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3825F371-4B2F-47BA-937F-002E5487346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1.xml"/><Relationship Id="rId3" Type="http://schemas.openxmlformats.org/officeDocument/2006/relationships/tableStyles" Target="tableStyle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9" name="Shape 2679"/>
        <p:cNvGrpSpPr/>
        <p:nvPr/>
      </p:nvGrpSpPr>
      <p:grpSpPr>
        <a:xfrm>
          <a:off x="0" y="0"/>
          <a:ext cx="0" cy="0"/>
          <a:chOff x="0" y="0"/>
          <a:chExt cx="0" cy="0"/>
        </a:xfrm>
      </p:grpSpPr>
      <p:sp>
        <p:nvSpPr>
          <p:cNvPr id="2680" name="Google Shape;26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81" name="Google Shape;26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5" name="Shape 3265"/>
        <p:cNvGrpSpPr/>
        <p:nvPr/>
      </p:nvGrpSpPr>
      <p:grpSpPr>
        <a:xfrm>
          <a:off x="0" y="0"/>
          <a:ext cx="0" cy="0"/>
          <a:chOff x="0" y="0"/>
          <a:chExt cx="0" cy="0"/>
        </a:xfrm>
      </p:grpSpPr>
      <p:sp>
        <p:nvSpPr>
          <p:cNvPr id="3266" name="Google Shape;3266;g119a1da9184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7" name="Google Shape;3267;g119a1da9184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1" name="Shape 3281"/>
        <p:cNvGrpSpPr/>
        <p:nvPr/>
      </p:nvGrpSpPr>
      <p:grpSpPr>
        <a:xfrm>
          <a:off x="0" y="0"/>
          <a:ext cx="0" cy="0"/>
          <a:chOff x="0" y="0"/>
          <a:chExt cx="0" cy="0"/>
        </a:xfrm>
      </p:grpSpPr>
      <p:sp>
        <p:nvSpPr>
          <p:cNvPr id="3282" name="Google Shape;3282;g119a1da91a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3" name="Google Shape;3283;g119a1da91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2" name="Shape 3292"/>
        <p:cNvGrpSpPr/>
        <p:nvPr/>
      </p:nvGrpSpPr>
      <p:grpSpPr>
        <a:xfrm>
          <a:off x="0" y="0"/>
          <a:ext cx="0" cy="0"/>
          <a:chOff x="0" y="0"/>
          <a:chExt cx="0" cy="0"/>
        </a:xfrm>
      </p:grpSpPr>
      <p:sp>
        <p:nvSpPr>
          <p:cNvPr id="3293" name="Google Shape;3293;gcb2df98be1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4" name="Google Shape;3294;gcb2df98be1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3" name="Shape 3323"/>
        <p:cNvGrpSpPr/>
        <p:nvPr/>
      </p:nvGrpSpPr>
      <p:grpSpPr>
        <a:xfrm>
          <a:off x="0" y="0"/>
          <a:ext cx="0" cy="0"/>
          <a:chOff x="0" y="0"/>
          <a:chExt cx="0" cy="0"/>
        </a:xfrm>
      </p:grpSpPr>
      <p:sp>
        <p:nvSpPr>
          <p:cNvPr id="3324" name="Google Shape;3324;g119a1da918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5" name="Google Shape;3325;g119a1da918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4" name="Shape 3424"/>
        <p:cNvGrpSpPr/>
        <p:nvPr/>
      </p:nvGrpSpPr>
      <p:grpSpPr>
        <a:xfrm>
          <a:off x="0" y="0"/>
          <a:ext cx="0" cy="0"/>
          <a:chOff x="0" y="0"/>
          <a:chExt cx="0" cy="0"/>
        </a:xfrm>
      </p:grpSpPr>
      <p:sp>
        <p:nvSpPr>
          <p:cNvPr id="3425" name="Google Shape;3425;g119a1da9184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6" name="Google Shape;3426;g119a1da9184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1" name="Shape 3431"/>
        <p:cNvGrpSpPr/>
        <p:nvPr/>
      </p:nvGrpSpPr>
      <p:grpSpPr>
        <a:xfrm>
          <a:off x="0" y="0"/>
          <a:ext cx="0" cy="0"/>
          <a:chOff x="0" y="0"/>
          <a:chExt cx="0" cy="0"/>
        </a:xfrm>
      </p:grpSpPr>
      <p:sp>
        <p:nvSpPr>
          <p:cNvPr id="3432" name="Google Shape;3432;g119a1da9184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3" name="Google Shape;3433;g119a1da9184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0" name="Shape 3440"/>
        <p:cNvGrpSpPr/>
        <p:nvPr/>
      </p:nvGrpSpPr>
      <p:grpSpPr>
        <a:xfrm>
          <a:off x="0" y="0"/>
          <a:ext cx="0" cy="0"/>
          <a:chOff x="0" y="0"/>
          <a:chExt cx="0" cy="0"/>
        </a:xfrm>
      </p:grpSpPr>
      <p:sp>
        <p:nvSpPr>
          <p:cNvPr id="3441" name="Google Shape;3441;gf2f9bf8897_0_2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2" name="Google Shape;3442;gf2f9bf8897_0_2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8" name="Shape 3508"/>
        <p:cNvGrpSpPr/>
        <p:nvPr/>
      </p:nvGrpSpPr>
      <p:grpSpPr>
        <a:xfrm>
          <a:off x="0" y="0"/>
          <a:ext cx="0" cy="0"/>
          <a:chOff x="0" y="0"/>
          <a:chExt cx="0" cy="0"/>
        </a:xfrm>
      </p:grpSpPr>
      <p:sp>
        <p:nvSpPr>
          <p:cNvPr id="3509" name="Google Shape;3509;gf120d6c470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0" name="Google Shape;3510;gf120d6c470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7" name="Shape 3557"/>
        <p:cNvGrpSpPr/>
        <p:nvPr/>
      </p:nvGrpSpPr>
      <p:grpSpPr>
        <a:xfrm>
          <a:off x="0" y="0"/>
          <a:ext cx="0" cy="0"/>
          <a:chOff x="0" y="0"/>
          <a:chExt cx="0" cy="0"/>
        </a:xfrm>
      </p:grpSpPr>
      <p:sp>
        <p:nvSpPr>
          <p:cNvPr id="3558" name="Google Shape;3558;gf2f9bf8897_0_2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9" name="Google Shape;3559;gf2f9bf8897_0_2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8" name="Shape 2758"/>
        <p:cNvGrpSpPr/>
        <p:nvPr/>
      </p:nvGrpSpPr>
      <p:grpSpPr>
        <a:xfrm>
          <a:off x="0" y="0"/>
          <a:ext cx="0" cy="0"/>
          <a:chOff x="0" y="0"/>
          <a:chExt cx="0" cy="0"/>
        </a:xfrm>
      </p:grpSpPr>
      <p:sp>
        <p:nvSpPr>
          <p:cNvPr id="2759" name="Google Shape;2759;gf4d6b02a6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0" name="Google Shape;2760;gf4d6b02a6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4" name="Shape 2794"/>
        <p:cNvGrpSpPr/>
        <p:nvPr/>
      </p:nvGrpSpPr>
      <p:grpSpPr>
        <a:xfrm>
          <a:off x="0" y="0"/>
          <a:ext cx="0" cy="0"/>
          <a:chOff x="0" y="0"/>
          <a:chExt cx="0" cy="0"/>
        </a:xfrm>
      </p:grpSpPr>
      <p:sp>
        <p:nvSpPr>
          <p:cNvPr id="2795" name="Google Shape;2795;gf120d6c470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6" name="Google Shape;2796;gf120d6c470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3" name="Shape 2973"/>
        <p:cNvGrpSpPr/>
        <p:nvPr/>
      </p:nvGrpSpPr>
      <p:grpSpPr>
        <a:xfrm>
          <a:off x="0" y="0"/>
          <a:ext cx="0" cy="0"/>
          <a:chOff x="0" y="0"/>
          <a:chExt cx="0" cy="0"/>
        </a:xfrm>
      </p:grpSpPr>
      <p:sp>
        <p:nvSpPr>
          <p:cNvPr id="2974" name="Google Shape;2974;gf120d6c470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5" name="Google Shape;2975;gf120d6c470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2" name="Shape 3112"/>
        <p:cNvGrpSpPr/>
        <p:nvPr/>
      </p:nvGrpSpPr>
      <p:grpSpPr>
        <a:xfrm>
          <a:off x="0" y="0"/>
          <a:ext cx="0" cy="0"/>
          <a:chOff x="0" y="0"/>
          <a:chExt cx="0" cy="0"/>
        </a:xfrm>
      </p:grpSpPr>
      <p:sp>
        <p:nvSpPr>
          <p:cNvPr id="3113" name="Google Shape;3113;gf120d6c470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4" name="Google Shape;3114;gf120d6c470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0" name="Shape 3210"/>
        <p:cNvGrpSpPr/>
        <p:nvPr/>
      </p:nvGrpSpPr>
      <p:grpSpPr>
        <a:xfrm>
          <a:off x="0" y="0"/>
          <a:ext cx="0" cy="0"/>
          <a:chOff x="0" y="0"/>
          <a:chExt cx="0" cy="0"/>
        </a:xfrm>
      </p:grpSpPr>
      <p:sp>
        <p:nvSpPr>
          <p:cNvPr id="3211" name="Google Shape;3211;gf2f9bf8897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2" name="Google Shape;3212;gf2f9bf8897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7" name="Shape 3217"/>
        <p:cNvGrpSpPr/>
        <p:nvPr/>
      </p:nvGrpSpPr>
      <p:grpSpPr>
        <a:xfrm>
          <a:off x="0" y="0"/>
          <a:ext cx="0" cy="0"/>
          <a:chOff x="0" y="0"/>
          <a:chExt cx="0" cy="0"/>
        </a:xfrm>
      </p:grpSpPr>
      <p:sp>
        <p:nvSpPr>
          <p:cNvPr id="3218" name="Google Shape;3218;g119a1da918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9" name="Google Shape;3219;g119a1da918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3" name="Shape 3233"/>
        <p:cNvGrpSpPr/>
        <p:nvPr/>
      </p:nvGrpSpPr>
      <p:grpSpPr>
        <a:xfrm>
          <a:off x="0" y="0"/>
          <a:ext cx="0" cy="0"/>
          <a:chOff x="0" y="0"/>
          <a:chExt cx="0" cy="0"/>
        </a:xfrm>
      </p:grpSpPr>
      <p:sp>
        <p:nvSpPr>
          <p:cNvPr id="3234" name="Google Shape;3234;g119a1da9184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5" name="Google Shape;3235;g119a1da9184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9" name="Shape 3249"/>
        <p:cNvGrpSpPr/>
        <p:nvPr/>
      </p:nvGrpSpPr>
      <p:grpSpPr>
        <a:xfrm>
          <a:off x="0" y="0"/>
          <a:ext cx="0" cy="0"/>
          <a:chOff x="0" y="0"/>
          <a:chExt cx="0" cy="0"/>
        </a:xfrm>
      </p:grpSpPr>
      <p:sp>
        <p:nvSpPr>
          <p:cNvPr id="3250" name="Google Shape;3250;g119a1da9184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1" name="Google Shape;3251;g119a1da9184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0"/>
            <a:ext cx="9143999" cy="5143501"/>
          </a:xfrm>
          <a:prstGeom prst="rect">
            <a:avLst/>
          </a:prstGeom>
          <a:noFill/>
          <a:ln>
            <a:noFill/>
          </a:ln>
        </p:spPr>
      </p:pic>
      <p:sp>
        <p:nvSpPr>
          <p:cNvPr id="10" name="Google Shape;10;p2"/>
          <p:cNvSpPr txBox="1"/>
          <p:nvPr>
            <p:ph type="ctrTitle"/>
          </p:nvPr>
        </p:nvSpPr>
        <p:spPr>
          <a:xfrm>
            <a:off x="1669800" y="2400300"/>
            <a:ext cx="5804400" cy="1792800"/>
          </a:xfrm>
          <a:prstGeom prst="rect">
            <a:avLst/>
          </a:prstGeom>
        </p:spPr>
        <p:txBody>
          <a:bodyPr anchorCtr="0" anchor="t" bIns="91425" lIns="91425" spcFirstLastPara="1" rIns="91425" wrap="square" tIns="91425">
            <a:noAutofit/>
          </a:bodyPr>
          <a:lstStyle>
            <a:lvl1pPr lvl="0" algn="ctr">
              <a:lnSpc>
                <a:spcPct val="85000"/>
              </a:lnSpc>
              <a:spcBef>
                <a:spcPts val="0"/>
              </a:spcBef>
              <a:spcAft>
                <a:spcPts val="0"/>
              </a:spcAft>
              <a:buSzPts val="5200"/>
              <a:buNone/>
              <a:defRPr sz="6000">
                <a:solidFill>
                  <a:schemeClr val="accent2"/>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2392500" y="4104750"/>
            <a:ext cx="43590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2"/>
          <p:cNvGrpSpPr/>
          <p:nvPr/>
        </p:nvGrpSpPr>
        <p:grpSpPr>
          <a:xfrm>
            <a:off x="8267" y="9"/>
            <a:ext cx="9126254" cy="199793"/>
            <a:chOff x="8267" y="9"/>
            <a:chExt cx="9126254" cy="199793"/>
          </a:xfrm>
        </p:grpSpPr>
        <p:sp>
          <p:nvSpPr>
            <p:cNvPr id="13" name="Google Shape;13;p2"/>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2"/>
          <p:cNvGrpSpPr/>
          <p:nvPr/>
        </p:nvGrpSpPr>
        <p:grpSpPr>
          <a:xfrm>
            <a:off x="8267" y="4943709"/>
            <a:ext cx="9126254" cy="199793"/>
            <a:chOff x="8267" y="9"/>
            <a:chExt cx="9126254" cy="199793"/>
          </a:xfrm>
        </p:grpSpPr>
        <p:sp>
          <p:nvSpPr>
            <p:cNvPr id="59" name="Google Shape;59;p2"/>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73" name="Shape 873"/>
        <p:cNvGrpSpPr/>
        <p:nvPr/>
      </p:nvGrpSpPr>
      <p:grpSpPr>
        <a:xfrm>
          <a:off x="0" y="0"/>
          <a:ext cx="0" cy="0"/>
          <a:chOff x="0" y="0"/>
          <a:chExt cx="0" cy="0"/>
        </a:xfrm>
      </p:grpSpPr>
      <p:pic>
        <p:nvPicPr>
          <p:cNvPr id="874" name="Google Shape;874;p11"/>
          <p:cNvPicPr preferRelativeResize="0"/>
          <p:nvPr/>
        </p:nvPicPr>
        <p:blipFill rotWithShape="1">
          <a:blip r:embed="rId2">
            <a:alphaModFix/>
          </a:blip>
          <a:srcRect b="9657" l="0" r="0" t="9657"/>
          <a:stretch/>
        </p:blipFill>
        <p:spPr>
          <a:xfrm>
            <a:off x="0" y="0"/>
            <a:ext cx="9143999" cy="5143501"/>
          </a:xfrm>
          <a:prstGeom prst="rect">
            <a:avLst/>
          </a:prstGeom>
          <a:noFill/>
          <a:ln>
            <a:noFill/>
          </a:ln>
        </p:spPr>
      </p:pic>
      <p:sp>
        <p:nvSpPr>
          <p:cNvPr id="875" name="Google Shape;875;p11"/>
          <p:cNvSpPr txBox="1"/>
          <p:nvPr>
            <p:ph hasCustomPrompt="1" type="title"/>
          </p:nvPr>
        </p:nvSpPr>
        <p:spPr>
          <a:xfrm>
            <a:off x="3417600" y="1787075"/>
            <a:ext cx="4623600" cy="15111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76" name="Google Shape;876;p11"/>
          <p:cNvSpPr txBox="1"/>
          <p:nvPr>
            <p:ph idx="1" type="subTitle"/>
          </p:nvPr>
        </p:nvSpPr>
        <p:spPr>
          <a:xfrm>
            <a:off x="3417600" y="3298225"/>
            <a:ext cx="4623600" cy="40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877" name="Google Shape;877;p11"/>
          <p:cNvGrpSpPr/>
          <p:nvPr/>
        </p:nvGrpSpPr>
        <p:grpSpPr>
          <a:xfrm>
            <a:off x="8267" y="9"/>
            <a:ext cx="9126254" cy="199793"/>
            <a:chOff x="8267" y="9"/>
            <a:chExt cx="9126254" cy="199793"/>
          </a:xfrm>
        </p:grpSpPr>
        <p:sp>
          <p:nvSpPr>
            <p:cNvPr id="878" name="Google Shape;878;p11"/>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1"/>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1"/>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1"/>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1"/>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1"/>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1"/>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1"/>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1"/>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1"/>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1"/>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1"/>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1"/>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1"/>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1"/>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1"/>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1"/>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1"/>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1"/>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1"/>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1"/>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1"/>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1"/>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3" name="Google Shape;923;p11"/>
          <p:cNvGrpSpPr/>
          <p:nvPr/>
        </p:nvGrpSpPr>
        <p:grpSpPr>
          <a:xfrm>
            <a:off x="8267" y="4943709"/>
            <a:ext cx="9126254" cy="199793"/>
            <a:chOff x="8267" y="9"/>
            <a:chExt cx="9126254" cy="199793"/>
          </a:xfrm>
        </p:grpSpPr>
        <p:sp>
          <p:nvSpPr>
            <p:cNvPr id="924" name="Google Shape;924;p11"/>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1"/>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1"/>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1"/>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1"/>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1"/>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1"/>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1"/>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1"/>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1"/>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1"/>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1"/>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1"/>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1"/>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1"/>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1"/>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1"/>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1"/>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1"/>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1"/>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1"/>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1"/>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1"/>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1"/>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1"/>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1"/>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1"/>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1"/>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1"/>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1"/>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1"/>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1"/>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1"/>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1"/>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1"/>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1"/>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1"/>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1"/>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1"/>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1"/>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1"/>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1"/>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1"/>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1"/>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1"/>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969" name="Shape 9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970" name="Shape 970"/>
        <p:cNvGrpSpPr/>
        <p:nvPr/>
      </p:nvGrpSpPr>
      <p:grpSpPr>
        <a:xfrm>
          <a:off x="0" y="0"/>
          <a:ext cx="0" cy="0"/>
          <a:chOff x="0" y="0"/>
          <a:chExt cx="0" cy="0"/>
        </a:xfrm>
      </p:grpSpPr>
      <p:sp>
        <p:nvSpPr>
          <p:cNvPr id="971" name="Google Shape;971;p13"/>
          <p:cNvSpPr txBox="1"/>
          <p:nvPr>
            <p:ph type="title"/>
          </p:nvPr>
        </p:nvSpPr>
        <p:spPr>
          <a:xfrm>
            <a:off x="5585700" y="1805475"/>
            <a:ext cx="17826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6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2" name="Google Shape;972;p13"/>
          <p:cNvSpPr txBox="1"/>
          <p:nvPr>
            <p:ph idx="2" type="title"/>
          </p:nvPr>
        </p:nvSpPr>
        <p:spPr>
          <a:xfrm>
            <a:off x="5585700" y="3456322"/>
            <a:ext cx="17826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6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973" name="Google Shape;973;p13"/>
          <p:cNvPicPr preferRelativeResize="0"/>
          <p:nvPr/>
        </p:nvPicPr>
        <p:blipFill rotWithShape="1">
          <a:blip r:embed="rId2">
            <a:alphaModFix/>
          </a:blip>
          <a:srcRect b="0" l="0" r="0" t="0"/>
          <a:stretch/>
        </p:blipFill>
        <p:spPr>
          <a:xfrm>
            <a:off x="0" y="0"/>
            <a:ext cx="9143999" cy="5143501"/>
          </a:xfrm>
          <a:prstGeom prst="rect">
            <a:avLst/>
          </a:prstGeom>
          <a:noFill/>
          <a:ln>
            <a:noFill/>
          </a:ln>
        </p:spPr>
      </p:pic>
      <p:sp>
        <p:nvSpPr>
          <p:cNvPr id="974" name="Google Shape;974;p13"/>
          <p:cNvSpPr txBox="1"/>
          <p:nvPr>
            <p:ph idx="3" type="title"/>
          </p:nvPr>
        </p:nvSpPr>
        <p:spPr>
          <a:xfrm>
            <a:off x="1987449" y="1805475"/>
            <a:ext cx="17826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6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5" name="Google Shape;975;p13"/>
          <p:cNvSpPr txBox="1"/>
          <p:nvPr>
            <p:ph hasCustomPrompt="1" idx="4" type="title"/>
          </p:nvPr>
        </p:nvSpPr>
        <p:spPr>
          <a:xfrm>
            <a:off x="2486596" y="1444079"/>
            <a:ext cx="792900" cy="44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6" name="Google Shape;976;p13"/>
          <p:cNvSpPr txBox="1"/>
          <p:nvPr>
            <p:ph idx="1" type="subTitle"/>
          </p:nvPr>
        </p:nvSpPr>
        <p:spPr>
          <a:xfrm>
            <a:off x="1710596" y="2329300"/>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77" name="Google Shape;977;p13"/>
          <p:cNvSpPr txBox="1"/>
          <p:nvPr>
            <p:ph hasCustomPrompt="1" idx="5" type="title"/>
          </p:nvPr>
        </p:nvSpPr>
        <p:spPr>
          <a:xfrm>
            <a:off x="6101225" y="1444079"/>
            <a:ext cx="792900" cy="44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8" name="Google Shape;978;p13"/>
          <p:cNvSpPr txBox="1"/>
          <p:nvPr>
            <p:ph idx="6" type="subTitle"/>
          </p:nvPr>
        </p:nvSpPr>
        <p:spPr>
          <a:xfrm>
            <a:off x="5308800" y="2329300"/>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79" name="Google Shape;979;p13"/>
          <p:cNvSpPr txBox="1"/>
          <p:nvPr>
            <p:ph idx="7" type="title"/>
          </p:nvPr>
        </p:nvSpPr>
        <p:spPr>
          <a:xfrm>
            <a:off x="1987449" y="3456322"/>
            <a:ext cx="17826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6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0" name="Google Shape;980;p13"/>
          <p:cNvSpPr txBox="1"/>
          <p:nvPr>
            <p:ph hasCustomPrompt="1" idx="8" type="title"/>
          </p:nvPr>
        </p:nvSpPr>
        <p:spPr>
          <a:xfrm>
            <a:off x="2444434" y="3095574"/>
            <a:ext cx="792900" cy="44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1" name="Google Shape;981;p13"/>
          <p:cNvSpPr txBox="1"/>
          <p:nvPr>
            <p:ph idx="9" type="subTitle"/>
          </p:nvPr>
        </p:nvSpPr>
        <p:spPr>
          <a:xfrm>
            <a:off x="1710596" y="3966300"/>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82" name="Google Shape;982;p13"/>
          <p:cNvSpPr txBox="1"/>
          <p:nvPr>
            <p:ph hasCustomPrompt="1" idx="13" type="title"/>
          </p:nvPr>
        </p:nvSpPr>
        <p:spPr>
          <a:xfrm>
            <a:off x="6059063" y="3095574"/>
            <a:ext cx="792900" cy="44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3" name="Google Shape;983;p13"/>
          <p:cNvSpPr txBox="1"/>
          <p:nvPr>
            <p:ph idx="14" type="subTitle"/>
          </p:nvPr>
        </p:nvSpPr>
        <p:spPr>
          <a:xfrm>
            <a:off x="5308800" y="3966300"/>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84" name="Google Shape;984;p13"/>
          <p:cNvSpPr txBox="1"/>
          <p:nvPr>
            <p:ph idx="15" type="title"/>
          </p:nvPr>
        </p:nvSpPr>
        <p:spPr>
          <a:xfrm>
            <a:off x="720000" y="539496"/>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85" name="Google Shape;985;p13"/>
          <p:cNvGrpSpPr/>
          <p:nvPr/>
        </p:nvGrpSpPr>
        <p:grpSpPr>
          <a:xfrm>
            <a:off x="8267" y="9"/>
            <a:ext cx="9126254" cy="199793"/>
            <a:chOff x="8267" y="9"/>
            <a:chExt cx="9126254" cy="199793"/>
          </a:xfrm>
        </p:grpSpPr>
        <p:sp>
          <p:nvSpPr>
            <p:cNvPr id="986" name="Google Shape;986;p13"/>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3"/>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3"/>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3"/>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3"/>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1" name="Google Shape;1031;p13"/>
          <p:cNvGrpSpPr/>
          <p:nvPr/>
        </p:nvGrpSpPr>
        <p:grpSpPr>
          <a:xfrm>
            <a:off x="8267" y="4943709"/>
            <a:ext cx="9126254" cy="199793"/>
            <a:chOff x="8267" y="9"/>
            <a:chExt cx="9126254" cy="199793"/>
          </a:xfrm>
        </p:grpSpPr>
        <p:sp>
          <p:nvSpPr>
            <p:cNvPr id="1032" name="Google Shape;1032;p13"/>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3"/>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3"/>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3"/>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3"/>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3"/>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3"/>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3"/>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3"/>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3"/>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3"/>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3"/>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3"/>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3"/>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3"/>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3"/>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3"/>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3"/>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3"/>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3"/>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3"/>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3"/>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77" name="Shape 1077"/>
        <p:cNvGrpSpPr/>
        <p:nvPr/>
      </p:nvGrpSpPr>
      <p:grpSpPr>
        <a:xfrm>
          <a:off x="0" y="0"/>
          <a:ext cx="0" cy="0"/>
          <a:chOff x="0" y="0"/>
          <a:chExt cx="0" cy="0"/>
        </a:xfrm>
      </p:grpSpPr>
      <p:pic>
        <p:nvPicPr>
          <p:cNvPr id="1078" name="Google Shape;1078;p14"/>
          <p:cNvPicPr preferRelativeResize="0"/>
          <p:nvPr/>
        </p:nvPicPr>
        <p:blipFill rotWithShape="1">
          <a:blip r:embed="rId2">
            <a:alphaModFix/>
          </a:blip>
          <a:srcRect b="9657" l="0" r="0" t="9657"/>
          <a:stretch/>
        </p:blipFill>
        <p:spPr>
          <a:xfrm>
            <a:off x="0" y="0"/>
            <a:ext cx="9143999" cy="5143501"/>
          </a:xfrm>
          <a:prstGeom prst="rect">
            <a:avLst/>
          </a:prstGeom>
          <a:noFill/>
          <a:ln>
            <a:noFill/>
          </a:ln>
        </p:spPr>
      </p:pic>
      <p:sp>
        <p:nvSpPr>
          <p:cNvPr id="1079" name="Google Shape;1079;p14"/>
          <p:cNvSpPr txBox="1"/>
          <p:nvPr>
            <p:ph type="title"/>
          </p:nvPr>
        </p:nvSpPr>
        <p:spPr>
          <a:xfrm>
            <a:off x="2290025" y="29355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80" name="Google Shape;1080;p14"/>
          <p:cNvSpPr txBox="1"/>
          <p:nvPr>
            <p:ph idx="1" type="subTitle"/>
          </p:nvPr>
        </p:nvSpPr>
        <p:spPr>
          <a:xfrm>
            <a:off x="1458125" y="1111900"/>
            <a:ext cx="62277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1081" name="Google Shape;1081;p14"/>
          <p:cNvGrpSpPr/>
          <p:nvPr/>
        </p:nvGrpSpPr>
        <p:grpSpPr>
          <a:xfrm>
            <a:off x="8267" y="9"/>
            <a:ext cx="9126254" cy="199793"/>
            <a:chOff x="8267" y="9"/>
            <a:chExt cx="9126254" cy="199793"/>
          </a:xfrm>
        </p:grpSpPr>
        <p:sp>
          <p:nvSpPr>
            <p:cNvPr id="1082" name="Google Shape;1082;p14"/>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4"/>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4"/>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4"/>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4"/>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4"/>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4"/>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4"/>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4"/>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4"/>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4"/>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4"/>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4"/>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4"/>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4"/>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4"/>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7" name="Google Shape;1127;p14"/>
          <p:cNvGrpSpPr/>
          <p:nvPr/>
        </p:nvGrpSpPr>
        <p:grpSpPr>
          <a:xfrm>
            <a:off x="8267" y="4943709"/>
            <a:ext cx="9126254" cy="199793"/>
            <a:chOff x="8267" y="9"/>
            <a:chExt cx="9126254" cy="199793"/>
          </a:xfrm>
        </p:grpSpPr>
        <p:sp>
          <p:nvSpPr>
            <p:cNvPr id="1128" name="Google Shape;1128;p14"/>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4"/>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4"/>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4"/>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4"/>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4"/>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4"/>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4"/>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4"/>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4"/>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4"/>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4"/>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4"/>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4"/>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4"/>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4"/>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4"/>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4"/>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4"/>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4"/>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4"/>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4"/>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4"/>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4"/>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4"/>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4"/>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4"/>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4"/>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4"/>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4"/>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4"/>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4"/>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4"/>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173" name="Shape 1173"/>
        <p:cNvGrpSpPr/>
        <p:nvPr/>
      </p:nvGrpSpPr>
      <p:grpSpPr>
        <a:xfrm>
          <a:off x="0" y="0"/>
          <a:ext cx="0" cy="0"/>
          <a:chOff x="0" y="0"/>
          <a:chExt cx="0" cy="0"/>
        </a:xfrm>
      </p:grpSpPr>
      <p:pic>
        <p:nvPicPr>
          <p:cNvPr id="1174" name="Google Shape;1174;p15"/>
          <p:cNvPicPr preferRelativeResize="0"/>
          <p:nvPr/>
        </p:nvPicPr>
        <p:blipFill rotWithShape="1">
          <a:blip r:embed="rId2">
            <a:alphaModFix/>
          </a:blip>
          <a:srcRect b="0" l="0" r="0" t="0"/>
          <a:stretch/>
        </p:blipFill>
        <p:spPr>
          <a:xfrm>
            <a:off x="0" y="0"/>
            <a:ext cx="9143999" cy="5143501"/>
          </a:xfrm>
          <a:prstGeom prst="rect">
            <a:avLst/>
          </a:prstGeom>
          <a:noFill/>
          <a:ln>
            <a:noFill/>
          </a:ln>
        </p:spPr>
      </p:pic>
      <p:sp>
        <p:nvSpPr>
          <p:cNvPr id="1175" name="Google Shape;1175;p15"/>
          <p:cNvSpPr txBox="1"/>
          <p:nvPr>
            <p:ph type="title"/>
          </p:nvPr>
        </p:nvSpPr>
        <p:spPr>
          <a:xfrm>
            <a:off x="2508900" y="2883876"/>
            <a:ext cx="4126200" cy="729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76" name="Google Shape;1176;p15"/>
          <p:cNvSpPr txBox="1"/>
          <p:nvPr>
            <p:ph hasCustomPrompt="1" idx="2" type="title"/>
          </p:nvPr>
        </p:nvSpPr>
        <p:spPr>
          <a:xfrm>
            <a:off x="4812900" y="1635925"/>
            <a:ext cx="1871700" cy="1302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2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77" name="Google Shape;1177;p15"/>
          <p:cNvSpPr txBox="1"/>
          <p:nvPr>
            <p:ph idx="1" type="subTitle"/>
          </p:nvPr>
        </p:nvSpPr>
        <p:spPr>
          <a:xfrm>
            <a:off x="2391900" y="3745100"/>
            <a:ext cx="4360200" cy="40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178" name="Google Shape;1178;p15"/>
          <p:cNvGrpSpPr/>
          <p:nvPr/>
        </p:nvGrpSpPr>
        <p:grpSpPr>
          <a:xfrm>
            <a:off x="8267" y="9"/>
            <a:ext cx="9126254" cy="199793"/>
            <a:chOff x="8267" y="9"/>
            <a:chExt cx="9126254" cy="199793"/>
          </a:xfrm>
        </p:grpSpPr>
        <p:sp>
          <p:nvSpPr>
            <p:cNvPr id="1179" name="Google Shape;1179;p15"/>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5"/>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5"/>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5"/>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5"/>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5"/>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5"/>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5"/>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5"/>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5"/>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5"/>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5"/>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5"/>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5"/>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5"/>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5"/>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5"/>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5"/>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5"/>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5"/>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5"/>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5"/>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5"/>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5"/>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5"/>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5"/>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5"/>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5"/>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5"/>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5"/>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5"/>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5"/>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5"/>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5"/>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5"/>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5"/>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5"/>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5"/>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5"/>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5"/>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5"/>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5"/>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5"/>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5"/>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5"/>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4" name="Google Shape;1224;p15"/>
          <p:cNvGrpSpPr/>
          <p:nvPr/>
        </p:nvGrpSpPr>
        <p:grpSpPr>
          <a:xfrm>
            <a:off x="8267" y="4943709"/>
            <a:ext cx="9126254" cy="199793"/>
            <a:chOff x="8267" y="9"/>
            <a:chExt cx="9126254" cy="199793"/>
          </a:xfrm>
        </p:grpSpPr>
        <p:sp>
          <p:nvSpPr>
            <p:cNvPr id="1225" name="Google Shape;1225;p15"/>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5"/>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5"/>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5"/>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5"/>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5"/>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5"/>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5"/>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5"/>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5"/>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5"/>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5"/>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5"/>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5"/>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5"/>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5"/>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5"/>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5"/>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5"/>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5"/>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5"/>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5"/>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5"/>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5"/>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5"/>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5"/>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5"/>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5"/>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5"/>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5"/>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5"/>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5"/>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5"/>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5"/>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5"/>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5"/>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5"/>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5"/>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5"/>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5"/>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5"/>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5"/>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5"/>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5"/>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5"/>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270" name="Shape 1270"/>
        <p:cNvGrpSpPr/>
        <p:nvPr/>
      </p:nvGrpSpPr>
      <p:grpSpPr>
        <a:xfrm>
          <a:off x="0" y="0"/>
          <a:ext cx="0" cy="0"/>
          <a:chOff x="0" y="0"/>
          <a:chExt cx="0" cy="0"/>
        </a:xfrm>
      </p:grpSpPr>
      <p:pic>
        <p:nvPicPr>
          <p:cNvPr id="1271" name="Google Shape;1271;p16"/>
          <p:cNvPicPr preferRelativeResize="0"/>
          <p:nvPr/>
        </p:nvPicPr>
        <p:blipFill rotWithShape="1">
          <a:blip r:embed="rId2">
            <a:alphaModFix/>
          </a:blip>
          <a:srcRect b="0" l="0" r="0" t="0"/>
          <a:stretch/>
        </p:blipFill>
        <p:spPr>
          <a:xfrm>
            <a:off x="0" y="0"/>
            <a:ext cx="9143999" cy="5143501"/>
          </a:xfrm>
          <a:prstGeom prst="rect">
            <a:avLst/>
          </a:prstGeom>
          <a:noFill/>
          <a:ln>
            <a:noFill/>
          </a:ln>
        </p:spPr>
      </p:pic>
      <p:sp>
        <p:nvSpPr>
          <p:cNvPr id="1272" name="Google Shape;1272;p16"/>
          <p:cNvSpPr txBox="1"/>
          <p:nvPr>
            <p:ph type="title"/>
          </p:nvPr>
        </p:nvSpPr>
        <p:spPr>
          <a:xfrm>
            <a:off x="1760100" y="1711700"/>
            <a:ext cx="5623800" cy="15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0"/>
              <a:buNone/>
              <a:defRPr sz="1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73" name="Google Shape;1273;p16"/>
          <p:cNvSpPr txBox="1"/>
          <p:nvPr>
            <p:ph idx="1" type="subTitle"/>
          </p:nvPr>
        </p:nvSpPr>
        <p:spPr>
          <a:xfrm>
            <a:off x="2143800" y="3400425"/>
            <a:ext cx="4856400" cy="62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274" name="Google Shape;1274;p16"/>
          <p:cNvGrpSpPr/>
          <p:nvPr/>
        </p:nvGrpSpPr>
        <p:grpSpPr>
          <a:xfrm>
            <a:off x="8267" y="9"/>
            <a:ext cx="9126254" cy="199793"/>
            <a:chOff x="8267" y="9"/>
            <a:chExt cx="9126254" cy="199793"/>
          </a:xfrm>
        </p:grpSpPr>
        <p:sp>
          <p:nvSpPr>
            <p:cNvPr id="1275" name="Google Shape;1275;p16"/>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6"/>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6"/>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6"/>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6"/>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6"/>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6"/>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6"/>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6"/>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6"/>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6"/>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6"/>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6"/>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6"/>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6"/>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6"/>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6"/>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6"/>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6"/>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6"/>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6"/>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6"/>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6"/>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6"/>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6"/>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6"/>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6"/>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6"/>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6"/>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6"/>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6"/>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6"/>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6"/>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6"/>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6"/>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6"/>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6"/>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6"/>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6"/>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6"/>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6"/>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6"/>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6"/>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6"/>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0" name="Google Shape;1320;p16"/>
          <p:cNvGrpSpPr/>
          <p:nvPr/>
        </p:nvGrpSpPr>
        <p:grpSpPr>
          <a:xfrm>
            <a:off x="8267" y="4943709"/>
            <a:ext cx="9126254" cy="199793"/>
            <a:chOff x="8267" y="9"/>
            <a:chExt cx="9126254" cy="199793"/>
          </a:xfrm>
        </p:grpSpPr>
        <p:sp>
          <p:nvSpPr>
            <p:cNvPr id="1321" name="Google Shape;1321;p16"/>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6"/>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6"/>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6"/>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6"/>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6"/>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6"/>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6"/>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6"/>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6"/>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6"/>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6"/>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6"/>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6"/>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6"/>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6"/>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6"/>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6"/>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6"/>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6"/>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6"/>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6"/>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6"/>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6"/>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6"/>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6"/>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6"/>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6"/>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6"/>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6"/>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6"/>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6"/>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6"/>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6"/>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6"/>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6"/>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6"/>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6"/>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6"/>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6"/>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6"/>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6"/>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6"/>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6"/>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6"/>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366" name="Shape 1366"/>
        <p:cNvGrpSpPr/>
        <p:nvPr/>
      </p:nvGrpSpPr>
      <p:grpSpPr>
        <a:xfrm>
          <a:off x="0" y="0"/>
          <a:ext cx="0" cy="0"/>
          <a:chOff x="0" y="0"/>
          <a:chExt cx="0" cy="0"/>
        </a:xfrm>
      </p:grpSpPr>
      <p:pic>
        <p:nvPicPr>
          <p:cNvPr id="1367" name="Google Shape;1367;p17"/>
          <p:cNvPicPr preferRelativeResize="0"/>
          <p:nvPr/>
        </p:nvPicPr>
        <p:blipFill rotWithShape="1">
          <a:blip r:embed="rId2">
            <a:alphaModFix/>
          </a:blip>
          <a:srcRect b="0" l="0" r="0" t="0"/>
          <a:stretch/>
        </p:blipFill>
        <p:spPr>
          <a:xfrm>
            <a:off x="0" y="0"/>
            <a:ext cx="9143999" cy="5143501"/>
          </a:xfrm>
          <a:prstGeom prst="rect">
            <a:avLst/>
          </a:prstGeom>
          <a:noFill/>
          <a:ln>
            <a:noFill/>
          </a:ln>
        </p:spPr>
      </p:pic>
      <p:sp>
        <p:nvSpPr>
          <p:cNvPr id="1368" name="Google Shape;1368;p17"/>
          <p:cNvSpPr txBox="1"/>
          <p:nvPr>
            <p:ph type="title"/>
          </p:nvPr>
        </p:nvSpPr>
        <p:spPr>
          <a:xfrm>
            <a:off x="998050" y="940825"/>
            <a:ext cx="2745000" cy="2249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69" name="Google Shape;1369;p17"/>
          <p:cNvSpPr txBox="1"/>
          <p:nvPr>
            <p:ph idx="1" type="subTitle"/>
          </p:nvPr>
        </p:nvSpPr>
        <p:spPr>
          <a:xfrm>
            <a:off x="998050" y="3315200"/>
            <a:ext cx="3012900" cy="96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370" name="Google Shape;1370;p17"/>
          <p:cNvGrpSpPr/>
          <p:nvPr/>
        </p:nvGrpSpPr>
        <p:grpSpPr>
          <a:xfrm>
            <a:off x="8267" y="9"/>
            <a:ext cx="9126254" cy="199793"/>
            <a:chOff x="8267" y="9"/>
            <a:chExt cx="9126254" cy="199793"/>
          </a:xfrm>
        </p:grpSpPr>
        <p:sp>
          <p:nvSpPr>
            <p:cNvPr id="1371" name="Google Shape;1371;p17"/>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7"/>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7"/>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7"/>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7"/>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7"/>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7"/>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7"/>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7"/>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7"/>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7"/>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7"/>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7"/>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7"/>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7"/>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7"/>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7"/>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7"/>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7"/>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7"/>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7"/>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7"/>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7"/>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7"/>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7"/>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7"/>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7"/>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7"/>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7"/>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7"/>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7"/>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7"/>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7"/>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7"/>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7"/>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7"/>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7"/>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7"/>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7"/>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7"/>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7"/>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7"/>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7"/>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7"/>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7"/>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6" name="Google Shape;1416;p17"/>
          <p:cNvGrpSpPr/>
          <p:nvPr/>
        </p:nvGrpSpPr>
        <p:grpSpPr>
          <a:xfrm>
            <a:off x="8267" y="4943709"/>
            <a:ext cx="9126254" cy="199793"/>
            <a:chOff x="8267" y="9"/>
            <a:chExt cx="9126254" cy="199793"/>
          </a:xfrm>
        </p:grpSpPr>
        <p:sp>
          <p:nvSpPr>
            <p:cNvPr id="1417" name="Google Shape;1417;p17"/>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7"/>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7"/>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7"/>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7"/>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7"/>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7"/>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7"/>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7"/>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7"/>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7"/>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7"/>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7"/>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7"/>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7"/>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7"/>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7"/>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7"/>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7"/>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7"/>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7"/>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7"/>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7"/>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7"/>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7"/>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7"/>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7"/>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7"/>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7"/>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7"/>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7"/>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7"/>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7"/>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7"/>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7"/>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7"/>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7"/>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7"/>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7"/>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7"/>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7"/>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7"/>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7"/>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7"/>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7"/>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462" name="Shape 1462"/>
        <p:cNvGrpSpPr/>
        <p:nvPr/>
      </p:nvGrpSpPr>
      <p:grpSpPr>
        <a:xfrm>
          <a:off x="0" y="0"/>
          <a:ext cx="0" cy="0"/>
          <a:chOff x="0" y="0"/>
          <a:chExt cx="0" cy="0"/>
        </a:xfrm>
      </p:grpSpPr>
      <p:pic>
        <p:nvPicPr>
          <p:cNvPr id="1463" name="Google Shape;1463;p18"/>
          <p:cNvPicPr preferRelativeResize="0"/>
          <p:nvPr/>
        </p:nvPicPr>
        <p:blipFill rotWithShape="1">
          <a:blip r:embed="rId2">
            <a:alphaModFix/>
          </a:blip>
          <a:srcRect b="9657" l="0" r="0" t="9657"/>
          <a:stretch/>
        </p:blipFill>
        <p:spPr>
          <a:xfrm>
            <a:off x="0" y="0"/>
            <a:ext cx="9143999" cy="5143501"/>
          </a:xfrm>
          <a:prstGeom prst="rect">
            <a:avLst/>
          </a:prstGeom>
          <a:noFill/>
          <a:ln>
            <a:noFill/>
          </a:ln>
        </p:spPr>
      </p:pic>
      <p:sp>
        <p:nvSpPr>
          <p:cNvPr id="1464" name="Google Shape;1464;p18"/>
          <p:cNvSpPr txBox="1"/>
          <p:nvPr>
            <p:ph type="title"/>
          </p:nvPr>
        </p:nvSpPr>
        <p:spPr>
          <a:xfrm>
            <a:off x="1177200" y="1330725"/>
            <a:ext cx="2620200" cy="12873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65" name="Google Shape;1465;p18"/>
          <p:cNvSpPr txBox="1"/>
          <p:nvPr>
            <p:ph idx="1" type="subTitle"/>
          </p:nvPr>
        </p:nvSpPr>
        <p:spPr>
          <a:xfrm>
            <a:off x="1177200" y="2689689"/>
            <a:ext cx="2620200" cy="10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466" name="Google Shape;1466;p18"/>
          <p:cNvGrpSpPr/>
          <p:nvPr/>
        </p:nvGrpSpPr>
        <p:grpSpPr>
          <a:xfrm>
            <a:off x="8267" y="9"/>
            <a:ext cx="9126254" cy="199793"/>
            <a:chOff x="8267" y="9"/>
            <a:chExt cx="9126254" cy="199793"/>
          </a:xfrm>
        </p:grpSpPr>
        <p:sp>
          <p:nvSpPr>
            <p:cNvPr id="1467" name="Google Shape;1467;p18"/>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8"/>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8"/>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8"/>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8"/>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8"/>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8"/>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8"/>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8"/>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8"/>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8"/>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8"/>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8"/>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8"/>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8"/>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8"/>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8"/>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8"/>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8"/>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8"/>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8"/>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8"/>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8"/>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8"/>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8"/>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8"/>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8"/>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8"/>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8"/>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8"/>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8"/>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8"/>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8"/>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8"/>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8"/>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8"/>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8"/>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8"/>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8"/>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8"/>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8"/>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8"/>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8"/>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8"/>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8"/>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2" name="Google Shape;1512;p18"/>
          <p:cNvGrpSpPr/>
          <p:nvPr/>
        </p:nvGrpSpPr>
        <p:grpSpPr>
          <a:xfrm>
            <a:off x="8267" y="4943709"/>
            <a:ext cx="9126254" cy="199793"/>
            <a:chOff x="8267" y="9"/>
            <a:chExt cx="9126254" cy="199793"/>
          </a:xfrm>
        </p:grpSpPr>
        <p:sp>
          <p:nvSpPr>
            <p:cNvPr id="1513" name="Google Shape;1513;p18"/>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8"/>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8"/>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8"/>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8"/>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8"/>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8"/>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8"/>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8"/>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8"/>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8"/>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8"/>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8"/>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8"/>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8"/>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8"/>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8"/>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8"/>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8"/>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8"/>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8"/>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8"/>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8"/>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8"/>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8"/>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8"/>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8"/>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8"/>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8"/>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8"/>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8"/>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8"/>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8"/>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8"/>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8"/>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8"/>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8"/>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8"/>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8"/>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8"/>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8"/>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8"/>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8"/>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8"/>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8"/>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1558" name="Shape 1558"/>
        <p:cNvGrpSpPr/>
        <p:nvPr/>
      </p:nvGrpSpPr>
      <p:grpSpPr>
        <a:xfrm>
          <a:off x="0" y="0"/>
          <a:ext cx="0" cy="0"/>
          <a:chOff x="0" y="0"/>
          <a:chExt cx="0" cy="0"/>
        </a:xfrm>
      </p:grpSpPr>
      <p:pic>
        <p:nvPicPr>
          <p:cNvPr id="1559" name="Google Shape;1559;p19"/>
          <p:cNvPicPr preferRelativeResize="0"/>
          <p:nvPr/>
        </p:nvPicPr>
        <p:blipFill rotWithShape="1">
          <a:blip r:embed="rId2">
            <a:alphaModFix/>
          </a:blip>
          <a:srcRect b="9657" l="0" r="0" t="9657"/>
          <a:stretch/>
        </p:blipFill>
        <p:spPr>
          <a:xfrm>
            <a:off x="0" y="0"/>
            <a:ext cx="9143999" cy="5143501"/>
          </a:xfrm>
          <a:prstGeom prst="rect">
            <a:avLst/>
          </a:prstGeom>
          <a:noFill/>
          <a:ln>
            <a:noFill/>
          </a:ln>
        </p:spPr>
      </p:pic>
      <p:sp>
        <p:nvSpPr>
          <p:cNvPr id="1560" name="Google Shape;1560;p19"/>
          <p:cNvSpPr txBox="1"/>
          <p:nvPr>
            <p:ph type="title"/>
          </p:nvPr>
        </p:nvSpPr>
        <p:spPr>
          <a:xfrm>
            <a:off x="5351500" y="1641888"/>
            <a:ext cx="2620200" cy="572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sp>
        <p:nvSpPr>
          <p:cNvPr id="1561" name="Google Shape;1561;p19"/>
          <p:cNvSpPr txBox="1"/>
          <p:nvPr>
            <p:ph idx="1" type="subTitle"/>
          </p:nvPr>
        </p:nvSpPr>
        <p:spPr>
          <a:xfrm>
            <a:off x="5351500" y="2276423"/>
            <a:ext cx="2620200" cy="108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grpSp>
        <p:nvGrpSpPr>
          <p:cNvPr id="1562" name="Google Shape;1562;p19"/>
          <p:cNvGrpSpPr/>
          <p:nvPr/>
        </p:nvGrpSpPr>
        <p:grpSpPr>
          <a:xfrm>
            <a:off x="8267" y="9"/>
            <a:ext cx="9126254" cy="199793"/>
            <a:chOff x="8267" y="9"/>
            <a:chExt cx="9126254" cy="199793"/>
          </a:xfrm>
        </p:grpSpPr>
        <p:sp>
          <p:nvSpPr>
            <p:cNvPr id="1563" name="Google Shape;1563;p19"/>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9"/>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9"/>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9"/>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9"/>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9"/>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9"/>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9"/>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9"/>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9"/>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9"/>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9"/>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9"/>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9"/>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9"/>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9"/>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9"/>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9"/>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9"/>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9"/>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9"/>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9"/>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9"/>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9"/>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9"/>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9"/>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9"/>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9"/>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9"/>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9"/>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9"/>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9"/>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8" name="Google Shape;1608;p19"/>
          <p:cNvGrpSpPr/>
          <p:nvPr/>
        </p:nvGrpSpPr>
        <p:grpSpPr>
          <a:xfrm>
            <a:off x="8267" y="4943709"/>
            <a:ext cx="9126254" cy="199793"/>
            <a:chOff x="8267" y="9"/>
            <a:chExt cx="9126254" cy="199793"/>
          </a:xfrm>
        </p:grpSpPr>
        <p:sp>
          <p:nvSpPr>
            <p:cNvPr id="1609" name="Google Shape;1609;p19"/>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9"/>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654" name="Shape 1654"/>
        <p:cNvGrpSpPr/>
        <p:nvPr/>
      </p:nvGrpSpPr>
      <p:grpSpPr>
        <a:xfrm>
          <a:off x="0" y="0"/>
          <a:ext cx="0" cy="0"/>
          <a:chOff x="0" y="0"/>
          <a:chExt cx="0" cy="0"/>
        </a:xfrm>
      </p:grpSpPr>
      <p:pic>
        <p:nvPicPr>
          <p:cNvPr id="1655" name="Google Shape;1655;p20"/>
          <p:cNvPicPr preferRelativeResize="0"/>
          <p:nvPr/>
        </p:nvPicPr>
        <p:blipFill rotWithShape="1">
          <a:blip r:embed="rId2">
            <a:alphaModFix/>
          </a:blip>
          <a:srcRect b="9657" l="0" r="0" t="9657"/>
          <a:stretch/>
        </p:blipFill>
        <p:spPr>
          <a:xfrm>
            <a:off x="0" y="0"/>
            <a:ext cx="9143999" cy="5143501"/>
          </a:xfrm>
          <a:prstGeom prst="rect">
            <a:avLst/>
          </a:prstGeom>
          <a:noFill/>
          <a:ln>
            <a:noFill/>
          </a:ln>
        </p:spPr>
      </p:pic>
      <p:sp>
        <p:nvSpPr>
          <p:cNvPr id="1656" name="Google Shape;1656;p20"/>
          <p:cNvSpPr txBox="1"/>
          <p:nvPr>
            <p:ph idx="1" type="subTitle"/>
          </p:nvPr>
        </p:nvSpPr>
        <p:spPr>
          <a:xfrm>
            <a:off x="781750" y="3307975"/>
            <a:ext cx="2133300" cy="51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Font typeface="Bebas Neue"/>
              <a:buNone/>
              <a:defRPr sz="2500">
                <a:latin typeface="Fjalla One"/>
                <a:ea typeface="Fjalla One"/>
                <a:cs typeface="Fjalla One"/>
                <a:sym typeface="Fjalla On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657" name="Google Shape;1657;p20"/>
          <p:cNvSpPr txBox="1"/>
          <p:nvPr>
            <p:ph idx="2" type="subTitle"/>
          </p:nvPr>
        </p:nvSpPr>
        <p:spPr>
          <a:xfrm>
            <a:off x="6207775" y="1478800"/>
            <a:ext cx="2130600" cy="51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500">
                <a:latin typeface="Fjalla One"/>
                <a:ea typeface="Fjalla One"/>
                <a:cs typeface="Fjalla One"/>
                <a:sym typeface="Fjalla On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658" name="Google Shape;1658;p20"/>
          <p:cNvSpPr txBox="1"/>
          <p:nvPr>
            <p:ph idx="3" type="subTitle"/>
          </p:nvPr>
        </p:nvSpPr>
        <p:spPr>
          <a:xfrm>
            <a:off x="781750" y="3746425"/>
            <a:ext cx="21333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9" name="Google Shape;1659;p20"/>
          <p:cNvSpPr txBox="1"/>
          <p:nvPr>
            <p:ph idx="4" type="subTitle"/>
          </p:nvPr>
        </p:nvSpPr>
        <p:spPr>
          <a:xfrm>
            <a:off x="6207775" y="1917250"/>
            <a:ext cx="2130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0" name="Google Shape;1660;p20"/>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661" name="Google Shape;1661;p20"/>
          <p:cNvGrpSpPr/>
          <p:nvPr/>
        </p:nvGrpSpPr>
        <p:grpSpPr>
          <a:xfrm>
            <a:off x="8267" y="9"/>
            <a:ext cx="9126254" cy="199793"/>
            <a:chOff x="8267" y="9"/>
            <a:chExt cx="9126254" cy="199793"/>
          </a:xfrm>
        </p:grpSpPr>
        <p:sp>
          <p:nvSpPr>
            <p:cNvPr id="1662" name="Google Shape;1662;p20"/>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0"/>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0"/>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0"/>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0"/>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0"/>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0"/>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0"/>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0"/>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0"/>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0"/>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0"/>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0"/>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0"/>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0"/>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0"/>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0"/>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0"/>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0"/>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0"/>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0"/>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0"/>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0"/>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0"/>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0"/>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0"/>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0"/>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0"/>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0"/>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0"/>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0"/>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0"/>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0"/>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0"/>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0"/>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0"/>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0"/>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0"/>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0"/>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0"/>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0"/>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0"/>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0"/>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0"/>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0"/>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7" name="Google Shape;1707;p20"/>
          <p:cNvGrpSpPr/>
          <p:nvPr/>
        </p:nvGrpSpPr>
        <p:grpSpPr>
          <a:xfrm>
            <a:off x="8267" y="4943709"/>
            <a:ext cx="9126254" cy="199793"/>
            <a:chOff x="8267" y="9"/>
            <a:chExt cx="9126254" cy="199793"/>
          </a:xfrm>
        </p:grpSpPr>
        <p:sp>
          <p:nvSpPr>
            <p:cNvPr id="1708" name="Google Shape;1708;p20"/>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0"/>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0"/>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0"/>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0"/>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0"/>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0"/>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0"/>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0"/>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0"/>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4" name="Shape 104"/>
        <p:cNvGrpSpPr/>
        <p:nvPr/>
      </p:nvGrpSpPr>
      <p:grpSpPr>
        <a:xfrm>
          <a:off x="0" y="0"/>
          <a:ext cx="0" cy="0"/>
          <a:chOff x="0" y="0"/>
          <a:chExt cx="0" cy="0"/>
        </a:xfrm>
      </p:grpSpPr>
      <p:pic>
        <p:nvPicPr>
          <p:cNvPr id="105" name="Google Shape;105;p3"/>
          <p:cNvPicPr preferRelativeResize="0"/>
          <p:nvPr/>
        </p:nvPicPr>
        <p:blipFill rotWithShape="1">
          <a:blip r:embed="rId2">
            <a:alphaModFix/>
          </a:blip>
          <a:srcRect b="0" l="0" r="0" t="0"/>
          <a:stretch/>
        </p:blipFill>
        <p:spPr>
          <a:xfrm>
            <a:off x="0" y="0"/>
            <a:ext cx="9143999" cy="5143501"/>
          </a:xfrm>
          <a:prstGeom prst="rect">
            <a:avLst/>
          </a:prstGeom>
          <a:noFill/>
          <a:ln>
            <a:noFill/>
          </a:ln>
        </p:spPr>
      </p:pic>
      <p:sp>
        <p:nvSpPr>
          <p:cNvPr id="106" name="Google Shape;106;p3"/>
          <p:cNvSpPr txBox="1"/>
          <p:nvPr>
            <p:ph type="title"/>
          </p:nvPr>
        </p:nvSpPr>
        <p:spPr>
          <a:xfrm>
            <a:off x="2508900" y="2883440"/>
            <a:ext cx="4126200" cy="729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07" name="Google Shape;107;p3"/>
          <p:cNvSpPr txBox="1"/>
          <p:nvPr>
            <p:ph hasCustomPrompt="1" idx="2" type="title"/>
          </p:nvPr>
        </p:nvSpPr>
        <p:spPr>
          <a:xfrm>
            <a:off x="2603100" y="1635925"/>
            <a:ext cx="1871700" cy="1302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2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8" name="Google Shape;108;p3"/>
          <p:cNvSpPr txBox="1"/>
          <p:nvPr>
            <p:ph idx="1" type="subTitle"/>
          </p:nvPr>
        </p:nvSpPr>
        <p:spPr>
          <a:xfrm>
            <a:off x="2391900" y="3745100"/>
            <a:ext cx="4360200" cy="40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09" name="Google Shape;109;p3"/>
          <p:cNvGrpSpPr/>
          <p:nvPr/>
        </p:nvGrpSpPr>
        <p:grpSpPr>
          <a:xfrm>
            <a:off x="8267" y="9"/>
            <a:ext cx="9126254" cy="199793"/>
            <a:chOff x="8267" y="9"/>
            <a:chExt cx="9126254" cy="199793"/>
          </a:xfrm>
        </p:grpSpPr>
        <p:sp>
          <p:nvSpPr>
            <p:cNvPr id="110" name="Google Shape;110;p3"/>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3"/>
          <p:cNvGrpSpPr/>
          <p:nvPr/>
        </p:nvGrpSpPr>
        <p:grpSpPr>
          <a:xfrm>
            <a:off x="8267" y="4943709"/>
            <a:ext cx="9126254" cy="199793"/>
            <a:chOff x="8267" y="9"/>
            <a:chExt cx="9126254" cy="199793"/>
          </a:xfrm>
        </p:grpSpPr>
        <p:sp>
          <p:nvSpPr>
            <p:cNvPr id="156" name="Google Shape;156;p3"/>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753" name="Shape 1753"/>
        <p:cNvGrpSpPr/>
        <p:nvPr/>
      </p:nvGrpSpPr>
      <p:grpSpPr>
        <a:xfrm>
          <a:off x="0" y="0"/>
          <a:ext cx="0" cy="0"/>
          <a:chOff x="0" y="0"/>
          <a:chExt cx="0" cy="0"/>
        </a:xfrm>
      </p:grpSpPr>
      <p:pic>
        <p:nvPicPr>
          <p:cNvPr id="1754" name="Google Shape;1754;p21"/>
          <p:cNvPicPr preferRelativeResize="0"/>
          <p:nvPr/>
        </p:nvPicPr>
        <p:blipFill rotWithShape="1">
          <a:blip r:embed="rId2">
            <a:alphaModFix/>
          </a:blip>
          <a:srcRect b="9657" l="0" r="0" t="9657"/>
          <a:stretch/>
        </p:blipFill>
        <p:spPr>
          <a:xfrm>
            <a:off x="-600" y="-64650"/>
            <a:ext cx="9143999" cy="5143501"/>
          </a:xfrm>
          <a:prstGeom prst="rect">
            <a:avLst/>
          </a:prstGeom>
          <a:noFill/>
          <a:ln>
            <a:noFill/>
          </a:ln>
        </p:spPr>
      </p:pic>
      <p:sp>
        <p:nvSpPr>
          <p:cNvPr id="1755" name="Google Shape;1755;p21"/>
          <p:cNvSpPr txBox="1"/>
          <p:nvPr>
            <p:ph idx="1" type="subTitle"/>
          </p:nvPr>
        </p:nvSpPr>
        <p:spPr>
          <a:xfrm>
            <a:off x="913925" y="1401050"/>
            <a:ext cx="3119400" cy="325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Char char="●"/>
              <a:defRPr/>
            </a:lvl1pPr>
            <a:lvl2pPr lvl="1" rtl="0" algn="ctr">
              <a:lnSpc>
                <a:spcPct val="100000"/>
              </a:lnSpc>
              <a:spcBef>
                <a:spcPts val="0"/>
              </a:spcBef>
              <a:spcAft>
                <a:spcPts val="0"/>
              </a:spcAft>
              <a:buClr>
                <a:srgbClr val="434343"/>
              </a:buClr>
              <a:buSzPts val="1400"/>
              <a:buFont typeface="Anaheim"/>
              <a:buChar char="○"/>
              <a:defRPr/>
            </a:lvl2pPr>
            <a:lvl3pPr lvl="2" rtl="0" algn="ctr">
              <a:lnSpc>
                <a:spcPct val="100000"/>
              </a:lnSpc>
              <a:spcBef>
                <a:spcPts val="0"/>
              </a:spcBef>
              <a:spcAft>
                <a:spcPts val="0"/>
              </a:spcAft>
              <a:buClr>
                <a:srgbClr val="434343"/>
              </a:buClr>
              <a:buSzPts val="1400"/>
              <a:buFont typeface="Anaheim"/>
              <a:buChar char="■"/>
              <a:defRPr/>
            </a:lvl3pPr>
            <a:lvl4pPr lvl="3" rtl="0" algn="ctr">
              <a:lnSpc>
                <a:spcPct val="100000"/>
              </a:lnSpc>
              <a:spcBef>
                <a:spcPts val="0"/>
              </a:spcBef>
              <a:spcAft>
                <a:spcPts val="0"/>
              </a:spcAft>
              <a:buClr>
                <a:srgbClr val="434343"/>
              </a:buClr>
              <a:buSzPts val="1400"/>
              <a:buFont typeface="Anaheim"/>
              <a:buChar char="●"/>
              <a:defRPr/>
            </a:lvl4pPr>
            <a:lvl5pPr lvl="4" rtl="0" algn="ctr">
              <a:lnSpc>
                <a:spcPct val="100000"/>
              </a:lnSpc>
              <a:spcBef>
                <a:spcPts val="0"/>
              </a:spcBef>
              <a:spcAft>
                <a:spcPts val="0"/>
              </a:spcAft>
              <a:buClr>
                <a:srgbClr val="434343"/>
              </a:buClr>
              <a:buSzPts val="1400"/>
              <a:buFont typeface="Anaheim"/>
              <a:buChar char="○"/>
              <a:defRPr/>
            </a:lvl5pPr>
            <a:lvl6pPr lvl="5" rtl="0" algn="ctr">
              <a:lnSpc>
                <a:spcPct val="100000"/>
              </a:lnSpc>
              <a:spcBef>
                <a:spcPts val="0"/>
              </a:spcBef>
              <a:spcAft>
                <a:spcPts val="0"/>
              </a:spcAft>
              <a:buClr>
                <a:srgbClr val="434343"/>
              </a:buClr>
              <a:buSzPts val="1400"/>
              <a:buFont typeface="Anaheim"/>
              <a:buChar char="■"/>
              <a:defRPr/>
            </a:lvl6pPr>
            <a:lvl7pPr lvl="6" rtl="0" algn="ctr">
              <a:lnSpc>
                <a:spcPct val="100000"/>
              </a:lnSpc>
              <a:spcBef>
                <a:spcPts val="0"/>
              </a:spcBef>
              <a:spcAft>
                <a:spcPts val="0"/>
              </a:spcAft>
              <a:buClr>
                <a:srgbClr val="434343"/>
              </a:buClr>
              <a:buSzPts val="1400"/>
              <a:buFont typeface="Anaheim"/>
              <a:buChar char="●"/>
              <a:defRPr/>
            </a:lvl7pPr>
            <a:lvl8pPr lvl="7" rtl="0" algn="ctr">
              <a:lnSpc>
                <a:spcPct val="100000"/>
              </a:lnSpc>
              <a:spcBef>
                <a:spcPts val="0"/>
              </a:spcBef>
              <a:spcAft>
                <a:spcPts val="0"/>
              </a:spcAft>
              <a:buClr>
                <a:srgbClr val="434343"/>
              </a:buClr>
              <a:buSzPts val="1400"/>
              <a:buFont typeface="Anaheim"/>
              <a:buChar char="○"/>
              <a:defRPr/>
            </a:lvl8pPr>
            <a:lvl9pPr lvl="8" rtl="0" algn="ctr">
              <a:lnSpc>
                <a:spcPct val="100000"/>
              </a:lnSpc>
              <a:spcBef>
                <a:spcPts val="0"/>
              </a:spcBef>
              <a:spcAft>
                <a:spcPts val="0"/>
              </a:spcAft>
              <a:buClr>
                <a:srgbClr val="434343"/>
              </a:buClr>
              <a:buSzPts val="1400"/>
              <a:buFont typeface="Anaheim"/>
              <a:buChar char="■"/>
              <a:defRPr/>
            </a:lvl9pPr>
          </a:lstStyle>
          <a:p/>
        </p:txBody>
      </p:sp>
      <p:sp>
        <p:nvSpPr>
          <p:cNvPr id="1756" name="Google Shape;1756;p21"/>
          <p:cNvSpPr txBox="1"/>
          <p:nvPr>
            <p:ph idx="2" type="subTitle"/>
          </p:nvPr>
        </p:nvSpPr>
        <p:spPr>
          <a:xfrm>
            <a:off x="4753529" y="1401050"/>
            <a:ext cx="3054300" cy="325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400"/>
              <a:buFont typeface="Anaheim"/>
              <a:buChar char="●"/>
              <a:defRPr/>
            </a:lvl1pPr>
            <a:lvl2pPr lvl="1" rtl="0" algn="ctr">
              <a:lnSpc>
                <a:spcPct val="100000"/>
              </a:lnSpc>
              <a:spcBef>
                <a:spcPts val="1000"/>
              </a:spcBef>
              <a:spcAft>
                <a:spcPts val="0"/>
              </a:spcAft>
              <a:buClr>
                <a:srgbClr val="434343"/>
              </a:buClr>
              <a:buSzPts val="1400"/>
              <a:buFont typeface="Anaheim"/>
              <a:buChar char="○"/>
              <a:defRPr/>
            </a:lvl2pPr>
            <a:lvl3pPr lvl="2" rtl="0" algn="ctr">
              <a:lnSpc>
                <a:spcPct val="100000"/>
              </a:lnSpc>
              <a:spcBef>
                <a:spcPts val="0"/>
              </a:spcBef>
              <a:spcAft>
                <a:spcPts val="0"/>
              </a:spcAft>
              <a:buClr>
                <a:srgbClr val="434343"/>
              </a:buClr>
              <a:buSzPts val="1400"/>
              <a:buFont typeface="Anaheim"/>
              <a:buChar char="■"/>
              <a:defRPr/>
            </a:lvl3pPr>
            <a:lvl4pPr lvl="3" rtl="0" algn="ctr">
              <a:lnSpc>
                <a:spcPct val="100000"/>
              </a:lnSpc>
              <a:spcBef>
                <a:spcPts val="0"/>
              </a:spcBef>
              <a:spcAft>
                <a:spcPts val="0"/>
              </a:spcAft>
              <a:buClr>
                <a:srgbClr val="434343"/>
              </a:buClr>
              <a:buSzPts val="1400"/>
              <a:buFont typeface="Anaheim"/>
              <a:buChar char="●"/>
              <a:defRPr/>
            </a:lvl4pPr>
            <a:lvl5pPr lvl="4" rtl="0" algn="ctr">
              <a:lnSpc>
                <a:spcPct val="100000"/>
              </a:lnSpc>
              <a:spcBef>
                <a:spcPts val="0"/>
              </a:spcBef>
              <a:spcAft>
                <a:spcPts val="0"/>
              </a:spcAft>
              <a:buClr>
                <a:srgbClr val="434343"/>
              </a:buClr>
              <a:buSzPts val="1400"/>
              <a:buFont typeface="Anaheim"/>
              <a:buChar char="○"/>
              <a:defRPr/>
            </a:lvl5pPr>
            <a:lvl6pPr lvl="5" rtl="0" algn="ctr">
              <a:lnSpc>
                <a:spcPct val="100000"/>
              </a:lnSpc>
              <a:spcBef>
                <a:spcPts val="0"/>
              </a:spcBef>
              <a:spcAft>
                <a:spcPts val="0"/>
              </a:spcAft>
              <a:buClr>
                <a:srgbClr val="434343"/>
              </a:buClr>
              <a:buSzPts val="1400"/>
              <a:buFont typeface="Anaheim"/>
              <a:buChar char="■"/>
              <a:defRPr/>
            </a:lvl6pPr>
            <a:lvl7pPr lvl="6" rtl="0" algn="ctr">
              <a:lnSpc>
                <a:spcPct val="100000"/>
              </a:lnSpc>
              <a:spcBef>
                <a:spcPts val="0"/>
              </a:spcBef>
              <a:spcAft>
                <a:spcPts val="0"/>
              </a:spcAft>
              <a:buClr>
                <a:srgbClr val="434343"/>
              </a:buClr>
              <a:buSzPts val="1400"/>
              <a:buFont typeface="Anaheim"/>
              <a:buChar char="●"/>
              <a:defRPr/>
            </a:lvl7pPr>
            <a:lvl8pPr lvl="7" rtl="0" algn="ctr">
              <a:lnSpc>
                <a:spcPct val="100000"/>
              </a:lnSpc>
              <a:spcBef>
                <a:spcPts val="0"/>
              </a:spcBef>
              <a:spcAft>
                <a:spcPts val="0"/>
              </a:spcAft>
              <a:buClr>
                <a:srgbClr val="434343"/>
              </a:buClr>
              <a:buSzPts val="1400"/>
              <a:buFont typeface="Anaheim"/>
              <a:buChar char="○"/>
              <a:defRPr/>
            </a:lvl8pPr>
            <a:lvl9pPr lvl="8" rtl="0" algn="ctr">
              <a:lnSpc>
                <a:spcPct val="100000"/>
              </a:lnSpc>
              <a:spcBef>
                <a:spcPts val="0"/>
              </a:spcBef>
              <a:spcAft>
                <a:spcPts val="0"/>
              </a:spcAft>
              <a:buClr>
                <a:srgbClr val="434343"/>
              </a:buClr>
              <a:buSzPts val="1400"/>
              <a:buFont typeface="Anaheim"/>
              <a:buChar char="■"/>
              <a:defRPr/>
            </a:lvl9pPr>
          </a:lstStyle>
          <a:p/>
        </p:txBody>
      </p:sp>
      <p:sp>
        <p:nvSpPr>
          <p:cNvPr id="1757" name="Google Shape;1757;p21"/>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758" name="Google Shape;1758;p21"/>
          <p:cNvGrpSpPr/>
          <p:nvPr/>
        </p:nvGrpSpPr>
        <p:grpSpPr>
          <a:xfrm>
            <a:off x="8267" y="9"/>
            <a:ext cx="9126254" cy="199793"/>
            <a:chOff x="8267" y="9"/>
            <a:chExt cx="9126254" cy="199793"/>
          </a:xfrm>
        </p:grpSpPr>
        <p:sp>
          <p:nvSpPr>
            <p:cNvPr id="1759" name="Google Shape;1759;p21"/>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1"/>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1"/>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1"/>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1"/>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1"/>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1"/>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1"/>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1"/>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1"/>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1"/>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1"/>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1"/>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1"/>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1"/>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1"/>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1"/>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1"/>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1"/>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1"/>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1"/>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1"/>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1"/>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1"/>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1"/>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1"/>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1"/>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1"/>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1"/>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1"/>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1"/>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1"/>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1"/>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1"/>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1"/>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1"/>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1"/>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1"/>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1"/>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1"/>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1"/>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1"/>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1"/>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1"/>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1"/>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4" name="Google Shape;1804;p21"/>
          <p:cNvGrpSpPr/>
          <p:nvPr/>
        </p:nvGrpSpPr>
        <p:grpSpPr>
          <a:xfrm>
            <a:off x="8267" y="4943709"/>
            <a:ext cx="9126254" cy="199793"/>
            <a:chOff x="8267" y="9"/>
            <a:chExt cx="9126254" cy="199793"/>
          </a:xfrm>
        </p:grpSpPr>
        <p:sp>
          <p:nvSpPr>
            <p:cNvPr id="1805" name="Google Shape;1805;p21"/>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1"/>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1"/>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1"/>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1"/>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1"/>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1"/>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1"/>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1"/>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1"/>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1"/>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1"/>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1"/>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1"/>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1"/>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1"/>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1"/>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1"/>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1"/>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1"/>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1"/>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1"/>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1"/>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1"/>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1"/>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1"/>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1"/>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1"/>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1"/>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1"/>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1"/>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1"/>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1"/>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1"/>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1"/>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1"/>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1"/>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1"/>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1"/>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1"/>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1"/>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1"/>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1"/>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1"/>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1"/>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850" name="Shape 1850"/>
        <p:cNvGrpSpPr/>
        <p:nvPr/>
      </p:nvGrpSpPr>
      <p:grpSpPr>
        <a:xfrm>
          <a:off x="0" y="0"/>
          <a:ext cx="0" cy="0"/>
          <a:chOff x="0" y="0"/>
          <a:chExt cx="0" cy="0"/>
        </a:xfrm>
      </p:grpSpPr>
      <p:pic>
        <p:nvPicPr>
          <p:cNvPr id="1851" name="Google Shape;1851;p22"/>
          <p:cNvPicPr preferRelativeResize="0"/>
          <p:nvPr/>
        </p:nvPicPr>
        <p:blipFill rotWithShape="1">
          <a:blip r:embed="rId2">
            <a:alphaModFix/>
          </a:blip>
          <a:srcRect b="9657" l="0" r="0" t="9657"/>
          <a:stretch/>
        </p:blipFill>
        <p:spPr>
          <a:xfrm>
            <a:off x="0" y="0"/>
            <a:ext cx="9143999" cy="5143501"/>
          </a:xfrm>
          <a:prstGeom prst="rect">
            <a:avLst/>
          </a:prstGeom>
          <a:noFill/>
          <a:ln>
            <a:noFill/>
          </a:ln>
        </p:spPr>
      </p:pic>
      <p:sp>
        <p:nvSpPr>
          <p:cNvPr id="1852" name="Google Shape;1852;p22"/>
          <p:cNvSpPr txBox="1"/>
          <p:nvPr>
            <p:ph type="title"/>
          </p:nvPr>
        </p:nvSpPr>
        <p:spPr>
          <a:xfrm>
            <a:off x="720000" y="27281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53" name="Google Shape;1853;p22"/>
          <p:cNvSpPr txBox="1"/>
          <p:nvPr>
            <p:ph idx="1" type="subTitle"/>
          </p:nvPr>
        </p:nvSpPr>
        <p:spPr>
          <a:xfrm>
            <a:off x="720000" y="3238460"/>
            <a:ext cx="2336400" cy="87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54" name="Google Shape;1854;p22"/>
          <p:cNvSpPr txBox="1"/>
          <p:nvPr>
            <p:ph idx="2" type="title"/>
          </p:nvPr>
        </p:nvSpPr>
        <p:spPr>
          <a:xfrm>
            <a:off x="3403800" y="27281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55" name="Google Shape;1855;p22"/>
          <p:cNvSpPr txBox="1"/>
          <p:nvPr>
            <p:ph idx="3" type="subTitle"/>
          </p:nvPr>
        </p:nvSpPr>
        <p:spPr>
          <a:xfrm>
            <a:off x="3403800" y="3238460"/>
            <a:ext cx="2336400" cy="87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56" name="Google Shape;1856;p22"/>
          <p:cNvSpPr txBox="1"/>
          <p:nvPr>
            <p:ph idx="4" type="title"/>
          </p:nvPr>
        </p:nvSpPr>
        <p:spPr>
          <a:xfrm>
            <a:off x="6087600" y="27281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57" name="Google Shape;1857;p22"/>
          <p:cNvSpPr txBox="1"/>
          <p:nvPr>
            <p:ph idx="5" type="subTitle"/>
          </p:nvPr>
        </p:nvSpPr>
        <p:spPr>
          <a:xfrm>
            <a:off x="6087600" y="3238460"/>
            <a:ext cx="2336400" cy="87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58" name="Google Shape;1858;p22"/>
          <p:cNvSpPr txBox="1"/>
          <p:nvPr>
            <p:ph idx="6" type="title"/>
          </p:nvPr>
        </p:nvSpPr>
        <p:spPr>
          <a:xfrm>
            <a:off x="720000" y="539496"/>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859" name="Google Shape;1859;p22"/>
          <p:cNvGrpSpPr/>
          <p:nvPr/>
        </p:nvGrpSpPr>
        <p:grpSpPr>
          <a:xfrm>
            <a:off x="8267" y="9"/>
            <a:ext cx="9126254" cy="199793"/>
            <a:chOff x="8267" y="9"/>
            <a:chExt cx="9126254" cy="199793"/>
          </a:xfrm>
        </p:grpSpPr>
        <p:sp>
          <p:nvSpPr>
            <p:cNvPr id="1860" name="Google Shape;1860;p22"/>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2"/>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2"/>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2"/>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2"/>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2"/>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2"/>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2"/>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2"/>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2"/>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2"/>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2"/>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2"/>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2"/>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2"/>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2"/>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2"/>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2"/>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2"/>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2"/>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2"/>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2"/>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2"/>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2"/>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2"/>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2"/>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2"/>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2"/>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2"/>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2"/>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2"/>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2"/>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2"/>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2"/>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2"/>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2"/>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2"/>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2"/>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2"/>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2"/>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2"/>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2"/>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2"/>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2"/>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2"/>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5" name="Google Shape;1905;p22"/>
          <p:cNvGrpSpPr/>
          <p:nvPr/>
        </p:nvGrpSpPr>
        <p:grpSpPr>
          <a:xfrm>
            <a:off x="8267" y="4943709"/>
            <a:ext cx="9126254" cy="199793"/>
            <a:chOff x="8267" y="9"/>
            <a:chExt cx="9126254" cy="199793"/>
          </a:xfrm>
        </p:grpSpPr>
        <p:sp>
          <p:nvSpPr>
            <p:cNvPr id="1906" name="Google Shape;1906;p22"/>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2"/>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2"/>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2"/>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2"/>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2"/>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2"/>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2"/>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2"/>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2"/>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2"/>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2"/>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2"/>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2"/>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2"/>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2"/>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2"/>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2"/>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2"/>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2"/>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2"/>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2"/>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2"/>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2"/>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2"/>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2"/>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2"/>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2"/>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2"/>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2"/>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2"/>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2"/>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2"/>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2"/>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2"/>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2"/>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2"/>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2"/>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2"/>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2"/>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2"/>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2"/>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2"/>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2"/>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2"/>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951" name="Shape 1951"/>
        <p:cNvGrpSpPr/>
        <p:nvPr/>
      </p:nvGrpSpPr>
      <p:grpSpPr>
        <a:xfrm>
          <a:off x="0" y="0"/>
          <a:ext cx="0" cy="0"/>
          <a:chOff x="0" y="0"/>
          <a:chExt cx="0" cy="0"/>
        </a:xfrm>
      </p:grpSpPr>
      <p:pic>
        <p:nvPicPr>
          <p:cNvPr id="1952" name="Google Shape;1952;p23"/>
          <p:cNvPicPr preferRelativeResize="0"/>
          <p:nvPr/>
        </p:nvPicPr>
        <p:blipFill rotWithShape="1">
          <a:blip r:embed="rId2">
            <a:alphaModFix/>
          </a:blip>
          <a:srcRect b="9657" l="0" r="0" t="9657"/>
          <a:stretch/>
        </p:blipFill>
        <p:spPr>
          <a:xfrm>
            <a:off x="0" y="0"/>
            <a:ext cx="9143999" cy="5143501"/>
          </a:xfrm>
          <a:prstGeom prst="rect">
            <a:avLst/>
          </a:prstGeom>
          <a:noFill/>
          <a:ln>
            <a:noFill/>
          </a:ln>
        </p:spPr>
      </p:pic>
      <p:sp>
        <p:nvSpPr>
          <p:cNvPr id="1953" name="Google Shape;1953;p23"/>
          <p:cNvSpPr txBox="1"/>
          <p:nvPr>
            <p:ph idx="1" type="subTitle"/>
          </p:nvPr>
        </p:nvSpPr>
        <p:spPr>
          <a:xfrm>
            <a:off x="720000" y="3695660"/>
            <a:ext cx="2336400" cy="8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4" name="Google Shape;1954;p23"/>
          <p:cNvSpPr txBox="1"/>
          <p:nvPr>
            <p:ph idx="2" type="subTitle"/>
          </p:nvPr>
        </p:nvSpPr>
        <p:spPr>
          <a:xfrm>
            <a:off x="3403800" y="3695660"/>
            <a:ext cx="2336400" cy="8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5" name="Google Shape;1955;p23"/>
          <p:cNvSpPr txBox="1"/>
          <p:nvPr>
            <p:ph idx="3" type="subTitle"/>
          </p:nvPr>
        </p:nvSpPr>
        <p:spPr>
          <a:xfrm>
            <a:off x="6087600" y="3695660"/>
            <a:ext cx="2336400" cy="8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6" name="Google Shape;1956;p23"/>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957" name="Google Shape;1957;p23"/>
          <p:cNvGrpSpPr/>
          <p:nvPr/>
        </p:nvGrpSpPr>
        <p:grpSpPr>
          <a:xfrm>
            <a:off x="8267" y="9"/>
            <a:ext cx="9126254" cy="199793"/>
            <a:chOff x="8267" y="9"/>
            <a:chExt cx="9126254" cy="199793"/>
          </a:xfrm>
        </p:grpSpPr>
        <p:sp>
          <p:nvSpPr>
            <p:cNvPr id="1958" name="Google Shape;1958;p23"/>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3"/>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3"/>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3"/>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3"/>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3"/>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3"/>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3"/>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3"/>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3"/>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3"/>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3"/>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3"/>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3"/>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3"/>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3"/>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3"/>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3"/>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3"/>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3"/>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3"/>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3"/>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3"/>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3"/>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3"/>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3"/>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3"/>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3"/>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3"/>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3"/>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3"/>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3"/>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3"/>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3"/>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3"/>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3"/>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3"/>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3"/>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3"/>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3"/>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3"/>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3"/>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3"/>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3"/>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3"/>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3" name="Google Shape;2003;p23"/>
          <p:cNvGrpSpPr/>
          <p:nvPr/>
        </p:nvGrpSpPr>
        <p:grpSpPr>
          <a:xfrm>
            <a:off x="8267" y="4943709"/>
            <a:ext cx="9126254" cy="199793"/>
            <a:chOff x="8267" y="9"/>
            <a:chExt cx="9126254" cy="199793"/>
          </a:xfrm>
        </p:grpSpPr>
        <p:sp>
          <p:nvSpPr>
            <p:cNvPr id="2004" name="Google Shape;2004;p23"/>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3"/>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3"/>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3"/>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3"/>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3"/>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3"/>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3"/>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3"/>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3"/>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3"/>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3"/>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3"/>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3"/>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3"/>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3"/>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3"/>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3"/>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3"/>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3"/>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3"/>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3"/>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3"/>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3"/>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3"/>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3"/>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3"/>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3"/>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3"/>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3"/>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3"/>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3"/>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3"/>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3"/>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3"/>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3"/>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3"/>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3"/>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3"/>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3"/>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3"/>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3"/>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3"/>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3"/>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3"/>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9" name="Google Shape;2049;p23"/>
          <p:cNvSpPr txBox="1"/>
          <p:nvPr>
            <p:ph hasCustomPrompt="1" idx="4" type="title"/>
          </p:nvPr>
        </p:nvSpPr>
        <p:spPr>
          <a:xfrm>
            <a:off x="1197750" y="3135900"/>
            <a:ext cx="1380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accent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050" name="Google Shape;2050;p23"/>
          <p:cNvSpPr txBox="1"/>
          <p:nvPr>
            <p:ph hasCustomPrompt="1" idx="5" type="title"/>
          </p:nvPr>
        </p:nvSpPr>
        <p:spPr>
          <a:xfrm>
            <a:off x="3881550" y="3135900"/>
            <a:ext cx="1380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accent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051" name="Google Shape;2051;p23"/>
          <p:cNvSpPr txBox="1"/>
          <p:nvPr>
            <p:ph hasCustomPrompt="1" idx="6" type="title"/>
          </p:nvPr>
        </p:nvSpPr>
        <p:spPr>
          <a:xfrm>
            <a:off x="6565350" y="3135900"/>
            <a:ext cx="1380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accent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052" name="Shape 2052"/>
        <p:cNvGrpSpPr/>
        <p:nvPr/>
      </p:nvGrpSpPr>
      <p:grpSpPr>
        <a:xfrm>
          <a:off x="0" y="0"/>
          <a:ext cx="0" cy="0"/>
          <a:chOff x="0" y="0"/>
          <a:chExt cx="0" cy="0"/>
        </a:xfrm>
      </p:grpSpPr>
      <p:pic>
        <p:nvPicPr>
          <p:cNvPr id="2053" name="Google Shape;2053;p24"/>
          <p:cNvPicPr preferRelativeResize="0"/>
          <p:nvPr/>
        </p:nvPicPr>
        <p:blipFill rotWithShape="1">
          <a:blip r:embed="rId2">
            <a:alphaModFix/>
          </a:blip>
          <a:srcRect b="9657" l="0" r="0" t="9657"/>
          <a:stretch/>
        </p:blipFill>
        <p:spPr>
          <a:xfrm>
            <a:off x="0" y="0"/>
            <a:ext cx="9143999" cy="5143501"/>
          </a:xfrm>
          <a:prstGeom prst="rect">
            <a:avLst/>
          </a:prstGeom>
          <a:noFill/>
          <a:ln>
            <a:noFill/>
          </a:ln>
        </p:spPr>
      </p:pic>
      <p:sp>
        <p:nvSpPr>
          <p:cNvPr id="2054" name="Google Shape;2054;p24"/>
          <p:cNvSpPr txBox="1"/>
          <p:nvPr>
            <p:ph type="title"/>
          </p:nvPr>
        </p:nvSpPr>
        <p:spPr>
          <a:xfrm>
            <a:off x="1191850" y="1759050"/>
            <a:ext cx="2078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55" name="Google Shape;2055;p24"/>
          <p:cNvSpPr txBox="1"/>
          <p:nvPr>
            <p:ph idx="1" type="subTitle"/>
          </p:nvPr>
        </p:nvSpPr>
        <p:spPr>
          <a:xfrm>
            <a:off x="1191850" y="2193175"/>
            <a:ext cx="2078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6" name="Google Shape;2056;p24"/>
          <p:cNvSpPr txBox="1"/>
          <p:nvPr>
            <p:ph idx="2" type="title"/>
          </p:nvPr>
        </p:nvSpPr>
        <p:spPr>
          <a:xfrm>
            <a:off x="5873625" y="1759050"/>
            <a:ext cx="20784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57" name="Google Shape;2057;p24"/>
          <p:cNvSpPr txBox="1"/>
          <p:nvPr>
            <p:ph idx="3" type="subTitle"/>
          </p:nvPr>
        </p:nvSpPr>
        <p:spPr>
          <a:xfrm>
            <a:off x="5873625" y="2193175"/>
            <a:ext cx="2078400" cy="484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8" name="Google Shape;2058;p24"/>
          <p:cNvSpPr txBox="1"/>
          <p:nvPr>
            <p:ph idx="4" type="title"/>
          </p:nvPr>
        </p:nvSpPr>
        <p:spPr>
          <a:xfrm>
            <a:off x="1191850" y="3192450"/>
            <a:ext cx="2078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59" name="Google Shape;2059;p24"/>
          <p:cNvSpPr txBox="1"/>
          <p:nvPr>
            <p:ph idx="5" type="subTitle"/>
          </p:nvPr>
        </p:nvSpPr>
        <p:spPr>
          <a:xfrm>
            <a:off x="1191850" y="3626575"/>
            <a:ext cx="2078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0" name="Google Shape;2060;p24"/>
          <p:cNvSpPr txBox="1"/>
          <p:nvPr>
            <p:ph idx="6" type="title"/>
          </p:nvPr>
        </p:nvSpPr>
        <p:spPr>
          <a:xfrm>
            <a:off x="5873625" y="3192450"/>
            <a:ext cx="20784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61" name="Google Shape;2061;p24"/>
          <p:cNvSpPr txBox="1"/>
          <p:nvPr>
            <p:ph idx="7" type="subTitle"/>
          </p:nvPr>
        </p:nvSpPr>
        <p:spPr>
          <a:xfrm>
            <a:off x="5873625" y="3626575"/>
            <a:ext cx="2078400" cy="484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2" name="Google Shape;2062;p24"/>
          <p:cNvSpPr txBox="1"/>
          <p:nvPr>
            <p:ph idx="8" type="title"/>
          </p:nvPr>
        </p:nvSpPr>
        <p:spPr>
          <a:xfrm>
            <a:off x="720000" y="539496"/>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063" name="Google Shape;2063;p24"/>
          <p:cNvGrpSpPr/>
          <p:nvPr/>
        </p:nvGrpSpPr>
        <p:grpSpPr>
          <a:xfrm>
            <a:off x="8267" y="9"/>
            <a:ext cx="9126254" cy="199793"/>
            <a:chOff x="8267" y="9"/>
            <a:chExt cx="9126254" cy="199793"/>
          </a:xfrm>
        </p:grpSpPr>
        <p:sp>
          <p:nvSpPr>
            <p:cNvPr id="2064" name="Google Shape;2064;p24"/>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4"/>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4"/>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4"/>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4"/>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4"/>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4"/>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4"/>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4"/>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4"/>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4"/>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4"/>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4"/>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4"/>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4"/>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4"/>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4"/>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4"/>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4"/>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4"/>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4"/>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4"/>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4"/>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4"/>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4"/>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4"/>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4"/>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4"/>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4"/>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4"/>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4"/>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4"/>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4"/>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4"/>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4"/>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4"/>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4"/>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4"/>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4"/>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4"/>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4"/>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4"/>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4"/>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4"/>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4"/>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9" name="Google Shape;2109;p24"/>
          <p:cNvGrpSpPr/>
          <p:nvPr/>
        </p:nvGrpSpPr>
        <p:grpSpPr>
          <a:xfrm>
            <a:off x="8267" y="4943709"/>
            <a:ext cx="9126254" cy="199793"/>
            <a:chOff x="8267" y="9"/>
            <a:chExt cx="9126254" cy="199793"/>
          </a:xfrm>
        </p:grpSpPr>
        <p:sp>
          <p:nvSpPr>
            <p:cNvPr id="2110" name="Google Shape;2110;p24"/>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4"/>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4"/>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4"/>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4"/>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4"/>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4"/>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4"/>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4"/>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4"/>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4"/>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4"/>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4"/>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4"/>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4"/>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4"/>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4"/>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4"/>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4"/>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4"/>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4"/>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4"/>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4"/>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4"/>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4"/>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4"/>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4"/>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4"/>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4"/>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4"/>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4"/>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4"/>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4"/>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4"/>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4"/>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4"/>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4"/>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4"/>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4"/>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4"/>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4"/>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4"/>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4"/>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4"/>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4"/>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155" name="Shape 2155"/>
        <p:cNvGrpSpPr/>
        <p:nvPr/>
      </p:nvGrpSpPr>
      <p:grpSpPr>
        <a:xfrm>
          <a:off x="0" y="0"/>
          <a:ext cx="0" cy="0"/>
          <a:chOff x="0" y="0"/>
          <a:chExt cx="0" cy="0"/>
        </a:xfrm>
      </p:grpSpPr>
      <p:pic>
        <p:nvPicPr>
          <p:cNvPr id="2156" name="Google Shape;2156;p25"/>
          <p:cNvPicPr preferRelativeResize="0"/>
          <p:nvPr/>
        </p:nvPicPr>
        <p:blipFill rotWithShape="1">
          <a:blip r:embed="rId2">
            <a:alphaModFix/>
          </a:blip>
          <a:srcRect b="9657" l="0" r="0" t="9657"/>
          <a:stretch/>
        </p:blipFill>
        <p:spPr>
          <a:xfrm>
            <a:off x="0" y="0"/>
            <a:ext cx="9143999" cy="5143501"/>
          </a:xfrm>
          <a:prstGeom prst="rect">
            <a:avLst/>
          </a:prstGeom>
          <a:noFill/>
          <a:ln>
            <a:noFill/>
          </a:ln>
        </p:spPr>
      </p:pic>
      <p:sp>
        <p:nvSpPr>
          <p:cNvPr id="2157" name="Google Shape;2157;p25"/>
          <p:cNvSpPr txBox="1"/>
          <p:nvPr>
            <p:ph type="title"/>
          </p:nvPr>
        </p:nvSpPr>
        <p:spPr>
          <a:xfrm>
            <a:off x="720000" y="2063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58" name="Google Shape;2158;p25"/>
          <p:cNvSpPr txBox="1"/>
          <p:nvPr>
            <p:ph idx="1" type="subTitle"/>
          </p:nvPr>
        </p:nvSpPr>
        <p:spPr>
          <a:xfrm>
            <a:off x="720000" y="2497975"/>
            <a:ext cx="2305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9" name="Google Shape;2159;p25"/>
          <p:cNvSpPr txBox="1"/>
          <p:nvPr>
            <p:ph idx="2" type="title"/>
          </p:nvPr>
        </p:nvSpPr>
        <p:spPr>
          <a:xfrm>
            <a:off x="3419269" y="2063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60" name="Google Shape;2160;p25"/>
          <p:cNvSpPr txBox="1"/>
          <p:nvPr>
            <p:ph idx="3" type="subTitle"/>
          </p:nvPr>
        </p:nvSpPr>
        <p:spPr>
          <a:xfrm>
            <a:off x="3419271" y="2497975"/>
            <a:ext cx="2305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1" name="Google Shape;2161;p25"/>
          <p:cNvSpPr txBox="1"/>
          <p:nvPr>
            <p:ph idx="4" type="title"/>
          </p:nvPr>
        </p:nvSpPr>
        <p:spPr>
          <a:xfrm>
            <a:off x="720000" y="32686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62" name="Google Shape;2162;p25"/>
          <p:cNvSpPr txBox="1"/>
          <p:nvPr>
            <p:ph idx="5" type="subTitle"/>
          </p:nvPr>
        </p:nvSpPr>
        <p:spPr>
          <a:xfrm>
            <a:off x="720000" y="3702775"/>
            <a:ext cx="2305500" cy="57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3" name="Google Shape;2163;p25"/>
          <p:cNvSpPr txBox="1"/>
          <p:nvPr>
            <p:ph idx="6" type="title"/>
          </p:nvPr>
        </p:nvSpPr>
        <p:spPr>
          <a:xfrm>
            <a:off x="3419269" y="32686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64" name="Google Shape;2164;p25"/>
          <p:cNvSpPr txBox="1"/>
          <p:nvPr>
            <p:ph idx="7" type="subTitle"/>
          </p:nvPr>
        </p:nvSpPr>
        <p:spPr>
          <a:xfrm>
            <a:off x="3419269" y="3702775"/>
            <a:ext cx="2305500" cy="57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5" name="Google Shape;2165;p25"/>
          <p:cNvSpPr txBox="1"/>
          <p:nvPr>
            <p:ph idx="8" type="title"/>
          </p:nvPr>
        </p:nvSpPr>
        <p:spPr>
          <a:xfrm>
            <a:off x="6118545" y="2063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66" name="Google Shape;2166;p25"/>
          <p:cNvSpPr txBox="1"/>
          <p:nvPr>
            <p:ph idx="9" type="subTitle"/>
          </p:nvPr>
        </p:nvSpPr>
        <p:spPr>
          <a:xfrm>
            <a:off x="6118549" y="2497975"/>
            <a:ext cx="2305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7" name="Google Shape;2167;p25"/>
          <p:cNvSpPr txBox="1"/>
          <p:nvPr>
            <p:ph idx="13" type="title"/>
          </p:nvPr>
        </p:nvSpPr>
        <p:spPr>
          <a:xfrm>
            <a:off x="6118545" y="32686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68" name="Google Shape;2168;p25"/>
          <p:cNvSpPr txBox="1"/>
          <p:nvPr>
            <p:ph idx="14" type="subTitle"/>
          </p:nvPr>
        </p:nvSpPr>
        <p:spPr>
          <a:xfrm>
            <a:off x="6118545" y="3702775"/>
            <a:ext cx="2305500" cy="57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9" name="Google Shape;2169;p25"/>
          <p:cNvSpPr txBox="1"/>
          <p:nvPr>
            <p:ph idx="15" type="title"/>
          </p:nvPr>
        </p:nvSpPr>
        <p:spPr>
          <a:xfrm>
            <a:off x="720000" y="539496"/>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170" name="Google Shape;2170;p25"/>
          <p:cNvGrpSpPr/>
          <p:nvPr/>
        </p:nvGrpSpPr>
        <p:grpSpPr>
          <a:xfrm>
            <a:off x="8267" y="9"/>
            <a:ext cx="9126254" cy="199793"/>
            <a:chOff x="8267" y="9"/>
            <a:chExt cx="9126254" cy="199793"/>
          </a:xfrm>
        </p:grpSpPr>
        <p:sp>
          <p:nvSpPr>
            <p:cNvPr id="2171" name="Google Shape;2171;p25"/>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5"/>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5"/>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5"/>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5"/>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5"/>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5"/>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5"/>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5"/>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5"/>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5"/>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5"/>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5"/>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5"/>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5"/>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5"/>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5"/>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5"/>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5"/>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5"/>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5"/>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5"/>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5"/>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5"/>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5"/>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5"/>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5"/>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5"/>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5"/>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5"/>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5"/>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5"/>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5"/>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5"/>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5"/>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5"/>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5"/>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5"/>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5"/>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5"/>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5"/>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5"/>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5"/>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5"/>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5"/>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6" name="Google Shape;2216;p25"/>
          <p:cNvGrpSpPr/>
          <p:nvPr/>
        </p:nvGrpSpPr>
        <p:grpSpPr>
          <a:xfrm>
            <a:off x="8267" y="4943709"/>
            <a:ext cx="9126254" cy="199793"/>
            <a:chOff x="8267" y="9"/>
            <a:chExt cx="9126254" cy="199793"/>
          </a:xfrm>
        </p:grpSpPr>
        <p:sp>
          <p:nvSpPr>
            <p:cNvPr id="2217" name="Google Shape;2217;p25"/>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5"/>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5"/>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5"/>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5"/>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5"/>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5"/>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5"/>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5"/>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5"/>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5"/>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5"/>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5"/>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5"/>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5"/>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5"/>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5"/>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5"/>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5"/>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5"/>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5"/>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5"/>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5"/>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5"/>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5"/>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5"/>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5"/>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5"/>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5"/>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5"/>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5"/>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5"/>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5"/>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5"/>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5"/>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5"/>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5"/>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5"/>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5"/>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5"/>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5"/>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5"/>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5"/>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5"/>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5"/>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262" name="Shape 2262"/>
        <p:cNvGrpSpPr/>
        <p:nvPr/>
      </p:nvGrpSpPr>
      <p:grpSpPr>
        <a:xfrm>
          <a:off x="0" y="0"/>
          <a:ext cx="0" cy="0"/>
          <a:chOff x="0" y="0"/>
          <a:chExt cx="0" cy="0"/>
        </a:xfrm>
      </p:grpSpPr>
      <p:pic>
        <p:nvPicPr>
          <p:cNvPr id="2263" name="Google Shape;2263;p26"/>
          <p:cNvPicPr preferRelativeResize="0"/>
          <p:nvPr/>
        </p:nvPicPr>
        <p:blipFill rotWithShape="1">
          <a:blip r:embed="rId2">
            <a:alphaModFix/>
          </a:blip>
          <a:srcRect b="9657" l="0" r="0" t="9657"/>
          <a:stretch/>
        </p:blipFill>
        <p:spPr>
          <a:xfrm>
            <a:off x="0" y="0"/>
            <a:ext cx="9143999" cy="5143501"/>
          </a:xfrm>
          <a:prstGeom prst="rect">
            <a:avLst/>
          </a:prstGeom>
          <a:noFill/>
          <a:ln>
            <a:noFill/>
          </a:ln>
        </p:spPr>
      </p:pic>
      <p:sp>
        <p:nvSpPr>
          <p:cNvPr id="2264" name="Google Shape;2264;p26"/>
          <p:cNvSpPr txBox="1"/>
          <p:nvPr>
            <p:ph hasCustomPrompt="1" type="title"/>
          </p:nvPr>
        </p:nvSpPr>
        <p:spPr>
          <a:xfrm>
            <a:off x="1741200" y="1234150"/>
            <a:ext cx="5739600" cy="82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265" name="Google Shape;2265;p26"/>
          <p:cNvSpPr txBox="1"/>
          <p:nvPr>
            <p:ph idx="1" type="subTitle"/>
          </p:nvPr>
        </p:nvSpPr>
        <p:spPr>
          <a:xfrm>
            <a:off x="1741200" y="1940175"/>
            <a:ext cx="5739600" cy="44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6" name="Google Shape;2266;p26"/>
          <p:cNvSpPr txBox="1"/>
          <p:nvPr>
            <p:ph hasCustomPrompt="1" idx="2" type="title"/>
          </p:nvPr>
        </p:nvSpPr>
        <p:spPr>
          <a:xfrm>
            <a:off x="1513550" y="2995100"/>
            <a:ext cx="5889300" cy="8283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267" name="Google Shape;2267;p26"/>
          <p:cNvSpPr txBox="1"/>
          <p:nvPr>
            <p:ph idx="3" type="subTitle"/>
          </p:nvPr>
        </p:nvSpPr>
        <p:spPr>
          <a:xfrm>
            <a:off x="1513550" y="3701125"/>
            <a:ext cx="58893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268" name="Google Shape;2268;p26"/>
          <p:cNvGrpSpPr/>
          <p:nvPr/>
        </p:nvGrpSpPr>
        <p:grpSpPr>
          <a:xfrm>
            <a:off x="8267" y="9"/>
            <a:ext cx="9126254" cy="199793"/>
            <a:chOff x="8267" y="9"/>
            <a:chExt cx="9126254" cy="199793"/>
          </a:xfrm>
        </p:grpSpPr>
        <p:sp>
          <p:nvSpPr>
            <p:cNvPr id="2269" name="Google Shape;2269;p26"/>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6"/>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6"/>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6"/>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6"/>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6"/>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6"/>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6"/>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6"/>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6"/>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6"/>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6"/>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6"/>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6"/>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6"/>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6"/>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6"/>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6"/>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6"/>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6"/>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6"/>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6"/>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6"/>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6"/>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6"/>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6"/>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6"/>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6"/>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6"/>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6"/>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6"/>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6"/>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6"/>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6"/>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6"/>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6"/>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6"/>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6"/>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6"/>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6"/>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6"/>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6"/>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6"/>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6"/>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6"/>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4" name="Google Shape;2314;p26"/>
          <p:cNvGrpSpPr/>
          <p:nvPr/>
        </p:nvGrpSpPr>
        <p:grpSpPr>
          <a:xfrm>
            <a:off x="8267" y="4943709"/>
            <a:ext cx="9126254" cy="199793"/>
            <a:chOff x="8267" y="9"/>
            <a:chExt cx="9126254" cy="199793"/>
          </a:xfrm>
        </p:grpSpPr>
        <p:sp>
          <p:nvSpPr>
            <p:cNvPr id="2315" name="Google Shape;2315;p26"/>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6"/>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6"/>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6"/>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6"/>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6"/>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6"/>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6"/>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6"/>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6"/>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6"/>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6"/>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6"/>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6"/>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6"/>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6"/>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6"/>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6"/>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6"/>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6"/>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6"/>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6"/>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6"/>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6"/>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6"/>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6"/>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6"/>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6"/>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6"/>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6"/>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6"/>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6"/>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6"/>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6"/>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6"/>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6"/>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6"/>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6"/>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6"/>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6"/>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6"/>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6"/>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6"/>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6"/>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6"/>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360" name="Shape 2360"/>
        <p:cNvGrpSpPr/>
        <p:nvPr/>
      </p:nvGrpSpPr>
      <p:grpSpPr>
        <a:xfrm>
          <a:off x="0" y="0"/>
          <a:ext cx="0" cy="0"/>
          <a:chOff x="0" y="0"/>
          <a:chExt cx="0" cy="0"/>
        </a:xfrm>
      </p:grpSpPr>
      <p:pic>
        <p:nvPicPr>
          <p:cNvPr id="2361" name="Google Shape;2361;p27"/>
          <p:cNvPicPr preferRelativeResize="0"/>
          <p:nvPr/>
        </p:nvPicPr>
        <p:blipFill rotWithShape="1">
          <a:blip r:embed="rId2">
            <a:alphaModFix/>
          </a:blip>
          <a:srcRect b="9657" l="0" r="0" t="9657"/>
          <a:stretch/>
        </p:blipFill>
        <p:spPr>
          <a:xfrm>
            <a:off x="0" y="0"/>
            <a:ext cx="9143999" cy="5143501"/>
          </a:xfrm>
          <a:prstGeom prst="rect">
            <a:avLst/>
          </a:prstGeom>
          <a:noFill/>
          <a:ln>
            <a:noFill/>
          </a:ln>
        </p:spPr>
      </p:pic>
      <p:sp>
        <p:nvSpPr>
          <p:cNvPr id="2362" name="Google Shape;2362;p27"/>
          <p:cNvSpPr txBox="1"/>
          <p:nvPr>
            <p:ph type="ctrTitle"/>
          </p:nvPr>
        </p:nvSpPr>
        <p:spPr>
          <a:xfrm>
            <a:off x="1058350" y="670875"/>
            <a:ext cx="4284000" cy="1072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8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363" name="Google Shape;2363;p27"/>
          <p:cNvSpPr txBox="1"/>
          <p:nvPr>
            <p:ph idx="1" type="subTitle"/>
          </p:nvPr>
        </p:nvSpPr>
        <p:spPr>
          <a:xfrm>
            <a:off x="1205875" y="1780750"/>
            <a:ext cx="4293900" cy="142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2364" name="Google Shape;2364;p27"/>
          <p:cNvGrpSpPr/>
          <p:nvPr/>
        </p:nvGrpSpPr>
        <p:grpSpPr>
          <a:xfrm>
            <a:off x="8267" y="9"/>
            <a:ext cx="9126254" cy="199793"/>
            <a:chOff x="8267" y="9"/>
            <a:chExt cx="9126254" cy="199793"/>
          </a:xfrm>
        </p:grpSpPr>
        <p:sp>
          <p:nvSpPr>
            <p:cNvPr id="2365" name="Google Shape;2365;p27"/>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7"/>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7"/>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7"/>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7"/>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7"/>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7"/>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7"/>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7"/>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7"/>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7"/>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7"/>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7"/>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7"/>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7"/>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27"/>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7"/>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7"/>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7"/>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7"/>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7"/>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7"/>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7"/>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7"/>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7"/>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7"/>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7"/>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7"/>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7"/>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7"/>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7"/>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7"/>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7"/>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7"/>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7"/>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7"/>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7"/>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7"/>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7"/>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7"/>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7"/>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7"/>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7"/>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7"/>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7"/>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0" name="Google Shape;2410;p27"/>
          <p:cNvGrpSpPr/>
          <p:nvPr/>
        </p:nvGrpSpPr>
        <p:grpSpPr>
          <a:xfrm>
            <a:off x="8267" y="4943709"/>
            <a:ext cx="9126254" cy="199793"/>
            <a:chOff x="8267" y="9"/>
            <a:chExt cx="9126254" cy="199793"/>
          </a:xfrm>
        </p:grpSpPr>
        <p:sp>
          <p:nvSpPr>
            <p:cNvPr id="2411" name="Google Shape;2411;p27"/>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7"/>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7"/>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7"/>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7"/>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7"/>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7"/>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7"/>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7"/>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7"/>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7"/>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7"/>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7"/>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7"/>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7"/>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7"/>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7"/>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7"/>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7"/>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7"/>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7"/>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7"/>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7"/>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7"/>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7"/>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7"/>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7"/>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7"/>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7"/>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7"/>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7"/>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7"/>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7"/>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7"/>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7"/>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7"/>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7"/>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7"/>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7"/>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7"/>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7"/>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7"/>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7"/>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7"/>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7"/>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6" name="Google Shape;2456;p27"/>
          <p:cNvSpPr txBox="1"/>
          <p:nvPr/>
        </p:nvSpPr>
        <p:spPr>
          <a:xfrm>
            <a:off x="1205875" y="3695825"/>
            <a:ext cx="4042800" cy="513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Karla"/>
                <a:ea typeface="Karla"/>
                <a:cs typeface="Karla"/>
                <a:sym typeface="Karla"/>
              </a:rPr>
              <a:t>CREDITS: This presentation template was created by </a:t>
            </a:r>
            <a:r>
              <a:rPr b="1" lang="en" sz="1000">
                <a:solidFill>
                  <a:schemeClr val="dk1"/>
                </a:solidFill>
                <a:uFill>
                  <a:noFill/>
                </a:uFill>
                <a:latin typeface="Karla"/>
                <a:ea typeface="Karla"/>
                <a:cs typeface="Karla"/>
                <a:sym typeface="Karla"/>
                <a:hlinkClick r:id="rId3">
                  <a:extLst>
                    <a:ext uri="{A12FA001-AC4F-418D-AE19-62706E023703}">
                      <ahyp:hlinkClr val="tx"/>
                    </a:ext>
                  </a:extLst>
                </a:hlinkClick>
              </a:rPr>
              <a:t>Slidesgo</a:t>
            </a:r>
            <a:r>
              <a:rPr lang="en" sz="1000">
                <a:solidFill>
                  <a:schemeClr val="dk1"/>
                </a:solidFill>
                <a:latin typeface="Karla"/>
                <a:ea typeface="Karla"/>
                <a:cs typeface="Karla"/>
                <a:sym typeface="Karla"/>
              </a:rPr>
              <a:t>, including icons by </a:t>
            </a:r>
            <a:r>
              <a:rPr b="1" lang="en" sz="1000">
                <a:solidFill>
                  <a:schemeClr val="dk1"/>
                </a:solidFill>
                <a:uFill>
                  <a:noFill/>
                </a:uFill>
                <a:latin typeface="Karla"/>
                <a:ea typeface="Karla"/>
                <a:cs typeface="Karla"/>
                <a:sym typeface="Karla"/>
                <a:hlinkClick r:id="rId4">
                  <a:extLst>
                    <a:ext uri="{A12FA001-AC4F-418D-AE19-62706E023703}">
                      <ahyp:hlinkClr val="tx"/>
                    </a:ext>
                  </a:extLst>
                </a:hlinkClick>
              </a:rPr>
              <a:t>Flaticon</a:t>
            </a:r>
            <a:r>
              <a:rPr lang="en" sz="1000">
                <a:solidFill>
                  <a:schemeClr val="dk1"/>
                </a:solidFill>
                <a:latin typeface="Karla"/>
                <a:ea typeface="Karla"/>
                <a:cs typeface="Karla"/>
                <a:sym typeface="Karla"/>
              </a:rPr>
              <a:t> and infographics &amp; images by </a:t>
            </a:r>
            <a:r>
              <a:rPr b="1" lang="en" sz="1000">
                <a:solidFill>
                  <a:schemeClr val="dk1"/>
                </a:solidFill>
                <a:uFill>
                  <a:noFill/>
                </a:uFill>
                <a:latin typeface="Karla"/>
                <a:ea typeface="Karla"/>
                <a:cs typeface="Karla"/>
                <a:sym typeface="Karla"/>
                <a:hlinkClick r:id="rId5">
                  <a:extLst>
                    <a:ext uri="{A12FA001-AC4F-418D-AE19-62706E023703}">
                      <ahyp:hlinkClr val="tx"/>
                    </a:ext>
                  </a:extLst>
                </a:hlinkClick>
              </a:rPr>
              <a:t>Freepik</a:t>
            </a:r>
            <a:endParaRPr b="1" sz="1000">
              <a:solidFill>
                <a:schemeClr val="dk1"/>
              </a:solidFill>
              <a:highlight>
                <a:srgbClr val="DFDEFC"/>
              </a:highlight>
              <a:latin typeface="Karla"/>
              <a:ea typeface="Karla"/>
              <a:cs typeface="Karla"/>
              <a:sym typeface="Karla"/>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457" name="Shape 2457"/>
        <p:cNvGrpSpPr/>
        <p:nvPr/>
      </p:nvGrpSpPr>
      <p:grpSpPr>
        <a:xfrm>
          <a:off x="0" y="0"/>
          <a:ext cx="0" cy="0"/>
          <a:chOff x="0" y="0"/>
          <a:chExt cx="0" cy="0"/>
        </a:xfrm>
      </p:grpSpPr>
      <p:pic>
        <p:nvPicPr>
          <p:cNvPr id="2458" name="Google Shape;2458;p28"/>
          <p:cNvPicPr preferRelativeResize="0"/>
          <p:nvPr/>
        </p:nvPicPr>
        <p:blipFill rotWithShape="1">
          <a:blip r:embed="rId2">
            <a:alphaModFix/>
          </a:blip>
          <a:srcRect b="9657" l="0" r="0" t="9657"/>
          <a:stretch/>
        </p:blipFill>
        <p:spPr>
          <a:xfrm>
            <a:off x="0" y="0"/>
            <a:ext cx="9143999" cy="5143501"/>
          </a:xfrm>
          <a:prstGeom prst="rect">
            <a:avLst/>
          </a:prstGeom>
          <a:noFill/>
          <a:ln>
            <a:noFill/>
          </a:ln>
        </p:spPr>
      </p:pic>
      <p:grpSp>
        <p:nvGrpSpPr>
          <p:cNvPr id="2459" name="Google Shape;2459;p28"/>
          <p:cNvGrpSpPr/>
          <p:nvPr/>
        </p:nvGrpSpPr>
        <p:grpSpPr>
          <a:xfrm>
            <a:off x="8267" y="9"/>
            <a:ext cx="9126254" cy="199793"/>
            <a:chOff x="8267" y="9"/>
            <a:chExt cx="9126254" cy="199793"/>
          </a:xfrm>
        </p:grpSpPr>
        <p:sp>
          <p:nvSpPr>
            <p:cNvPr id="2460" name="Google Shape;2460;p28"/>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8"/>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8"/>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8"/>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8"/>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8"/>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8"/>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8"/>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8"/>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8"/>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8"/>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8"/>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8"/>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8"/>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8"/>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8"/>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8"/>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8"/>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8"/>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8"/>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8"/>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8"/>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8"/>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8"/>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8"/>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8"/>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8"/>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8"/>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8"/>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8"/>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8"/>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8"/>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8"/>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8"/>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8"/>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8"/>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8"/>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8"/>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8"/>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8"/>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8"/>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8"/>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8"/>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8"/>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8"/>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5" name="Google Shape;2505;p28"/>
          <p:cNvGrpSpPr/>
          <p:nvPr/>
        </p:nvGrpSpPr>
        <p:grpSpPr>
          <a:xfrm>
            <a:off x="8267" y="4943709"/>
            <a:ext cx="9126254" cy="199793"/>
            <a:chOff x="8267" y="9"/>
            <a:chExt cx="9126254" cy="199793"/>
          </a:xfrm>
        </p:grpSpPr>
        <p:sp>
          <p:nvSpPr>
            <p:cNvPr id="2506" name="Google Shape;2506;p28"/>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8"/>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8"/>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8"/>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8"/>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8"/>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8"/>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8"/>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8"/>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8"/>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8"/>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8"/>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8"/>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8"/>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8"/>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8"/>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8"/>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8"/>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28"/>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28"/>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8"/>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8"/>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8"/>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8"/>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28"/>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28"/>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8"/>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8"/>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8"/>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8"/>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8"/>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8"/>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8"/>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8"/>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8"/>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8"/>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8"/>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8"/>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8"/>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8"/>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8"/>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8"/>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8"/>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8"/>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8"/>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551" name="Shape 2551"/>
        <p:cNvGrpSpPr/>
        <p:nvPr/>
      </p:nvGrpSpPr>
      <p:grpSpPr>
        <a:xfrm>
          <a:off x="0" y="0"/>
          <a:ext cx="0" cy="0"/>
          <a:chOff x="0" y="0"/>
          <a:chExt cx="0" cy="0"/>
        </a:xfrm>
      </p:grpSpPr>
      <p:pic>
        <p:nvPicPr>
          <p:cNvPr id="2552" name="Google Shape;2552;p29"/>
          <p:cNvPicPr preferRelativeResize="0"/>
          <p:nvPr/>
        </p:nvPicPr>
        <p:blipFill rotWithShape="1">
          <a:blip r:embed="rId2">
            <a:alphaModFix/>
          </a:blip>
          <a:srcRect b="9657" l="0" r="0" t="9657"/>
          <a:stretch/>
        </p:blipFill>
        <p:spPr>
          <a:xfrm>
            <a:off x="0" y="0"/>
            <a:ext cx="9143999" cy="5143501"/>
          </a:xfrm>
          <a:prstGeom prst="rect">
            <a:avLst/>
          </a:prstGeom>
          <a:noFill/>
          <a:ln>
            <a:noFill/>
          </a:ln>
        </p:spPr>
      </p:pic>
      <p:grpSp>
        <p:nvGrpSpPr>
          <p:cNvPr id="2553" name="Google Shape;2553;p29"/>
          <p:cNvGrpSpPr/>
          <p:nvPr/>
        </p:nvGrpSpPr>
        <p:grpSpPr>
          <a:xfrm>
            <a:off x="8267" y="9"/>
            <a:ext cx="9126254" cy="199793"/>
            <a:chOff x="8267" y="9"/>
            <a:chExt cx="9126254" cy="199793"/>
          </a:xfrm>
        </p:grpSpPr>
        <p:sp>
          <p:nvSpPr>
            <p:cNvPr id="2554" name="Google Shape;2554;p29"/>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9"/>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9"/>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9"/>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9"/>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9"/>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9"/>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9"/>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9"/>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9"/>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9"/>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9"/>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9"/>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9"/>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9"/>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9"/>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9"/>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9"/>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9"/>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9"/>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9"/>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9"/>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9"/>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9"/>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9"/>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9"/>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9"/>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9"/>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9"/>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9"/>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9"/>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9"/>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9"/>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9"/>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9"/>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9"/>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9"/>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9"/>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9"/>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9"/>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9"/>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9"/>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9"/>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9"/>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9"/>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9" name="Google Shape;2599;p29"/>
          <p:cNvGrpSpPr/>
          <p:nvPr/>
        </p:nvGrpSpPr>
        <p:grpSpPr>
          <a:xfrm>
            <a:off x="8267" y="4943709"/>
            <a:ext cx="9126254" cy="199793"/>
            <a:chOff x="8267" y="9"/>
            <a:chExt cx="9126254" cy="199793"/>
          </a:xfrm>
        </p:grpSpPr>
        <p:sp>
          <p:nvSpPr>
            <p:cNvPr id="2600" name="Google Shape;2600;p29"/>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9"/>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9"/>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9"/>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9"/>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9"/>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9"/>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9"/>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9"/>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9"/>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9"/>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9"/>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9"/>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9"/>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9"/>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9"/>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9"/>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9"/>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9"/>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9"/>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9"/>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9"/>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9"/>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9"/>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9"/>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9"/>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9"/>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9"/>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9"/>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9"/>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9"/>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9"/>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9"/>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9"/>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9"/>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9"/>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9"/>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9"/>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9"/>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9"/>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9"/>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9"/>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9"/>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9"/>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9"/>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5" name="Google Shape;2645;p29"/>
          <p:cNvGrpSpPr/>
          <p:nvPr/>
        </p:nvGrpSpPr>
        <p:grpSpPr>
          <a:xfrm>
            <a:off x="7475701" y="573606"/>
            <a:ext cx="1287923" cy="2250895"/>
            <a:chOff x="6770300" y="2407915"/>
            <a:chExt cx="1576984" cy="2756085"/>
          </a:xfrm>
        </p:grpSpPr>
        <p:sp>
          <p:nvSpPr>
            <p:cNvPr id="2646" name="Google Shape;2646;p29"/>
            <p:cNvSpPr/>
            <p:nvPr/>
          </p:nvSpPr>
          <p:spPr>
            <a:xfrm>
              <a:off x="6770300" y="4078975"/>
              <a:ext cx="1179300" cy="1085025"/>
            </a:xfrm>
            <a:custGeom>
              <a:rect b="b" l="l" r="r" t="t"/>
              <a:pathLst>
                <a:path extrusionOk="0" h="43401" w="47172">
                  <a:moveTo>
                    <a:pt x="37880" y="0"/>
                  </a:moveTo>
                  <a:lnTo>
                    <a:pt x="0" y="43401"/>
                  </a:lnTo>
                  <a:lnTo>
                    <a:pt x="5727" y="43401"/>
                  </a:lnTo>
                  <a:lnTo>
                    <a:pt x="12601" y="43026"/>
                  </a:lnTo>
                  <a:lnTo>
                    <a:pt x="47172" y="198"/>
                  </a:lnTo>
                  <a:close/>
                </a:path>
              </a:pathLst>
            </a:custGeom>
            <a:gradFill>
              <a:gsLst>
                <a:gs pos="0">
                  <a:srgbClr val="703030">
                    <a:alpha val="25882"/>
                  </a:srgbClr>
                </a:gs>
                <a:gs pos="100000">
                  <a:srgbClr val="703030">
                    <a:alpha val="0"/>
                  </a:srgbClr>
                </a:gs>
              </a:gsLst>
              <a:lin ang="5400700" scaled="0"/>
            </a:gradFill>
            <a:ln>
              <a:noFill/>
            </a:ln>
          </p:spPr>
        </p:sp>
        <p:grpSp>
          <p:nvGrpSpPr>
            <p:cNvPr id="2647" name="Google Shape;2647;p29"/>
            <p:cNvGrpSpPr/>
            <p:nvPr/>
          </p:nvGrpSpPr>
          <p:grpSpPr>
            <a:xfrm>
              <a:off x="7316377" y="2407915"/>
              <a:ext cx="1030906" cy="1678338"/>
              <a:chOff x="1722650" y="1789375"/>
              <a:chExt cx="881041" cy="1434354"/>
            </a:xfrm>
          </p:grpSpPr>
          <p:sp>
            <p:nvSpPr>
              <p:cNvPr id="2648" name="Google Shape;2648;p29"/>
              <p:cNvSpPr/>
              <p:nvPr/>
            </p:nvSpPr>
            <p:spPr>
              <a:xfrm>
                <a:off x="2118175" y="1962775"/>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9"/>
              <p:cNvSpPr/>
              <p:nvPr/>
            </p:nvSpPr>
            <p:spPr>
              <a:xfrm>
                <a:off x="2084885" y="2789271"/>
                <a:ext cx="156004" cy="411985"/>
              </a:xfrm>
              <a:custGeom>
                <a:rect b="b" l="l" r="r" t="t"/>
                <a:pathLst>
                  <a:path extrusionOk="0" h="7883" w="2985">
                    <a:moveTo>
                      <a:pt x="0" y="0"/>
                    </a:moveTo>
                    <a:lnTo>
                      <a:pt x="0" y="7883"/>
                    </a:lnTo>
                    <a:lnTo>
                      <a:pt x="2984" y="7883"/>
                    </a:lnTo>
                    <a:lnTo>
                      <a:pt x="2984" y="0"/>
                    </a:lnTo>
                    <a:close/>
                  </a:path>
                </a:pathLst>
              </a:custGeom>
              <a:solidFill>
                <a:srgbClr val="DB9E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9"/>
              <p:cNvSpPr/>
              <p:nvPr/>
            </p:nvSpPr>
            <p:spPr>
              <a:xfrm>
                <a:off x="2084885" y="2789271"/>
                <a:ext cx="156004" cy="81948"/>
              </a:xfrm>
              <a:custGeom>
                <a:rect b="b" l="l" r="r" t="t"/>
                <a:pathLst>
                  <a:path extrusionOk="0" h="1568" w="2985">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1" name="Google Shape;2651;p29"/>
              <p:cNvGrpSpPr/>
              <p:nvPr/>
            </p:nvGrpSpPr>
            <p:grpSpPr>
              <a:xfrm>
                <a:off x="2061837" y="2766171"/>
                <a:ext cx="202099" cy="457558"/>
                <a:chOff x="2061837" y="2766171"/>
                <a:chExt cx="202099" cy="457558"/>
              </a:xfrm>
            </p:grpSpPr>
            <p:sp>
              <p:nvSpPr>
                <p:cNvPr id="2652" name="Google Shape;2652;p29"/>
                <p:cNvSpPr/>
                <p:nvPr/>
              </p:nvSpPr>
              <p:spPr>
                <a:xfrm>
                  <a:off x="2061837" y="2766171"/>
                  <a:ext cx="202099" cy="457558"/>
                </a:xfrm>
                <a:custGeom>
                  <a:rect b="b" l="l" r="r" t="t"/>
                  <a:pathLst>
                    <a:path extrusionOk="0" h="8755" w="3867">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3" name="Google Shape;2653;p29"/>
                <p:cNvGrpSpPr/>
                <p:nvPr/>
              </p:nvGrpSpPr>
              <p:grpSpPr>
                <a:xfrm>
                  <a:off x="2084885" y="2956722"/>
                  <a:ext cx="156004" cy="245740"/>
                  <a:chOff x="2084885" y="2956722"/>
                  <a:chExt cx="156004" cy="245740"/>
                </a:xfrm>
              </p:grpSpPr>
              <p:sp>
                <p:nvSpPr>
                  <p:cNvPr id="2654" name="Google Shape;2654;p29"/>
                  <p:cNvSpPr/>
                  <p:nvPr/>
                </p:nvSpPr>
                <p:spPr>
                  <a:xfrm>
                    <a:off x="2084885" y="3019803"/>
                    <a:ext cx="156004" cy="61931"/>
                  </a:xfrm>
                  <a:custGeom>
                    <a:rect b="b" l="l" r="r" t="t"/>
                    <a:pathLst>
                      <a:path extrusionOk="0" h="1185" w="2985">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9"/>
                  <p:cNvSpPr/>
                  <p:nvPr/>
                </p:nvSpPr>
                <p:spPr>
                  <a:xfrm>
                    <a:off x="2084885" y="2956722"/>
                    <a:ext cx="156004" cy="23675"/>
                  </a:xfrm>
                  <a:custGeom>
                    <a:rect b="b" l="l" r="r" t="t"/>
                    <a:pathLst>
                      <a:path extrusionOk="0" h="453" w="2985">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9"/>
                  <p:cNvSpPr/>
                  <p:nvPr/>
                </p:nvSpPr>
                <p:spPr>
                  <a:xfrm>
                    <a:off x="2084885" y="3087170"/>
                    <a:ext cx="82575" cy="115291"/>
                  </a:xfrm>
                  <a:custGeom>
                    <a:rect b="b" l="l" r="r" t="t"/>
                    <a:pathLst>
                      <a:path extrusionOk="0" h="2206" w="158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57" name="Google Shape;2657;p29"/>
              <p:cNvSpPr/>
              <p:nvPr/>
            </p:nvSpPr>
            <p:spPr>
              <a:xfrm>
                <a:off x="2084885" y="2870540"/>
                <a:ext cx="156004" cy="42542"/>
              </a:xfrm>
              <a:custGeom>
                <a:rect b="b" l="l" r="r" t="t"/>
                <a:pathLst>
                  <a:path extrusionOk="0" h="814" w="2985">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9"/>
              <p:cNvSpPr/>
              <p:nvPr/>
            </p:nvSpPr>
            <p:spPr>
              <a:xfrm>
                <a:off x="2162548" y="2910574"/>
                <a:ext cx="78341" cy="291311"/>
              </a:xfrm>
              <a:custGeom>
                <a:rect b="b" l="l" r="r" t="t"/>
                <a:pathLst>
                  <a:path extrusionOk="0" h="5574" w="1499">
                    <a:moveTo>
                      <a:pt x="0" y="1"/>
                    </a:moveTo>
                    <a:lnTo>
                      <a:pt x="0" y="5573"/>
                    </a:lnTo>
                    <a:lnTo>
                      <a:pt x="1498" y="5573"/>
                    </a:lnTo>
                    <a:lnTo>
                      <a:pt x="1498" y="1"/>
                    </a:lnTo>
                    <a:close/>
                  </a:path>
                </a:pathLst>
              </a:custGeom>
              <a:solidFill>
                <a:srgbClr val="703030">
                  <a:alpha val="25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9"/>
              <p:cNvSpPr/>
              <p:nvPr/>
            </p:nvSpPr>
            <p:spPr>
              <a:xfrm>
                <a:off x="1764513" y="1830611"/>
                <a:ext cx="797317" cy="1080005"/>
              </a:xfrm>
              <a:custGeom>
                <a:rect b="b" l="l" r="r" t="t"/>
                <a:pathLst>
                  <a:path extrusionOk="0" h="20665" w="15256">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9"/>
              <p:cNvSpPr/>
              <p:nvPr/>
            </p:nvSpPr>
            <p:spPr>
              <a:xfrm>
                <a:off x="1722650" y="1789375"/>
                <a:ext cx="881041" cy="1143713"/>
              </a:xfrm>
              <a:custGeom>
                <a:rect b="b" l="l" r="r" t="t"/>
                <a:pathLst>
                  <a:path extrusionOk="0" h="21884" w="16858">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9"/>
              <p:cNvSpPr/>
              <p:nvPr/>
            </p:nvSpPr>
            <p:spPr>
              <a:xfrm>
                <a:off x="2162548" y="1830611"/>
                <a:ext cx="399285" cy="1080005"/>
              </a:xfrm>
              <a:custGeom>
                <a:rect b="b" l="l" r="r" t="t"/>
                <a:pathLst>
                  <a:path extrusionOk="0" h="20665" w="764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62" name="Google Shape;2662;p29"/>
          <p:cNvGrpSpPr/>
          <p:nvPr/>
        </p:nvGrpSpPr>
        <p:grpSpPr>
          <a:xfrm>
            <a:off x="-121050" y="2702390"/>
            <a:ext cx="1586934" cy="2756085"/>
            <a:chOff x="159075" y="2407915"/>
            <a:chExt cx="1586934" cy="2756085"/>
          </a:xfrm>
        </p:grpSpPr>
        <p:sp>
          <p:nvSpPr>
            <p:cNvPr id="2663" name="Google Shape;2663;p29"/>
            <p:cNvSpPr/>
            <p:nvPr/>
          </p:nvSpPr>
          <p:spPr>
            <a:xfrm>
              <a:off x="159075" y="4084675"/>
              <a:ext cx="1187700" cy="1079325"/>
            </a:xfrm>
            <a:custGeom>
              <a:rect b="b" l="l" r="r" t="t"/>
              <a:pathLst>
                <a:path extrusionOk="0" h="43173" w="47508">
                  <a:moveTo>
                    <a:pt x="38171" y="0"/>
                  </a:moveTo>
                  <a:lnTo>
                    <a:pt x="0" y="43173"/>
                  </a:lnTo>
                  <a:lnTo>
                    <a:pt x="5728" y="43173"/>
                  </a:lnTo>
                  <a:lnTo>
                    <a:pt x="12602" y="42798"/>
                  </a:lnTo>
                  <a:lnTo>
                    <a:pt x="47508" y="0"/>
                  </a:lnTo>
                  <a:close/>
                </a:path>
              </a:pathLst>
            </a:custGeom>
            <a:gradFill>
              <a:gsLst>
                <a:gs pos="0">
                  <a:srgbClr val="703030">
                    <a:alpha val="25882"/>
                  </a:srgbClr>
                </a:gs>
                <a:gs pos="100000">
                  <a:srgbClr val="703030">
                    <a:alpha val="0"/>
                  </a:srgbClr>
                </a:gs>
              </a:gsLst>
              <a:lin ang="5400700" scaled="0"/>
            </a:gradFill>
            <a:ln>
              <a:noFill/>
            </a:ln>
          </p:spPr>
        </p:sp>
        <p:grpSp>
          <p:nvGrpSpPr>
            <p:cNvPr id="2664" name="Google Shape;2664;p29"/>
            <p:cNvGrpSpPr/>
            <p:nvPr/>
          </p:nvGrpSpPr>
          <p:grpSpPr>
            <a:xfrm>
              <a:off x="715102" y="2407915"/>
              <a:ext cx="1030906" cy="1678338"/>
              <a:chOff x="1722650" y="1789375"/>
              <a:chExt cx="881041" cy="1434354"/>
            </a:xfrm>
          </p:grpSpPr>
          <p:sp>
            <p:nvSpPr>
              <p:cNvPr id="2665" name="Google Shape;2665;p29"/>
              <p:cNvSpPr/>
              <p:nvPr/>
            </p:nvSpPr>
            <p:spPr>
              <a:xfrm>
                <a:off x="2118175" y="1962775"/>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9"/>
              <p:cNvSpPr/>
              <p:nvPr/>
            </p:nvSpPr>
            <p:spPr>
              <a:xfrm>
                <a:off x="2084885" y="2789271"/>
                <a:ext cx="156004" cy="411985"/>
              </a:xfrm>
              <a:custGeom>
                <a:rect b="b" l="l" r="r" t="t"/>
                <a:pathLst>
                  <a:path extrusionOk="0" h="7883" w="2985">
                    <a:moveTo>
                      <a:pt x="0" y="0"/>
                    </a:moveTo>
                    <a:lnTo>
                      <a:pt x="0" y="7883"/>
                    </a:lnTo>
                    <a:lnTo>
                      <a:pt x="2984" y="7883"/>
                    </a:lnTo>
                    <a:lnTo>
                      <a:pt x="2984" y="0"/>
                    </a:lnTo>
                    <a:close/>
                  </a:path>
                </a:pathLst>
              </a:custGeom>
              <a:solidFill>
                <a:srgbClr val="DB9E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9"/>
              <p:cNvSpPr/>
              <p:nvPr/>
            </p:nvSpPr>
            <p:spPr>
              <a:xfrm>
                <a:off x="2084885" y="2789271"/>
                <a:ext cx="156004" cy="81948"/>
              </a:xfrm>
              <a:custGeom>
                <a:rect b="b" l="l" r="r" t="t"/>
                <a:pathLst>
                  <a:path extrusionOk="0" h="1568" w="2985">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8" name="Google Shape;2668;p29"/>
              <p:cNvGrpSpPr/>
              <p:nvPr/>
            </p:nvGrpSpPr>
            <p:grpSpPr>
              <a:xfrm>
                <a:off x="2061837" y="2766171"/>
                <a:ext cx="202099" cy="457558"/>
                <a:chOff x="2061837" y="2766171"/>
                <a:chExt cx="202099" cy="457558"/>
              </a:xfrm>
            </p:grpSpPr>
            <p:sp>
              <p:nvSpPr>
                <p:cNvPr id="2669" name="Google Shape;2669;p29"/>
                <p:cNvSpPr/>
                <p:nvPr/>
              </p:nvSpPr>
              <p:spPr>
                <a:xfrm>
                  <a:off x="2061837" y="2766171"/>
                  <a:ext cx="202099" cy="457558"/>
                </a:xfrm>
                <a:custGeom>
                  <a:rect b="b" l="l" r="r" t="t"/>
                  <a:pathLst>
                    <a:path extrusionOk="0" h="8755" w="3867">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0" name="Google Shape;2670;p29"/>
                <p:cNvGrpSpPr/>
                <p:nvPr/>
              </p:nvGrpSpPr>
              <p:grpSpPr>
                <a:xfrm>
                  <a:off x="2084885" y="2956722"/>
                  <a:ext cx="156004" cy="245740"/>
                  <a:chOff x="2084885" y="2956722"/>
                  <a:chExt cx="156004" cy="245740"/>
                </a:xfrm>
              </p:grpSpPr>
              <p:sp>
                <p:nvSpPr>
                  <p:cNvPr id="2671" name="Google Shape;2671;p29"/>
                  <p:cNvSpPr/>
                  <p:nvPr/>
                </p:nvSpPr>
                <p:spPr>
                  <a:xfrm>
                    <a:off x="2084885" y="3019803"/>
                    <a:ext cx="156004" cy="61931"/>
                  </a:xfrm>
                  <a:custGeom>
                    <a:rect b="b" l="l" r="r" t="t"/>
                    <a:pathLst>
                      <a:path extrusionOk="0" h="1185" w="2985">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9"/>
                  <p:cNvSpPr/>
                  <p:nvPr/>
                </p:nvSpPr>
                <p:spPr>
                  <a:xfrm>
                    <a:off x="2084885" y="2956722"/>
                    <a:ext cx="156004" cy="23675"/>
                  </a:xfrm>
                  <a:custGeom>
                    <a:rect b="b" l="l" r="r" t="t"/>
                    <a:pathLst>
                      <a:path extrusionOk="0" h="453" w="2985">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9"/>
                  <p:cNvSpPr/>
                  <p:nvPr/>
                </p:nvSpPr>
                <p:spPr>
                  <a:xfrm>
                    <a:off x="2084885" y="3087170"/>
                    <a:ext cx="82575" cy="115291"/>
                  </a:xfrm>
                  <a:custGeom>
                    <a:rect b="b" l="l" r="r" t="t"/>
                    <a:pathLst>
                      <a:path extrusionOk="0" h="2206" w="158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74" name="Google Shape;2674;p29"/>
              <p:cNvSpPr/>
              <p:nvPr/>
            </p:nvSpPr>
            <p:spPr>
              <a:xfrm>
                <a:off x="2084885" y="2870540"/>
                <a:ext cx="156004" cy="42542"/>
              </a:xfrm>
              <a:custGeom>
                <a:rect b="b" l="l" r="r" t="t"/>
                <a:pathLst>
                  <a:path extrusionOk="0" h="814" w="2985">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9"/>
              <p:cNvSpPr/>
              <p:nvPr/>
            </p:nvSpPr>
            <p:spPr>
              <a:xfrm>
                <a:off x="2162548" y="2910574"/>
                <a:ext cx="78341" cy="291311"/>
              </a:xfrm>
              <a:custGeom>
                <a:rect b="b" l="l" r="r" t="t"/>
                <a:pathLst>
                  <a:path extrusionOk="0" h="5574" w="1499">
                    <a:moveTo>
                      <a:pt x="0" y="1"/>
                    </a:moveTo>
                    <a:lnTo>
                      <a:pt x="0" y="5573"/>
                    </a:lnTo>
                    <a:lnTo>
                      <a:pt x="1498" y="5573"/>
                    </a:lnTo>
                    <a:lnTo>
                      <a:pt x="1498" y="1"/>
                    </a:lnTo>
                    <a:close/>
                  </a:path>
                </a:pathLst>
              </a:custGeom>
              <a:solidFill>
                <a:srgbClr val="703030">
                  <a:alpha val="25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9"/>
              <p:cNvSpPr/>
              <p:nvPr/>
            </p:nvSpPr>
            <p:spPr>
              <a:xfrm>
                <a:off x="1764513" y="1830611"/>
                <a:ext cx="797317" cy="1080005"/>
              </a:xfrm>
              <a:custGeom>
                <a:rect b="b" l="l" r="r" t="t"/>
                <a:pathLst>
                  <a:path extrusionOk="0" h="20665" w="15256">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29"/>
              <p:cNvSpPr/>
              <p:nvPr/>
            </p:nvSpPr>
            <p:spPr>
              <a:xfrm>
                <a:off x="1722650" y="1789375"/>
                <a:ext cx="881041" cy="1143713"/>
              </a:xfrm>
              <a:custGeom>
                <a:rect b="b" l="l" r="r" t="t"/>
                <a:pathLst>
                  <a:path extrusionOk="0" h="21884" w="16858">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9"/>
              <p:cNvSpPr/>
              <p:nvPr/>
            </p:nvSpPr>
            <p:spPr>
              <a:xfrm>
                <a:off x="2162548" y="1830611"/>
                <a:ext cx="399285" cy="1080005"/>
              </a:xfrm>
              <a:custGeom>
                <a:rect b="b" l="l" r="r" t="t"/>
                <a:pathLst>
                  <a:path extrusionOk="0" h="20665" w="764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1" name="Shape 201"/>
        <p:cNvGrpSpPr/>
        <p:nvPr/>
      </p:nvGrpSpPr>
      <p:grpSpPr>
        <a:xfrm>
          <a:off x="0" y="0"/>
          <a:ext cx="0" cy="0"/>
          <a:chOff x="0" y="0"/>
          <a:chExt cx="0" cy="0"/>
        </a:xfrm>
      </p:grpSpPr>
      <p:pic>
        <p:nvPicPr>
          <p:cNvPr id="202" name="Google Shape;202;p4"/>
          <p:cNvPicPr preferRelativeResize="0"/>
          <p:nvPr/>
        </p:nvPicPr>
        <p:blipFill rotWithShape="1">
          <a:blip r:embed="rId2">
            <a:alphaModFix/>
          </a:blip>
          <a:srcRect b="0" l="0" r="0" t="0"/>
          <a:stretch/>
        </p:blipFill>
        <p:spPr>
          <a:xfrm>
            <a:off x="0" y="0"/>
            <a:ext cx="9143999" cy="5143501"/>
          </a:xfrm>
          <a:prstGeom prst="rect">
            <a:avLst/>
          </a:prstGeom>
          <a:noFill/>
          <a:ln>
            <a:noFill/>
          </a:ln>
        </p:spPr>
      </p:pic>
      <p:sp>
        <p:nvSpPr>
          <p:cNvPr id="203" name="Google Shape;203;p4"/>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4" name="Google Shape;204;p4"/>
          <p:cNvSpPr txBox="1"/>
          <p:nvPr>
            <p:ph idx="1" type="body"/>
          </p:nvPr>
        </p:nvSpPr>
        <p:spPr>
          <a:xfrm>
            <a:off x="720000" y="1221175"/>
            <a:ext cx="7704000" cy="33873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2"/>
              </a:buClr>
              <a:buSzPts val="1200"/>
              <a:buAutoNum type="arabicPeriod"/>
              <a:defRPr sz="1200"/>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grpSp>
        <p:nvGrpSpPr>
          <p:cNvPr id="205" name="Google Shape;205;p4"/>
          <p:cNvGrpSpPr/>
          <p:nvPr/>
        </p:nvGrpSpPr>
        <p:grpSpPr>
          <a:xfrm>
            <a:off x="8267" y="9"/>
            <a:ext cx="9126254" cy="199793"/>
            <a:chOff x="8267" y="9"/>
            <a:chExt cx="9126254" cy="199793"/>
          </a:xfrm>
        </p:grpSpPr>
        <p:sp>
          <p:nvSpPr>
            <p:cNvPr id="206" name="Google Shape;206;p4"/>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4"/>
          <p:cNvGrpSpPr/>
          <p:nvPr/>
        </p:nvGrpSpPr>
        <p:grpSpPr>
          <a:xfrm>
            <a:off x="8267" y="4943709"/>
            <a:ext cx="9126254" cy="199793"/>
            <a:chOff x="8267" y="9"/>
            <a:chExt cx="9126254" cy="199793"/>
          </a:xfrm>
        </p:grpSpPr>
        <p:sp>
          <p:nvSpPr>
            <p:cNvPr id="252" name="Google Shape;252;p4"/>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7" name="Shape 297"/>
        <p:cNvGrpSpPr/>
        <p:nvPr/>
      </p:nvGrpSpPr>
      <p:grpSpPr>
        <a:xfrm>
          <a:off x="0" y="0"/>
          <a:ext cx="0" cy="0"/>
          <a:chOff x="0" y="0"/>
          <a:chExt cx="0" cy="0"/>
        </a:xfrm>
      </p:grpSpPr>
      <p:pic>
        <p:nvPicPr>
          <p:cNvPr id="298" name="Google Shape;298;p5"/>
          <p:cNvPicPr preferRelativeResize="0"/>
          <p:nvPr/>
        </p:nvPicPr>
        <p:blipFill rotWithShape="1">
          <a:blip r:embed="rId2">
            <a:alphaModFix/>
          </a:blip>
          <a:srcRect b="9657" l="0" r="0" t="9657"/>
          <a:stretch/>
        </p:blipFill>
        <p:spPr>
          <a:xfrm>
            <a:off x="0" y="0"/>
            <a:ext cx="9143999" cy="5143501"/>
          </a:xfrm>
          <a:prstGeom prst="rect">
            <a:avLst/>
          </a:prstGeom>
          <a:noFill/>
          <a:ln>
            <a:noFill/>
          </a:ln>
        </p:spPr>
      </p:pic>
      <p:sp>
        <p:nvSpPr>
          <p:cNvPr id="299" name="Google Shape;299;p5"/>
          <p:cNvSpPr txBox="1"/>
          <p:nvPr>
            <p:ph idx="1" type="subTitle"/>
          </p:nvPr>
        </p:nvSpPr>
        <p:spPr>
          <a:xfrm>
            <a:off x="1181425" y="2631100"/>
            <a:ext cx="2907600" cy="514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Fjalla One"/>
              <a:buNone/>
              <a:defRPr sz="2500">
                <a:latin typeface="Fjalla One"/>
                <a:ea typeface="Fjalla One"/>
                <a:cs typeface="Fjalla One"/>
                <a:sym typeface="Fjalla One"/>
              </a:defRPr>
            </a:lvl1pPr>
            <a:lvl2pPr lvl="1" algn="ctr">
              <a:lnSpc>
                <a:spcPct val="100000"/>
              </a:lnSpc>
              <a:spcBef>
                <a:spcPts val="0"/>
              </a:spcBef>
              <a:spcAft>
                <a:spcPts val="0"/>
              </a:spcAft>
              <a:buSzPts val="2500"/>
              <a:buFont typeface="Fjalla One"/>
              <a:buNone/>
              <a:defRPr sz="2500">
                <a:latin typeface="Fjalla One"/>
                <a:ea typeface="Fjalla One"/>
                <a:cs typeface="Fjalla One"/>
                <a:sym typeface="Fjalla One"/>
              </a:defRPr>
            </a:lvl2pPr>
            <a:lvl3pPr lvl="2" algn="ctr">
              <a:lnSpc>
                <a:spcPct val="100000"/>
              </a:lnSpc>
              <a:spcBef>
                <a:spcPts val="0"/>
              </a:spcBef>
              <a:spcAft>
                <a:spcPts val="0"/>
              </a:spcAft>
              <a:buSzPts val="2500"/>
              <a:buFont typeface="Fjalla One"/>
              <a:buNone/>
              <a:defRPr sz="2500">
                <a:latin typeface="Fjalla One"/>
                <a:ea typeface="Fjalla One"/>
                <a:cs typeface="Fjalla One"/>
                <a:sym typeface="Fjalla One"/>
              </a:defRPr>
            </a:lvl3pPr>
            <a:lvl4pPr lvl="3" algn="ctr">
              <a:lnSpc>
                <a:spcPct val="100000"/>
              </a:lnSpc>
              <a:spcBef>
                <a:spcPts val="0"/>
              </a:spcBef>
              <a:spcAft>
                <a:spcPts val="0"/>
              </a:spcAft>
              <a:buSzPts val="2500"/>
              <a:buFont typeface="Fjalla One"/>
              <a:buNone/>
              <a:defRPr sz="2500">
                <a:latin typeface="Fjalla One"/>
                <a:ea typeface="Fjalla One"/>
                <a:cs typeface="Fjalla One"/>
                <a:sym typeface="Fjalla One"/>
              </a:defRPr>
            </a:lvl4pPr>
            <a:lvl5pPr lvl="4" algn="ctr">
              <a:lnSpc>
                <a:spcPct val="100000"/>
              </a:lnSpc>
              <a:spcBef>
                <a:spcPts val="0"/>
              </a:spcBef>
              <a:spcAft>
                <a:spcPts val="0"/>
              </a:spcAft>
              <a:buSzPts val="2500"/>
              <a:buFont typeface="Fjalla One"/>
              <a:buNone/>
              <a:defRPr sz="2500">
                <a:latin typeface="Fjalla One"/>
                <a:ea typeface="Fjalla One"/>
                <a:cs typeface="Fjalla One"/>
                <a:sym typeface="Fjalla One"/>
              </a:defRPr>
            </a:lvl5pPr>
            <a:lvl6pPr lvl="5" algn="ctr">
              <a:lnSpc>
                <a:spcPct val="100000"/>
              </a:lnSpc>
              <a:spcBef>
                <a:spcPts val="0"/>
              </a:spcBef>
              <a:spcAft>
                <a:spcPts val="0"/>
              </a:spcAft>
              <a:buSzPts val="2500"/>
              <a:buFont typeface="Fjalla One"/>
              <a:buNone/>
              <a:defRPr sz="2500">
                <a:latin typeface="Fjalla One"/>
                <a:ea typeface="Fjalla One"/>
                <a:cs typeface="Fjalla One"/>
                <a:sym typeface="Fjalla One"/>
              </a:defRPr>
            </a:lvl6pPr>
            <a:lvl7pPr lvl="6" algn="ctr">
              <a:lnSpc>
                <a:spcPct val="100000"/>
              </a:lnSpc>
              <a:spcBef>
                <a:spcPts val="0"/>
              </a:spcBef>
              <a:spcAft>
                <a:spcPts val="0"/>
              </a:spcAft>
              <a:buSzPts val="2500"/>
              <a:buFont typeface="Fjalla One"/>
              <a:buNone/>
              <a:defRPr sz="2500">
                <a:latin typeface="Fjalla One"/>
                <a:ea typeface="Fjalla One"/>
                <a:cs typeface="Fjalla One"/>
                <a:sym typeface="Fjalla One"/>
              </a:defRPr>
            </a:lvl7pPr>
            <a:lvl8pPr lvl="7" algn="ctr">
              <a:lnSpc>
                <a:spcPct val="100000"/>
              </a:lnSpc>
              <a:spcBef>
                <a:spcPts val="0"/>
              </a:spcBef>
              <a:spcAft>
                <a:spcPts val="0"/>
              </a:spcAft>
              <a:buSzPts val="2500"/>
              <a:buFont typeface="Fjalla One"/>
              <a:buNone/>
              <a:defRPr sz="2500">
                <a:latin typeface="Fjalla One"/>
                <a:ea typeface="Fjalla One"/>
                <a:cs typeface="Fjalla One"/>
                <a:sym typeface="Fjalla One"/>
              </a:defRPr>
            </a:lvl8pPr>
            <a:lvl9pPr lvl="8" algn="ctr">
              <a:lnSpc>
                <a:spcPct val="100000"/>
              </a:lnSpc>
              <a:spcBef>
                <a:spcPts val="0"/>
              </a:spcBef>
              <a:spcAft>
                <a:spcPts val="0"/>
              </a:spcAft>
              <a:buSzPts val="2500"/>
              <a:buFont typeface="Fjalla One"/>
              <a:buNone/>
              <a:defRPr sz="2500">
                <a:latin typeface="Fjalla One"/>
                <a:ea typeface="Fjalla One"/>
                <a:cs typeface="Fjalla One"/>
                <a:sym typeface="Fjalla One"/>
              </a:defRPr>
            </a:lvl9pPr>
          </a:lstStyle>
          <a:p/>
        </p:txBody>
      </p:sp>
      <p:sp>
        <p:nvSpPr>
          <p:cNvPr id="300" name="Google Shape;300;p5"/>
          <p:cNvSpPr txBox="1"/>
          <p:nvPr>
            <p:ph idx="2" type="subTitle"/>
          </p:nvPr>
        </p:nvSpPr>
        <p:spPr>
          <a:xfrm>
            <a:off x="4836300" y="2631100"/>
            <a:ext cx="2907600" cy="51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Fjalla One"/>
              <a:buNone/>
              <a:defRPr sz="2500">
                <a:latin typeface="Fjalla One"/>
                <a:ea typeface="Fjalla One"/>
                <a:cs typeface="Fjalla One"/>
                <a:sym typeface="Fjalla One"/>
              </a:defRPr>
            </a:lvl1pPr>
            <a:lvl2pPr lvl="1" rtl="0" algn="ctr">
              <a:lnSpc>
                <a:spcPct val="100000"/>
              </a:lnSpc>
              <a:spcBef>
                <a:spcPts val="0"/>
              </a:spcBef>
              <a:spcAft>
                <a:spcPts val="0"/>
              </a:spcAft>
              <a:buSzPts val="2500"/>
              <a:buFont typeface="Fjalla One"/>
              <a:buNone/>
              <a:defRPr sz="2500">
                <a:latin typeface="Fjalla One"/>
                <a:ea typeface="Fjalla One"/>
                <a:cs typeface="Fjalla One"/>
                <a:sym typeface="Fjalla One"/>
              </a:defRPr>
            </a:lvl2pPr>
            <a:lvl3pPr lvl="2" rtl="0" algn="ctr">
              <a:lnSpc>
                <a:spcPct val="100000"/>
              </a:lnSpc>
              <a:spcBef>
                <a:spcPts val="0"/>
              </a:spcBef>
              <a:spcAft>
                <a:spcPts val="0"/>
              </a:spcAft>
              <a:buSzPts val="2500"/>
              <a:buFont typeface="Fjalla One"/>
              <a:buNone/>
              <a:defRPr sz="2500">
                <a:latin typeface="Fjalla One"/>
                <a:ea typeface="Fjalla One"/>
                <a:cs typeface="Fjalla One"/>
                <a:sym typeface="Fjalla One"/>
              </a:defRPr>
            </a:lvl3pPr>
            <a:lvl4pPr lvl="3" rtl="0" algn="ctr">
              <a:lnSpc>
                <a:spcPct val="100000"/>
              </a:lnSpc>
              <a:spcBef>
                <a:spcPts val="0"/>
              </a:spcBef>
              <a:spcAft>
                <a:spcPts val="0"/>
              </a:spcAft>
              <a:buSzPts val="2500"/>
              <a:buFont typeface="Fjalla One"/>
              <a:buNone/>
              <a:defRPr sz="2500">
                <a:latin typeface="Fjalla One"/>
                <a:ea typeface="Fjalla One"/>
                <a:cs typeface="Fjalla One"/>
                <a:sym typeface="Fjalla One"/>
              </a:defRPr>
            </a:lvl4pPr>
            <a:lvl5pPr lvl="4" rtl="0" algn="ctr">
              <a:lnSpc>
                <a:spcPct val="100000"/>
              </a:lnSpc>
              <a:spcBef>
                <a:spcPts val="0"/>
              </a:spcBef>
              <a:spcAft>
                <a:spcPts val="0"/>
              </a:spcAft>
              <a:buSzPts val="2500"/>
              <a:buFont typeface="Fjalla One"/>
              <a:buNone/>
              <a:defRPr sz="2500">
                <a:latin typeface="Fjalla One"/>
                <a:ea typeface="Fjalla One"/>
                <a:cs typeface="Fjalla One"/>
                <a:sym typeface="Fjalla One"/>
              </a:defRPr>
            </a:lvl5pPr>
            <a:lvl6pPr lvl="5" rtl="0" algn="ctr">
              <a:lnSpc>
                <a:spcPct val="100000"/>
              </a:lnSpc>
              <a:spcBef>
                <a:spcPts val="0"/>
              </a:spcBef>
              <a:spcAft>
                <a:spcPts val="0"/>
              </a:spcAft>
              <a:buSzPts val="2500"/>
              <a:buFont typeface="Fjalla One"/>
              <a:buNone/>
              <a:defRPr sz="2500">
                <a:latin typeface="Fjalla One"/>
                <a:ea typeface="Fjalla One"/>
                <a:cs typeface="Fjalla One"/>
                <a:sym typeface="Fjalla One"/>
              </a:defRPr>
            </a:lvl6pPr>
            <a:lvl7pPr lvl="6" rtl="0" algn="ctr">
              <a:lnSpc>
                <a:spcPct val="100000"/>
              </a:lnSpc>
              <a:spcBef>
                <a:spcPts val="0"/>
              </a:spcBef>
              <a:spcAft>
                <a:spcPts val="0"/>
              </a:spcAft>
              <a:buSzPts val="2500"/>
              <a:buFont typeface="Fjalla One"/>
              <a:buNone/>
              <a:defRPr sz="2500">
                <a:latin typeface="Fjalla One"/>
                <a:ea typeface="Fjalla One"/>
                <a:cs typeface="Fjalla One"/>
                <a:sym typeface="Fjalla One"/>
              </a:defRPr>
            </a:lvl7pPr>
            <a:lvl8pPr lvl="7" rtl="0" algn="ctr">
              <a:lnSpc>
                <a:spcPct val="100000"/>
              </a:lnSpc>
              <a:spcBef>
                <a:spcPts val="0"/>
              </a:spcBef>
              <a:spcAft>
                <a:spcPts val="0"/>
              </a:spcAft>
              <a:buSzPts val="2500"/>
              <a:buFont typeface="Fjalla One"/>
              <a:buNone/>
              <a:defRPr sz="2500">
                <a:latin typeface="Fjalla One"/>
                <a:ea typeface="Fjalla One"/>
                <a:cs typeface="Fjalla One"/>
                <a:sym typeface="Fjalla One"/>
              </a:defRPr>
            </a:lvl8pPr>
            <a:lvl9pPr lvl="8" rtl="0" algn="ctr">
              <a:lnSpc>
                <a:spcPct val="100000"/>
              </a:lnSpc>
              <a:spcBef>
                <a:spcPts val="0"/>
              </a:spcBef>
              <a:spcAft>
                <a:spcPts val="0"/>
              </a:spcAft>
              <a:buSzPts val="2500"/>
              <a:buFont typeface="Fjalla One"/>
              <a:buNone/>
              <a:defRPr sz="2500">
                <a:latin typeface="Fjalla One"/>
                <a:ea typeface="Fjalla One"/>
                <a:cs typeface="Fjalla One"/>
                <a:sym typeface="Fjalla One"/>
              </a:defRPr>
            </a:lvl9pPr>
          </a:lstStyle>
          <a:p/>
        </p:txBody>
      </p:sp>
      <p:sp>
        <p:nvSpPr>
          <p:cNvPr id="301" name="Google Shape;301;p5"/>
          <p:cNvSpPr txBox="1"/>
          <p:nvPr>
            <p:ph idx="3" type="subTitle"/>
          </p:nvPr>
        </p:nvSpPr>
        <p:spPr>
          <a:xfrm>
            <a:off x="1181425" y="3145750"/>
            <a:ext cx="2907600" cy="9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2" name="Google Shape;302;p5"/>
          <p:cNvSpPr txBox="1"/>
          <p:nvPr>
            <p:ph idx="4" type="subTitle"/>
          </p:nvPr>
        </p:nvSpPr>
        <p:spPr>
          <a:xfrm>
            <a:off x="4836300" y="3145750"/>
            <a:ext cx="2907600" cy="9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3" name="Google Shape;303;p5"/>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04" name="Google Shape;304;p5"/>
          <p:cNvGrpSpPr/>
          <p:nvPr/>
        </p:nvGrpSpPr>
        <p:grpSpPr>
          <a:xfrm>
            <a:off x="8267" y="9"/>
            <a:ext cx="9126254" cy="199793"/>
            <a:chOff x="8267" y="9"/>
            <a:chExt cx="9126254" cy="199793"/>
          </a:xfrm>
        </p:grpSpPr>
        <p:sp>
          <p:nvSpPr>
            <p:cNvPr id="305" name="Google Shape;305;p5"/>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5"/>
          <p:cNvGrpSpPr/>
          <p:nvPr/>
        </p:nvGrpSpPr>
        <p:grpSpPr>
          <a:xfrm>
            <a:off x="8267" y="4943709"/>
            <a:ext cx="9126254" cy="199793"/>
            <a:chOff x="8267" y="9"/>
            <a:chExt cx="9126254" cy="199793"/>
          </a:xfrm>
        </p:grpSpPr>
        <p:sp>
          <p:nvSpPr>
            <p:cNvPr id="351" name="Google Shape;351;p5"/>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6" name="Shape 396"/>
        <p:cNvGrpSpPr/>
        <p:nvPr/>
      </p:nvGrpSpPr>
      <p:grpSpPr>
        <a:xfrm>
          <a:off x="0" y="0"/>
          <a:ext cx="0" cy="0"/>
          <a:chOff x="0" y="0"/>
          <a:chExt cx="0" cy="0"/>
        </a:xfrm>
      </p:grpSpPr>
      <p:pic>
        <p:nvPicPr>
          <p:cNvPr id="397" name="Google Shape;397;p6"/>
          <p:cNvPicPr preferRelativeResize="0"/>
          <p:nvPr/>
        </p:nvPicPr>
        <p:blipFill rotWithShape="1">
          <a:blip r:embed="rId2">
            <a:alphaModFix/>
          </a:blip>
          <a:srcRect b="9657" l="0" r="0" t="9657"/>
          <a:stretch/>
        </p:blipFill>
        <p:spPr>
          <a:xfrm>
            <a:off x="0" y="0"/>
            <a:ext cx="9143999" cy="5143501"/>
          </a:xfrm>
          <a:prstGeom prst="rect">
            <a:avLst/>
          </a:prstGeom>
          <a:noFill/>
          <a:ln>
            <a:noFill/>
          </a:ln>
        </p:spPr>
      </p:pic>
      <p:sp>
        <p:nvSpPr>
          <p:cNvPr id="398" name="Google Shape;398;p6"/>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99" name="Google Shape;399;p6"/>
          <p:cNvGrpSpPr/>
          <p:nvPr/>
        </p:nvGrpSpPr>
        <p:grpSpPr>
          <a:xfrm>
            <a:off x="8267" y="9"/>
            <a:ext cx="9126254" cy="199793"/>
            <a:chOff x="8267" y="9"/>
            <a:chExt cx="9126254" cy="199793"/>
          </a:xfrm>
        </p:grpSpPr>
        <p:sp>
          <p:nvSpPr>
            <p:cNvPr id="400" name="Google Shape;400;p6"/>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6"/>
          <p:cNvGrpSpPr/>
          <p:nvPr/>
        </p:nvGrpSpPr>
        <p:grpSpPr>
          <a:xfrm>
            <a:off x="8267" y="4943709"/>
            <a:ext cx="9126254" cy="199793"/>
            <a:chOff x="8267" y="9"/>
            <a:chExt cx="9126254" cy="199793"/>
          </a:xfrm>
        </p:grpSpPr>
        <p:sp>
          <p:nvSpPr>
            <p:cNvPr id="446" name="Google Shape;446;p6"/>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1" name="Shape 491"/>
        <p:cNvGrpSpPr/>
        <p:nvPr/>
      </p:nvGrpSpPr>
      <p:grpSpPr>
        <a:xfrm>
          <a:off x="0" y="0"/>
          <a:ext cx="0" cy="0"/>
          <a:chOff x="0" y="0"/>
          <a:chExt cx="0" cy="0"/>
        </a:xfrm>
      </p:grpSpPr>
      <p:pic>
        <p:nvPicPr>
          <p:cNvPr id="492" name="Google Shape;492;p7"/>
          <p:cNvPicPr preferRelativeResize="0"/>
          <p:nvPr/>
        </p:nvPicPr>
        <p:blipFill rotWithShape="1">
          <a:blip r:embed="rId2">
            <a:alphaModFix/>
          </a:blip>
          <a:srcRect b="9657" l="0" r="0" t="9657"/>
          <a:stretch/>
        </p:blipFill>
        <p:spPr>
          <a:xfrm>
            <a:off x="0" y="0"/>
            <a:ext cx="9143999" cy="5143501"/>
          </a:xfrm>
          <a:prstGeom prst="rect">
            <a:avLst/>
          </a:prstGeom>
          <a:noFill/>
          <a:ln>
            <a:noFill/>
          </a:ln>
        </p:spPr>
      </p:pic>
      <p:sp>
        <p:nvSpPr>
          <p:cNvPr id="493" name="Google Shape;493;p7"/>
          <p:cNvSpPr txBox="1"/>
          <p:nvPr>
            <p:ph type="title"/>
          </p:nvPr>
        </p:nvSpPr>
        <p:spPr>
          <a:xfrm>
            <a:off x="948600" y="539500"/>
            <a:ext cx="3683700" cy="1205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4" name="Google Shape;494;p7"/>
          <p:cNvSpPr txBox="1"/>
          <p:nvPr>
            <p:ph idx="1" type="body"/>
          </p:nvPr>
        </p:nvSpPr>
        <p:spPr>
          <a:xfrm>
            <a:off x="948600" y="1806525"/>
            <a:ext cx="3683700" cy="27630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accent2"/>
              </a:buClr>
              <a:buSzPts val="1600"/>
              <a:buFont typeface="Nunito Light"/>
              <a:buChar char="●"/>
              <a:defRPr sz="1600"/>
            </a:lvl1pPr>
            <a:lvl2pPr indent="-330200" lvl="1" marL="914400" rtl="0">
              <a:lnSpc>
                <a:spcPct val="115000"/>
              </a:lnSpc>
              <a:spcBef>
                <a:spcPts val="0"/>
              </a:spcBef>
              <a:spcAft>
                <a:spcPts val="0"/>
              </a:spcAft>
              <a:buClr>
                <a:srgbClr val="E76A28"/>
              </a:buClr>
              <a:buSzPts val="1600"/>
              <a:buFont typeface="Nunito Light"/>
              <a:buChar char="○"/>
              <a:defRPr/>
            </a:lvl2pPr>
            <a:lvl3pPr indent="-323850" lvl="2" marL="1371600" rtl="0">
              <a:lnSpc>
                <a:spcPct val="115000"/>
              </a:lnSpc>
              <a:spcBef>
                <a:spcPts val="0"/>
              </a:spcBef>
              <a:spcAft>
                <a:spcPts val="0"/>
              </a:spcAft>
              <a:buClr>
                <a:srgbClr val="E76A28"/>
              </a:buClr>
              <a:buSzPts val="1500"/>
              <a:buFont typeface="Nunito Light"/>
              <a:buChar char="■"/>
              <a:defRPr/>
            </a:lvl3pPr>
            <a:lvl4pPr indent="-323850" lvl="3" marL="1828800" rtl="0">
              <a:lnSpc>
                <a:spcPct val="115000"/>
              </a:lnSpc>
              <a:spcBef>
                <a:spcPts val="0"/>
              </a:spcBef>
              <a:spcAft>
                <a:spcPts val="0"/>
              </a:spcAft>
              <a:buClr>
                <a:srgbClr val="E76A28"/>
              </a:buClr>
              <a:buSzPts val="1500"/>
              <a:buFont typeface="Nunito Light"/>
              <a:buChar char="●"/>
              <a:defRPr/>
            </a:lvl4pPr>
            <a:lvl5pPr indent="-317500" lvl="4" marL="2286000" rtl="0">
              <a:lnSpc>
                <a:spcPct val="115000"/>
              </a:lnSpc>
              <a:spcBef>
                <a:spcPts val="0"/>
              </a:spcBef>
              <a:spcAft>
                <a:spcPts val="0"/>
              </a:spcAft>
              <a:buClr>
                <a:srgbClr val="E76A28"/>
              </a:buClr>
              <a:buSzPts val="1400"/>
              <a:buFont typeface="Nunito Light"/>
              <a:buChar char="○"/>
              <a:defRPr/>
            </a:lvl5pPr>
            <a:lvl6pPr indent="-317500" lvl="5" marL="2743200" rtl="0">
              <a:lnSpc>
                <a:spcPct val="115000"/>
              </a:lnSpc>
              <a:spcBef>
                <a:spcPts val="0"/>
              </a:spcBef>
              <a:spcAft>
                <a:spcPts val="0"/>
              </a:spcAft>
              <a:buClr>
                <a:srgbClr val="999999"/>
              </a:buClr>
              <a:buSzPts val="1400"/>
              <a:buFont typeface="Nunito Light"/>
              <a:buChar char="■"/>
              <a:defRPr/>
            </a:lvl6pPr>
            <a:lvl7pPr indent="-311150" lvl="6" marL="3200400" rtl="0">
              <a:lnSpc>
                <a:spcPct val="115000"/>
              </a:lnSpc>
              <a:spcBef>
                <a:spcPts val="0"/>
              </a:spcBef>
              <a:spcAft>
                <a:spcPts val="0"/>
              </a:spcAft>
              <a:buClr>
                <a:srgbClr val="999999"/>
              </a:buClr>
              <a:buSzPts val="1300"/>
              <a:buFont typeface="Nunito Light"/>
              <a:buChar char="●"/>
              <a:defRPr/>
            </a:lvl7pPr>
            <a:lvl8pPr indent="-311150" lvl="7" marL="3657600" rtl="0">
              <a:lnSpc>
                <a:spcPct val="115000"/>
              </a:lnSpc>
              <a:spcBef>
                <a:spcPts val="0"/>
              </a:spcBef>
              <a:spcAft>
                <a:spcPts val="0"/>
              </a:spcAft>
              <a:buClr>
                <a:srgbClr val="999999"/>
              </a:buClr>
              <a:buSzPts val="1300"/>
              <a:buFont typeface="Nunito Light"/>
              <a:buChar char="○"/>
              <a:defRPr/>
            </a:lvl8pPr>
            <a:lvl9pPr indent="-317500" lvl="8" marL="4114800" rtl="0">
              <a:lnSpc>
                <a:spcPct val="115000"/>
              </a:lnSpc>
              <a:spcBef>
                <a:spcPts val="0"/>
              </a:spcBef>
              <a:spcAft>
                <a:spcPts val="0"/>
              </a:spcAft>
              <a:buClr>
                <a:srgbClr val="999999"/>
              </a:buClr>
              <a:buSzPts val="1400"/>
              <a:buFont typeface="Nunito Light"/>
              <a:buChar char="■"/>
              <a:defRPr/>
            </a:lvl9pPr>
          </a:lstStyle>
          <a:p/>
        </p:txBody>
      </p:sp>
      <p:grpSp>
        <p:nvGrpSpPr>
          <p:cNvPr id="495" name="Google Shape;495;p7"/>
          <p:cNvGrpSpPr/>
          <p:nvPr/>
        </p:nvGrpSpPr>
        <p:grpSpPr>
          <a:xfrm>
            <a:off x="8267" y="9"/>
            <a:ext cx="9126254" cy="199793"/>
            <a:chOff x="8267" y="9"/>
            <a:chExt cx="9126254" cy="199793"/>
          </a:xfrm>
        </p:grpSpPr>
        <p:sp>
          <p:nvSpPr>
            <p:cNvPr id="496" name="Google Shape;496;p7"/>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7"/>
          <p:cNvGrpSpPr/>
          <p:nvPr/>
        </p:nvGrpSpPr>
        <p:grpSpPr>
          <a:xfrm>
            <a:off x="8267" y="4943709"/>
            <a:ext cx="9126254" cy="199793"/>
            <a:chOff x="8267" y="9"/>
            <a:chExt cx="9126254" cy="199793"/>
          </a:xfrm>
        </p:grpSpPr>
        <p:sp>
          <p:nvSpPr>
            <p:cNvPr id="542" name="Google Shape;542;p7"/>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7"/>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7"/>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7"/>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7"/>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7"/>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7"/>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7"/>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7"/>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7"/>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7"/>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7"/>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7"/>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7"/>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7"/>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7"/>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7"/>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7"/>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7"/>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7"/>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7"/>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7"/>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87" name="Shape 587"/>
        <p:cNvGrpSpPr/>
        <p:nvPr/>
      </p:nvGrpSpPr>
      <p:grpSpPr>
        <a:xfrm>
          <a:off x="0" y="0"/>
          <a:ext cx="0" cy="0"/>
          <a:chOff x="0" y="0"/>
          <a:chExt cx="0" cy="0"/>
        </a:xfrm>
      </p:grpSpPr>
      <p:pic>
        <p:nvPicPr>
          <p:cNvPr id="588" name="Google Shape;588;p8"/>
          <p:cNvPicPr preferRelativeResize="0"/>
          <p:nvPr/>
        </p:nvPicPr>
        <p:blipFill rotWithShape="1">
          <a:blip r:embed="rId2">
            <a:alphaModFix/>
          </a:blip>
          <a:srcRect b="9657" l="0" r="0" t="9657"/>
          <a:stretch/>
        </p:blipFill>
        <p:spPr>
          <a:xfrm>
            <a:off x="0" y="0"/>
            <a:ext cx="9143999" cy="5143501"/>
          </a:xfrm>
          <a:prstGeom prst="rect">
            <a:avLst/>
          </a:prstGeom>
          <a:noFill/>
          <a:ln>
            <a:noFill/>
          </a:ln>
        </p:spPr>
      </p:pic>
      <p:sp>
        <p:nvSpPr>
          <p:cNvPr id="589" name="Google Shape;589;p8"/>
          <p:cNvSpPr txBox="1"/>
          <p:nvPr>
            <p:ph type="title"/>
          </p:nvPr>
        </p:nvSpPr>
        <p:spPr>
          <a:xfrm>
            <a:off x="3480475" y="1307100"/>
            <a:ext cx="4627200" cy="2529300"/>
          </a:xfrm>
          <a:prstGeom prst="rect">
            <a:avLst/>
          </a:prstGeom>
        </p:spPr>
        <p:txBody>
          <a:bodyPr anchorCtr="0" anchor="ctr" bIns="91425" lIns="91425" spcFirstLastPara="1" rIns="91425" wrap="square" tIns="91425">
            <a:noAutofit/>
          </a:bodyPr>
          <a:lstStyle>
            <a:lvl1pPr lvl="0" algn="r">
              <a:spcBef>
                <a:spcPts val="0"/>
              </a:spcBef>
              <a:spcAft>
                <a:spcPts val="0"/>
              </a:spcAft>
              <a:buSzPts val="6000"/>
              <a:buNone/>
              <a:defRPr sz="81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590" name="Google Shape;590;p8"/>
          <p:cNvGrpSpPr/>
          <p:nvPr/>
        </p:nvGrpSpPr>
        <p:grpSpPr>
          <a:xfrm>
            <a:off x="8267" y="9"/>
            <a:ext cx="9126254" cy="199793"/>
            <a:chOff x="8267" y="9"/>
            <a:chExt cx="9126254" cy="199793"/>
          </a:xfrm>
        </p:grpSpPr>
        <p:sp>
          <p:nvSpPr>
            <p:cNvPr id="591" name="Google Shape;591;p8"/>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8"/>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8"/>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8"/>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8"/>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8"/>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8"/>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8"/>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8"/>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8"/>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8"/>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8"/>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8"/>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8"/>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8"/>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8"/>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8"/>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8"/>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8"/>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8"/>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8"/>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8"/>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8"/>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8"/>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8"/>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8"/>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8"/>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8"/>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8"/>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6" name="Google Shape;636;p8"/>
          <p:cNvGrpSpPr/>
          <p:nvPr/>
        </p:nvGrpSpPr>
        <p:grpSpPr>
          <a:xfrm>
            <a:off x="8267" y="4943709"/>
            <a:ext cx="9126254" cy="199793"/>
            <a:chOff x="8267" y="9"/>
            <a:chExt cx="9126254" cy="199793"/>
          </a:xfrm>
        </p:grpSpPr>
        <p:sp>
          <p:nvSpPr>
            <p:cNvPr id="637" name="Google Shape;637;p8"/>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8"/>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8"/>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8"/>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8"/>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8"/>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8"/>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8"/>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8"/>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8"/>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8"/>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8"/>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8"/>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8"/>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8"/>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8"/>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8"/>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8"/>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8"/>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8"/>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8"/>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8"/>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8"/>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8"/>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8"/>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8"/>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8"/>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8"/>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8"/>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8"/>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8"/>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8"/>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8"/>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8"/>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8"/>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8"/>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8"/>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8"/>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8"/>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8"/>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8"/>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8"/>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8"/>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8"/>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8"/>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2" name="Shape 682"/>
        <p:cNvGrpSpPr/>
        <p:nvPr/>
      </p:nvGrpSpPr>
      <p:grpSpPr>
        <a:xfrm>
          <a:off x="0" y="0"/>
          <a:ext cx="0" cy="0"/>
          <a:chOff x="0" y="0"/>
          <a:chExt cx="0" cy="0"/>
        </a:xfrm>
      </p:grpSpPr>
      <p:pic>
        <p:nvPicPr>
          <p:cNvPr id="683" name="Google Shape;683;p9"/>
          <p:cNvPicPr preferRelativeResize="0"/>
          <p:nvPr/>
        </p:nvPicPr>
        <p:blipFill rotWithShape="1">
          <a:blip r:embed="rId2">
            <a:alphaModFix/>
          </a:blip>
          <a:srcRect b="9657" l="0" r="0" t="9657"/>
          <a:stretch/>
        </p:blipFill>
        <p:spPr>
          <a:xfrm>
            <a:off x="0" y="0"/>
            <a:ext cx="9143999" cy="5143501"/>
          </a:xfrm>
          <a:prstGeom prst="rect">
            <a:avLst/>
          </a:prstGeom>
          <a:noFill/>
          <a:ln>
            <a:noFill/>
          </a:ln>
        </p:spPr>
      </p:pic>
      <p:sp>
        <p:nvSpPr>
          <p:cNvPr id="684" name="Google Shape;684;p9"/>
          <p:cNvSpPr txBox="1"/>
          <p:nvPr>
            <p:ph type="title"/>
          </p:nvPr>
        </p:nvSpPr>
        <p:spPr>
          <a:xfrm>
            <a:off x="3871875" y="1358025"/>
            <a:ext cx="4178700" cy="73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85" name="Google Shape;685;p9"/>
          <p:cNvSpPr txBox="1"/>
          <p:nvPr>
            <p:ph idx="1" type="subTitle"/>
          </p:nvPr>
        </p:nvSpPr>
        <p:spPr>
          <a:xfrm>
            <a:off x="3871875" y="2186950"/>
            <a:ext cx="4178700" cy="168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686" name="Google Shape;686;p9"/>
          <p:cNvGrpSpPr/>
          <p:nvPr/>
        </p:nvGrpSpPr>
        <p:grpSpPr>
          <a:xfrm>
            <a:off x="8267" y="9"/>
            <a:ext cx="9126254" cy="199793"/>
            <a:chOff x="8267" y="9"/>
            <a:chExt cx="9126254" cy="199793"/>
          </a:xfrm>
        </p:grpSpPr>
        <p:sp>
          <p:nvSpPr>
            <p:cNvPr id="687" name="Google Shape;687;p9"/>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9"/>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9"/>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9"/>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9"/>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9"/>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9"/>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9"/>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9"/>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9"/>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9"/>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9"/>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9"/>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9"/>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9"/>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9"/>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9"/>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9"/>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9"/>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9"/>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9"/>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9"/>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9"/>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9"/>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9"/>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9"/>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9"/>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9"/>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9"/>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9"/>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9"/>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9"/>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9"/>
          <p:cNvGrpSpPr/>
          <p:nvPr/>
        </p:nvGrpSpPr>
        <p:grpSpPr>
          <a:xfrm>
            <a:off x="8267" y="4943709"/>
            <a:ext cx="9126254" cy="199793"/>
            <a:chOff x="8267" y="9"/>
            <a:chExt cx="9126254" cy="199793"/>
          </a:xfrm>
        </p:grpSpPr>
        <p:sp>
          <p:nvSpPr>
            <p:cNvPr id="733" name="Google Shape;733;p9"/>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9"/>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9"/>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9"/>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9"/>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9"/>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9"/>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9"/>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9"/>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9"/>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9"/>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9"/>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9"/>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9"/>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9"/>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9"/>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9"/>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9"/>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9"/>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9"/>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9"/>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9"/>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9"/>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9"/>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9"/>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9"/>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9"/>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9"/>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9"/>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9"/>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9"/>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9"/>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9"/>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9"/>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9"/>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9"/>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9"/>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9"/>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9"/>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9"/>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9"/>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9"/>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9"/>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9"/>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9"/>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8" name="Shape 778"/>
        <p:cNvGrpSpPr/>
        <p:nvPr/>
      </p:nvGrpSpPr>
      <p:grpSpPr>
        <a:xfrm>
          <a:off x="0" y="0"/>
          <a:ext cx="0" cy="0"/>
          <a:chOff x="0" y="0"/>
          <a:chExt cx="0" cy="0"/>
        </a:xfrm>
      </p:grpSpPr>
      <p:pic>
        <p:nvPicPr>
          <p:cNvPr id="779" name="Google Shape;779;p10"/>
          <p:cNvPicPr preferRelativeResize="0"/>
          <p:nvPr/>
        </p:nvPicPr>
        <p:blipFill rotWithShape="1">
          <a:blip r:embed="rId2">
            <a:alphaModFix/>
          </a:blip>
          <a:srcRect b="9657" l="0" r="0" t="9657"/>
          <a:stretch/>
        </p:blipFill>
        <p:spPr>
          <a:xfrm>
            <a:off x="0" y="0"/>
            <a:ext cx="9143999" cy="5143501"/>
          </a:xfrm>
          <a:prstGeom prst="rect">
            <a:avLst/>
          </a:prstGeom>
          <a:noFill/>
          <a:ln>
            <a:noFill/>
          </a:ln>
        </p:spPr>
      </p:pic>
      <p:sp>
        <p:nvSpPr>
          <p:cNvPr id="780" name="Google Shape;780;p10"/>
          <p:cNvSpPr txBox="1"/>
          <p:nvPr>
            <p:ph type="title"/>
          </p:nvPr>
        </p:nvSpPr>
        <p:spPr>
          <a:xfrm>
            <a:off x="4414950" y="790225"/>
            <a:ext cx="3845700" cy="1124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a:solidFill>
                  <a:schemeClr val="accent5"/>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781" name="Google Shape;781;p10"/>
          <p:cNvGrpSpPr/>
          <p:nvPr/>
        </p:nvGrpSpPr>
        <p:grpSpPr>
          <a:xfrm>
            <a:off x="8267" y="9"/>
            <a:ext cx="9126254" cy="199793"/>
            <a:chOff x="8267" y="9"/>
            <a:chExt cx="9126254" cy="199793"/>
          </a:xfrm>
        </p:grpSpPr>
        <p:sp>
          <p:nvSpPr>
            <p:cNvPr id="782" name="Google Shape;782;p10"/>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0"/>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0"/>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0"/>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0"/>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0"/>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0"/>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0"/>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0"/>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0"/>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0"/>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0"/>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0"/>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0"/>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0"/>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0"/>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0"/>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0"/>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0"/>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0"/>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0"/>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0"/>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0"/>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0"/>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0"/>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0"/>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0"/>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0"/>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0"/>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0"/>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0"/>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0"/>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0"/>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0"/>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0"/>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0"/>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0"/>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0"/>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0"/>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0"/>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0"/>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0"/>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0"/>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0"/>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0"/>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7" name="Google Shape;827;p10"/>
          <p:cNvGrpSpPr/>
          <p:nvPr/>
        </p:nvGrpSpPr>
        <p:grpSpPr>
          <a:xfrm>
            <a:off x="8267" y="4943709"/>
            <a:ext cx="9126254" cy="199793"/>
            <a:chOff x="8267" y="9"/>
            <a:chExt cx="9126254" cy="199793"/>
          </a:xfrm>
        </p:grpSpPr>
        <p:sp>
          <p:nvSpPr>
            <p:cNvPr id="828" name="Google Shape;828;p10"/>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0"/>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0"/>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0"/>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0"/>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0"/>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0"/>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0"/>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0"/>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0"/>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0"/>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0"/>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0"/>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0"/>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0"/>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0"/>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0"/>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0"/>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0"/>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0"/>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0"/>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0"/>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0"/>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0"/>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0"/>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0"/>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0"/>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0"/>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0"/>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0"/>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0"/>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0"/>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0"/>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0"/>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0"/>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0"/>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0"/>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0"/>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0"/>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0"/>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0"/>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0"/>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0"/>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0"/>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0"/>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9496"/>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1pPr>
            <a:lvl2pPr lvl="1"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2pPr>
            <a:lvl3pPr lvl="2"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3pPr>
            <a:lvl4pPr lvl="3"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4pPr>
            <a:lvl5pPr lvl="4"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5pPr>
            <a:lvl6pPr lvl="5"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6pPr>
            <a:lvl7pPr lvl="6"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7pPr>
            <a:lvl8pPr lvl="7"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8pPr>
            <a:lvl9pPr lvl="8"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indent="-317500" lvl="1" marL="9144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2pPr>
            <a:lvl3pPr indent="-317500" lvl="2" marL="13716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3pPr>
            <a:lvl4pPr indent="-317500" lvl="3" marL="18288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4pPr>
            <a:lvl5pPr indent="-317500" lvl="4" marL="22860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5pPr>
            <a:lvl6pPr indent="-317500" lvl="5" marL="27432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6pPr>
            <a:lvl7pPr indent="-317500" lvl="6" marL="32004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7pPr>
            <a:lvl8pPr indent="-317500" lvl="7" marL="36576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8pPr>
            <a:lvl9pPr indent="-317500" lvl="8" marL="4114800">
              <a:lnSpc>
                <a:spcPct val="115000"/>
              </a:lnSpc>
              <a:spcBef>
                <a:spcPts val="1600"/>
              </a:spcBef>
              <a:spcAft>
                <a:spcPts val="1600"/>
              </a:spcAft>
              <a:buClr>
                <a:schemeClr val="dk1"/>
              </a:buClr>
              <a:buSzPts val="1400"/>
              <a:buFont typeface="Karla"/>
              <a:buChar char="■"/>
              <a:defRPr>
                <a:solidFill>
                  <a:schemeClr val="dk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2" name="Shape 2682"/>
        <p:cNvGrpSpPr/>
        <p:nvPr/>
      </p:nvGrpSpPr>
      <p:grpSpPr>
        <a:xfrm>
          <a:off x="0" y="0"/>
          <a:ext cx="0" cy="0"/>
          <a:chOff x="0" y="0"/>
          <a:chExt cx="0" cy="0"/>
        </a:xfrm>
      </p:grpSpPr>
      <p:grpSp>
        <p:nvGrpSpPr>
          <p:cNvPr id="2683" name="Google Shape;2683;p30"/>
          <p:cNvGrpSpPr/>
          <p:nvPr/>
        </p:nvGrpSpPr>
        <p:grpSpPr>
          <a:xfrm>
            <a:off x="1164325" y="3109100"/>
            <a:ext cx="6036731" cy="2036125"/>
            <a:chOff x="1164325" y="3109100"/>
            <a:chExt cx="6036731" cy="2036125"/>
          </a:xfrm>
        </p:grpSpPr>
        <p:sp>
          <p:nvSpPr>
            <p:cNvPr id="2684" name="Google Shape;2684;p30"/>
            <p:cNvSpPr/>
            <p:nvPr/>
          </p:nvSpPr>
          <p:spPr>
            <a:xfrm>
              <a:off x="1164325" y="4081575"/>
              <a:ext cx="6035675" cy="1063650"/>
            </a:xfrm>
            <a:custGeom>
              <a:rect b="b" l="l" r="r" t="t"/>
              <a:pathLst>
                <a:path extrusionOk="0" h="42546" w="241427">
                  <a:moveTo>
                    <a:pt x="31278" y="124"/>
                  </a:moveTo>
                  <a:lnTo>
                    <a:pt x="143882" y="0"/>
                  </a:lnTo>
                  <a:lnTo>
                    <a:pt x="241427" y="207"/>
                  </a:lnTo>
                  <a:lnTo>
                    <a:pt x="221342" y="29017"/>
                  </a:lnTo>
                  <a:lnTo>
                    <a:pt x="210068" y="42546"/>
                  </a:lnTo>
                  <a:lnTo>
                    <a:pt x="164221" y="42546"/>
                  </a:lnTo>
                  <a:lnTo>
                    <a:pt x="116120" y="42546"/>
                  </a:lnTo>
                  <a:lnTo>
                    <a:pt x="97706" y="42546"/>
                  </a:lnTo>
                  <a:lnTo>
                    <a:pt x="40962" y="42546"/>
                  </a:lnTo>
                  <a:lnTo>
                    <a:pt x="0" y="42170"/>
                  </a:lnTo>
                  <a:lnTo>
                    <a:pt x="14280" y="23380"/>
                  </a:lnTo>
                  <a:close/>
                </a:path>
              </a:pathLst>
            </a:custGeom>
            <a:gradFill>
              <a:gsLst>
                <a:gs pos="0">
                  <a:srgbClr val="703030">
                    <a:alpha val="25882"/>
                  </a:srgbClr>
                </a:gs>
                <a:gs pos="100000">
                  <a:srgbClr val="703030">
                    <a:alpha val="0"/>
                  </a:srgbClr>
                </a:gs>
              </a:gsLst>
              <a:lin ang="5400700" scaled="0"/>
            </a:gradFill>
            <a:ln>
              <a:noFill/>
            </a:ln>
          </p:spPr>
        </p:sp>
        <p:sp>
          <p:nvSpPr>
            <p:cNvPr id="2685" name="Google Shape;2685;p30"/>
            <p:cNvSpPr/>
            <p:nvPr/>
          </p:nvSpPr>
          <p:spPr>
            <a:xfrm>
              <a:off x="1942925" y="3109100"/>
              <a:ext cx="5258131" cy="977149"/>
            </a:xfrm>
            <a:custGeom>
              <a:rect b="b" l="l" r="r" t="t"/>
              <a:pathLst>
                <a:path extrusionOk="0" h="9463" w="43211">
                  <a:moveTo>
                    <a:pt x="1" y="1"/>
                  </a:moveTo>
                  <a:lnTo>
                    <a:pt x="3170" y="4737"/>
                  </a:lnTo>
                  <a:lnTo>
                    <a:pt x="1" y="9462"/>
                  </a:lnTo>
                  <a:lnTo>
                    <a:pt x="43210" y="9462"/>
                  </a:lnTo>
                  <a:lnTo>
                    <a:pt x="40052" y="4737"/>
                  </a:lnTo>
                  <a:lnTo>
                    <a:pt x="43210" y="1"/>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6" name="Google Shape;2686;p30"/>
          <p:cNvSpPr txBox="1"/>
          <p:nvPr>
            <p:ph type="ctrTitle"/>
          </p:nvPr>
        </p:nvSpPr>
        <p:spPr>
          <a:xfrm>
            <a:off x="1669800" y="2400300"/>
            <a:ext cx="5804400" cy="179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FOREST FIRE </a:t>
            </a:r>
            <a:r>
              <a:rPr lang="en"/>
              <a:t>PREVENTION</a:t>
            </a:r>
            <a:endParaRPr/>
          </a:p>
        </p:txBody>
      </p:sp>
      <p:sp>
        <p:nvSpPr>
          <p:cNvPr id="2687" name="Google Shape;2687;p30"/>
          <p:cNvSpPr txBox="1"/>
          <p:nvPr>
            <p:ph idx="1" type="subTitle"/>
          </p:nvPr>
        </p:nvSpPr>
        <p:spPr>
          <a:xfrm>
            <a:off x="5917783" y="4193100"/>
            <a:ext cx="27696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Gabriel Rajendran (1019121)</a:t>
            </a:r>
            <a:endParaRPr b="1"/>
          </a:p>
        </p:txBody>
      </p:sp>
      <p:sp>
        <p:nvSpPr>
          <p:cNvPr id="2688" name="Google Shape;2688;p30"/>
          <p:cNvSpPr/>
          <p:nvPr/>
        </p:nvSpPr>
        <p:spPr>
          <a:xfrm>
            <a:off x="7926175" y="1234950"/>
            <a:ext cx="274318" cy="274318"/>
          </a:xfrm>
          <a:custGeom>
            <a:rect b="b" l="l" r="r" t="t"/>
            <a:pathLst>
              <a:path extrusionOk="0" h="5701" w="5701">
                <a:moveTo>
                  <a:pt x="2856" y="0"/>
                </a:moveTo>
                <a:lnTo>
                  <a:pt x="2566" y="2287"/>
                </a:lnTo>
                <a:lnTo>
                  <a:pt x="1277" y="1277"/>
                </a:lnTo>
                <a:lnTo>
                  <a:pt x="2299" y="2578"/>
                </a:lnTo>
                <a:lnTo>
                  <a:pt x="0" y="2856"/>
                </a:lnTo>
                <a:lnTo>
                  <a:pt x="2299" y="3135"/>
                </a:lnTo>
                <a:lnTo>
                  <a:pt x="1277" y="4423"/>
                </a:lnTo>
                <a:lnTo>
                  <a:pt x="2566" y="3402"/>
                </a:lnTo>
                <a:lnTo>
                  <a:pt x="2844" y="5700"/>
                </a:lnTo>
                <a:lnTo>
                  <a:pt x="3135" y="3402"/>
                </a:lnTo>
                <a:lnTo>
                  <a:pt x="4423" y="4435"/>
                </a:lnTo>
                <a:lnTo>
                  <a:pt x="3413" y="3135"/>
                </a:lnTo>
                <a:lnTo>
                  <a:pt x="5700" y="2856"/>
                </a:lnTo>
                <a:lnTo>
                  <a:pt x="3413" y="2578"/>
                </a:lnTo>
                <a:lnTo>
                  <a:pt x="4423" y="1277"/>
                </a:lnTo>
                <a:lnTo>
                  <a:pt x="3135" y="2287"/>
                </a:lnTo>
                <a:lnTo>
                  <a:pt x="28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30"/>
          <p:cNvSpPr/>
          <p:nvPr/>
        </p:nvSpPr>
        <p:spPr>
          <a:xfrm>
            <a:off x="6751500" y="1905063"/>
            <a:ext cx="274325" cy="274325"/>
          </a:xfrm>
          <a:custGeom>
            <a:rect b="b" l="l" r="r" t="t"/>
            <a:pathLst>
              <a:path extrusionOk="0" h="6781" w="6781">
                <a:moveTo>
                  <a:pt x="3379" y="1"/>
                </a:moveTo>
                <a:lnTo>
                  <a:pt x="3066" y="2729"/>
                </a:lnTo>
                <a:lnTo>
                  <a:pt x="1510" y="1510"/>
                </a:lnTo>
                <a:lnTo>
                  <a:pt x="2729" y="3066"/>
                </a:lnTo>
                <a:lnTo>
                  <a:pt x="1" y="3379"/>
                </a:lnTo>
                <a:lnTo>
                  <a:pt x="2729" y="3716"/>
                </a:lnTo>
                <a:lnTo>
                  <a:pt x="1510" y="5271"/>
                </a:lnTo>
                <a:lnTo>
                  <a:pt x="3066" y="4052"/>
                </a:lnTo>
                <a:lnTo>
                  <a:pt x="3379" y="6781"/>
                </a:lnTo>
                <a:lnTo>
                  <a:pt x="3716" y="4052"/>
                </a:lnTo>
                <a:lnTo>
                  <a:pt x="5271" y="5271"/>
                </a:lnTo>
                <a:lnTo>
                  <a:pt x="4052" y="3716"/>
                </a:lnTo>
                <a:lnTo>
                  <a:pt x="6781" y="3379"/>
                </a:lnTo>
                <a:lnTo>
                  <a:pt x="4052" y="3066"/>
                </a:lnTo>
                <a:lnTo>
                  <a:pt x="5271" y="1510"/>
                </a:lnTo>
                <a:lnTo>
                  <a:pt x="3716" y="2729"/>
                </a:lnTo>
                <a:lnTo>
                  <a:pt x="33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30"/>
          <p:cNvSpPr/>
          <p:nvPr/>
        </p:nvSpPr>
        <p:spPr>
          <a:xfrm>
            <a:off x="2867825" y="1048475"/>
            <a:ext cx="274319" cy="274325"/>
          </a:xfrm>
          <a:custGeom>
            <a:rect b="b" l="l" r="r" t="t"/>
            <a:pathLst>
              <a:path extrusionOk="0" h="6781" w="678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30"/>
          <p:cNvSpPr/>
          <p:nvPr/>
        </p:nvSpPr>
        <p:spPr>
          <a:xfrm>
            <a:off x="943500" y="1048475"/>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30"/>
          <p:cNvSpPr/>
          <p:nvPr/>
        </p:nvSpPr>
        <p:spPr>
          <a:xfrm>
            <a:off x="1942913" y="1791438"/>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30"/>
          <p:cNvSpPr/>
          <p:nvPr/>
        </p:nvSpPr>
        <p:spPr>
          <a:xfrm>
            <a:off x="6230875" y="1184225"/>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30"/>
          <p:cNvSpPr/>
          <p:nvPr/>
        </p:nvSpPr>
        <p:spPr>
          <a:xfrm>
            <a:off x="305875" y="2882888"/>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5" name="Google Shape;2695;p30"/>
          <p:cNvGrpSpPr/>
          <p:nvPr/>
        </p:nvGrpSpPr>
        <p:grpSpPr>
          <a:xfrm>
            <a:off x="3919111" y="479925"/>
            <a:ext cx="1305777" cy="1985774"/>
            <a:chOff x="7397450" y="1458488"/>
            <a:chExt cx="1305777" cy="1985774"/>
          </a:xfrm>
        </p:grpSpPr>
        <p:sp>
          <p:nvSpPr>
            <p:cNvPr id="2696" name="Google Shape;2696;p30"/>
            <p:cNvSpPr/>
            <p:nvPr/>
          </p:nvSpPr>
          <p:spPr>
            <a:xfrm>
              <a:off x="7715270" y="1557711"/>
              <a:ext cx="826529" cy="1318810"/>
            </a:xfrm>
            <a:custGeom>
              <a:rect b="b" l="l" r="r" t="t"/>
              <a:pathLst>
                <a:path extrusionOk="0" h="12042" w="7547">
                  <a:moveTo>
                    <a:pt x="6908" y="4017"/>
                  </a:moveTo>
                  <a:lnTo>
                    <a:pt x="6908" y="4017"/>
                  </a:lnTo>
                  <a:cubicBezTo>
                    <a:pt x="6906" y="4030"/>
                    <a:pt x="6906" y="4044"/>
                    <a:pt x="6906" y="4058"/>
                  </a:cubicBezTo>
                  <a:lnTo>
                    <a:pt x="6906" y="4058"/>
                  </a:lnTo>
                  <a:cubicBezTo>
                    <a:pt x="6907" y="4044"/>
                    <a:pt x="6907" y="4031"/>
                    <a:pt x="6908" y="4017"/>
                  </a:cubicBezTo>
                  <a:close/>
                  <a:moveTo>
                    <a:pt x="1417" y="4377"/>
                  </a:moveTo>
                  <a:lnTo>
                    <a:pt x="1417" y="4377"/>
                  </a:lnTo>
                  <a:cubicBezTo>
                    <a:pt x="1417" y="4377"/>
                    <a:pt x="1416" y="4378"/>
                    <a:pt x="1416" y="4379"/>
                  </a:cubicBezTo>
                  <a:lnTo>
                    <a:pt x="1416" y="4379"/>
                  </a:lnTo>
                  <a:cubicBezTo>
                    <a:pt x="1416" y="4378"/>
                    <a:pt x="1416" y="4378"/>
                    <a:pt x="1417" y="4377"/>
                  </a:cubicBezTo>
                  <a:close/>
                  <a:moveTo>
                    <a:pt x="2763" y="0"/>
                  </a:moveTo>
                  <a:cubicBezTo>
                    <a:pt x="3263" y="4075"/>
                    <a:pt x="1417" y="7268"/>
                    <a:pt x="1417" y="7268"/>
                  </a:cubicBezTo>
                  <a:cubicBezTo>
                    <a:pt x="835" y="6628"/>
                    <a:pt x="1397" y="4452"/>
                    <a:pt x="1416" y="4379"/>
                  </a:cubicBezTo>
                  <a:lnTo>
                    <a:pt x="1416" y="4379"/>
                  </a:lnTo>
                  <a:cubicBezTo>
                    <a:pt x="1346" y="4645"/>
                    <a:pt x="1115" y="4912"/>
                    <a:pt x="999" y="5166"/>
                  </a:cubicBezTo>
                  <a:cubicBezTo>
                    <a:pt x="407" y="6350"/>
                    <a:pt x="0" y="7627"/>
                    <a:pt x="12" y="8974"/>
                  </a:cubicBezTo>
                  <a:cubicBezTo>
                    <a:pt x="12" y="9694"/>
                    <a:pt x="128" y="10460"/>
                    <a:pt x="616" y="11006"/>
                  </a:cubicBezTo>
                  <a:cubicBezTo>
                    <a:pt x="941" y="11377"/>
                    <a:pt x="1440" y="11644"/>
                    <a:pt x="1962" y="11807"/>
                  </a:cubicBezTo>
                  <a:cubicBezTo>
                    <a:pt x="2287" y="11911"/>
                    <a:pt x="2624" y="11981"/>
                    <a:pt x="2926" y="12016"/>
                  </a:cubicBezTo>
                  <a:cubicBezTo>
                    <a:pt x="3106" y="12033"/>
                    <a:pt x="3289" y="12042"/>
                    <a:pt x="3471" y="12042"/>
                  </a:cubicBezTo>
                  <a:cubicBezTo>
                    <a:pt x="3654" y="12042"/>
                    <a:pt x="3837" y="12033"/>
                    <a:pt x="4017" y="12016"/>
                  </a:cubicBezTo>
                  <a:cubicBezTo>
                    <a:pt x="4644" y="11923"/>
                    <a:pt x="5224" y="11679"/>
                    <a:pt x="5700" y="11261"/>
                  </a:cubicBezTo>
                  <a:cubicBezTo>
                    <a:pt x="6966" y="10135"/>
                    <a:pt x="7546" y="8266"/>
                    <a:pt x="7453" y="6629"/>
                  </a:cubicBezTo>
                  <a:cubicBezTo>
                    <a:pt x="7430" y="5991"/>
                    <a:pt x="7314" y="5352"/>
                    <a:pt x="7140" y="4725"/>
                  </a:cubicBezTo>
                  <a:cubicBezTo>
                    <a:pt x="7086" y="4552"/>
                    <a:pt x="6910" y="4257"/>
                    <a:pt x="6906" y="4058"/>
                  </a:cubicBezTo>
                  <a:lnTo>
                    <a:pt x="6906" y="4058"/>
                  </a:lnTo>
                  <a:cubicBezTo>
                    <a:pt x="6788" y="6545"/>
                    <a:pt x="5410" y="7337"/>
                    <a:pt x="5410" y="7337"/>
                  </a:cubicBezTo>
                  <a:cubicBezTo>
                    <a:pt x="6362" y="5898"/>
                    <a:pt x="5608" y="3333"/>
                    <a:pt x="5608" y="3332"/>
                  </a:cubicBezTo>
                  <a:lnTo>
                    <a:pt x="5608" y="3332"/>
                  </a:lnTo>
                  <a:cubicBezTo>
                    <a:pt x="5608" y="4121"/>
                    <a:pt x="4818" y="4818"/>
                    <a:pt x="4818" y="4818"/>
                  </a:cubicBezTo>
                  <a:cubicBezTo>
                    <a:pt x="4865" y="1707"/>
                    <a:pt x="2764" y="0"/>
                    <a:pt x="27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30"/>
            <p:cNvSpPr/>
            <p:nvPr/>
          </p:nvSpPr>
          <p:spPr>
            <a:xfrm>
              <a:off x="7843625" y="2320501"/>
              <a:ext cx="478153" cy="554049"/>
            </a:xfrm>
            <a:custGeom>
              <a:rect b="b" l="l" r="r" t="t"/>
              <a:pathLst>
                <a:path extrusionOk="0" h="5059" w="4366">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30"/>
            <p:cNvSpPr/>
            <p:nvPr/>
          </p:nvSpPr>
          <p:spPr>
            <a:xfrm>
              <a:off x="7673325" y="1458488"/>
              <a:ext cx="910419" cy="1457130"/>
            </a:xfrm>
            <a:custGeom>
              <a:rect b="b" l="l" r="r" t="t"/>
              <a:pathLst>
                <a:path extrusionOk="0" h="13305" w="8313">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30"/>
            <p:cNvSpPr/>
            <p:nvPr/>
          </p:nvSpPr>
          <p:spPr>
            <a:xfrm>
              <a:off x="7424063" y="2860314"/>
              <a:ext cx="1251237" cy="560072"/>
            </a:xfrm>
            <a:custGeom>
              <a:rect b="b" l="l" r="r" t="t"/>
              <a:pathLst>
                <a:path extrusionOk="0" h="5114" w="11425">
                  <a:moveTo>
                    <a:pt x="811" y="0"/>
                  </a:moveTo>
                  <a:cubicBezTo>
                    <a:pt x="520" y="0"/>
                    <a:pt x="238" y="178"/>
                    <a:pt x="129" y="470"/>
                  </a:cubicBezTo>
                  <a:cubicBezTo>
                    <a:pt x="1" y="830"/>
                    <a:pt x="187" y="1248"/>
                    <a:pt x="558" y="1376"/>
                  </a:cubicBezTo>
                  <a:lnTo>
                    <a:pt x="10379" y="5067"/>
                  </a:lnTo>
                  <a:cubicBezTo>
                    <a:pt x="10460" y="5099"/>
                    <a:pt x="10544" y="5114"/>
                    <a:pt x="10626" y="5114"/>
                  </a:cubicBezTo>
                  <a:cubicBezTo>
                    <a:pt x="10909" y="5114"/>
                    <a:pt x="11180" y="4937"/>
                    <a:pt x="11297" y="4649"/>
                  </a:cubicBezTo>
                  <a:cubicBezTo>
                    <a:pt x="11424" y="4278"/>
                    <a:pt x="11239" y="3860"/>
                    <a:pt x="10867" y="3732"/>
                  </a:cubicBezTo>
                  <a:lnTo>
                    <a:pt x="1046" y="40"/>
                  </a:lnTo>
                  <a:cubicBezTo>
                    <a:pt x="969" y="13"/>
                    <a:pt x="890" y="0"/>
                    <a:pt x="8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30"/>
            <p:cNvSpPr/>
            <p:nvPr/>
          </p:nvSpPr>
          <p:spPr>
            <a:xfrm>
              <a:off x="8031886" y="3052846"/>
              <a:ext cx="42055" cy="183223"/>
            </a:xfrm>
            <a:custGeom>
              <a:rect b="b" l="l" r="r" t="t"/>
              <a:pathLst>
                <a:path extrusionOk="0" h="1673" w="384">
                  <a:moveTo>
                    <a:pt x="0" y="1"/>
                  </a:moveTo>
                  <a:cubicBezTo>
                    <a:pt x="12" y="105"/>
                    <a:pt x="23" y="221"/>
                    <a:pt x="23" y="314"/>
                  </a:cubicBezTo>
                  <a:cubicBezTo>
                    <a:pt x="58" y="604"/>
                    <a:pt x="81" y="918"/>
                    <a:pt x="93" y="1208"/>
                  </a:cubicBezTo>
                  <a:lnTo>
                    <a:pt x="93" y="1359"/>
                  </a:lnTo>
                  <a:lnTo>
                    <a:pt x="93" y="1556"/>
                  </a:lnTo>
                  <a:lnTo>
                    <a:pt x="383" y="1672"/>
                  </a:lnTo>
                  <a:lnTo>
                    <a:pt x="383" y="1347"/>
                  </a:lnTo>
                  <a:lnTo>
                    <a:pt x="383" y="1208"/>
                  </a:lnTo>
                  <a:cubicBezTo>
                    <a:pt x="383" y="895"/>
                    <a:pt x="348" y="593"/>
                    <a:pt x="313" y="291"/>
                  </a:cubicBezTo>
                  <a:cubicBezTo>
                    <a:pt x="313" y="233"/>
                    <a:pt x="302" y="175"/>
                    <a:pt x="302" y="117"/>
                  </a:cubicBezTo>
                  <a:lnTo>
                    <a:pt x="0" y="1"/>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1" name="Google Shape;2701;p30"/>
            <p:cNvGrpSpPr/>
            <p:nvPr/>
          </p:nvGrpSpPr>
          <p:grpSpPr>
            <a:xfrm>
              <a:off x="7397450" y="2837534"/>
              <a:ext cx="1305777" cy="606727"/>
              <a:chOff x="7309725" y="3207034"/>
              <a:chExt cx="1305777" cy="606727"/>
            </a:xfrm>
          </p:grpSpPr>
          <p:sp>
            <p:nvSpPr>
              <p:cNvPr id="2702" name="Google Shape;2702;p30"/>
              <p:cNvSpPr/>
              <p:nvPr/>
            </p:nvSpPr>
            <p:spPr>
              <a:xfrm>
                <a:off x="7309725" y="3207034"/>
                <a:ext cx="1305777" cy="606727"/>
              </a:xfrm>
              <a:custGeom>
                <a:rect b="b" l="l" r="r" t="t"/>
                <a:pathLst>
                  <a:path extrusionOk="0" h="5540" w="11923">
                    <a:moveTo>
                      <a:pt x="1025" y="434"/>
                    </a:moveTo>
                    <a:cubicBezTo>
                      <a:pt x="1082" y="434"/>
                      <a:pt x="1140" y="445"/>
                      <a:pt x="1196" y="469"/>
                    </a:cubicBezTo>
                    <a:lnTo>
                      <a:pt x="11006" y="4172"/>
                    </a:lnTo>
                    <a:cubicBezTo>
                      <a:pt x="11273" y="4254"/>
                      <a:pt x="11400" y="4544"/>
                      <a:pt x="11296" y="4799"/>
                    </a:cubicBezTo>
                    <a:cubicBezTo>
                      <a:pt x="11232" y="4998"/>
                      <a:pt x="11042" y="5120"/>
                      <a:pt x="10846" y="5120"/>
                    </a:cubicBezTo>
                    <a:cubicBezTo>
                      <a:pt x="10790" y="5120"/>
                      <a:pt x="10734" y="5110"/>
                      <a:pt x="10681" y="5090"/>
                    </a:cubicBezTo>
                    <a:lnTo>
                      <a:pt x="847" y="1398"/>
                    </a:lnTo>
                    <a:cubicBezTo>
                      <a:pt x="592" y="1293"/>
                      <a:pt x="464" y="1003"/>
                      <a:pt x="557" y="759"/>
                    </a:cubicBezTo>
                    <a:cubicBezTo>
                      <a:pt x="638" y="562"/>
                      <a:pt x="829" y="434"/>
                      <a:pt x="1025" y="434"/>
                    </a:cubicBezTo>
                    <a:close/>
                    <a:moveTo>
                      <a:pt x="1045" y="0"/>
                    </a:moveTo>
                    <a:cubicBezTo>
                      <a:pt x="669" y="0"/>
                      <a:pt x="320" y="229"/>
                      <a:pt x="186" y="597"/>
                    </a:cubicBezTo>
                    <a:cubicBezTo>
                      <a:pt x="0" y="1073"/>
                      <a:pt x="244" y="1618"/>
                      <a:pt x="720" y="1793"/>
                    </a:cubicBezTo>
                    <a:lnTo>
                      <a:pt x="10553" y="5473"/>
                    </a:lnTo>
                    <a:cubicBezTo>
                      <a:pt x="10660" y="5518"/>
                      <a:pt x="10772" y="5540"/>
                      <a:pt x="10882" y="5540"/>
                    </a:cubicBezTo>
                    <a:cubicBezTo>
                      <a:pt x="11246" y="5540"/>
                      <a:pt x="11594" y="5304"/>
                      <a:pt x="11737" y="4939"/>
                    </a:cubicBezTo>
                    <a:cubicBezTo>
                      <a:pt x="11923" y="4463"/>
                      <a:pt x="11679" y="3929"/>
                      <a:pt x="11203" y="3754"/>
                    </a:cubicBezTo>
                    <a:lnTo>
                      <a:pt x="1382" y="63"/>
                    </a:lnTo>
                    <a:cubicBezTo>
                      <a:pt x="1270" y="20"/>
                      <a:pt x="1157" y="0"/>
                      <a:pt x="10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30"/>
              <p:cNvSpPr/>
              <p:nvPr/>
            </p:nvSpPr>
            <p:spPr>
              <a:xfrm>
                <a:off x="7411357" y="3252046"/>
                <a:ext cx="109518" cy="150039"/>
              </a:xfrm>
              <a:custGeom>
                <a:rect b="b" l="l" r="r" t="t"/>
                <a:pathLst>
                  <a:path extrusionOk="0" h="1370" w="1000">
                    <a:moveTo>
                      <a:pt x="721" y="0"/>
                    </a:moveTo>
                    <a:cubicBezTo>
                      <a:pt x="709" y="58"/>
                      <a:pt x="697" y="116"/>
                      <a:pt x="662" y="174"/>
                    </a:cubicBezTo>
                    <a:cubicBezTo>
                      <a:pt x="523" y="627"/>
                      <a:pt x="407" y="917"/>
                      <a:pt x="70" y="1196"/>
                    </a:cubicBezTo>
                    <a:cubicBezTo>
                      <a:pt x="36" y="1207"/>
                      <a:pt x="24" y="1231"/>
                      <a:pt x="1" y="1254"/>
                    </a:cubicBezTo>
                    <a:lnTo>
                      <a:pt x="314" y="1370"/>
                    </a:lnTo>
                    <a:cubicBezTo>
                      <a:pt x="662" y="1045"/>
                      <a:pt x="813" y="697"/>
                      <a:pt x="953" y="267"/>
                    </a:cubicBezTo>
                    <a:cubicBezTo>
                      <a:pt x="964" y="209"/>
                      <a:pt x="988" y="163"/>
                      <a:pt x="999" y="104"/>
                    </a:cubicBezTo>
                    <a:lnTo>
                      <a:pt x="7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30"/>
              <p:cNvSpPr/>
              <p:nvPr/>
            </p:nvSpPr>
            <p:spPr>
              <a:xfrm>
                <a:off x="7490210" y="3282492"/>
                <a:ext cx="112036" cy="147630"/>
              </a:xfrm>
              <a:custGeom>
                <a:rect b="b" l="l" r="r" t="t"/>
                <a:pathLst>
                  <a:path extrusionOk="0" h="1348" w="1023">
                    <a:moveTo>
                      <a:pt x="744" y="1"/>
                    </a:moveTo>
                    <a:cubicBezTo>
                      <a:pt x="697" y="128"/>
                      <a:pt x="639" y="291"/>
                      <a:pt x="569" y="477"/>
                    </a:cubicBezTo>
                    <a:cubicBezTo>
                      <a:pt x="442" y="802"/>
                      <a:pt x="233" y="1034"/>
                      <a:pt x="1" y="1231"/>
                    </a:cubicBezTo>
                    <a:lnTo>
                      <a:pt x="302" y="1347"/>
                    </a:lnTo>
                    <a:cubicBezTo>
                      <a:pt x="523" y="1138"/>
                      <a:pt x="709" y="895"/>
                      <a:pt x="848" y="581"/>
                    </a:cubicBezTo>
                    <a:cubicBezTo>
                      <a:pt x="918" y="407"/>
                      <a:pt x="976" y="244"/>
                      <a:pt x="1022" y="105"/>
                    </a:cubicBezTo>
                    <a:lnTo>
                      <a:pt x="7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30"/>
              <p:cNvSpPr/>
              <p:nvPr/>
            </p:nvSpPr>
            <p:spPr>
              <a:xfrm>
                <a:off x="8245444" y="3609074"/>
                <a:ext cx="151353" cy="146534"/>
              </a:xfrm>
              <a:custGeom>
                <a:rect b="b" l="l" r="r" t="t"/>
                <a:pathLst>
                  <a:path extrusionOk="0" h="1338" w="1382">
                    <a:moveTo>
                      <a:pt x="630" y="1"/>
                    </a:moveTo>
                    <a:cubicBezTo>
                      <a:pt x="475" y="1"/>
                      <a:pt x="339" y="58"/>
                      <a:pt x="233" y="165"/>
                    </a:cubicBezTo>
                    <a:cubicBezTo>
                      <a:pt x="93" y="327"/>
                      <a:pt x="12" y="559"/>
                      <a:pt x="0" y="838"/>
                    </a:cubicBezTo>
                    <a:lnTo>
                      <a:pt x="291" y="931"/>
                    </a:lnTo>
                    <a:cubicBezTo>
                      <a:pt x="302" y="687"/>
                      <a:pt x="349" y="467"/>
                      <a:pt x="453" y="350"/>
                    </a:cubicBezTo>
                    <a:cubicBezTo>
                      <a:pt x="511" y="292"/>
                      <a:pt x="569" y="281"/>
                      <a:pt x="651" y="281"/>
                    </a:cubicBezTo>
                    <a:cubicBezTo>
                      <a:pt x="929" y="292"/>
                      <a:pt x="1034" y="745"/>
                      <a:pt x="1080" y="1221"/>
                    </a:cubicBezTo>
                    <a:lnTo>
                      <a:pt x="1382" y="1337"/>
                    </a:lnTo>
                    <a:cubicBezTo>
                      <a:pt x="1335" y="676"/>
                      <a:pt x="1196" y="37"/>
                      <a:pt x="674" y="2"/>
                    </a:cubicBezTo>
                    <a:cubicBezTo>
                      <a:pt x="659" y="1"/>
                      <a:pt x="645" y="1"/>
                      <a:pt x="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30"/>
              <p:cNvSpPr/>
              <p:nvPr/>
            </p:nvSpPr>
            <p:spPr>
              <a:xfrm>
                <a:off x="7602137" y="3329585"/>
                <a:ext cx="127259" cy="143796"/>
              </a:xfrm>
              <a:custGeom>
                <a:rect b="b" l="l" r="r" t="t"/>
                <a:pathLst>
                  <a:path extrusionOk="0" h="1313" w="1162">
                    <a:moveTo>
                      <a:pt x="871" y="0"/>
                    </a:moveTo>
                    <a:cubicBezTo>
                      <a:pt x="708" y="198"/>
                      <a:pt x="557" y="406"/>
                      <a:pt x="465" y="581"/>
                    </a:cubicBezTo>
                    <a:lnTo>
                      <a:pt x="453" y="615"/>
                    </a:lnTo>
                    <a:cubicBezTo>
                      <a:pt x="302" y="848"/>
                      <a:pt x="163" y="1033"/>
                      <a:pt x="0" y="1196"/>
                    </a:cubicBezTo>
                    <a:lnTo>
                      <a:pt x="290" y="1312"/>
                    </a:lnTo>
                    <a:cubicBezTo>
                      <a:pt x="430" y="1138"/>
                      <a:pt x="557" y="964"/>
                      <a:pt x="697" y="755"/>
                    </a:cubicBezTo>
                    <a:lnTo>
                      <a:pt x="708" y="732"/>
                    </a:lnTo>
                    <a:cubicBezTo>
                      <a:pt x="813" y="557"/>
                      <a:pt x="987" y="314"/>
                      <a:pt x="1161" y="105"/>
                    </a:cubicBezTo>
                    <a:lnTo>
                      <a:pt x="8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30"/>
              <p:cNvSpPr/>
              <p:nvPr/>
            </p:nvSpPr>
            <p:spPr>
              <a:xfrm>
                <a:off x="7673324" y="3418513"/>
                <a:ext cx="128464" cy="112036"/>
              </a:xfrm>
              <a:custGeom>
                <a:rect b="b" l="l" r="r" t="t"/>
                <a:pathLst>
                  <a:path extrusionOk="0" h="1023" w="1173">
                    <a:moveTo>
                      <a:pt x="670" y="0"/>
                    </a:moveTo>
                    <a:cubicBezTo>
                      <a:pt x="618" y="0"/>
                      <a:pt x="555" y="15"/>
                      <a:pt x="476" y="47"/>
                    </a:cubicBezTo>
                    <a:cubicBezTo>
                      <a:pt x="302" y="140"/>
                      <a:pt x="128" y="372"/>
                      <a:pt x="0" y="604"/>
                    </a:cubicBezTo>
                    <a:lnTo>
                      <a:pt x="279" y="697"/>
                    </a:lnTo>
                    <a:cubicBezTo>
                      <a:pt x="383" y="512"/>
                      <a:pt x="511" y="349"/>
                      <a:pt x="627" y="291"/>
                    </a:cubicBezTo>
                    <a:cubicBezTo>
                      <a:pt x="639" y="279"/>
                      <a:pt x="674" y="279"/>
                      <a:pt x="685" y="279"/>
                    </a:cubicBezTo>
                    <a:cubicBezTo>
                      <a:pt x="848" y="337"/>
                      <a:pt x="871" y="628"/>
                      <a:pt x="859" y="918"/>
                    </a:cubicBezTo>
                    <a:lnTo>
                      <a:pt x="1150" y="1022"/>
                    </a:lnTo>
                    <a:cubicBezTo>
                      <a:pt x="1173" y="604"/>
                      <a:pt x="1138" y="152"/>
                      <a:pt x="766" y="24"/>
                    </a:cubicBezTo>
                    <a:cubicBezTo>
                      <a:pt x="741" y="9"/>
                      <a:pt x="709" y="0"/>
                      <a:pt x="6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30"/>
              <p:cNvSpPr/>
              <p:nvPr/>
            </p:nvSpPr>
            <p:spPr>
              <a:xfrm>
                <a:off x="8479374" y="3621997"/>
                <a:ext cx="52240" cy="169205"/>
              </a:xfrm>
              <a:custGeom>
                <a:rect b="b" l="l" r="r" t="t"/>
                <a:pathLst>
                  <a:path extrusionOk="0" h="1545" w="477">
                    <a:moveTo>
                      <a:pt x="1" y="0"/>
                    </a:moveTo>
                    <a:lnTo>
                      <a:pt x="1" y="24"/>
                    </a:lnTo>
                    <a:lnTo>
                      <a:pt x="24" y="198"/>
                    </a:lnTo>
                    <a:cubicBezTo>
                      <a:pt x="117" y="604"/>
                      <a:pt x="186" y="952"/>
                      <a:pt x="163" y="1370"/>
                    </a:cubicBezTo>
                    <a:cubicBezTo>
                      <a:pt x="163" y="1428"/>
                      <a:pt x="140" y="1486"/>
                      <a:pt x="140" y="1544"/>
                    </a:cubicBezTo>
                    <a:cubicBezTo>
                      <a:pt x="244" y="1544"/>
                      <a:pt x="349" y="1533"/>
                      <a:pt x="430" y="1498"/>
                    </a:cubicBezTo>
                    <a:cubicBezTo>
                      <a:pt x="453" y="1440"/>
                      <a:pt x="453" y="1417"/>
                      <a:pt x="453" y="1370"/>
                    </a:cubicBezTo>
                    <a:cubicBezTo>
                      <a:pt x="476" y="906"/>
                      <a:pt x="407" y="546"/>
                      <a:pt x="314" y="116"/>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30"/>
              <p:cNvSpPr/>
              <p:nvPr/>
            </p:nvSpPr>
            <p:spPr>
              <a:xfrm>
                <a:off x="8181814" y="3520255"/>
                <a:ext cx="54868" cy="169205"/>
              </a:xfrm>
              <a:custGeom>
                <a:rect b="b" l="l" r="r" t="t"/>
                <a:pathLst>
                  <a:path extrusionOk="0" h="1545" w="501">
                    <a:moveTo>
                      <a:pt x="222" y="1"/>
                    </a:moveTo>
                    <a:cubicBezTo>
                      <a:pt x="59" y="430"/>
                      <a:pt x="36" y="953"/>
                      <a:pt x="1" y="1440"/>
                    </a:cubicBezTo>
                    <a:lnTo>
                      <a:pt x="291" y="1545"/>
                    </a:lnTo>
                    <a:lnTo>
                      <a:pt x="291" y="1452"/>
                    </a:lnTo>
                    <a:cubicBezTo>
                      <a:pt x="326" y="987"/>
                      <a:pt x="349" y="488"/>
                      <a:pt x="500" y="105"/>
                    </a:cubicBezTo>
                    <a:lnTo>
                      <a:pt x="2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0"/>
              <p:cNvSpPr/>
              <p:nvPr/>
            </p:nvSpPr>
            <p:spPr>
              <a:xfrm>
                <a:off x="8052146" y="3463087"/>
                <a:ext cx="39536" cy="181909"/>
              </a:xfrm>
              <a:custGeom>
                <a:rect b="b" l="l" r="r" t="t"/>
                <a:pathLst>
                  <a:path extrusionOk="0" h="1661" w="361">
                    <a:moveTo>
                      <a:pt x="12" y="0"/>
                    </a:moveTo>
                    <a:cubicBezTo>
                      <a:pt x="1" y="337"/>
                      <a:pt x="12" y="627"/>
                      <a:pt x="24" y="882"/>
                    </a:cubicBezTo>
                    <a:cubicBezTo>
                      <a:pt x="24" y="940"/>
                      <a:pt x="36" y="1022"/>
                      <a:pt x="36" y="1091"/>
                    </a:cubicBezTo>
                    <a:cubicBezTo>
                      <a:pt x="59" y="1231"/>
                      <a:pt x="70" y="1382"/>
                      <a:pt x="70" y="1544"/>
                    </a:cubicBezTo>
                    <a:lnTo>
                      <a:pt x="361" y="1660"/>
                    </a:lnTo>
                    <a:cubicBezTo>
                      <a:pt x="361" y="1440"/>
                      <a:pt x="349" y="1242"/>
                      <a:pt x="326" y="1068"/>
                    </a:cubicBezTo>
                    <a:cubicBezTo>
                      <a:pt x="326" y="987"/>
                      <a:pt x="314" y="929"/>
                      <a:pt x="314" y="859"/>
                    </a:cubicBezTo>
                    <a:cubicBezTo>
                      <a:pt x="303" y="627"/>
                      <a:pt x="303" y="383"/>
                      <a:pt x="303" y="105"/>
                    </a:cubicBezTo>
                    <a:lnTo>
                      <a:pt x="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1" name="Google Shape;2711;p30"/>
            <p:cNvSpPr/>
            <p:nvPr/>
          </p:nvSpPr>
          <p:spPr>
            <a:xfrm>
              <a:off x="7424063" y="2860314"/>
              <a:ext cx="1251237" cy="560072"/>
            </a:xfrm>
            <a:custGeom>
              <a:rect b="b" l="l" r="r" t="t"/>
              <a:pathLst>
                <a:path extrusionOk="0" h="5114" w="11425">
                  <a:moveTo>
                    <a:pt x="10614" y="0"/>
                  </a:moveTo>
                  <a:cubicBezTo>
                    <a:pt x="10535" y="0"/>
                    <a:pt x="10456" y="13"/>
                    <a:pt x="10379" y="40"/>
                  </a:cubicBezTo>
                  <a:lnTo>
                    <a:pt x="558" y="3732"/>
                  </a:lnTo>
                  <a:cubicBezTo>
                    <a:pt x="187" y="3860"/>
                    <a:pt x="1" y="4278"/>
                    <a:pt x="129" y="4649"/>
                  </a:cubicBezTo>
                  <a:cubicBezTo>
                    <a:pt x="236" y="4937"/>
                    <a:pt x="498" y="5114"/>
                    <a:pt x="788" y="5114"/>
                  </a:cubicBezTo>
                  <a:cubicBezTo>
                    <a:pt x="873" y="5114"/>
                    <a:pt x="959" y="5099"/>
                    <a:pt x="1046" y="5067"/>
                  </a:cubicBezTo>
                  <a:lnTo>
                    <a:pt x="10867" y="1376"/>
                  </a:lnTo>
                  <a:cubicBezTo>
                    <a:pt x="11239" y="1248"/>
                    <a:pt x="11424" y="830"/>
                    <a:pt x="11297" y="470"/>
                  </a:cubicBezTo>
                  <a:cubicBezTo>
                    <a:pt x="11187" y="178"/>
                    <a:pt x="10905" y="0"/>
                    <a:pt x="106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2" name="Google Shape;2712;p30"/>
            <p:cNvGrpSpPr/>
            <p:nvPr/>
          </p:nvGrpSpPr>
          <p:grpSpPr>
            <a:xfrm>
              <a:off x="7397450" y="2838082"/>
              <a:ext cx="1303258" cy="605194"/>
              <a:chOff x="7309725" y="3207582"/>
              <a:chExt cx="1303258" cy="605194"/>
            </a:xfrm>
          </p:grpSpPr>
          <p:sp>
            <p:nvSpPr>
              <p:cNvPr id="2713" name="Google Shape;2713;p30"/>
              <p:cNvSpPr/>
              <p:nvPr/>
            </p:nvSpPr>
            <p:spPr>
              <a:xfrm>
                <a:off x="7309725" y="3207582"/>
                <a:ext cx="1303258" cy="605194"/>
              </a:xfrm>
              <a:custGeom>
                <a:rect b="b" l="l" r="r" t="t"/>
                <a:pathLst>
                  <a:path extrusionOk="0" h="5526" w="11900">
                    <a:moveTo>
                      <a:pt x="10853" y="438"/>
                    </a:moveTo>
                    <a:cubicBezTo>
                      <a:pt x="11052" y="438"/>
                      <a:pt x="11249" y="551"/>
                      <a:pt x="11331" y="743"/>
                    </a:cubicBezTo>
                    <a:cubicBezTo>
                      <a:pt x="11424" y="998"/>
                      <a:pt x="11284" y="1277"/>
                      <a:pt x="11040" y="1381"/>
                    </a:cubicBezTo>
                    <a:lnTo>
                      <a:pt x="1219" y="5061"/>
                    </a:lnTo>
                    <a:cubicBezTo>
                      <a:pt x="1160" y="5082"/>
                      <a:pt x="1101" y="5092"/>
                      <a:pt x="1044" y="5092"/>
                    </a:cubicBezTo>
                    <a:cubicBezTo>
                      <a:pt x="842" y="5092"/>
                      <a:pt x="662" y="4970"/>
                      <a:pt x="580" y="4771"/>
                    </a:cubicBezTo>
                    <a:cubicBezTo>
                      <a:pt x="488" y="4527"/>
                      <a:pt x="615" y="4249"/>
                      <a:pt x="871" y="4156"/>
                    </a:cubicBezTo>
                    <a:lnTo>
                      <a:pt x="10692" y="464"/>
                    </a:lnTo>
                    <a:cubicBezTo>
                      <a:pt x="10744" y="447"/>
                      <a:pt x="10799" y="438"/>
                      <a:pt x="10853" y="438"/>
                    </a:cubicBezTo>
                    <a:close/>
                    <a:moveTo>
                      <a:pt x="10860" y="0"/>
                    </a:moveTo>
                    <a:cubicBezTo>
                      <a:pt x="10751" y="0"/>
                      <a:pt x="10639" y="19"/>
                      <a:pt x="10530" y="58"/>
                    </a:cubicBezTo>
                    <a:lnTo>
                      <a:pt x="708" y="3749"/>
                    </a:lnTo>
                    <a:cubicBezTo>
                      <a:pt x="232" y="3924"/>
                      <a:pt x="0" y="4458"/>
                      <a:pt x="174" y="4934"/>
                    </a:cubicBezTo>
                    <a:cubicBezTo>
                      <a:pt x="309" y="5303"/>
                      <a:pt x="661" y="5525"/>
                      <a:pt x="1034" y="5525"/>
                    </a:cubicBezTo>
                    <a:cubicBezTo>
                      <a:pt x="1142" y="5525"/>
                      <a:pt x="1252" y="5507"/>
                      <a:pt x="1358" y="5468"/>
                    </a:cubicBezTo>
                    <a:lnTo>
                      <a:pt x="11191" y="1788"/>
                    </a:lnTo>
                    <a:cubicBezTo>
                      <a:pt x="11667" y="1613"/>
                      <a:pt x="11899" y="1068"/>
                      <a:pt x="11725" y="592"/>
                    </a:cubicBezTo>
                    <a:cubicBezTo>
                      <a:pt x="11590" y="223"/>
                      <a:pt x="11239" y="0"/>
                      <a:pt x="10860" y="0"/>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30"/>
              <p:cNvSpPr/>
              <p:nvPr/>
            </p:nvSpPr>
            <p:spPr>
              <a:xfrm>
                <a:off x="8401836" y="3252046"/>
                <a:ext cx="109408" cy="150039"/>
              </a:xfrm>
              <a:custGeom>
                <a:rect b="b" l="l" r="r" t="t"/>
                <a:pathLst>
                  <a:path extrusionOk="0" h="1370" w="999">
                    <a:moveTo>
                      <a:pt x="267" y="0"/>
                    </a:moveTo>
                    <a:lnTo>
                      <a:pt x="0" y="104"/>
                    </a:lnTo>
                    <a:cubicBezTo>
                      <a:pt x="12" y="163"/>
                      <a:pt x="24" y="209"/>
                      <a:pt x="35" y="267"/>
                    </a:cubicBezTo>
                    <a:cubicBezTo>
                      <a:pt x="186" y="697"/>
                      <a:pt x="325" y="1045"/>
                      <a:pt x="674" y="1370"/>
                    </a:cubicBezTo>
                    <a:lnTo>
                      <a:pt x="999" y="1254"/>
                    </a:lnTo>
                    <a:cubicBezTo>
                      <a:pt x="964" y="1231"/>
                      <a:pt x="952" y="1207"/>
                      <a:pt x="929" y="1196"/>
                    </a:cubicBezTo>
                    <a:cubicBezTo>
                      <a:pt x="592" y="917"/>
                      <a:pt x="476" y="627"/>
                      <a:pt x="325" y="174"/>
                    </a:cubicBezTo>
                    <a:cubicBezTo>
                      <a:pt x="302" y="116"/>
                      <a:pt x="291" y="58"/>
                      <a:pt x="267" y="0"/>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30"/>
              <p:cNvSpPr/>
              <p:nvPr/>
            </p:nvSpPr>
            <p:spPr>
              <a:xfrm>
                <a:off x="8320464" y="3282492"/>
                <a:ext cx="110722" cy="147630"/>
              </a:xfrm>
              <a:custGeom>
                <a:rect b="b" l="l" r="r" t="t"/>
                <a:pathLst>
                  <a:path extrusionOk="0" h="1348" w="1011">
                    <a:moveTo>
                      <a:pt x="279" y="1"/>
                    </a:moveTo>
                    <a:lnTo>
                      <a:pt x="0" y="105"/>
                    </a:lnTo>
                    <a:cubicBezTo>
                      <a:pt x="47" y="244"/>
                      <a:pt x="105" y="407"/>
                      <a:pt x="174" y="581"/>
                    </a:cubicBezTo>
                    <a:cubicBezTo>
                      <a:pt x="302" y="895"/>
                      <a:pt x="488" y="1138"/>
                      <a:pt x="709" y="1347"/>
                    </a:cubicBezTo>
                    <a:lnTo>
                      <a:pt x="1010" y="1231"/>
                    </a:lnTo>
                    <a:cubicBezTo>
                      <a:pt x="778" y="1034"/>
                      <a:pt x="581" y="802"/>
                      <a:pt x="453" y="477"/>
                    </a:cubicBezTo>
                    <a:cubicBezTo>
                      <a:pt x="372" y="291"/>
                      <a:pt x="314" y="128"/>
                      <a:pt x="279" y="1"/>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30"/>
              <p:cNvSpPr/>
              <p:nvPr/>
            </p:nvSpPr>
            <p:spPr>
              <a:xfrm>
                <a:off x="7525803" y="3609074"/>
                <a:ext cx="150148" cy="146534"/>
              </a:xfrm>
              <a:custGeom>
                <a:rect b="b" l="l" r="r" t="t"/>
                <a:pathLst>
                  <a:path extrusionOk="0" h="1338" w="1371">
                    <a:moveTo>
                      <a:pt x="752" y="1"/>
                    </a:moveTo>
                    <a:cubicBezTo>
                      <a:pt x="738" y="1"/>
                      <a:pt x="723" y="1"/>
                      <a:pt x="709" y="2"/>
                    </a:cubicBezTo>
                    <a:cubicBezTo>
                      <a:pt x="186" y="37"/>
                      <a:pt x="47" y="676"/>
                      <a:pt x="1" y="1337"/>
                    </a:cubicBezTo>
                    <a:lnTo>
                      <a:pt x="302" y="1221"/>
                    </a:lnTo>
                    <a:cubicBezTo>
                      <a:pt x="349" y="745"/>
                      <a:pt x="442" y="292"/>
                      <a:pt x="720" y="281"/>
                    </a:cubicBezTo>
                    <a:cubicBezTo>
                      <a:pt x="813" y="281"/>
                      <a:pt x="871" y="292"/>
                      <a:pt x="929" y="350"/>
                    </a:cubicBezTo>
                    <a:cubicBezTo>
                      <a:pt x="1022" y="467"/>
                      <a:pt x="1069" y="687"/>
                      <a:pt x="1080" y="931"/>
                    </a:cubicBezTo>
                    <a:lnTo>
                      <a:pt x="1370" y="838"/>
                    </a:lnTo>
                    <a:cubicBezTo>
                      <a:pt x="1359" y="559"/>
                      <a:pt x="1289" y="327"/>
                      <a:pt x="1150" y="165"/>
                    </a:cubicBezTo>
                    <a:cubicBezTo>
                      <a:pt x="1044" y="58"/>
                      <a:pt x="908" y="1"/>
                      <a:pt x="752" y="1"/>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30"/>
              <p:cNvSpPr/>
              <p:nvPr/>
            </p:nvSpPr>
            <p:spPr>
              <a:xfrm>
                <a:off x="8193314" y="3329585"/>
                <a:ext cx="127259" cy="143796"/>
              </a:xfrm>
              <a:custGeom>
                <a:rect b="b" l="l" r="r" t="t"/>
                <a:pathLst>
                  <a:path extrusionOk="0" h="1313" w="1162">
                    <a:moveTo>
                      <a:pt x="291" y="0"/>
                    </a:moveTo>
                    <a:lnTo>
                      <a:pt x="0" y="105"/>
                    </a:lnTo>
                    <a:cubicBezTo>
                      <a:pt x="175" y="314"/>
                      <a:pt x="349" y="557"/>
                      <a:pt x="453" y="732"/>
                    </a:cubicBezTo>
                    <a:lnTo>
                      <a:pt x="465" y="755"/>
                    </a:lnTo>
                    <a:cubicBezTo>
                      <a:pt x="593" y="964"/>
                      <a:pt x="720" y="1138"/>
                      <a:pt x="871" y="1312"/>
                    </a:cubicBezTo>
                    <a:lnTo>
                      <a:pt x="1161" y="1196"/>
                    </a:lnTo>
                    <a:cubicBezTo>
                      <a:pt x="999" y="1033"/>
                      <a:pt x="860" y="848"/>
                      <a:pt x="709" y="615"/>
                    </a:cubicBezTo>
                    <a:lnTo>
                      <a:pt x="697" y="581"/>
                    </a:lnTo>
                    <a:cubicBezTo>
                      <a:pt x="593" y="406"/>
                      <a:pt x="453" y="198"/>
                      <a:pt x="291" y="0"/>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30"/>
              <p:cNvSpPr/>
              <p:nvPr/>
            </p:nvSpPr>
            <p:spPr>
              <a:xfrm>
                <a:off x="8122127" y="3418513"/>
                <a:ext cx="128464" cy="112036"/>
              </a:xfrm>
              <a:custGeom>
                <a:rect b="b" l="l" r="r" t="t"/>
                <a:pathLst>
                  <a:path extrusionOk="0" h="1023" w="1173">
                    <a:moveTo>
                      <a:pt x="504" y="0"/>
                    </a:moveTo>
                    <a:cubicBezTo>
                      <a:pt x="464" y="0"/>
                      <a:pt x="432" y="9"/>
                      <a:pt x="407" y="24"/>
                    </a:cubicBezTo>
                    <a:cubicBezTo>
                      <a:pt x="35" y="152"/>
                      <a:pt x="0" y="604"/>
                      <a:pt x="24" y="1022"/>
                    </a:cubicBezTo>
                    <a:lnTo>
                      <a:pt x="314" y="918"/>
                    </a:lnTo>
                    <a:cubicBezTo>
                      <a:pt x="302" y="628"/>
                      <a:pt x="325" y="337"/>
                      <a:pt x="488" y="279"/>
                    </a:cubicBezTo>
                    <a:cubicBezTo>
                      <a:pt x="500" y="279"/>
                      <a:pt x="534" y="279"/>
                      <a:pt x="546" y="291"/>
                    </a:cubicBezTo>
                    <a:cubicBezTo>
                      <a:pt x="662" y="349"/>
                      <a:pt x="790" y="512"/>
                      <a:pt x="894" y="697"/>
                    </a:cubicBezTo>
                    <a:lnTo>
                      <a:pt x="1173" y="604"/>
                    </a:lnTo>
                    <a:cubicBezTo>
                      <a:pt x="1045" y="372"/>
                      <a:pt x="871" y="140"/>
                      <a:pt x="697" y="47"/>
                    </a:cubicBezTo>
                    <a:cubicBezTo>
                      <a:pt x="618" y="15"/>
                      <a:pt x="555" y="0"/>
                      <a:pt x="504" y="0"/>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30"/>
              <p:cNvSpPr/>
              <p:nvPr/>
            </p:nvSpPr>
            <p:spPr>
              <a:xfrm>
                <a:off x="7389782" y="3621997"/>
                <a:ext cx="53445" cy="169205"/>
              </a:xfrm>
              <a:custGeom>
                <a:rect b="b" l="l" r="r" t="t"/>
                <a:pathLst>
                  <a:path extrusionOk="0" h="1545" w="488">
                    <a:moveTo>
                      <a:pt x="488" y="0"/>
                    </a:moveTo>
                    <a:lnTo>
                      <a:pt x="163" y="116"/>
                    </a:lnTo>
                    <a:cubicBezTo>
                      <a:pt x="82" y="546"/>
                      <a:pt x="0" y="906"/>
                      <a:pt x="35" y="1370"/>
                    </a:cubicBezTo>
                    <a:cubicBezTo>
                      <a:pt x="35" y="1417"/>
                      <a:pt x="35" y="1440"/>
                      <a:pt x="47" y="1498"/>
                    </a:cubicBezTo>
                    <a:cubicBezTo>
                      <a:pt x="140" y="1533"/>
                      <a:pt x="233" y="1544"/>
                      <a:pt x="337" y="1544"/>
                    </a:cubicBezTo>
                    <a:cubicBezTo>
                      <a:pt x="337" y="1486"/>
                      <a:pt x="325" y="1428"/>
                      <a:pt x="325" y="1370"/>
                    </a:cubicBezTo>
                    <a:cubicBezTo>
                      <a:pt x="302" y="952"/>
                      <a:pt x="372" y="604"/>
                      <a:pt x="453" y="198"/>
                    </a:cubicBezTo>
                    <a:lnTo>
                      <a:pt x="488" y="24"/>
                    </a:lnTo>
                    <a:lnTo>
                      <a:pt x="488" y="0"/>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30"/>
              <p:cNvSpPr/>
              <p:nvPr/>
            </p:nvSpPr>
            <p:spPr>
              <a:xfrm>
                <a:off x="7686028" y="3520255"/>
                <a:ext cx="54759" cy="169205"/>
              </a:xfrm>
              <a:custGeom>
                <a:rect b="b" l="l" r="r" t="t"/>
                <a:pathLst>
                  <a:path extrusionOk="0" h="1545" w="500">
                    <a:moveTo>
                      <a:pt x="279" y="1"/>
                    </a:moveTo>
                    <a:lnTo>
                      <a:pt x="0" y="105"/>
                    </a:lnTo>
                    <a:cubicBezTo>
                      <a:pt x="151" y="488"/>
                      <a:pt x="174" y="987"/>
                      <a:pt x="209" y="1452"/>
                    </a:cubicBezTo>
                    <a:cubicBezTo>
                      <a:pt x="209" y="1475"/>
                      <a:pt x="221" y="1498"/>
                      <a:pt x="209" y="1545"/>
                    </a:cubicBezTo>
                    <a:lnTo>
                      <a:pt x="500" y="1440"/>
                    </a:lnTo>
                    <a:cubicBezTo>
                      <a:pt x="465" y="953"/>
                      <a:pt x="441" y="430"/>
                      <a:pt x="279" y="1"/>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30"/>
              <p:cNvSpPr/>
              <p:nvPr/>
            </p:nvSpPr>
            <p:spPr>
              <a:xfrm>
                <a:off x="7935181" y="3422346"/>
                <a:ext cx="43369" cy="183223"/>
              </a:xfrm>
              <a:custGeom>
                <a:rect b="b" l="l" r="r" t="t"/>
                <a:pathLst>
                  <a:path extrusionOk="0" h="1673" w="396">
                    <a:moveTo>
                      <a:pt x="395" y="1"/>
                    </a:moveTo>
                    <a:lnTo>
                      <a:pt x="94" y="117"/>
                    </a:lnTo>
                    <a:cubicBezTo>
                      <a:pt x="94" y="175"/>
                      <a:pt x="82" y="233"/>
                      <a:pt x="82" y="291"/>
                    </a:cubicBezTo>
                    <a:cubicBezTo>
                      <a:pt x="47" y="593"/>
                      <a:pt x="1" y="895"/>
                      <a:pt x="1" y="1208"/>
                    </a:cubicBezTo>
                    <a:lnTo>
                      <a:pt x="1" y="1347"/>
                    </a:lnTo>
                    <a:lnTo>
                      <a:pt x="1" y="1672"/>
                    </a:lnTo>
                    <a:lnTo>
                      <a:pt x="291" y="1556"/>
                    </a:lnTo>
                    <a:lnTo>
                      <a:pt x="291" y="1359"/>
                    </a:lnTo>
                    <a:lnTo>
                      <a:pt x="291" y="1208"/>
                    </a:lnTo>
                    <a:cubicBezTo>
                      <a:pt x="303" y="918"/>
                      <a:pt x="337" y="604"/>
                      <a:pt x="361" y="314"/>
                    </a:cubicBezTo>
                    <a:cubicBezTo>
                      <a:pt x="361" y="221"/>
                      <a:pt x="384" y="105"/>
                      <a:pt x="395" y="1"/>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30"/>
              <p:cNvSpPr/>
              <p:nvPr/>
            </p:nvSpPr>
            <p:spPr>
              <a:xfrm>
                <a:off x="7830920" y="3463087"/>
                <a:ext cx="39536" cy="181909"/>
              </a:xfrm>
              <a:custGeom>
                <a:rect b="b" l="l" r="r" t="t"/>
                <a:pathLst>
                  <a:path extrusionOk="0" h="1661" w="361">
                    <a:moveTo>
                      <a:pt x="349" y="0"/>
                    </a:moveTo>
                    <a:lnTo>
                      <a:pt x="59" y="105"/>
                    </a:lnTo>
                    <a:cubicBezTo>
                      <a:pt x="59" y="383"/>
                      <a:pt x="59" y="627"/>
                      <a:pt x="36" y="859"/>
                    </a:cubicBezTo>
                    <a:cubicBezTo>
                      <a:pt x="36" y="929"/>
                      <a:pt x="24" y="987"/>
                      <a:pt x="24" y="1068"/>
                    </a:cubicBezTo>
                    <a:cubicBezTo>
                      <a:pt x="12" y="1242"/>
                      <a:pt x="1" y="1440"/>
                      <a:pt x="1" y="1660"/>
                    </a:cubicBezTo>
                    <a:lnTo>
                      <a:pt x="291" y="1544"/>
                    </a:lnTo>
                    <a:cubicBezTo>
                      <a:pt x="291" y="1382"/>
                      <a:pt x="303" y="1231"/>
                      <a:pt x="314" y="1091"/>
                    </a:cubicBezTo>
                    <a:cubicBezTo>
                      <a:pt x="314" y="1022"/>
                      <a:pt x="326" y="940"/>
                      <a:pt x="326" y="882"/>
                    </a:cubicBezTo>
                    <a:cubicBezTo>
                      <a:pt x="349" y="627"/>
                      <a:pt x="361" y="337"/>
                      <a:pt x="349" y="0"/>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30"/>
              <p:cNvSpPr/>
              <p:nvPr/>
            </p:nvSpPr>
            <p:spPr>
              <a:xfrm>
                <a:off x="8036923" y="3386753"/>
                <a:ext cx="35703" cy="178075"/>
              </a:xfrm>
              <a:custGeom>
                <a:rect b="b" l="l" r="r" t="t"/>
                <a:pathLst>
                  <a:path extrusionOk="0" h="1626" w="326">
                    <a:moveTo>
                      <a:pt x="326" y="1"/>
                    </a:moveTo>
                    <a:lnTo>
                      <a:pt x="12" y="117"/>
                    </a:lnTo>
                    <a:cubicBezTo>
                      <a:pt x="0" y="314"/>
                      <a:pt x="0" y="500"/>
                      <a:pt x="0" y="674"/>
                    </a:cubicBezTo>
                    <a:lnTo>
                      <a:pt x="0" y="697"/>
                    </a:lnTo>
                    <a:cubicBezTo>
                      <a:pt x="0" y="987"/>
                      <a:pt x="0" y="1301"/>
                      <a:pt x="12" y="1626"/>
                    </a:cubicBezTo>
                    <a:lnTo>
                      <a:pt x="302" y="1533"/>
                    </a:lnTo>
                    <a:cubicBezTo>
                      <a:pt x="291" y="1243"/>
                      <a:pt x="291" y="976"/>
                      <a:pt x="291" y="720"/>
                    </a:cubicBezTo>
                    <a:lnTo>
                      <a:pt x="291" y="686"/>
                    </a:lnTo>
                    <a:cubicBezTo>
                      <a:pt x="291" y="488"/>
                      <a:pt x="291" y="233"/>
                      <a:pt x="326" y="1"/>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24" name="Google Shape;2724;p30"/>
          <p:cNvGrpSpPr/>
          <p:nvPr/>
        </p:nvGrpSpPr>
        <p:grpSpPr>
          <a:xfrm>
            <a:off x="6770300" y="2407915"/>
            <a:ext cx="1576984" cy="2756085"/>
            <a:chOff x="6770300" y="2407915"/>
            <a:chExt cx="1576984" cy="2756085"/>
          </a:xfrm>
        </p:grpSpPr>
        <p:sp>
          <p:nvSpPr>
            <p:cNvPr id="2725" name="Google Shape;2725;p30"/>
            <p:cNvSpPr/>
            <p:nvPr/>
          </p:nvSpPr>
          <p:spPr>
            <a:xfrm>
              <a:off x="6770300" y="4078975"/>
              <a:ext cx="1179300" cy="1085025"/>
            </a:xfrm>
            <a:custGeom>
              <a:rect b="b" l="l" r="r" t="t"/>
              <a:pathLst>
                <a:path extrusionOk="0" h="43401" w="47172">
                  <a:moveTo>
                    <a:pt x="37880" y="0"/>
                  </a:moveTo>
                  <a:lnTo>
                    <a:pt x="0" y="43401"/>
                  </a:lnTo>
                  <a:lnTo>
                    <a:pt x="5727" y="43401"/>
                  </a:lnTo>
                  <a:lnTo>
                    <a:pt x="12601" y="43026"/>
                  </a:lnTo>
                  <a:lnTo>
                    <a:pt x="47172" y="198"/>
                  </a:lnTo>
                  <a:close/>
                </a:path>
              </a:pathLst>
            </a:custGeom>
            <a:gradFill>
              <a:gsLst>
                <a:gs pos="0">
                  <a:srgbClr val="703030">
                    <a:alpha val="25882"/>
                  </a:srgbClr>
                </a:gs>
                <a:gs pos="100000">
                  <a:srgbClr val="703030">
                    <a:alpha val="0"/>
                  </a:srgbClr>
                </a:gs>
              </a:gsLst>
              <a:lin ang="5400700" scaled="0"/>
            </a:gradFill>
            <a:ln>
              <a:noFill/>
            </a:ln>
          </p:spPr>
        </p:sp>
        <p:grpSp>
          <p:nvGrpSpPr>
            <p:cNvPr id="2726" name="Google Shape;2726;p30"/>
            <p:cNvGrpSpPr/>
            <p:nvPr/>
          </p:nvGrpSpPr>
          <p:grpSpPr>
            <a:xfrm>
              <a:off x="7316377" y="2407915"/>
              <a:ext cx="1030906" cy="1678338"/>
              <a:chOff x="1722650" y="1789375"/>
              <a:chExt cx="881041" cy="1434354"/>
            </a:xfrm>
          </p:grpSpPr>
          <p:sp>
            <p:nvSpPr>
              <p:cNvPr id="2727" name="Google Shape;2727;p30"/>
              <p:cNvSpPr/>
              <p:nvPr/>
            </p:nvSpPr>
            <p:spPr>
              <a:xfrm>
                <a:off x="2118175" y="1962775"/>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30"/>
              <p:cNvSpPr/>
              <p:nvPr/>
            </p:nvSpPr>
            <p:spPr>
              <a:xfrm>
                <a:off x="2084885" y="2789271"/>
                <a:ext cx="156004" cy="411985"/>
              </a:xfrm>
              <a:custGeom>
                <a:rect b="b" l="l" r="r" t="t"/>
                <a:pathLst>
                  <a:path extrusionOk="0" h="7883" w="2985">
                    <a:moveTo>
                      <a:pt x="0" y="0"/>
                    </a:moveTo>
                    <a:lnTo>
                      <a:pt x="0" y="7883"/>
                    </a:lnTo>
                    <a:lnTo>
                      <a:pt x="2984" y="7883"/>
                    </a:lnTo>
                    <a:lnTo>
                      <a:pt x="2984" y="0"/>
                    </a:lnTo>
                    <a:close/>
                  </a:path>
                </a:pathLst>
              </a:custGeom>
              <a:solidFill>
                <a:srgbClr val="DB9E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30"/>
              <p:cNvSpPr/>
              <p:nvPr/>
            </p:nvSpPr>
            <p:spPr>
              <a:xfrm>
                <a:off x="2084885" y="2789271"/>
                <a:ext cx="156004" cy="81948"/>
              </a:xfrm>
              <a:custGeom>
                <a:rect b="b" l="l" r="r" t="t"/>
                <a:pathLst>
                  <a:path extrusionOk="0" h="1568" w="2985">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0" name="Google Shape;2730;p30"/>
              <p:cNvGrpSpPr/>
              <p:nvPr/>
            </p:nvGrpSpPr>
            <p:grpSpPr>
              <a:xfrm>
                <a:off x="2061837" y="2766171"/>
                <a:ext cx="202099" cy="457558"/>
                <a:chOff x="2061837" y="2766171"/>
                <a:chExt cx="202099" cy="457558"/>
              </a:xfrm>
            </p:grpSpPr>
            <p:sp>
              <p:nvSpPr>
                <p:cNvPr id="2731" name="Google Shape;2731;p30"/>
                <p:cNvSpPr/>
                <p:nvPr/>
              </p:nvSpPr>
              <p:spPr>
                <a:xfrm>
                  <a:off x="2061837" y="2766171"/>
                  <a:ext cx="202099" cy="457558"/>
                </a:xfrm>
                <a:custGeom>
                  <a:rect b="b" l="l" r="r" t="t"/>
                  <a:pathLst>
                    <a:path extrusionOk="0" h="8755" w="3867">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2" name="Google Shape;2732;p30"/>
                <p:cNvGrpSpPr/>
                <p:nvPr/>
              </p:nvGrpSpPr>
              <p:grpSpPr>
                <a:xfrm>
                  <a:off x="2084885" y="2956722"/>
                  <a:ext cx="156004" cy="245740"/>
                  <a:chOff x="2084885" y="2956722"/>
                  <a:chExt cx="156004" cy="245740"/>
                </a:xfrm>
              </p:grpSpPr>
              <p:sp>
                <p:nvSpPr>
                  <p:cNvPr id="2733" name="Google Shape;2733;p30"/>
                  <p:cNvSpPr/>
                  <p:nvPr/>
                </p:nvSpPr>
                <p:spPr>
                  <a:xfrm>
                    <a:off x="2084885" y="3019803"/>
                    <a:ext cx="156004" cy="61931"/>
                  </a:xfrm>
                  <a:custGeom>
                    <a:rect b="b" l="l" r="r" t="t"/>
                    <a:pathLst>
                      <a:path extrusionOk="0" h="1185" w="2985">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30"/>
                  <p:cNvSpPr/>
                  <p:nvPr/>
                </p:nvSpPr>
                <p:spPr>
                  <a:xfrm>
                    <a:off x="2084885" y="2956722"/>
                    <a:ext cx="156004" cy="23675"/>
                  </a:xfrm>
                  <a:custGeom>
                    <a:rect b="b" l="l" r="r" t="t"/>
                    <a:pathLst>
                      <a:path extrusionOk="0" h="453" w="2985">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30"/>
                  <p:cNvSpPr/>
                  <p:nvPr/>
                </p:nvSpPr>
                <p:spPr>
                  <a:xfrm>
                    <a:off x="2084885" y="3087170"/>
                    <a:ext cx="82575" cy="115291"/>
                  </a:xfrm>
                  <a:custGeom>
                    <a:rect b="b" l="l" r="r" t="t"/>
                    <a:pathLst>
                      <a:path extrusionOk="0" h="2206" w="158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36" name="Google Shape;2736;p30"/>
              <p:cNvSpPr/>
              <p:nvPr/>
            </p:nvSpPr>
            <p:spPr>
              <a:xfrm>
                <a:off x="2084885" y="2870540"/>
                <a:ext cx="156004" cy="42542"/>
              </a:xfrm>
              <a:custGeom>
                <a:rect b="b" l="l" r="r" t="t"/>
                <a:pathLst>
                  <a:path extrusionOk="0" h="814" w="2985">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30"/>
              <p:cNvSpPr/>
              <p:nvPr/>
            </p:nvSpPr>
            <p:spPr>
              <a:xfrm>
                <a:off x="2162548" y="2910574"/>
                <a:ext cx="78341" cy="291311"/>
              </a:xfrm>
              <a:custGeom>
                <a:rect b="b" l="l" r="r" t="t"/>
                <a:pathLst>
                  <a:path extrusionOk="0" h="5574" w="1499">
                    <a:moveTo>
                      <a:pt x="0" y="1"/>
                    </a:moveTo>
                    <a:lnTo>
                      <a:pt x="0" y="5573"/>
                    </a:lnTo>
                    <a:lnTo>
                      <a:pt x="1498" y="5573"/>
                    </a:lnTo>
                    <a:lnTo>
                      <a:pt x="1498" y="1"/>
                    </a:lnTo>
                    <a:close/>
                  </a:path>
                </a:pathLst>
              </a:custGeom>
              <a:solidFill>
                <a:srgbClr val="703030">
                  <a:alpha val="25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30"/>
              <p:cNvSpPr/>
              <p:nvPr/>
            </p:nvSpPr>
            <p:spPr>
              <a:xfrm>
                <a:off x="1764513" y="1830611"/>
                <a:ext cx="797317" cy="1080005"/>
              </a:xfrm>
              <a:custGeom>
                <a:rect b="b" l="l" r="r" t="t"/>
                <a:pathLst>
                  <a:path extrusionOk="0" h="20665" w="15256">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30"/>
              <p:cNvSpPr/>
              <p:nvPr/>
            </p:nvSpPr>
            <p:spPr>
              <a:xfrm>
                <a:off x="1722650" y="1789375"/>
                <a:ext cx="881041" cy="1143713"/>
              </a:xfrm>
              <a:custGeom>
                <a:rect b="b" l="l" r="r" t="t"/>
                <a:pathLst>
                  <a:path extrusionOk="0" h="21884" w="16858">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30"/>
              <p:cNvSpPr/>
              <p:nvPr/>
            </p:nvSpPr>
            <p:spPr>
              <a:xfrm>
                <a:off x="2162548" y="1830611"/>
                <a:ext cx="399285" cy="1080005"/>
              </a:xfrm>
              <a:custGeom>
                <a:rect b="b" l="l" r="r" t="t"/>
                <a:pathLst>
                  <a:path extrusionOk="0" h="20665" w="764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41" name="Google Shape;2741;p30"/>
          <p:cNvGrpSpPr/>
          <p:nvPr/>
        </p:nvGrpSpPr>
        <p:grpSpPr>
          <a:xfrm>
            <a:off x="159075" y="2407915"/>
            <a:ext cx="1586934" cy="2756085"/>
            <a:chOff x="159075" y="2407915"/>
            <a:chExt cx="1586934" cy="2756085"/>
          </a:xfrm>
        </p:grpSpPr>
        <p:sp>
          <p:nvSpPr>
            <p:cNvPr id="2742" name="Google Shape;2742;p30"/>
            <p:cNvSpPr/>
            <p:nvPr/>
          </p:nvSpPr>
          <p:spPr>
            <a:xfrm>
              <a:off x="159075" y="4084675"/>
              <a:ext cx="1187700" cy="1079325"/>
            </a:xfrm>
            <a:custGeom>
              <a:rect b="b" l="l" r="r" t="t"/>
              <a:pathLst>
                <a:path extrusionOk="0" h="43173" w="47508">
                  <a:moveTo>
                    <a:pt x="38171" y="0"/>
                  </a:moveTo>
                  <a:lnTo>
                    <a:pt x="0" y="43173"/>
                  </a:lnTo>
                  <a:lnTo>
                    <a:pt x="5728" y="43173"/>
                  </a:lnTo>
                  <a:lnTo>
                    <a:pt x="12602" y="42798"/>
                  </a:lnTo>
                  <a:lnTo>
                    <a:pt x="47508" y="0"/>
                  </a:lnTo>
                  <a:close/>
                </a:path>
              </a:pathLst>
            </a:custGeom>
            <a:gradFill>
              <a:gsLst>
                <a:gs pos="0">
                  <a:srgbClr val="703030">
                    <a:alpha val="25882"/>
                  </a:srgbClr>
                </a:gs>
                <a:gs pos="100000">
                  <a:srgbClr val="703030">
                    <a:alpha val="0"/>
                  </a:srgbClr>
                </a:gs>
              </a:gsLst>
              <a:lin ang="5400700" scaled="0"/>
            </a:gradFill>
            <a:ln>
              <a:noFill/>
            </a:ln>
          </p:spPr>
        </p:sp>
        <p:grpSp>
          <p:nvGrpSpPr>
            <p:cNvPr id="2743" name="Google Shape;2743;p30"/>
            <p:cNvGrpSpPr/>
            <p:nvPr/>
          </p:nvGrpSpPr>
          <p:grpSpPr>
            <a:xfrm>
              <a:off x="715102" y="2407915"/>
              <a:ext cx="1030906" cy="1678338"/>
              <a:chOff x="1722650" y="1789375"/>
              <a:chExt cx="881041" cy="1434354"/>
            </a:xfrm>
          </p:grpSpPr>
          <p:sp>
            <p:nvSpPr>
              <p:cNvPr id="2744" name="Google Shape;2744;p30"/>
              <p:cNvSpPr/>
              <p:nvPr/>
            </p:nvSpPr>
            <p:spPr>
              <a:xfrm>
                <a:off x="2118175" y="1962775"/>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30"/>
              <p:cNvSpPr/>
              <p:nvPr/>
            </p:nvSpPr>
            <p:spPr>
              <a:xfrm>
                <a:off x="2084885" y="2789271"/>
                <a:ext cx="156004" cy="411985"/>
              </a:xfrm>
              <a:custGeom>
                <a:rect b="b" l="l" r="r" t="t"/>
                <a:pathLst>
                  <a:path extrusionOk="0" h="7883" w="2985">
                    <a:moveTo>
                      <a:pt x="0" y="0"/>
                    </a:moveTo>
                    <a:lnTo>
                      <a:pt x="0" y="7883"/>
                    </a:lnTo>
                    <a:lnTo>
                      <a:pt x="2984" y="7883"/>
                    </a:lnTo>
                    <a:lnTo>
                      <a:pt x="2984" y="0"/>
                    </a:lnTo>
                    <a:close/>
                  </a:path>
                </a:pathLst>
              </a:custGeom>
              <a:solidFill>
                <a:srgbClr val="DB9E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30"/>
              <p:cNvSpPr/>
              <p:nvPr/>
            </p:nvSpPr>
            <p:spPr>
              <a:xfrm>
                <a:off x="2084885" y="2789271"/>
                <a:ext cx="156004" cy="81948"/>
              </a:xfrm>
              <a:custGeom>
                <a:rect b="b" l="l" r="r" t="t"/>
                <a:pathLst>
                  <a:path extrusionOk="0" h="1568" w="2985">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7" name="Google Shape;2747;p30"/>
              <p:cNvGrpSpPr/>
              <p:nvPr/>
            </p:nvGrpSpPr>
            <p:grpSpPr>
              <a:xfrm>
                <a:off x="2061837" y="2766171"/>
                <a:ext cx="202099" cy="457558"/>
                <a:chOff x="2061837" y="2766171"/>
                <a:chExt cx="202099" cy="457558"/>
              </a:xfrm>
            </p:grpSpPr>
            <p:sp>
              <p:nvSpPr>
                <p:cNvPr id="2748" name="Google Shape;2748;p30"/>
                <p:cNvSpPr/>
                <p:nvPr/>
              </p:nvSpPr>
              <p:spPr>
                <a:xfrm>
                  <a:off x="2061837" y="2766171"/>
                  <a:ext cx="202099" cy="457558"/>
                </a:xfrm>
                <a:custGeom>
                  <a:rect b="b" l="l" r="r" t="t"/>
                  <a:pathLst>
                    <a:path extrusionOk="0" h="8755" w="3867">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9" name="Google Shape;2749;p30"/>
                <p:cNvGrpSpPr/>
                <p:nvPr/>
              </p:nvGrpSpPr>
              <p:grpSpPr>
                <a:xfrm>
                  <a:off x="2084885" y="2956722"/>
                  <a:ext cx="156004" cy="245740"/>
                  <a:chOff x="2084885" y="2956722"/>
                  <a:chExt cx="156004" cy="245740"/>
                </a:xfrm>
              </p:grpSpPr>
              <p:sp>
                <p:nvSpPr>
                  <p:cNvPr id="2750" name="Google Shape;2750;p30"/>
                  <p:cNvSpPr/>
                  <p:nvPr/>
                </p:nvSpPr>
                <p:spPr>
                  <a:xfrm>
                    <a:off x="2084885" y="3019803"/>
                    <a:ext cx="156004" cy="61931"/>
                  </a:xfrm>
                  <a:custGeom>
                    <a:rect b="b" l="l" r="r" t="t"/>
                    <a:pathLst>
                      <a:path extrusionOk="0" h="1185" w="2985">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30"/>
                  <p:cNvSpPr/>
                  <p:nvPr/>
                </p:nvSpPr>
                <p:spPr>
                  <a:xfrm>
                    <a:off x="2084885" y="2956722"/>
                    <a:ext cx="156004" cy="23675"/>
                  </a:xfrm>
                  <a:custGeom>
                    <a:rect b="b" l="l" r="r" t="t"/>
                    <a:pathLst>
                      <a:path extrusionOk="0" h="453" w="2985">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30"/>
                  <p:cNvSpPr/>
                  <p:nvPr/>
                </p:nvSpPr>
                <p:spPr>
                  <a:xfrm>
                    <a:off x="2084885" y="3087170"/>
                    <a:ext cx="82575" cy="115291"/>
                  </a:xfrm>
                  <a:custGeom>
                    <a:rect b="b" l="l" r="r" t="t"/>
                    <a:pathLst>
                      <a:path extrusionOk="0" h="2206" w="158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53" name="Google Shape;2753;p30"/>
              <p:cNvSpPr/>
              <p:nvPr/>
            </p:nvSpPr>
            <p:spPr>
              <a:xfrm>
                <a:off x="2084885" y="2870540"/>
                <a:ext cx="156004" cy="42542"/>
              </a:xfrm>
              <a:custGeom>
                <a:rect b="b" l="l" r="r" t="t"/>
                <a:pathLst>
                  <a:path extrusionOk="0" h="814" w="2985">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30"/>
              <p:cNvSpPr/>
              <p:nvPr/>
            </p:nvSpPr>
            <p:spPr>
              <a:xfrm>
                <a:off x="2162548" y="2910574"/>
                <a:ext cx="78341" cy="291311"/>
              </a:xfrm>
              <a:custGeom>
                <a:rect b="b" l="l" r="r" t="t"/>
                <a:pathLst>
                  <a:path extrusionOk="0" h="5574" w="1499">
                    <a:moveTo>
                      <a:pt x="0" y="1"/>
                    </a:moveTo>
                    <a:lnTo>
                      <a:pt x="0" y="5573"/>
                    </a:lnTo>
                    <a:lnTo>
                      <a:pt x="1498" y="5573"/>
                    </a:lnTo>
                    <a:lnTo>
                      <a:pt x="1498" y="1"/>
                    </a:lnTo>
                    <a:close/>
                  </a:path>
                </a:pathLst>
              </a:custGeom>
              <a:solidFill>
                <a:srgbClr val="703030">
                  <a:alpha val="25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30"/>
              <p:cNvSpPr/>
              <p:nvPr/>
            </p:nvSpPr>
            <p:spPr>
              <a:xfrm>
                <a:off x="1764513" y="1830611"/>
                <a:ext cx="797317" cy="1080005"/>
              </a:xfrm>
              <a:custGeom>
                <a:rect b="b" l="l" r="r" t="t"/>
                <a:pathLst>
                  <a:path extrusionOk="0" h="20665" w="15256">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30"/>
              <p:cNvSpPr/>
              <p:nvPr/>
            </p:nvSpPr>
            <p:spPr>
              <a:xfrm>
                <a:off x="1722650" y="1789375"/>
                <a:ext cx="881041" cy="1143713"/>
              </a:xfrm>
              <a:custGeom>
                <a:rect b="b" l="l" r="r" t="t"/>
                <a:pathLst>
                  <a:path extrusionOk="0" h="21884" w="16858">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30"/>
              <p:cNvSpPr/>
              <p:nvPr/>
            </p:nvSpPr>
            <p:spPr>
              <a:xfrm>
                <a:off x="2162548" y="1830611"/>
                <a:ext cx="399285" cy="1080005"/>
              </a:xfrm>
              <a:custGeom>
                <a:rect b="b" l="l" r="r" t="t"/>
                <a:pathLst>
                  <a:path extrusionOk="0" h="20665" w="764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8" name="Shape 3268"/>
        <p:cNvGrpSpPr/>
        <p:nvPr/>
      </p:nvGrpSpPr>
      <p:grpSpPr>
        <a:xfrm>
          <a:off x="0" y="0"/>
          <a:ext cx="0" cy="0"/>
          <a:chOff x="0" y="0"/>
          <a:chExt cx="0" cy="0"/>
        </a:xfrm>
      </p:grpSpPr>
      <p:sp>
        <p:nvSpPr>
          <p:cNvPr id="3269" name="Google Shape;3269;p39"/>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WORKING</a:t>
            </a:r>
            <a:endParaRPr/>
          </a:p>
        </p:txBody>
      </p:sp>
      <p:sp>
        <p:nvSpPr>
          <p:cNvPr id="3270" name="Google Shape;3270;p39"/>
          <p:cNvSpPr txBox="1"/>
          <p:nvPr/>
        </p:nvSpPr>
        <p:spPr>
          <a:xfrm>
            <a:off x="670025" y="1320350"/>
            <a:ext cx="7813800" cy="3632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000">
                <a:solidFill>
                  <a:schemeClr val="dk1"/>
                </a:solidFill>
                <a:latin typeface="Karla"/>
                <a:ea typeface="Karla"/>
                <a:cs typeface="Karla"/>
                <a:sym typeface="Karla"/>
              </a:rPr>
              <a:t>Morphological Operations</a:t>
            </a:r>
            <a:endParaRPr b="1" sz="2000">
              <a:solidFill>
                <a:schemeClr val="dk1"/>
              </a:solidFill>
              <a:latin typeface="Karla"/>
              <a:ea typeface="Karla"/>
              <a:cs typeface="Karla"/>
              <a:sym typeface="Karla"/>
            </a:endParaRPr>
          </a:p>
          <a:p>
            <a:pPr indent="0" lvl="0" marL="457200" rtl="0" algn="l">
              <a:spcBef>
                <a:spcPts val="0"/>
              </a:spcBef>
              <a:spcAft>
                <a:spcPts val="0"/>
              </a:spcAft>
              <a:buNone/>
            </a:pPr>
            <a:r>
              <a:t/>
            </a:r>
            <a:endParaRPr>
              <a:latin typeface="Karla"/>
              <a:ea typeface="Karla"/>
              <a:cs typeface="Karla"/>
              <a:sym typeface="Karla"/>
            </a:endParaRPr>
          </a:p>
          <a:p>
            <a:pPr indent="0" lvl="0" marL="457200" rtl="0" algn="l">
              <a:spcBef>
                <a:spcPts val="0"/>
              </a:spcBef>
              <a:spcAft>
                <a:spcPts val="0"/>
              </a:spcAft>
              <a:buNone/>
            </a:pPr>
            <a:r>
              <a:rPr lang="en" sz="1600">
                <a:latin typeface="Karla"/>
                <a:ea typeface="Karla"/>
                <a:cs typeface="Karla"/>
                <a:sym typeface="Karla"/>
              </a:rPr>
              <a:t>Although noise reduction, color model conversion, and fire segmentation have been applied, there still exist some small irrelative objects, which may affect the ultimate fire confirmation. In this paper, the solution to this is to employ the mathematic morphological operations to remove the small objects which are not target objects in the thresholding images. </a:t>
            </a:r>
            <a:endParaRPr sz="1600">
              <a:latin typeface="Karla"/>
              <a:ea typeface="Karla"/>
              <a:cs typeface="Karla"/>
              <a:sym typeface="Karla"/>
            </a:endParaRPr>
          </a:p>
          <a:p>
            <a:pPr indent="0" lvl="0" marL="457200" rtl="0" algn="l">
              <a:spcBef>
                <a:spcPts val="0"/>
              </a:spcBef>
              <a:spcAft>
                <a:spcPts val="0"/>
              </a:spcAft>
              <a:buNone/>
            </a:pPr>
            <a:r>
              <a:t/>
            </a:r>
            <a:endParaRPr sz="1600">
              <a:latin typeface="Karla"/>
              <a:ea typeface="Karla"/>
              <a:cs typeface="Karla"/>
              <a:sym typeface="Karla"/>
            </a:endParaRPr>
          </a:p>
          <a:p>
            <a:pPr indent="0" lvl="0" marL="457200" rtl="0" algn="l">
              <a:spcBef>
                <a:spcPts val="0"/>
              </a:spcBef>
              <a:spcAft>
                <a:spcPts val="0"/>
              </a:spcAft>
              <a:buNone/>
            </a:pPr>
            <a:r>
              <a:rPr lang="en" sz="1600">
                <a:latin typeface="Karla"/>
                <a:ea typeface="Karla"/>
                <a:cs typeface="Karla"/>
                <a:sym typeface="Karla"/>
              </a:rPr>
              <a:t>Mathematic morphological operations contain a series of operators such as dilation, erosion, opening, and closing, which is capable of effectively removing small irrelative objects in the thresholding images. This paper applies dilation after erosion, since erosion can get rid of pixels on the object boundaries while dilation can add pixels.</a:t>
            </a:r>
            <a:endParaRPr sz="1600">
              <a:latin typeface="Karla"/>
              <a:ea typeface="Karla"/>
              <a:cs typeface="Karla"/>
              <a:sym typeface="Karla"/>
            </a:endParaRPr>
          </a:p>
          <a:p>
            <a:pPr indent="0" lvl="0" marL="0" rtl="0" algn="l">
              <a:spcBef>
                <a:spcPts val="0"/>
              </a:spcBef>
              <a:spcAft>
                <a:spcPts val="0"/>
              </a:spcAft>
              <a:buNone/>
            </a:pPr>
            <a:r>
              <a:t/>
            </a:r>
            <a:endParaRPr b="1">
              <a:latin typeface="Karla"/>
              <a:ea typeface="Karla"/>
              <a:cs typeface="Karla"/>
              <a:sym typeface="Karla"/>
            </a:endParaRPr>
          </a:p>
        </p:txBody>
      </p:sp>
      <p:grpSp>
        <p:nvGrpSpPr>
          <p:cNvPr id="3271" name="Google Shape;3271;p39"/>
          <p:cNvGrpSpPr/>
          <p:nvPr/>
        </p:nvGrpSpPr>
        <p:grpSpPr>
          <a:xfrm>
            <a:off x="895251" y="1458359"/>
            <a:ext cx="178599" cy="211452"/>
            <a:chOff x="5059700" y="2334775"/>
            <a:chExt cx="40775" cy="66025"/>
          </a:xfrm>
        </p:grpSpPr>
        <p:sp>
          <p:nvSpPr>
            <p:cNvPr id="3272" name="Google Shape;3272;p39"/>
            <p:cNvSpPr/>
            <p:nvPr/>
          </p:nvSpPr>
          <p:spPr>
            <a:xfrm>
              <a:off x="5059700" y="2334775"/>
              <a:ext cx="12475" cy="10525"/>
            </a:xfrm>
            <a:custGeom>
              <a:rect b="b" l="l" r="r" t="t"/>
              <a:pathLst>
                <a:path extrusionOk="0" h="421" w="499">
                  <a:moveTo>
                    <a:pt x="282" y="0"/>
                  </a:moveTo>
                  <a:cubicBezTo>
                    <a:pt x="94" y="0"/>
                    <a:pt x="1" y="224"/>
                    <a:pt x="138" y="361"/>
                  </a:cubicBezTo>
                  <a:cubicBezTo>
                    <a:pt x="179" y="402"/>
                    <a:pt x="230" y="421"/>
                    <a:pt x="281" y="421"/>
                  </a:cubicBezTo>
                  <a:cubicBezTo>
                    <a:pt x="388" y="421"/>
                    <a:pt x="491" y="337"/>
                    <a:pt x="491" y="209"/>
                  </a:cubicBezTo>
                  <a:cubicBezTo>
                    <a:pt x="498" y="94"/>
                    <a:pt x="397" y="0"/>
                    <a:pt x="282" y="0"/>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39"/>
            <p:cNvSpPr/>
            <p:nvPr/>
          </p:nvSpPr>
          <p:spPr>
            <a:xfrm>
              <a:off x="5059700" y="2348650"/>
              <a:ext cx="12475" cy="10550"/>
            </a:xfrm>
            <a:custGeom>
              <a:rect b="b" l="l" r="r" t="t"/>
              <a:pathLst>
                <a:path extrusionOk="0" h="422" w="499">
                  <a:moveTo>
                    <a:pt x="282" y="1"/>
                  </a:moveTo>
                  <a:cubicBezTo>
                    <a:pt x="94" y="1"/>
                    <a:pt x="1" y="224"/>
                    <a:pt x="138" y="361"/>
                  </a:cubicBezTo>
                  <a:cubicBezTo>
                    <a:pt x="179" y="403"/>
                    <a:pt x="230" y="421"/>
                    <a:pt x="281" y="421"/>
                  </a:cubicBezTo>
                  <a:cubicBezTo>
                    <a:pt x="388" y="421"/>
                    <a:pt x="491" y="337"/>
                    <a:pt x="491" y="210"/>
                  </a:cubicBezTo>
                  <a:cubicBezTo>
                    <a:pt x="498" y="94"/>
                    <a:pt x="397" y="1"/>
                    <a:pt x="282"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39"/>
            <p:cNvSpPr/>
            <p:nvPr/>
          </p:nvSpPr>
          <p:spPr>
            <a:xfrm>
              <a:off x="5059700" y="2362525"/>
              <a:ext cx="12475" cy="10550"/>
            </a:xfrm>
            <a:custGeom>
              <a:rect b="b" l="l" r="r" t="t"/>
              <a:pathLst>
                <a:path extrusionOk="0" h="422" w="499">
                  <a:moveTo>
                    <a:pt x="282" y="1"/>
                  </a:moveTo>
                  <a:cubicBezTo>
                    <a:pt x="94" y="1"/>
                    <a:pt x="1" y="224"/>
                    <a:pt x="138" y="361"/>
                  </a:cubicBezTo>
                  <a:cubicBezTo>
                    <a:pt x="179" y="403"/>
                    <a:pt x="230" y="422"/>
                    <a:pt x="281" y="422"/>
                  </a:cubicBezTo>
                  <a:cubicBezTo>
                    <a:pt x="388" y="422"/>
                    <a:pt x="491" y="338"/>
                    <a:pt x="491" y="210"/>
                  </a:cubicBezTo>
                  <a:cubicBezTo>
                    <a:pt x="498" y="95"/>
                    <a:pt x="397" y="1"/>
                    <a:pt x="282"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39"/>
            <p:cNvSpPr/>
            <p:nvPr/>
          </p:nvSpPr>
          <p:spPr>
            <a:xfrm>
              <a:off x="5059700" y="2376400"/>
              <a:ext cx="12475" cy="10500"/>
            </a:xfrm>
            <a:custGeom>
              <a:rect b="b" l="l" r="r" t="t"/>
              <a:pathLst>
                <a:path extrusionOk="0" h="420" w="499">
                  <a:moveTo>
                    <a:pt x="294" y="1"/>
                  </a:moveTo>
                  <a:cubicBezTo>
                    <a:pt x="290" y="1"/>
                    <a:pt x="286" y="1"/>
                    <a:pt x="282" y="1"/>
                  </a:cubicBezTo>
                  <a:cubicBezTo>
                    <a:pt x="94" y="1"/>
                    <a:pt x="1" y="225"/>
                    <a:pt x="138" y="355"/>
                  </a:cubicBezTo>
                  <a:cubicBezTo>
                    <a:pt x="180" y="400"/>
                    <a:pt x="233" y="420"/>
                    <a:pt x="285" y="420"/>
                  </a:cubicBezTo>
                  <a:cubicBezTo>
                    <a:pt x="390" y="420"/>
                    <a:pt x="491" y="336"/>
                    <a:pt x="491" y="210"/>
                  </a:cubicBezTo>
                  <a:cubicBezTo>
                    <a:pt x="498" y="99"/>
                    <a:pt x="404" y="1"/>
                    <a:pt x="294"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39"/>
            <p:cNvSpPr/>
            <p:nvPr/>
          </p:nvSpPr>
          <p:spPr>
            <a:xfrm>
              <a:off x="5059700" y="2390125"/>
              <a:ext cx="12475" cy="10675"/>
            </a:xfrm>
            <a:custGeom>
              <a:rect b="b" l="l" r="r" t="t"/>
              <a:pathLst>
                <a:path extrusionOk="0" h="427" w="499">
                  <a:moveTo>
                    <a:pt x="282" y="0"/>
                  </a:moveTo>
                  <a:cubicBezTo>
                    <a:pt x="94" y="0"/>
                    <a:pt x="1" y="231"/>
                    <a:pt x="138" y="361"/>
                  </a:cubicBezTo>
                  <a:cubicBezTo>
                    <a:pt x="180" y="406"/>
                    <a:pt x="233" y="426"/>
                    <a:pt x="285" y="426"/>
                  </a:cubicBezTo>
                  <a:cubicBezTo>
                    <a:pt x="390" y="426"/>
                    <a:pt x="491" y="343"/>
                    <a:pt x="491" y="217"/>
                  </a:cubicBezTo>
                  <a:cubicBezTo>
                    <a:pt x="498" y="94"/>
                    <a:pt x="397" y="0"/>
                    <a:pt x="282" y="0"/>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39"/>
            <p:cNvSpPr/>
            <p:nvPr/>
          </p:nvSpPr>
          <p:spPr>
            <a:xfrm>
              <a:off x="5073950" y="2348650"/>
              <a:ext cx="12275" cy="10550"/>
            </a:xfrm>
            <a:custGeom>
              <a:rect b="b" l="l" r="r" t="t"/>
              <a:pathLst>
                <a:path extrusionOk="0" h="422" w="491">
                  <a:moveTo>
                    <a:pt x="282" y="1"/>
                  </a:moveTo>
                  <a:cubicBezTo>
                    <a:pt x="94" y="1"/>
                    <a:pt x="0" y="224"/>
                    <a:pt x="130" y="361"/>
                  </a:cubicBezTo>
                  <a:cubicBezTo>
                    <a:pt x="174" y="403"/>
                    <a:pt x="227" y="421"/>
                    <a:pt x="278" y="421"/>
                  </a:cubicBezTo>
                  <a:cubicBezTo>
                    <a:pt x="387" y="421"/>
                    <a:pt x="491" y="337"/>
                    <a:pt x="491" y="210"/>
                  </a:cubicBezTo>
                  <a:cubicBezTo>
                    <a:pt x="491" y="94"/>
                    <a:pt x="397" y="1"/>
                    <a:pt x="282"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39"/>
            <p:cNvSpPr/>
            <p:nvPr/>
          </p:nvSpPr>
          <p:spPr>
            <a:xfrm>
              <a:off x="5073950" y="2362525"/>
              <a:ext cx="12275" cy="10550"/>
            </a:xfrm>
            <a:custGeom>
              <a:rect b="b" l="l" r="r" t="t"/>
              <a:pathLst>
                <a:path extrusionOk="0" h="422" w="491">
                  <a:moveTo>
                    <a:pt x="282" y="1"/>
                  </a:moveTo>
                  <a:cubicBezTo>
                    <a:pt x="94" y="1"/>
                    <a:pt x="0" y="224"/>
                    <a:pt x="130" y="361"/>
                  </a:cubicBezTo>
                  <a:cubicBezTo>
                    <a:pt x="174" y="403"/>
                    <a:pt x="227" y="422"/>
                    <a:pt x="278" y="422"/>
                  </a:cubicBezTo>
                  <a:cubicBezTo>
                    <a:pt x="387" y="422"/>
                    <a:pt x="491" y="338"/>
                    <a:pt x="491" y="210"/>
                  </a:cubicBezTo>
                  <a:cubicBezTo>
                    <a:pt x="491" y="95"/>
                    <a:pt x="397" y="1"/>
                    <a:pt x="282"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39"/>
            <p:cNvSpPr/>
            <p:nvPr/>
          </p:nvSpPr>
          <p:spPr>
            <a:xfrm>
              <a:off x="5074000" y="2376400"/>
              <a:ext cx="12225" cy="10500"/>
            </a:xfrm>
            <a:custGeom>
              <a:rect b="b" l="l" r="r" t="t"/>
              <a:pathLst>
                <a:path extrusionOk="0" h="420" w="489">
                  <a:moveTo>
                    <a:pt x="291" y="1"/>
                  </a:moveTo>
                  <a:cubicBezTo>
                    <a:pt x="287" y="1"/>
                    <a:pt x="284" y="1"/>
                    <a:pt x="280" y="1"/>
                  </a:cubicBezTo>
                  <a:cubicBezTo>
                    <a:pt x="277" y="1"/>
                    <a:pt x="274" y="1"/>
                    <a:pt x="271" y="1"/>
                  </a:cubicBezTo>
                  <a:cubicBezTo>
                    <a:pt x="89" y="1"/>
                    <a:pt x="0" y="227"/>
                    <a:pt x="128" y="355"/>
                  </a:cubicBezTo>
                  <a:cubicBezTo>
                    <a:pt x="173" y="400"/>
                    <a:pt x="228" y="420"/>
                    <a:pt x="281" y="420"/>
                  </a:cubicBezTo>
                  <a:cubicBezTo>
                    <a:pt x="388" y="420"/>
                    <a:pt x="489" y="336"/>
                    <a:pt x="489" y="210"/>
                  </a:cubicBezTo>
                  <a:cubicBezTo>
                    <a:pt x="489" y="99"/>
                    <a:pt x="401" y="1"/>
                    <a:pt x="291"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39"/>
            <p:cNvSpPr/>
            <p:nvPr/>
          </p:nvSpPr>
          <p:spPr>
            <a:xfrm>
              <a:off x="5088000" y="2362525"/>
              <a:ext cx="12475" cy="10550"/>
            </a:xfrm>
            <a:custGeom>
              <a:rect b="b" l="l" r="r" t="t"/>
              <a:pathLst>
                <a:path extrusionOk="0" h="422" w="499">
                  <a:moveTo>
                    <a:pt x="289" y="1"/>
                  </a:moveTo>
                  <a:cubicBezTo>
                    <a:pt x="102" y="1"/>
                    <a:pt x="1" y="224"/>
                    <a:pt x="138" y="361"/>
                  </a:cubicBezTo>
                  <a:cubicBezTo>
                    <a:pt x="180" y="403"/>
                    <a:pt x="231" y="422"/>
                    <a:pt x="283" y="422"/>
                  </a:cubicBezTo>
                  <a:cubicBezTo>
                    <a:pt x="392" y="422"/>
                    <a:pt x="499" y="338"/>
                    <a:pt x="499" y="210"/>
                  </a:cubicBezTo>
                  <a:cubicBezTo>
                    <a:pt x="499" y="95"/>
                    <a:pt x="405" y="1"/>
                    <a:pt x="289"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4" name="Shape 3284"/>
        <p:cNvGrpSpPr/>
        <p:nvPr/>
      </p:nvGrpSpPr>
      <p:grpSpPr>
        <a:xfrm>
          <a:off x="0" y="0"/>
          <a:ext cx="0" cy="0"/>
          <a:chOff x="0" y="0"/>
          <a:chExt cx="0" cy="0"/>
        </a:xfrm>
      </p:grpSpPr>
      <p:sp>
        <p:nvSpPr>
          <p:cNvPr id="3285" name="Google Shape;3285;p40"/>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WORKING</a:t>
            </a:r>
            <a:endParaRPr/>
          </a:p>
        </p:txBody>
      </p:sp>
      <p:pic>
        <p:nvPicPr>
          <p:cNvPr id="3286" name="Google Shape;3286;p40"/>
          <p:cNvPicPr preferRelativeResize="0"/>
          <p:nvPr/>
        </p:nvPicPr>
        <p:blipFill>
          <a:blip r:embed="rId3">
            <a:alphaModFix/>
          </a:blip>
          <a:stretch>
            <a:fillRect/>
          </a:stretch>
        </p:blipFill>
        <p:spPr>
          <a:xfrm>
            <a:off x="3315350" y="1112200"/>
            <a:ext cx="3964200" cy="1291200"/>
          </a:xfrm>
          <a:prstGeom prst="rect">
            <a:avLst/>
          </a:prstGeom>
          <a:noFill/>
          <a:ln>
            <a:noFill/>
          </a:ln>
        </p:spPr>
      </p:pic>
      <p:pic>
        <p:nvPicPr>
          <p:cNvPr id="3287" name="Google Shape;3287;p40"/>
          <p:cNvPicPr preferRelativeResize="0"/>
          <p:nvPr/>
        </p:nvPicPr>
        <p:blipFill>
          <a:blip r:embed="rId4">
            <a:alphaModFix/>
          </a:blip>
          <a:stretch>
            <a:fillRect/>
          </a:stretch>
        </p:blipFill>
        <p:spPr>
          <a:xfrm>
            <a:off x="3283175" y="2403412"/>
            <a:ext cx="3964200" cy="1276611"/>
          </a:xfrm>
          <a:prstGeom prst="rect">
            <a:avLst/>
          </a:prstGeom>
          <a:noFill/>
          <a:ln>
            <a:noFill/>
          </a:ln>
        </p:spPr>
      </p:pic>
      <p:pic>
        <p:nvPicPr>
          <p:cNvPr id="3288" name="Google Shape;3288;p40"/>
          <p:cNvPicPr preferRelativeResize="0"/>
          <p:nvPr/>
        </p:nvPicPr>
        <p:blipFill>
          <a:blip r:embed="rId5">
            <a:alphaModFix/>
          </a:blip>
          <a:stretch>
            <a:fillRect/>
          </a:stretch>
        </p:blipFill>
        <p:spPr>
          <a:xfrm>
            <a:off x="3315347" y="3691078"/>
            <a:ext cx="3964200" cy="1246745"/>
          </a:xfrm>
          <a:prstGeom prst="rect">
            <a:avLst/>
          </a:prstGeom>
          <a:noFill/>
          <a:ln>
            <a:noFill/>
          </a:ln>
        </p:spPr>
      </p:pic>
      <p:sp>
        <p:nvSpPr>
          <p:cNvPr id="3289" name="Google Shape;3289;p40"/>
          <p:cNvSpPr txBox="1"/>
          <p:nvPr/>
        </p:nvSpPr>
        <p:spPr>
          <a:xfrm>
            <a:off x="778425" y="1280950"/>
            <a:ext cx="205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Karla"/>
                <a:ea typeface="Karla"/>
                <a:cs typeface="Karla"/>
                <a:sym typeface="Karla"/>
              </a:rPr>
              <a:t>ORIGINAL IMAGE</a:t>
            </a:r>
            <a:endParaRPr>
              <a:latin typeface="Karla"/>
              <a:ea typeface="Karla"/>
              <a:cs typeface="Karla"/>
              <a:sym typeface="Karla"/>
            </a:endParaRPr>
          </a:p>
        </p:txBody>
      </p:sp>
      <p:sp>
        <p:nvSpPr>
          <p:cNvPr id="3290" name="Google Shape;3290;p40"/>
          <p:cNvSpPr txBox="1"/>
          <p:nvPr/>
        </p:nvSpPr>
        <p:spPr>
          <a:xfrm>
            <a:off x="729150" y="2621025"/>
            <a:ext cx="220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Karla"/>
                <a:ea typeface="Karla"/>
                <a:cs typeface="Karla"/>
                <a:sym typeface="Karla"/>
              </a:rPr>
              <a:t>AFTER OTSU SEGMENTATION</a:t>
            </a:r>
            <a:endParaRPr>
              <a:latin typeface="Karla"/>
              <a:ea typeface="Karla"/>
              <a:cs typeface="Karla"/>
              <a:sym typeface="Karla"/>
            </a:endParaRPr>
          </a:p>
        </p:txBody>
      </p:sp>
      <p:sp>
        <p:nvSpPr>
          <p:cNvPr id="3291" name="Google Shape;3291;p40"/>
          <p:cNvSpPr txBox="1"/>
          <p:nvPr/>
        </p:nvSpPr>
        <p:spPr>
          <a:xfrm>
            <a:off x="778425" y="3951250"/>
            <a:ext cx="1881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Karla"/>
                <a:ea typeface="Karla"/>
                <a:cs typeface="Karla"/>
                <a:sym typeface="Karla"/>
              </a:rPr>
              <a:t>AFTER MORPHOLOGICAL OPERATIONS</a:t>
            </a:r>
            <a:endParaRPr>
              <a:latin typeface="Karla"/>
              <a:ea typeface="Karla"/>
              <a:cs typeface="Karla"/>
              <a:sym typeface="Karl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5" name="Shape 3295"/>
        <p:cNvGrpSpPr/>
        <p:nvPr/>
      </p:nvGrpSpPr>
      <p:grpSpPr>
        <a:xfrm>
          <a:off x="0" y="0"/>
          <a:ext cx="0" cy="0"/>
          <a:chOff x="0" y="0"/>
          <a:chExt cx="0" cy="0"/>
        </a:xfrm>
      </p:grpSpPr>
      <p:grpSp>
        <p:nvGrpSpPr>
          <p:cNvPr id="3296" name="Google Shape;3296;p41"/>
          <p:cNvGrpSpPr/>
          <p:nvPr/>
        </p:nvGrpSpPr>
        <p:grpSpPr>
          <a:xfrm>
            <a:off x="931600" y="2830125"/>
            <a:ext cx="6065150" cy="1802550"/>
            <a:chOff x="931600" y="2830125"/>
            <a:chExt cx="6065150" cy="1802550"/>
          </a:xfrm>
        </p:grpSpPr>
        <p:sp>
          <p:nvSpPr>
            <p:cNvPr id="3297" name="Google Shape;3297;p41"/>
            <p:cNvSpPr/>
            <p:nvPr/>
          </p:nvSpPr>
          <p:spPr>
            <a:xfrm>
              <a:off x="931600" y="3654375"/>
              <a:ext cx="6065150" cy="978300"/>
            </a:xfrm>
            <a:custGeom>
              <a:rect b="b" l="l" r="r" t="t"/>
              <a:pathLst>
                <a:path extrusionOk="0" h="39132" w="242606">
                  <a:moveTo>
                    <a:pt x="48686" y="0"/>
                  </a:moveTo>
                  <a:lnTo>
                    <a:pt x="242606" y="24"/>
                  </a:lnTo>
                  <a:lnTo>
                    <a:pt x="196678" y="39132"/>
                  </a:lnTo>
                  <a:lnTo>
                    <a:pt x="0" y="38850"/>
                  </a:lnTo>
                  <a:close/>
                </a:path>
              </a:pathLst>
            </a:custGeom>
            <a:gradFill>
              <a:gsLst>
                <a:gs pos="0">
                  <a:srgbClr val="703030">
                    <a:alpha val="25882"/>
                  </a:srgbClr>
                </a:gs>
                <a:gs pos="100000">
                  <a:srgbClr val="703030">
                    <a:alpha val="0"/>
                  </a:srgbClr>
                </a:gs>
              </a:gsLst>
              <a:lin ang="5400700" scaled="0"/>
            </a:gradFill>
            <a:ln>
              <a:noFill/>
            </a:ln>
          </p:spPr>
        </p:sp>
        <p:sp>
          <p:nvSpPr>
            <p:cNvPr id="3298" name="Google Shape;3298;p41"/>
            <p:cNvSpPr/>
            <p:nvPr/>
          </p:nvSpPr>
          <p:spPr>
            <a:xfrm>
              <a:off x="1941125" y="2830125"/>
              <a:ext cx="5055147" cy="1367451"/>
            </a:xfrm>
            <a:custGeom>
              <a:rect b="b" l="l" r="r" t="t"/>
              <a:pathLst>
                <a:path extrusionOk="0" h="9463" w="43211">
                  <a:moveTo>
                    <a:pt x="1" y="1"/>
                  </a:moveTo>
                  <a:lnTo>
                    <a:pt x="3170" y="4737"/>
                  </a:lnTo>
                  <a:lnTo>
                    <a:pt x="1" y="9462"/>
                  </a:lnTo>
                  <a:lnTo>
                    <a:pt x="43210" y="9462"/>
                  </a:lnTo>
                  <a:lnTo>
                    <a:pt x="40052" y="4737"/>
                  </a:lnTo>
                  <a:lnTo>
                    <a:pt x="43210" y="1"/>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9" name="Google Shape;3299;p41"/>
          <p:cNvGrpSpPr/>
          <p:nvPr/>
        </p:nvGrpSpPr>
        <p:grpSpPr>
          <a:xfrm>
            <a:off x="352488" y="923463"/>
            <a:ext cx="8066656" cy="3423815"/>
            <a:chOff x="352488" y="923463"/>
            <a:chExt cx="8066656" cy="3423815"/>
          </a:xfrm>
        </p:grpSpPr>
        <p:sp>
          <p:nvSpPr>
            <p:cNvPr id="3300" name="Google Shape;3300;p41"/>
            <p:cNvSpPr/>
            <p:nvPr/>
          </p:nvSpPr>
          <p:spPr>
            <a:xfrm>
              <a:off x="8144825" y="2341750"/>
              <a:ext cx="274319" cy="274325"/>
            </a:xfrm>
            <a:custGeom>
              <a:rect b="b" l="l" r="r" t="t"/>
              <a:pathLst>
                <a:path extrusionOk="0" h="6781" w="678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41"/>
            <p:cNvSpPr/>
            <p:nvPr/>
          </p:nvSpPr>
          <p:spPr>
            <a:xfrm>
              <a:off x="1546663" y="2244938"/>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41"/>
            <p:cNvSpPr/>
            <p:nvPr/>
          </p:nvSpPr>
          <p:spPr>
            <a:xfrm>
              <a:off x="352487" y="3905513"/>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41"/>
            <p:cNvSpPr/>
            <p:nvPr/>
          </p:nvSpPr>
          <p:spPr>
            <a:xfrm>
              <a:off x="779088" y="1061225"/>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41"/>
            <p:cNvSpPr/>
            <p:nvPr/>
          </p:nvSpPr>
          <p:spPr>
            <a:xfrm>
              <a:off x="7395113" y="923463"/>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41"/>
            <p:cNvSpPr/>
            <p:nvPr/>
          </p:nvSpPr>
          <p:spPr>
            <a:xfrm>
              <a:off x="4434838" y="1266913"/>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41"/>
            <p:cNvSpPr/>
            <p:nvPr/>
          </p:nvSpPr>
          <p:spPr>
            <a:xfrm>
              <a:off x="7870500" y="4072963"/>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7" name="Google Shape;3307;p41"/>
          <p:cNvSpPr txBox="1"/>
          <p:nvPr>
            <p:ph type="title"/>
          </p:nvPr>
        </p:nvSpPr>
        <p:spPr>
          <a:xfrm>
            <a:off x="2264400" y="2938524"/>
            <a:ext cx="4615200" cy="120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FIRE DETECTION USING TEMPERATURE, HUMIDITY &amp; SMOKE SENSORS</a:t>
            </a:r>
            <a:endParaRPr sz="2900"/>
          </a:p>
        </p:txBody>
      </p:sp>
      <p:sp>
        <p:nvSpPr>
          <p:cNvPr id="3308" name="Google Shape;3308;p41"/>
          <p:cNvSpPr txBox="1"/>
          <p:nvPr>
            <p:ph idx="2" type="title"/>
          </p:nvPr>
        </p:nvSpPr>
        <p:spPr>
          <a:xfrm>
            <a:off x="4812900" y="1635925"/>
            <a:ext cx="1871700" cy="130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3309" name="Google Shape;3309;p41"/>
          <p:cNvGrpSpPr/>
          <p:nvPr/>
        </p:nvGrpSpPr>
        <p:grpSpPr>
          <a:xfrm>
            <a:off x="2729352" y="1061244"/>
            <a:ext cx="1499439" cy="1792680"/>
            <a:chOff x="2123162" y="1570282"/>
            <a:chExt cx="328551" cy="384266"/>
          </a:xfrm>
        </p:grpSpPr>
        <p:sp>
          <p:nvSpPr>
            <p:cNvPr id="3310" name="Google Shape;3310;p41"/>
            <p:cNvSpPr/>
            <p:nvPr/>
          </p:nvSpPr>
          <p:spPr>
            <a:xfrm>
              <a:off x="2278373" y="1597271"/>
              <a:ext cx="118195" cy="57620"/>
            </a:xfrm>
            <a:custGeom>
              <a:rect b="b" l="l" r="r" t="t"/>
              <a:pathLst>
                <a:path extrusionOk="0" h="1740" w="3573">
                  <a:moveTo>
                    <a:pt x="1881" y="72"/>
                  </a:moveTo>
                  <a:lnTo>
                    <a:pt x="2691" y="810"/>
                  </a:lnTo>
                  <a:lnTo>
                    <a:pt x="3572" y="1644"/>
                  </a:lnTo>
                  <a:lnTo>
                    <a:pt x="1786" y="1739"/>
                  </a:lnTo>
                  <a:lnTo>
                    <a:pt x="0" y="1644"/>
                  </a:lnTo>
                  <a:lnTo>
                    <a:pt x="905" y="810"/>
                  </a:lnTo>
                  <a:lnTo>
                    <a:pt x="1715" y="72"/>
                  </a:lnTo>
                  <a:cubicBezTo>
                    <a:pt x="1762" y="1"/>
                    <a:pt x="1834" y="1"/>
                    <a:pt x="1881" y="7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41"/>
            <p:cNvSpPr/>
            <p:nvPr/>
          </p:nvSpPr>
          <p:spPr>
            <a:xfrm>
              <a:off x="2325612" y="1597271"/>
              <a:ext cx="70957" cy="54441"/>
            </a:xfrm>
            <a:custGeom>
              <a:rect b="b" l="l" r="r" t="t"/>
              <a:pathLst>
                <a:path extrusionOk="0" h="1644" w="2145">
                  <a:moveTo>
                    <a:pt x="453" y="72"/>
                  </a:moveTo>
                  <a:lnTo>
                    <a:pt x="1263" y="810"/>
                  </a:lnTo>
                  <a:lnTo>
                    <a:pt x="2144" y="1644"/>
                  </a:lnTo>
                  <a:lnTo>
                    <a:pt x="1477" y="1644"/>
                  </a:lnTo>
                  <a:lnTo>
                    <a:pt x="572" y="810"/>
                  </a:lnTo>
                  <a:lnTo>
                    <a:pt x="1" y="310"/>
                  </a:lnTo>
                  <a:lnTo>
                    <a:pt x="239" y="72"/>
                  </a:lnTo>
                  <a:cubicBezTo>
                    <a:pt x="334" y="1"/>
                    <a:pt x="406" y="1"/>
                    <a:pt x="453" y="72"/>
                  </a:cubicBezTo>
                  <a:close/>
                </a:path>
              </a:pathLst>
            </a:custGeom>
            <a:solidFill>
              <a:srgbClr val="703030">
                <a:alpha val="25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41"/>
            <p:cNvSpPr/>
            <p:nvPr/>
          </p:nvSpPr>
          <p:spPr>
            <a:xfrm>
              <a:off x="2178306" y="1575978"/>
              <a:ext cx="164672" cy="80469"/>
            </a:xfrm>
            <a:custGeom>
              <a:rect b="b" l="l" r="r" t="t"/>
              <a:pathLst>
                <a:path extrusionOk="0" h="2430" w="4978">
                  <a:moveTo>
                    <a:pt x="2596" y="48"/>
                  </a:moveTo>
                  <a:lnTo>
                    <a:pt x="3716" y="1120"/>
                  </a:lnTo>
                  <a:lnTo>
                    <a:pt x="4978" y="2287"/>
                  </a:lnTo>
                  <a:lnTo>
                    <a:pt x="2501" y="2430"/>
                  </a:lnTo>
                  <a:lnTo>
                    <a:pt x="1" y="2287"/>
                  </a:lnTo>
                  <a:lnTo>
                    <a:pt x="1239" y="1120"/>
                  </a:lnTo>
                  <a:lnTo>
                    <a:pt x="2382" y="48"/>
                  </a:lnTo>
                  <a:cubicBezTo>
                    <a:pt x="2430" y="1"/>
                    <a:pt x="2525" y="1"/>
                    <a:pt x="2596" y="4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41"/>
            <p:cNvSpPr/>
            <p:nvPr/>
          </p:nvSpPr>
          <p:spPr>
            <a:xfrm>
              <a:off x="2249197" y="1575978"/>
              <a:ext cx="93782" cy="75734"/>
            </a:xfrm>
            <a:custGeom>
              <a:rect b="b" l="l" r="r" t="t"/>
              <a:pathLst>
                <a:path extrusionOk="0" h="2287" w="2835">
                  <a:moveTo>
                    <a:pt x="453" y="48"/>
                  </a:moveTo>
                  <a:lnTo>
                    <a:pt x="1573" y="1120"/>
                  </a:lnTo>
                  <a:lnTo>
                    <a:pt x="2835" y="2287"/>
                  </a:lnTo>
                  <a:lnTo>
                    <a:pt x="2144" y="2287"/>
                  </a:lnTo>
                  <a:lnTo>
                    <a:pt x="882" y="1120"/>
                  </a:lnTo>
                  <a:lnTo>
                    <a:pt x="1" y="287"/>
                  </a:lnTo>
                  <a:lnTo>
                    <a:pt x="239" y="48"/>
                  </a:lnTo>
                  <a:cubicBezTo>
                    <a:pt x="287" y="1"/>
                    <a:pt x="382" y="1"/>
                    <a:pt x="453" y="48"/>
                  </a:cubicBezTo>
                  <a:close/>
                </a:path>
              </a:pathLst>
            </a:custGeom>
            <a:solidFill>
              <a:srgbClr val="703030">
                <a:alpha val="25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41"/>
            <p:cNvSpPr/>
            <p:nvPr/>
          </p:nvSpPr>
          <p:spPr>
            <a:xfrm>
              <a:off x="2157830" y="1650917"/>
              <a:ext cx="260009" cy="296545"/>
            </a:xfrm>
            <a:custGeom>
              <a:rect b="b" l="l" r="r" t="t"/>
              <a:pathLst>
                <a:path extrusionOk="0" h="8955" w="7860">
                  <a:moveTo>
                    <a:pt x="381" y="0"/>
                  </a:moveTo>
                  <a:lnTo>
                    <a:pt x="7454" y="0"/>
                  </a:lnTo>
                  <a:cubicBezTo>
                    <a:pt x="7669" y="0"/>
                    <a:pt x="7859" y="167"/>
                    <a:pt x="7812" y="357"/>
                  </a:cubicBezTo>
                  <a:lnTo>
                    <a:pt x="6669" y="8597"/>
                  </a:lnTo>
                  <a:cubicBezTo>
                    <a:pt x="6621" y="8811"/>
                    <a:pt x="6478" y="8954"/>
                    <a:pt x="6311" y="8954"/>
                  </a:cubicBezTo>
                  <a:lnTo>
                    <a:pt x="1501" y="8954"/>
                  </a:lnTo>
                  <a:cubicBezTo>
                    <a:pt x="1310" y="8954"/>
                    <a:pt x="1191" y="8764"/>
                    <a:pt x="1144" y="8597"/>
                  </a:cubicBezTo>
                  <a:lnTo>
                    <a:pt x="0" y="357"/>
                  </a:lnTo>
                  <a:cubicBezTo>
                    <a:pt x="0" y="167"/>
                    <a:pt x="167" y="0"/>
                    <a:pt x="3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41"/>
            <p:cNvSpPr/>
            <p:nvPr/>
          </p:nvSpPr>
          <p:spPr>
            <a:xfrm>
              <a:off x="2218498" y="1684032"/>
              <a:ext cx="133941" cy="153024"/>
            </a:xfrm>
            <a:custGeom>
              <a:rect b="b" l="l" r="r" t="t"/>
              <a:pathLst>
                <a:path extrusionOk="0" h="4621" w="4049">
                  <a:moveTo>
                    <a:pt x="1310" y="4382"/>
                  </a:moveTo>
                  <a:cubicBezTo>
                    <a:pt x="572" y="4025"/>
                    <a:pt x="0" y="3382"/>
                    <a:pt x="214" y="2501"/>
                  </a:cubicBezTo>
                  <a:cubicBezTo>
                    <a:pt x="262" y="2310"/>
                    <a:pt x="381" y="2001"/>
                    <a:pt x="500" y="1810"/>
                  </a:cubicBezTo>
                  <a:cubicBezTo>
                    <a:pt x="691" y="1548"/>
                    <a:pt x="667" y="1858"/>
                    <a:pt x="667" y="2001"/>
                  </a:cubicBezTo>
                  <a:cubicBezTo>
                    <a:pt x="691" y="2239"/>
                    <a:pt x="786" y="2596"/>
                    <a:pt x="953" y="2739"/>
                  </a:cubicBezTo>
                  <a:cubicBezTo>
                    <a:pt x="977" y="2763"/>
                    <a:pt x="1072" y="2834"/>
                    <a:pt x="1096" y="2763"/>
                  </a:cubicBezTo>
                  <a:lnTo>
                    <a:pt x="1096" y="2596"/>
                  </a:lnTo>
                  <a:cubicBezTo>
                    <a:pt x="1096" y="2334"/>
                    <a:pt x="1143" y="2001"/>
                    <a:pt x="1191" y="1763"/>
                  </a:cubicBezTo>
                  <a:cubicBezTo>
                    <a:pt x="1381" y="977"/>
                    <a:pt x="1762" y="381"/>
                    <a:pt x="2501" y="96"/>
                  </a:cubicBezTo>
                  <a:cubicBezTo>
                    <a:pt x="2525" y="96"/>
                    <a:pt x="2715" y="0"/>
                    <a:pt x="2691" y="119"/>
                  </a:cubicBezTo>
                  <a:cubicBezTo>
                    <a:pt x="2644" y="191"/>
                    <a:pt x="2596" y="262"/>
                    <a:pt x="2572" y="334"/>
                  </a:cubicBezTo>
                  <a:cubicBezTo>
                    <a:pt x="2453" y="667"/>
                    <a:pt x="2501" y="1048"/>
                    <a:pt x="2691" y="1334"/>
                  </a:cubicBezTo>
                  <a:cubicBezTo>
                    <a:pt x="2858" y="1644"/>
                    <a:pt x="3167" y="2167"/>
                    <a:pt x="3072" y="2525"/>
                  </a:cubicBezTo>
                  <a:cubicBezTo>
                    <a:pt x="3048" y="2620"/>
                    <a:pt x="3048" y="2715"/>
                    <a:pt x="3167" y="2620"/>
                  </a:cubicBezTo>
                  <a:cubicBezTo>
                    <a:pt x="3287" y="2525"/>
                    <a:pt x="3358" y="2406"/>
                    <a:pt x="3429" y="2263"/>
                  </a:cubicBezTo>
                  <a:cubicBezTo>
                    <a:pt x="3525" y="2096"/>
                    <a:pt x="3525" y="2001"/>
                    <a:pt x="3525" y="1810"/>
                  </a:cubicBezTo>
                  <a:cubicBezTo>
                    <a:pt x="3525" y="1620"/>
                    <a:pt x="3572" y="1667"/>
                    <a:pt x="3644" y="1810"/>
                  </a:cubicBezTo>
                  <a:cubicBezTo>
                    <a:pt x="3787" y="2096"/>
                    <a:pt x="3906" y="2287"/>
                    <a:pt x="3953" y="2596"/>
                  </a:cubicBezTo>
                  <a:cubicBezTo>
                    <a:pt x="4025" y="2882"/>
                    <a:pt x="4049" y="3191"/>
                    <a:pt x="3930" y="3477"/>
                  </a:cubicBezTo>
                  <a:cubicBezTo>
                    <a:pt x="3787" y="3930"/>
                    <a:pt x="3429" y="4239"/>
                    <a:pt x="3048" y="4477"/>
                  </a:cubicBezTo>
                  <a:cubicBezTo>
                    <a:pt x="2929" y="4525"/>
                    <a:pt x="2810" y="4573"/>
                    <a:pt x="2691" y="4620"/>
                  </a:cubicBezTo>
                  <a:cubicBezTo>
                    <a:pt x="2501" y="4573"/>
                    <a:pt x="2286" y="4525"/>
                    <a:pt x="2096" y="4525"/>
                  </a:cubicBezTo>
                  <a:cubicBezTo>
                    <a:pt x="1882" y="4525"/>
                    <a:pt x="1667" y="4525"/>
                    <a:pt x="1429" y="4549"/>
                  </a:cubicBezTo>
                  <a:cubicBezTo>
                    <a:pt x="1429" y="4454"/>
                    <a:pt x="1381" y="4406"/>
                    <a:pt x="1310" y="438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41"/>
            <p:cNvSpPr/>
            <p:nvPr/>
          </p:nvSpPr>
          <p:spPr>
            <a:xfrm>
              <a:off x="2278373" y="1682443"/>
              <a:ext cx="74860" cy="153024"/>
            </a:xfrm>
            <a:custGeom>
              <a:rect b="b" l="l" r="r" t="t"/>
              <a:pathLst>
                <a:path extrusionOk="0" h="4621" w="2263">
                  <a:moveTo>
                    <a:pt x="1262" y="2525"/>
                  </a:moveTo>
                  <a:cubicBezTo>
                    <a:pt x="1310" y="2168"/>
                    <a:pt x="1024" y="1644"/>
                    <a:pt x="857" y="1334"/>
                  </a:cubicBezTo>
                  <a:cubicBezTo>
                    <a:pt x="691" y="1049"/>
                    <a:pt x="595" y="644"/>
                    <a:pt x="738" y="334"/>
                  </a:cubicBezTo>
                  <a:cubicBezTo>
                    <a:pt x="786" y="239"/>
                    <a:pt x="834" y="167"/>
                    <a:pt x="857" y="120"/>
                  </a:cubicBezTo>
                  <a:cubicBezTo>
                    <a:pt x="905" y="1"/>
                    <a:pt x="715" y="96"/>
                    <a:pt x="691" y="96"/>
                  </a:cubicBezTo>
                  <a:cubicBezTo>
                    <a:pt x="453" y="167"/>
                    <a:pt x="238" y="334"/>
                    <a:pt x="72" y="477"/>
                  </a:cubicBezTo>
                  <a:cubicBezTo>
                    <a:pt x="0" y="763"/>
                    <a:pt x="95" y="1072"/>
                    <a:pt x="238" y="1334"/>
                  </a:cubicBezTo>
                  <a:cubicBezTo>
                    <a:pt x="405" y="1596"/>
                    <a:pt x="715" y="2001"/>
                    <a:pt x="738" y="2382"/>
                  </a:cubicBezTo>
                  <a:cubicBezTo>
                    <a:pt x="786" y="2882"/>
                    <a:pt x="1215" y="2739"/>
                    <a:pt x="1286" y="2644"/>
                  </a:cubicBezTo>
                  <a:cubicBezTo>
                    <a:pt x="1238" y="2620"/>
                    <a:pt x="1262" y="2549"/>
                    <a:pt x="1262" y="2525"/>
                  </a:cubicBezTo>
                  <a:close/>
                  <a:moveTo>
                    <a:pt x="1548" y="2596"/>
                  </a:moveTo>
                  <a:cubicBezTo>
                    <a:pt x="1619" y="2882"/>
                    <a:pt x="1643" y="3192"/>
                    <a:pt x="1524" y="3478"/>
                  </a:cubicBezTo>
                  <a:cubicBezTo>
                    <a:pt x="1381" y="3930"/>
                    <a:pt x="1024" y="4216"/>
                    <a:pt x="643" y="4454"/>
                  </a:cubicBezTo>
                  <a:cubicBezTo>
                    <a:pt x="595" y="4502"/>
                    <a:pt x="548" y="4502"/>
                    <a:pt x="524" y="4525"/>
                  </a:cubicBezTo>
                  <a:cubicBezTo>
                    <a:pt x="667" y="4525"/>
                    <a:pt x="810" y="4549"/>
                    <a:pt x="929" y="4621"/>
                  </a:cubicBezTo>
                  <a:cubicBezTo>
                    <a:pt x="1048" y="4573"/>
                    <a:pt x="1167" y="4525"/>
                    <a:pt x="1286" y="4454"/>
                  </a:cubicBezTo>
                  <a:cubicBezTo>
                    <a:pt x="1667" y="4216"/>
                    <a:pt x="2024" y="3930"/>
                    <a:pt x="2191" y="3478"/>
                  </a:cubicBezTo>
                  <a:cubicBezTo>
                    <a:pt x="2262" y="3192"/>
                    <a:pt x="2262" y="2882"/>
                    <a:pt x="2215" y="2596"/>
                  </a:cubicBezTo>
                  <a:cubicBezTo>
                    <a:pt x="2120" y="2287"/>
                    <a:pt x="2024" y="2073"/>
                    <a:pt x="1881" y="1811"/>
                  </a:cubicBezTo>
                  <a:cubicBezTo>
                    <a:pt x="1786" y="1668"/>
                    <a:pt x="1762" y="1596"/>
                    <a:pt x="1762" y="1811"/>
                  </a:cubicBezTo>
                  <a:cubicBezTo>
                    <a:pt x="1762" y="2025"/>
                    <a:pt x="1762" y="2073"/>
                    <a:pt x="1667" y="2263"/>
                  </a:cubicBezTo>
                  <a:cubicBezTo>
                    <a:pt x="1643" y="2311"/>
                    <a:pt x="1619" y="2382"/>
                    <a:pt x="1548" y="2430"/>
                  </a:cubicBezTo>
                  <a:cubicBezTo>
                    <a:pt x="1524" y="2501"/>
                    <a:pt x="1524" y="2525"/>
                    <a:pt x="1548" y="2596"/>
                  </a:cubicBezTo>
                  <a:close/>
                </a:path>
              </a:pathLst>
            </a:custGeom>
            <a:solidFill>
              <a:srgbClr val="703030">
                <a:alpha val="25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41"/>
            <p:cNvSpPr/>
            <p:nvPr/>
          </p:nvSpPr>
          <p:spPr>
            <a:xfrm>
              <a:off x="2262594" y="1770760"/>
              <a:ext cx="49686" cy="67091"/>
            </a:xfrm>
            <a:custGeom>
              <a:rect b="b" l="l" r="r" t="t"/>
              <a:pathLst>
                <a:path extrusionOk="0" h="2026" w="1502">
                  <a:moveTo>
                    <a:pt x="1406" y="1906"/>
                  </a:moveTo>
                  <a:cubicBezTo>
                    <a:pt x="1501" y="1644"/>
                    <a:pt x="1406" y="1263"/>
                    <a:pt x="1192" y="1025"/>
                  </a:cubicBezTo>
                  <a:cubicBezTo>
                    <a:pt x="1025" y="811"/>
                    <a:pt x="1025" y="477"/>
                    <a:pt x="1072" y="239"/>
                  </a:cubicBezTo>
                  <a:cubicBezTo>
                    <a:pt x="1072" y="191"/>
                    <a:pt x="1120" y="120"/>
                    <a:pt x="1144" y="96"/>
                  </a:cubicBezTo>
                  <a:cubicBezTo>
                    <a:pt x="1144" y="1"/>
                    <a:pt x="1049" y="72"/>
                    <a:pt x="1001" y="72"/>
                  </a:cubicBezTo>
                  <a:cubicBezTo>
                    <a:pt x="310" y="311"/>
                    <a:pt x="1" y="787"/>
                    <a:pt x="72" y="1501"/>
                  </a:cubicBezTo>
                  <a:cubicBezTo>
                    <a:pt x="72" y="1596"/>
                    <a:pt x="96" y="1739"/>
                    <a:pt x="167" y="1858"/>
                  </a:cubicBezTo>
                  <a:cubicBezTo>
                    <a:pt x="572" y="2001"/>
                    <a:pt x="1001" y="2025"/>
                    <a:pt x="1406" y="1906"/>
                  </a:cubicBezTo>
                  <a:close/>
                </a:path>
              </a:pathLst>
            </a:custGeom>
            <a:solidFill>
              <a:srgbClr val="FFE1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41"/>
            <p:cNvSpPr/>
            <p:nvPr/>
          </p:nvSpPr>
          <p:spPr>
            <a:xfrm>
              <a:off x="2274404" y="1770760"/>
              <a:ext cx="37877" cy="66296"/>
            </a:xfrm>
            <a:custGeom>
              <a:rect b="b" l="l" r="r" t="t"/>
              <a:pathLst>
                <a:path extrusionOk="0" h="2002" w="1145">
                  <a:moveTo>
                    <a:pt x="1049" y="1906"/>
                  </a:moveTo>
                  <a:cubicBezTo>
                    <a:pt x="1144" y="1644"/>
                    <a:pt x="1049" y="1263"/>
                    <a:pt x="835" y="1025"/>
                  </a:cubicBezTo>
                  <a:cubicBezTo>
                    <a:pt x="668" y="811"/>
                    <a:pt x="668" y="477"/>
                    <a:pt x="715" y="239"/>
                  </a:cubicBezTo>
                  <a:cubicBezTo>
                    <a:pt x="715" y="191"/>
                    <a:pt x="763" y="120"/>
                    <a:pt x="787" y="96"/>
                  </a:cubicBezTo>
                  <a:cubicBezTo>
                    <a:pt x="787" y="1"/>
                    <a:pt x="692" y="72"/>
                    <a:pt x="644" y="72"/>
                  </a:cubicBezTo>
                  <a:cubicBezTo>
                    <a:pt x="382" y="168"/>
                    <a:pt x="192" y="287"/>
                    <a:pt x="49" y="430"/>
                  </a:cubicBezTo>
                  <a:cubicBezTo>
                    <a:pt x="1" y="668"/>
                    <a:pt x="49" y="906"/>
                    <a:pt x="192" y="1073"/>
                  </a:cubicBezTo>
                  <a:cubicBezTo>
                    <a:pt x="382" y="1358"/>
                    <a:pt x="477" y="1739"/>
                    <a:pt x="382" y="2001"/>
                  </a:cubicBezTo>
                  <a:cubicBezTo>
                    <a:pt x="596" y="2001"/>
                    <a:pt x="835" y="1978"/>
                    <a:pt x="1049" y="1906"/>
                  </a:cubicBezTo>
                  <a:close/>
                </a:path>
              </a:pathLst>
            </a:custGeom>
            <a:solidFill>
              <a:srgbClr val="FFC3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41"/>
            <p:cNvSpPr/>
            <p:nvPr/>
          </p:nvSpPr>
          <p:spPr>
            <a:xfrm>
              <a:off x="2343739" y="1650917"/>
              <a:ext cx="74099" cy="296545"/>
            </a:xfrm>
            <a:custGeom>
              <a:rect b="b" l="l" r="r" t="t"/>
              <a:pathLst>
                <a:path extrusionOk="0" h="8955" w="2240">
                  <a:moveTo>
                    <a:pt x="1168" y="0"/>
                  </a:moveTo>
                  <a:lnTo>
                    <a:pt x="1834" y="0"/>
                  </a:lnTo>
                  <a:cubicBezTo>
                    <a:pt x="2049" y="0"/>
                    <a:pt x="2239" y="167"/>
                    <a:pt x="2192" y="357"/>
                  </a:cubicBezTo>
                  <a:lnTo>
                    <a:pt x="1049" y="8597"/>
                  </a:lnTo>
                  <a:cubicBezTo>
                    <a:pt x="1001" y="8811"/>
                    <a:pt x="858" y="8954"/>
                    <a:pt x="691" y="8954"/>
                  </a:cubicBezTo>
                  <a:lnTo>
                    <a:pt x="1" y="8954"/>
                  </a:lnTo>
                  <a:cubicBezTo>
                    <a:pt x="215" y="8954"/>
                    <a:pt x="334" y="8764"/>
                    <a:pt x="358" y="8597"/>
                  </a:cubicBezTo>
                  <a:lnTo>
                    <a:pt x="1525" y="357"/>
                  </a:lnTo>
                  <a:cubicBezTo>
                    <a:pt x="1549" y="167"/>
                    <a:pt x="1358" y="0"/>
                    <a:pt x="1168" y="0"/>
                  </a:cubicBezTo>
                  <a:close/>
                </a:path>
              </a:pathLst>
            </a:custGeom>
            <a:solidFill>
              <a:srgbClr val="703030">
                <a:alpha val="25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41"/>
            <p:cNvSpPr/>
            <p:nvPr/>
          </p:nvSpPr>
          <p:spPr>
            <a:xfrm>
              <a:off x="2189355" y="1888285"/>
              <a:ext cx="196958" cy="34738"/>
            </a:xfrm>
            <a:custGeom>
              <a:rect b="b" l="l" r="r" t="t"/>
              <a:pathLst>
                <a:path extrusionOk="0" h="1049" w="5954">
                  <a:moveTo>
                    <a:pt x="0" y="0"/>
                  </a:moveTo>
                  <a:lnTo>
                    <a:pt x="5954" y="0"/>
                  </a:lnTo>
                  <a:lnTo>
                    <a:pt x="5787" y="1048"/>
                  </a:lnTo>
                  <a:lnTo>
                    <a:pt x="143" y="104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41"/>
            <p:cNvSpPr/>
            <p:nvPr/>
          </p:nvSpPr>
          <p:spPr>
            <a:xfrm>
              <a:off x="2357137" y="1888285"/>
              <a:ext cx="27622" cy="34738"/>
            </a:xfrm>
            <a:custGeom>
              <a:rect b="b" l="l" r="r" t="t"/>
              <a:pathLst>
                <a:path extrusionOk="0" h="1049" w="835">
                  <a:moveTo>
                    <a:pt x="167" y="0"/>
                  </a:moveTo>
                  <a:lnTo>
                    <a:pt x="1" y="1048"/>
                  </a:lnTo>
                  <a:lnTo>
                    <a:pt x="691" y="1048"/>
                  </a:lnTo>
                  <a:lnTo>
                    <a:pt x="834" y="0"/>
                  </a:lnTo>
                  <a:close/>
                </a:path>
              </a:pathLst>
            </a:custGeom>
            <a:solidFill>
              <a:srgbClr val="703030">
                <a:alpha val="25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41"/>
            <p:cNvSpPr/>
            <p:nvPr/>
          </p:nvSpPr>
          <p:spPr>
            <a:xfrm>
              <a:off x="2123162" y="1570282"/>
              <a:ext cx="328551" cy="384266"/>
            </a:xfrm>
            <a:custGeom>
              <a:rect b="b" l="l" r="r" t="t"/>
              <a:pathLst>
                <a:path extrusionOk="0" h="11604" w="9932">
                  <a:moveTo>
                    <a:pt x="6478" y="1030"/>
                  </a:moveTo>
                  <a:lnTo>
                    <a:pt x="7836" y="2292"/>
                  </a:lnTo>
                  <a:lnTo>
                    <a:pt x="6692" y="2292"/>
                  </a:lnTo>
                  <a:lnTo>
                    <a:pt x="5930" y="1578"/>
                  </a:lnTo>
                  <a:lnTo>
                    <a:pt x="6478" y="1030"/>
                  </a:lnTo>
                  <a:close/>
                  <a:moveTo>
                    <a:pt x="1048" y="3793"/>
                  </a:moveTo>
                  <a:lnTo>
                    <a:pt x="1525" y="7079"/>
                  </a:lnTo>
                  <a:cubicBezTo>
                    <a:pt x="786" y="6245"/>
                    <a:pt x="358" y="5174"/>
                    <a:pt x="358" y="4007"/>
                  </a:cubicBezTo>
                  <a:lnTo>
                    <a:pt x="358" y="3793"/>
                  </a:lnTo>
                  <a:close/>
                  <a:moveTo>
                    <a:pt x="9622" y="3793"/>
                  </a:moveTo>
                  <a:lnTo>
                    <a:pt x="9622" y="4007"/>
                  </a:lnTo>
                  <a:cubicBezTo>
                    <a:pt x="9622" y="5198"/>
                    <a:pt x="9169" y="6269"/>
                    <a:pt x="8455" y="7079"/>
                  </a:cubicBezTo>
                  <a:lnTo>
                    <a:pt x="8931" y="3793"/>
                  </a:lnTo>
                  <a:close/>
                  <a:moveTo>
                    <a:pt x="5240" y="3673"/>
                  </a:moveTo>
                  <a:lnTo>
                    <a:pt x="5240" y="3673"/>
                  </a:lnTo>
                  <a:cubicBezTo>
                    <a:pt x="5168" y="3840"/>
                    <a:pt x="5145" y="4007"/>
                    <a:pt x="5168" y="4174"/>
                  </a:cubicBezTo>
                  <a:cubicBezTo>
                    <a:pt x="5216" y="4388"/>
                    <a:pt x="5287" y="4602"/>
                    <a:pt x="5383" y="4769"/>
                  </a:cubicBezTo>
                  <a:cubicBezTo>
                    <a:pt x="5502" y="4983"/>
                    <a:pt x="5597" y="5150"/>
                    <a:pt x="5692" y="5341"/>
                  </a:cubicBezTo>
                  <a:cubicBezTo>
                    <a:pt x="5740" y="5555"/>
                    <a:pt x="5811" y="5745"/>
                    <a:pt x="5764" y="5888"/>
                  </a:cubicBezTo>
                  <a:cubicBezTo>
                    <a:pt x="5764" y="5936"/>
                    <a:pt x="5740" y="6031"/>
                    <a:pt x="5811" y="6126"/>
                  </a:cubicBezTo>
                  <a:cubicBezTo>
                    <a:pt x="5835" y="6186"/>
                    <a:pt x="5877" y="6216"/>
                    <a:pt x="5930" y="6216"/>
                  </a:cubicBezTo>
                  <a:cubicBezTo>
                    <a:pt x="5984" y="6216"/>
                    <a:pt x="6049" y="6186"/>
                    <a:pt x="6121" y="6126"/>
                  </a:cubicBezTo>
                  <a:lnTo>
                    <a:pt x="6311" y="5936"/>
                  </a:lnTo>
                  <a:cubicBezTo>
                    <a:pt x="6407" y="5817"/>
                    <a:pt x="6478" y="5674"/>
                    <a:pt x="6526" y="5531"/>
                  </a:cubicBezTo>
                  <a:cubicBezTo>
                    <a:pt x="6550" y="5555"/>
                    <a:pt x="6550" y="5626"/>
                    <a:pt x="6573" y="5650"/>
                  </a:cubicBezTo>
                  <a:cubicBezTo>
                    <a:pt x="6692" y="5888"/>
                    <a:pt x="6764" y="6150"/>
                    <a:pt x="6764" y="6412"/>
                  </a:cubicBezTo>
                  <a:cubicBezTo>
                    <a:pt x="6764" y="6746"/>
                    <a:pt x="6597" y="7055"/>
                    <a:pt x="6359" y="7317"/>
                  </a:cubicBezTo>
                  <a:cubicBezTo>
                    <a:pt x="6216" y="7460"/>
                    <a:pt x="6002" y="7650"/>
                    <a:pt x="5811" y="7722"/>
                  </a:cubicBezTo>
                  <a:cubicBezTo>
                    <a:pt x="5811" y="7650"/>
                    <a:pt x="5764" y="7555"/>
                    <a:pt x="5740" y="7460"/>
                  </a:cubicBezTo>
                  <a:cubicBezTo>
                    <a:pt x="5692" y="7293"/>
                    <a:pt x="5597" y="7103"/>
                    <a:pt x="5478" y="6960"/>
                  </a:cubicBezTo>
                  <a:cubicBezTo>
                    <a:pt x="5407" y="6888"/>
                    <a:pt x="5383" y="6817"/>
                    <a:pt x="5383" y="6722"/>
                  </a:cubicBezTo>
                  <a:cubicBezTo>
                    <a:pt x="5359" y="6603"/>
                    <a:pt x="5383" y="6460"/>
                    <a:pt x="5407" y="6341"/>
                  </a:cubicBezTo>
                  <a:cubicBezTo>
                    <a:pt x="5454" y="6269"/>
                    <a:pt x="5478" y="6222"/>
                    <a:pt x="5478" y="6150"/>
                  </a:cubicBezTo>
                  <a:cubicBezTo>
                    <a:pt x="5502" y="6007"/>
                    <a:pt x="5407" y="5936"/>
                    <a:pt x="5287" y="5912"/>
                  </a:cubicBezTo>
                  <a:cubicBezTo>
                    <a:pt x="5274" y="5909"/>
                    <a:pt x="5261" y="5908"/>
                    <a:pt x="5248" y="5908"/>
                  </a:cubicBezTo>
                  <a:cubicBezTo>
                    <a:pt x="5138" y="5908"/>
                    <a:pt x="5015" y="5986"/>
                    <a:pt x="4930" y="6007"/>
                  </a:cubicBezTo>
                  <a:cubicBezTo>
                    <a:pt x="4644" y="6126"/>
                    <a:pt x="4430" y="6293"/>
                    <a:pt x="4287" y="6531"/>
                  </a:cubicBezTo>
                  <a:cubicBezTo>
                    <a:pt x="4097" y="6841"/>
                    <a:pt x="4025" y="7246"/>
                    <a:pt x="4073" y="7603"/>
                  </a:cubicBezTo>
                  <a:cubicBezTo>
                    <a:pt x="3739" y="7436"/>
                    <a:pt x="3501" y="7198"/>
                    <a:pt x="3335" y="6936"/>
                  </a:cubicBezTo>
                  <a:cubicBezTo>
                    <a:pt x="3073" y="6484"/>
                    <a:pt x="3120" y="6055"/>
                    <a:pt x="3311" y="5650"/>
                  </a:cubicBezTo>
                  <a:cubicBezTo>
                    <a:pt x="3311" y="5626"/>
                    <a:pt x="3311" y="5579"/>
                    <a:pt x="3335" y="5555"/>
                  </a:cubicBezTo>
                  <a:cubicBezTo>
                    <a:pt x="3358" y="5674"/>
                    <a:pt x="3382" y="5817"/>
                    <a:pt x="3454" y="5936"/>
                  </a:cubicBezTo>
                  <a:cubicBezTo>
                    <a:pt x="3501" y="6103"/>
                    <a:pt x="3597" y="6222"/>
                    <a:pt x="3692" y="6293"/>
                  </a:cubicBezTo>
                  <a:cubicBezTo>
                    <a:pt x="3692" y="6341"/>
                    <a:pt x="3739" y="6341"/>
                    <a:pt x="3787" y="6365"/>
                  </a:cubicBezTo>
                  <a:cubicBezTo>
                    <a:pt x="3835" y="6388"/>
                    <a:pt x="3859" y="6388"/>
                    <a:pt x="3906" y="6388"/>
                  </a:cubicBezTo>
                  <a:cubicBezTo>
                    <a:pt x="3978" y="6388"/>
                    <a:pt x="4049" y="6365"/>
                    <a:pt x="4073" y="6293"/>
                  </a:cubicBezTo>
                  <a:cubicBezTo>
                    <a:pt x="4144" y="6222"/>
                    <a:pt x="4097" y="6103"/>
                    <a:pt x="4097" y="6007"/>
                  </a:cubicBezTo>
                  <a:cubicBezTo>
                    <a:pt x="4073" y="5864"/>
                    <a:pt x="4097" y="5745"/>
                    <a:pt x="4097" y="5579"/>
                  </a:cubicBezTo>
                  <a:cubicBezTo>
                    <a:pt x="4168" y="5079"/>
                    <a:pt x="4287" y="4602"/>
                    <a:pt x="4573" y="4221"/>
                  </a:cubicBezTo>
                  <a:cubicBezTo>
                    <a:pt x="4764" y="3983"/>
                    <a:pt x="4978" y="3793"/>
                    <a:pt x="5240" y="3673"/>
                  </a:cubicBezTo>
                  <a:close/>
                  <a:moveTo>
                    <a:pt x="5049" y="6365"/>
                  </a:moveTo>
                  <a:cubicBezTo>
                    <a:pt x="5049" y="6484"/>
                    <a:pt x="5025" y="6626"/>
                    <a:pt x="5049" y="6769"/>
                  </a:cubicBezTo>
                  <a:cubicBezTo>
                    <a:pt x="5097" y="6936"/>
                    <a:pt x="5145" y="7079"/>
                    <a:pt x="5240" y="7198"/>
                  </a:cubicBezTo>
                  <a:cubicBezTo>
                    <a:pt x="5335" y="7317"/>
                    <a:pt x="5383" y="7365"/>
                    <a:pt x="5407" y="7555"/>
                  </a:cubicBezTo>
                  <a:cubicBezTo>
                    <a:pt x="5454" y="7674"/>
                    <a:pt x="5454" y="7770"/>
                    <a:pt x="5454" y="7841"/>
                  </a:cubicBezTo>
                  <a:cubicBezTo>
                    <a:pt x="5287" y="7889"/>
                    <a:pt x="5145" y="7889"/>
                    <a:pt x="4978" y="7889"/>
                  </a:cubicBezTo>
                  <a:cubicBezTo>
                    <a:pt x="4787" y="7889"/>
                    <a:pt x="4644" y="7841"/>
                    <a:pt x="4454" y="7793"/>
                  </a:cubicBezTo>
                  <a:cubicBezTo>
                    <a:pt x="4454" y="7770"/>
                    <a:pt x="4430" y="7722"/>
                    <a:pt x="4430" y="7698"/>
                  </a:cubicBezTo>
                  <a:cubicBezTo>
                    <a:pt x="4382" y="7412"/>
                    <a:pt x="4430" y="6984"/>
                    <a:pt x="4573" y="6746"/>
                  </a:cubicBezTo>
                  <a:cubicBezTo>
                    <a:pt x="4668" y="6603"/>
                    <a:pt x="4859" y="6460"/>
                    <a:pt x="5049" y="6365"/>
                  </a:cubicBezTo>
                  <a:close/>
                  <a:moveTo>
                    <a:pt x="5506" y="3285"/>
                  </a:moveTo>
                  <a:cubicBezTo>
                    <a:pt x="5313" y="3285"/>
                    <a:pt x="5036" y="3443"/>
                    <a:pt x="4930" y="3507"/>
                  </a:cubicBezTo>
                  <a:cubicBezTo>
                    <a:pt x="4668" y="3650"/>
                    <a:pt x="4502" y="3864"/>
                    <a:pt x="4311" y="4078"/>
                  </a:cubicBezTo>
                  <a:cubicBezTo>
                    <a:pt x="3978" y="4507"/>
                    <a:pt x="3835" y="5055"/>
                    <a:pt x="3787" y="5579"/>
                  </a:cubicBezTo>
                  <a:lnTo>
                    <a:pt x="3787" y="5817"/>
                  </a:lnTo>
                  <a:cubicBezTo>
                    <a:pt x="3739" y="5674"/>
                    <a:pt x="3716" y="5531"/>
                    <a:pt x="3692" y="5412"/>
                  </a:cubicBezTo>
                  <a:lnTo>
                    <a:pt x="3692" y="5317"/>
                  </a:lnTo>
                  <a:cubicBezTo>
                    <a:pt x="3668" y="5198"/>
                    <a:pt x="3668" y="5079"/>
                    <a:pt x="3573" y="5031"/>
                  </a:cubicBezTo>
                  <a:cubicBezTo>
                    <a:pt x="3529" y="5005"/>
                    <a:pt x="3486" y="4988"/>
                    <a:pt x="3442" y="4988"/>
                  </a:cubicBezTo>
                  <a:cubicBezTo>
                    <a:pt x="3367" y="4988"/>
                    <a:pt x="3291" y="5038"/>
                    <a:pt x="3216" y="5174"/>
                  </a:cubicBezTo>
                  <a:cubicBezTo>
                    <a:pt x="3144" y="5269"/>
                    <a:pt x="3096" y="5412"/>
                    <a:pt x="3025" y="5531"/>
                  </a:cubicBezTo>
                  <a:cubicBezTo>
                    <a:pt x="2835" y="6055"/>
                    <a:pt x="2763" y="6579"/>
                    <a:pt x="3096" y="7103"/>
                  </a:cubicBezTo>
                  <a:cubicBezTo>
                    <a:pt x="3311" y="7484"/>
                    <a:pt x="3692" y="7793"/>
                    <a:pt x="4097" y="8008"/>
                  </a:cubicBezTo>
                  <a:cubicBezTo>
                    <a:pt x="4382" y="8127"/>
                    <a:pt x="4644" y="8198"/>
                    <a:pt x="4954" y="8246"/>
                  </a:cubicBezTo>
                  <a:cubicBezTo>
                    <a:pt x="5287" y="8246"/>
                    <a:pt x="5740" y="8174"/>
                    <a:pt x="6026" y="8008"/>
                  </a:cubicBezTo>
                  <a:cubicBezTo>
                    <a:pt x="6240" y="7889"/>
                    <a:pt x="6431" y="7722"/>
                    <a:pt x="6597" y="7555"/>
                  </a:cubicBezTo>
                  <a:cubicBezTo>
                    <a:pt x="6907" y="7222"/>
                    <a:pt x="7074" y="6865"/>
                    <a:pt x="7074" y="6412"/>
                  </a:cubicBezTo>
                  <a:cubicBezTo>
                    <a:pt x="7074" y="6103"/>
                    <a:pt x="7002" y="5793"/>
                    <a:pt x="6883" y="5507"/>
                  </a:cubicBezTo>
                  <a:cubicBezTo>
                    <a:pt x="6812" y="5388"/>
                    <a:pt x="6764" y="5269"/>
                    <a:pt x="6669" y="5102"/>
                  </a:cubicBezTo>
                  <a:cubicBezTo>
                    <a:pt x="6597" y="5031"/>
                    <a:pt x="6573" y="4959"/>
                    <a:pt x="6526" y="4936"/>
                  </a:cubicBezTo>
                  <a:cubicBezTo>
                    <a:pt x="6526" y="4912"/>
                    <a:pt x="6478" y="4912"/>
                    <a:pt x="6478" y="4912"/>
                  </a:cubicBezTo>
                  <a:cubicBezTo>
                    <a:pt x="6442" y="4897"/>
                    <a:pt x="6410" y="4889"/>
                    <a:pt x="6381" y="4889"/>
                  </a:cubicBezTo>
                  <a:cubicBezTo>
                    <a:pt x="6275" y="4889"/>
                    <a:pt x="6216" y="4992"/>
                    <a:pt x="6216" y="5198"/>
                  </a:cubicBezTo>
                  <a:lnTo>
                    <a:pt x="6216" y="5412"/>
                  </a:lnTo>
                  <a:cubicBezTo>
                    <a:pt x="6216" y="5460"/>
                    <a:pt x="6192" y="5507"/>
                    <a:pt x="6169" y="5579"/>
                  </a:cubicBezTo>
                  <a:cubicBezTo>
                    <a:pt x="6121" y="5626"/>
                    <a:pt x="6121" y="5650"/>
                    <a:pt x="6097" y="5674"/>
                  </a:cubicBezTo>
                  <a:cubicBezTo>
                    <a:pt x="6073" y="5555"/>
                    <a:pt x="6049" y="5412"/>
                    <a:pt x="5978" y="5269"/>
                  </a:cubicBezTo>
                  <a:cubicBezTo>
                    <a:pt x="5883" y="5031"/>
                    <a:pt x="5764" y="4817"/>
                    <a:pt x="5692" y="4674"/>
                  </a:cubicBezTo>
                  <a:cubicBezTo>
                    <a:pt x="5621" y="4507"/>
                    <a:pt x="5573" y="4364"/>
                    <a:pt x="5526" y="4197"/>
                  </a:cubicBezTo>
                  <a:cubicBezTo>
                    <a:pt x="5502" y="4031"/>
                    <a:pt x="5502" y="3888"/>
                    <a:pt x="5573" y="3769"/>
                  </a:cubicBezTo>
                  <a:cubicBezTo>
                    <a:pt x="5597" y="3721"/>
                    <a:pt x="5645" y="3650"/>
                    <a:pt x="5692" y="3554"/>
                  </a:cubicBezTo>
                  <a:cubicBezTo>
                    <a:pt x="5716" y="3412"/>
                    <a:pt x="5692" y="3316"/>
                    <a:pt x="5573" y="3292"/>
                  </a:cubicBezTo>
                  <a:cubicBezTo>
                    <a:pt x="5552" y="3287"/>
                    <a:pt x="5530" y="3285"/>
                    <a:pt x="5506" y="3285"/>
                  </a:cubicBezTo>
                  <a:close/>
                  <a:moveTo>
                    <a:pt x="8502" y="2649"/>
                  </a:moveTo>
                  <a:cubicBezTo>
                    <a:pt x="8574" y="2649"/>
                    <a:pt x="8621" y="2673"/>
                    <a:pt x="8645" y="2697"/>
                  </a:cubicBezTo>
                  <a:cubicBezTo>
                    <a:pt x="8693" y="2721"/>
                    <a:pt x="8693" y="2792"/>
                    <a:pt x="8693" y="2816"/>
                  </a:cubicBezTo>
                  <a:lnTo>
                    <a:pt x="8574" y="3626"/>
                  </a:lnTo>
                  <a:lnTo>
                    <a:pt x="8074" y="7460"/>
                  </a:lnTo>
                  <a:cubicBezTo>
                    <a:pt x="7264" y="8174"/>
                    <a:pt x="6145" y="8627"/>
                    <a:pt x="5002" y="8627"/>
                  </a:cubicBezTo>
                  <a:cubicBezTo>
                    <a:pt x="3835" y="8627"/>
                    <a:pt x="2739" y="8174"/>
                    <a:pt x="1930" y="7460"/>
                  </a:cubicBezTo>
                  <a:cubicBezTo>
                    <a:pt x="1715" y="5912"/>
                    <a:pt x="1477" y="4364"/>
                    <a:pt x="1263" y="2816"/>
                  </a:cubicBezTo>
                  <a:cubicBezTo>
                    <a:pt x="1239" y="2769"/>
                    <a:pt x="1263" y="2721"/>
                    <a:pt x="1310" y="2697"/>
                  </a:cubicBezTo>
                  <a:cubicBezTo>
                    <a:pt x="1334" y="2673"/>
                    <a:pt x="1382" y="2649"/>
                    <a:pt x="1453" y="2649"/>
                  </a:cubicBezTo>
                  <a:close/>
                  <a:moveTo>
                    <a:pt x="1953" y="7960"/>
                  </a:moveTo>
                  <a:cubicBezTo>
                    <a:pt x="2787" y="8603"/>
                    <a:pt x="3835" y="8984"/>
                    <a:pt x="4978" y="8984"/>
                  </a:cubicBezTo>
                  <a:cubicBezTo>
                    <a:pt x="6097" y="8984"/>
                    <a:pt x="7145" y="8603"/>
                    <a:pt x="7978" y="7960"/>
                  </a:cubicBezTo>
                  <a:lnTo>
                    <a:pt x="7978" y="7960"/>
                  </a:lnTo>
                  <a:lnTo>
                    <a:pt x="7740" y="9389"/>
                  </a:lnTo>
                  <a:lnTo>
                    <a:pt x="5335" y="9389"/>
                  </a:lnTo>
                  <a:cubicBezTo>
                    <a:pt x="5240" y="9389"/>
                    <a:pt x="5145" y="9484"/>
                    <a:pt x="5145" y="9579"/>
                  </a:cubicBezTo>
                  <a:cubicBezTo>
                    <a:pt x="5145" y="9651"/>
                    <a:pt x="5240" y="9746"/>
                    <a:pt x="5335" y="9746"/>
                  </a:cubicBezTo>
                  <a:lnTo>
                    <a:pt x="7717" y="9746"/>
                  </a:lnTo>
                  <a:lnTo>
                    <a:pt x="7621" y="10461"/>
                  </a:lnTo>
                  <a:lnTo>
                    <a:pt x="2263" y="10461"/>
                  </a:lnTo>
                  <a:lnTo>
                    <a:pt x="2168" y="9746"/>
                  </a:lnTo>
                  <a:lnTo>
                    <a:pt x="4573" y="9746"/>
                  </a:lnTo>
                  <a:cubicBezTo>
                    <a:pt x="4692" y="9746"/>
                    <a:pt x="4787" y="9675"/>
                    <a:pt x="4764" y="9556"/>
                  </a:cubicBezTo>
                  <a:cubicBezTo>
                    <a:pt x="4740" y="9484"/>
                    <a:pt x="4668" y="9437"/>
                    <a:pt x="4573" y="9437"/>
                  </a:cubicBezTo>
                  <a:lnTo>
                    <a:pt x="2168" y="9437"/>
                  </a:lnTo>
                  <a:lnTo>
                    <a:pt x="1953" y="7960"/>
                  </a:lnTo>
                  <a:close/>
                  <a:moveTo>
                    <a:pt x="7597" y="10818"/>
                  </a:moveTo>
                  <a:lnTo>
                    <a:pt x="7550" y="11056"/>
                  </a:lnTo>
                  <a:cubicBezTo>
                    <a:pt x="7526" y="11151"/>
                    <a:pt x="7502" y="11223"/>
                    <a:pt x="7478" y="11246"/>
                  </a:cubicBezTo>
                  <a:cubicBezTo>
                    <a:pt x="7431" y="11270"/>
                    <a:pt x="7407" y="11294"/>
                    <a:pt x="7359" y="11294"/>
                  </a:cubicBezTo>
                  <a:lnTo>
                    <a:pt x="2596" y="11294"/>
                  </a:lnTo>
                  <a:cubicBezTo>
                    <a:pt x="2525" y="11294"/>
                    <a:pt x="2501" y="11270"/>
                    <a:pt x="2477" y="11246"/>
                  </a:cubicBezTo>
                  <a:cubicBezTo>
                    <a:pt x="2406" y="11175"/>
                    <a:pt x="2382" y="11127"/>
                    <a:pt x="2382" y="11056"/>
                  </a:cubicBezTo>
                  <a:lnTo>
                    <a:pt x="2358" y="10818"/>
                  </a:lnTo>
                  <a:close/>
                  <a:moveTo>
                    <a:pt x="4135" y="0"/>
                  </a:moveTo>
                  <a:cubicBezTo>
                    <a:pt x="4091" y="0"/>
                    <a:pt x="4049" y="18"/>
                    <a:pt x="4025" y="54"/>
                  </a:cubicBezTo>
                  <a:lnTo>
                    <a:pt x="3073" y="935"/>
                  </a:lnTo>
                  <a:cubicBezTo>
                    <a:pt x="3001" y="1006"/>
                    <a:pt x="3001" y="1125"/>
                    <a:pt x="3073" y="1173"/>
                  </a:cubicBezTo>
                  <a:cubicBezTo>
                    <a:pt x="3096" y="1209"/>
                    <a:pt x="3138" y="1227"/>
                    <a:pt x="3183" y="1227"/>
                  </a:cubicBezTo>
                  <a:cubicBezTo>
                    <a:pt x="3227" y="1227"/>
                    <a:pt x="3275" y="1209"/>
                    <a:pt x="3311" y="1173"/>
                  </a:cubicBezTo>
                  <a:lnTo>
                    <a:pt x="4144" y="411"/>
                  </a:lnTo>
                  <a:cubicBezTo>
                    <a:pt x="4811" y="1054"/>
                    <a:pt x="5502" y="1697"/>
                    <a:pt x="6192" y="2316"/>
                  </a:cubicBezTo>
                  <a:lnTo>
                    <a:pt x="2120" y="2316"/>
                  </a:lnTo>
                  <a:lnTo>
                    <a:pt x="2739" y="1721"/>
                  </a:lnTo>
                  <a:cubicBezTo>
                    <a:pt x="2787" y="1649"/>
                    <a:pt x="2787" y="1530"/>
                    <a:pt x="2739" y="1483"/>
                  </a:cubicBezTo>
                  <a:cubicBezTo>
                    <a:pt x="2704" y="1447"/>
                    <a:pt x="2656" y="1429"/>
                    <a:pt x="2611" y="1429"/>
                  </a:cubicBezTo>
                  <a:cubicBezTo>
                    <a:pt x="2567" y="1429"/>
                    <a:pt x="2525" y="1447"/>
                    <a:pt x="2501" y="1483"/>
                  </a:cubicBezTo>
                  <a:lnTo>
                    <a:pt x="1596" y="2316"/>
                  </a:lnTo>
                  <a:lnTo>
                    <a:pt x="1453" y="2316"/>
                  </a:lnTo>
                  <a:cubicBezTo>
                    <a:pt x="1310" y="2316"/>
                    <a:pt x="1168" y="2364"/>
                    <a:pt x="1072" y="2459"/>
                  </a:cubicBezTo>
                  <a:cubicBezTo>
                    <a:pt x="953" y="2554"/>
                    <a:pt x="882" y="2697"/>
                    <a:pt x="929" y="2840"/>
                  </a:cubicBezTo>
                  <a:lnTo>
                    <a:pt x="1001" y="3435"/>
                  </a:lnTo>
                  <a:lnTo>
                    <a:pt x="167" y="3435"/>
                  </a:lnTo>
                  <a:cubicBezTo>
                    <a:pt x="96" y="3435"/>
                    <a:pt x="1" y="3531"/>
                    <a:pt x="1" y="3626"/>
                  </a:cubicBezTo>
                  <a:lnTo>
                    <a:pt x="1" y="4007"/>
                  </a:lnTo>
                  <a:cubicBezTo>
                    <a:pt x="1" y="5388"/>
                    <a:pt x="572" y="6626"/>
                    <a:pt x="1453" y="7531"/>
                  </a:cubicBezTo>
                  <a:lnTo>
                    <a:pt x="1572" y="7650"/>
                  </a:lnTo>
                  <a:cubicBezTo>
                    <a:pt x="1715" y="8794"/>
                    <a:pt x="1906" y="9937"/>
                    <a:pt x="2049" y="11104"/>
                  </a:cubicBezTo>
                  <a:cubicBezTo>
                    <a:pt x="2072" y="11246"/>
                    <a:pt x="2144" y="11366"/>
                    <a:pt x="2239" y="11461"/>
                  </a:cubicBezTo>
                  <a:cubicBezTo>
                    <a:pt x="2311" y="11532"/>
                    <a:pt x="2430" y="11604"/>
                    <a:pt x="2596" y="11604"/>
                  </a:cubicBezTo>
                  <a:lnTo>
                    <a:pt x="7359" y="11604"/>
                  </a:lnTo>
                  <a:cubicBezTo>
                    <a:pt x="7502" y="11604"/>
                    <a:pt x="7621" y="11532"/>
                    <a:pt x="7717" y="11461"/>
                  </a:cubicBezTo>
                  <a:cubicBezTo>
                    <a:pt x="7788" y="11366"/>
                    <a:pt x="7859" y="11246"/>
                    <a:pt x="7883" y="11104"/>
                  </a:cubicBezTo>
                  <a:lnTo>
                    <a:pt x="7955" y="10675"/>
                  </a:lnTo>
                  <a:cubicBezTo>
                    <a:pt x="8098" y="9699"/>
                    <a:pt x="8217" y="8675"/>
                    <a:pt x="8359" y="7674"/>
                  </a:cubicBezTo>
                  <a:lnTo>
                    <a:pt x="8479" y="7555"/>
                  </a:lnTo>
                  <a:cubicBezTo>
                    <a:pt x="9384" y="6650"/>
                    <a:pt x="9931" y="5412"/>
                    <a:pt x="9931" y="4031"/>
                  </a:cubicBezTo>
                  <a:lnTo>
                    <a:pt x="9931" y="3650"/>
                  </a:lnTo>
                  <a:cubicBezTo>
                    <a:pt x="9931" y="3554"/>
                    <a:pt x="9860" y="3483"/>
                    <a:pt x="9765" y="3483"/>
                  </a:cubicBezTo>
                  <a:lnTo>
                    <a:pt x="8931" y="3483"/>
                  </a:lnTo>
                  <a:lnTo>
                    <a:pt x="9026" y="2816"/>
                  </a:lnTo>
                  <a:cubicBezTo>
                    <a:pt x="9026" y="2673"/>
                    <a:pt x="8979" y="2554"/>
                    <a:pt x="8860" y="2435"/>
                  </a:cubicBezTo>
                  <a:cubicBezTo>
                    <a:pt x="8788" y="2340"/>
                    <a:pt x="8621" y="2292"/>
                    <a:pt x="8479" y="2292"/>
                  </a:cubicBezTo>
                  <a:lnTo>
                    <a:pt x="8336" y="2292"/>
                  </a:lnTo>
                  <a:lnTo>
                    <a:pt x="6597" y="673"/>
                  </a:lnTo>
                  <a:cubicBezTo>
                    <a:pt x="6573" y="649"/>
                    <a:pt x="6532" y="637"/>
                    <a:pt x="6487" y="637"/>
                  </a:cubicBezTo>
                  <a:cubicBezTo>
                    <a:pt x="6442" y="637"/>
                    <a:pt x="6395" y="649"/>
                    <a:pt x="6359" y="673"/>
                  </a:cubicBezTo>
                  <a:lnTo>
                    <a:pt x="5645" y="1316"/>
                  </a:lnTo>
                  <a:lnTo>
                    <a:pt x="4263" y="54"/>
                  </a:lnTo>
                  <a:cubicBezTo>
                    <a:pt x="4228" y="18"/>
                    <a:pt x="4180" y="0"/>
                    <a:pt x="41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6" name="Shape 3326"/>
        <p:cNvGrpSpPr/>
        <p:nvPr/>
      </p:nvGrpSpPr>
      <p:grpSpPr>
        <a:xfrm>
          <a:off x="0" y="0"/>
          <a:ext cx="0" cy="0"/>
          <a:chOff x="0" y="0"/>
          <a:chExt cx="0" cy="0"/>
        </a:xfrm>
      </p:grpSpPr>
      <p:sp>
        <p:nvSpPr>
          <p:cNvPr id="3327" name="Google Shape;3327;p42"/>
          <p:cNvSpPr txBox="1"/>
          <p:nvPr>
            <p:ph type="title"/>
          </p:nvPr>
        </p:nvSpPr>
        <p:spPr>
          <a:xfrm>
            <a:off x="948600" y="478663"/>
            <a:ext cx="7407000" cy="75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a:t>
            </a:r>
            <a:endParaRPr/>
          </a:p>
        </p:txBody>
      </p:sp>
      <p:grpSp>
        <p:nvGrpSpPr>
          <p:cNvPr id="3328" name="Google Shape;3328;p42"/>
          <p:cNvGrpSpPr/>
          <p:nvPr/>
        </p:nvGrpSpPr>
        <p:grpSpPr>
          <a:xfrm>
            <a:off x="8267" y="9"/>
            <a:ext cx="9126254" cy="199793"/>
            <a:chOff x="8267" y="9"/>
            <a:chExt cx="9126254" cy="199793"/>
          </a:xfrm>
        </p:grpSpPr>
        <p:sp>
          <p:nvSpPr>
            <p:cNvPr id="3329" name="Google Shape;3329;p42"/>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42"/>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42"/>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42"/>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42"/>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42"/>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42"/>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42"/>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42"/>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42"/>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42"/>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42"/>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42"/>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42"/>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42"/>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42"/>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42"/>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42"/>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42"/>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42"/>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42"/>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42"/>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42"/>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42"/>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42"/>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42"/>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42"/>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42"/>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42"/>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42"/>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42"/>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42"/>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42"/>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42"/>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42"/>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42"/>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42"/>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42"/>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42"/>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42"/>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42"/>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42"/>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42"/>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42"/>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42"/>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4" name="Google Shape;3374;p42"/>
          <p:cNvGrpSpPr/>
          <p:nvPr/>
        </p:nvGrpSpPr>
        <p:grpSpPr>
          <a:xfrm>
            <a:off x="8267" y="4943709"/>
            <a:ext cx="9126254" cy="199793"/>
            <a:chOff x="8267" y="9"/>
            <a:chExt cx="9126254" cy="199793"/>
          </a:xfrm>
        </p:grpSpPr>
        <p:sp>
          <p:nvSpPr>
            <p:cNvPr id="3375" name="Google Shape;3375;p42"/>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42"/>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42"/>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42"/>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42"/>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42"/>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42"/>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42"/>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42"/>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42"/>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42"/>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42"/>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42"/>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42"/>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42"/>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42"/>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42"/>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42"/>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42"/>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42"/>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42"/>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42"/>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42"/>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42"/>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42"/>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42"/>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42"/>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42"/>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42"/>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42"/>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42"/>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42"/>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42"/>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42"/>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42"/>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42"/>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42"/>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42"/>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42"/>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42"/>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42"/>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42"/>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42"/>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42"/>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42"/>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420" name="Google Shape;3420;p42"/>
          <p:cNvPicPr preferRelativeResize="0"/>
          <p:nvPr/>
        </p:nvPicPr>
        <p:blipFill>
          <a:blip r:embed="rId3">
            <a:alphaModFix/>
          </a:blip>
          <a:stretch>
            <a:fillRect/>
          </a:stretch>
        </p:blipFill>
        <p:spPr>
          <a:xfrm>
            <a:off x="772400" y="1508713"/>
            <a:ext cx="4036100" cy="2649425"/>
          </a:xfrm>
          <a:prstGeom prst="rect">
            <a:avLst/>
          </a:prstGeom>
          <a:noFill/>
          <a:ln>
            <a:noFill/>
          </a:ln>
        </p:spPr>
      </p:pic>
      <p:pic>
        <p:nvPicPr>
          <p:cNvPr id="3421" name="Google Shape;3421;p42"/>
          <p:cNvPicPr preferRelativeResize="0"/>
          <p:nvPr/>
        </p:nvPicPr>
        <p:blipFill>
          <a:blip r:embed="rId4">
            <a:alphaModFix/>
          </a:blip>
          <a:stretch>
            <a:fillRect/>
          </a:stretch>
        </p:blipFill>
        <p:spPr>
          <a:xfrm>
            <a:off x="4847888" y="1499925"/>
            <a:ext cx="3933825" cy="2667000"/>
          </a:xfrm>
          <a:prstGeom prst="rect">
            <a:avLst/>
          </a:prstGeom>
          <a:noFill/>
          <a:ln>
            <a:noFill/>
          </a:ln>
        </p:spPr>
      </p:pic>
      <p:sp>
        <p:nvSpPr>
          <p:cNvPr id="3422" name="Google Shape;3422;p42"/>
          <p:cNvSpPr txBox="1"/>
          <p:nvPr/>
        </p:nvSpPr>
        <p:spPr>
          <a:xfrm>
            <a:off x="772400" y="1054300"/>
            <a:ext cx="2778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Karla"/>
              <a:buChar char="●"/>
            </a:pPr>
            <a:r>
              <a:rPr b="1" lang="en">
                <a:latin typeface="Karla"/>
                <a:ea typeface="Karla"/>
                <a:cs typeface="Karla"/>
                <a:sym typeface="Karla"/>
              </a:rPr>
              <a:t>Transmission Unit</a:t>
            </a:r>
            <a:endParaRPr b="1">
              <a:latin typeface="Karla"/>
              <a:ea typeface="Karla"/>
              <a:cs typeface="Karla"/>
              <a:sym typeface="Karla"/>
            </a:endParaRPr>
          </a:p>
        </p:txBody>
      </p:sp>
      <p:sp>
        <p:nvSpPr>
          <p:cNvPr id="3423" name="Google Shape;3423;p42"/>
          <p:cNvSpPr txBox="1"/>
          <p:nvPr/>
        </p:nvSpPr>
        <p:spPr>
          <a:xfrm>
            <a:off x="5902225" y="4305950"/>
            <a:ext cx="257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Karla"/>
                <a:ea typeface="Karla"/>
                <a:cs typeface="Karla"/>
                <a:sym typeface="Karla"/>
              </a:rPr>
              <a:t>Block diagram</a:t>
            </a:r>
            <a:endParaRPr>
              <a:latin typeface="Karla"/>
              <a:ea typeface="Karla"/>
              <a:cs typeface="Karla"/>
              <a:sym typeface="Karl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7" name="Shape 3427"/>
        <p:cNvGrpSpPr/>
        <p:nvPr/>
      </p:nvGrpSpPr>
      <p:grpSpPr>
        <a:xfrm>
          <a:off x="0" y="0"/>
          <a:ext cx="0" cy="0"/>
          <a:chOff x="0" y="0"/>
          <a:chExt cx="0" cy="0"/>
        </a:xfrm>
      </p:grpSpPr>
      <p:sp>
        <p:nvSpPr>
          <p:cNvPr id="3428" name="Google Shape;3428;p43"/>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WORKING</a:t>
            </a:r>
            <a:endParaRPr/>
          </a:p>
        </p:txBody>
      </p:sp>
      <p:pic>
        <p:nvPicPr>
          <p:cNvPr id="3429" name="Google Shape;3429;p43"/>
          <p:cNvPicPr preferRelativeResize="0"/>
          <p:nvPr/>
        </p:nvPicPr>
        <p:blipFill>
          <a:blip r:embed="rId3">
            <a:alphaModFix/>
          </a:blip>
          <a:stretch>
            <a:fillRect/>
          </a:stretch>
        </p:blipFill>
        <p:spPr>
          <a:xfrm>
            <a:off x="2438400" y="1681159"/>
            <a:ext cx="3810000" cy="1781175"/>
          </a:xfrm>
          <a:prstGeom prst="rect">
            <a:avLst/>
          </a:prstGeom>
          <a:noFill/>
          <a:ln>
            <a:noFill/>
          </a:ln>
        </p:spPr>
      </p:pic>
      <p:sp>
        <p:nvSpPr>
          <p:cNvPr id="3430" name="Google Shape;3430;p43"/>
          <p:cNvSpPr txBox="1"/>
          <p:nvPr/>
        </p:nvSpPr>
        <p:spPr>
          <a:xfrm>
            <a:off x="3637275" y="3586650"/>
            <a:ext cx="28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Karla"/>
                <a:ea typeface="Karla"/>
                <a:cs typeface="Karla"/>
                <a:sym typeface="Karla"/>
              </a:rPr>
              <a:t>Receiver</a:t>
            </a:r>
            <a:r>
              <a:rPr lang="en">
                <a:latin typeface="Karla"/>
                <a:ea typeface="Karla"/>
                <a:cs typeface="Karla"/>
                <a:sym typeface="Karla"/>
              </a:rPr>
              <a:t> Unit</a:t>
            </a:r>
            <a:endParaRPr>
              <a:latin typeface="Karla"/>
              <a:ea typeface="Karla"/>
              <a:cs typeface="Karla"/>
              <a:sym typeface="Karl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4" name="Shape 3434"/>
        <p:cNvGrpSpPr/>
        <p:nvPr/>
      </p:nvGrpSpPr>
      <p:grpSpPr>
        <a:xfrm>
          <a:off x="0" y="0"/>
          <a:ext cx="0" cy="0"/>
          <a:chOff x="0" y="0"/>
          <a:chExt cx="0" cy="0"/>
        </a:xfrm>
      </p:grpSpPr>
      <p:sp>
        <p:nvSpPr>
          <p:cNvPr id="3435" name="Google Shape;3435;p44"/>
          <p:cNvSpPr txBox="1"/>
          <p:nvPr>
            <p:ph type="title"/>
          </p:nvPr>
        </p:nvSpPr>
        <p:spPr>
          <a:xfrm>
            <a:off x="720000" y="440971"/>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WORKING</a:t>
            </a:r>
            <a:endParaRPr/>
          </a:p>
        </p:txBody>
      </p:sp>
      <p:pic>
        <p:nvPicPr>
          <p:cNvPr id="3436" name="Google Shape;3436;p44"/>
          <p:cNvPicPr preferRelativeResize="0"/>
          <p:nvPr/>
        </p:nvPicPr>
        <p:blipFill>
          <a:blip r:embed="rId3">
            <a:alphaModFix/>
          </a:blip>
          <a:stretch>
            <a:fillRect/>
          </a:stretch>
        </p:blipFill>
        <p:spPr>
          <a:xfrm>
            <a:off x="4877300" y="1089934"/>
            <a:ext cx="3714750" cy="2028825"/>
          </a:xfrm>
          <a:prstGeom prst="rect">
            <a:avLst/>
          </a:prstGeom>
          <a:noFill/>
          <a:ln>
            <a:noFill/>
          </a:ln>
        </p:spPr>
      </p:pic>
      <p:sp>
        <p:nvSpPr>
          <p:cNvPr id="3437" name="Google Shape;3437;p44"/>
          <p:cNvSpPr txBox="1"/>
          <p:nvPr/>
        </p:nvSpPr>
        <p:spPr>
          <a:xfrm>
            <a:off x="975500" y="1013675"/>
            <a:ext cx="3901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Karla"/>
              <a:buChar char="●"/>
            </a:pPr>
            <a:r>
              <a:rPr b="1" lang="en">
                <a:latin typeface="Karla"/>
                <a:ea typeface="Karla"/>
                <a:cs typeface="Karla"/>
                <a:sym typeface="Karla"/>
              </a:rPr>
              <a:t>Block diagram for software part</a:t>
            </a:r>
            <a:endParaRPr b="1">
              <a:latin typeface="Karla"/>
              <a:ea typeface="Karla"/>
              <a:cs typeface="Karla"/>
              <a:sym typeface="Karla"/>
            </a:endParaRPr>
          </a:p>
        </p:txBody>
      </p:sp>
      <p:sp>
        <p:nvSpPr>
          <p:cNvPr id="3438" name="Google Shape;3438;p44"/>
          <p:cNvSpPr txBox="1"/>
          <p:nvPr/>
        </p:nvSpPr>
        <p:spPr>
          <a:xfrm>
            <a:off x="1231650" y="1290388"/>
            <a:ext cx="3586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Karla"/>
                <a:ea typeface="Karla"/>
                <a:cs typeface="Karla"/>
                <a:sym typeface="Karla"/>
              </a:rPr>
              <a:t>After the data has been collected and saved to a text file. Every one minute, it opens a tunnel between the computer that has the program running and the server to upload the file that includes the data collected “firoxio_data.txt”. Another program on the server opens the “firoxio_data.txt” that is located on the server, counts the last 14 Bytes and divides them to specific format to obtain </a:t>
            </a:r>
            <a:endParaRPr>
              <a:latin typeface="Karla"/>
              <a:ea typeface="Karla"/>
              <a:cs typeface="Karla"/>
              <a:sym typeface="Karla"/>
            </a:endParaRPr>
          </a:p>
        </p:txBody>
      </p:sp>
      <p:sp>
        <p:nvSpPr>
          <p:cNvPr id="3439" name="Google Shape;3439;p44"/>
          <p:cNvSpPr txBox="1"/>
          <p:nvPr/>
        </p:nvSpPr>
        <p:spPr>
          <a:xfrm>
            <a:off x="1231650" y="3419150"/>
            <a:ext cx="7557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Karla"/>
                <a:ea typeface="Karla"/>
                <a:cs typeface="Karla"/>
                <a:sym typeface="Karla"/>
              </a:rPr>
              <a:t>the temperature, relative humidity, the ID of the unit that has sent the data, and to discern if there is smoke or not. The format used is ttt.tthhh.hhxi, the first six Bytes “ttt.tt” represent the temperature that could vary from -40 degree Celsius to 123.8 degree Celsius. As for the second six Bytes “hhh.hh”, it represents the relative humidity that is calculated using a specific formula founded in the SHT10 digital temperature and humidity sensor datasheet. </a:t>
            </a:r>
            <a:endParaRPr>
              <a:latin typeface="Karla"/>
              <a:ea typeface="Karla"/>
              <a:cs typeface="Karla"/>
              <a:sym typeface="Karl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3" name="Shape 3443"/>
        <p:cNvGrpSpPr/>
        <p:nvPr/>
      </p:nvGrpSpPr>
      <p:grpSpPr>
        <a:xfrm>
          <a:off x="0" y="0"/>
          <a:ext cx="0" cy="0"/>
          <a:chOff x="0" y="0"/>
          <a:chExt cx="0" cy="0"/>
        </a:xfrm>
      </p:grpSpPr>
      <p:grpSp>
        <p:nvGrpSpPr>
          <p:cNvPr id="3444" name="Google Shape;3444;p45"/>
          <p:cNvGrpSpPr/>
          <p:nvPr/>
        </p:nvGrpSpPr>
        <p:grpSpPr>
          <a:xfrm>
            <a:off x="686424" y="1619250"/>
            <a:ext cx="7742468" cy="579600"/>
            <a:chOff x="686424" y="1009650"/>
            <a:chExt cx="7742468" cy="579600"/>
          </a:xfrm>
        </p:grpSpPr>
        <p:grpSp>
          <p:nvGrpSpPr>
            <p:cNvPr id="3445" name="Google Shape;3445;p45"/>
            <p:cNvGrpSpPr/>
            <p:nvPr/>
          </p:nvGrpSpPr>
          <p:grpSpPr>
            <a:xfrm>
              <a:off x="686424" y="1009650"/>
              <a:ext cx="7742468" cy="579088"/>
              <a:chOff x="686424" y="1619250"/>
              <a:chExt cx="7742468" cy="579088"/>
            </a:xfrm>
          </p:grpSpPr>
          <p:sp>
            <p:nvSpPr>
              <p:cNvPr id="3446" name="Google Shape;3446;p45"/>
              <p:cNvSpPr/>
              <p:nvPr/>
            </p:nvSpPr>
            <p:spPr>
              <a:xfrm>
                <a:off x="5989199" y="1619250"/>
                <a:ext cx="2439693" cy="579088"/>
              </a:xfrm>
              <a:custGeom>
                <a:rect b="b" l="l" r="r" t="t"/>
                <a:pathLst>
                  <a:path extrusionOk="0" h="9463" w="43211">
                    <a:moveTo>
                      <a:pt x="1" y="1"/>
                    </a:moveTo>
                    <a:lnTo>
                      <a:pt x="3170" y="4737"/>
                    </a:lnTo>
                    <a:lnTo>
                      <a:pt x="1" y="9462"/>
                    </a:lnTo>
                    <a:lnTo>
                      <a:pt x="43210" y="9462"/>
                    </a:lnTo>
                    <a:lnTo>
                      <a:pt x="40052" y="4737"/>
                    </a:lnTo>
                    <a:lnTo>
                      <a:pt x="43210" y="1"/>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45"/>
              <p:cNvSpPr/>
              <p:nvPr/>
            </p:nvSpPr>
            <p:spPr>
              <a:xfrm>
                <a:off x="686424" y="1619250"/>
                <a:ext cx="2439693" cy="579088"/>
              </a:xfrm>
              <a:custGeom>
                <a:rect b="b" l="l" r="r" t="t"/>
                <a:pathLst>
                  <a:path extrusionOk="0" h="9463" w="43211">
                    <a:moveTo>
                      <a:pt x="1" y="1"/>
                    </a:moveTo>
                    <a:lnTo>
                      <a:pt x="3170" y="4737"/>
                    </a:lnTo>
                    <a:lnTo>
                      <a:pt x="1" y="9462"/>
                    </a:lnTo>
                    <a:lnTo>
                      <a:pt x="43210" y="9462"/>
                    </a:lnTo>
                    <a:lnTo>
                      <a:pt x="40052" y="4737"/>
                    </a:lnTo>
                    <a:lnTo>
                      <a:pt x="43210" y="1"/>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8" name="Google Shape;3448;p45"/>
            <p:cNvSpPr/>
            <p:nvPr/>
          </p:nvSpPr>
          <p:spPr>
            <a:xfrm>
              <a:off x="2500350" y="1010250"/>
              <a:ext cx="3819600" cy="579000"/>
            </a:xfrm>
            <a:prstGeom prst="rect">
              <a:avLst/>
            </a:pr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9" name="Google Shape;3449;p45"/>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COMPARISON</a:t>
            </a:r>
            <a:endParaRPr/>
          </a:p>
        </p:txBody>
      </p:sp>
      <p:graphicFrame>
        <p:nvGraphicFramePr>
          <p:cNvPr id="3450" name="Google Shape;3450;p45"/>
          <p:cNvGraphicFramePr/>
          <p:nvPr/>
        </p:nvGraphicFramePr>
        <p:xfrm>
          <a:off x="952500" y="1619250"/>
          <a:ext cx="3000000" cy="3000000"/>
        </p:xfrm>
        <a:graphic>
          <a:graphicData uri="http://schemas.openxmlformats.org/drawingml/2006/table">
            <a:tbl>
              <a:tblPr>
                <a:noFill/>
                <a:tableStyleId>{3825F371-4B2F-47BA-937F-002E54873467}</a:tableStyleId>
              </a:tblPr>
              <a:tblGrid>
                <a:gridCol w="2413000"/>
                <a:gridCol w="2413000"/>
                <a:gridCol w="2413000"/>
              </a:tblGrid>
              <a:tr h="381000">
                <a:tc>
                  <a:txBody>
                    <a:bodyPr/>
                    <a:lstStyle/>
                    <a:p>
                      <a:pPr indent="0" lvl="0" marL="0" rtl="0" algn="ctr">
                        <a:spcBef>
                          <a:spcPts val="0"/>
                        </a:spcBef>
                        <a:spcAft>
                          <a:spcPts val="0"/>
                        </a:spcAft>
                        <a:buNone/>
                      </a:pPr>
                      <a:r>
                        <a:rPr lang="en" sz="2600">
                          <a:solidFill>
                            <a:schemeClr val="accent2"/>
                          </a:solidFill>
                          <a:latin typeface="Fjalla One"/>
                          <a:ea typeface="Fjalla One"/>
                          <a:cs typeface="Fjalla One"/>
                          <a:sym typeface="Fjalla One"/>
                        </a:rPr>
                        <a:t>ATTRIBUTES</a:t>
                      </a:r>
                      <a:endParaRPr sz="2600">
                        <a:solidFill>
                          <a:schemeClr val="accent2"/>
                        </a:solidFill>
                        <a:latin typeface="Fjalla One"/>
                        <a:ea typeface="Fjalla One"/>
                        <a:cs typeface="Fjalla One"/>
                        <a:sym typeface="Fjalla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19050">
                      <a:solidFill>
                        <a:schemeClr val="dk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2600">
                          <a:solidFill>
                            <a:schemeClr val="accent2"/>
                          </a:solidFill>
                          <a:latin typeface="Fjalla One"/>
                          <a:ea typeface="Fjalla One"/>
                          <a:cs typeface="Fjalla One"/>
                          <a:sym typeface="Fjalla One"/>
                        </a:rPr>
                        <a:t>PAPER 1</a:t>
                      </a:r>
                      <a:endParaRPr sz="2600">
                        <a:solidFill>
                          <a:schemeClr val="accent2"/>
                        </a:solidFill>
                        <a:latin typeface="Fjalla One"/>
                        <a:ea typeface="Fjalla One"/>
                        <a:cs typeface="Fjalla One"/>
                        <a:sym typeface="Fjalla One"/>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2600">
                          <a:solidFill>
                            <a:schemeClr val="accent2"/>
                          </a:solidFill>
                          <a:latin typeface="Fjalla One"/>
                          <a:ea typeface="Fjalla One"/>
                          <a:cs typeface="Fjalla One"/>
                          <a:sym typeface="Fjalla One"/>
                        </a:rPr>
                        <a:t>PAPER 2</a:t>
                      </a:r>
                      <a:endParaRPr sz="2600">
                        <a:solidFill>
                          <a:schemeClr val="accent2"/>
                        </a:solidFill>
                        <a:latin typeface="Fjalla One"/>
                        <a:ea typeface="Fjalla One"/>
                        <a:cs typeface="Fjalla One"/>
                        <a:sym typeface="Fjalla One"/>
                      </a:endParaRPr>
                    </a:p>
                  </a:txBody>
                  <a:tcPr marT="91425" marB="91425" marR="91425" marL="91425" anchor="ctr">
                    <a:lnL cap="flat" cmpd="sng" w="19050">
                      <a:solidFill>
                        <a:schemeClr val="dk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81000">
                <a:tc>
                  <a:txBody>
                    <a:bodyPr/>
                    <a:lstStyle/>
                    <a:p>
                      <a:pPr indent="0" lvl="0" marL="0" rtl="0" algn="ctr">
                        <a:spcBef>
                          <a:spcPts val="0"/>
                        </a:spcBef>
                        <a:spcAft>
                          <a:spcPts val="0"/>
                        </a:spcAft>
                        <a:buNone/>
                      </a:pPr>
                      <a:r>
                        <a:rPr lang="en">
                          <a:solidFill>
                            <a:schemeClr val="dk1"/>
                          </a:solidFill>
                          <a:latin typeface="Karla"/>
                          <a:ea typeface="Karla"/>
                          <a:cs typeface="Karla"/>
                          <a:sym typeface="Karla"/>
                        </a:rPr>
                        <a:t>COST</a:t>
                      </a:r>
                      <a:endParaRPr>
                        <a:solidFill>
                          <a:schemeClr val="dk1"/>
                        </a:solidFill>
                        <a:latin typeface="Karla"/>
                        <a:ea typeface="Karla"/>
                        <a:cs typeface="Karla"/>
                        <a:sym typeface="Karl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Karla"/>
                          <a:ea typeface="Karla"/>
                          <a:cs typeface="Karla"/>
                          <a:sym typeface="Karla"/>
                        </a:rPr>
                        <a:t>Low cost</a:t>
                      </a:r>
                      <a:endParaRPr>
                        <a:solidFill>
                          <a:schemeClr val="dk1"/>
                        </a:solidFill>
                        <a:latin typeface="Karla"/>
                        <a:ea typeface="Karla"/>
                        <a:cs typeface="Karla"/>
                        <a:sym typeface="Karl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Karla"/>
                          <a:ea typeface="Karla"/>
                          <a:cs typeface="Karla"/>
                          <a:sym typeface="Karla"/>
                        </a:rPr>
                        <a:t>High cost</a:t>
                      </a:r>
                      <a:endParaRPr>
                        <a:solidFill>
                          <a:schemeClr val="dk1"/>
                        </a:solidFill>
                        <a:latin typeface="Karla"/>
                        <a:ea typeface="Karla"/>
                        <a:cs typeface="Karla"/>
                        <a:sym typeface="Karl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Karla"/>
                          <a:ea typeface="Karla"/>
                          <a:cs typeface="Karla"/>
                          <a:sym typeface="Karla"/>
                        </a:rPr>
                        <a:t>SENSORS</a:t>
                      </a:r>
                      <a:endParaRPr>
                        <a:solidFill>
                          <a:schemeClr val="dk1"/>
                        </a:solidFill>
                        <a:latin typeface="Karla"/>
                        <a:ea typeface="Karla"/>
                        <a:cs typeface="Karla"/>
                        <a:sym typeface="Karl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Karla"/>
                          <a:ea typeface="Karla"/>
                          <a:cs typeface="Karla"/>
                          <a:sym typeface="Karla"/>
                        </a:rPr>
                        <a:t>Camera</a:t>
                      </a:r>
                      <a:endParaRPr>
                        <a:solidFill>
                          <a:schemeClr val="dk1"/>
                        </a:solidFill>
                        <a:latin typeface="Karla"/>
                        <a:ea typeface="Karla"/>
                        <a:cs typeface="Karla"/>
                        <a:sym typeface="Karl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Karla"/>
                          <a:ea typeface="Karla"/>
                          <a:cs typeface="Karla"/>
                          <a:sym typeface="Karla"/>
                        </a:rPr>
                        <a:t>Temperature, humidity &amp; smoke sensor</a:t>
                      </a:r>
                      <a:endParaRPr>
                        <a:solidFill>
                          <a:schemeClr val="dk1"/>
                        </a:solidFill>
                        <a:latin typeface="Karla"/>
                        <a:ea typeface="Karla"/>
                        <a:cs typeface="Karla"/>
                        <a:sym typeface="Karl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Karla"/>
                          <a:ea typeface="Karla"/>
                          <a:cs typeface="Karla"/>
                          <a:sym typeface="Karla"/>
                        </a:rPr>
                        <a:t>SOFTWARE</a:t>
                      </a:r>
                      <a:endParaRPr>
                        <a:solidFill>
                          <a:schemeClr val="dk1"/>
                        </a:solidFill>
                        <a:latin typeface="Karla"/>
                        <a:ea typeface="Karla"/>
                        <a:cs typeface="Karla"/>
                        <a:sym typeface="Karl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Karla"/>
                          <a:ea typeface="Karla"/>
                          <a:cs typeface="Karla"/>
                          <a:sym typeface="Karla"/>
                        </a:rPr>
                        <a:t>Image processing in central station</a:t>
                      </a:r>
                      <a:endParaRPr>
                        <a:solidFill>
                          <a:schemeClr val="dk1"/>
                        </a:solidFill>
                        <a:latin typeface="Karla"/>
                        <a:ea typeface="Karla"/>
                        <a:cs typeface="Karla"/>
                        <a:sym typeface="Karl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Karla"/>
                          <a:ea typeface="Karla"/>
                          <a:cs typeface="Karla"/>
                          <a:sym typeface="Karla"/>
                        </a:rPr>
                        <a:t>Processing in website</a:t>
                      </a:r>
                      <a:endParaRPr>
                        <a:solidFill>
                          <a:schemeClr val="dk1"/>
                        </a:solidFill>
                        <a:latin typeface="Karla"/>
                        <a:ea typeface="Karla"/>
                        <a:cs typeface="Karla"/>
                        <a:sym typeface="Karl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Karla"/>
                          <a:ea typeface="Karla"/>
                          <a:cs typeface="Karla"/>
                          <a:sym typeface="Karla"/>
                        </a:rPr>
                        <a:t>LATENCY</a:t>
                      </a:r>
                      <a:endParaRPr>
                        <a:solidFill>
                          <a:schemeClr val="dk1"/>
                        </a:solidFill>
                        <a:latin typeface="Karla"/>
                        <a:ea typeface="Karla"/>
                        <a:cs typeface="Karla"/>
                        <a:sym typeface="Karl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Karla"/>
                          <a:ea typeface="Karla"/>
                          <a:cs typeface="Karla"/>
                          <a:sym typeface="Karla"/>
                        </a:rPr>
                        <a:t>Low latency</a:t>
                      </a:r>
                      <a:endParaRPr>
                        <a:solidFill>
                          <a:schemeClr val="dk1"/>
                        </a:solidFill>
                        <a:latin typeface="Karla"/>
                        <a:ea typeface="Karla"/>
                        <a:cs typeface="Karla"/>
                        <a:sym typeface="Karl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Karla"/>
                          <a:ea typeface="Karla"/>
                          <a:cs typeface="Karla"/>
                          <a:sym typeface="Karla"/>
                        </a:rPr>
                        <a:t>High latency</a:t>
                      </a:r>
                      <a:endParaRPr>
                        <a:solidFill>
                          <a:schemeClr val="dk1"/>
                        </a:solidFill>
                        <a:latin typeface="Karla"/>
                        <a:ea typeface="Karla"/>
                        <a:cs typeface="Karla"/>
                        <a:sym typeface="Karla"/>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grpSp>
        <p:nvGrpSpPr>
          <p:cNvPr id="3451" name="Google Shape;3451;p45"/>
          <p:cNvGrpSpPr/>
          <p:nvPr/>
        </p:nvGrpSpPr>
        <p:grpSpPr>
          <a:xfrm>
            <a:off x="7937825" y="221962"/>
            <a:ext cx="1355118" cy="2491670"/>
            <a:chOff x="5569376" y="1112207"/>
            <a:chExt cx="1016364" cy="1868799"/>
          </a:xfrm>
        </p:grpSpPr>
        <p:grpSp>
          <p:nvGrpSpPr>
            <p:cNvPr id="3452" name="Google Shape;3452;p45"/>
            <p:cNvGrpSpPr/>
            <p:nvPr/>
          </p:nvGrpSpPr>
          <p:grpSpPr>
            <a:xfrm>
              <a:off x="5764965" y="1112207"/>
              <a:ext cx="820774" cy="1336244"/>
              <a:chOff x="5764965" y="1112207"/>
              <a:chExt cx="820774" cy="1336244"/>
            </a:xfrm>
          </p:grpSpPr>
          <p:sp>
            <p:nvSpPr>
              <p:cNvPr id="3453" name="Google Shape;3453;p45"/>
              <p:cNvSpPr/>
              <p:nvPr/>
            </p:nvSpPr>
            <p:spPr>
              <a:xfrm>
                <a:off x="6102424" y="2043710"/>
                <a:ext cx="145332" cy="383804"/>
              </a:xfrm>
              <a:custGeom>
                <a:rect b="b" l="l" r="r" t="t"/>
                <a:pathLst>
                  <a:path extrusionOk="0" h="7883" w="2985">
                    <a:moveTo>
                      <a:pt x="0" y="0"/>
                    </a:moveTo>
                    <a:lnTo>
                      <a:pt x="0" y="7883"/>
                    </a:lnTo>
                    <a:lnTo>
                      <a:pt x="2984" y="7883"/>
                    </a:lnTo>
                    <a:lnTo>
                      <a:pt x="2984" y="0"/>
                    </a:lnTo>
                    <a:close/>
                  </a:path>
                </a:pathLst>
              </a:custGeom>
              <a:solidFill>
                <a:srgbClr val="DB9E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45"/>
              <p:cNvSpPr/>
              <p:nvPr/>
            </p:nvSpPr>
            <p:spPr>
              <a:xfrm>
                <a:off x="6102424" y="2043710"/>
                <a:ext cx="145332" cy="76342"/>
              </a:xfrm>
              <a:custGeom>
                <a:rect b="b" l="l" r="r" t="t"/>
                <a:pathLst>
                  <a:path extrusionOk="0" h="1568" w="2985">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5" name="Google Shape;3455;p45"/>
              <p:cNvGrpSpPr/>
              <p:nvPr/>
            </p:nvGrpSpPr>
            <p:grpSpPr>
              <a:xfrm>
                <a:off x="6080952" y="2022190"/>
                <a:ext cx="188276" cy="426261"/>
                <a:chOff x="2061837" y="2766171"/>
                <a:chExt cx="202099" cy="457558"/>
              </a:xfrm>
            </p:grpSpPr>
            <p:sp>
              <p:nvSpPr>
                <p:cNvPr id="3456" name="Google Shape;3456;p45"/>
                <p:cNvSpPr/>
                <p:nvPr/>
              </p:nvSpPr>
              <p:spPr>
                <a:xfrm>
                  <a:off x="2061837" y="2766171"/>
                  <a:ext cx="202099" cy="457558"/>
                </a:xfrm>
                <a:custGeom>
                  <a:rect b="b" l="l" r="r" t="t"/>
                  <a:pathLst>
                    <a:path extrusionOk="0" h="8755" w="3867">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7" name="Google Shape;3457;p45"/>
                <p:cNvGrpSpPr/>
                <p:nvPr/>
              </p:nvGrpSpPr>
              <p:grpSpPr>
                <a:xfrm>
                  <a:off x="2084885" y="2956722"/>
                  <a:ext cx="156004" cy="245740"/>
                  <a:chOff x="2084885" y="2956722"/>
                  <a:chExt cx="156004" cy="245740"/>
                </a:xfrm>
              </p:grpSpPr>
              <p:sp>
                <p:nvSpPr>
                  <p:cNvPr id="3458" name="Google Shape;3458;p45"/>
                  <p:cNvSpPr/>
                  <p:nvPr/>
                </p:nvSpPr>
                <p:spPr>
                  <a:xfrm>
                    <a:off x="2084885" y="3019803"/>
                    <a:ext cx="156004" cy="61931"/>
                  </a:xfrm>
                  <a:custGeom>
                    <a:rect b="b" l="l" r="r" t="t"/>
                    <a:pathLst>
                      <a:path extrusionOk="0" h="1185" w="2985">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45"/>
                  <p:cNvSpPr/>
                  <p:nvPr/>
                </p:nvSpPr>
                <p:spPr>
                  <a:xfrm>
                    <a:off x="2084885" y="2956722"/>
                    <a:ext cx="156004" cy="23675"/>
                  </a:xfrm>
                  <a:custGeom>
                    <a:rect b="b" l="l" r="r" t="t"/>
                    <a:pathLst>
                      <a:path extrusionOk="0" h="453" w="2985">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45"/>
                  <p:cNvSpPr/>
                  <p:nvPr/>
                </p:nvSpPr>
                <p:spPr>
                  <a:xfrm>
                    <a:off x="2084885" y="3087170"/>
                    <a:ext cx="82575" cy="115291"/>
                  </a:xfrm>
                  <a:custGeom>
                    <a:rect b="b" l="l" r="r" t="t"/>
                    <a:pathLst>
                      <a:path extrusionOk="0" h="2206" w="158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61" name="Google Shape;3461;p45"/>
              <p:cNvSpPr/>
              <p:nvPr/>
            </p:nvSpPr>
            <p:spPr>
              <a:xfrm>
                <a:off x="6102424" y="2119420"/>
                <a:ext cx="145332" cy="39632"/>
              </a:xfrm>
              <a:custGeom>
                <a:rect b="b" l="l" r="r" t="t"/>
                <a:pathLst>
                  <a:path extrusionOk="0" h="814" w="2985">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45"/>
              <p:cNvSpPr/>
              <p:nvPr/>
            </p:nvSpPr>
            <p:spPr>
              <a:xfrm>
                <a:off x="6174774" y="2156716"/>
                <a:ext cx="72983" cy="271384"/>
              </a:xfrm>
              <a:custGeom>
                <a:rect b="b" l="l" r="r" t="t"/>
                <a:pathLst>
                  <a:path extrusionOk="0" h="5574" w="1499">
                    <a:moveTo>
                      <a:pt x="0" y="1"/>
                    </a:moveTo>
                    <a:lnTo>
                      <a:pt x="0" y="5573"/>
                    </a:lnTo>
                    <a:lnTo>
                      <a:pt x="1498" y="5573"/>
                    </a:lnTo>
                    <a:lnTo>
                      <a:pt x="1498" y="1"/>
                    </a:lnTo>
                    <a:close/>
                  </a:path>
                </a:pathLst>
              </a:custGeom>
              <a:solidFill>
                <a:srgbClr val="703030">
                  <a:alpha val="25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45"/>
              <p:cNvSpPr/>
              <p:nvPr/>
            </p:nvSpPr>
            <p:spPr>
              <a:xfrm>
                <a:off x="5803965" y="1150622"/>
                <a:ext cx="742776" cy="1006127"/>
              </a:xfrm>
              <a:custGeom>
                <a:rect b="b" l="l" r="r" t="t"/>
                <a:pathLst>
                  <a:path extrusionOk="0" h="20665" w="15256">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45"/>
              <p:cNvSpPr/>
              <p:nvPr/>
            </p:nvSpPr>
            <p:spPr>
              <a:xfrm>
                <a:off x="5764965" y="1112207"/>
                <a:ext cx="820774" cy="1065477"/>
              </a:xfrm>
              <a:custGeom>
                <a:rect b="b" l="l" r="r" t="t"/>
                <a:pathLst>
                  <a:path extrusionOk="0" h="21884" w="16858">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45"/>
              <p:cNvSpPr/>
              <p:nvPr/>
            </p:nvSpPr>
            <p:spPr>
              <a:xfrm>
                <a:off x="6174774" y="1150622"/>
                <a:ext cx="371972" cy="1006127"/>
              </a:xfrm>
              <a:custGeom>
                <a:rect b="b" l="l" r="r" t="t"/>
                <a:pathLst>
                  <a:path extrusionOk="0" h="20665" w="764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6" name="Google Shape;3466;p45"/>
            <p:cNvSpPr/>
            <p:nvPr/>
          </p:nvSpPr>
          <p:spPr>
            <a:xfrm>
              <a:off x="5569376" y="2441606"/>
              <a:ext cx="699800" cy="539400"/>
            </a:xfrm>
            <a:custGeom>
              <a:rect b="b" l="l" r="r" t="t"/>
              <a:pathLst>
                <a:path extrusionOk="0" h="21576" w="27992">
                  <a:moveTo>
                    <a:pt x="20917" y="141"/>
                  </a:moveTo>
                  <a:lnTo>
                    <a:pt x="0" y="21576"/>
                  </a:lnTo>
                  <a:lnTo>
                    <a:pt x="13744" y="21289"/>
                  </a:lnTo>
                  <a:lnTo>
                    <a:pt x="27992" y="0"/>
                  </a:lnTo>
                  <a:close/>
                </a:path>
              </a:pathLst>
            </a:custGeom>
            <a:gradFill>
              <a:gsLst>
                <a:gs pos="0">
                  <a:srgbClr val="703030">
                    <a:alpha val="25882"/>
                    <a:alpha val="25840"/>
                  </a:srgbClr>
                </a:gs>
                <a:gs pos="100000">
                  <a:srgbClr val="703030">
                    <a:alpha val="0"/>
                    <a:alpha val="25840"/>
                  </a:srgbClr>
                </a:gs>
              </a:gsLst>
              <a:lin ang="5400700" scaled="0"/>
            </a:gradFill>
            <a:ln>
              <a:noFill/>
            </a:ln>
          </p:spPr>
        </p:sp>
      </p:grpSp>
      <p:grpSp>
        <p:nvGrpSpPr>
          <p:cNvPr id="3467" name="Google Shape;3467;p45"/>
          <p:cNvGrpSpPr/>
          <p:nvPr/>
        </p:nvGrpSpPr>
        <p:grpSpPr>
          <a:xfrm>
            <a:off x="5221661" y="3996554"/>
            <a:ext cx="837920" cy="1196186"/>
            <a:chOff x="5595086" y="1048606"/>
            <a:chExt cx="2080239" cy="2783123"/>
          </a:xfrm>
        </p:grpSpPr>
        <p:grpSp>
          <p:nvGrpSpPr>
            <p:cNvPr id="3468" name="Google Shape;3468;p45"/>
            <p:cNvGrpSpPr/>
            <p:nvPr/>
          </p:nvGrpSpPr>
          <p:grpSpPr>
            <a:xfrm>
              <a:off x="6242627" y="1048606"/>
              <a:ext cx="1432699" cy="2178593"/>
              <a:chOff x="7397450" y="1458488"/>
              <a:chExt cx="1305777" cy="1985774"/>
            </a:xfrm>
          </p:grpSpPr>
          <p:sp>
            <p:nvSpPr>
              <p:cNvPr id="3469" name="Google Shape;3469;p45"/>
              <p:cNvSpPr/>
              <p:nvPr/>
            </p:nvSpPr>
            <p:spPr>
              <a:xfrm>
                <a:off x="7715270" y="1557711"/>
                <a:ext cx="826529" cy="1318810"/>
              </a:xfrm>
              <a:custGeom>
                <a:rect b="b" l="l" r="r" t="t"/>
                <a:pathLst>
                  <a:path extrusionOk="0" h="12042" w="7547">
                    <a:moveTo>
                      <a:pt x="6908" y="4017"/>
                    </a:moveTo>
                    <a:lnTo>
                      <a:pt x="6908" y="4017"/>
                    </a:lnTo>
                    <a:cubicBezTo>
                      <a:pt x="6906" y="4030"/>
                      <a:pt x="6906" y="4044"/>
                      <a:pt x="6906" y="4058"/>
                    </a:cubicBezTo>
                    <a:lnTo>
                      <a:pt x="6906" y="4058"/>
                    </a:lnTo>
                    <a:cubicBezTo>
                      <a:pt x="6907" y="4044"/>
                      <a:pt x="6907" y="4031"/>
                      <a:pt x="6908" y="4017"/>
                    </a:cubicBezTo>
                    <a:close/>
                    <a:moveTo>
                      <a:pt x="1417" y="4377"/>
                    </a:moveTo>
                    <a:lnTo>
                      <a:pt x="1417" y="4377"/>
                    </a:lnTo>
                    <a:cubicBezTo>
                      <a:pt x="1417" y="4377"/>
                      <a:pt x="1416" y="4378"/>
                      <a:pt x="1416" y="4379"/>
                    </a:cubicBezTo>
                    <a:lnTo>
                      <a:pt x="1416" y="4379"/>
                    </a:lnTo>
                    <a:cubicBezTo>
                      <a:pt x="1416" y="4378"/>
                      <a:pt x="1416" y="4378"/>
                      <a:pt x="1417" y="4377"/>
                    </a:cubicBezTo>
                    <a:close/>
                    <a:moveTo>
                      <a:pt x="2763" y="0"/>
                    </a:moveTo>
                    <a:cubicBezTo>
                      <a:pt x="3263" y="4075"/>
                      <a:pt x="1417" y="7268"/>
                      <a:pt x="1417" y="7268"/>
                    </a:cubicBezTo>
                    <a:cubicBezTo>
                      <a:pt x="835" y="6628"/>
                      <a:pt x="1397" y="4452"/>
                      <a:pt x="1416" y="4379"/>
                    </a:cubicBezTo>
                    <a:lnTo>
                      <a:pt x="1416" y="4379"/>
                    </a:lnTo>
                    <a:cubicBezTo>
                      <a:pt x="1346" y="4645"/>
                      <a:pt x="1115" y="4912"/>
                      <a:pt x="999" y="5166"/>
                    </a:cubicBezTo>
                    <a:cubicBezTo>
                      <a:pt x="407" y="6350"/>
                      <a:pt x="0" y="7627"/>
                      <a:pt x="12" y="8974"/>
                    </a:cubicBezTo>
                    <a:cubicBezTo>
                      <a:pt x="12" y="9694"/>
                      <a:pt x="128" y="10460"/>
                      <a:pt x="616" y="11006"/>
                    </a:cubicBezTo>
                    <a:cubicBezTo>
                      <a:pt x="941" y="11377"/>
                      <a:pt x="1440" y="11644"/>
                      <a:pt x="1962" y="11807"/>
                    </a:cubicBezTo>
                    <a:cubicBezTo>
                      <a:pt x="2287" y="11911"/>
                      <a:pt x="2624" y="11981"/>
                      <a:pt x="2926" y="12016"/>
                    </a:cubicBezTo>
                    <a:cubicBezTo>
                      <a:pt x="3106" y="12033"/>
                      <a:pt x="3289" y="12042"/>
                      <a:pt x="3471" y="12042"/>
                    </a:cubicBezTo>
                    <a:cubicBezTo>
                      <a:pt x="3654" y="12042"/>
                      <a:pt x="3837" y="12033"/>
                      <a:pt x="4017" y="12016"/>
                    </a:cubicBezTo>
                    <a:cubicBezTo>
                      <a:pt x="4644" y="11923"/>
                      <a:pt x="5224" y="11679"/>
                      <a:pt x="5700" y="11261"/>
                    </a:cubicBezTo>
                    <a:cubicBezTo>
                      <a:pt x="6966" y="10135"/>
                      <a:pt x="7546" y="8266"/>
                      <a:pt x="7453" y="6629"/>
                    </a:cubicBezTo>
                    <a:cubicBezTo>
                      <a:pt x="7430" y="5991"/>
                      <a:pt x="7314" y="5352"/>
                      <a:pt x="7140" y="4725"/>
                    </a:cubicBezTo>
                    <a:cubicBezTo>
                      <a:pt x="7086" y="4552"/>
                      <a:pt x="6910" y="4257"/>
                      <a:pt x="6906" y="4058"/>
                    </a:cubicBezTo>
                    <a:lnTo>
                      <a:pt x="6906" y="4058"/>
                    </a:lnTo>
                    <a:cubicBezTo>
                      <a:pt x="6788" y="6545"/>
                      <a:pt x="5410" y="7337"/>
                      <a:pt x="5410" y="7337"/>
                    </a:cubicBezTo>
                    <a:cubicBezTo>
                      <a:pt x="6362" y="5898"/>
                      <a:pt x="5608" y="3333"/>
                      <a:pt x="5608" y="3332"/>
                    </a:cubicBezTo>
                    <a:lnTo>
                      <a:pt x="5608" y="3332"/>
                    </a:lnTo>
                    <a:cubicBezTo>
                      <a:pt x="5608" y="4121"/>
                      <a:pt x="4818" y="4818"/>
                      <a:pt x="4818" y="4818"/>
                    </a:cubicBezTo>
                    <a:cubicBezTo>
                      <a:pt x="4865" y="1707"/>
                      <a:pt x="2764" y="0"/>
                      <a:pt x="27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45"/>
              <p:cNvSpPr/>
              <p:nvPr/>
            </p:nvSpPr>
            <p:spPr>
              <a:xfrm>
                <a:off x="7843625" y="2320501"/>
                <a:ext cx="478153" cy="554049"/>
              </a:xfrm>
              <a:custGeom>
                <a:rect b="b" l="l" r="r" t="t"/>
                <a:pathLst>
                  <a:path extrusionOk="0" h="5059" w="4366">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45"/>
              <p:cNvSpPr/>
              <p:nvPr/>
            </p:nvSpPr>
            <p:spPr>
              <a:xfrm>
                <a:off x="7673325" y="1458488"/>
                <a:ext cx="910419" cy="1457130"/>
              </a:xfrm>
              <a:custGeom>
                <a:rect b="b" l="l" r="r" t="t"/>
                <a:pathLst>
                  <a:path extrusionOk="0" h="13305" w="8313">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45"/>
              <p:cNvSpPr/>
              <p:nvPr/>
            </p:nvSpPr>
            <p:spPr>
              <a:xfrm>
                <a:off x="7424063" y="2860314"/>
                <a:ext cx="1251237" cy="560072"/>
              </a:xfrm>
              <a:custGeom>
                <a:rect b="b" l="l" r="r" t="t"/>
                <a:pathLst>
                  <a:path extrusionOk="0" h="5114" w="11425">
                    <a:moveTo>
                      <a:pt x="811" y="0"/>
                    </a:moveTo>
                    <a:cubicBezTo>
                      <a:pt x="520" y="0"/>
                      <a:pt x="238" y="178"/>
                      <a:pt x="129" y="470"/>
                    </a:cubicBezTo>
                    <a:cubicBezTo>
                      <a:pt x="1" y="830"/>
                      <a:pt x="187" y="1248"/>
                      <a:pt x="558" y="1376"/>
                    </a:cubicBezTo>
                    <a:lnTo>
                      <a:pt x="10379" y="5067"/>
                    </a:lnTo>
                    <a:cubicBezTo>
                      <a:pt x="10460" y="5099"/>
                      <a:pt x="10544" y="5114"/>
                      <a:pt x="10626" y="5114"/>
                    </a:cubicBezTo>
                    <a:cubicBezTo>
                      <a:pt x="10909" y="5114"/>
                      <a:pt x="11180" y="4937"/>
                      <a:pt x="11297" y="4649"/>
                    </a:cubicBezTo>
                    <a:cubicBezTo>
                      <a:pt x="11424" y="4278"/>
                      <a:pt x="11239" y="3860"/>
                      <a:pt x="10867" y="3732"/>
                    </a:cubicBezTo>
                    <a:lnTo>
                      <a:pt x="1046" y="40"/>
                    </a:lnTo>
                    <a:cubicBezTo>
                      <a:pt x="969" y="13"/>
                      <a:pt x="890" y="0"/>
                      <a:pt x="8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45"/>
              <p:cNvSpPr/>
              <p:nvPr/>
            </p:nvSpPr>
            <p:spPr>
              <a:xfrm>
                <a:off x="8031886" y="3052846"/>
                <a:ext cx="42055" cy="183223"/>
              </a:xfrm>
              <a:custGeom>
                <a:rect b="b" l="l" r="r" t="t"/>
                <a:pathLst>
                  <a:path extrusionOk="0" h="1673" w="384">
                    <a:moveTo>
                      <a:pt x="0" y="1"/>
                    </a:moveTo>
                    <a:cubicBezTo>
                      <a:pt x="12" y="105"/>
                      <a:pt x="23" y="221"/>
                      <a:pt x="23" y="314"/>
                    </a:cubicBezTo>
                    <a:cubicBezTo>
                      <a:pt x="58" y="604"/>
                      <a:pt x="81" y="918"/>
                      <a:pt x="93" y="1208"/>
                    </a:cubicBezTo>
                    <a:lnTo>
                      <a:pt x="93" y="1359"/>
                    </a:lnTo>
                    <a:lnTo>
                      <a:pt x="93" y="1556"/>
                    </a:lnTo>
                    <a:lnTo>
                      <a:pt x="383" y="1672"/>
                    </a:lnTo>
                    <a:lnTo>
                      <a:pt x="383" y="1347"/>
                    </a:lnTo>
                    <a:lnTo>
                      <a:pt x="383" y="1208"/>
                    </a:lnTo>
                    <a:cubicBezTo>
                      <a:pt x="383" y="895"/>
                      <a:pt x="348" y="593"/>
                      <a:pt x="313" y="291"/>
                    </a:cubicBezTo>
                    <a:cubicBezTo>
                      <a:pt x="313" y="233"/>
                      <a:pt x="302" y="175"/>
                      <a:pt x="302" y="117"/>
                    </a:cubicBezTo>
                    <a:lnTo>
                      <a:pt x="0" y="1"/>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4" name="Google Shape;3474;p45"/>
              <p:cNvGrpSpPr/>
              <p:nvPr/>
            </p:nvGrpSpPr>
            <p:grpSpPr>
              <a:xfrm>
                <a:off x="7397450" y="2837534"/>
                <a:ext cx="1305777" cy="606727"/>
                <a:chOff x="7309725" y="3207034"/>
                <a:chExt cx="1305777" cy="606727"/>
              </a:xfrm>
            </p:grpSpPr>
            <p:sp>
              <p:nvSpPr>
                <p:cNvPr id="3475" name="Google Shape;3475;p45"/>
                <p:cNvSpPr/>
                <p:nvPr/>
              </p:nvSpPr>
              <p:spPr>
                <a:xfrm>
                  <a:off x="7309725" y="3207034"/>
                  <a:ext cx="1305777" cy="606727"/>
                </a:xfrm>
                <a:custGeom>
                  <a:rect b="b" l="l" r="r" t="t"/>
                  <a:pathLst>
                    <a:path extrusionOk="0" h="5540" w="11923">
                      <a:moveTo>
                        <a:pt x="1025" y="434"/>
                      </a:moveTo>
                      <a:cubicBezTo>
                        <a:pt x="1082" y="434"/>
                        <a:pt x="1140" y="445"/>
                        <a:pt x="1196" y="469"/>
                      </a:cubicBezTo>
                      <a:lnTo>
                        <a:pt x="11006" y="4172"/>
                      </a:lnTo>
                      <a:cubicBezTo>
                        <a:pt x="11273" y="4254"/>
                        <a:pt x="11400" y="4544"/>
                        <a:pt x="11296" y="4799"/>
                      </a:cubicBezTo>
                      <a:cubicBezTo>
                        <a:pt x="11232" y="4998"/>
                        <a:pt x="11042" y="5120"/>
                        <a:pt x="10846" y="5120"/>
                      </a:cubicBezTo>
                      <a:cubicBezTo>
                        <a:pt x="10790" y="5120"/>
                        <a:pt x="10734" y="5110"/>
                        <a:pt x="10681" y="5090"/>
                      </a:cubicBezTo>
                      <a:lnTo>
                        <a:pt x="847" y="1398"/>
                      </a:lnTo>
                      <a:cubicBezTo>
                        <a:pt x="592" y="1293"/>
                        <a:pt x="464" y="1003"/>
                        <a:pt x="557" y="759"/>
                      </a:cubicBezTo>
                      <a:cubicBezTo>
                        <a:pt x="638" y="562"/>
                        <a:pt x="829" y="434"/>
                        <a:pt x="1025" y="434"/>
                      </a:cubicBezTo>
                      <a:close/>
                      <a:moveTo>
                        <a:pt x="1045" y="0"/>
                      </a:moveTo>
                      <a:cubicBezTo>
                        <a:pt x="669" y="0"/>
                        <a:pt x="320" y="229"/>
                        <a:pt x="186" y="597"/>
                      </a:cubicBezTo>
                      <a:cubicBezTo>
                        <a:pt x="0" y="1073"/>
                        <a:pt x="244" y="1618"/>
                        <a:pt x="720" y="1793"/>
                      </a:cubicBezTo>
                      <a:lnTo>
                        <a:pt x="10553" y="5473"/>
                      </a:lnTo>
                      <a:cubicBezTo>
                        <a:pt x="10660" y="5518"/>
                        <a:pt x="10772" y="5540"/>
                        <a:pt x="10882" y="5540"/>
                      </a:cubicBezTo>
                      <a:cubicBezTo>
                        <a:pt x="11246" y="5540"/>
                        <a:pt x="11594" y="5304"/>
                        <a:pt x="11737" y="4939"/>
                      </a:cubicBezTo>
                      <a:cubicBezTo>
                        <a:pt x="11923" y="4463"/>
                        <a:pt x="11679" y="3929"/>
                        <a:pt x="11203" y="3754"/>
                      </a:cubicBezTo>
                      <a:lnTo>
                        <a:pt x="1382" y="63"/>
                      </a:lnTo>
                      <a:cubicBezTo>
                        <a:pt x="1270" y="20"/>
                        <a:pt x="1157" y="0"/>
                        <a:pt x="10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45"/>
                <p:cNvSpPr/>
                <p:nvPr/>
              </p:nvSpPr>
              <p:spPr>
                <a:xfrm>
                  <a:off x="7411357" y="3252046"/>
                  <a:ext cx="109518" cy="150039"/>
                </a:xfrm>
                <a:custGeom>
                  <a:rect b="b" l="l" r="r" t="t"/>
                  <a:pathLst>
                    <a:path extrusionOk="0" h="1370" w="1000">
                      <a:moveTo>
                        <a:pt x="721" y="0"/>
                      </a:moveTo>
                      <a:cubicBezTo>
                        <a:pt x="709" y="58"/>
                        <a:pt x="697" y="116"/>
                        <a:pt x="662" y="174"/>
                      </a:cubicBezTo>
                      <a:cubicBezTo>
                        <a:pt x="523" y="627"/>
                        <a:pt x="407" y="917"/>
                        <a:pt x="70" y="1196"/>
                      </a:cubicBezTo>
                      <a:cubicBezTo>
                        <a:pt x="36" y="1207"/>
                        <a:pt x="24" y="1231"/>
                        <a:pt x="1" y="1254"/>
                      </a:cubicBezTo>
                      <a:lnTo>
                        <a:pt x="314" y="1370"/>
                      </a:lnTo>
                      <a:cubicBezTo>
                        <a:pt x="662" y="1045"/>
                        <a:pt x="813" y="697"/>
                        <a:pt x="953" y="267"/>
                      </a:cubicBezTo>
                      <a:cubicBezTo>
                        <a:pt x="964" y="209"/>
                        <a:pt x="988" y="163"/>
                        <a:pt x="999" y="104"/>
                      </a:cubicBezTo>
                      <a:lnTo>
                        <a:pt x="7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45"/>
                <p:cNvSpPr/>
                <p:nvPr/>
              </p:nvSpPr>
              <p:spPr>
                <a:xfrm>
                  <a:off x="7490210" y="3282492"/>
                  <a:ext cx="112036" cy="147630"/>
                </a:xfrm>
                <a:custGeom>
                  <a:rect b="b" l="l" r="r" t="t"/>
                  <a:pathLst>
                    <a:path extrusionOk="0" h="1348" w="1023">
                      <a:moveTo>
                        <a:pt x="744" y="1"/>
                      </a:moveTo>
                      <a:cubicBezTo>
                        <a:pt x="697" y="128"/>
                        <a:pt x="639" y="291"/>
                        <a:pt x="569" y="477"/>
                      </a:cubicBezTo>
                      <a:cubicBezTo>
                        <a:pt x="442" y="802"/>
                        <a:pt x="233" y="1034"/>
                        <a:pt x="1" y="1231"/>
                      </a:cubicBezTo>
                      <a:lnTo>
                        <a:pt x="302" y="1347"/>
                      </a:lnTo>
                      <a:cubicBezTo>
                        <a:pt x="523" y="1138"/>
                        <a:pt x="709" y="895"/>
                        <a:pt x="848" y="581"/>
                      </a:cubicBezTo>
                      <a:cubicBezTo>
                        <a:pt x="918" y="407"/>
                        <a:pt x="976" y="244"/>
                        <a:pt x="1022" y="105"/>
                      </a:cubicBezTo>
                      <a:lnTo>
                        <a:pt x="7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45"/>
                <p:cNvSpPr/>
                <p:nvPr/>
              </p:nvSpPr>
              <p:spPr>
                <a:xfrm>
                  <a:off x="8245444" y="3609074"/>
                  <a:ext cx="151353" cy="146534"/>
                </a:xfrm>
                <a:custGeom>
                  <a:rect b="b" l="l" r="r" t="t"/>
                  <a:pathLst>
                    <a:path extrusionOk="0" h="1338" w="1382">
                      <a:moveTo>
                        <a:pt x="630" y="1"/>
                      </a:moveTo>
                      <a:cubicBezTo>
                        <a:pt x="475" y="1"/>
                        <a:pt x="339" y="58"/>
                        <a:pt x="233" y="165"/>
                      </a:cubicBezTo>
                      <a:cubicBezTo>
                        <a:pt x="93" y="327"/>
                        <a:pt x="12" y="559"/>
                        <a:pt x="0" y="838"/>
                      </a:cubicBezTo>
                      <a:lnTo>
                        <a:pt x="291" y="931"/>
                      </a:lnTo>
                      <a:cubicBezTo>
                        <a:pt x="302" y="687"/>
                        <a:pt x="349" y="467"/>
                        <a:pt x="453" y="350"/>
                      </a:cubicBezTo>
                      <a:cubicBezTo>
                        <a:pt x="511" y="292"/>
                        <a:pt x="569" y="281"/>
                        <a:pt x="651" y="281"/>
                      </a:cubicBezTo>
                      <a:cubicBezTo>
                        <a:pt x="929" y="292"/>
                        <a:pt x="1034" y="745"/>
                        <a:pt x="1080" y="1221"/>
                      </a:cubicBezTo>
                      <a:lnTo>
                        <a:pt x="1382" y="1337"/>
                      </a:lnTo>
                      <a:cubicBezTo>
                        <a:pt x="1335" y="676"/>
                        <a:pt x="1196" y="37"/>
                        <a:pt x="674" y="2"/>
                      </a:cubicBezTo>
                      <a:cubicBezTo>
                        <a:pt x="659" y="1"/>
                        <a:pt x="645" y="1"/>
                        <a:pt x="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45"/>
                <p:cNvSpPr/>
                <p:nvPr/>
              </p:nvSpPr>
              <p:spPr>
                <a:xfrm>
                  <a:off x="7602137" y="3329585"/>
                  <a:ext cx="127259" cy="143796"/>
                </a:xfrm>
                <a:custGeom>
                  <a:rect b="b" l="l" r="r" t="t"/>
                  <a:pathLst>
                    <a:path extrusionOk="0" h="1313" w="1162">
                      <a:moveTo>
                        <a:pt x="871" y="0"/>
                      </a:moveTo>
                      <a:cubicBezTo>
                        <a:pt x="708" y="198"/>
                        <a:pt x="557" y="406"/>
                        <a:pt x="465" y="581"/>
                      </a:cubicBezTo>
                      <a:lnTo>
                        <a:pt x="453" y="615"/>
                      </a:lnTo>
                      <a:cubicBezTo>
                        <a:pt x="302" y="848"/>
                        <a:pt x="163" y="1033"/>
                        <a:pt x="0" y="1196"/>
                      </a:cubicBezTo>
                      <a:lnTo>
                        <a:pt x="290" y="1312"/>
                      </a:lnTo>
                      <a:cubicBezTo>
                        <a:pt x="430" y="1138"/>
                        <a:pt x="557" y="964"/>
                        <a:pt x="697" y="755"/>
                      </a:cubicBezTo>
                      <a:lnTo>
                        <a:pt x="708" y="732"/>
                      </a:lnTo>
                      <a:cubicBezTo>
                        <a:pt x="813" y="557"/>
                        <a:pt x="987" y="314"/>
                        <a:pt x="1161" y="105"/>
                      </a:cubicBezTo>
                      <a:lnTo>
                        <a:pt x="8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45"/>
                <p:cNvSpPr/>
                <p:nvPr/>
              </p:nvSpPr>
              <p:spPr>
                <a:xfrm>
                  <a:off x="7673324" y="3418513"/>
                  <a:ext cx="128464" cy="112036"/>
                </a:xfrm>
                <a:custGeom>
                  <a:rect b="b" l="l" r="r" t="t"/>
                  <a:pathLst>
                    <a:path extrusionOk="0" h="1023" w="1173">
                      <a:moveTo>
                        <a:pt x="670" y="0"/>
                      </a:moveTo>
                      <a:cubicBezTo>
                        <a:pt x="618" y="0"/>
                        <a:pt x="555" y="15"/>
                        <a:pt x="476" y="47"/>
                      </a:cubicBezTo>
                      <a:cubicBezTo>
                        <a:pt x="302" y="140"/>
                        <a:pt x="128" y="372"/>
                        <a:pt x="0" y="604"/>
                      </a:cubicBezTo>
                      <a:lnTo>
                        <a:pt x="279" y="697"/>
                      </a:lnTo>
                      <a:cubicBezTo>
                        <a:pt x="383" y="512"/>
                        <a:pt x="511" y="349"/>
                        <a:pt x="627" y="291"/>
                      </a:cubicBezTo>
                      <a:cubicBezTo>
                        <a:pt x="639" y="279"/>
                        <a:pt x="674" y="279"/>
                        <a:pt x="685" y="279"/>
                      </a:cubicBezTo>
                      <a:cubicBezTo>
                        <a:pt x="848" y="337"/>
                        <a:pt x="871" y="628"/>
                        <a:pt x="859" y="918"/>
                      </a:cubicBezTo>
                      <a:lnTo>
                        <a:pt x="1150" y="1022"/>
                      </a:lnTo>
                      <a:cubicBezTo>
                        <a:pt x="1173" y="604"/>
                        <a:pt x="1138" y="152"/>
                        <a:pt x="766" y="24"/>
                      </a:cubicBezTo>
                      <a:cubicBezTo>
                        <a:pt x="741" y="9"/>
                        <a:pt x="709" y="0"/>
                        <a:pt x="6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45"/>
                <p:cNvSpPr/>
                <p:nvPr/>
              </p:nvSpPr>
              <p:spPr>
                <a:xfrm>
                  <a:off x="8479374" y="3621997"/>
                  <a:ext cx="52240" cy="169205"/>
                </a:xfrm>
                <a:custGeom>
                  <a:rect b="b" l="l" r="r" t="t"/>
                  <a:pathLst>
                    <a:path extrusionOk="0" h="1545" w="477">
                      <a:moveTo>
                        <a:pt x="1" y="0"/>
                      </a:moveTo>
                      <a:lnTo>
                        <a:pt x="1" y="24"/>
                      </a:lnTo>
                      <a:lnTo>
                        <a:pt x="24" y="198"/>
                      </a:lnTo>
                      <a:cubicBezTo>
                        <a:pt x="117" y="604"/>
                        <a:pt x="186" y="952"/>
                        <a:pt x="163" y="1370"/>
                      </a:cubicBezTo>
                      <a:cubicBezTo>
                        <a:pt x="163" y="1428"/>
                        <a:pt x="140" y="1486"/>
                        <a:pt x="140" y="1544"/>
                      </a:cubicBezTo>
                      <a:cubicBezTo>
                        <a:pt x="244" y="1544"/>
                        <a:pt x="349" y="1533"/>
                        <a:pt x="430" y="1498"/>
                      </a:cubicBezTo>
                      <a:cubicBezTo>
                        <a:pt x="453" y="1440"/>
                        <a:pt x="453" y="1417"/>
                        <a:pt x="453" y="1370"/>
                      </a:cubicBezTo>
                      <a:cubicBezTo>
                        <a:pt x="476" y="906"/>
                        <a:pt x="407" y="546"/>
                        <a:pt x="314" y="116"/>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45"/>
                <p:cNvSpPr/>
                <p:nvPr/>
              </p:nvSpPr>
              <p:spPr>
                <a:xfrm>
                  <a:off x="8181814" y="3520255"/>
                  <a:ext cx="54868" cy="169205"/>
                </a:xfrm>
                <a:custGeom>
                  <a:rect b="b" l="l" r="r" t="t"/>
                  <a:pathLst>
                    <a:path extrusionOk="0" h="1545" w="501">
                      <a:moveTo>
                        <a:pt x="222" y="1"/>
                      </a:moveTo>
                      <a:cubicBezTo>
                        <a:pt x="59" y="430"/>
                        <a:pt x="36" y="953"/>
                        <a:pt x="1" y="1440"/>
                      </a:cubicBezTo>
                      <a:lnTo>
                        <a:pt x="291" y="1545"/>
                      </a:lnTo>
                      <a:lnTo>
                        <a:pt x="291" y="1452"/>
                      </a:lnTo>
                      <a:cubicBezTo>
                        <a:pt x="326" y="987"/>
                        <a:pt x="349" y="488"/>
                        <a:pt x="500" y="105"/>
                      </a:cubicBezTo>
                      <a:lnTo>
                        <a:pt x="2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45"/>
                <p:cNvSpPr/>
                <p:nvPr/>
              </p:nvSpPr>
              <p:spPr>
                <a:xfrm>
                  <a:off x="8052146" y="3463087"/>
                  <a:ext cx="39536" cy="181909"/>
                </a:xfrm>
                <a:custGeom>
                  <a:rect b="b" l="l" r="r" t="t"/>
                  <a:pathLst>
                    <a:path extrusionOk="0" h="1661" w="361">
                      <a:moveTo>
                        <a:pt x="12" y="0"/>
                      </a:moveTo>
                      <a:cubicBezTo>
                        <a:pt x="1" y="337"/>
                        <a:pt x="12" y="627"/>
                        <a:pt x="24" y="882"/>
                      </a:cubicBezTo>
                      <a:cubicBezTo>
                        <a:pt x="24" y="940"/>
                        <a:pt x="36" y="1022"/>
                        <a:pt x="36" y="1091"/>
                      </a:cubicBezTo>
                      <a:cubicBezTo>
                        <a:pt x="59" y="1231"/>
                        <a:pt x="70" y="1382"/>
                        <a:pt x="70" y="1544"/>
                      </a:cubicBezTo>
                      <a:lnTo>
                        <a:pt x="361" y="1660"/>
                      </a:lnTo>
                      <a:cubicBezTo>
                        <a:pt x="361" y="1440"/>
                        <a:pt x="349" y="1242"/>
                        <a:pt x="326" y="1068"/>
                      </a:cubicBezTo>
                      <a:cubicBezTo>
                        <a:pt x="326" y="987"/>
                        <a:pt x="314" y="929"/>
                        <a:pt x="314" y="859"/>
                      </a:cubicBezTo>
                      <a:cubicBezTo>
                        <a:pt x="303" y="627"/>
                        <a:pt x="303" y="383"/>
                        <a:pt x="303" y="105"/>
                      </a:cubicBezTo>
                      <a:lnTo>
                        <a:pt x="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4" name="Google Shape;3484;p45"/>
              <p:cNvSpPr/>
              <p:nvPr/>
            </p:nvSpPr>
            <p:spPr>
              <a:xfrm>
                <a:off x="7424063" y="2860314"/>
                <a:ext cx="1251237" cy="560072"/>
              </a:xfrm>
              <a:custGeom>
                <a:rect b="b" l="l" r="r" t="t"/>
                <a:pathLst>
                  <a:path extrusionOk="0" h="5114" w="11425">
                    <a:moveTo>
                      <a:pt x="10614" y="0"/>
                    </a:moveTo>
                    <a:cubicBezTo>
                      <a:pt x="10535" y="0"/>
                      <a:pt x="10456" y="13"/>
                      <a:pt x="10379" y="40"/>
                    </a:cubicBezTo>
                    <a:lnTo>
                      <a:pt x="558" y="3732"/>
                    </a:lnTo>
                    <a:cubicBezTo>
                      <a:pt x="187" y="3860"/>
                      <a:pt x="1" y="4278"/>
                      <a:pt x="129" y="4649"/>
                    </a:cubicBezTo>
                    <a:cubicBezTo>
                      <a:pt x="236" y="4937"/>
                      <a:pt x="498" y="5114"/>
                      <a:pt x="788" y="5114"/>
                    </a:cubicBezTo>
                    <a:cubicBezTo>
                      <a:pt x="873" y="5114"/>
                      <a:pt x="959" y="5099"/>
                      <a:pt x="1046" y="5067"/>
                    </a:cubicBezTo>
                    <a:lnTo>
                      <a:pt x="10867" y="1376"/>
                    </a:lnTo>
                    <a:cubicBezTo>
                      <a:pt x="11239" y="1248"/>
                      <a:pt x="11424" y="830"/>
                      <a:pt x="11297" y="470"/>
                    </a:cubicBezTo>
                    <a:cubicBezTo>
                      <a:pt x="11187" y="178"/>
                      <a:pt x="10905" y="0"/>
                      <a:pt x="106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5" name="Google Shape;3485;p45"/>
              <p:cNvGrpSpPr/>
              <p:nvPr/>
            </p:nvGrpSpPr>
            <p:grpSpPr>
              <a:xfrm>
                <a:off x="7397450" y="2838082"/>
                <a:ext cx="1303258" cy="605194"/>
                <a:chOff x="7309725" y="3207582"/>
                <a:chExt cx="1303258" cy="605194"/>
              </a:xfrm>
            </p:grpSpPr>
            <p:sp>
              <p:nvSpPr>
                <p:cNvPr id="3486" name="Google Shape;3486;p45"/>
                <p:cNvSpPr/>
                <p:nvPr/>
              </p:nvSpPr>
              <p:spPr>
                <a:xfrm>
                  <a:off x="7309725" y="3207582"/>
                  <a:ext cx="1303258" cy="605194"/>
                </a:xfrm>
                <a:custGeom>
                  <a:rect b="b" l="l" r="r" t="t"/>
                  <a:pathLst>
                    <a:path extrusionOk="0" h="5526" w="11900">
                      <a:moveTo>
                        <a:pt x="10853" y="438"/>
                      </a:moveTo>
                      <a:cubicBezTo>
                        <a:pt x="11052" y="438"/>
                        <a:pt x="11249" y="551"/>
                        <a:pt x="11331" y="743"/>
                      </a:cubicBezTo>
                      <a:cubicBezTo>
                        <a:pt x="11424" y="998"/>
                        <a:pt x="11284" y="1277"/>
                        <a:pt x="11040" y="1381"/>
                      </a:cubicBezTo>
                      <a:lnTo>
                        <a:pt x="1219" y="5061"/>
                      </a:lnTo>
                      <a:cubicBezTo>
                        <a:pt x="1160" y="5082"/>
                        <a:pt x="1101" y="5092"/>
                        <a:pt x="1044" y="5092"/>
                      </a:cubicBezTo>
                      <a:cubicBezTo>
                        <a:pt x="842" y="5092"/>
                        <a:pt x="662" y="4970"/>
                        <a:pt x="580" y="4771"/>
                      </a:cubicBezTo>
                      <a:cubicBezTo>
                        <a:pt x="488" y="4527"/>
                        <a:pt x="615" y="4249"/>
                        <a:pt x="871" y="4156"/>
                      </a:cubicBezTo>
                      <a:lnTo>
                        <a:pt x="10692" y="464"/>
                      </a:lnTo>
                      <a:cubicBezTo>
                        <a:pt x="10744" y="447"/>
                        <a:pt x="10799" y="438"/>
                        <a:pt x="10853" y="438"/>
                      </a:cubicBezTo>
                      <a:close/>
                      <a:moveTo>
                        <a:pt x="10860" y="0"/>
                      </a:moveTo>
                      <a:cubicBezTo>
                        <a:pt x="10751" y="0"/>
                        <a:pt x="10639" y="19"/>
                        <a:pt x="10530" y="58"/>
                      </a:cubicBezTo>
                      <a:lnTo>
                        <a:pt x="708" y="3749"/>
                      </a:lnTo>
                      <a:cubicBezTo>
                        <a:pt x="232" y="3924"/>
                        <a:pt x="0" y="4458"/>
                        <a:pt x="174" y="4934"/>
                      </a:cubicBezTo>
                      <a:cubicBezTo>
                        <a:pt x="309" y="5303"/>
                        <a:pt x="661" y="5525"/>
                        <a:pt x="1034" y="5525"/>
                      </a:cubicBezTo>
                      <a:cubicBezTo>
                        <a:pt x="1142" y="5525"/>
                        <a:pt x="1252" y="5507"/>
                        <a:pt x="1358" y="5468"/>
                      </a:cubicBezTo>
                      <a:lnTo>
                        <a:pt x="11191" y="1788"/>
                      </a:lnTo>
                      <a:cubicBezTo>
                        <a:pt x="11667" y="1613"/>
                        <a:pt x="11899" y="1068"/>
                        <a:pt x="11725" y="592"/>
                      </a:cubicBezTo>
                      <a:cubicBezTo>
                        <a:pt x="11590" y="223"/>
                        <a:pt x="11239" y="0"/>
                        <a:pt x="10860" y="0"/>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45"/>
                <p:cNvSpPr/>
                <p:nvPr/>
              </p:nvSpPr>
              <p:spPr>
                <a:xfrm>
                  <a:off x="8401836" y="3252046"/>
                  <a:ext cx="109408" cy="150039"/>
                </a:xfrm>
                <a:custGeom>
                  <a:rect b="b" l="l" r="r" t="t"/>
                  <a:pathLst>
                    <a:path extrusionOk="0" h="1370" w="999">
                      <a:moveTo>
                        <a:pt x="267" y="0"/>
                      </a:moveTo>
                      <a:lnTo>
                        <a:pt x="0" y="104"/>
                      </a:lnTo>
                      <a:cubicBezTo>
                        <a:pt x="12" y="163"/>
                        <a:pt x="24" y="209"/>
                        <a:pt x="35" y="267"/>
                      </a:cubicBezTo>
                      <a:cubicBezTo>
                        <a:pt x="186" y="697"/>
                        <a:pt x="325" y="1045"/>
                        <a:pt x="674" y="1370"/>
                      </a:cubicBezTo>
                      <a:lnTo>
                        <a:pt x="999" y="1254"/>
                      </a:lnTo>
                      <a:cubicBezTo>
                        <a:pt x="964" y="1231"/>
                        <a:pt x="952" y="1207"/>
                        <a:pt x="929" y="1196"/>
                      </a:cubicBezTo>
                      <a:cubicBezTo>
                        <a:pt x="592" y="917"/>
                        <a:pt x="476" y="627"/>
                        <a:pt x="325" y="174"/>
                      </a:cubicBezTo>
                      <a:cubicBezTo>
                        <a:pt x="302" y="116"/>
                        <a:pt x="291" y="58"/>
                        <a:pt x="267" y="0"/>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45"/>
                <p:cNvSpPr/>
                <p:nvPr/>
              </p:nvSpPr>
              <p:spPr>
                <a:xfrm>
                  <a:off x="8320464" y="3282492"/>
                  <a:ext cx="110722" cy="147630"/>
                </a:xfrm>
                <a:custGeom>
                  <a:rect b="b" l="l" r="r" t="t"/>
                  <a:pathLst>
                    <a:path extrusionOk="0" h="1348" w="1011">
                      <a:moveTo>
                        <a:pt x="279" y="1"/>
                      </a:moveTo>
                      <a:lnTo>
                        <a:pt x="0" y="105"/>
                      </a:lnTo>
                      <a:cubicBezTo>
                        <a:pt x="47" y="244"/>
                        <a:pt x="105" y="407"/>
                        <a:pt x="174" y="581"/>
                      </a:cubicBezTo>
                      <a:cubicBezTo>
                        <a:pt x="302" y="895"/>
                        <a:pt x="488" y="1138"/>
                        <a:pt x="709" y="1347"/>
                      </a:cubicBezTo>
                      <a:lnTo>
                        <a:pt x="1010" y="1231"/>
                      </a:lnTo>
                      <a:cubicBezTo>
                        <a:pt x="778" y="1034"/>
                        <a:pt x="581" y="802"/>
                        <a:pt x="453" y="477"/>
                      </a:cubicBezTo>
                      <a:cubicBezTo>
                        <a:pt x="372" y="291"/>
                        <a:pt x="314" y="128"/>
                        <a:pt x="279" y="1"/>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45"/>
                <p:cNvSpPr/>
                <p:nvPr/>
              </p:nvSpPr>
              <p:spPr>
                <a:xfrm>
                  <a:off x="7525803" y="3609074"/>
                  <a:ext cx="150148" cy="146534"/>
                </a:xfrm>
                <a:custGeom>
                  <a:rect b="b" l="l" r="r" t="t"/>
                  <a:pathLst>
                    <a:path extrusionOk="0" h="1338" w="1371">
                      <a:moveTo>
                        <a:pt x="752" y="1"/>
                      </a:moveTo>
                      <a:cubicBezTo>
                        <a:pt x="738" y="1"/>
                        <a:pt x="723" y="1"/>
                        <a:pt x="709" y="2"/>
                      </a:cubicBezTo>
                      <a:cubicBezTo>
                        <a:pt x="186" y="37"/>
                        <a:pt x="47" y="676"/>
                        <a:pt x="1" y="1337"/>
                      </a:cubicBezTo>
                      <a:lnTo>
                        <a:pt x="302" y="1221"/>
                      </a:lnTo>
                      <a:cubicBezTo>
                        <a:pt x="349" y="745"/>
                        <a:pt x="442" y="292"/>
                        <a:pt x="720" y="281"/>
                      </a:cubicBezTo>
                      <a:cubicBezTo>
                        <a:pt x="813" y="281"/>
                        <a:pt x="871" y="292"/>
                        <a:pt x="929" y="350"/>
                      </a:cubicBezTo>
                      <a:cubicBezTo>
                        <a:pt x="1022" y="467"/>
                        <a:pt x="1069" y="687"/>
                        <a:pt x="1080" y="931"/>
                      </a:cubicBezTo>
                      <a:lnTo>
                        <a:pt x="1370" y="838"/>
                      </a:lnTo>
                      <a:cubicBezTo>
                        <a:pt x="1359" y="559"/>
                        <a:pt x="1289" y="327"/>
                        <a:pt x="1150" y="165"/>
                      </a:cubicBezTo>
                      <a:cubicBezTo>
                        <a:pt x="1044" y="58"/>
                        <a:pt x="908" y="1"/>
                        <a:pt x="752" y="1"/>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45"/>
                <p:cNvSpPr/>
                <p:nvPr/>
              </p:nvSpPr>
              <p:spPr>
                <a:xfrm>
                  <a:off x="8193314" y="3329585"/>
                  <a:ext cx="127259" cy="143796"/>
                </a:xfrm>
                <a:custGeom>
                  <a:rect b="b" l="l" r="r" t="t"/>
                  <a:pathLst>
                    <a:path extrusionOk="0" h="1313" w="1162">
                      <a:moveTo>
                        <a:pt x="291" y="0"/>
                      </a:moveTo>
                      <a:lnTo>
                        <a:pt x="0" y="105"/>
                      </a:lnTo>
                      <a:cubicBezTo>
                        <a:pt x="175" y="314"/>
                        <a:pt x="349" y="557"/>
                        <a:pt x="453" y="732"/>
                      </a:cubicBezTo>
                      <a:lnTo>
                        <a:pt x="465" y="755"/>
                      </a:lnTo>
                      <a:cubicBezTo>
                        <a:pt x="593" y="964"/>
                        <a:pt x="720" y="1138"/>
                        <a:pt x="871" y="1312"/>
                      </a:cubicBezTo>
                      <a:lnTo>
                        <a:pt x="1161" y="1196"/>
                      </a:lnTo>
                      <a:cubicBezTo>
                        <a:pt x="999" y="1033"/>
                        <a:pt x="860" y="848"/>
                        <a:pt x="709" y="615"/>
                      </a:cubicBezTo>
                      <a:lnTo>
                        <a:pt x="697" y="581"/>
                      </a:lnTo>
                      <a:cubicBezTo>
                        <a:pt x="593" y="406"/>
                        <a:pt x="453" y="198"/>
                        <a:pt x="291" y="0"/>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45"/>
                <p:cNvSpPr/>
                <p:nvPr/>
              </p:nvSpPr>
              <p:spPr>
                <a:xfrm>
                  <a:off x="8122127" y="3418513"/>
                  <a:ext cx="128464" cy="112036"/>
                </a:xfrm>
                <a:custGeom>
                  <a:rect b="b" l="l" r="r" t="t"/>
                  <a:pathLst>
                    <a:path extrusionOk="0" h="1023" w="1173">
                      <a:moveTo>
                        <a:pt x="504" y="0"/>
                      </a:moveTo>
                      <a:cubicBezTo>
                        <a:pt x="464" y="0"/>
                        <a:pt x="432" y="9"/>
                        <a:pt x="407" y="24"/>
                      </a:cubicBezTo>
                      <a:cubicBezTo>
                        <a:pt x="35" y="152"/>
                        <a:pt x="0" y="604"/>
                        <a:pt x="24" y="1022"/>
                      </a:cubicBezTo>
                      <a:lnTo>
                        <a:pt x="314" y="918"/>
                      </a:lnTo>
                      <a:cubicBezTo>
                        <a:pt x="302" y="628"/>
                        <a:pt x="325" y="337"/>
                        <a:pt x="488" y="279"/>
                      </a:cubicBezTo>
                      <a:cubicBezTo>
                        <a:pt x="500" y="279"/>
                        <a:pt x="534" y="279"/>
                        <a:pt x="546" y="291"/>
                      </a:cubicBezTo>
                      <a:cubicBezTo>
                        <a:pt x="662" y="349"/>
                        <a:pt x="790" y="512"/>
                        <a:pt x="894" y="697"/>
                      </a:cubicBezTo>
                      <a:lnTo>
                        <a:pt x="1173" y="604"/>
                      </a:lnTo>
                      <a:cubicBezTo>
                        <a:pt x="1045" y="372"/>
                        <a:pt x="871" y="140"/>
                        <a:pt x="697" y="47"/>
                      </a:cubicBezTo>
                      <a:cubicBezTo>
                        <a:pt x="618" y="15"/>
                        <a:pt x="555" y="0"/>
                        <a:pt x="504" y="0"/>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45"/>
                <p:cNvSpPr/>
                <p:nvPr/>
              </p:nvSpPr>
              <p:spPr>
                <a:xfrm>
                  <a:off x="7389782" y="3621997"/>
                  <a:ext cx="53445" cy="169205"/>
                </a:xfrm>
                <a:custGeom>
                  <a:rect b="b" l="l" r="r" t="t"/>
                  <a:pathLst>
                    <a:path extrusionOk="0" h="1545" w="488">
                      <a:moveTo>
                        <a:pt x="488" y="0"/>
                      </a:moveTo>
                      <a:lnTo>
                        <a:pt x="163" y="116"/>
                      </a:lnTo>
                      <a:cubicBezTo>
                        <a:pt x="82" y="546"/>
                        <a:pt x="0" y="906"/>
                        <a:pt x="35" y="1370"/>
                      </a:cubicBezTo>
                      <a:cubicBezTo>
                        <a:pt x="35" y="1417"/>
                        <a:pt x="35" y="1440"/>
                        <a:pt x="47" y="1498"/>
                      </a:cubicBezTo>
                      <a:cubicBezTo>
                        <a:pt x="140" y="1533"/>
                        <a:pt x="233" y="1544"/>
                        <a:pt x="337" y="1544"/>
                      </a:cubicBezTo>
                      <a:cubicBezTo>
                        <a:pt x="337" y="1486"/>
                        <a:pt x="325" y="1428"/>
                        <a:pt x="325" y="1370"/>
                      </a:cubicBezTo>
                      <a:cubicBezTo>
                        <a:pt x="302" y="952"/>
                        <a:pt x="372" y="604"/>
                        <a:pt x="453" y="198"/>
                      </a:cubicBezTo>
                      <a:lnTo>
                        <a:pt x="488" y="24"/>
                      </a:lnTo>
                      <a:lnTo>
                        <a:pt x="488" y="0"/>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45"/>
                <p:cNvSpPr/>
                <p:nvPr/>
              </p:nvSpPr>
              <p:spPr>
                <a:xfrm>
                  <a:off x="7686028" y="3520255"/>
                  <a:ext cx="54759" cy="169205"/>
                </a:xfrm>
                <a:custGeom>
                  <a:rect b="b" l="l" r="r" t="t"/>
                  <a:pathLst>
                    <a:path extrusionOk="0" h="1545" w="500">
                      <a:moveTo>
                        <a:pt x="279" y="1"/>
                      </a:moveTo>
                      <a:lnTo>
                        <a:pt x="0" y="105"/>
                      </a:lnTo>
                      <a:cubicBezTo>
                        <a:pt x="151" y="488"/>
                        <a:pt x="174" y="987"/>
                        <a:pt x="209" y="1452"/>
                      </a:cubicBezTo>
                      <a:cubicBezTo>
                        <a:pt x="209" y="1475"/>
                        <a:pt x="221" y="1498"/>
                        <a:pt x="209" y="1545"/>
                      </a:cubicBezTo>
                      <a:lnTo>
                        <a:pt x="500" y="1440"/>
                      </a:lnTo>
                      <a:cubicBezTo>
                        <a:pt x="465" y="953"/>
                        <a:pt x="441" y="430"/>
                        <a:pt x="279" y="1"/>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45"/>
                <p:cNvSpPr/>
                <p:nvPr/>
              </p:nvSpPr>
              <p:spPr>
                <a:xfrm>
                  <a:off x="7935181" y="3422346"/>
                  <a:ext cx="43369" cy="183223"/>
                </a:xfrm>
                <a:custGeom>
                  <a:rect b="b" l="l" r="r" t="t"/>
                  <a:pathLst>
                    <a:path extrusionOk="0" h="1673" w="396">
                      <a:moveTo>
                        <a:pt x="395" y="1"/>
                      </a:moveTo>
                      <a:lnTo>
                        <a:pt x="94" y="117"/>
                      </a:lnTo>
                      <a:cubicBezTo>
                        <a:pt x="94" y="175"/>
                        <a:pt x="82" y="233"/>
                        <a:pt x="82" y="291"/>
                      </a:cubicBezTo>
                      <a:cubicBezTo>
                        <a:pt x="47" y="593"/>
                        <a:pt x="1" y="895"/>
                        <a:pt x="1" y="1208"/>
                      </a:cubicBezTo>
                      <a:lnTo>
                        <a:pt x="1" y="1347"/>
                      </a:lnTo>
                      <a:lnTo>
                        <a:pt x="1" y="1672"/>
                      </a:lnTo>
                      <a:lnTo>
                        <a:pt x="291" y="1556"/>
                      </a:lnTo>
                      <a:lnTo>
                        <a:pt x="291" y="1359"/>
                      </a:lnTo>
                      <a:lnTo>
                        <a:pt x="291" y="1208"/>
                      </a:lnTo>
                      <a:cubicBezTo>
                        <a:pt x="303" y="918"/>
                        <a:pt x="337" y="604"/>
                        <a:pt x="361" y="314"/>
                      </a:cubicBezTo>
                      <a:cubicBezTo>
                        <a:pt x="361" y="221"/>
                        <a:pt x="384" y="105"/>
                        <a:pt x="395" y="1"/>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45"/>
                <p:cNvSpPr/>
                <p:nvPr/>
              </p:nvSpPr>
              <p:spPr>
                <a:xfrm>
                  <a:off x="7830920" y="3463087"/>
                  <a:ext cx="39536" cy="181909"/>
                </a:xfrm>
                <a:custGeom>
                  <a:rect b="b" l="l" r="r" t="t"/>
                  <a:pathLst>
                    <a:path extrusionOk="0" h="1661" w="361">
                      <a:moveTo>
                        <a:pt x="349" y="0"/>
                      </a:moveTo>
                      <a:lnTo>
                        <a:pt x="59" y="105"/>
                      </a:lnTo>
                      <a:cubicBezTo>
                        <a:pt x="59" y="383"/>
                        <a:pt x="59" y="627"/>
                        <a:pt x="36" y="859"/>
                      </a:cubicBezTo>
                      <a:cubicBezTo>
                        <a:pt x="36" y="929"/>
                        <a:pt x="24" y="987"/>
                        <a:pt x="24" y="1068"/>
                      </a:cubicBezTo>
                      <a:cubicBezTo>
                        <a:pt x="12" y="1242"/>
                        <a:pt x="1" y="1440"/>
                        <a:pt x="1" y="1660"/>
                      </a:cubicBezTo>
                      <a:lnTo>
                        <a:pt x="291" y="1544"/>
                      </a:lnTo>
                      <a:cubicBezTo>
                        <a:pt x="291" y="1382"/>
                        <a:pt x="303" y="1231"/>
                        <a:pt x="314" y="1091"/>
                      </a:cubicBezTo>
                      <a:cubicBezTo>
                        <a:pt x="314" y="1022"/>
                        <a:pt x="326" y="940"/>
                        <a:pt x="326" y="882"/>
                      </a:cubicBezTo>
                      <a:cubicBezTo>
                        <a:pt x="349" y="627"/>
                        <a:pt x="361" y="337"/>
                        <a:pt x="349" y="0"/>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45"/>
                <p:cNvSpPr/>
                <p:nvPr/>
              </p:nvSpPr>
              <p:spPr>
                <a:xfrm>
                  <a:off x="8036923" y="3386753"/>
                  <a:ext cx="35703" cy="178075"/>
                </a:xfrm>
                <a:custGeom>
                  <a:rect b="b" l="l" r="r" t="t"/>
                  <a:pathLst>
                    <a:path extrusionOk="0" h="1626" w="326">
                      <a:moveTo>
                        <a:pt x="326" y="1"/>
                      </a:moveTo>
                      <a:lnTo>
                        <a:pt x="12" y="117"/>
                      </a:lnTo>
                      <a:cubicBezTo>
                        <a:pt x="0" y="314"/>
                        <a:pt x="0" y="500"/>
                        <a:pt x="0" y="674"/>
                      </a:cubicBezTo>
                      <a:lnTo>
                        <a:pt x="0" y="697"/>
                      </a:lnTo>
                      <a:cubicBezTo>
                        <a:pt x="0" y="987"/>
                        <a:pt x="0" y="1301"/>
                        <a:pt x="12" y="1626"/>
                      </a:cubicBezTo>
                      <a:lnTo>
                        <a:pt x="302" y="1533"/>
                      </a:lnTo>
                      <a:cubicBezTo>
                        <a:pt x="291" y="1243"/>
                        <a:pt x="291" y="976"/>
                        <a:pt x="291" y="720"/>
                      </a:cubicBezTo>
                      <a:lnTo>
                        <a:pt x="291" y="686"/>
                      </a:lnTo>
                      <a:cubicBezTo>
                        <a:pt x="291" y="488"/>
                        <a:pt x="291" y="233"/>
                        <a:pt x="326" y="1"/>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97" name="Google Shape;3497;p45"/>
            <p:cNvSpPr/>
            <p:nvPr/>
          </p:nvSpPr>
          <p:spPr>
            <a:xfrm>
              <a:off x="5595086" y="2565253"/>
              <a:ext cx="2031675" cy="1266475"/>
            </a:xfrm>
            <a:custGeom>
              <a:rect b="b" l="l" r="r" t="t"/>
              <a:pathLst>
                <a:path extrusionOk="0" h="50659" w="81267">
                  <a:moveTo>
                    <a:pt x="27398" y="1106"/>
                  </a:moveTo>
                  <a:lnTo>
                    <a:pt x="54088" y="8117"/>
                  </a:lnTo>
                  <a:lnTo>
                    <a:pt x="78315" y="0"/>
                  </a:lnTo>
                  <a:lnTo>
                    <a:pt x="81267" y="6025"/>
                  </a:lnTo>
                  <a:lnTo>
                    <a:pt x="65525" y="12422"/>
                  </a:lnTo>
                  <a:lnTo>
                    <a:pt x="80528" y="18570"/>
                  </a:lnTo>
                  <a:lnTo>
                    <a:pt x="80774" y="22874"/>
                  </a:lnTo>
                  <a:lnTo>
                    <a:pt x="80037" y="24841"/>
                  </a:lnTo>
                  <a:lnTo>
                    <a:pt x="65432" y="49403"/>
                  </a:lnTo>
                  <a:lnTo>
                    <a:pt x="0" y="50659"/>
                  </a:lnTo>
                  <a:lnTo>
                    <a:pt x="19852" y="17405"/>
                  </a:lnTo>
                  <a:close/>
                </a:path>
              </a:pathLst>
            </a:custGeom>
            <a:gradFill>
              <a:gsLst>
                <a:gs pos="0">
                  <a:srgbClr val="703030">
                    <a:alpha val="25882"/>
                  </a:srgbClr>
                </a:gs>
                <a:gs pos="100000">
                  <a:srgbClr val="703030">
                    <a:alpha val="0"/>
                  </a:srgbClr>
                </a:gs>
              </a:gsLst>
              <a:lin ang="5400700" scaled="0"/>
            </a:gradFill>
            <a:ln>
              <a:noFill/>
            </a:ln>
          </p:spPr>
        </p:sp>
      </p:grpSp>
      <p:grpSp>
        <p:nvGrpSpPr>
          <p:cNvPr id="3498" name="Google Shape;3498;p45"/>
          <p:cNvGrpSpPr/>
          <p:nvPr/>
        </p:nvGrpSpPr>
        <p:grpSpPr>
          <a:xfrm>
            <a:off x="234338" y="539500"/>
            <a:ext cx="8463980" cy="4206150"/>
            <a:chOff x="234338" y="539500"/>
            <a:chExt cx="8463980" cy="4206150"/>
          </a:xfrm>
        </p:grpSpPr>
        <p:sp>
          <p:nvSpPr>
            <p:cNvPr id="3499" name="Google Shape;3499;p45"/>
            <p:cNvSpPr/>
            <p:nvPr/>
          </p:nvSpPr>
          <p:spPr>
            <a:xfrm>
              <a:off x="8240600" y="539500"/>
              <a:ext cx="274318" cy="274318"/>
            </a:xfrm>
            <a:custGeom>
              <a:rect b="b" l="l" r="r" t="t"/>
              <a:pathLst>
                <a:path extrusionOk="0" h="5701" w="5701">
                  <a:moveTo>
                    <a:pt x="2856" y="0"/>
                  </a:moveTo>
                  <a:lnTo>
                    <a:pt x="2566" y="2287"/>
                  </a:lnTo>
                  <a:lnTo>
                    <a:pt x="1277" y="1277"/>
                  </a:lnTo>
                  <a:lnTo>
                    <a:pt x="2299" y="2578"/>
                  </a:lnTo>
                  <a:lnTo>
                    <a:pt x="0" y="2856"/>
                  </a:lnTo>
                  <a:lnTo>
                    <a:pt x="2299" y="3135"/>
                  </a:lnTo>
                  <a:lnTo>
                    <a:pt x="1277" y="4423"/>
                  </a:lnTo>
                  <a:lnTo>
                    <a:pt x="2566" y="3402"/>
                  </a:lnTo>
                  <a:lnTo>
                    <a:pt x="2844" y="5700"/>
                  </a:lnTo>
                  <a:lnTo>
                    <a:pt x="3135" y="3402"/>
                  </a:lnTo>
                  <a:lnTo>
                    <a:pt x="4423" y="4435"/>
                  </a:lnTo>
                  <a:lnTo>
                    <a:pt x="3413" y="3135"/>
                  </a:lnTo>
                  <a:lnTo>
                    <a:pt x="5700" y="2856"/>
                  </a:lnTo>
                  <a:lnTo>
                    <a:pt x="3413" y="2578"/>
                  </a:lnTo>
                  <a:lnTo>
                    <a:pt x="4423" y="1277"/>
                  </a:lnTo>
                  <a:lnTo>
                    <a:pt x="3135" y="2287"/>
                  </a:lnTo>
                  <a:lnTo>
                    <a:pt x="28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45"/>
            <p:cNvSpPr/>
            <p:nvPr/>
          </p:nvSpPr>
          <p:spPr>
            <a:xfrm>
              <a:off x="7536350" y="4471325"/>
              <a:ext cx="274319" cy="274325"/>
            </a:xfrm>
            <a:custGeom>
              <a:rect b="b" l="l" r="r" t="t"/>
              <a:pathLst>
                <a:path extrusionOk="0" h="6781" w="678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45"/>
            <p:cNvSpPr/>
            <p:nvPr/>
          </p:nvSpPr>
          <p:spPr>
            <a:xfrm>
              <a:off x="234338" y="2990750"/>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45"/>
            <p:cNvSpPr/>
            <p:nvPr/>
          </p:nvSpPr>
          <p:spPr>
            <a:xfrm>
              <a:off x="7028713" y="1062663"/>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45"/>
            <p:cNvSpPr/>
            <p:nvPr/>
          </p:nvSpPr>
          <p:spPr>
            <a:xfrm>
              <a:off x="804175" y="602788"/>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45"/>
            <p:cNvSpPr/>
            <p:nvPr/>
          </p:nvSpPr>
          <p:spPr>
            <a:xfrm>
              <a:off x="1366675" y="4257800"/>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45"/>
            <p:cNvSpPr/>
            <p:nvPr/>
          </p:nvSpPr>
          <p:spPr>
            <a:xfrm>
              <a:off x="1528636" y="1112209"/>
              <a:ext cx="255562" cy="255552"/>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45"/>
            <p:cNvSpPr/>
            <p:nvPr/>
          </p:nvSpPr>
          <p:spPr>
            <a:xfrm>
              <a:off x="8424000" y="2820500"/>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45"/>
            <p:cNvSpPr/>
            <p:nvPr/>
          </p:nvSpPr>
          <p:spPr>
            <a:xfrm>
              <a:off x="4136388" y="2064538"/>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1" name="Shape 3511"/>
        <p:cNvGrpSpPr/>
        <p:nvPr/>
      </p:nvGrpSpPr>
      <p:grpSpPr>
        <a:xfrm>
          <a:off x="0" y="0"/>
          <a:ext cx="0" cy="0"/>
          <a:chOff x="0" y="0"/>
          <a:chExt cx="0" cy="0"/>
        </a:xfrm>
      </p:grpSpPr>
      <p:grpSp>
        <p:nvGrpSpPr>
          <p:cNvPr id="3512" name="Google Shape;3512;p46"/>
          <p:cNvGrpSpPr/>
          <p:nvPr/>
        </p:nvGrpSpPr>
        <p:grpSpPr>
          <a:xfrm>
            <a:off x="-225" y="1153335"/>
            <a:ext cx="2143983" cy="3989390"/>
            <a:chOff x="-225" y="1153335"/>
            <a:chExt cx="2143983" cy="3989390"/>
          </a:xfrm>
        </p:grpSpPr>
        <p:sp>
          <p:nvSpPr>
            <p:cNvPr id="3513" name="Google Shape;3513;p46"/>
            <p:cNvSpPr/>
            <p:nvPr/>
          </p:nvSpPr>
          <p:spPr>
            <a:xfrm>
              <a:off x="-225" y="3580700"/>
              <a:ext cx="1575700" cy="1562025"/>
            </a:xfrm>
            <a:custGeom>
              <a:rect b="b" l="l" r="r" t="t"/>
              <a:pathLst>
                <a:path extrusionOk="0" h="62481" w="63028">
                  <a:moveTo>
                    <a:pt x="137" y="44571"/>
                  </a:moveTo>
                  <a:lnTo>
                    <a:pt x="49219" y="0"/>
                  </a:lnTo>
                  <a:lnTo>
                    <a:pt x="63028" y="0"/>
                  </a:lnTo>
                  <a:lnTo>
                    <a:pt x="6562" y="62344"/>
                  </a:lnTo>
                  <a:lnTo>
                    <a:pt x="0" y="62481"/>
                  </a:lnTo>
                  <a:close/>
                </a:path>
              </a:pathLst>
            </a:custGeom>
            <a:gradFill>
              <a:gsLst>
                <a:gs pos="0">
                  <a:srgbClr val="703030">
                    <a:alpha val="25882"/>
                  </a:srgbClr>
                </a:gs>
                <a:gs pos="100000">
                  <a:srgbClr val="703030">
                    <a:alpha val="0"/>
                  </a:srgbClr>
                </a:gs>
              </a:gsLst>
              <a:lin ang="5400700" scaled="0"/>
            </a:gradFill>
            <a:ln>
              <a:noFill/>
            </a:ln>
          </p:spPr>
        </p:sp>
        <p:grpSp>
          <p:nvGrpSpPr>
            <p:cNvPr id="3514" name="Google Shape;3514;p46"/>
            <p:cNvGrpSpPr/>
            <p:nvPr/>
          </p:nvGrpSpPr>
          <p:grpSpPr>
            <a:xfrm>
              <a:off x="653637" y="1153335"/>
              <a:ext cx="1490121" cy="2425923"/>
              <a:chOff x="653637" y="1153335"/>
              <a:chExt cx="1490121" cy="2425923"/>
            </a:xfrm>
          </p:grpSpPr>
          <p:sp>
            <p:nvSpPr>
              <p:cNvPr id="3515" name="Google Shape;3515;p46"/>
              <p:cNvSpPr/>
              <p:nvPr/>
            </p:nvSpPr>
            <p:spPr>
              <a:xfrm>
                <a:off x="1266285" y="2844460"/>
                <a:ext cx="263852" cy="696798"/>
              </a:xfrm>
              <a:custGeom>
                <a:rect b="b" l="l" r="r" t="t"/>
                <a:pathLst>
                  <a:path extrusionOk="0" h="7883" w="2985">
                    <a:moveTo>
                      <a:pt x="0" y="0"/>
                    </a:moveTo>
                    <a:lnTo>
                      <a:pt x="0" y="7883"/>
                    </a:lnTo>
                    <a:lnTo>
                      <a:pt x="2984" y="7883"/>
                    </a:lnTo>
                    <a:lnTo>
                      <a:pt x="2984" y="0"/>
                    </a:lnTo>
                    <a:close/>
                  </a:path>
                </a:pathLst>
              </a:custGeom>
              <a:solidFill>
                <a:srgbClr val="DB9E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46"/>
              <p:cNvSpPr/>
              <p:nvPr/>
            </p:nvSpPr>
            <p:spPr>
              <a:xfrm>
                <a:off x="1266285" y="2844460"/>
                <a:ext cx="263852" cy="138599"/>
              </a:xfrm>
              <a:custGeom>
                <a:rect b="b" l="l" r="r" t="t"/>
                <a:pathLst>
                  <a:path extrusionOk="0" h="1568" w="2985">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7" name="Google Shape;3517;p46"/>
              <p:cNvGrpSpPr/>
              <p:nvPr/>
            </p:nvGrpSpPr>
            <p:grpSpPr>
              <a:xfrm>
                <a:off x="1227304" y="2805390"/>
                <a:ext cx="341810" cy="773868"/>
                <a:chOff x="2061837" y="2766171"/>
                <a:chExt cx="202099" cy="457558"/>
              </a:xfrm>
            </p:grpSpPr>
            <p:sp>
              <p:nvSpPr>
                <p:cNvPr id="3518" name="Google Shape;3518;p46"/>
                <p:cNvSpPr/>
                <p:nvPr/>
              </p:nvSpPr>
              <p:spPr>
                <a:xfrm>
                  <a:off x="2061837" y="2766171"/>
                  <a:ext cx="202099" cy="457558"/>
                </a:xfrm>
                <a:custGeom>
                  <a:rect b="b" l="l" r="r" t="t"/>
                  <a:pathLst>
                    <a:path extrusionOk="0" h="8755" w="3867">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9" name="Google Shape;3519;p46"/>
                <p:cNvGrpSpPr/>
                <p:nvPr/>
              </p:nvGrpSpPr>
              <p:grpSpPr>
                <a:xfrm>
                  <a:off x="2084885" y="2956722"/>
                  <a:ext cx="156004" cy="245740"/>
                  <a:chOff x="2084885" y="2956722"/>
                  <a:chExt cx="156004" cy="245740"/>
                </a:xfrm>
              </p:grpSpPr>
              <p:sp>
                <p:nvSpPr>
                  <p:cNvPr id="3520" name="Google Shape;3520;p46"/>
                  <p:cNvSpPr/>
                  <p:nvPr/>
                </p:nvSpPr>
                <p:spPr>
                  <a:xfrm>
                    <a:off x="2084885" y="3019803"/>
                    <a:ext cx="156004" cy="61931"/>
                  </a:xfrm>
                  <a:custGeom>
                    <a:rect b="b" l="l" r="r" t="t"/>
                    <a:pathLst>
                      <a:path extrusionOk="0" h="1185" w="2985">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46"/>
                  <p:cNvSpPr/>
                  <p:nvPr/>
                </p:nvSpPr>
                <p:spPr>
                  <a:xfrm>
                    <a:off x="2084885" y="2956722"/>
                    <a:ext cx="156004" cy="23675"/>
                  </a:xfrm>
                  <a:custGeom>
                    <a:rect b="b" l="l" r="r" t="t"/>
                    <a:pathLst>
                      <a:path extrusionOk="0" h="453" w="2985">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46"/>
                  <p:cNvSpPr/>
                  <p:nvPr/>
                </p:nvSpPr>
                <p:spPr>
                  <a:xfrm>
                    <a:off x="2084885" y="3087170"/>
                    <a:ext cx="82575" cy="115291"/>
                  </a:xfrm>
                  <a:custGeom>
                    <a:rect b="b" l="l" r="r" t="t"/>
                    <a:pathLst>
                      <a:path extrusionOk="0" h="2206" w="158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23" name="Google Shape;3523;p46"/>
              <p:cNvSpPr/>
              <p:nvPr/>
            </p:nvSpPr>
            <p:spPr>
              <a:xfrm>
                <a:off x="1266285" y="2981910"/>
                <a:ext cx="263852" cy="71951"/>
              </a:xfrm>
              <a:custGeom>
                <a:rect b="b" l="l" r="r" t="t"/>
                <a:pathLst>
                  <a:path extrusionOk="0" h="814" w="2985">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46"/>
              <p:cNvSpPr/>
              <p:nvPr/>
            </p:nvSpPr>
            <p:spPr>
              <a:xfrm>
                <a:off x="1397636" y="3049619"/>
                <a:ext cx="132500" cy="492700"/>
              </a:xfrm>
              <a:custGeom>
                <a:rect b="b" l="l" r="r" t="t"/>
                <a:pathLst>
                  <a:path extrusionOk="0" h="5574" w="1499">
                    <a:moveTo>
                      <a:pt x="0" y="1"/>
                    </a:moveTo>
                    <a:lnTo>
                      <a:pt x="0" y="5573"/>
                    </a:lnTo>
                    <a:lnTo>
                      <a:pt x="1498" y="5573"/>
                    </a:lnTo>
                    <a:lnTo>
                      <a:pt x="1498" y="1"/>
                    </a:lnTo>
                    <a:close/>
                  </a:path>
                </a:pathLst>
              </a:custGeom>
              <a:solidFill>
                <a:srgbClr val="703030">
                  <a:alpha val="25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46"/>
              <p:cNvSpPr/>
              <p:nvPr/>
            </p:nvSpPr>
            <p:spPr>
              <a:xfrm>
                <a:off x="724439" y="1223077"/>
                <a:ext cx="1348516" cy="1826631"/>
              </a:xfrm>
              <a:custGeom>
                <a:rect b="b" l="l" r="r" t="t"/>
                <a:pathLst>
                  <a:path extrusionOk="0" h="20665" w="15256">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46"/>
              <p:cNvSpPr/>
              <p:nvPr/>
            </p:nvSpPr>
            <p:spPr>
              <a:xfrm>
                <a:off x="653637" y="1153335"/>
                <a:ext cx="1490121" cy="1934381"/>
              </a:xfrm>
              <a:custGeom>
                <a:rect b="b" l="l" r="r" t="t"/>
                <a:pathLst>
                  <a:path extrusionOk="0" h="21884" w="16858">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46"/>
              <p:cNvSpPr/>
              <p:nvPr/>
            </p:nvSpPr>
            <p:spPr>
              <a:xfrm>
                <a:off x="1397636" y="1223077"/>
                <a:ext cx="675319" cy="1826631"/>
              </a:xfrm>
              <a:custGeom>
                <a:rect b="b" l="l" r="r" t="t"/>
                <a:pathLst>
                  <a:path extrusionOk="0" h="20665" w="764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28" name="Google Shape;3528;p46"/>
          <p:cNvGrpSpPr/>
          <p:nvPr/>
        </p:nvGrpSpPr>
        <p:grpSpPr>
          <a:xfrm>
            <a:off x="6493975" y="2503897"/>
            <a:ext cx="2252877" cy="2639603"/>
            <a:chOff x="6493975" y="2503897"/>
            <a:chExt cx="2252877" cy="2639603"/>
          </a:xfrm>
        </p:grpSpPr>
        <p:sp>
          <p:nvSpPr>
            <p:cNvPr id="3529" name="Google Shape;3529;p46"/>
            <p:cNvSpPr/>
            <p:nvPr/>
          </p:nvSpPr>
          <p:spPr>
            <a:xfrm>
              <a:off x="6493975" y="4118200"/>
              <a:ext cx="2252875" cy="1025300"/>
            </a:xfrm>
            <a:custGeom>
              <a:rect b="b" l="l" r="r" t="t"/>
              <a:pathLst>
                <a:path extrusionOk="0" h="41012" w="90115">
                  <a:moveTo>
                    <a:pt x="0" y="40733"/>
                  </a:moveTo>
                  <a:lnTo>
                    <a:pt x="29261" y="5227"/>
                  </a:lnTo>
                  <a:lnTo>
                    <a:pt x="75050" y="5022"/>
                  </a:lnTo>
                  <a:lnTo>
                    <a:pt x="72725" y="0"/>
                  </a:lnTo>
                  <a:lnTo>
                    <a:pt x="90115" y="93"/>
                  </a:lnTo>
                  <a:lnTo>
                    <a:pt x="75887" y="41012"/>
                  </a:lnTo>
                  <a:close/>
                </a:path>
              </a:pathLst>
            </a:custGeom>
            <a:gradFill>
              <a:gsLst>
                <a:gs pos="0">
                  <a:srgbClr val="703030">
                    <a:alpha val="25882"/>
                  </a:srgbClr>
                </a:gs>
                <a:gs pos="100000">
                  <a:srgbClr val="703030">
                    <a:alpha val="0"/>
                  </a:srgbClr>
                </a:gs>
              </a:gsLst>
              <a:lin ang="5400700" scaled="0"/>
            </a:gradFill>
            <a:ln>
              <a:noFill/>
            </a:ln>
          </p:spPr>
        </p:sp>
        <p:grpSp>
          <p:nvGrpSpPr>
            <p:cNvPr id="3530" name="Google Shape;3530;p46"/>
            <p:cNvGrpSpPr/>
            <p:nvPr/>
          </p:nvGrpSpPr>
          <p:grpSpPr>
            <a:xfrm>
              <a:off x="7225891" y="2503897"/>
              <a:ext cx="1520961" cy="1744208"/>
              <a:chOff x="7361125" y="1552080"/>
              <a:chExt cx="881053" cy="1010373"/>
            </a:xfrm>
          </p:grpSpPr>
          <p:sp>
            <p:nvSpPr>
              <p:cNvPr id="3531" name="Google Shape;3531;p46"/>
              <p:cNvSpPr/>
              <p:nvPr/>
            </p:nvSpPr>
            <p:spPr>
              <a:xfrm>
                <a:off x="7439274" y="1566874"/>
                <a:ext cx="688378" cy="689074"/>
              </a:xfrm>
              <a:custGeom>
                <a:rect b="b" l="l" r="r" t="t"/>
                <a:pathLst>
                  <a:path extrusionOk="0" h="11877" w="11865">
                    <a:moveTo>
                      <a:pt x="5932" y="1"/>
                    </a:moveTo>
                    <a:cubicBezTo>
                      <a:pt x="2659" y="1"/>
                      <a:pt x="0" y="2659"/>
                      <a:pt x="0" y="5933"/>
                    </a:cubicBezTo>
                    <a:cubicBezTo>
                      <a:pt x="0" y="9218"/>
                      <a:pt x="2659" y="11877"/>
                      <a:pt x="5932" y="11877"/>
                    </a:cubicBezTo>
                    <a:cubicBezTo>
                      <a:pt x="9206" y="11877"/>
                      <a:pt x="11865" y="9218"/>
                      <a:pt x="11865" y="5933"/>
                    </a:cubicBezTo>
                    <a:cubicBezTo>
                      <a:pt x="11865" y="2659"/>
                      <a:pt x="9206" y="1"/>
                      <a:pt x="59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46"/>
              <p:cNvSpPr/>
              <p:nvPr/>
            </p:nvSpPr>
            <p:spPr>
              <a:xfrm>
                <a:off x="7423784" y="1552080"/>
                <a:ext cx="719359" cy="718721"/>
              </a:xfrm>
              <a:custGeom>
                <a:rect b="b" l="l" r="r" t="t"/>
                <a:pathLst>
                  <a:path extrusionOk="0" h="12388" w="12399">
                    <a:moveTo>
                      <a:pt x="6199" y="511"/>
                    </a:moveTo>
                    <a:cubicBezTo>
                      <a:pt x="9334" y="511"/>
                      <a:pt x="11888" y="3065"/>
                      <a:pt x="11888" y="6200"/>
                    </a:cubicBezTo>
                    <a:cubicBezTo>
                      <a:pt x="11888" y="9334"/>
                      <a:pt x="9334" y="11888"/>
                      <a:pt x="6199" y="11888"/>
                    </a:cubicBezTo>
                    <a:cubicBezTo>
                      <a:pt x="3065" y="11888"/>
                      <a:pt x="511" y="9334"/>
                      <a:pt x="511" y="6200"/>
                    </a:cubicBezTo>
                    <a:cubicBezTo>
                      <a:pt x="511" y="3065"/>
                      <a:pt x="3065" y="511"/>
                      <a:pt x="6199" y="511"/>
                    </a:cubicBezTo>
                    <a:close/>
                    <a:moveTo>
                      <a:pt x="6199" y="0"/>
                    </a:moveTo>
                    <a:cubicBezTo>
                      <a:pt x="2786" y="0"/>
                      <a:pt x="0" y="2786"/>
                      <a:pt x="0" y="6188"/>
                    </a:cubicBezTo>
                    <a:cubicBezTo>
                      <a:pt x="0" y="9601"/>
                      <a:pt x="2786" y="12387"/>
                      <a:pt x="6199" y="12387"/>
                    </a:cubicBezTo>
                    <a:cubicBezTo>
                      <a:pt x="9624" y="12387"/>
                      <a:pt x="12399" y="9601"/>
                      <a:pt x="12399" y="6188"/>
                    </a:cubicBezTo>
                    <a:cubicBezTo>
                      <a:pt x="12399" y="2786"/>
                      <a:pt x="9613" y="0"/>
                      <a:pt x="61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46"/>
              <p:cNvSpPr/>
              <p:nvPr/>
            </p:nvSpPr>
            <p:spPr>
              <a:xfrm>
                <a:off x="7665542" y="1884808"/>
                <a:ext cx="556388" cy="590038"/>
              </a:xfrm>
              <a:custGeom>
                <a:rect b="b" l="l" r="r" t="t"/>
                <a:pathLst>
                  <a:path extrusionOk="0" h="10170" w="9590">
                    <a:moveTo>
                      <a:pt x="4795" y="0"/>
                    </a:moveTo>
                    <a:lnTo>
                      <a:pt x="1" y="10170"/>
                    </a:lnTo>
                    <a:lnTo>
                      <a:pt x="9590" y="10170"/>
                    </a:lnTo>
                    <a:lnTo>
                      <a:pt x="47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46"/>
              <p:cNvSpPr/>
              <p:nvPr/>
            </p:nvSpPr>
            <p:spPr>
              <a:xfrm>
                <a:off x="7826539" y="1884808"/>
                <a:ext cx="231722" cy="251274"/>
              </a:xfrm>
              <a:custGeom>
                <a:rect b="b" l="l" r="r" t="t"/>
                <a:pathLst>
                  <a:path extrusionOk="0" h="4331" w="3994">
                    <a:moveTo>
                      <a:pt x="2020" y="0"/>
                    </a:moveTo>
                    <a:lnTo>
                      <a:pt x="0" y="4272"/>
                    </a:lnTo>
                    <a:lnTo>
                      <a:pt x="163" y="4272"/>
                    </a:lnTo>
                    <a:lnTo>
                      <a:pt x="1103" y="3344"/>
                    </a:lnTo>
                    <a:lnTo>
                      <a:pt x="2090" y="4330"/>
                    </a:lnTo>
                    <a:lnTo>
                      <a:pt x="3007" y="3425"/>
                    </a:lnTo>
                    <a:lnTo>
                      <a:pt x="3889" y="4307"/>
                    </a:lnTo>
                    <a:lnTo>
                      <a:pt x="3994" y="4156"/>
                    </a:lnTo>
                    <a:lnTo>
                      <a:pt x="202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46"/>
              <p:cNvSpPr/>
              <p:nvPr/>
            </p:nvSpPr>
            <p:spPr>
              <a:xfrm>
                <a:off x="7644655" y="1853131"/>
                <a:ext cx="597522" cy="635234"/>
              </a:xfrm>
              <a:custGeom>
                <a:rect b="b" l="l" r="r" t="t"/>
                <a:pathLst>
                  <a:path extrusionOk="0" h="10949" w="10299">
                    <a:moveTo>
                      <a:pt x="5155" y="1080"/>
                    </a:moveTo>
                    <a:lnTo>
                      <a:pt x="9590" y="10484"/>
                    </a:lnTo>
                    <a:lnTo>
                      <a:pt x="709" y="10484"/>
                    </a:lnTo>
                    <a:lnTo>
                      <a:pt x="5155" y="1080"/>
                    </a:lnTo>
                    <a:close/>
                    <a:moveTo>
                      <a:pt x="5155" y="1"/>
                    </a:moveTo>
                    <a:lnTo>
                      <a:pt x="1" y="10948"/>
                    </a:lnTo>
                    <a:lnTo>
                      <a:pt x="10298" y="10948"/>
                    </a:lnTo>
                    <a:lnTo>
                      <a:pt x="51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46"/>
              <p:cNvSpPr/>
              <p:nvPr/>
            </p:nvSpPr>
            <p:spPr>
              <a:xfrm>
                <a:off x="7664204" y="1875733"/>
                <a:ext cx="556388" cy="590038"/>
              </a:xfrm>
              <a:custGeom>
                <a:rect b="b" l="l" r="r" t="t"/>
                <a:pathLst>
                  <a:path extrusionOk="0" h="10170" w="9590">
                    <a:moveTo>
                      <a:pt x="4795" y="0"/>
                    </a:moveTo>
                    <a:lnTo>
                      <a:pt x="1" y="10170"/>
                    </a:lnTo>
                    <a:lnTo>
                      <a:pt x="9590" y="10170"/>
                    </a:lnTo>
                    <a:lnTo>
                      <a:pt x="4795" y="0"/>
                    </a:lnTo>
                    <a:close/>
                  </a:path>
                </a:pathLst>
              </a:custGeom>
              <a:solidFill>
                <a:srgbClr val="703030">
                  <a:alpha val="25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46"/>
              <p:cNvSpPr/>
              <p:nvPr/>
            </p:nvSpPr>
            <p:spPr>
              <a:xfrm>
                <a:off x="7383346" y="1888812"/>
                <a:ext cx="621716" cy="659485"/>
              </a:xfrm>
              <a:custGeom>
                <a:rect b="b" l="l" r="r" t="t"/>
                <a:pathLst>
                  <a:path extrusionOk="0" h="11367" w="10716">
                    <a:moveTo>
                      <a:pt x="5364" y="1"/>
                    </a:moveTo>
                    <a:lnTo>
                      <a:pt x="0" y="11366"/>
                    </a:lnTo>
                    <a:lnTo>
                      <a:pt x="10716" y="11366"/>
                    </a:lnTo>
                    <a:lnTo>
                      <a:pt x="536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46"/>
              <p:cNvSpPr/>
              <p:nvPr/>
            </p:nvSpPr>
            <p:spPr>
              <a:xfrm>
                <a:off x="7563837" y="1888812"/>
                <a:ext cx="257366" cy="280921"/>
              </a:xfrm>
              <a:custGeom>
                <a:rect b="b" l="l" r="r" t="t"/>
                <a:pathLst>
                  <a:path extrusionOk="0" h="4842" w="4436">
                    <a:moveTo>
                      <a:pt x="2253" y="1"/>
                    </a:moveTo>
                    <a:lnTo>
                      <a:pt x="1" y="4784"/>
                    </a:lnTo>
                    <a:lnTo>
                      <a:pt x="175" y="4784"/>
                    </a:lnTo>
                    <a:lnTo>
                      <a:pt x="1231" y="3739"/>
                    </a:lnTo>
                    <a:lnTo>
                      <a:pt x="2334" y="4842"/>
                    </a:lnTo>
                    <a:lnTo>
                      <a:pt x="3356" y="3832"/>
                    </a:lnTo>
                    <a:lnTo>
                      <a:pt x="4343" y="4819"/>
                    </a:lnTo>
                    <a:lnTo>
                      <a:pt x="4436" y="4656"/>
                    </a:lnTo>
                    <a:lnTo>
                      <a:pt x="225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46"/>
              <p:cNvSpPr/>
              <p:nvPr/>
            </p:nvSpPr>
            <p:spPr>
              <a:xfrm>
                <a:off x="7361125" y="1853131"/>
                <a:ext cx="668188" cy="709322"/>
              </a:xfrm>
              <a:custGeom>
                <a:rect b="b" l="l" r="r" t="t"/>
                <a:pathLst>
                  <a:path extrusionOk="0" h="12226" w="11517">
                    <a:moveTo>
                      <a:pt x="5747" y="1208"/>
                    </a:moveTo>
                    <a:lnTo>
                      <a:pt x="10704" y="11714"/>
                    </a:lnTo>
                    <a:lnTo>
                      <a:pt x="790" y="11714"/>
                    </a:lnTo>
                    <a:lnTo>
                      <a:pt x="5747" y="1208"/>
                    </a:lnTo>
                    <a:close/>
                    <a:moveTo>
                      <a:pt x="5759" y="1"/>
                    </a:moveTo>
                    <a:lnTo>
                      <a:pt x="0" y="12225"/>
                    </a:lnTo>
                    <a:lnTo>
                      <a:pt x="11517" y="12225"/>
                    </a:lnTo>
                    <a:lnTo>
                      <a:pt x="57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40" name="Google Shape;3540;p46"/>
          <p:cNvSpPr txBox="1"/>
          <p:nvPr>
            <p:ph type="title"/>
          </p:nvPr>
        </p:nvSpPr>
        <p:spPr>
          <a:xfrm>
            <a:off x="1781700" y="586900"/>
            <a:ext cx="5580600" cy="90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CONCLUSION</a:t>
            </a:r>
            <a:endParaRPr sz="4800"/>
          </a:p>
        </p:txBody>
      </p:sp>
      <p:sp>
        <p:nvSpPr>
          <p:cNvPr id="3541" name="Google Shape;3541;p46"/>
          <p:cNvSpPr txBox="1"/>
          <p:nvPr>
            <p:ph idx="1" type="subTitle"/>
          </p:nvPr>
        </p:nvSpPr>
        <p:spPr>
          <a:xfrm>
            <a:off x="2143800" y="337713"/>
            <a:ext cx="4856400" cy="62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542" name="Google Shape;3542;p46"/>
          <p:cNvSpPr/>
          <p:nvPr/>
        </p:nvSpPr>
        <p:spPr>
          <a:xfrm>
            <a:off x="7294563" y="1214688"/>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3" name="Google Shape;3543;p46"/>
          <p:cNvGrpSpPr/>
          <p:nvPr/>
        </p:nvGrpSpPr>
        <p:grpSpPr>
          <a:xfrm>
            <a:off x="261125" y="2503888"/>
            <a:ext cx="8621743" cy="3406465"/>
            <a:chOff x="169713" y="818588"/>
            <a:chExt cx="8621743" cy="3406465"/>
          </a:xfrm>
        </p:grpSpPr>
        <p:sp>
          <p:nvSpPr>
            <p:cNvPr id="3544" name="Google Shape;3544;p46"/>
            <p:cNvSpPr/>
            <p:nvPr/>
          </p:nvSpPr>
          <p:spPr>
            <a:xfrm>
              <a:off x="8334900" y="2054975"/>
              <a:ext cx="274319" cy="274325"/>
            </a:xfrm>
            <a:custGeom>
              <a:rect b="b" l="l" r="r" t="t"/>
              <a:pathLst>
                <a:path extrusionOk="0" h="6781" w="678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46"/>
            <p:cNvSpPr/>
            <p:nvPr/>
          </p:nvSpPr>
          <p:spPr>
            <a:xfrm>
              <a:off x="1760100" y="818588"/>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46"/>
            <p:cNvSpPr/>
            <p:nvPr/>
          </p:nvSpPr>
          <p:spPr>
            <a:xfrm>
              <a:off x="169713" y="3577963"/>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46"/>
            <p:cNvSpPr/>
            <p:nvPr/>
          </p:nvSpPr>
          <p:spPr>
            <a:xfrm>
              <a:off x="352487" y="1335963"/>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46"/>
            <p:cNvSpPr/>
            <p:nvPr/>
          </p:nvSpPr>
          <p:spPr>
            <a:xfrm>
              <a:off x="4434838" y="3067513"/>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46"/>
            <p:cNvSpPr/>
            <p:nvPr/>
          </p:nvSpPr>
          <p:spPr>
            <a:xfrm>
              <a:off x="5144075" y="974038"/>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46"/>
            <p:cNvSpPr/>
            <p:nvPr/>
          </p:nvSpPr>
          <p:spPr>
            <a:xfrm>
              <a:off x="8517138" y="3753088"/>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46"/>
            <p:cNvSpPr/>
            <p:nvPr/>
          </p:nvSpPr>
          <p:spPr>
            <a:xfrm>
              <a:off x="6330988" y="3950738"/>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46"/>
            <p:cNvSpPr/>
            <p:nvPr/>
          </p:nvSpPr>
          <p:spPr>
            <a:xfrm>
              <a:off x="8023475" y="1018288"/>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46"/>
            <p:cNvSpPr/>
            <p:nvPr/>
          </p:nvSpPr>
          <p:spPr>
            <a:xfrm>
              <a:off x="2034425" y="3905513"/>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46"/>
            <p:cNvSpPr/>
            <p:nvPr/>
          </p:nvSpPr>
          <p:spPr>
            <a:xfrm>
              <a:off x="6236176" y="2339782"/>
              <a:ext cx="463947" cy="463948"/>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5" name="Google Shape;3555;p46"/>
          <p:cNvSpPr txBox="1"/>
          <p:nvPr/>
        </p:nvSpPr>
        <p:spPr>
          <a:xfrm>
            <a:off x="2649000" y="1463238"/>
            <a:ext cx="5580600" cy="124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Karla"/>
                <a:ea typeface="Karla"/>
                <a:cs typeface="Karla"/>
                <a:sym typeface="Karla"/>
              </a:rPr>
              <a:t>First paper proposes an approach for forest fire detection and  tracking. Median filtering, color space conversion, Otsu </a:t>
            </a:r>
            <a:endParaRPr>
              <a:latin typeface="Karla"/>
              <a:ea typeface="Karla"/>
              <a:cs typeface="Karla"/>
              <a:sym typeface="Karla"/>
            </a:endParaRPr>
          </a:p>
          <a:p>
            <a:pPr indent="0" lvl="0" marL="0" rtl="0" algn="l">
              <a:spcBef>
                <a:spcPts val="0"/>
              </a:spcBef>
              <a:spcAft>
                <a:spcPts val="0"/>
              </a:spcAft>
              <a:buNone/>
            </a:pPr>
            <a:r>
              <a:rPr lang="en">
                <a:latin typeface="Karla"/>
                <a:ea typeface="Karla"/>
                <a:cs typeface="Karla"/>
                <a:sym typeface="Karla"/>
              </a:rPr>
              <a:t>threshold segmentation, morphological operations, and blob </a:t>
            </a:r>
            <a:endParaRPr>
              <a:latin typeface="Karla"/>
              <a:ea typeface="Karla"/>
              <a:cs typeface="Karla"/>
              <a:sym typeface="Karla"/>
            </a:endParaRPr>
          </a:p>
          <a:p>
            <a:pPr indent="0" lvl="0" marL="0" rtl="0" algn="l">
              <a:spcBef>
                <a:spcPts val="0"/>
              </a:spcBef>
              <a:spcAft>
                <a:spcPts val="0"/>
              </a:spcAft>
              <a:buNone/>
            </a:pPr>
            <a:r>
              <a:rPr lang="en">
                <a:latin typeface="Karla"/>
                <a:ea typeface="Karla"/>
                <a:cs typeface="Karla"/>
                <a:sym typeface="Karla"/>
              </a:rPr>
              <a:t>counter are applied to detect and track the potential fire in </a:t>
            </a:r>
            <a:endParaRPr>
              <a:latin typeface="Karla"/>
              <a:ea typeface="Karla"/>
              <a:cs typeface="Karla"/>
              <a:sym typeface="Karla"/>
            </a:endParaRPr>
          </a:p>
          <a:p>
            <a:pPr indent="0" lvl="0" marL="0" rtl="0" algn="l">
              <a:spcBef>
                <a:spcPts val="0"/>
              </a:spcBef>
              <a:spcAft>
                <a:spcPts val="0"/>
              </a:spcAft>
              <a:buNone/>
            </a:pPr>
            <a:r>
              <a:rPr lang="en">
                <a:latin typeface="Karla"/>
                <a:ea typeface="Karla"/>
                <a:cs typeface="Karla"/>
                <a:sym typeface="Karla"/>
              </a:rPr>
              <a:t>sequence</a:t>
            </a:r>
            <a:endParaRPr>
              <a:latin typeface="Karla"/>
              <a:ea typeface="Karla"/>
              <a:cs typeface="Karla"/>
              <a:sym typeface="Karla"/>
            </a:endParaRPr>
          </a:p>
        </p:txBody>
      </p:sp>
      <p:sp>
        <p:nvSpPr>
          <p:cNvPr id="3556" name="Google Shape;3556;p46"/>
          <p:cNvSpPr txBox="1"/>
          <p:nvPr/>
        </p:nvSpPr>
        <p:spPr>
          <a:xfrm>
            <a:off x="1781699" y="3202250"/>
            <a:ext cx="7315200" cy="124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Karla"/>
                <a:ea typeface="Karla"/>
                <a:cs typeface="Karla"/>
                <a:sym typeface="Karla"/>
              </a:rPr>
              <a:t>The device could be upgraded to serve as a </a:t>
            </a:r>
            <a:endParaRPr>
              <a:latin typeface="Karla"/>
              <a:ea typeface="Karla"/>
              <a:cs typeface="Karla"/>
              <a:sym typeface="Karla"/>
            </a:endParaRPr>
          </a:p>
          <a:p>
            <a:pPr indent="0" lvl="0" marL="0" rtl="0" algn="l">
              <a:spcBef>
                <a:spcPts val="0"/>
              </a:spcBef>
              <a:spcAft>
                <a:spcPts val="0"/>
              </a:spcAft>
              <a:buNone/>
            </a:pPr>
            <a:r>
              <a:rPr lang="en">
                <a:latin typeface="Karla"/>
                <a:ea typeface="Karla"/>
                <a:cs typeface="Karla"/>
                <a:sym typeface="Karla"/>
              </a:rPr>
              <a:t>weather sensor point by adding additional sensors that measure </a:t>
            </a:r>
            <a:endParaRPr>
              <a:latin typeface="Karla"/>
              <a:ea typeface="Karla"/>
              <a:cs typeface="Karla"/>
              <a:sym typeface="Karla"/>
            </a:endParaRPr>
          </a:p>
          <a:p>
            <a:pPr indent="0" lvl="0" marL="0" rtl="0" algn="l">
              <a:spcBef>
                <a:spcPts val="0"/>
              </a:spcBef>
              <a:spcAft>
                <a:spcPts val="0"/>
              </a:spcAft>
              <a:buNone/>
            </a:pPr>
            <a:r>
              <a:rPr lang="en">
                <a:latin typeface="Karla"/>
                <a:ea typeface="Karla"/>
                <a:cs typeface="Karla"/>
                <a:sym typeface="Karla"/>
              </a:rPr>
              <a:t>CO2 concentration and wind direction; the data collected can </a:t>
            </a:r>
            <a:endParaRPr>
              <a:latin typeface="Karla"/>
              <a:ea typeface="Karla"/>
              <a:cs typeface="Karla"/>
              <a:sym typeface="Karla"/>
            </a:endParaRPr>
          </a:p>
          <a:p>
            <a:pPr indent="0" lvl="0" marL="0" rtl="0" algn="l">
              <a:spcBef>
                <a:spcPts val="0"/>
              </a:spcBef>
              <a:spcAft>
                <a:spcPts val="0"/>
              </a:spcAft>
              <a:buNone/>
            </a:pPr>
            <a:r>
              <a:rPr lang="en">
                <a:latin typeface="Karla"/>
                <a:ea typeface="Karla"/>
                <a:cs typeface="Karla"/>
                <a:sym typeface="Karla"/>
              </a:rPr>
              <a:t>be also used to be analyzed to predict forest fires as well, rather </a:t>
            </a:r>
            <a:endParaRPr>
              <a:latin typeface="Karla"/>
              <a:ea typeface="Karla"/>
              <a:cs typeface="Karla"/>
              <a:sym typeface="Karla"/>
            </a:endParaRPr>
          </a:p>
          <a:p>
            <a:pPr indent="0" lvl="0" marL="0" rtl="0" algn="l">
              <a:spcBef>
                <a:spcPts val="0"/>
              </a:spcBef>
              <a:spcAft>
                <a:spcPts val="0"/>
              </a:spcAft>
              <a:buNone/>
            </a:pPr>
            <a:r>
              <a:rPr lang="en">
                <a:latin typeface="Karla"/>
                <a:ea typeface="Karla"/>
                <a:cs typeface="Karla"/>
                <a:sym typeface="Karla"/>
              </a:rPr>
              <a:t>than only detect them.</a:t>
            </a:r>
            <a:endParaRPr>
              <a:latin typeface="Karla"/>
              <a:ea typeface="Karla"/>
              <a:cs typeface="Karla"/>
              <a:sym typeface="Karl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0" name="Shape 3560"/>
        <p:cNvGrpSpPr/>
        <p:nvPr/>
      </p:nvGrpSpPr>
      <p:grpSpPr>
        <a:xfrm>
          <a:off x="0" y="0"/>
          <a:ext cx="0" cy="0"/>
          <a:chOff x="0" y="0"/>
          <a:chExt cx="0" cy="0"/>
        </a:xfrm>
      </p:grpSpPr>
      <p:sp>
        <p:nvSpPr>
          <p:cNvPr id="3561" name="Google Shape;3561;p47"/>
          <p:cNvSpPr txBox="1"/>
          <p:nvPr>
            <p:ph type="ctrTitle"/>
          </p:nvPr>
        </p:nvSpPr>
        <p:spPr>
          <a:xfrm>
            <a:off x="585375" y="1932125"/>
            <a:ext cx="5001600" cy="107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3562" name="Google Shape;3562;p47"/>
          <p:cNvSpPr/>
          <p:nvPr/>
        </p:nvSpPr>
        <p:spPr>
          <a:xfrm>
            <a:off x="5225450" y="670863"/>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3" name="Google Shape;3563;p47"/>
          <p:cNvGrpSpPr/>
          <p:nvPr/>
        </p:nvGrpSpPr>
        <p:grpSpPr>
          <a:xfrm>
            <a:off x="5376775" y="1389960"/>
            <a:ext cx="2373608" cy="3755565"/>
            <a:chOff x="-229850" y="1153335"/>
            <a:chExt cx="2373608" cy="3755565"/>
          </a:xfrm>
        </p:grpSpPr>
        <p:sp>
          <p:nvSpPr>
            <p:cNvPr id="3564" name="Google Shape;3564;p47"/>
            <p:cNvSpPr/>
            <p:nvPr/>
          </p:nvSpPr>
          <p:spPr>
            <a:xfrm>
              <a:off x="-229850" y="3578450"/>
              <a:ext cx="1799750" cy="1330450"/>
            </a:xfrm>
            <a:custGeom>
              <a:rect b="b" l="l" r="r" t="t"/>
              <a:pathLst>
                <a:path extrusionOk="0" h="53218" w="71990">
                  <a:moveTo>
                    <a:pt x="0" y="53218"/>
                  </a:moveTo>
                  <a:lnTo>
                    <a:pt x="58323" y="24"/>
                  </a:lnTo>
                  <a:lnTo>
                    <a:pt x="71990" y="0"/>
                  </a:lnTo>
                  <a:lnTo>
                    <a:pt x="24254" y="53085"/>
                  </a:lnTo>
                  <a:lnTo>
                    <a:pt x="8014" y="53130"/>
                  </a:lnTo>
                  <a:close/>
                </a:path>
              </a:pathLst>
            </a:custGeom>
            <a:gradFill>
              <a:gsLst>
                <a:gs pos="0">
                  <a:srgbClr val="703030">
                    <a:alpha val="25882"/>
                  </a:srgbClr>
                </a:gs>
                <a:gs pos="100000">
                  <a:srgbClr val="703030">
                    <a:alpha val="0"/>
                  </a:srgbClr>
                </a:gs>
              </a:gsLst>
              <a:lin ang="5400700" scaled="0"/>
            </a:gradFill>
            <a:ln>
              <a:noFill/>
            </a:ln>
          </p:spPr>
        </p:sp>
        <p:grpSp>
          <p:nvGrpSpPr>
            <p:cNvPr id="3565" name="Google Shape;3565;p47"/>
            <p:cNvGrpSpPr/>
            <p:nvPr/>
          </p:nvGrpSpPr>
          <p:grpSpPr>
            <a:xfrm>
              <a:off x="653637" y="1153335"/>
              <a:ext cx="1490121" cy="2425923"/>
              <a:chOff x="653637" y="1153335"/>
              <a:chExt cx="1490121" cy="2425923"/>
            </a:xfrm>
          </p:grpSpPr>
          <p:sp>
            <p:nvSpPr>
              <p:cNvPr id="3566" name="Google Shape;3566;p47"/>
              <p:cNvSpPr/>
              <p:nvPr/>
            </p:nvSpPr>
            <p:spPr>
              <a:xfrm>
                <a:off x="1266285" y="2844460"/>
                <a:ext cx="263852" cy="696798"/>
              </a:xfrm>
              <a:custGeom>
                <a:rect b="b" l="l" r="r" t="t"/>
                <a:pathLst>
                  <a:path extrusionOk="0" h="7883" w="2985">
                    <a:moveTo>
                      <a:pt x="0" y="0"/>
                    </a:moveTo>
                    <a:lnTo>
                      <a:pt x="0" y="7883"/>
                    </a:lnTo>
                    <a:lnTo>
                      <a:pt x="2984" y="7883"/>
                    </a:lnTo>
                    <a:lnTo>
                      <a:pt x="2984" y="0"/>
                    </a:lnTo>
                    <a:close/>
                  </a:path>
                </a:pathLst>
              </a:custGeom>
              <a:solidFill>
                <a:srgbClr val="DB9E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47"/>
              <p:cNvSpPr/>
              <p:nvPr/>
            </p:nvSpPr>
            <p:spPr>
              <a:xfrm>
                <a:off x="1266285" y="2844460"/>
                <a:ext cx="263852" cy="138599"/>
              </a:xfrm>
              <a:custGeom>
                <a:rect b="b" l="l" r="r" t="t"/>
                <a:pathLst>
                  <a:path extrusionOk="0" h="1568" w="2985">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8" name="Google Shape;3568;p47"/>
              <p:cNvGrpSpPr/>
              <p:nvPr/>
            </p:nvGrpSpPr>
            <p:grpSpPr>
              <a:xfrm>
                <a:off x="1227304" y="2805390"/>
                <a:ext cx="341810" cy="773868"/>
                <a:chOff x="2061837" y="2766171"/>
                <a:chExt cx="202099" cy="457558"/>
              </a:xfrm>
            </p:grpSpPr>
            <p:sp>
              <p:nvSpPr>
                <p:cNvPr id="3569" name="Google Shape;3569;p47"/>
                <p:cNvSpPr/>
                <p:nvPr/>
              </p:nvSpPr>
              <p:spPr>
                <a:xfrm>
                  <a:off x="2061837" y="2766171"/>
                  <a:ext cx="202099" cy="457558"/>
                </a:xfrm>
                <a:custGeom>
                  <a:rect b="b" l="l" r="r" t="t"/>
                  <a:pathLst>
                    <a:path extrusionOk="0" h="8755" w="3867">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70" name="Google Shape;3570;p47"/>
                <p:cNvGrpSpPr/>
                <p:nvPr/>
              </p:nvGrpSpPr>
              <p:grpSpPr>
                <a:xfrm>
                  <a:off x="2084885" y="2956722"/>
                  <a:ext cx="156004" cy="245740"/>
                  <a:chOff x="2084885" y="2956722"/>
                  <a:chExt cx="156004" cy="245740"/>
                </a:xfrm>
              </p:grpSpPr>
              <p:sp>
                <p:nvSpPr>
                  <p:cNvPr id="3571" name="Google Shape;3571;p47"/>
                  <p:cNvSpPr/>
                  <p:nvPr/>
                </p:nvSpPr>
                <p:spPr>
                  <a:xfrm>
                    <a:off x="2084885" y="3019803"/>
                    <a:ext cx="156004" cy="61931"/>
                  </a:xfrm>
                  <a:custGeom>
                    <a:rect b="b" l="l" r="r" t="t"/>
                    <a:pathLst>
                      <a:path extrusionOk="0" h="1185" w="2985">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47"/>
                  <p:cNvSpPr/>
                  <p:nvPr/>
                </p:nvSpPr>
                <p:spPr>
                  <a:xfrm>
                    <a:off x="2084885" y="2956722"/>
                    <a:ext cx="156004" cy="23675"/>
                  </a:xfrm>
                  <a:custGeom>
                    <a:rect b="b" l="l" r="r" t="t"/>
                    <a:pathLst>
                      <a:path extrusionOk="0" h="453" w="2985">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47"/>
                  <p:cNvSpPr/>
                  <p:nvPr/>
                </p:nvSpPr>
                <p:spPr>
                  <a:xfrm>
                    <a:off x="2084885" y="3087170"/>
                    <a:ext cx="82575" cy="115291"/>
                  </a:xfrm>
                  <a:custGeom>
                    <a:rect b="b" l="l" r="r" t="t"/>
                    <a:pathLst>
                      <a:path extrusionOk="0" h="2206" w="158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74" name="Google Shape;3574;p47"/>
              <p:cNvSpPr/>
              <p:nvPr/>
            </p:nvSpPr>
            <p:spPr>
              <a:xfrm>
                <a:off x="1266285" y="2981910"/>
                <a:ext cx="263852" cy="71951"/>
              </a:xfrm>
              <a:custGeom>
                <a:rect b="b" l="l" r="r" t="t"/>
                <a:pathLst>
                  <a:path extrusionOk="0" h="814" w="2985">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47"/>
              <p:cNvSpPr/>
              <p:nvPr/>
            </p:nvSpPr>
            <p:spPr>
              <a:xfrm>
                <a:off x="1397636" y="3049619"/>
                <a:ext cx="132500" cy="492700"/>
              </a:xfrm>
              <a:custGeom>
                <a:rect b="b" l="l" r="r" t="t"/>
                <a:pathLst>
                  <a:path extrusionOk="0" h="5574" w="1499">
                    <a:moveTo>
                      <a:pt x="0" y="1"/>
                    </a:moveTo>
                    <a:lnTo>
                      <a:pt x="0" y="5573"/>
                    </a:lnTo>
                    <a:lnTo>
                      <a:pt x="1498" y="5573"/>
                    </a:lnTo>
                    <a:lnTo>
                      <a:pt x="1498" y="1"/>
                    </a:lnTo>
                    <a:close/>
                  </a:path>
                </a:pathLst>
              </a:custGeom>
              <a:solidFill>
                <a:srgbClr val="703030">
                  <a:alpha val="25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47"/>
              <p:cNvSpPr/>
              <p:nvPr/>
            </p:nvSpPr>
            <p:spPr>
              <a:xfrm>
                <a:off x="724439" y="1223077"/>
                <a:ext cx="1348516" cy="1826631"/>
              </a:xfrm>
              <a:custGeom>
                <a:rect b="b" l="l" r="r" t="t"/>
                <a:pathLst>
                  <a:path extrusionOk="0" h="20665" w="15256">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47"/>
              <p:cNvSpPr/>
              <p:nvPr/>
            </p:nvSpPr>
            <p:spPr>
              <a:xfrm>
                <a:off x="653637" y="1153335"/>
                <a:ext cx="1490121" cy="1934381"/>
              </a:xfrm>
              <a:custGeom>
                <a:rect b="b" l="l" r="r" t="t"/>
                <a:pathLst>
                  <a:path extrusionOk="0" h="21884" w="16858">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47"/>
              <p:cNvSpPr/>
              <p:nvPr/>
            </p:nvSpPr>
            <p:spPr>
              <a:xfrm>
                <a:off x="1397636" y="1223077"/>
                <a:ext cx="675319" cy="1826631"/>
              </a:xfrm>
              <a:custGeom>
                <a:rect b="b" l="l" r="r" t="t"/>
                <a:pathLst>
                  <a:path extrusionOk="0" h="20665" w="764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79" name="Google Shape;3579;p47"/>
          <p:cNvGrpSpPr/>
          <p:nvPr/>
        </p:nvGrpSpPr>
        <p:grpSpPr>
          <a:xfrm>
            <a:off x="6358275" y="1534348"/>
            <a:ext cx="1935433" cy="3616502"/>
            <a:chOff x="208325" y="1153335"/>
            <a:chExt cx="1935433" cy="3616502"/>
          </a:xfrm>
        </p:grpSpPr>
        <p:sp>
          <p:nvSpPr>
            <p:cNvPr id="3580" name="Google Shape;3580;p47"/>
            <p:cNvSpPr/>
            <p:nvPr/>
          </p:nvSpPr>
          <p:spPr>
            <a:xfrm>
              <a:off x="208325" y="3578463"/>
              <a:ext cx="1361575" cy="1191375"/>
            </a:xfrm>
            <a:custGeom>
              <a:rect b="b" l="l" r="r" t="t"/>
              <a:pathLst>
                <a:path extrusionOk="0" h="47655" w="54463">
                  <a:moveTo>
                    <a:pt x="0" y="47655"/>
                  </a:moveTo>
                  <a:lnTo>
                    <a:pt x="40796" y="24"/>
                  </a:lnTo>
                  <a:lnTo>
                    <a:pt x="54463" y="0"/>
                  </a:lnTo>
                  <a:lnTo>
                    <a:pt x="23483" y="47420"/>
                  </a:lnTo>
                  <a:lnTo>
                    <a:pt x="9628" y="47655"/>
                  </a:lnTo>
                  <a:close/>
                </a:path>
              </a:pathLst>
            </a:custGeom>
            <a:gradFill>
              <a:gsLst>
                <a:gs pos="0">
                  <a:srgbClr val="703030">
                    <a:alpha val="25882"/>
                  </a:srgbClr>
                </a:gs>
                <a:gs pos="100000">
                  <a:srgbClr val="703030">
                    <a:alpha val="0"/>
                  </a:srgbClr>
                </a:gs>
              </a:gsLst>
              <a:lin ang="5400700" scaled="0"/>
            </a:gradFill>
            <a:ln>
              <a:noFill/>
            </a:ln>
          </p:spPr>
        </p:sp>
        <p:grpSp>
          <p:nvGrpSpPr>
            <p:cNvPr id="3581" name="Google Shape;3581;p47"/>
            <p:cNvGrpSpPr/>
            <p:nvPr/>
          </p:nvGrpSpPr>
          <p:grpSpPr>
            <a:xfrm>
              <a:off x="653637" y="1153335"/>
              <a:ext cx="1490121" cy="2425923"/>
              <a:chOff x="653637" y="1153335"/>
              <a:chExt cx="1490121" cy="2425923"/>
            </a:xfrm>
          </p:grpSpPr>
          <p:sp>
            <p:nvSpPr>
              <p:cNvPr id="3582" name="Google Shape;3582;p47"/>
              <p:cNvSpPr/>
              <p:nvPr/>
            </p:nvSpPr>
            <p:spPr>
              <a:xfrm>
                <a:off x="1266285" y="2844460"/>
                <a:ext cx="263852" cy="696798"/>
              </a:xfrm>
              <a:custGeom>
                <a:rect b="b" l="l" r="r" t="t"/>
                <a:pathLst>
                  <a:path extrusionOk="0" h="7883" w="2985">
                    <a:moveTo>
                      <a:pt x="0" y="0"/>
                    </a:moveTo>
                    <a:lnTo>
                      <a:pt x="0" y="7883"/>
                    </a:lnTo>
                    <a:lnTo>
                      <a:pt x="2984" y="7883"/>
                    </a:lnTo>
                    <a:lnTo>
                      <a:pt x="2984" y="0"/>
                    </a:lnTo>
                    <a:close/>
                  </a:path>
                </a:pathLst>
              </a:custGeom>
              <a:solidFill>
                <a:srgbClr val="DB9E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47"/>
              <p:cNvSpPr/>
              <p:nvPr/>
            </p:nvSpPr>
            <p:spPr>
              <a:xfrm>
                <a:off x="1266285" y="2844460"/>
                <a:ext cx="263852" cy="138599"/>
              </a:xfrm>
              <a:custGeom>
                <a:rect b="b" l="l" r="r" t="t"/>
                <a:pathLst>
                  <a:path extrusionOk="0" h="1568" w="2985">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4" name="Google Shape;3584;p47"/>
              <p:cNvGrpSpPr/>
              <p:nvPr/>
            </p:nvGrpSpPr>
            <p:grpSpPr>
              <a:xfrm>
                <a:off x="1227304" y="2805390"/>
                <a:ext cx="341810" cy="773868"/>
                <a:chOff x="2061837" y="2766171"/>
                <a:chExt cx="202099" cy="457558"/>
              </a:xfrm>
            </p:grpSpPr>
            <p:sp>
              <p:nvSpPr>
                <p:cNvPr id="3585" name="Google Shape;3585;p47"/>
                <p:cNvSpPr/>
                <p:nvPr/>
              </p:nvSpPr>
              <p:spPr>
                <a:xfrm>
                  <a:off x="2061837" y="2766171"/>
                  <a:ext cx="202099" cy="457558"/>
                </a:xfrm>
                <a:custGeom>
                  <a:rect b="b" l="l" r="r" t="t"/>
                  <a:pathLst>
                    <a:path extrusionOk="0" h="8755" w="3867">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6" name="Google Shape;3586;p47"/>
                <p:cNvGrpSpPr/>
                <p:nvPr/>
              </p:nvGrpSpPr>
              <p:grpSpPr>
                <a:xfrm>
                  <a:off x="2084885" y="2956722"/>
                  <a:ext cx="156004" cy="245740"/>
                  <a:chOff x="2084885" y="2956722"/>
                  <a:chExt cx="156004" cy="245740"/>
                </a:xfrm>
              </p:grpSpPr>
              <p:sp>
                <p:nvSpPr>
                  <p:cNvPr id="3587" name="Google Shape;3587;p47"/>
                  <p:cNvSpPr/>
                  <p:nvPr/>
                </p:nvSpPr>
                <p:spPr>
                  <a:xfrm>
                    <a:off x="2084885" y="3019803"/>
                    <a:ext cx="156004" cy="61931"/>
                  </a:xfrm>
                  <a:custGeom>
                    <a:rect b="b" l="l" r="r" t="t"/>
                    <a:pathLst>
                      <a:path extrusionOk="0" h="1185" w="2985">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47"/>
                  <p:cNvSpPr/>
                  <p:nvPr/>
                </p:nvSpPr>
                <p:spPr>
                  <a:xfrm>
                    <a:off x="2084885" y="2956722"/>
                    <a:ext cx="156004" cy="23675"/>
                  </a:xfrm>
                  <a:custGeom>
                    <a:rect b="b" l="l" r="r" t="t"/>
                    <a:pathLst>
                      <a:path extrusionOk="0" h="453" w="2985">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47"/>
                  <p:cNvSpPr/>
                  <p:nvPr/>
                </p:nvSpPr>
                <p:spPr>
                  <a:xfrm>
                    <a:off x="2084885" y="3087170"/>
                    <a:ext cx="82575" cy="115291"/>
                  </a:xfrm>
                  <a:custGeom>
                    <a:rect b="b" l="l" r="r" t="t"/>
                    <a:pathLst>
                      <a:path extrusionOk="0" h="2206" w="158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90" name="Google Shape;3590;p47"/>
              <p:cNvSpPr/>
              <p:nvPr/>
            </p:nvSpPr>
            <p:spPr>
              <a:xfrm>
                <a:off x="1266285" y="2981910"/>
                <a:ext cx="263852" cy="71951"/>
              </a:xfrm>
              <a:custGeom>
                <a:rect b="b" l="l" r="r" t="t"/>
                <a:pathLst>
                  <a:path extrusionOk="0" h="814" w="2985">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47"/>
              <p:cNvSpPr/>
              <p:nvPr/>
            </p:nvSpPr>
            <p:spPr>
              <a:xfrm>
                <a:off x="1397636" y="3049619"/>
                <a:ext cx="132500" cy="492700"/>
              </a:xfrm>
              <a:custGeom>
                <a:rect b="b" l="l" r="r" t="t"/>
                <a:pathLst>
                  <a:path extrusionOk="0" h="5574" w="1499">
                    <a:moveTo>
                      <a:pt x="0" y="1"/>
                    </a:moveTo>
                    <a:lnTo>
                      <a:pt x="0" y="5573"/>
                    </a:lnTo>
                    <a:lnTo>
                      <a:pt x="1498" y="5573"/>
                    </a:lnTo>
                    <a:lnTo>
                      <a:pt x="1498" y="1"/>
                    </a:lnTo>
                    <a:close/>
                  </a:path>
                </a:pathLst>
              </a:custGeom>
              <a:solidFill>
                <a:srgbClr val="703030">
                  <a:alpha val="25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47"/>
              <p:cNvSpPr/>
              <p:nvPr/>
            </p:nvSpPr>
            <p:spPr>
              <a:xfrm>
                <a:off x="724439" y="1223077"/>
                <a:ext cx="1348516" cy="1826631"/>
              </a:xfrm>
              <a:custGeom>
                <a:rect b="b" l="l" r="r" t="t"/>
                <a:pathLst>
                  <a:path extrusionOk="0" h="20665" w="15256">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47"/>
              <p:cNvSpPr/>
              <p:nvPr/>
            </p:nvSpPr>
            <p:spPr>
              <a:xfrm>
                <a:off x="653637" y="1153335"/>
                <a:ext cx="1490121" cy="1934381"/>
              </a:xfrm>
              <a:custGeom>
                <a:rect b="b" l="l" r="r" t="t"/>
                <a:pathLst>
                  <a:path extrusionOk="0" h="21884" w="16858">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47"/>
              <p:cNvSpPr/>
              <p:nvPr/>
            </p:nvSpPr>
            <p:spPr>
              <a:xfrm>
                <a:off x="1397636" y="1223077"/>
                <a:ext cx="675319" cy="1826631"/>
              </a:xfrm>
              <a:custGeom>
                <a:rect b="b" l="l" r="r" t="t"/>
                <a:pathLst>
                  <a:path extrusionOk="0" h="20665" w="764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95" name="Google Shape;3595;p47"/>
          <p:cNvGrpSpPr/>
          <p:nvPr/>
        </p:nvGrpSpPr>
        <p:grpSpPr>
          <a:xfrm>
            <a:off x="6135367" y="1990115"/>
            <a:ext cx="726869" cy="1163273"/>
            <a:chOff x="640275" y="1112215"/>
            <a:chExt cx="1135556" cy="1817330"/>
          </a:xfrm>
        </p:grpSpPr>
        <p:sp>
          <p:nvSpPr>
            <p:cNvPr id="3596" name="Google Shape;3596;p47"/>
            <p:cNvSpPr/>
            <p:nvPr/>
          </p:nvSpPr>
          <p:spPr>
            <a:xfrm>
              <a:off x="692594" y="1235966"/>
              <a:ext cx="1030920" cy="1644817"/>
            </a:xfrm>
            <a:custGeom>
              <a:rect b="b" l="l" r="r" t="t"/>
              <a:pathLst>
                <a:path extrusionOk="0" h="12042" w="7547">
                  <a:moveTo>
                    <a:pt x="6908" y="4017"/>
                  </a:moveTo>
                  <a:lnTo>
                    <a:pt x="6908" y="4017"/>
                  </a:lnTo>
                  <a:cubicBezTo>
                    <a:pt x="6906" y="4030"/>
                    <a:pt x="6906" y="4044"/>
                    <a:pt x="6906" y="4058"/>
                  </a:cubicBezTo>
                  <a:lnTo>
                    <a:pt x="6906" y="4058"/>
                  </a:lnTo>
                  <a:cubicBezTo>
                    <a:pt x="6907" y="4044"/>
                    <a:pt x="6907" y="4031"/>
                    <a:pt x="6908" y="4017"/>
                  </a:cubicBezTo>
                  <a:close/>
                  <a:moveTo>
                    <a:pt x="1417" y="4377"/>
                  </a:moveTo>
                  <a:lnTo>
                    <a:pt x="1417" y="4377"/>
                  </a:lnTo>
                  <a:cubicBezTo>
                    <a:pt x="1417" y="4377"/>
                    <a:pt x="1416" y="4378"/>
                    <a:pt x="1416" y="4379"/>
                  </a:cubicBezTo>
                  <a:lnTo>
                    <a:pt x="1416" y="4379"/>
                  </a:lnTo>
                  <a:cubicBezTo>
                    <a:pt x="1416" y="4378"/>
                    <a:pt x="1416" y="4378"/>
                    <a:pt x="1417" y="4377"/>
                  </a:cubicBezTo>
                  <a:close/>
                  <a:moveTo>
                    <a:pt x="2763" y="0"/>
                  </a:moveTo>
                  <a:cubicBezTo>
                    <a:pt x="3263" y="4075"/>
                    <a:pt x="1417" y="7268"/>
                    <a:pt x="1417" y="7268"/>
                  </a:cubicBezTo>
                  <a:cubicBezTo>
                    <a:pt x="835" y="6628"/>
                    <a:pt x="1397" y="4452"/>
                    <a:pt x="1416" y="4379"/>
                  </a:cubicBezTo>
                  <a:lnTo>
                    <a:pt x="1416" y="4379"/>
                  </a:lnTo>
                  <a:cubicBezTo>
                    <a:pt x="1346" y="4645"/>
                    <a:pt x="1115" y="4912"/>
                    <a:pt x="999" y="5166"/>
                  </a:cubicBezTo>
                  <a:cubicBezTo>
                    <a:pt x="407" y="6350"/>
                    <a:pt x="0" y="7627"/>
                    <a:pt x="12" y="8974"/>
                  </a:cubicBezTo>
                  <a:cubicBezTo>
                    <a:pt x="12" y="9694"/>
                    <a:pt x="128" y="10460"/>
                    <a:pt x="616" y="11006"/>
                  </a:cubicBezTo>
                  <a:cubicBezTo>
                    <a:pt x="941" y="11377"/>
                    <a:pt x="1440" y="11644"/>
                    <a:pt x="1962" y="11807"/>
                  </a:cubicBezTo>
                  <a:cubicBezTo>
                    <a:pt x="2287" y="11911"/>
                    <a:pt x="2624" y="11981"/>
                    <a:pt x="2926" y="12016"/>
                  </a:cubicBezTo>
                  <a:cubicBezTo>
                    <a:pt x="3106" y="12033"/>
                    <a:pt x="3289" y="12042"/>
                    <a:pt x="3471" y="12042"/>
                  </a:cubicBezTo>
                  <a:cubicBezTo>
                    <a:pt x="3654" y="12042"/>
                    <a:pt x="3837" y="12033"/>
                    <a:pt x="4017" y="12016"/>
                  </a:cubicBezTo>
                  <a:cubicBezTo>
                    <a:pt x="4644" y="11923"/>
                    <a:pt x="5224" y="11679"/>
                    <a:pt x="5700" y="11261"/>
                  </a:cubicBezTo>
                  <a:cubicBezTo>
                    <a:pt x="6966" y="10135"/>
                    <a:pt x="7546" y="8266"/>
                    <a:pt x="7453" y="6629"/>
                  </a:cubicBezTo>
                  <a:cubicBezTo>
                    <a:pt x="7430" y="5991"/>
                    <a:pt x="7314" y="5352"/>
                    <a:pt x="7140" y="4725"/>
                  </a:cubicBezTo>
                  <a:cubicBezTo>
                    <a:pt x="7086" y="4552"/>
                    <a:pt x="6910" y="4257"/>
                    <a:pt x="6906" y="4058"/>
                  </a:cubicBezTo>
                  <a:lnTo>
                    <a:pt x="6906" y="4058"/>
                  </a:lnTo>
                  <a:cubicBezTo>
                    <a:pt x="6788" y="6545"/>
                    <a:pt x="5410" y="7337"/>
                    <a:pt x="5410" y="7337"/>
                  </a:cubicBezTo>
                  <a:cubicBezTo>
                    <a:pt x="6362" y="5898"/>
                    <a:pt x="5608" y="3333"/>
                    <a:pt x="5608" y="3332"/>
                  </a:cubicBezTo>
                  <a:lnTo>
                    <a:pt x="5608" y="3332"/>
                  </a:lnTo>
                  <a:cubicBezTo>
                    <a:pt x="5608" y="4121"/>
                    <a:pt x="4818" y="4818"/>
                    <a:pt x="4818" y="4818"/>
                  </a:cubicBezTo>
                  <a:cubicBezTo>
                    <a:pt x="4865" y="1707"/>
                    <a:pt x="2764" y="0"/>
                    <a:pt x="27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47"/>
            <p:cNvSpPr/>
            <p:nvPr/>
          </p:nvSpPr>
          <p:spPr>
            <a:xfrm>
              <a:off x="852691" y="2187319"/>
              <a:ext cx="596396" cy="691009"/>
            </a:xfrm>
            <a:custGeom>
              <a:rect b="b" l="l" r="r" t="t"/>
              <a:pathLst>
                <a:path extrusionOk="0" h="5059" w="4366">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47"/>
            <p:cNvSpPr/>
            <p:nvPr/>
          </p:nvSpPr>
          <p:spPr>
            <a:xfrm>
              <a:off x="640275" y="1112215"/>
              <a:ext cx="1135556" cy="1817330"/>
            </a:xfrm>
            <a:custGeom>
              <a:rect b="b" l="l" r="r" t="t"/>
              <a:pathLst>
                <a:path extrusionOk="0" h="13305" w="8313">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9" name="Google Shape;3599;p47"/>
          <p:cNvSpPr/>
          <p:nvPr/>
        </p:nvSpPr>
        <p:spPr>
          <a:xfrm>
            <a:off x="1054325" y="3557100"/>
            <a:ext cx="4217400" cy="67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1" name="Shape 2761"/>
        <p:cNvGrpSpPr/>
        <p:nvPr/>
      </p:nvGrpSpPr>
      <p:grpSpPr>
        <a:xfrm>
          <a:off x="0" y="0"/>
          <a:ext cx="0" cy="0"/>
          <a:chOff x="0" y="0"/>
          <a:chExt cx="0" cy="0"/>
        </a:xfrm>
      </p:grpSpPr>
      <p:sp>
        <p:nvSpPr>
          <p:cNvPr id="2762" name="Google Shape;2762;p31"/>
          <p:cNvSpPr txBox="1"/>
          <p:nvPr>
            <p:ph type="title"/>
          </p:nvPr>
        </p:nvSpPr>
        <p:spPr>
          <a:xfrm>
            <a:off x="3871875" y="825950"/>
            <a:ext cx="4178700" cy="73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763" name="Google Shape;2763;p31"/>
          <p:cNvSpPr txBox="1"/>
          <p:nvPr>
            <p:ph idx="1" type="subTitle"/>
          </p:nvPr>
        </p:nvSpPr>
        <p:spPr>
          <a:xfrm>
            <a:off x="3871875" y="1652563"/>
            <a:ext cx="4178700" cy="2743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Every year, million acres of forests are burnt down. These forest fires have an important impact on the destruction of vegetation, on atmospheric pollution, and directly on human lives. In many cases, the authorities do not have any fire pre warning system nor an alert system to send and receive the warning messages. Therefore, the alerts to the population and to the rescue forces often come too late. </a:t>
            </a:r>
            <a:endParaRPr/>
          </a:p>
        </p:txBody>
      </p:sp>
      <p:grpSp>
        <p:nvGrpSpPr>
          <p:cNvPr id="2764" name="Google Shape;2764;p31"/>
          <p:cNvGrpSpPr/>
          <p:nvPr/>
        </p:nvGrpSpPr>
        <p:grpSpPr>
          <a:xfrm>
            <a:off x="492713" y="646038"/>
            <a:ext cx="8298743" cy="3874915"/>
            <a:chOff x="492713" y="646038"/>
            <a:chExt cx="8298743" cy="3874915"/>
          </a:xfrm>
        </p:grpSpPr>
        <p:sp>
          <p:nvSpPr>
            <p:cNvPr id="2765" name="Google Shape;2765;p31"/>
            <p:cNvSpPr/>
            <p:nvPr/>
          </p:nvSpPr>
          <p:spPr>
            <a:xfrm>
              <a:off x="8334900" y="2054975"/>
              <a:ext cx="274319" cy="274325"/>
            </a:xfrm>
            <a:custGeom>
              <a:rect b="b" l="l" r="r" t="t"/>
              <a:pathLst>
                <a:path extrusionOk="0" h="6781" w="678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31"/>
            <p:cNvSpPr/>
            <p:nvPr/>
          </p:nvSpPr>
          <p:spPr>
            <a:xfrm>
              <a:off x="1405800" y="990675"/>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31"/>
            <p:cNvSpPr/>
            <p:nvPr/>
          </p:nvSpPr>
          <p:spPr>
            <a:xfrm>
              <a:off x="1026213" y="4246638"/>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31"/>
            <p:cNvSpPr/>
            <p:nvPr/>
          </p:nvSpPr>
          <p:spPr>
            <a:xfrm>
              <a:off x="492713" y="1610162"/>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31"/>
            <p:cNvSpPr/>
            <p:nvPr/>
          </p:nvSpPr>
          <p:spPr>
            <a:xfrm>
              <a:off x="7365113" y="646038"/>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31"/>
            <p:cNvSpPr/>
            <p:nvPr/>
          </p:nvSpPr>
          <p:spPr>
            <a:xfrm>
              <a:off x="7395113" y="4179813"/>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31"/>
            <p:cNvSpPr/>
            <p:nvPr/>
          </p:nvSpPr>
          <p:spPr>
            <a:xfrm>
              <a:off x="2784213" y="646038"/>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31"/>
            <p:cNvSpPr/>
            <p:nvPr/>
          </p:nvSpPr>
          <p:spPr>
            <a:xfrm>
              <a:off x="8517138" y="3753088"/>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31"/>
            <p:cNvSpPr/>
            <p:nvPr/>
          </p:nvSpPr>
          <p:spPr>
            <a:xfrm>
              <a:off x="4210663" y="4027388"/>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774" name="Google Shape;2774;p31"/>
          <p:cNvCxnSpPr/>
          <p:nvPr/>
        </p:nvCxnSpPr>
        <p:spPr>
          <a:xfrm>
            <a:off x="3475900" y="1201650"/>
            <a:ext cx="0" cy="3045000"/>
          </a:xfrm>
          <a:prstGeom prst="straightConnector1">
            <a:avLst/>
          </a:prstGeom>
          <a:noFill/>
          <a:ln cap="flat" cmpd="sng" w="28575">
            <a:solidFill>
              <a:schemeClr val="dk1"/>
            </a:solidFill>
            <a:prstDash val="solid"/>
            <a:round/>
            <a:headEnd len="med" w="med" type="none"/>
            <a:tailEnd len="med" w="med" type="none"/>
          </a:ln>
        </p:spPr>
      </p:cxnSp>
      <p:grpSp>
        <p:nvGrpSpPr>
          <p:cNvPr id="2775" name="Google Shape;2775;p31"/>
          <p:cNvGrpSpPr/>
          <p:nvPr/>
        </p:nvGrpSpPr>
        <p:grpSpPr>
          <a:xfrm>
            <a:off x="435600" y="1746900"/>
            <a:ext cx="2424906" cy="2554832"/>
            <a:chOff x="435600" y="1746900"/>
            <a:chExt cx="2424906" cy="2554832"/>
          </a:xfrm>
        </p:grpSpPr>
        <p:grpSp>
          <p:nvGrpSpPr>
            <p:cNvPr id="2776" name="Google Shape;2776;p31"/>
            <p:cNvGrpSpPr/>
            <p:nvPr/>
          </p:nvGrpSpPr>
          <p:grpSpPr>
            <a:xfrm>
              <a:off x="1497758" y="1746900"/>
              <a:ext cx="1362748" cy="1530736"/>
              <a:chOff x="1364270" y="1884551"/>
              <a:chExt cx="1289260" cy="1448189"/>
            </a:xfrm>
          </p:grpSpPr>
          <p:grpSp>
            <p:nvGrpSpPr>
              <p:cNvPr id="2777" name="Google Shape;2777;p31"/>
              <p:cNvGrpSpPr/>
              <p:nvPr/>
            </p:nvGrpSpPr>
            <p:grpSpPr>
              <a:xfrm>
                <a:off x="1364270" y="1884551"/>
                <a:ext cx="1289260" cy="1445628"/>
                <a:chOff x="4699240" y="2171940"/>
                <a:chExt cx="331685" cy="371913"/>
              </a:xfrm>
            </p:grpSpPr>
            <p:sp>
              <p:nvSpPr>
                <p:cNvPr id="2778" name="Google Shape;2778;p31"/>
                <p:cNvSpPr/>
                <p:nvPr/>
              </p:nvSpPr>
              <p:spPr>
                <a:xfrm>
                  <a:off x="4707114" y="2179053"/>
                  <a:ext cx="317526" cy="355339"/>
                </a:xfrm>
                <a:custGeom>
                  <a:rect b="b" l="l" r="r" t="t"/>
                  <a:pathLst>
                    <a:path extrusionOk="0" h="10741" w="9598">
                      <a:moveTo>
                        <a:pt x="858" y="0"/>
                      </a:moveTo>
                      <a:cubicBezTo>
                        <a:pt x="381" y="0"/>
                        <a:pt x="0" y="381"/>
                        <a:pt x="0" y="858"/>
                      </a:cubicBezTo>
                      <a:lnTo>
                        <a:pt x="0" y="9883"/>
                      </a:lnTo>
                      <a:cubicBezTo>
                        <a:pt x="0" y="10360"/>
                        <a:pt x="381" y="10741"/>
                        <a:pt x="858" y="10741"/>
                      </a:cubicBezTo>
                      <a:lnTo>
                        <a:pt x="8693" y="10741"/>
                      </a:lnTo>
                      <a:cubicBezTo>
                        <a:pt x="9169" y="10741"/>
                        <a:pt x="9597" y="10360"/>
                        <a:pt x="9550" y="9883"/>
                      </a:cubicBezTo>
                      <a:lnTo>
                        <a:pt x="9550" y="858"/>
                      </a:lnTo>
                      <a:cubicBezTo>
                        <a:pt x="9550" y="381"/>
                        <a:pt x="9169" y="0"/>
                        <a:pt x="86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31"/>
                <p:cNvSpPr/>
                <p:nvPr/>
              </p:nvSpPr>
              <p:spPr>
                <a:xfrm>
                  <a:off x="4741785" y="2311416"/>
                  <a:ext cx="247391" cy="189100"/>
                </a:xfrm>
                <a:custGeom>
                  <a:rect b="b" l="l" r="r" t="t"/>
                  <a:pathLst>
                    <a:path extrusionOk="0" h="5716" w="7478">
                      <a:moveTo>
                        <a:pt x="0" y="0"/>
                      </a:moveTo>
                      <a:lnTo>
                        <a:pt x="0" y="4477"/>
                      </a:lnTo>
                      <a:cubicBezTo>
                        <a:pt x="0" y="5168"/>
                        <a:pt x="524" y="5716"/>
                        <a:pt x="1215" y="5716"/>
                      </a:cubicBezTo>
                      <a:lnTo>
                        <a:pt x="6239" y="5716"/>
                      </a:lnTo>
                      <a:cubicBezTo>
                        <a:pt x="6930" y="5716"/>
                        <a:pt x="7478" y="5168"/>
                        <a:pt x="7478" y="4477"/>
                      </a:cubicBezTo>
                      <a:lnTo>
                        <a:pt x="747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31"/>
                <p:cNvSpPr/>
                <p:nvPr/>
              </p:nvSpPr>
              <p:spPr>
                <a:xfrm>
                  <a:off x="4825285" y="2435872"/>
                  <a:ext cx="79596" cy="31561"/>
                </a:xfrm>
                <a:custGeom>
                  <a:rect b="b" l="l" r="r" t="t"/>
                  <a:pathLst>
                    <a:path extrusionOk="0" h="954" w="2406">
                      <a:moveTo>
                        <a:pt x="0" y="1"/>
                      </a:moveTo>
                      <a:lnTo>
                        <a:pt x="0" y="953"/>
                      </a:lnTo>
                      <a:lnTo>
                        <a:pt x="2406" y="953"/>
                      </a:lnTo>
                      <a:lnTo>
                        <a:pt x="2406" y="1"/>
                      </a:lnTo>
                      <a:close/>
                    </a:path>
                  </a:pathLst>
                </a:custGeom>
                <a:solidFill>
                  <a:srgbClr val="FFD3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31"/>
                <p:cNvSpPr/>
                <p:nvPr/>
              </p:nvSpPr>
              <p:spPr>
                <a:xfrm>
                  <a:off x="4792202" y="2342117"/>
                  <a:ext cx="146555" cy="93789"/>
                </a:xfrm>
                <a:custGeom>
                  <a:rect b="b" l="l" r="r" t="t"/>
                  <a:pathLst>
                    <a:path extrusionOk="0" h="2835" w="4430">
                      <a:moveTo>
                        <a:pt x="548" y="1"/>
                      </a:moveTo>
                      <a:cubicBezTo>
                        <a:pt x="286" y="25"/>
                        <a:pt x="48" y="215"/>
                        <a:pt x="24" y="477"/>
                      </a:cubicBezTo>
                      <a:cubicBezTo>
                        <a:pt x="0" y="787"/>
                        <a:pt x="238" y="1049"/>
                        <a:pt x="548" y="1049"/>
                      </a:cubicBezTo>
                      <a:lnTo>
                        <a:pt x="1691" y="1049"/>
                      </a:lnTo>
                      <a:lnTo>
                        <a:pt x="1691" y="2835"/>
                      </a:lnTo>
                      <a:lnTo>
                        <a:pt x="2739" y="2835"/>
                      </a:lnTo>
                      <a:lnTo>
                        <a:pt x="2739" y="1049"/>
                      </a:lnTo>
                      <a:lnTo>
                        <a:pt x="3858" y="1049"/>
                      </a:lnTo>
                      <a:cubicBezTo>
                        <a:pt x="4120" y="1049"/>
                        <a:pt x="4358" y="834"/>
                        <a:pt x="4382" y="572"/>
                      </a:cubicBezTo>
                      <a:cubicBezTo>
                        <a:pt x="4430" y="287"/>
                        <a:pt x="4192" y="1"/>
                        <a:pt x="38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31"/>
                <p:cNvSpPr/>
                <p:nvPr/>
              </p:nvSpPr>
              <p:spPr>
                <a:xfrm>
                  <a:off x="4699240" y="2171940"/>
                  <a:ext cx="331685" cy="371913"/>
                </a:xfrm>
                <a:custGeom>
                  <a:rect b="b" l="l" r="r" t="t"/>
                  <a:pathLst>
                    <a:path extrusionOk="0" h="11242" w="10026">
                      <a:moveTo>
                        <a:pt x="8931" y="430"/>
                      </a:moveTo>
                      <a:cubicBezTo>
                        <a:pt x="9288" y="430"/>
                        <a:pt x="9597" y="715"/>
                        <a:pt x="9597" y="1073"/>
                      </a:cubicBezTo>
                      <a:lnTo>
                        <a:pt x="9597" y="10098"/>
                      </a:lnTo>
                      <a:cubicBezTo>
                        <a:pt x="9597" y="10455"/>
                        <a:pt x="9288" y="10765"/>
                        <a:pt x="8931" y="10765"/>
                      </a:cubicBezTo>
                      <a:lnTo>
                        <a:pt x="1096" y="10765"/>
                      </a:lnTo>
                      <a:cubicBezTo>
                        <a:pt x="738" y="10765"/>
                        <a:pt x="453" y="10455"/>
                        <a:pt x="453" y="10098"/>
                      </a:cubicBezTo>
                      <a:lnTo>
                        <a:pt x="453" y="1073"/>
                      </a:lnTo>
                      <a:cubicBezTo>
                        <a:pt x="453" y="715"/>
                        <a:pt x="738" y="430"/>
                        <a:pt x="1096" y="430"/>
                      </a:cubicBezTo>
                      <a:close/>
                      <a:moveTo>
                        <a:pt x="1096" y="1"/>
                      </a:moveTo>
                      <a:cubicBezTo>
                        <a:pt x="500" y="1"/>
                        <a:pt x="0" y="477"/>
                        <a:pt x="0" y="1120"/>
                      </a:cubicBezTo>
                      <a:lnTo>
                        <a:pt x="0" y="10122"/>
                      </a:lnTo>
                      <a:cubicBezTo>
                        <a:pt x="0" y="10717"/>
                        <a:pt x="476" y="11241"/>
                        <a:pt x="1096" y="11241"/>
                      </a:cubicBezTo>
                      <a:lnTo>
                        <a:pt x="8931" y="11241"/>
                      </a:lnTo>
                      <a:cubicBezTo>
                        <a:pt x="9526" y="11241"/>
                        <a:pt x="10026" y="10741"/>
                        <a:pt x="10026" y="10122"/>
                      </a:cubicBezTo>
                      <a:lnTo>
                        <a:pt x="10026" y="1120"/>
                      </a:lnTo>
                      <a:cubicBezTo>
                        <a:pt x="10026" y="477"/>
                        <a:pt x="9526" y="1"/>
                        <a:pt x="89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31"/>
                <p:cNvSpPr/>
                <p:nvPr/>
              </p:nvSpPr>
              <p:spPr>
                <a:xfrm>
                  <a:off x="4822142" y="2211242"/>
                  <a:ext cx="14192" cy="72715"/>
                </a:xfrm>
                <a:custGeom>
                  <a:rect b="b" l="l" r="r" t="t"/>
                  <a:pathLst>
                    <a:path extrusionOk="0" h="2198" w="429">
                      <a:moveTo>
                        <a:pt x="202" y="1"/>
                      </a:moveTo>
                      <a:cubicBezTo>
                        <a:pt x="80" y="1"/>
                        <a:pt x="0" y="109"/>
                        <a:pt x="0" y="218"/>
                      </a:cubicBezTo>
                      <a:lnTo>
                        <a:pt x="0" y="1980"/>
                      </a:lnTo>
                      <a:cubicBezTo>
                        <a:pt x="0" y="2089"/>
                        <a:pt x="99" y="2198"/>
                        <a:pt x="207" y="2198"/>
                      </a:cubicBezTo>
                      <a:cubicBezTo>
                        <a:pt x="218" y="2198"/>
                        <a:pt x="228" y="2197"/>
                        <a:pt x="238" y="2195"/>
                      </a:cubicBezTo>
                      <a:cubicBezTo>
                        <a:pt x="357" y="2147"/>
                        <a:pt x="429" y="2076"/>
                        <a:pt x="429" y="1956"/>
                      </a:cubicBezTo>
                      <a:lnTo>
                        <a:pt x="429" y="218"/>
                      </a:lnTo>
                      <a:cubicBezTo>
                        <a:pt x="429" y="99"/>
                        <a:pt x="334" y="4"/>
                        <a:pt x="238" y="4"/>
                      </a:cubicBezTo>
                      <a:cubicBezTo>
                        <a:pt x="226" y="2"/>
                        <a:pt x="214" y="1"/>
                        <a:pt x="2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31"/>
                <p:cNvSpPr/>
                <p:nvPr/>
              </p:nvSpPr>
              <p:spPr>
                <a:xfrm>
                  <a:off x="4757532" y="2212929"/>
                  <a:ext cx="38640" cy="69341"/>
                </a:xfrm>
                <a:custGeom>
                  <a:rect b="b" l="l" r="r" t="t"/>
                  <a:pathLst>
                    <a:path extrusionOk="0" h="2096" w="1168">
                      <a:moveTo>
                        <a:pt x="215" y="0"/>
                      </a:moveTo>
                      <a:cubicBezTo>
                        <a:pt x="96" y="0"/>
                        <a:pt x="0" y="72"/>
                        <a:pt x="0" y="191"/>
                      </a:cubicBezTo>
                      <a:lnTo>
                        <a:pt x="0" y="1929"/>
                      </a:lnTo>
                      <a:cubicBezTo>
                        <a:pt x="24" y="2025"/>
                        <a:pt x="119" y="2096"/>
                        <a:pt x="239" y="2096"/>
                      </a:cubicBezTo>
                      <a:cubicBezTo>
                        <a:pt x="358" y="2096"/>
                        <a:pt x="453" y="2001"/>
                        <a:pt x="453" y="1905"/>
                      </a:cubicBezTo>
                      <a:lnTo>
                        <a:pt x="453" y="1239"/>
                      </a:lnTo>
                      <a:lnTo>
                        <a:pt x="858" y="1239"/>
                      </a:lnTo>
                      <a:cubicBezTo>
                        <a:pt x="977" y="1239"/>
                        <a:pt x="1072" y="1143"/>
                        <a:pt x="1072" y="1072"/>
                      </a:cubicBezTo>
                      <a:cubicBezTo>
                        <a:pt x="1096" y="905"/>
                        <a:pt x="977" y="834"/>
                        <a:pt x="858" y="834"/>
                      </a:cubicBezTo>
                      <a:lnTo>
                        <a:pt x="453" y="834"/>
                      </a:lnTo>
                      <a:lnTo>
                        <a:pt x="453" y="405"/>
                      </a:lnTo>
                      <a:lnTo>
                        <a:pt x="929" y="405"/>
                      </a:lnTo>
                      <a:cubicBezTo>
                        <a:pt x="1048" y="405"/>
                        <a:pt x="1120" y="310"/>
                        <a:pt x="1120" y="238"/>
                      </a:cubicBezTo>
                      <a:cubicBezTo>
                        <a:pt x="1167" y="72"/>
                        <a:pt x="1048" y="0"/>
                        <a:pt x="9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31"/>
                <p:cNvSpPr/>
                <p:nvPr/>
              </p:nvSpPr>
              <p:spPr>
                <a:xfrm>
                  <a:off x="4933200" y="2212929"/>
                  <a:ext cx="40228" cy="70929"/>
                </a:xfrm>
                <a:custGeom>
                  <a:rect b="b" l="l" r="r" t="t"/>
                  <a:pathLst>
                    <a:path extrusionOk="0" h="2144" w="1216">
                      <a:moveTo>
                        <a:pt x="215" y="0"/>
                      </a:moveTo>
                      <a:cubicBezTo>
                        <a:pt x="96" y="0"/>
                        <a:pt x="1" y="72"/>
                        <a:pt x="1" y="191"/>
                      </a:cubicBezTo>
                      <a:lnTo>
                        <a:pt x="1" y="1953"/>
                      </a:lnTo>
                      <a:cubicBezTo>
                        <a:pt x="1" y="2048"/>
                        <a:pt x="144" y="2144"/>
                        <a:pt x="263" y="2144"/>
                      </a:cubicBezTo>
                      <a:lnTo>
                        <a:pt x="977" y="2144"/>
                      </a:lnTo>
                      <a:cubicBezTo>
                        <a:pt x="1096" y="2144"/>
                        <a:pt x="1168" y="2048"/>
                        <a:pt x="1168" y="1953"/>
                      </a:cubicBezTo>
                      <a:cubicBezTo>
                        <a:pt x="1216" y="1810"/>
                        <a:pt x="1096" y="1715"/>
                        <a:pt x="977" y="1715"/>
                      </a:cubicBezTo>
                      <a:lnTo>
                        <a:pt x="453" y="1715"/>
                      </a:lnTo>
                      <a:lnTo>
                        <a:pt x="453" y="1262"/>
                      </a:lnTo>
                      <a:lnTo>
                        <a:pt x="906" y="1262"/>
                      </a:lnTo>
                      <a:cubicBezTo>
                        <a:pt x="1025" y="1262"/>
                        <a:pt x="1120" y="1191"/>
                        <a:pt x="1120" y="1096"/>
                      </a:cubicBezTo>
                      <a:cubicBezTo>
                        <a:pt x="1144" y="953"/>
                        <a:pt x="1025" y="858"/>
                        <a:pt x="906" y="858"/>
                      </a:cubicBezTo>
                      <a:lnTo>
                        <a:pt x="453" y="858"/>
                      </a:lnTo>
                      <a:lnTo>
                        <a:pt x="453" y="405"/>
                      </a:lnTo>
                      <a:lnTo>
                        <a:pt x="977" y="405"/>
                      </a:lnTo>
                      <a:cubicBezTo>
                        <a:pt x="1096" y="405"/>
                        <a:pt x="1168" y="310"/>
                        <a:pt x="1168" y="238"/>
                      </a:cubicBezTo>
                      <a:cubicBezTo>
                        <a:pt x="1216" y="72"/>
                        <a:pt x="1096" y="0"/>
                        <a:pt x="9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31"/>
                <p:cNvSpPr/>
                <p:nvPr/>
              </p:nvSpPr>
              <p:spPr>
                <a:xfrm>
                  <a:off x="4863098" y="2208993"/>
                  <a:ext cx="45720" cy="73642"/>
                </a:xfrm>
                <a:custGeom>
                  <a:rect b="b" l="l" r="r" t="t"/>
                  <a:pathLst>
                    <a:path extrusionOk="0" h="2226" w="1382">
                      <a:moveTo>
                        <a:pt x="667" y="500"/>
                      </a:moveTo>
                      <a:cubicBezTo>
                        <a:pt x="834" y="500"/>
                        <a:pt x="929" y="619"/>
                        <a:pt x="929" y="738"/>
                      </a:cubicBezTo>
                      <a:cubicBezTo>
                        <a:pt x="929" y="858"/>
                        <a:pt x="834" y="977"/>
                        <a:pt x="667" y="977"/>
                      </a:cubicBezTo>
                      <a:lnTo>
                        <a:pt x="429" y="977"/>
                      </a:lnTo>
                      <a:lnTo>
                        <a:pt x="429" y="500"/>
                      </a:lnTo>
                      <a:close/>
                      <a:moveTo>
                        <a:pt x="167" y="0"/>
                      </a:moveTo>
                      <a:cubicBezTo>
                        <a:pt x="72" y="24"/>
                        <a:pt x="24" y="119"/>
                        <a:pt x="24" y="191"/>
                      </a:cubicBezTo>
                      <a:lnTo>
                        <a:pt x="1" y="2024"/>
                      </a:lnTo>
                      <a:cubicBezTo>
                        <a:pt x="1" y="2125"/>
                        <a:pt x="86" y="2226"/>
                        <a:pt x="184" y="2226"/>
                      </a:cubicBezTo>
                      <a:cubicBezTo>
                        <a:pt x="202" y="2226"/>
                        <a:pt x="220" y="2222"/>
                        <a:pt x="239" y="2215"/>
                      </a:cubicBezTo>
                      <a:cubicBezTo>
                        <a:pt x="358" y="2215"/>
                        <a:pt x="429" y="2096"/>
                        <a:pt x="429" y="1977"/>
                      </a:cubicBezTo>
                      <a:lnTo>
                        <a:pt x="429" y="1501"/>
                      </a:lnTo>
                      <a:lnTo>
                        <a:pt x="1001" y="2120"/>
                      </a:lnTo>
                      <a:cubicBezTo>
                        <a:pt x="1025" y="2191"/>
                        <a:pt x="1096" y="2191"/>
                        <a:pt x="1144" y="2191"/>
                      </a:cubicBezTo>
                      <a:cubicBezTo>
                        <a:pt x="1215" y="2191"/>
                        <a:pt x="1239" y="2167"/>
                        <a:pt x="1310" y="2120"/>
                      </a:cubicBezTo>
                      <a:cubicBezTo>
                        <a:pt x="1382" y="2048"/>
                        <a:pt x="1382" y="1929"/>
                        <a:pt x="1334" y="1834"/>
                      </a:cubicBezTo>
                      <a:lnTo>
                        <a:pt x="882" y="1334"/>
                      </a:lnTo>
                      <a:cubicBezTo>
                        <a:pt x="1191" y="1239"/>
                        <a:pt x="1382" y="1000"/>
                        <a:pt x="1382" y="667"/>
                      </a:cubicBezTo>
                      <a:cubicBezTo>
                        <a:pt x="1382" y="310"/>
                        <a:pt x="1096" y="0"/>
                        <a:pt x="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31"/>
                <p:cNvSpPr/>
                <p:nvPr/>
              </p:nvSpPr>
              <p:spPr>
                <a:xfrm>
                  <a:off x="4733878" y="2303509"/>
                  <a:ext cx="263171" cy="202531"/>
                </a:xfrm>
                <a:custGeom>
                  <a:rect b="b" l="l" r="r" t="t"/>
                  <a:pathLst>
                    <a:path extrusionOk="0" h="6122" w="7955">
                      <a:moveTo>
                        <a:pt x="215" y="1"/>
                      </a:moveTo>
                      <a:cubicBezTo>
                        <a:pt x="96" y="1"/>
                        <a:pt x="1" y="72"/>
                        <a:pt x="1" y="191"/>
                      </a:cubicBezTo>
                      <a:lnTo>
                        <a:pt x="1" y="4692"/>
                      </a:lnTo>
                      <a:cubicBezTo>
                        <a:pt x="1" y="5502"/>
                        <a:pt x="644" y="6121"/>
                        <a:pt x="1430" y="6121"/>
                      </a:cubicBezTo>
                      <a:lnTo>
                        <a:pt x="6455" y="6121"/>
                      </a:lnTo>
                      <a:cubicBezTo>
                        <a:pt x="7264" y="6121"/>
                        <a:pt x="7884" y="5478"/>
                        <a:pt x="7884" y="4692"/>
                      </a:cubicBezTo>
                      <a:lnTo>
                        <a:pt x="7884" y="191"/>
                      </a:lnTo>
                      <a:cubicBezTo>
                        <a:pt x="7955" y="120"/>
                        <a:pt x="7812" y="1"/>
                        <a:pt x="7717" y="1"/>
                      </a:cubicBezTo>
                      <a:lnTo>
                        <a:pt x="4954" y="1"/>
                      </a:lnTo>
                      <a:cubicBezTo>
                        <a:pt x="4835" y="1"/>
                        <a:pt x="4764" y="72"/>
                        <a:pt x="4764" y="168"/>
                      </a:cubicBezTo>
                      <a:cubicBezTo>
                        <a:pt x="4716" y="311"/>
                        <a:pt x="4835" y="406"/>
                        <a:pt x="4954" y="406"/>
                      </a:cubicBezTo>
                      <a:lnTo>
                        <a:pt x="7502" y="406"/>
                      </a:lnTo>
                      <a:lnTo>
                        <a:pt x="7502" y="4692"/>
                      </a:lnTo>
                      <a:cubicBezTo>
                        <a:pt x="7502" y="5264"/>
                        <a:pt x="7050" y="5716"/>
                        <a:pt x="6478" y="5716"/>
                      </a:cubicBezTo>
                      <a:lnTo>
                        <a:pt x="1454" y="5716"/>
                      </a:lnTo>
                      <a:cubicBezTo>
                        <a:pt x="882" y="5716"/>
                        <a:pt x="453" y="5264"/>
                        <a:pt x="453" y="4692"/>
                      </a:cubicBezTo>
                      <a:lnTo>
                        <a:pt x="453" y="406"/>
                      </a:lnTo>
                      <a:lnTo>
                        <a:pt x="2978" y="406"/>
                      </a:lnTo>
                      <a:cubicBezTo>
                        <a:pt x="3097" y="406"/>
                        <a:pt x="3192" y="311"/>
                        <a:pt x="3192" y="239"/>
                      </a:cubicBezTo>
                      <a:cubicBezTo>
                        <a:pt x="3216" y="72"/>
                        <a:pt x="3097" y="1"/>
                        <a:pt x="29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31"/>
                <p:cNvSpPr/>
                <p:nvPr/>
              </p:nvSpPr>
              <p:spPr>
                <a:xfrm>
                  <a:off x="4785090" y="2335831"/>
                  <a:ext cx="160781" cy="138682"/>
                </a:xfrm>
                <a:custGeom>
                  <a:rect b="b" l="l" r="r" t="t"/>
                  <a:pathLst>
                    <a:path extrusionOk="0" h="4192" w="4860">
                      <a:moveTo>
                        <a:pt x="4073" y="453"/>
                      </a:moveTo>
                      <a:cubicBezTo>
                        <a:pt x="4216" y="453"/>
                        <a:pt x="4383" y="572"/>
                        <a:pt x="4383" y="715"/>
                      </a:cubicBezTo>
                      <a:cubicBezTo>
                        <a:pt x="4407" y="881"/>
                        <a:pt x="4287" y="1048"/>
                        <a:pt x="4073" y="1048"/>
                      </a:cubicBezTo>
                      <a:lnTo>
                        <a:pt x="2954" y="1048"/>
                      </a:lnTo>
                      <a:cubicBezTo>
                        <a:pt x="2835" y="1048"/>
                        <a:pt x="2740" y="1120"/>
                        <a:pt x="2740" y="1239"/>
                      </a:cubicBezTo>
                      <a:lnTo>
                        <a:pt x="2740" y="2787"/>
                      </a:lnTo>
                      <a:lnTo>
                        <a:pt x="2097" y="2787"/>
                      </a:lnTo>
                      <a:lnTo>
                        <a:pt x="2097" y="1239"/>
                      </a:lnTo>
                      <a:cubicBezTo>
                        <a:pt x="2097" y="1120"/>
                        <a:pt x="2025" y="1048"/>
                        <a:pt x="1906" y="1048"/>
                      </a:cubicBezTo>
                      <a:lnTo>
                        <a:pt x="763" y="1048"/>
                      </a:lnTo>
                      <a:cubicBezTo>
                        <a:pt x="620" y="1048"/>
                        <a:pt x="477" y="929"/>
                        <a:pt x="477" y="762"/>
                      </a:cubicBezTo>
                      <a:cubicBezTo>
                        <a:pt x="430" y="596"/>
                        <a:pt x="596" y="453"/>
                        <a:pt x="763" y="453"/>
                      </a:cubicBezTo>
                      <a:close/>
                      <a:moveTo>
                        <a:pt x="3430" y="3239"/>
                      </a:moveTo>
                      <a:lnTo>
                        <a:pt x="3430" y="3787"/>
                      </a:lnTo>
                      <a:lnTo>
                        <a:pt x="1454" y="3787"/>
                      </a:lnTo>
                      <a:lnTo>
                        <a:pt x="1454" y="3239"/>
                      </a:lnTo>
                      <a:close/>
                      <a:moveTo>
                        <a:pt x="763" y="0"/>
                      </a:moveTo>
                      <a:cubicBezTo>
                        <a:pt x="382" y="0"/>
                        <a:pt x="25" y="286"/>
                        <a:pt x="25" y="691"/>
                      </a:cubicBezTo>
                      <a:cubicBezTo>
                        <a:pt x="1" y="1120"/>
                        <a:pt x="358" y="1477"/>
                        <a:pt x="763" y="1477"/>
                      </a:cubicBezTo>
                      <a:lnTo>
                        <a:pt x="1692" y="1477"/>
                      </a:lnTo>
                      <a:lnTo>
                        <a:pt x="1692" y="2834"/>
                      </a:lnTo>
                      <a:lnTo>
                        <a:pt x="1239" y="2834"/>
                      </a:lnTo>
                      <a:cubicBezTo>
                        <a:pt x="1120" y="2834"/>
                        <a:pt x="1049" y="2906"/>
                        <a:pt x="1049" y="3025"/>
                      </a:cubicBezTo>
                      <a:lnTo>
                        <a:pt x="1049" y="3977"/>
                      </a:lnTo>
                      <a:cubicBezTo>
                        <a:pt x="1049" y="4096"/>
                        <a:pt x="1120" y="4192"/>
                        <a:pt x="1239" y="4192"/>
                      </a:cubicBezTo>
                      <a:lnTo>
                        <a:pt x="3668" y="4192"/>
                      </a:lnTo>
                      <a:cubicBezTo>
                        <a:pt x="3787" y="4192"/>
                        <a:pt x="3859" y="4096"/>
                        <a:pt x="3859" y="3977"/>
                      </a:cubicBezTo>
                      <a:lnTo>
                        <a:pt x="3859" y="3025"/>
                      </a:lnTo>
                      <a:cubicBezTo>
                        <a:pt x="3859" y="2906"/>
                        <a:pt x="3787" y="2834"/>
                        <a:pt x="3668" y="2834"/>
                      </a:cubicBezTo>
                      <a:lnTo>
                        <a:pt x="3216" y="2834"/>
                      </a:lnTo>
                      <a:lnTo>
                        <a:pt x="3216" y="1477"/>
                      </a:lnTo>
                      <a:lnTo>
                        <a:pt x="4097" y="1477"/>
                      </a:lnTo>
                      <a:cubicBezTo>
                        <a:pt x="4478" y="1477"/>
                        <a:pt x="4859" y="1191"/>
                        <a:pt x="4859" y="810"/>
                      </a:cubicBezTo>
                      <a:cubicBezTo>
                        <a:pt x="4859" y="358"/>
                        <a:pt x="4526" y="0"/>
                        <a:pt x="4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31"/>
                <p:cNvSpPr/>
                <p:nvPr/>
              </p:nvSpPr>
              <p:spPr>
                <a:xfrm>
                  <a:off x="4926120" y="2390318"/>
                  <a:ext cx="42577" cy="53461"/>
                </a:xfrm>
                <a:custGeom>
                  <a:rect b="b" l="l" r="r" t="t"/>
                  <a:pathLst>
                    <a:path extrusionOk="0" h="1616" w="1287">
                      <a:moveTo>
                        <a:pt x="525" y="0"/>
                      </a:moveTo>
                      <a:cubicBezTo>
                        <a:pt x="460" y="0"/>
                        <a:pt x="406" y="59"/>
                        <a:pt x="406" y="139"/>
                      </a:cubicBezTo>
                      <a:lnTo>
                        <a:pt x="406" y="878"/>
                      </a:lnTo>
                      <a:lnTo>
                        <a:pt x="382" y="854"/>
                      </a:lnTo>
                      <a:cubicBezTo>
                        <a:pt x="334" y="806"/>
                        <a:pt x="275" y="782"/>
                        <a:pt x="218" y="782"/>
                      </a:cubicBezTo>
                      <a:cubicBezTo>
                        <a:pt x="161" y="782"/>
                        <a:pt x="108" y="806"/>
                        <a:pt x="72" y="854"/>
                      </a:cubicBezTo>
                      <a:cubicBezTo>
                        <a:pt x="1" y="949"/>
                        <a:pt x="1" y="1092"/>
                        <a:pt x="72" y="1140"/>
                      </a:cubicBezTo>
                      <a:lnTo>
                        <a:pt x="501" y="1568"/>
                      </a:lnTo>
                      <a:cubicBezTo>
                        <a:pt x="525" y="1592"/>
                        <a:pt x="572" y="1616"/>
                        <a:pt x="644" y="1616"/>
                      </a:cubicBezTo>
                      <a:cubicBezTo>
                        <a:pt x="715" y="1616"/>
                        <a:pt x="763" y="1592"/>
                        <a:pt x="787" y="1568"/>
                      </a:cubicBezTo>
                      <a:lnTo>
                        <a:pt x="1215" y="1140"/>
                      </a:lnTo>
                      <a:cubicBezTo>
                        <a:pt x="1287" y="1068"/>
                        <a:pt x="1287" y="901"/>
                        <a:pt x="1215" y="854"/>
                      </a:cubicBezTo>
                      <a:cubicBezTo>
                        <a:pt x="1168" y="806"/>
                        <a:pt x="1108" y="782"/>
                        <a:pt x="1051" y="782"/>
                      </a:cubicBezTo>
                      <a:cubicBezTo>
                        <a:pt x="995" y="782"/>
                        <a:pt x="941" y="806"/>
                        <a:pt x="906" y="854"/>
                      </a:cubicBezTo>
                      <a:lnTo>
                        <a:pt x="882" y="878"/>
                      </a:lnTo>
                      <a:lnTo>
                        <a:pt x="882" y="282"/>
                      </a:lnTo>
                      <a:cubicBezTo>
                        <a:pt x="810" y="163"/>
                        <a:pt x="739" y="68"/>
                        <a:pt x="620" y="44"/>
                      </a:cubicBezTo>
                      <a:cubicBezTo>
                        <a:pt x="589" y="13"/>
                        <a:pt x="556" y="0"/>
                        <a:pt x="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31"/>
                <p:cNvSpPr/>
                <p:nvPr/>
              </p:nvSpPr>
              <p:spPr>
                <a:xfrm>
                  <a:off x="4763057" y="2392534"/>
                  <a:ext cx="43338" cy="51245"/>
                </a:xfrm>
                <a:custGeom>
                  <a:rect b="b" l="l" r="r" t="t"/>
                  <a:pathLst>
                    <a:path extrusionOk="0" h="1549" w="1310">
                      <a:moveTo>
                        <a:pt x="667" y="1"/>
                      </a:moveTo>
                      <a:cubicBezTo>
                        <a:pt x="548" y="1"/>
                        <a:pt x="453" y="96"/>
                        <a:pt x="453" y="215"/>
                      </a:cubicBezTo>
                      <a:lnTo>
                        <a:pt x="453" y="811"/>
                      </a:lnTo>
                      <a:lnTo>
                        <a:pt x="429" y="787"/>
                      </a:lnTo>
                      <a:cubicBezTo>
                        <a:pt x="373" y="731"/>
                        <a:pt x="309" y="708"/>
                        <a:pt x="246" y="708"/>
                      </a:cubicBezTo>
                      <a:cubicBezTo>
                        <a:pt x="202" y="708"/>
                        <a:pt x="159" y="720"/>
                        <a:pt x="119" y="739"/>
                      </a:cubicBezTo>
                      <a:cubicBezTo>
                        <a:pt x="0" y="834"/>
                        <a:pt x="0" y="977"/>
                        <a:pt x="95" y="1073"/>
                      </a:cubicBezTo>
                      <a:lnTo>
                        <a:pt x="500" y="1501"/>
                      </a:lnTo>
                      <a:cubicBezTo>
                        <a:pt x="548" y="1525"/>
                        <a:pt x="595" y="1549"/>
                        <a:pt x="667" y="1549"/>
                      </a:cubicBezTo>
                      <a:cubicBezTo>
                        <a:pt x="714" y="1549"/>
                        <a:pt x="786" y="1525"/>
                        <a:pt x="810" y="1501"/>
                      </a:cubicBezTo>
                      <a:lnTo>
                        <a:pt x="1215" y="1073"/>
                      </a:lnTo>
                      <a:cubicBezTo>
                        <a:pt x="1310" y="977"/>
                        <a:pt x="1310" y="834"/>
                        <a:pt x="1215" y="787"/>
                      </a:cubicBezTo>
                      <a:cubicBezTo>
                        <a:pt x="1179" y="739"/>
                        <a:pt x="1119" y="715"/>
                        <a:pt x="1063" y="715"/>
                      </a:cubicBezTo>
                      <a:cubicBezTo>
                        <a:pt x="1006" y="715"/>
                        <a:pt x="953" y="739"/>
                        <a:pt x="929" y="787"/>
                      </a:cubicBezTo>
                      <a:lnTo>
                        <a:pt x="905" y="811"/>
                      </a:lnTo>
                      <a:lnTo>
                        <a:pt x="905" y="215"/>
                      </a:lnTo>
                      <a:cubicBezTo>
                        <a:pt x="881" y="96"/>
                        <a:pt x="786" y="1"/>
                        <a:pt x="6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31"/>
                <p:cNvSpPr/>
                <p:nvPr/>
              </p:nvSpPr>
              <p:spPr>
                <a:xfrm>
                  <a:off x="4859161" y="2304303"/>
                  <a:ext cx="13431" cy="13431"/>
                </a:xfrm>
                <a:custGeom>
                  <a:rect b="b" l="l" r="r" t="t"/>
                  <a:pathLst>
                    <a:path extrusionOk="0" h="406" w="406">
                      <a:moveTo>
                        <a:pt x="191" y="1"/>
                      </a:moveTo>
                      <a:cubicBezTo>
                        <a:pt x="143" y="1"/>
                        <a:pt x="72" y="25"/>
                        <a:pt x="48" y="48"/>
                      </a:cubicBezTo>
                      <a:cubicBezTo>
                        <a:pt x="24" y="96"/>
                        <a:pt x="0" y="144"/>
                        <a:pt x="0" y="215"/>
                      </a:cubicBezTo>
                      <a:cubicBezTo>
                        <a:pt x="0" y="263"/>
                        <a:pt x="24" y="334"/>
                        <a:pt x="48" y="358"/>
                      </a:cubicBezTo>
                      <a:cubicBezTo>
                        <a:pt x="72" y="382"/>
                        <a:pt x="143" y="406"/>
                        <a:pt x="191" y="406"/>
                      </a:cubicBezTo>
                      <a:cubicBezTo>
                        <a:pt x="262" y="406"/>
                        <a:pt x="310" y="382"/>
                        <a:pt x="358" y="358"/>
                      </a:cubicBezTo>
                      <a:cubicBezTo>
                        <a:pt x="381" y="334"/>
                        <a:pt x="405" y="263"/>
                        <a:pt x="405" y="215"/>
                      </a:cubicBezTo>
                      <a:cubicBezTo>
                        <a:pt x="405" y="144"/>
                        <a:pt x="381" y="96"/>
                        <a:pt x="358" y="48"/>
                      </a:cubicBezTo>
                      <a:cubicBezTo>
                        <a:pt x="310" y="25"/>
                        <a:pt x="262"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2" name="Google Shape;2792;p31"/>
              <p:cNvSpPr/>
              <p:nvPr/>
            </p:nvSpPr>
            <p:spPr>
              <a:xfrm>
                <a:off x="2013394" y="1910265"/>
                <a:ext cx="633350" cy="1422475"/>
              </a:xfrm>
              <a:custGeom>
                <a:rect b="b" l="l" r="r" t="t"/>
                <a:pathLst>
                  <a:path extrusionOk="0" h="56899" w="25334">
                    <a:moveTo>
                      <a:pt x="66" y="268"/>
                    </a:moveTo>
                    <a:cubicBezTo>
                      <a:pt x="1046" y="-182"/>
                      <a:pt x="13931" y="18"/>
                      <a:pt x="17712" y="268"/>
                    </a:cubicBezTo>
                    <a:cubicBezTo>
                      <a:pt x="21493" y="518"/>
                      <a:pt x="21494" y="418"/>
                      <a:pt x="22754" y="1767"/>
                    </a:cubicBezTo>
                    <a:cubicBezTo>
                      <a:pt x="24014" y="3117"/>
                      <a:pt x="24994" y="118"/>
                      <a:pt x="25274" y="8365"/>
                    </a:cubicBezTo>
                    <a:cubicBezTo>
                      <a:pt x="25554" y="16613"/>
                      <a:pt x="24783" y="43554"/>
                      <a:pt x="24433" y="51252"/>
                    </a:cubicBezTo>
                    <a:cubicBezTo>
                      <a:pt x="24083" y="58950"/>
                      <a:pt x="24505" y="53751"/>
                      <a:pt x="23175" y="54551"/>
                    </a:cubicBezTo>
                    <a:cubicBezTo>
                      <a:pt x="21845" y="55351"/>
                      <a:pt x="20241" y="55685"/>
                      <a:pt x="16451" y="56051"/>
                    </a:cubicBezTo>
                    <a:cubicBezTo>
                      <a:pt x="12662" y="56417"/>
                      <a:pt x="1943" y="57239"/>
                      <a:pt x="438" y="56745"/>
                    </a:cubicBezTo>
                    <a:cubicBezTo>
                      <a:pt x="-1067" y="56251"/>
                      <a:pt x="5520" y="54504"/>
                      <a:pt x="7419" y="53089"/>
                    </a:cubicBezTo>
                    <a:cubicBezTo>
                      <a:pt x="9318" y="51674"/>
                      <a:pt x="10547" y="51009"/>
                      <a:pt x="11830" y="48254"/>
                    </a:cubicBezTo>
                    <a:cubicBezTo>
                      <a:pt x="13113" y="45499"/>
                      <a:pt x="14568" y="43055"/>
                      <a:pt x="15116" y="36557"/>
                    </a:cubicBezTo>
                    <a:cubicBezTo>
                      <a:pt x="15664" y="30059"/>
                      <a:pt x="15664" y="14863"/>
                      <a:pt x="15116" y="9265"/>
                    </a:cubicBezTo>
                    <a:cubicBezTo>
                      <a:pt x="14568" y="3667"/>
                      <a:pt x="14338" y="4467"/>
                      <a:pt x="11830" y="2967"/>
                    </a:cubicBezTo>
                    <a:cubicBezTo>
                      <a:pt x="9322" y="1468"/>
                      <a:pt x="-914" y="718"/>
                      <a:pt x="66" y="268"/>
                    </a:cubicBezTo>
                    <a:close/>
                  </a:path>
                </a:pathLst>
              </a:custGeom>
              <a:solidFill>
                <a:srgbClr val="703030">
                  <a:alpha val="25840"/>
                </a:srgbClr>
              </a:solidFill>
              <a:ln>
                <a:noFill/>
              </a:ln>
            </p:spPr>
          </p:sp>
        </p:grpSp>
        <p:sp>
          <p:nvSpPr>
            <p:cNvPr id="2793" name="Google Shape;2793;p31"/>
            <p:cNvSpPr/>
            <p:nvPr/>
          </p:nvSpPr>
          <p:spPr>
            <a:xfrm>
              <a:off x="435600" y="3208545"/>
              <a:ext cx="2337899" cy="1093187"/>
            </a:xfrm>
            <a:custGeom>
              <a:rect b="b" l="l" r="r" t="t"/>
              <a:pathLst>
                <a:path extrusionOk="0" h="30453" w="88473">
                  <a:moveTo>
                    <a:pt x="40288" y="0"/>
                  </a:moveTo>
                  <a:lnTo>
                    <a:pt x="0" y="30063"/>
                  </a:lnTo>
                  <a:lnTo>
                    <a:pt x="77517" y="30453"/>
                  </a:lnTo>
                  <a:lnTo>
                    <a:pt x="88473" y="1163"/>
                  </a:lnTo>
                  <a:close/>
                </a:path>
              </a:pathLst>
            </a:custGeom>
            <a:gradFill>
              <a:gsLst>
                <a:gs pos="0">
                  <a:srgbClr val="703030">
                    <a:alpha val="25882"/>
                  </a:srgbClr>
                </a:gs>
                <a:gs pos="100000">
                  <a:srgbClr val="703030">
                    <a:alpha val="0"/>
                  </a:srgbClr>
                </a:gs>
              </a:gsLst>
              <a:lin ang="5400700" scaled="0"/>
            </a:gradFill>
            <a:ln>
              <a:noFill/>
            </a:ln>
          </p:spPr>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7" name="Shape 2797"/>
        <p:cNvGrpSpPr/>
        <p:nvPr/>
      </p:nvGrpSpPr>
      <p:grpSpPr>
        <a:xfrm>
          <a:off x="0" y="0"/>
          <a:ext cx="0" cy="0"/>
          <a:chOff x="0" y="0"/>
          <a:chExt cx="0" cy="0"/>
        </a:xfrm>
      </p:grpSpPr>
      <p:sp>
        <p:nvSpPr>
          <p:cNvPr id="2798" name="Google Shape;2798;p32"/>
          <p:cNvSpPr/>
          <p:nvPr/>
        </p:nvSpPr>
        <p:spPr>
          <a:xfrm>
            <a:off x="57375" y="4060400"/>
            <a:ext cx="928475" cy="1090225"/>
          </a:xfrm>
          <a:custGeom>
            <a:rect b="b" l="l" r="r" t="t"/>
            <a:pathLst>
              <a:path extrusionOk="0" h="43609" w="37139">
                <a:moveTo>
                  <a:pt x="0" y="43346"/>
                </a:moveTo>
                <a:lnTo>
                  <a:pt x="27673" y="51"/>
                </a:lnTo>
                <a:lnTo>
                  <a:pt x="37139" y="0"/>
                </a:lnTo>
                <a:lnTo>
                  <a:pt x="15245" y="43609"/>
                </a:lnTo>
                <a:close/>
              </a:path>
            </a:pathLst>
          </a:custGeom>
          <a:gradFill>
            <a:gsLst>
              <a:gs pos="0">
                <a:srgbClr val="703030">
                  <a:alpha val="25882"/>
                </a:srgbClr>
              </a:gs>
              <a:gs pos="100000">
                <a:srgbClr val="703030">
                  <a:alpha val="0"/>
                </a:srgbClr>
              </a:gs>
            </a:gsLst>
            <a:lin ang="5400700" scaled="0"/>
          </a:gradFill>
          <a:ln>
            <a:noFill/>
          </a:ln>
        </p:spPr>
      </p:sp>
      <p:sp>
        <p:nvSpPr>
          <p:cNvPr id="2799" name="Google Shape;2799;p32"/>
          <p:cNvSpPr/>
          <p:nvPr/>
        </p:nvSpPr>
        <p:spPr>
          <a:xfrm>
            <a:off x="5384302" y="3456313"/>
            <a:ext cx="2185396" cy="527704"/>
          </a:xfrm>
          <a:custGeom>
            <a:rect b="b" l="l" r="r" t="t"/>
            <a:pathLst>
              <a:path extrusionOk="0" h="9463" w="43211">
                <a:moveTo>
                  <a:pt x="1" y="1"/>
                </a:moveTo>
                <a:lnTo>
                  <a:pt x="3170" y="4737"/>
                </a:lnTo>
                <a:lnTo>
                  <a:pt x="1" y="9462"/>
                </a:lnTo>
                <a:lnTo>
                  <a:pt x="43210" y="9462"/>
                </a:lnTo>
                <a:lnTo>
                  <a:pt x="40052" y="4737"/>
                </a:lnTo>
                <a:lnTo>
                  <a:pt x="43210" y="1"/>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32"/>
          <p:cNvSpPr/>
          <p:nvPr/>
        </p:nvSpPr>
        <p:spPr>
          <a:xfrm>
            <a:off x="1785504" y="3456313"/>
            <a:ext cx="2186585" cy="527704"/>
          </a:xfrm>
          <a:custGeom>
            <a:rect b="b" l="l" r="r" t="t"/>
            <a:pathLst>
              <a:path extrusionOk="0" h="9463" w="43211">
                <a:moveTo>
                  <a:pt x="1" y="1"/>
                </a:moveTo>
                <a:lnTo>
                  <a:pt x="3170" y="4737"/>
                </a:lnTo>
                <a:lnTo>
                  <a:pt x="1" y="9462"/>
                </a:lnTo>
                <a:lnTo>
                  <a:pt x="43210" y="9462"/>
                </a:lnTo>
                <a:lnTo>
                  <a:pt x="40052" y="4737"/>
                </a:lnTo>
                <a:lnTo>
                  <a:pt x="43210" y="1"/>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32"/>
          <p:cNvSpPr/>
          <p:nvPr/>
        </p:nvSpPr>
        <p:spPr>
          <a:xfrm>
            <a:off x="5384302" y="1805473"/>
            <a:ext cx="2185396" cy="527704"/>
          </a:xfrm>
          <a:custGeom>
            <a:rect b="b" l="l" r="r" t="t"/>
            <a:pathLst>
              <a:path extrusionOk="0" h="9463" w="43211">
                <a:moveTo>
                  <a:pt x="1" y="1"/>
                </a:moveTo>
                <a:lnTo>
                  <a:pt x="3170" y="4737"/>
                </a:lnTo>
                <a:lnTo>
                  <a:pt x="1" y="9462"/>
                </a:lnTo>
                <a:lnTo>
                  <a:pt x="43210" y="9462"/>
                </a:lnTo>
                <a:lnTo>
                  <a:pt x="40052" y="4737"/>
                </a:lnTo>
                <a:lnTo>
                  <a:pt x="43210" y="1"/>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32"/>
          <p:cNvSpPr/>
          <p:nvPr/>
        </p:nvSpPr>
        <p:spPr>
          <a:xfrm>
            <a:off x="1785504" y="1805473"/>
            <a:ext cx="2186585" cy="527704"/>
          </a:xfrm>
          <a:custGeom>
            <a:rect b="b" l="l" r="r" t="t"/>
            <a:pathLst>
              <a:path extrusionOk="0" h="9463" w="43211">
                <a:moveTo>
                  <a:pt x="1" y="1"/>
                </a:moveTo>
                <a:lnTo>
                  <a:pt x="3170" y="4737"/>
                </a:lnTo>
                <a:lnTo>
                  <a:pt x="1" y="9462"/>
                </a:lnTo>
                <a:lnTo>
                  <a:pt x="43210" y="9462"/>
                </a:lnTo>
                <a:lnTo>
                  <a:pt x="40052" y="4737"/>
                </a:lnTo>
                <a:lnTo>
                  <a:pt x="43210" y="1"/>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32"/>
          <p:cNvSpPr txBox="1"/>
          <p:nvPr>
            <p:ph idx="4" type="title"/>
          </p:nvPr>
        </p:nvSpPr>
        <p:spPr>
          <a:xfrm>
            <a:off x="2486596" y="1444079"/>
            <a:ext cx="792900" cy="44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804" name="Google Shape;2804;p32"/>
          <p:cNvSpPr txBox="1"/>
          <p:nvPr>
            <p:ph idx="1" type="subTitle"/>
          </p:nvPr>
        </p:nvSpPr>
        <p:spPr>
          <a:xfrm>
            <a:off x="1710600" y="2329300"/>
            <a:ext cx="2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Fire Detection using Image processing methods</a:t>
            </a:r>
            <a:endParaRPr/>
          </a:p>
        </p:txBody>
      </p:sp>
      <p:sp>
        <p:nvSpPr>
          <p:cNvPr id="2805" name="Google Shape;2805;p32"/>
          <p:cNvSpPr txBox="1"/>
          <p:nvPr>
            <p:ph idx="5" type="title"/>
          </p:nvPr>
        </p:nvSpPr>
        <p:spPr>
          <a:xfrm>
            <a:off x="6101225" y="1444079"/>
            <a:ext cx="792900" cy="44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806" name="Google Shape;2806;p32"/>
          <p:cNvSpPr txBox="1"/>
          <p:nvPr>
            <p:ph idx="6" type="subTitle"/>
          </p:nvPr>
        </p:nvSpPr>
        <p:spPr>
          <a:xfrm>
            <a:off x="5308800" y="2329300"/>
            <a:ext cx="2604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Fire Detection using Temperature, humidity and smoke sensors</a:t>
            </a:r>
            <a:endParaRPr/>
          </a:p>
        </p:txBody>
      </p:sp>
      <p:sp>
        <p:nvSpPr>
          <p:cNvPr id="2807" name="Google Shape;2807;p32"/>
          <p:cNvSpPr txBox="1"/>
          <p:nvPr>
            <p:ph idx="8" type="title"/>
          </p:nvPr>
        </p:nvSpPr>
        <p:spPr>
          <a:xfrm>
            <a:off x="2444434" y="3095574"/>
            <a:ext cx="792900" cy="44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808" name="Google Shape;2808;p32"/>
          <p:cNvSpPr txBox="1"/>
          <p:nvPr>
            <p:ph idx="9" type="subTitle"/>
          </p:nvPr>
        </p:nvSpPr>
        <p:spPr>
          <a:xfrm>
            <a:off x="1710596" y="3966300"/>
            <a:ext cx="2336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Comparison </a:t>
            </a:r>
            <a:r>
              <a:rPr lang="en"/>
              <a:t>between</a:t>
            </a:r>
            <a:r>
              <a:rPr lang="en"/>
              <a:t> the two </a:t>
            </a:r>
            <a:r>
              <a:rPr lang="en"/>
              <a:t>papers</a:t>
            </a:r>
            <a:endParaRPr/>
          </a:p>
        </p:txBody>
      </p:sp>
      <p:sp>
        <p:nvSpPr>
          <p:cNvPr id="2809" name="Google Shape;2809;p32"/>
          <p:cNvSpPr txBox="1"/>
          <p:nvPr>
            <p:ph idx="13" type="title"/>
          </p:nvPr>
        </p:nvSpPr>
        <p:spPr>
          <a:xfrm>
            <a:off x="6059063" y="3095574"/>
            <a:ext cx="792900" cy="44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810" name="Google Shape;2810;p32"/>
          <p:cNvSpPr txBox="1"/>
          <p:nvPr>
            <p:ph idx="14" type="subTitle"/>
          </p:nvPr>
        </p:nvSpPr>
        <p:spPr>
          <a:xfrm>
            <a:off x="5308800" y="3966300"/>
            <a:ext cx="2336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811" name="Google Shape;2811;p32"/>
          <p:cNvSpPr txBox="1"/>
          <p:nvPr>
            <p:ph idx="15" type="title"/>
          </p:nvPr>
        </p:nvSpPr>
        <p:spPr>
          <a:xfrm>
            <a:off x="720000" y="53949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2812" name="Google Shape;2812;p32"/>
          <p:cNvSpPr txBox="1"/>
          <p:nvPr>
            <p:ph idx="3" type="title"/>
          </p:nvPr>
        </p:nvSpPr>
        <p:spPr>
          <a:xfrm>
            <a:off x="1987449" y="1805475"/>
            <a:ext cx="17826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PAPER 1</a:t>
            </a:r>
            <a:endParaRPr/>
          </a:p>
        </p:txBody>
      </p:sp>
      <p:sp>
        <p:nvSpPr>
          <p:cNvPr id="2813" name="Google Shape;2813;p32"/>
          <p:cNvSpPr txBox="1"/>
          <p:nvPr>
            <p:ph type="title"/>
          </p:nvPr>
        </p:nvSpPr>
        <p:spPr>
          <a:xfrm>
            <a:off x="5585700" y="1805475"/>
            <a:ext cx="17826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PAPER 2</a:t>
            </a:r>
            <a:endParaRPr/>
          </a:p>
        </p:txBody>
      </p:sp>
      <p:sp>
        <p:nvSpPr>
          <p:cNvPr id="2814" name="Google Shape;2814;p32"/>
          <p:cNvSpPr txBox="1"/>
          <p:nvPr>
            <p:ph idx="7" type="title"/>
          </p:nvPr>
        </p:nvSpPr>
        <p:spPr>
          <a:xfrm>
            <a:off x="1987450" y="3456325"/>
            <a:ext cx="18948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COMPARISON</a:t>
            </a:r>
            <a:endParaRPr/>
          </a:p>
        </p:txBody>
      </p:sp>
      <p:sp>
        <p:nvSpPr>
          <p:cNvPr id="2815" name="Google Shape;2815;p32"/>
          <p:cNvSpPr txBox="1"/>
          <p:nvPr>
            <p:ph idx="2" type="title"/>
          </p:nvPr>
        </p:nvSpPr>
        <p:spPr>
          <a:xfrm>
            <a:off x="5585700" y="3456322"/>
            <a:ext cx="17826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grpSp>
        <p:nvGrpSpPr>
          <p:cNvPr id="2816" name="Google Shape;2816;p32"/>
          <p:cNvGrpSpPr/>
          <p:nvPr/>
        </p:nvGrpSpPr>
        <p:grpSpPr>
          <a:xfrm>
            <a:off x="352488" y="923463"/>
            <a:ext cx="8438968" cy="3378240"/>
            <a:chOff x="352488" y="923463"/>
            <a:chExt cx="8438968" cy="3378240"/>
          </a:xfrm>
        </p:grpSpPr>
        <p:sp>
          <p:nvSpPr>
            <p:cNvPr id="2817" name="Google Shape;2817;p32"/>
            <p:cNvSpPr/>
            <p:nvPr/>
          </p:nvSpPr>
          <p:spPr>
            <a:xfrm>
              <a:off x="8334900" y="2054975"/>
              <a:ext cx="274319" cy="274325"/>
            </a:xfrm>
            <a:custGeom>
              <a:rect b="b" l="l" r="r" t="t"/>
              <a:pathLst>
                <a:path extrusionOk="0" h="6781" w="678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32"/>
            <p:cNvSpPr/>
            <p:nvPr/>
          </p:nvSpPr>
          <p:spPr>
            <a:xfrm>
              <a:off x="1405800" y="990675"/>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32"/>
            <p:cNvSpPr/>
            <p:nvPr/>
          </p:nvSpPr>
          <p:spPr>
            <a:xfrm>
              <a:off x="352487" y="3905513"/>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32"/>
            <p:cNvSpPr/>
            <p:nvPr/>
          </p:nvSpPr>
          <p:spPr>
            <a:xfrm>
              <a:off x="492713" y="1610162"/>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32"/>
            <p:cNvSpPr/>
            <p:nvPr/>
          </p:nvSpPr>
          <p:spPr>
            <a:xfrm>
              <a:off x="7395113" y="923463"/>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32"/>
            <p:cNvSpPr/>
            <p:nvPr/>
          </p:nvSpPr>
          <p:spPr>
            <a:xfrm>
              <a:off x="4753350" y="2890788"/>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32"/>
            <p:cNvSpPr/>
            <p:nvPr/>
          </p:nvSpPr>
          <p:spPr>
            <a:xfrm>
              <a:off x="4253763" y="1932163"/>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32"/>
            <p:cNvSpPr/>
            <p:nvPr/>
          </p:nvSpPr>
          <p:spPr>
            <a:xfrm>
              <a:off x="8517138" y="3753088"/>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32"/>
            <p:cNvSpPr/>
            <p:nvPr/>
          </p:nvSpPr>
          <p:spPr>
            <a:xfrm>
              <a:off x="4210663" y="4027388"/>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6" name="Google Shape;2826;p32"/>
          <p:cNvGrpSpPr/>
          <p:nvPr/>
        </p:nvGrpSpPr>
        <p:grpSpPr>
          <a:xfrm>
            <a:off x="352502" y="2382440"/>
            <a:ext cx="1030906" cy="1678338"/>
            <a:chOff x="1722650" y="1789375"/>
            <a:chExt cx="881041" cy="1434354"/>
          </a:xfrm>
        </p:grpSpPr>
        <p:sp>
          <p:nvSpPr>
            <p:cNvPr id="2827" name="Google Shape;2827;p32"/>
            <p:cNvSpPr/>
            <p:nvPr/>
          </p:nvSpPr>
          <p:spPr>
            <a:xfrm>
              <a:off x="2118175" y="1962775"/>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32"/>
            <p:cNvSpPr/>
            <p:nvPr/>
          </p:nvSpPr>
          <p:spPr>
            <a:xfrm>
              <a:off x="2084885" y="2789271"/>
              <a:ext cx="156004" cy="411985"/>
            </a:xfrm>
            <a:custGeom>
              <a:rect b="b" l="l" r="r" t="t"/>
              <a:pathLst>
                <a:path extrusionOk="0" h="7883" w="2985">
                  <a:moveTo>
                    <a:pt x="0" y="0"/>
                  </a:moveTo>
                  <a:lnTo>
                    <a:pt x="0" y="7883"/>
                  </a:lnTo>
                  <a:lnTo>
                    <a:pt x="2984" y="7883"/>
                  </a:lnTo>
                  <a:lnTo>
                    <a:pt x="2984" y="0"/>
                  </a:lnTo>
                  <a:close/>
                </a:path>
              </a:pathLst>
            </a:custGeom>
            <a:solidFill>
              <a:srgbClr val="DB9E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32"/>
            <p:cNvSpPr/>
            <p:nvPr/>
          </p:nvSpPr>
          <p:spPr>
            <a:xfrm>
              <a:off x="2084885" y="2789271"/>
              <a:ext cx="156004" cy="81948"/>
            </a:xfrm>
            <a:custGeom>
              <a:rect b="b" l="l" r="r" t="t"/>
              <a:pathLst>
                <a:path extrusionOk="0" h="1568" w="2985">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0" name="Google Shape;2830;p32"/>
            <p:cNvGrpSpPr/>
            <p:nvPr/>
          </p:nvGrpSpPr>
          <p:grpSpPr>
            <a:xfrm>
              <a:off x="2061837" y="2766171"/>
              <a:ext cx="202099" cy="457558"/>
              <a:chOff x="2061837" y="2766171"/>
              <a:chExt cx="202099" cy="457558"/>
            </a:xfrm>
          </p:grpSpPr>
          <p:sp>
            <p:nvSpPr>
              <p:cNvPr id="2831" name="Google Shape;2831;p32"/>
              <p:cNvSpPr/>
              <p:nvPr/>
            </p:nvSpPr>
            <p:spPr>
              <a:xfrm>
                <a:off x="2061837" y="2766171"/>
                <a:ext cx="202099" cy="457558"/>
              </a:xfrm>
              <a:custGeom>
                <a:rect b="b" l="l" r="r" t="t"/>
                <a:pathLst>
                  <a:path extrusionOk="0" h="8755" w="3867">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2" name="Google Shape;2832;p32"/>
              <p:cNvGrpSpPr/>
              <p:nvPr/>
            </p:nvGrpSpPr>
            <p:grpSpPr>
              <a:xfrm>
                <a:off x="2084885" y="2956722"/>
                <a:ext cx="156004" cy="245740"/>
                <a:chOff x="2084885" y="2956722"/>
                <a:chExt cx="156004" cy="245740"/>
              </a:xfrm>
            </p:grpSpPr>
            <p:sp>
              <p:nvSpPr>
                <p:cNvPr id="2833" name="Google Shape;2833;p32"/>
                <p:cNvSpPr/>
                <p:nvPr/>
              </p:nvSpPr>
              <p:spPr>
                <a:xfrm>
                  <a:off x="2084885" y="3019803"/>
                  <a:ext cx="156004" cy="61931"/>
                </a:xfrm>
                <a:custGeom>
                  <a:rect b="b" l="l" r="r" t="t"/>
                  <a:pathLst>
                    <a:path extrusionOk="0" h="1185" w="2985">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32"/>
                <p:cNvSpPr/>
                <p:nvPr/>
              </p:nvSpPr>
              <p:spPr>
                <a:xfrm>
                  <a:off x="2084885" y="2956722"/>
                  <a:ext cx="156004" cy="23675"/>
                </a:xfrm>
                <a:custGeom>
                  <a:rect b="b" l="l" r="r" t="t"/>
                  <a:pathLst>
                    <a:path extrusionOk="0" h="453" w="2985">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32"/>
                <p:cNvSpPr/>
                <p:nvPr/>
              </p:nvSpPr>
              <p:spPr>
                <a:xfrm>
                  <a:off x="2084885" y="3087170"/>
                  <a:ext cx="82575" cy="115291"/>
                </a:xfrm>
                <a:custGeom>
                  <a:rect b="b" l="l" r="r" t="t"/>
                  <a:pathLst>
                    <a:path extrusionOk="0" h="2206" w="158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36" name="Google Shape;2836;p32"/>
            <p:cNvSpPr/>
            <p:nvPr/>
          </p:nvSpPr>
          <p:spPr>
            <a:xfrm>
              <a:off x="2084885" y="2870540"/>
              <a:ext cx="156004" cy="42542"/>
            </a:xfrm>
            <a:custGeom>
              <a:rect b="b" l="l" r="r" t="t"/>
              <a:pathLst>
                <a:path extrusionOk="0" h="814" w="2985">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32"/>
            <p:cNvSpPr/>
            <p:nvPr/>
          </p:nvSpPr>
          <p:spPr>
            <a:xfrm>
              <a:off x="2162548" y="2910574"/>
              <a:ext cx="78341" cy="291311"/>
            </a:xfrm>
            <a:custGeom>
              <a:rect b="b" l="l" r="r" t="t"/>
              <a:pathLst>
                <a:path extrusionOk="0" h="5574" w="1499">
                  <a:moveTo>
                    <a:pt x="0" y="1"/>
                  </a:moveTo>
                  <a:lnTo>
                    <a:pt x="0" y="5573"/>
                  </a:lnTo>
                  <a:lnTo>
                    <a:pt x="1498" y="5573"/>
                  </a:lnTo>
                  <a:lnTo>
                    <a:pt x="1498" y="1"/>
                  </a:lnTo>
                  <a:close/>
                </a:path>
              </a:pathLst>
            </a:custGeom>
            <a:solidFill>
              <a:srgbClr val="703030">
                <a:alpha val="25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32"/>
            <p:cNvSpPr/>
            <p:nvPr/>
          </p:nvSpPr>
          <p:spPr>
            <a:xfrm>
              <a:off x="1764513" y="1830611"/>
              <a:ext cx="797317" cy="1080005"/>
            </a:xfrm>
            <a:custGeom>
              <a:rect b="b" l="l" r="r" t="t"/>
              <a:pathLst>
                <a:path extrusionOk="0" h="20665" w="15256">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32"/>
            <p:cNvSpPr/>
            <p:nvPr/>
          </p:nvSpPr>
          <p:spPr>
            <a:xfrm>
              <a:off x="1722650" y="1789375"/>
              <a:ext cx="881041" cy="1143713"/>
            </a:xfrm>
            <a:custGeom>
              <a:rect b="b" l="l" r="r" t="t"/>
              <a:pathLst>
                <a:path extrusionOk="0" h="21884" w="16858">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32"/>
            <p:cNvSpPr/>
            <p:nvPr/>
          </p:nvSpPr>
          <p:spPr>
            <a:xfrm>
              <a:off x="2162548" y="1830611"/>
              <a:ext cx="399285" cy="1080005"/>
            </a:xfrm>
            <a:custGeom>
              <a:rect b="b" l="l" r="r" t="t"/>
              <a:pathLst>
                <a:path extrusionOk="0" h="20665" w="764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1" name="Google Shape;2841;p32"/>
          <p:cNvGrpSpPr/>
          <p:nvPr/>
        </p:nvGrpSpPr>
        <p:grpSpPr>
          <a:xfrm>
            <a:off x="8267" y="9"/>
            <a:ext cx="9126254" cy="199793"/>
            <a:chOff x="8267" y="9"/>
            <a:chExt cx="9126254" cy="199793"/>
          </a:xfrm>
        </p:grpSpPr>
        <p:sp>
          <p:nvSpPr>
            <p:cNvPr id="2842" name="Google Shape;2842;p32"/>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32"/>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32"/>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32"/>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32"/>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32"/>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32"/>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32"/>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32"/>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32"/>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32"/>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32"/>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32"/>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32"/>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32"/>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32"/>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32"/>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32"/>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32"/>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32"/>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32"/>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32"/>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32"/>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32"/>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32"/>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32"/>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32"/>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32"/>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32"/>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32"/>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32"/>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32"/>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32"/>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32"/>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32"/>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32"/>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32"/>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32"/>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32"/>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32"/>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32"/>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32"/>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32"/>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32"/>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32"/>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7" name="Google Shape;2887;p32"/>
          <p:cNvGrpSpPr/>
          <p:nvPr/>
        </p:nvGrpSpPr>
        <p:grpSpPr>
          <a:xfrm>
            <a:off x="8267" y="4943709"/>
            <a:ext cx="9126254" cy="199793"/>
            <a:chOff x="8267" y="9"/>
            <a:chExt cx="9126254" cy="199793"/>
          </a:xfrm>
        </p:grpSpPr>
        <p:sp>
          <p:nvSpPr>
            <p:cNvPr id="2888" name="Google Shape;2888;p32"/>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32"/>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32"/>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32"/>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32"/>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32"/>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32"/>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32"/>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32"/>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32"/>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32"/>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32"/>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32"/>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32"/>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32"/>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32"/>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32"/>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32"/>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32"/>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32"/>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32"/>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32"/>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32"/>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32"/>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32"/>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32"/>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32"/>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32"/>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32"/>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32"/>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32"/>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32"/>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32"/>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32"/>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32"/>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32"/>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32"/>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32"/>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32"/>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32"/>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32"/>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32"/>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32"/>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32"/>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32"/>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3" name="Google Shape;2933;p32"/>
          <p:cNvGrpSpPr/>
          <p:nvPr/>
        </p:nvGrpSpPr>
        <p:grpSpPr>
          <a:xfrm>
            <a:off x="7913050" y="539498"/>
            <a:ext cx="1049264" cy="929727"/>
            <a:chOff x="7913050" y="539498"/>
            <a:chExt cx="1049264" cy="929727"/>
          </a:xfrm>
        </p:grpSpPr>
        <p:sp>
          <p:nvSpPr>
            <p:cNvPr id="2934" name="Google Shape;2934;p32"/>
            <p:cNvSpPr/>
            <p:nvPr/>
          </p:nvSpPr>
          <p:spPr>
            <a:xfrm>
              <a:off x="8320575" y="1155075"/>
              <a:ext cx="386525" cy="314150"/>
            </a:xfrm>
            <a:custGeom>
              <a:rect b="b" l="l" r="r" t="t"/>
              <a:pathLst>
                <a:path extrusionOk="0" h="12566" w="15461">
                  <a:moveTo>
                    <a:pt x="0" y="12482"/>
                  </a:moveTo>
                  <a:lnTo>
                    <a:pt x="10756" y="0"/>
                  </a:lnTo>
                  <a:lnTo>
                    <a:pt x="15461" y="924"/>
                  </a:lnTo>
                  <a:lnTo>
                    <a:pt x="6891" y="12566"/>
                  </a:lnTo>
                  <a:close/>
                </a:path>
              </a:pathLst>
            </a:custGeom>
            <a:gradFill>
              <a:gsLst>
                <a:gs pos="0">
                  <a:srgbClr val="703030">
                    <a:alpha val="25882"/>
                  </a:srgbClr>
                </a:gs>
                <a:gs pos="100000">
                  <a:srgbClr val="703030">
                    <a:alpha val="0"/>
                  </a:srgbClr>
                </a:gs>
              </a:gsLst>
              <a:lin ang="5400700" scaled="0"/>
            </a:gradFill>
            <a:ln>
              <a:noFill/>
            </a:ln>
          </p:spPr>
        </p:sp>
        <p:grpSp>
          <p:nvGrpSpPr>
            <p:cNvPr id="2935" name="Google Shape;2935;p32"/>
            <p:cNvGrpSpPr/>
            <p:nvPr/>
          </p:nvGrpSpPr>
          <p:grpSpPr>
            <a:xfrm>
              <a:off x="7981821" y="539498"/>
              <a:ext cx="980493" cy="670682"/>
              <a:chOff x="5114550" y="1787100"/>
              <a:chExt cx="865319" cy="591900"/>
            </a:xfrm>
          </p:grpSpPr>
          <p:sp>
            <p:nvSpPr>
              <p:cNvPr id="2936" name="Google Shape;2936;p32"/>
              <p:cNvSpPr/>
              <p:nvPr/>
            </p:nvSpPr>
            <p:spPr>
              <a:xfrm>
                <a:off x="5342044" y="1797862"/>
                <a:ext cx="437308" cy="570740"/>
              </a:xfrm>
              <a:custGeom>
                <a:rect b="b" l="l" r="r" t="t"/>
                <a:pathLst>
                  <a:path extrusionOk="0" h="15698" w="12028">
                    <a:moveTo>
                      <a:pt x="10638" y="1"/>
                    </a:moveTo>
                    <a:cubicBezTo>
                      <a:pt x="10473" y="1"/>
                      <a:pt x="10338" y="55"/>
                      <a:pt x="10263" y="165"/>
                    </a:cubicBezTo>
                    <a:lnTo>
                      <a:pt x="7779" y="3671"/>
                    </a:lnTo>
                    <a:lnTo>
                      <a:pt x="7767" y="3717"/>
                    </a:lnTo>
                    <a:cubicBezTo>
                      <a:pt x="7732" y="3787"/>
                      <a:pt x="5178" y="10868"/>
                      <a:pt x="256" y="14328"/>
                    </a:cubicBezTo>
                    <a:cubicBezTo>
                      <a:pt x="1" y="14514"/>
                      <a:pt x="105" y="14955"/>
                      <a:pt x="511" y="15303"/>
                    </a:cubicBezTo>
                    <a:cubicBezTo>
                      <a:pt x="535" y="15361"/>
                      <a:pt x="593" y="15396"/>
                      <a:pt x="639" y="15431"/>
                    </a:cubicBezTo>
                    <a:cubicBezTo>
                      <a:pt x="885" y="15600"/>
                      <a:pt x="1161" y="15697"/>
                      <a:pt x="1386" y="15697"/>
                    </a:cubicBezTo>
                    <a:cubicBezTo>
                      <a:pt x="1502" y="15697"/>
                      <a:pt x="1605" y="15672"/>
                      <a:pt x="1684" y="15616"/>
                    </a:cubicBezTo>
                    <a:cubicBezTo>
                      <a:pt x="6629" y="12134"/>
                      <a:pt x="9172" y="5400"/>
                      <a:pt x="9416" y="4739"/>
                    </a:cubicBezTo>
                    <a:lnTo>
                      <a:pt x="11854" y="1291"/>
                    </a:lnTo>
                    <a:cubicBezTo>
                      <a:pt x="12028" y="1047"/>
                      <a:pt x="11819" y="582"/>
                      <a:pt x="11378" y="281"/>
                    </a:cubicBezTo>
                    <a:cubicBezTo>
                      <a:pt x="11126" y="95"/>
                      <a:pt x="10856" y="1"/>
                      <a:pt x="106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32"/>
              <p:cNvSpPr/>
              <p:nvPr/>
            </p:nvSpPr>
            <p:spPr>
              <a:xfrm>
                <a:off x="5669595" y="1859126"/>
                <a:ext cx="59117" cy="57009"/>
              </a:xfrm>
              <a:custGeom>
                <a:rect b="b" l="l" r="r" t="t"/>
                <a:pathLst>
                  <a:path extrusionOk="0" h="1568" w="1626">
                    <a:moveTo>
                      <a:pt x="163" y="0"/>
                    </a:moveTo>
                    <a:lnTo>
                      <a:pt x="0" y="233"/>
                    </a:lnTo>
                    <a:cubicBezTo>
                      <a:pt x="383" y="627"/>
                      <a:pt x="790" y="976"/>
                      <a:pt x="1161" y="1312"/>
                    </a:cubicBezTo>
                    <a:lnTo>
                      <a:pt x="1463" y="1568"/>
                    </a:lnTo>
                    <a:lnTo>
                      <a:pt x="1626" y="1335"/>
                    </a:lnTo>
                    <a:cubicBezTo>
                      <a:pt x="1521" y="1254"/>
                      <a:pt x="1440" y="1173"/>
                      <a:pt x="1335" y="1092"/>
                    </a:cubicBezTo>
                    <a:cubicBezTo>
                      <a:pt x="941" y="755"/>
                      <a:pt x="523" y="395"/>
                      <a:pt x="163" y="0"/>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32"/>
              <p:cNvSpPr/>
              <p:nvPr/>
            </p:nvSpPr>
            <p:spPr>
              <a:xfrm>
                <a:off x="5510455" y="2139811"/>
                <a:ext cx="51519" cy="69261"/>
              </a:xfrm>
              <a:custGeom>
                <a:rect b="b" l="l" r="r" t="t"/>
                <a:pathLst>
                  <a:path extrusionOk="0" h="1905" w="1417">
                    <a:moveTo>
                      <a:pt x="186" y="1"/>
                    </a:moveTo>
                    <a:cubicBezTo>
                      <a:pt x="128" y="93"/>
                      <a:pt x="70" y="175"/>
                      <a:pt x="1" y="244"/>
                    </a:cubicBezTo>
                    <a:cubicBezTo>
                      <a:pt x="175" y="581"/>
                      <a:pt x="430" y="883"/>
                      <a:pt x="651" y="1161"/>
                    </a:cubicBezTo>
                    <a:lnTo>
                      <a:pt x="825" y="1382"/>
                    </a:lnTo>
                    <a:cubicBezTo>
                      <a:pt x="953" y="1556"/>
                      <a:pt x="1104" y="1730"/>
                      <a:pt x="1243" y="1904"/>
                    </a:cubicBezTo>
                    <a:cubicBezTo>
                      <a:pt x="1301" y="1835"/>
                      <a:pt x="1359" y="1742"/>
                      <a:pt x="1417" y="1672"/>
                    </a:cubicBezTo>
                    <a:cubicBezTo>
                      <a:pt x="1289" y="1510"/>
                      <a:pt x="1173" y="1370"/>
                      <a:pt x="1057" y="1219"/>
                    </a:cubicBezTo>
                    <a:cubicBezTo>
                      <a:pt x="1011" y="1161"/>
                      <a:pt x="941" y="1080"/>
                      <a:pt x="883" y="999"/>
                    </a:cubicBezTo>
                    <a:cubicBezTo>
                      <a:pt x="639" y="709"/>
                      <a:pt x="361" y="349"/>
                      <a:pt x="186" y="1"/>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32"/>
              <p:cNvSpPr/>
              <p:nvPr/>
            </p:nvSpPr>
            <p:spPr>
              <a:xfrm>
                <a:off x="5335281" y="1787100"/>
                <a:ext cx="455887" cy="591827"/>
              </a:xfrm>
              <a:custGeom>
                <a:rect b="b" l="l" r="r" t="t"/>
                <a:pathLst>
                  <a:path extrusionOk="0" h="16278" w="12539">
                    <a:moveTo>
                      <a:pt x="10826" y="572"/>
                    </a:moveTo>
                    <a:cubicBezTo>
                      <a:pt x="10959" y="572"/>
                      <a:pt x="11168" y="630"/>
                      <a:pt x="11401" y="797"/>
                    </a:cubicBezTo>
                    <a:cubicBezTo>
                      <a:pt x="11761" y="1064"/>
                      <a:pt x="11854" y="1354"/>
                      <a:pt x="11807" y="1424"/>
                    </a:cubicBezTo>
                    <a:lnTo>
                      <a:pt x="9358" y="4895"/>
                    </a:lnTo>
                    <a:lnTo>
                      <a:pt x="9346" y="4930"/>
                    </a:lnTo>
                    <a:cubicBezTo>
                      <a:pt x="9068" y="5673"/>
                      <a:pt x="6572" y="12256"/>
                      <a:pt x="1707" y="15680"/>
                    </a:cubicBezTo>
                    <a:cubicBezTo>
                      <a:pt x="1683" y="15697"/>
                      <a:pt x="1639" y="15707"/>
                      <a:pt x="1581" y="15707"/>
                    </a:cubicBezTo>
                    <a:cubicBezTo>
                      <a:pt x="1441" y="15707"/>
                      <a:pt x="1220" y="15650"/>
                      <a:pt x="999" y="15495"/>
                    </a:cubicBezTo>
                    <a:cubicBezTo>
                      <a:pt x="953" y="15460"/>
                      <a:pt x="906" y="15425"/>
                      <a:pt x="871" y="15390"/>
                    </a:cubicBezTo>
                    <a:cubicBezTo>
                      <a:pt x="663" y="15204"/>
                      <a:pt x="581" y="14995"/>
                      <a:pt x="581" y="14902"/>
                    </a:cubicBezTo>
                    <a:cubicBezTo>
                      <a:pt x="593" y="14868"/>
                      <a:pt x="593" y="14856"/>
                      <a:pt x="604" y="14856"/>
                    </a:cubicBezTo>
                    <a:cubicBezTo>
                      <a:pt x="5585" y="11338"/>
                      <a:pt x="8185" y="4176"/>
                      <a:pt x="8209" y="4106"/>
                    </a:cubicBezTo>
                    <a:lnTo>
                      <a:pt x="10681" y="623"/>
                    </a:lnTo>
                    <a:cubicBezTo>
                      <a:pt x="10694" y="593"/>
                      <a:pt x="10746" y="572"/>
                      <a:pt x="10826" y="572"/>
                    </a:cubicBezTo>
                    <a:close/>
                    <a:moveTo>
                      <a:pt x="10825" y="0"/>
                    </a:moveTo>
                    <a:cubicBezTo>
                      <a:pt x="10566" y="0"/>
                      <a:pt x="10346" y="96"/>
                      <a:pt x="10217" y="286"/>
                    </a:cubicBezTo>
                    <a:lnTo>
                      <a:pt x="7698" y="3827"/>
                    </a:lnTo>
                    <a:lnTo>
                      <a:pt x="7675" y="3909"/>
                    </a:lnTo>
                    <a:cubicBezTo>
                      <a:pt x="7640" y="3990"/>
                      <a:pt x="5109" y="10990"/>
                      <a:pt x="268" y="14392"/>
                    </a:cubicBezTo>
                    <a:cubicBezTo>
                      <a:pt x="117" y="14508"/>
                      <a:pt x="24" y="14670"/>
                      <a:pt x="12" y="14868"/>
                    </a:cubicBezTo>
                    <a:cubicBezTo>
                      <a:pt x="1" y="15169"/>
                      <a:pt x="175" y="15518"/>
                      <a:pt x="488" y="15808"/>
                    </a:cubicBezTo>
                    <a:cubicBezTo>
                      <a:pt x="546" y="15866"/>
                      <a:pt x="604" y="15912"/>
                      <a:pt x="663" y="15959"/>
                    </a:cubicBezTo>
                    <a:cubicBezTo>
                      <a:pt x="963" y="16169"/>
                      <a:pt x="1277" y="16277"/>
                      <a:pt x="1552" y="16277"/>
                    </a:cubicBezTo>
                    <a:cubicBezTo>
                      <a:pt x="1733" y="16277"/>
                      <a:pt x="1899" y="16230"/>
                      <a:pt x="2032" y="16133"/>
                    </a:cubicBezTo>
                    <a:cubicBezTo>
                      <a:pt x="6966" y="12662"/>
                      <a:pt x="9520" y="6056"/>
                      <a:pt x="9845" y="5151"/>
                    </a:cubicBezTo>
                    <a:lnTo>
                      <a:pt x="12260" y="1738"/>
                    </a:lnTo>
                    <a:cubicBezTo>
                      <a:pt x="12539" y="1343"/>
                      <a:pt x="12307" y="751"/>
                      <a:pt x="11726" y="333"/>
                    </a:cubicBezTo>
                    <a:cubicBezTo>
                      <a:pt x="11426" y="111"/>
                      <a:pt x="11103" y="0"/>
                      <a:pt x="108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32"/>
              <p:cNvSpPr/>
              <p:nvPr/>
            </p:nvSpPr>
            <p:spPr>
              <a:xfrm>
                <a:off x="5314593" y="1797862"/>
                <a:ext cx="437344" cy="570740"/>
              </a:xfrm>
              <a:custGeom>
                <a:rect b="b" l="l" r="r" t="t"/>
                <a:pathLst>
                  <a:path extrusionOk="0" h="15698" w="12029">
                    <a:moveTo>
                      <a:pt x="1391" y="1"/>
                    </a:moveTo>
                    <a:cubicBezTo>
                      <a:pt x="1173" y="1"/>
                      <a:pt x="902" y="95"/>
                      <a:pt x="651" y="281"/>
                    </a:cubicBezTo>
                    <a:cubicBezTo>
                      <a:pt x="198" y="582"/>
                      <a:pt x="1" y="1047"/>
                      <a:pt x="175" y="1291"/>
                    </a:cubicBezTo>
                    <a:lnTo>
                      <a:pt x="2613" y="4739"/>
                    </a:lnTo>
                    <a:cubicBezTo>
                      <a:pt x="2857" y="5400"/>
                      <a:pt x="5399" y="12134"/>
                      <a:pt x="10345" y="15616"/>
                    </a:cubicBezTo>
                    <a:cubicBezTo>
                      <a:pt x="10424" y="15672"/>
                      <a:pt x="10526" y="15697"/>
                      <a:pt x="10642" y="15697"/>
                    </a:cubicBezTo>
                    <a:cubicBezTo>
                      <a:pt x="10868" y="15697"/>
                      <a:pt x="11144" y="15600"/>
                      <a:pt x="11390" y="15431"/>
                    </a:cubicBezTo>
                    <a:cubicBezTo>
                      <a:pt x="11448" y="15396"/>
                      <a:pt x="11494" y="15361"/>
                      <a:pt x="11517" y="15303"/>
                    </a:cubicBezTo>
                    <a:cubicBezTo>
                      <a:pt x="11912" y="14955"/>
                      <a:pt x="12028" y="14514"/>
                      <a:pt x="11773" y="14328"/>
                    </a:cubicBezTo>
                    <a:cubicBezTo>
                      <a:pt x="6850" y="10868"/>
                      <a:pt x="4296" y="3787"/>
                      <a:pt x="4262" y="3717"/>
                    </a:cubicBezTo>
                    <a:lnTo>
                      <a:pt x="4250" y="3671"/>
                    </a:lnTo>
                    <a:lnTo>
                      <a:pt x="1766" y="165"/>
                    </a:lnTo>
                    <a:cubicBezTo>
                      <a:pt x="1691" y="55"/>
                      <a:pt x="1556" y="1"/>
                      <a:pt x="13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32"/>
              <p:cNvSpPr/>
              <p:nvPr/>
            </p:nvSpPr>
            <p:spPr>
              <a:xfrm>
                <a:off x="5365677" y="1859126"/>
                <a:ext cx="59117" cy="57009"/>
              </a:xfrm>
              <a:custGeom>
                <a:rect b="b" l="l" r="r" t="t"/>
                <a:pathLst>
                  <a:path extrusionOk="0" h="1568" w="1626">
                    <a:moveTo>
                      <a:pt x="1463" y="0"/>
                    </a:moveTo>
                    <a:cubicBezTo>
                      <a:pt x="1104" y="395"/>
                      <a:pt x="686" y="755"/>
                      <a:pt x="291" y="1092"/>
                    </a:cubicBezTo>
                    <a:cubicBezTo>
                      <a:pt x="175" y="1173"/>
                      <a:pt x="94" y="1254"/>
                      <a:pt x="1" y="1335"/>
                    </a:cubicBezTo>
                    <a:lnTo>
                      <a:pt x="163" y="1568"/>
                    </a:lnTo>
                    <a:lnTo>
                      <a:pt x="465" y="1312"/>
                    </a:lnTo>
                    <a:cubicBezTo>
                      <a:pt x="837" y="976"/>
                      <a:pt x="1254" y="627"/>
                      <a:pt x="1626" y="233"/>
                    </a:cubicBezTo>
                    <a:lnTo>
                      <a:pt x="1463" y="0"/>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32"/>
              <p:cNvSpPr/>
              <p:nvPr/>
            </p:nvSpPr>
            <p:spPr>
              <a:xfrm>
                <a:off x="5414651" y="1924534"/>
                <a:ext cx="55736" cy="69697"/>
              </a:xfrm>
              <a:custGeom>
                <a:rect b="b" l="l" r="r" t="t"/>
                <a:pathLst>
                  <a:path extrusionOk="0" h="1917" w="1533">
                    <a:moveTo>
                      <a:pt x="1382" y="1"/>
                    </a:moveTo>
                    <a:lnTo>
                      <a:pt x="1335" y="47"/>
                    </a:lnTo>
                    <a:cubicBezTo>
                      <a:pt x="859" y="523"/>
                      <a:pt x="407" y="1057"/>
                      <a:pt x="0" y="1614"/>
                    </a:cubicBezTo>
                    <a:cubicBezTo>
                      <a:pt x="35" y="1696"/>
                      <a:pt x="82" y="1800"/>
                      <a:pt x="116" y="1916"/>
                    </a:cubicBezTo>
                    <a:cubicBezTo>
                      <a:pt x="546" y="1324"/>
                      <a:pt x="1034" y="744"/>
                      <a:pt x="1533" y="233"/>
                    </a:cubicBezTo>
                    <a:lnTo>
                      <a:pt x="1510" y="187"/>
                    </a:lnTo>
                    <a:lnTo>
                      <a:pt x="1382" y="1"/>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32"/>
              <p:cNvSpPr/>
              <p:nvPr/>
            </p:nvSpPr>
            <p:spPr>
              <a:xfrm>
                <a:off x="5629056" y="1824513"/>
                <a:ext cx="339397" cy="326309"/>
              </a:xfrm>
              <a:custGeom>
                <a:rect b="b" l="l" r="r" t="t"/>
                <a:pathLst>
                  <a:path extrusionOk="0" h="8975" w="9335">
                    <a:moveTo>
                      <a:pt x="1963" y="0"/>
                    </a:moveTo>
                    <a:lnTo>
                      <a:pt x="1" y="2763"/>
                    </a:lnTo>
                    <a:lnTo>
                      <a:pt x="1591" y="3901"/>
                    </a:lnTo>
                    <a:cubicBezTo>
                      <a:pt x="1591" y="3901"/>
                      <a:pt x="5271" y="6281"/>
                      <a:pt x="5573" y="8974"/>
                    </a:cubicBezTo>
                    <a:cubicBezTo>
                      <a:pt x="8696" y="7500"/>
                      <a:pt x="9335" y="3681"/>
                      <a:pt x="9311" y="3681"/>
                    </a:cubicBezTo>
                    <a:lnTo>
                      <a:pt x="9311" y="3681"/>
                    </a:lnTo>
                    <a:cubicBezTo>
                      <a:pt x="9274" y="3687"/>
                      <a:pt x="9233" y="3690"/>
                      <a:pt x="9189" y="3690"/>
                    </a:cubicBezTo>
                    <a:cubicBezTo>
                      <a:pt x="7876" y="3690"/>
                      <a:pt x="3553" y="1127"/>
                      <a:pt x="3553" y="1127"/>
                    </a:cubicBezTo>
                    <a:lnTo>
                      <a:pt x="19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32"/>
              <p:cNvSpPr/>
              <p:nvPr/>
            </p:nvSpPr>
            <p:spPr>
              <a:xfrm>
                <a:off x="5816883" y="1946931"/>
                <a:ext cx="151574" cy="203893"/>
              </a:xfrm>
              <a:custGeom>
                <a:rect b="b" l="l" r="r" t="t"/>
                <a:pathLst>
                  <a:path extrusionOk="0" h="5608" w="4169">
                    <a:moveTo>
                      <a:pt x="2776" y="0"/>
                    </a:moveTo>
                    <a:cubicBezTo>
                      <a:pt x="2427" y="1068"/>
                      <a:pt x="1673" y="2693"/>
                      <a:pt x="1" y="4272"/>
                    </a:cubicBezTo>
                    <a:cubicBezTo>
                      <a:pt x="198" y="4713"/>
                      <a:pt x="361" y="5166"/>
                      <a:pt x="407" y="5607"/>
                    </a:cubicBezTo>
                    <a:cubicBezTo>
                      <a:pt x="3542" y="4133"/>
                      <a:pt x="4169" y="314"/>
                      <a:pt x="4169" y="314"/>
                    </a:cubicBezTo>
                    <a:lnTo>
                      <a:pt x="4169" y="314"/>
                    </a:lnTo>
                    <a:cubicBezTo>
                      <a:pt x="4129" y="320"/>
                      <a:pt x="4085" y="323"/>
                      <a:pt x="4037" y="323"/>
                    </a:cubicBezTo>
                    <a:cubicBezTo>
                      <a:pt x="3737" y="323"/>
                      <a:pt x="3286" y="200"/>
                      <a:pt x="27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32"/>
              <p:cNvSpPr/>
              <p:nvPr/>
            </p:nvSpPr>
            <p:spPr>
              <a:xfrm>
                <a:off x="5475842" y="2188786"/>
                <a:ext cx="51955" cy="65444"/>
              </a:xfrm>
              <a:custGeom>
                <a:rect b="b" l="l" r="r" t="t"/>
                <a:pathLst>
                  <a:path extrusionOk="0" h="1800" w="1429">
                    <a:moveTo>
                      <a:pt x="198" y="0"/>
                    </a:moveTo>
                    <a:cubicBezTo>
                      <a:pt x="117" y="81"/>
                      <a:pt x="59" y="163"/>
                      <a:pt x="1" y="232"/>
                    </a:cubicBezTo>
                    <a:cubicBezTo>
                      <a:pt x="117" y="407"/>
                      <a:pt x="233" y="581"/>
                      <a:pt x="349" y="743"/>
                    </a:cubicBezTo>
                    <a:cubicBezTo>
                      <a:pt x="616" y="1115"/>
                      <a:pt x="929" y="1475"/>
                      <a:pt x="1254" y="1800"/>
                    </a:cubicBezTo>
                    <a:lnTo>
                      <a:pt x="1429" y="1591"/>
                    </a:lnTo>
                    <a:cubicBezTo>
                      <a:pt x="1127" y="1277"/>
                      <a:pt x="837" y="952"/>
                      <a:pt x="570" y="581"/>
                    </a:cubicBezTo>
                    <a:cubicBezTo>
                      <a:pt x="442" y="395"/>
                      <a:pt x="314" y="198"/>
                      <a:pt x="1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32"/>
              <p:cNvSpPr/>
              <p:nvPr/>
            </p:nvSpPr>
            <p:spPr>
              <a:xfrm>
                <a:off x="5458972" y="2209874"/>
                <a:ext cx="54464" cy="62099"/>
              </a:xfrm>
              <a:custGeom>
                <a:rect b="b" l="l" r="r" t="t"/>
                <a:pathLst>
                  <a:path extrusionOk="0" h="1708" w="1498">
                    <a:moveTo>
                      <a:pt x="174" y="1"/>
                    </a:moveTo>
                    <a:lnTo>
                      <a:pt x="0" y="221"/>
                    </a:lnTo>
                    <a:cubicBezTo>
                      <a:pt x="93" y="326"/>
                      <a:pt x="163" y="407"/>
                      <a:pt x="256" y="500"/>
                    </a:cubicBezTo>
                    <a:cubicBezTo>
                      <a:pt x="604" y="895"/>
                      <a:pt x="964" y="1278"/>
                      <a:pt x="1312" y="1707"/>
                    </a:cubicBezTo>
                    <a:cubicBezTo>
                      <a:pt x="1370" y="1626"/>
                      <a:pt x="1440" y="1556"/>
                      <a:pt x="1498" y="1487"/>
                    </a:cubicBezTo>
                    <a:cubicBezTo>
                      <a:pt x="1161" y="1080"/>
                      <a:pt x="801" y="686"/>
                      <a:pt x="453" y="314"/>
                    </a:cubicBezTo>
                    <a:cubicBezTo>
                      <a:pt x="372" y="210"/>
                      <a:pt x="267" y="105"/>
                      <a:pt x="1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32"/>
              <p:cNvSpPr/>
              <p:nvPr/>
            </p:nvSpPr>
            <p:spPr>
              <a:xfrm>
                <a:off x="5410434" y="2262230"/>
                <a:ext cx="50682" cy="62898"/>
              </a:xfrm>
              <a:custGeom>
                <a:rect b="b" l="l" r="r" t="t"/>
                <a:pathLst>
                  <a:path extrusionOk="0" h="1730" w="1394">
                    <a:moveTo>
                      <a:pt x="209" y="0"/>
                    </a:moveTo>
                    <a:cubicBezTo>
                      <a:pt x="151" y="70"/>
                      <a:pt x="82" y="128"/>
                      <a:pt x="0" y="209"/>
                    </a:cubicBezTo>
                    <a:cubicBezTo>
                      <a:pt x="360" y="732"/>
                      <a:pt x="755" y="1231"/>
                      <a:pt x="1196" y="1730"/>
                    </a:cubicBezTo>
                    <a:cubicBezTo>
                      <a:pt x="1266" y="1672"/>
                      <a:pt x="1324" y="1602"/>
                      <a:pt x="1393" y="1544"/>
                    </a:cubicBezTo>
                    <a:cubicBezTo>
                      <a:pt x="975" y="1045"/>
                      <a:pt x="569" y="523"/>
                      <a:pt x="2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32"/>
              <p:cNvSpPr/>
              <p:nvPr/>
            </p:nvSpPr>
            <p:spPr>
              <a:xfrm>
                <a:off x="5358914" y="2306550"/>
                <a:ext cx="70534" cy="45592"/>
              </a:xfrm>
              <a:custGeom>
                <a:rect b="b" l="l" r="r" t="t"/>
                <a:pathLst>
                  <a:path extrusionOk="0" h="1254" w="1940">
                    <a:moveTo>
                      <a:pt x="245" y="0"/>
                    </a:moveTo>
                    <a:cubicBezTo>
                      <a:pt x="163" y="58"/>
                      <a:pt x="71" y="128"/>
                      <a:pt x="1" y="174"/>
                    </a:cubicBezTo>
                    <a:cubicBezTo>
                      <a:pt x="303" y="337"/>
                      <a:pt x="628" y="523"/>
                      <a:pt x="953" y="743"/>
                    </a:cubicBezTo>
                    <a:lnTo>
                      <a:pt x="1115" y="848"/>
                    </a:lnTo>
                    <a:cubicBezTo>
                      <a:pt x="1313" y="975"/>
                      <a:pt x="1522" y="1115"/>
                      <a:pt x="1707" y="1254"/>
                    </a:cubicBezTo>
                    <a:cubicBezTo>
                      <a:pt x="1800" y="1196"/>
                      <a:pt x="1870" y="1138"/>
                      <a:pt x="1940" y="1080"/>
                    </a:cubicBezTo>
                    <a:cubicBezTo>
                      <a:pt x="1719" y="917"/>
                      <a:pt x="1487" y="766"/>
                      <a:pt x="1278" y="627"/>
                    </a:cubicBezTo>
                    <a:lnTo>
                      <a:pt x="1115" y="523"/>
                    </a:lnTo>
                    <a:cubicBezTo>
                      <a:pt x="814" y="325"/>
                      <a:pt x="523" y="151"/>
                      <a:pt x="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32"/>
              <p:cNvSpPr/>
              <p:nvPr/>
            </p:nvSpPr>
            <p:spPr>
              <a:xfrm>
                <a:off x="5720679" y="1798189"/>
                <a:ext cx="35485" cy="79950"/>
              </a:xfrm>
              <a:custGeom>
                <a:rect b="b" l="l" r="r" t="t"/>
                <a:pathLst>
                  <a:path extrusionOk="0" h="2199" w="976">
                    <a:moveTo>
                      <a:pt x="204" y="0"/>
                    </a:moveTo>
                    <a:cubicBezTo>
                      <a:pt x="133" y="0"/>
                      <a:pt x="70" y="13"/>
                      <a:pt x="0" y="39"/>
                    </a:cubicBezTo>
                    <a:cubicBezTo>
                      <a:pt x="105" y="388"/>
                      <a:pt x="209" y="748"/>
                      <a:pt x="337" y="1096"/>
                    </a:cubicBezTo>
                    <a:cubicBezTo>
                      <a:pt x="488" y="1491"/>
                      <a:pt x="627" y="1851"/>
                      <a:pt x="789" y="2199"/>
                    </a:cubicBezTo>
                    <a:lnTo>
                      <a:pt x="975" y="1943"/>
                    </a:lnTo>
                    <a:cubicBezTo>
                      <a:pt x="848" y="1630"/>
                      <a:pt x="720" y="1328"/>
                      <a:pt x="580" y="1003"/>
                    </a:cubicBezTo>
                    <a:cubicBezTo>
                      <a:pt x="464" y="678"/>
                      <a:pt x="372" y="341"/>
                      <a:pt x="279" y="5"/>
                    </a:cubicBezTo>
                    <a:cubicBezTo>
                      <a:pt x="253" y="2"/>
                      <a:pt x="228"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32"/>
              <p:cNvSpPr/>
              <p:nvPr/>
            </p:nvSpPr>
            <p:spPr>
              <a:xfrm>
                <a:off x="5597824" y="1984053"/>
                <a:ext cx="59554" cy="58281"/>
              </a:xfrm>
              <a:custGeom>
                <a:rect b="b" l="l" r="r" t="t"/>
                <a:pathLst>
                  <a:path extrusionOk="0" h="1603" w="1638">
                    <a:moveTo>
                      <a:pt x="117" y="1"/>
                    </a:moveTo>
                    <a:cubicBezTo>
                      <a:pt x="94" y="94"/>
                      <a:pt x="47" y="198"/>
                      <a:pt x="1" y="279"/>
                    </a:cubicBezTo>
                    <a:cubicBezTo>
                      <a:pt x="279" y="558"/>
                      <a:pt x="581" y="790"/>
                      <a:pt x="860" y="1022"/>
                    </a:cubicBezTo>
                    <a:cubicBezTo>
                      <a:pt x="1080" y="1208"/>
                      <a:pt x="1313" y="1394"/>
                      <a:pt x="1522" y="1603"/>
                    </a:cubicBezTo>
                    <a:cubicBezTo>
                      <a:pt x="1556" y="1510"/>
                      <a:pt x="1603" y="1429"/>
                      <a:pt x="1638" y="1336"/>
                    </a:cubicBezTo>
                    <a:lnTo>
                      <a:pt x="1034" y="813"/>
                    </a:lnTo>
                    <a:cubicBezTo>
                      <a:pt x="732" y="558"/>
                      <a:pt x="407" y="291"/>
                      <a:pt x="1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32"/>
              <p:cNvSpPr/>
              <p:nvPr/>
            </p:nvSpPr>
            <p:spPr>
              <a:xfrm>
                <a:off x="5623566" y="1924534"/>
                <a:ext cx="55772" cy="69697"/>
              </a:xfrm>
              <a:custGeom>
                <a:rect b="b" l="l" r="r" t="t"/>
                <a:pathLst>
                  <a:path extrusionOk="0" h="1917" w="1534">
                    <a:moveTo>
                      <a:pt x="152" y="1"/>
                    </a:moveTo>
                    <a:lnTo>
                      <a:pt x="13" y="187"/>
                    </a:lnTo>
                    <a:lnTo>
                      <a:pt x="1" y="233"/>
                    </a:lnTo>
                    <a:cubicBezTo>
                      <a:pt x="500" y="744"/>
                      <a:pt x="988" y="1324"/>
                      <a:pt x="1417" y="1916"/>
                    </a:cubicBezTo>
                    <a:cubicBezTo>
                      <a:pt x="1452" y="1800"/>
                      <a:pt x="1499" y="1696"/>
                      <a:pt x="1533" y="1614"/>
                    </a:cubicBezTo>
                    <a:cubicBezTo>
                      <a:pt x="1127" y="1057"/>
                      <a:pt x="674" y="523"/>
                      <a:pt x="198" y="47"/>
                    </a:cubicBezTo>
                    <a:lnTo>
                      <a:pt x="1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32"/>
              <p:cNvSpPr/>
              <p:nvPr/>
            </p:nvSpPr>
            <p:spPr>
              <a:xfrm>
                <a:off x="5584735" y="2013176"/>
                <a:ext cx="58717" cy="60826"/>
              </a:xfrm>
              <a:custGeom>
                <a:rect b="b" l="l" r="r" t="t"/>
                <a:pathLst>
                  <a:path extrusionOk="0" h="1673" w="1615">
                    <a:moveTo>
                      <a:pt x="129" y="1"/>
                    </a:moveTo>
                    <a:lnTo>
                      <a:pt x="1" y="256"/>
                    </a:lnTo>
                    <a:cubicBezTo>
                      <a:pt x="535" y="697"/>
                      <a:pt x="999" y="1173"/>
                      <a:pt x="1475" y="1672"/>
                    </a:cubicBezTo>
                    <a:lnTo>
                      <a:pt x="1615" y="1405"/>
                    </a:lnTo>
                    <a:cubicBezTo>
                      <a:pt x="1150" y="929"/>
                      <a:pt x="663" y="442"/>
                      <a:pt x="1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32"/>
              <p:cNvSpPr/>
              <p:nvPr/>
            </p:nvSpPr>
            <p:spPr>
              <a:xfrm>
                <a:off x="5549286" y="2078184"/>
                <a:ext cx="67152" cy="46029"/>
              </a:xfrm>
              <a:custGeom>
                <a:rect b="b" l="l" r="r" t="t"/>
                <a:pathLst>
                  <a:path extrusionOk="0" h="1266" w="1847">
                    <a:moveTo>
                      <a:pt x="152" y="1"/>
                    </a:moveTo>
                    <a:cubicBezTo>
                      <a:pt x="105" y="82"/>
                      <a:pt x="59" y="175"/>
                      <a:pt x="1" y="256"/>
                    </a:cubicBezTo>
                    <a:cubicBezTo>
                      <a:pt x="558" y="302"/>
                      <a:pt x="1162" y="720"/>
                      <a:pt x="1696" y="1266"/>
                    </a:cubicBezTo>
                    <a:cubicBezTo>
                      <a:pt x="1754" y="1173"/>
                      <a:pt x="1800" y="1103"/>
                      <a:pt x="1847" y="1011"/>
                    </a:cubicBezTo>
                    <a:cubicBezTo>
                      <a:pt x="1313" y="488"/>
                      <a:pt x="709" y="82"/>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32"/>
              <p:cNvSpPr/>
              <p:nvPr/>
            </p:nvSpPr>
            <p:spPr>
              <a:xfrm>
                <a:off x="5614294" y="1809751"/>
                <a:ext cx="365575" cy="356667"/>
              </a:xfrm>
              <a:custGeom>
                <a:rect b="b" l="l" r="r" t="t"/>
                <a:pathLst>
                  <a:path extrusionOk="0" h="9810" w="10055">
                    <a:moveTo>
                      <a:pt x="2438" y="778"/>
                    </a:moveTo>
                    <a:lnTo>
                      <a:pt x="3832" y="1765"/>
                    </a:lnTo>
                    <a:cubicBezTo>
                      <a:pt x="4261" y="2032"/>
                      <a:pt x="7837" y="4133"/>
                      <a:pt x="9392" y="4354"/>
                    </a:cubicBezTo>
                    <a:cubicBezTo>
                      <a:pt x="9172" y="5236"/>
                      <a:pt x="8371" y="7732"/>
                      <a:pt x="6200" y="8962"/>
                    </a:cubicBezTo>
                    <a:cubicBezTo>
                      <a:pt x="5701" y="6733"/>
                      <a:pt x="3193" y="4818"/>
                      <a:pt x="2404" y="4249"/>
                    </a:cubicBezTo>
                    <a:cubicBezTo>
                      <a:pt x="2276" y="4145"/>
                      <a:pt x="2195" y="4087"/>
                      <a:pt x="2160" y="4075"/>
                    </a:cubicBezTo>
                    <a:lnTo>
                      <a:pt x="802" y="3100"/>
                    </a:lnTo>
                    <a:lnTo>
                      <a:pt x="2438" y="778"/>
                    </a:lnTo>
                    <a:close/>
                    <a:moveTo>
                      <a:pt x="2288" y="0"/>
                    </a:moveTo>
                    <a:lnTo>
                      <a:pt x="1" y="3227"/>
                    </a:lnTo>
                    <a:lnTo>
                      <a:pt x="1846" y="4539"/>
                    </a:lnTo>
                    <a:cubicBezTo>
                      <a:pt x="1846" y="4539"/>
                      <a:pt x="1928" y="4597"/>
                      <a:pt x="2079" y="4702"/>
                    </a:cubicBezTo>
                    <a:cubicBezTo>
                      <a:pt x="2868" y="5259"/>
                      <a:pt x="5457" y="7256"/>
                      <a:pt x="5701" y="9415"/>
                    </a:cubicBezTo>
                    <a:lnTo>
                      <a:pt x="5747" y="9810"/>
                    </a:lnTo>
                    <a:lnTo>
                      <a:pt x="6095" y="9636"/>
                    </a:lnTo>
                    <a:cubicBezTo>
                      <a:pt x="9311" y="8092"/>
                      <a:pt x="9973" y="4272"/>
                      <a:pt x="9996" y="4121"/>
                    </a:cubicBezTo>
                    <a:lnTo>
                      <a:pt x="10054" y="3738"/>
                    </a:lnTo>
                    <a:lnTo>
                      <a:pt x="9683" y="3796"/>
                    </a:lnTo>
                    <a:cubicBezTo>
                      <a:pt x="9653" y="3801"/>
                      <a:pt x="9620" y="3804"/>
                      <a:pt x="9584" y="3804"/>
                    </a:cubicBezTo>
                    <a:cubicBezTo>
                      <a:pt x="8675" y="3804"/>
                      <a:pt x="5796" y="2294"/>
                      <a:pt x="4110" y="1289"/>
                    </a:cubicBezTo>
                    <a:lnTo>
                      <a:pt x="22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32"/>
              <p:cNvSpPr/>
              <p:nvPr/>
            </p:nvSpPr>
            <p:spPr>
              <a:xfrm>
                <a:off x="5772998" y="1897120"/>
                <a:ext cx="67589" cy="170117"/>
              </a:xfrm>
              <a:custGeom>
                <a:rect b="b" l="l" r="r" t="t"/>
                <a:pathLst>
                  <a:path extrusionOk="0" h="4679" w="1859">
                    <a:moveTo>
                      <a:pt x="1150" y="0"/>
                    </a:moveTo>
                    <a:lnTo>
                      <a:pt x="1" y="3936"/>
                    </a:lnTo>
                    <a:cubicBezTo>
                      <a:pt x="221" y="4168"/>
                      <a:pt x="419" y="4412"/>
                      <a:pt x="616" y="4679"/>
                    </a:cubicBezTo>
                    <a:lnTo>
                      <a:pt x="1858" y="372"/>
                    </a:lnTo>
                    <a:cubicBezTo>
                      <a:pt x="1614" y="244"/>
                      <a:pt x="1382" y="116"/>
                      <a:pt x="11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32"/>
              <p:cNvSpPr/>
              <p:nvPr/>
            </p:nvSpPr>
            <p:spPr>
              <a:xfrm>
                <a:off x="5702499" y="1851963"/>
                <a:ext cx="59154" cy="142667"/>
              </a:xfrm>
              <a:custGeom>
                <a:rect b="b" l="l" r="r" t="t"/>
                <a:pathLst>
                  <a:path extrusionOk="0" h="3924" w="1627">
                    <a:moveTo>
                      <a:pt x="999" y="0"/>
                    </a:moveTo>
                    <a:lnTo>
                      <a:pt x="1" y="3448"/>
                    </a:lnTo>
                    <a:cubicBezTo>
                      <a:pt x="175" y="3564"/>
                      <a:pt x="372" y="3727"/>
                      <a:pt x="605" y="3924"/>
                    </a:cubicBezTo>
                    <a:lnTo>
                      <a:pt x="1626" y="430"/>
                    </a:lnTo>
                    <a:cubicBezTo>
                      <a:pt x="1568" y="383"/>
                      <a:pt x="1533" y="372"/>
                      <a:pt x="1533" y="372"/>
                    </a:cubicBezTo>
                    <a:lnTo>
                      <a:pt x="9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32"/>
              <p:cNvSpPr/>
              <p:nvPr/>
            </p:nvSpPr>
            <p:spPr>
              <a:xfrm>
                <a:off x="5302777" y="1787500"/>
                <a:ext cx="455887" cy="591500"/>
              </a:xfrm>
              <a:custGeom>
                <a:rect b="b" l="l" r="r" t="t"/>
                <a:pathLst>
                  <a:path extrusionOk="0" h="16269" w="12539">
                    <a:moveTo>
                      <a:pt x="1747" y="565"/>
                    </a:moveTo>
                    <a:cubicBezTo>
                      <a:pt x="1818" y="565"/>
                      <a:pt x="1866" y="577"/>
                      <a:pt x="1882" y="589"/>
                    </a:cubicBezTo>
                    <a:lnTo>
                      <a:pt x="4343" y="4072"/>
                    </a:lnTo>
                    <a:cubicBezTo>
                      <a:pt x="4378" y="4153"/>
                      <a:pt x="6966" y="11327"/>
                      <a:pt x="11947" y="14833"/>
                    </a:cubicBezTo>
                    <a:cubicBezTo>
                      <a:pt x="11958" y="14833"/>
                      <a:pt x="11982" y="14845"/>
                      <a:pt x="11982" y="14868"/>
                    </a:cubicBezTo>
                    <a:cubicBezTo>
                      <a:pt x="11993" y="14984"/>
                      <a:pt x="11900" y="15182"/>
                      <a:pt x="11691" y="15367"/>
                    </a:cubicBezTo>
                    <a:cubicBezTo>
                      <a:pt x="11645" y="15391"/>
                      <a:pt x="11599" y="15437"/>
                      <a:pt x="11552" y="15472"/>
                    </a:cubicBezTo>
                    <a:cubicBezTo>
                      <a:pt x="11334" y="15623"/>
                      <a:pt x="11111" y="15683"/>
                      <a:pt x="10968" y="15683"/>
                    </a:cubicBezTo>
                    <a:cubicBezTo>
                      <a:pt x="10913" y="15683"/>
                      <a:pt x="10870" y="15674"/>
                      <a:pt x="10844" y="15658"/>
                    </a:cubicBezTo>
                    <a:cubicBezTo>
                      <a:pt x="5980" y="12233"/>
                      <a:pt x="3484" y="5639"/>
                      <a:pt x="3217" y="4908"/>
                    </a:cubicBezTo>
                    <a:lnTo>
                      <a:pt x="3193" y="4873"/>
                    </a:lnTo>
                    <a:lnTo>
                      <a:pt x="744" y="1402"/>
                    </a:lnTo>
                    <a:cubicBezTo>
                      <a:pt x="697" y="1343"/>
                      <a:pt x="779" y="1042"/>
                      <a:pt x="1150" y="786"/>
                    </a:cubicBezTo>
                    <a:cubicBezTo>
                      <a:pt x="1388" y="610"/>
                      <a:pt x="1610" y="565"/>
                      <a:pt x="1747" y="565"/>
                    </a:cubicBezTo>
                    <a:close/>
                    <a:moveTo>
                      <a:pt x="1714" y="1"/>
                    </a:moveTo>
                    <a:cubicBezTo>
                      <a:pt x="1436" y="1"/>
                      <a:pt x="1114" y="111"/>
                      <a:pt x="814" y="333"/>
                    </a:cubicBezTo>
                    <a:cubicBezTo>
                      <a:pt x="233" y="740"/>
                      <a:pt x="1" y="1343"/>
                      <a:pt x="280" y="1738"/>
                    </a:cubicBezTo>
                    <a:lnTo>
                      <a:pt x="2683" y="5151"/>
                    </a:lnTo>
                    <a:cubicBezTo>
                      <a:pt x="3019" y="6068"/>
                      <a:pt x="5573" y="12662"/>
                      <a:pt x="10507" y="16134"/>
                    </a:cubicBezTo>
                    <a:cubicBezTo>
                      <a:pt x="10639" y="16224"/>
                      <a:pt x="10800" y="16269"/>
                      <a:pt x="10978" y="16269"/>
                    </a:cubicBezTo>
                    <a:cubicBezTo>
                      <a:pt x="11256" y="16269"/>
                      <a:pt x="11573" y="16160"/>
                      <a:pt x="11877" y="15948"/>
                    </a:cubicBezTo>
                    <a:cubicBezTo>
                      <a:pt x="11935" y="15901"/>
                      <a:pt x="12005" y="15855"/>
                      <a:pt x="12051" y="15820"/>
                    </a:cubicBezTo>
                    <a:cubicBezTo>
                      <a:pt x="12365" y="15530"/>
                      <a:pt x="12539" y="15182"/>
                      <a:pt x="12527" y="14868"/>
                    </a:cubicBezTo>
                    <a:cubicBezTo>
                      <a:pt x="12516" y="14671"/>
                      <a:pt x="12423" y="14508"/>
                      <a:pt x="12272" y="14392"/>
                    </a:cubicBezTo>
                    <a:cubicBezTo>
                      <a:pt x="7431" y="10979"/>
                      <a:pt x="4900" y="3990"/>
                      <a:pt x="4865" y="3921"/>
                    </a:cubicBezTo>
                    <a:lnTo>
                      <a:pt x="4842" y="3828"/>
                    </a:lnTo>
                    <a:lnTo>
                      <a:pt x="2323" y="287"/>
                    </a:lnTo>
                    <a:cubicBezTo>
                      <a:pt x="2194" y="97"/>
                      <a:pt x="1973" y="1"/>
                      <a:pt x="17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32"/>
              <p:cNvSpPr/>
              <p:nvPr/>
            </p:nvSpPr>
            <p:spPr>
              <a:xfrm>
                <a:off x="5566192" y="2188786"/>
                <a:ext cx="51919" cy="65444"/>
              </a:xfrm>
              <a:custGeom>
                <a:rect b="b" l="l" r="r" t="t"/>
                <a:pathLst>
                  <a:path extrusionOk="0" h="1800" w="1428">
                    <a:moveTo>
                      <a:pt x="1231" y="0"/>
                    </a:moveTo>
                    <a:cubicBezTo>
                      <a:pt x="1115" y="198"/>
                      <a:pt x="987" y="395"/>
                      <a:pt x="859" y="581"/>
                    </a:cubicBezTo>
                    <a:cubicBezTo>
                      <a:pt x="592" y="952"/>
                      <a:pt x="302" y="1277"/>
                      <a:pt x="0" y="1591"/>
                    </a:cubicBezTo>
                    <a:lnTo>
                      <a:pt x="174" y="1800"/>
                    </a:lnTo>
                    <a:cubicBezTo>
                      <a:pt x="499" y="1475"/>
                      <a:pt x="813" y="1115"/>
                      <a:pt x="1080" y="743"/>
                    </a:cubicBezTo>
                    <a:cubicBezTo>
                      <a:pt x="1196" y="581"/>
                      <a:pt x="1300" y="407"/>
                      <a:pt x="1428" y="232"/>
                    </a:cubicBezTo>
                    <a:cubicBezTo>
                      <a:pt x="1370" y="163"/>
                      <a:pt x="1312" y="81"/>
                      <a:pt x="12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32"/>
              <p:cNvSpPr/>
              <p:nvPr/>
            </p:nvSpPr>
            <p:spPr>
              <a:xfrm>
                <a:off x="5126366" y="1824513"/>
                <a:ext cx="338525" cy="326309"/>
              </a:xfrm>
              <a:custGeom>
                <a:rect b="b" l="l" r="r" t="t"/>
                <a:pathLst>
                  <a:path extrusionOk="0" h="8975" w="9311">
                    <a:moveTo>
                      <a:pt x="7349" y="0"/>
                    </a:moveTo>
                    <a:lnTo>
                      <a:pt x="5758" y="1127"/>
                    </a:lnTo>
                    <a:cubicBezTo>
                      <a:pt x="5758" y="1127"/>
                      <a:pt x="1436" y="3690"/>
                      <a:pt x="123" y="3690"/>
                    </a:cubicBezTo>
                    <a:cubicBezTo>
                      <a:pt x="79" y="3690"/>
                      <a:pt x="38" y="3687"/>
                      <a:pt x="0" y="3681"/>
                    </a:cubicBezTo>
                    <a:lnTo>
                      <a:pt x="0" y="3681"/>
                    </a:lnTo>
                    <a:cubicBezTo>
                      <a:pt x="0" y="3681"/>
                      <a:pt x="616" y="7500"/>
                      <a:pt x="3738" y="8974"/>
                    </a:cubicBezTo>
                    <a:cubicBezTo>
                      <a:pt x="4040" y="6281"/>
                      <a:pt x="7720" y="3901"/>
                      <a:pt x="7720" y="3901"/>
                    </a:cubicBezTo>
                    <a:lnTo>
                      <a:pt x="9311" y="2763"/>
                    </a:lnTo>
                    <a:lnTo>
                      <a:pt x="73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32"/>
              <p:cNvSpPr/>
              <p:nvPr/>
            </p:nvSpPr>
            <p:spPr>
              <a:xfrm>
                <a:off x="5580517" y="2209874"/>
                <a:ext cx="54064" cy="62099"/>
              </a:xfrm>
              <a:custGeom>
                <a:rect b="b" l="l" r="r" t="t"/>
                <a:pathLst>
                  <a:path extrusionOk="0" h="1708" w="1487">
                    <a:moveTo>
                      <a:pt x="1324" y="1"/>
                    </a:moveTo>
                    <a:cubicBezTo>
                      <a:pt x="1231" y="105"/>
                      <a:pt x="1127" y="210"/>
                      <a:pt x="1046" y="314"/>
                    </a:cubicBezTo>
                    <a:cubicBezTo>
                      <a:pt x="697" y="686"/>
                      <a:pt x="326" y="1080"/>
                      <a:pt x="1" y="1487"/>
                    </a:cubicBezTo>
                    <a:cubicBezTo>
                      <a:pt x="59" y="1556"/>
                      <a:pt x="128" y="1626"/>
                      <a:pt x="187" y="1707"/>
                    </a:cubicBezTo>
                    <a:cubicBezTo>
                      <a:pt x="535" y="1278"/>
                      <a:pt x="895" y="895"/>
                      <a:pt x="1243" y="500"/>
                    </a:cubicBezTo>
                    <a:cubicBezTo>
                      <a:pt x="1336" y="407"/>
                      <a:pt x="1405" y="326"/>
                      <a:pt x="1487" y="221"/>
                    </a:cubicBezTo>
                    <a:cubicBezTo>
                      <a:pt x="1452" y="152"/>
                      <a:pt x="1394" y="82"/>
                      <a:pt x="13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32"/>
              <p:cNvSpPr/>
              <p:nvPr/>
            </p:nvSpPr>
            <p:spPr>
              <a:xfrm>
                <a:off x="5125494" y="1946931"/>
                <a:ext cx="151574" cy="203893"/>
              </a:xfrm>
              <a:custGeom>
                <a:rect b="b" l="l" r="r" t="t"/>
                <a:pathLst>
                  <a:path extrusionOk="0" h="5608" w="4169">
                    <a:moveTo>
                      <a:pt x="1394" y="0"/>
                    </a:moveTo>
                    <a:cubicBezTo>
                      <a:pt x="883" y="200"/>
                      <a:pt x="433" y="323"/>
                      <a:pt x="132" y="323"/>
                    </a:cubicBezTo>
                    <a:cubicBezTo>
                      <a:pt x="85" y="323"/>
                      <a:pt x="41" y="320"/>
                      <a:pt x="1" y="314"/>
                    </a:cubicBezTo>
                    <a:lnTo>
                      <a:pt x="1" y="314"/>
                    </a:lnTo>
                    <a:cubicBezTo>
                      <a:pt x="1" y="314"/>
                      <a:pt x="628" y="4133"/>
                      <a:pt x="3762" y="5607"/>
                    </a:cubicBezTo>
                    <a:cubicBezTo>
                      <a:pt x="3809" y="5166"/>
                      <a:pt x="3971" y="4713"/>
                      <a:pt x="4169" y="4272"/>
                    </a:cubicBezTo>
                    <a:cubicBezTo>
                      <a:pt x="2520" y="2693"/>
                      <a:pt x="1742" y="1068"/>
                      <a:pt x="13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32"/>
              <p:cNvSpPr/>
              <p:nvPr/>
            </p:nvSpPr>
            <p:spPr>
              <a:xfrm>
                <a:off x="5632873" y="2262230"/>
                <a:ext cx="50682" cy="62898"/>
              </a:xfrm>
              <a:custGeom>
                <a:rect b="b" l="l" r="r" t="t"/>
                <a:pathLst>
                  <a:path extrusionOk="0" h="1730" w="1394">
                    <a:moveTo>
                      <a:pt x="1184" y="0"/>
                    </a:moveTo>
                    <a:cubicBezTo>
                      <a:pt x="825" y="523"/>
                      <a:pt x="418" y="1045"/>
                      <a:pt x="0" y="1544"/>
                    </a:cubicBezTo>
                    <a:cubicBezTo>
                      <a:pt x="70" y="1602"/>
                      <a:pt x="128" y="1672"/>
                      <a:pt x="198" y="1730"/>
                    </a:cubicBezTo>
                    <a:cubicBezTo>
                      <a:pt x="639" y="1231"/>
                      <a:pt x="1022" y="732"/>
                      <a:pt x="1393" y="209"/>
                    </a:cubicBezTo>
                    <a:lnTo>
                      <a:pt x="11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32"/>
              <p:cNvSpPr/>
              <p:nvPr/>
            </p:nvSpPr>
            <p:spPr>
              <a:xfrm>
                <a:off x="5664941" y="2306550"/>
                <a:ext cx="70534" cy="45592"/>
              </a:xfrm>
              <a:custGeom>
                <a:rect b="b" l="l" r="r" t="t"/>
                <a:pathLst>
                  <a:path extrusionOk="0" h="1254" w="1940">
                    <a:moveTo>
                      <a:pt x="1696" y="0"/>
                    </a:moveTo>
                    <a:cubicBezTo>
                      <a:pt x="1417" y="151"/>
                      <a:pt x="1127" y="325"/>
                      <a:pt x="825" y="523"/>
                    </a:cubicBezTo>
                    <a:lnTo>
                      <a:pt x="662" y="627"/>
                    </a:lnTo>
                    <a:cubicBezTo>
                      <a:pt x="453" y="766"/>
                      <a:pt x="221" y="917"/>
                      <a:pt x="1" y="1080"/>
                    </a:cubicBezTo>
                    <a:cubicBezTo>
                      <a:pt x="70" y="1138"/>
                      <a:pt x="163" y="1196"/>
                      <a:pt x="233" y="1254"/>
                    </a:cubicBezTo>
                    <a:cubicBezTo>
                      <a:pt x="419" y="1115"/>
                      <a:pt x="628" y="975"/>
                      <a:pt x="825" y="848"/>
                    </a:cubicBezTo>
                    <a:lnTo>
                      <a:pt x="987" y="743"/>
                    </a:lnTo>
                    <a:cubicBezTo>
                      <a:pt x="1312" y="523"/>
                      <a:pt x="1638" y="337"/>
                      <a:pt x="1939" y="174"/>
                    </a:cubicBezTo>
                    <a:cubicBezTo>
                      <a:pt x="1858" y="128"/>
                      <a:pt x="1765" y="58"/>
                      <a:pt x="16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32"/>
              <p:cNvSpPr/>
              <p:nvPr/>
            </p:nvSpPr>
            <p:spPr>
              <a:xfrm>
                <a:off x="5337826" y="1798189"/>
                <a:ext cx="35485" cy="79950"/>
              </a:xfrm>
              <a:custGeom>
                <a:rect b="b" l="l" r="r" t="t"/>
                <a:pathLst>
                  <a:path extrusionOk="0" h="2199" w="976">
                    <a:moveTo>
                      <a:pt x="773" y="0"/>
                    </a:moveTo>
                    <a:cubicBezTo>
                      <a:pt x="749" y="0"/>
                      <a:pt x="723" y="2"/>
                      <a:pt x="697" y="5"/>
                    </a:cubicBezTo>
                    <a:cubicBezTo>
                      <a:pt x="604" y="341"/>
                      <a:pt x="511" y="678"/>
                      <a:pt x="395" y="1003"/>
                    </a:cubicBezTo>
                    <a:cubicBezTo>
                      <a:pt x="256" y="1328"/>
                      <a:pt x="128" y="1630"/>
                      <a:pt x="0" y="1943"/>
                    </a:cubicBezTo>
                    <a:lnTo>
                      <a:pt x="186" y="2199"/>
                    </a:lnTo>
                    <a:cubicBezTo>
                      <a:pt x="349" y="1851"/>
                      <a:pt x="488" y="1491"/>
                      <a:pt x="639" y="1096"/>
                    </a:cubicBezTo>
                    <a:cubicBezTo>
                      <a:pt x="767" y="748"/>
                      <a:pt x="871" y="388"/>
                      <a:pt x="976" y="39"/>
                    </a:cubicBezTo>
                    <a:cubicBezTo>
                      <a:pt x="915" y="13"/>
                      <a:pt x="847" y="0"/>
                      <a:pt x="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32"/>
              <p:cNvSpPr/>
              <p:nvPr/>
            </p:nvSpPr>
            <p:spPr>
              <a:xfrm>
                <a:off x="5436611" y="1984053"/>
                <a:ext cx="59517" cy="58281"/>
              </a:xfrm>
              <a:custGeom>
                <a:rect b="b" l="l" r="r" t="t"/>
                <a:pathLst>
                  <a:path extrusionOk="0" h="1603" w="1637">
                    <a:moveTo>
                      <a:pt x="1521" y="1"/>
                    </a:moveTo>
                    <a:cubicBezTo>
                      <a:pt x="1231" y="291"/>
                      <a:pt x="906" y="558"/>
                      <a:pt x="604" y="813"/>
                    </a:cubicBezTo>
                    <a:lnTo>
                      <a:pt x="0" y="1336"/>
                    </a:lnTo>
                    <a:cubicBezTo>
                      <a:pt x="35" y="1429"/>
                      <a:pt x="81" y="1510"/>
                      <a:pt x="116" y="1603"/>
                    </a:cubicBezTo>
                    <a:cubicBezTo>
                      <a:pt x="325" y="1394"/>
                      <a:pt x="557" y="1208"/>
                      <a:pt x="778" y="1022"/>
                    </a:cubicBezTo>
                    <a:cubicBezTo>
                      <a:pt x="1068" y="790"/>
                      <a:pt x="1358" y="558"/>
                      <a:pt x="1637" y="279"/>
                    </a:cubicBezTo>
                    <a:cubicBezTo>
                      <a:pt x="1590" y="198"/>
                      <a:pt x="1544" y="94"/>
                      <a:pt x="15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32"/>
              <p:cNvSpPr/>
              <p:nvPr/>
            </p:nvSpPr>
            <p:spPr>
              <a:xfrm>
                <a:off x="5451373" y="2013176"/>
                <a:ext cx="58281" cy="60826"/>
              </a:xfrm>
              <a:custGeom>
                <a:rect b="b" l="l" r="r" t="t"/>
                <a:pathLst>
                  <a:path extrusionOk="0" h="1673" w="1603">
                    <a:moveTo>
                      <a:pt x="1475" y="1"/>
                    </a:moveTo>
                    <a:cubicBezTo>
                      <a:pt x="941" y="442"/>
                      <a:pt x="441" y="929"/>
                      <a:pt x="0" y="1405"/>
                    </a:cubicBezTo>
                    <a:lnTo>
                      <a:pt x="128" y="1672"/>
                    </a:lnTo>
                    <a:cubicBezTo>
                      <a:pt x="604" y="1173"/>
                      <a:pt x="1068" y="697"/>
                      <a:pt x="1602" y="256"/>
                    </a:cubicBezTo>
                    <a:lnTo>
                      <a:pt x="14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32"/>
              <p:cNvSpPr/>
              <p:nvPr/>
            </p:nvSpPr>
            <p:spPr>
              <a:xfrm>
                <a:off x="5531979" y="2139811"/>
                <a:ext cx="51519" cy="69261"/>
              </a:xfrm>
              <a:custGeom>
                <a:rect b="b" l="l" r="r" t="t"/>
                <a:pathLst>
                  <a:path extrusionOk="0" h="1905" w="1417">
                    <a:moveTo>
                      <a:pt x="1231" y="1"/>
                    </a:moveTo>
                    <a:cubicBezTo>
                      <a:pt x="1057" y="349"/>
                      <a:pt x="779" y="709"/>
                      <a:pt x="535" y="999"/>
                    </a:cubicBezTo>
                    <a:cubicBezTo>
                      <a:pt x="477" y="1080"/>
                      <a:pt x="407" y="1161"/>
                      <a:pt x="361" y="1219"/>
                    </a:cubicBezTo>
                    <a:cubicBezTo>
                      <a:pt x="244" y="1370"/>
                      <a:pt x="128" y="1510"/>
                      <a:pt x="1" y="1672"/>
                    </a:cubicBezTo>
                    <a:cubicBezTo>
                      <a:pt x="59" y="1742"/>
                      <a:pt x="117" y="1835"/>
                      <a:pt x="175" y="1904"/>
                    </a:cubicBezTo>
                    <a:cubicBezTo>
                      <a:pt x="314" y="1730"/>
                      <a:pt x="465" y="1556"/>
                      <a:pt x="593" y="1382"/>
                    </a:cubicBezTo>
                    <a:lnTo>
                      <a:pt x="767" y="1161"/>
                    </a:lnTo>
                    <a:cubicBezTo>
                      <a:pt x="987" y="883"/>
                      <a:pt x="1243" y="581"/>
                      <a:pt x="1417" y="244"/>
                    </a:cubicBezTo>
                    <a:cubicBezTo>
                      <a:pt x="1347" y="175"/>
                      <a:pt x="1289" y="93"/>
                      <a:pt x="1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32"/>
              <p:cNvSpPr/>
              <p:nvPr/>
            </p:nvSpPr>
            <p:spPr>
              <a:xfrm>
                <a:off x="5477551" y="2078184"/>
                <a:ext cx="67116" cy="46029"/>
              </a:xfrm>
              <a:custGeom>
                <a:rect b="b" l="l" r="r" t="t"/>
                <a:pathLst>
                  <a:path extrusionOk="0" h="1266" w="1846">
                    <a:moveTo>
                      <a:pt x="1695" y="1"/>
                    </a:moveTo>
                    <a:cubicBezTo>
                      <a:pt x="1138" y="82"/>
                      <a:pt x="534" y="488"/>
                      <a:pt x="0" y="1011"/>
                    </a:cubicBezTo>
                    <a:cubicBezTo>
                      <a:pt x="47" y="1103"/>
                      <a:pt x="93" y="1173"/>
                      <a:pt x="151" y="1266"/>
                    </a:cubicBezTo>
                    <a:cubicBezTo>
                      <a:pt x="685" y="720"/>
                      <a:pt x="1289" y="302"/>
                      <a:pt x="1846" y="256"/>
                    </a:cubicBezTo>
                    <a:cubicBezTo>
                      <a:pt x="1788" y="175"/>
                      <a:pt x="1741" y="82"/>
                      <a:pt x="16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32"/>
              <p:cNvSpPr/>
              <p:nvPr/>
            </p:nvSpPr>
            <p:spPr>
              <a:xfrm>
                <a:off x="5114550" y="1809751"/>
                <a:ext cx="365975" cy="356667"/>
              </a:xfrm>
              <a:custGeom>
                <a:rect b="b" l="l" r="r" t="t"/>
                <a:pathLst>
                  <a:path extrusionOk="0" h="9810" w="10066">
                    <a:moveTo>
                      <a:pt x="7616" y="766"/>
                    </a:moveTo>
                    <a:lnTo>
                      <a:pt x="9264" y="3088"/>
                    </a:lnTo>
                    <a:lnTo>
                      <a:pt x="7894" y="4063"/>
                    </a:lnTo>
                    <a:cubicBezTo>
                      <a:pt x="7871" y="4075"/>
                      <a:pt x="7778" y="4133"/>
                      <a:pt x="7651" y="4237"/>
                    </a:cubicBezTo>
                    <a:cubicBezTo>
                      <a:pt x="6861" y="4795"/>
                      <a:pt x="4354" y="6710"/>
                      <a:pt x="3866" y="8951"/>
                    </a:cubicBezTo>
                    <a:cubicBezTo>
                      <a:pt x="1672" y="7720"/>
                      <a:pt x="882" y="5236"/>
                      <a:pt x="673" y="4354"/>
                    </a:cubicBezTo>
                    <a:cubicBezTo>
                      <a:pt x="2206" y="4133"/>
                      <a:pt x="5793" y="2032"/>
                      <a:pt x="6223" y="1753"/>
                    </a:cubicBezTo>
                    <a:lnTo>
                      <a:pt x="7616" y="766"/>
                    </a:lnTo>
                    <a:close/>
                    <a:moveTo>
                      <a:pt x="7778" y="0"/>
                    </a:moveTo>
                    <a:lnTo>
                      <a:pt x="5967" y="1289"/>
                    </a:lnTo>
                    <a:cubicBezTo>
                      <a:pt x="4264" y="2275"/>
                      <a:pt x="1359" y="3802"/>
                      <a:pt x="481" y="3802"/>
                    </a:cubicBezTo>
                    <a:cubicBezTo>
                      <a:pt x="450" y="3802"/>
                      <a:pt x="421" y="3800"/>
                      <a:pt x="395" y="3796"/>
                    </a:cubicBezTo>
                    <a:lnTo>
                      <a:pt x="0" y="3738"/>
                    </a:lnTo>
                    <a:lnTo>
                      <a:pt x="0" y="3738"/>
                    </a:lnTo>
                    <a:lnTo>
                      <a:pt x="58" y="4121"/>
                    </a:lnTo>
                    <a:cubicBezTo>
                      <a:pt x="70" y="4296"/>
                      <a:pt x="743" y="8103"/>
                      <a:pt x="3959" y="9636"/>
                    </a:cubicBezTo>
                    <a:lnTo>
                      <a:pt x="4307" y="9810"/>
                    </a:lnTo>
                    <a:lnTo>
                      <a:pt x="4365" y="9415"/>
                    </a:lnTo>
                    <a:cubicBezTo>
                      <a:pt x="4621" y="7256"/>
                      <a:pt x="7209" y="5247"/>
                      <a:pt x="7999" y="4702"/>
                    </a:cubicBezTo>
                    <a:cubicBezTo>
                      <a:pt x="8138" y="4597"/>
                      <a:pt x="8231" y="4539"/>
                      <a:pt x="8231" y="4539"/>
                    </a:cubicBezTo>
                    <a:lnTo>
                      <a:pt x="10065" y="3227"/>
                    </a:lnTo>
                    <a:lnTo>
                      <a:pt x="77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32"/>
              <p:cNvSpPr/>
              <p:nvPr/>
            </p:nvSpPr>
            <p:spPr>
              <a:xfrm>
                <a:off x="5253839" y="1897120"/>
                <a:ext cx="67552" cy="170117"/>
              </a:xfrm>
              <a:custGeom>
                <a:rect b="b" l="l" r="r" t="t"/>
                <a:pathLst>
                  <a:path extrusionOk="0" h="4679" w="1858">
                    <a:moveTo>
                      <a:pt x="708" y="0"/>
                    </a:moveTo>
                    <a:cubicBezTo>
                      <a:pt x="476" y="116"/>
                      <a:pt x="244" y="244"/>
                      <a:pt x="0" y="372"/>
                    </a:cubicBezTo>
                    <a:lnTo>
                      <a:pt x="1254" y="4679"/>
                    </a:lnTo>
                    <a:cubicBezTo>
                      <a:pt x="1440" y="4412"/>
                      <a:pt x="1637" y="4168"/>
                      <a:pt x="1858" y="3936"/>
                    </a:cubicBezTo>
                    <a:lnTo>
                      <a:pt x="7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32"/>
              <p:cNvSpPr/>
              <p:nvPr/>
            </p:nvSpPr>
            <p:spPr>
              <a:xfrm>
                <a:off x="5332336" y="1851963"/>
                <a:ext cx="59117" cy="142667"/>
              </a:xfrm>
              <a:custGeom>
                <a:rect b="b" l="l" r="r" t="t"/>
                <a:pathLst>
                  <a:path extrusionOk="0" h="3924" w="1626">
                    <a:moveTo>
                      <a:pt x="627" y="0"/>
                    </a:moveTo>
                    <a:lnTo>
                      <a:pt x="93" y="372"/>
                    </a:lnTo>
                    <a:cubicBezTo>
                      <a:pt x="93" y="372"/>
                      <a:pt x="59" y="383"/>
                      <a:pt x="1" y="430"/>
                    </a:cubicBezTo>
                    <a:lnTo>
                      <a:pt x="1022" y="3924"/>
                    </a:lnTo>
                    <a:cubicBezTo>
                      <a:pt x="1254" y="3727"/>
                      <a:pt x="1452" y="3564"/>
                      <a:pt x="1626" y="3448"/>
                    </a:cubicBezTo>
                    <a:lnTo>
                      <a:pt x="6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2" name="Google Shape;2972;p32"/>
            <p:cNvSpPr/>
            <p:nvPr/>
          </p:nvSpPr>
          <p:spPr>
            <a:xfrm>
              <a:off x="7913050" y="1148775"/>
              <a:ext cx="407525" cy="275175"/>
            </a:xfrm>
            <a:custGeom>
              <a:rect b="b" l="l" r="r" t="t"/>
              <a:pathLst>
                <a:path extrusionOk="0" h="11007" w="16301">
                  <a:moveTo>
                    <a:pt x="0" y="10923"/>
                  </a:moveTo>
                  <a:lnTo>
                    <a:pt x="12940" y="0"/>
                  </a:lnTo>
                  <a:lnTo>
                    <a:pt x="16301" y="2184"/>
                  </a:lnTo>
                  <a:lnTo>
                    <a:pt x="6891" y="11007"/>
                  </a:lnTo>
                  <a:close/>
                </a:path>
              </a:pathLst>
            </a:custGeom>
            <a:gradFill>
              <a:gsLst>
                <a:gs pos="0">
                  <a:srgbClr val="703030">
                    <a:alpha val="25882"/>
                  </a:srgbClr>
                </a:gs>
                <a:gs pos="100000">
                  <a:srgbClr val="703030">
                    <a:alpha val="0"/>
                  </a:srgbClr>
                </a:gs>
              </a:gsLst>
              <a:lin ang="5400700" scaled="0"/>
            </a:gradFill>
            <a:ln>
              <a:noFill/>
            </a:ln>
          </p:spPr>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6" name="Shape 2976"/>
        <p:cNvGrpSpPr/>
        <p:nvPr/>
      </p:nvGrpSpPr>
      <p:grpSpPr>
        <a:xfrm>
          <a:off x="0" y="0"/>
          <a:ext cx="0" cy="0"/>
          <a:chOff x="0" y="0"/>
          <a:chExt cx="0" cy="0"/>
        </a:xfrm>
      </p:grpSpPr>
      <p:grpSp>
        <p:nvGrpSpPr>
          <p:cNvPr id="2977" name="Google Shape;2977;p33"/>
          <p:cNvGrpSpPr/>
          <p:nvPr/>
        </p:nvGrpSpPr>
        <p:grpSpPr>
          <a:xfrm>
            <a:off x="931600" y="2830125"/>
            <a:ext cx="6065150" cy="1802550"/>
            <a:chOff x="931600" y="2830125"/>
            <a:chExt cx="6065150" cy="1802550"/>
          </a:xfrm>
        </p:grpSpPr>
        <p:sp>
          <p:nvSpPr>
            <p:cNvPr id="2978" name="Google Shape;2978;p33"/>
            <p:cNvSpPr/>
            <p:nvPr/>
          </p:nvSpPr>
          <p:spPr>
            <a:xfrm>
              <a:off x="931600" y="3654375"/>
              <a:ext cx="6065150" cy="978300"/>
            </a:xfrm>
            <a:custGeom>
              <a:rect b="b" l="l" r="r" t="t"/>
              <a:pathLst>
                <a:path extrusionOk="0" h="39132" w="242606">
                  <a:moveTo>
                    <a:pt x="48686" y="0"/>
                  </a:moveTo>
                  <a:lnTo>
                    <a:pt x="242606" y="24"/>
                  </a:lnTo>
                  <a:lnTo>
                    <a:pt x="196678" y="39132"/>
                  </a:lnTo>
                  <a:lnTo>
                    <a:pt x="0" y="38850"/>
                  </a:lnTo>
                  <a:close/>
                </a:path>
              </a:pathLst>
            </a:custGeom>
            <a:gradFill>
              <a:gsLst>
                <a:gs pos="0">
                  <a:srgbClr val="703030">
                    <a:alpha val="25882"/>
                  </a:srgbClr>
                </a:gs>
                <a:gs pos="100000">
                  <a:srgbClr val="703030">
                    <a:alpha val="0"/>
                  </a:srgbClr>
                </a:gs>
              </a:gsLst>
              <a:lin ang="5400700" scaled="0"/>
            </a:gradFill>
            <a:ln>
              <a:noFill/>
            </a:ln>
          </p:spPr>
        </p:sp>
        <p:sp>
          <p:nvSpPr>
            <p:cNvPr id="2979" name="Google Shape;2979;p33"/>
            <p:cNvSpPr/>
            <p:nvPr/>
          </p:nvSpPr>
          <p:spPr>
            <a:xfrm>
              <a:off x="2147750" y="2830125"/>
              <a:ext cx="4848490" cy="1302606"/>
            </a:xfrm>
            <a:custGeom>
              <a:rect b="b" l="l" r="r" t="t"/>
              <a:pathLst>
                <a:path extrusionOk="0" h="9463" w="43211">
                  <a:moveTo>
                    <a:pt x="1" y="1"/>
                  </a:moveTo>
                  <a:lnTo>
                    <a:pt x="3170" y="4737"/>
                  </a:lnTo>
                  <a:lnTo>
                    <a:pt x="1" y="9462"/>
                  </a:lnTo>
                  <a:lnTo>
                    <a:pt x="43210" y="9462"/>
                  </a:lnTo>
                  <a:lnTo>
                    <a:pt x="40052" y="4737"/>
                  </a:lnTo>
                  <a:lnTo>
                    <a:pt x="43210" y="1"/>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0" name="Google Shape;2980;p33"/>
          <p:cNvSpPr txBox="1"/>
          <p:nvPr>
            <p:ph idx="2" type="title"/>
          </p:nvPr>
        </p:nvSpPr>
        <p:spPr>
          <a:xfrm>
            <a:off x="2603100" y="1635925"/>
            <a:ext cx="1871700" cy="130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981" name="Google Shape;2981;p33"/>
          <p:cNvSpPr txBox="1"/>
          <p:nvPr>
            <p:ph type="title"/>
          </p:nvPr>
        </p:nvSpPr>
        <p:spPr>
          <a:xfrm>
            <a:off x="2468875" y="3149465"/>
            <a:ext cx="4126200" cy="7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FIRE DETECTION USING IMAGE PROCESSING</a:t>
            </a:r>
            <a:endParaRPr/>
          </a:p>
        </p:txBody>
      </p:sp>
      <p:grpSp>
        <p:nvGrpSpPr>
          <p:cNvPr id="2982" name="Google Shape;2982;p33"/>
          <p:cNvGrpSpPr/>
          <p:nvPr/>
        </p:nvGrpSpPr>
        <p:grpSpPr>
          <a:xfrm>
            <a:off x="4901152" y="759931"/>
            <a:ext cx="1432699" cy="2178593"/>
            <a:chOff x="7397450" y="1458488"/>
            <a:chExt cx="1305777" cy="1985774"/>
          </a:xfrm>
        </p:grpSpPr>
        <p:sp>
          <p:nvSpPr>
            <p:cNvPr id="2983" name="Google Shape;2983;p33"/>
            <p:cNvSpPr/>
            <p:nvPr/>
          </p:nvSpPr>
          <p:spPr>
            <a:xfrm>
              <a:off x="7715270" y="1557711"/>
              <a:ext cx="826529" cy="1318810"/>
            </a:xfrm>
            <a:custGeom>
              <a:rect b="b" l="l" r="r" t="t"/>
              <a:pathLst>
                <a:path extrusionOk="0" h="12042" w="7547">
                  <a:moveTo>
                    <a:pt x="6908" y="4017"/>
                  </a:moveTo>
                  <a:lnTo>
                    <a:pt x="6908" y="4017"/>
                  </a:lnTo>
                  <a:cubicBezTo>
                    <a:pt x="6906" y="4030"/>
                    <a:pt x="6906" y="4044"/>
                    <a:pt x="6906" y="4058"/>
                  </a:cubicBezTo>
                  <a:lnTo>
                    <a:pt x="6906" y="4058"/>
                  </a:lnTo>
                  <a:cubicBezTo>
                    <a:pt x="6907" y="4044"/>
                    <a:pt x="6907" y="4031"/>
                    <a:pt x="6908" y="4017"/>
                  </a:cubicBezTo>
                  <a:close/>
                  <a:moveTo>
                    <a:pt x="1417" y="4377"/>
                  </a:moveTo>
                  <a:lnTo>
                    <a:pt x="1417" y="4377"/>
                  </a:lnTo>
                  <a:cubicBezTo>
                    <a:pt x="1417" y="4377"/>
                    <a:pt x="1416" y="4378"/>
                    <a:pt x="1416" y="4379"/>
                  </a:cubicBezTo>
                  <a:lnTo>
                    <a:pt x="1416" y="4379"/>
                  </a:lnTo>
                  <a:cubicBezTo>
                    <a:pt x="1416" y="4378"/>
                    <a:pt x="1416" y="4378"/>
                    <a:pt x="1417" y="4377"/>
                  </a:cubicBezTo>
                  <a:close/>
                  <a:moveTo>
                    <a:pt x="2763" y="0"/>
                  </a:moveTo>
                  <a:cubicBezTo>
                    <a:pt x="3263" y="4075"/>
                    <a:pt x="1417" y="7268"/>
                    <a:pt x="1417" y="7268"/>
                  </a:cubicBezTo>
                  <a:cubicBezTo>
                    <a:pt x="835" y="6628"/>
                    <a:pt x="1397" y="4452"/>
                    <a:pt x="1416" y="4379"/>
                  </a:cubicBezTo>
                  <a:lnTo>
                    <a:pt x="1416" y="4379"/>
                  </a:lnTo>
                  <a:cubicBezTo>
                    <a:pt x="1346" y="4645"/>
                    <a:pt x="1115" y="4912"/>
                    <a:pt x="999" y="5166"/>
                  </a:cubicBezTo>
                  <a:cubicBezTo>
                    <a:pt x="407" y="6350"/>
                    <a:pt x="0" y="7627"/>
                    <a:pt x="12" y="8974"/>
                  </a:cubicBezTo>
                  <a:cubicBezTo>
                    <a:pt x="12" y="9694"/>
                    <a:pt x="128" y="10460"/>
                    <a:pt x="616" y="11006"/>
                  </a:cubicBezTo>
                  <a:cubicBezTo>
                    <a:pt x="941" y="11377"/>
                    <a:pt x="1440" y="11644"/>
                    <a:pt x="1962" y="11807"/>
                  </a:cubicBezTo>
                  <a:cubicBezTo>
                    <a:pt x="2287" y="11911"/>
                    <a:pt x="2624" y="11981"/>
                    <a:pt x="2926" y="12016"/>
                  </a:cubicBezTo>
                  <a:cubicBezTo>
                    <a:pt x="3106" y="12033"/>
                    <a:pt x="3289" y="12042"/>
                    <a:pt x="3471" y="12042"/>
                  </a:cubicBezTo>
                  <a:cubicBezTo>
                    <a:pt x="3654" y="12042"/>
                    <a:pt x="3837" y="12033"/>
                    <a:pt x="4017" y="12016"/>
                  </a:cubicBezTo>
                  <a:cubicBezTo>
                    <a:pt x="4644" y="11923"/>
                    <a:pt x="5224" y="11679"/>
                    <a:pt x="5700" y="11261"/>
                  </a:cubicBezTo>
                  <a:cubicBezTo>
                    <a:pt x="6966" y="10135"/>
                    <a:pt x="7546" y="8266"/>
                    <a:pt x="7453" y="6629"/>
                  </a:cubicBezTo>
                  <a:cubicBezTo>
                    <a:pt x="7430" y="5991"/>
                    <a:pt x="7314" y="5352"/>
                    <a:pt x="7140" y="4725"/>
                  </a:cubicBezTo>
                  <a:cubicBezTo>
                    <a:pt x="7086" y="4552"/>
                    <a:pt x="6910" y="4257"/>
                    <a:pt x="6906" y="4058"/>
                  </a:cubicBezTo>
                  <a:lnTo>
                    <a:pt x="6906" y="4058"/>
                  </a:lnTo>
                  <a:cubicBezTo>
                    <a:pt x="6788" y="6545"/>
                    <a:pt x="5410" y="7337"/>
                    <a:pt x="5410" y="7337"/>
                  </a:cubicBezTo>
                  <a:cubicBezTo>
                    <a:pt x="6362" y="5898"/>
                    <a:pt x="5608" y="3333"/>
                    <a:pt x="5608" y="3332"/>
                  </a:cubicBezTo>
                  <a:lnTo>
                    <a:pt x="5608" y="3332"/>
                  </a:lnTo>
                  <a:cubicBezTo>
                    <a:pt x="5608" y="4121"/>
                    <a:pt x="4818" y="4818"/>
                    <a:pt x="4818" y="4818"/>
                  </a:cubicBezTo>
                  <a:cubicBezTo>
                    <a:pt x="4865" y="1707"/>
                    <a:pt x="2764" y="0"/>
                    <a:pt x="27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33"/>
            <p:cNvSpPr/>
            <p:nvPr/>
          </p:nvSpPr>
          <p:spPr>
            <a:xfrm>
              <a:off x="7843625" y="2320501"/>
              <a:ext cx="478153" cy="554049"/>
            </a:xfrm>
            <a:custGeom>
              <a:rect b="b" l="l" r="r" t="t"/>
              <a:pathLst>
                <a:path extrusionOk="0" h="5059" w="4366">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33"/>
            <p:cNvSpPr/>
            <p:nvPr/>
          </p:nvSpPr>
          <p:spPr>
            <a:xfrm>
              <a:off x="7673325" y="1458488"/>
              <a:ext cx="910419" cy="1457130"/>
            </a:xfrm>
            <a:custGeom>
              <a:rect b="b" l="l" r="r" t="t"/>
              <a:pathLst>
                <a:path extrusionOk="0" h="13305" w="8313">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33"/>
            <p:cNvSpPr/>
            <p:nvPr/>
          </p:nvSpPr>
          <p:spPr>
            <a:xfrm>
              <a:off x="7424063" y="2860314"/>
              <a:ext cx="1251237" cy="560072"/>
            </a:xfrm>
            <a:custGeom>
              <a:rect b="b" l="l" r="r" t="t"/>
              <a:pathLst>
                <a:path extrusionOk="0" h="5114" w="11425">
                  <a:moveTo>
                    <a:pt x="811" y="0"/>
                  </a:moveTo>
                  <a:cubicBezTo>
                    <a:pt x="520" y="0"/>
                    <a:pt x="238" y="178"/>
                    <a:pt x="129" y="470"/>
                  </a:cubicBezTo>
                  <a:cubicBezTo>
                    <a:pt x="1" y="830"/>
                    <a:pt x="187" y="1248"/>
                    <a:pt x="558" y="1376"/>
                  </a:cubicBezTo>
                  <a:lnTo>
                    <a:pt x="10379" y="5067"/>
                  </a:lnTo>
                  <a:cubicBezTo>
                    <a:pt x="10460" y="5099"/>
                    <a:pt x="10544" y="5114"/>
                    <a:pt x="10626" y="5114"/>
                  </a:cubicBezTo>
                  <a:cubicBezTo>
                    <a:pt x="10909" y="5114"/>
                    <a:pt x="11180" y="4937"/>
                    <a:pt x="11297" y="4649"/>
                  </a:cubicBezTo>
                  <a:cubicBezTo>
                    <a:pt x="11424" y="4278"/>
                    <a:pt x="11239" y="3860"/>
                    <a:pt x="10867" y="3732"/>
                  </a:cubicBezTo>
                  <a:lnTo>
                    <a:pt x="1046" y="40"/>
                  </a:lnTo>
                  <a:cubicBezTo>
                    <a:pt x="969" y="13"/>
                    <a:pt x="890" y="0"/>
                    <a:pt x="8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33"/>
            <p:cNvSpPr/>
            <p:nvPr/>
          </p:nvSpPr>
          <p:spPr>
            <a:xfrm>
              <a:off x="8031886" y="3052846"/>
              <a:ext cx="42055" cy="183223"/>
            </a:xfrm>
            <a:custGeom>
              <a:rect b="b" l="l" r="r" t="t"/>
              <a:pathLst>
                <a:path extrusionOk="0" h="1673" w="384">
                  <a:moveTo>
                    <a:pt x="0" y="1"/>
                  </a:moveTo>
                  <a:cubicBezTo>
                    <a:pt x="12" y="105"/>
                    <a:pt x="23" y="221"/>
                    <a:pt x="23" y="314"/>
                  </a:cubicBezTo>
                  <a:cubicBezTo>
                    <a:pt x="58" y="604"/>
                    <a:pt x="81" y="918"/>
                    <a:pt x="93" y="1208"/>
                  </a:cubicBezTo>
                  <a:lnTo>
                    <a:pt x="93" y="1359"/>
                  </a:lnTo>
                  <a:lnTo>
                    <a:pt x="93" y="1556"/>
                  </a:lnTo>
                  <a:lnTo>
                    <a:pt x="383" y="1672"/>
                  </a:lnTo>
                  <a:lnTo>
                    <a:pt x="383" y="1347"/>
                  </a:lnTo>
                  <a:lnTo>
                    <a:pt x="383" y="1208"/>
                  </a:lnTo>
                  <a:cubicBezTo>
                    <a:pt x="383" y="895"/>
                    <a:pt x="348" y="593"/>
                    <a:pt x="313" y="291"/>
                  </a:cubicBezTo>
                  <a:cubicBezTo>
                    <a:pt x="313" y="233"/>
                    <a:pt x="302" y="175"/>
                    <a:pt x="302" y="117"/>
                  </a:cubicBezTo>
                  <a:lnTo>
                    <a:pt x="0" y="1"/>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8" name="Google Shape;2988;p33"/>
            <p:cNvGrpSpPr/>
            <p:nvPr/>
          </p:nvGrpSpPr>
          <p:grpSpPr>
            <a:xfrm>
              <a:off x="7397450" y="2837534"/>
              <a:ext cx="1305777" cy="606727"/>
              <a:chOff x="7309725" y="3207034"/>
              <a:chExt cx="1305777" cy="606727"/>
            </a:xfrm>
          </p:grpSpPr>
          <p:sp>
            <p:nvSpPr>
              <p:cNvPr id="2989" name="Google Shape;2989;p33"/>
              <p:cNvSpPr/>
              <p:nvPr/>
            </p:nvSpPr>
            <p:spPr>
              <a:xfrm>
                <a:off x="7309725" y="3207034"/>
                <a:ext cx="1305777" cy="606727"/>
              </a:xfrm>
              <a:custGeom>
                <a:rect b="b" l="l" r="r" t="t"/>
                <a:pathLst>
                  <a:path extrusionOk="0" h="5540" w="11923">
                    <a:moveTo>
                      <a:pt x="1025" y="434"/>
                    </a:moveTo>
                    <a:cubicBezTo>
                      <a:pt x="1082" y="434"/>
                      <a:pt x="1140" y="445"/>
                      <a:pt x="1196" y="469"/>
                    </a:cubicBezTo>
                    <a:lnTo>
                      <a:pt x="11006" y="4172"/>
                    </a:lnTo>
                    <a:cubicBezTo>
                      <a:pt x="11273" y="4254"/>
                      <a:pt x="11400" y="4544"/>
                      <a:pt x="11296" y="4799"/>
                    </a:cubicBezTo>
                    <a:cubicBezTo>
                      <a:pt x="11232" y="4998"/>
                      <a:pt x="11042" y="5120"/>
                      <a:pt x="10846" y="5120"/>
                    </a:cubicBezTo>
                    <a:cubicBezTo>
                      <a:pt x="10790" y="5120"/>
                      <a:pt x="10734" y="5110"/>
                      <a:pt x="10681" y="5090"/>
                    </a:cubicBezTo>
                    <a:lnTo>
                      <a:pt x="847" y="1398"/>
                    </a:lnTo>
                    <a:cubicBezTo>
                      <a:pt x="592" y="1293"/>
                      <a:pt x="464" y="1003"/>
                      <a:pt x="557" y="759"/>
                    </a:cubicBezTo>
                    <a:cubicBezTo>
                      <a:pt x="638" y="562"/>
                      <a:pt x="829" y="434"/>
                      <a:pt x="1025" y="434"/>
                    </a:cubicBezTo>
                    <a:close/>
                    <a:moveTo>
                      <a:pt x="1045" y="0"/>
                    </a:moveTo>
                    <a:cubicBezTo>
                      <a:pt x="669" y="0"/>
                      <a:pt x="320" y="229"/>
                      <a:pt x="186" y="597"/>
                    </a:cubicBezTo>
                    <a:cubicBezTo>
                      <a:pt x="0" y="1073"/>
                      <a:pt x="244" y="1618"/>
                      <a:pt x="720" y="1793"/>
                    </a:cubicBezTo>
                    <a:lnTo>
                      <a:pt x="10553" y="5473"/>
                    </a:lnTo>
                    <a:cubicBezTo>
                      <a:pt x="10660" y="5518"/>
                      <a:pt x="10772" y="5540"/>
                      <a:pt x="10882" y="5540"/>
                    </a:cubicBezTo>
                    <a:cubicBezTo>
                      <a:pt x="11246" y="5540"/>
                      <a:pt x="11594" y="5304"/>
                      <a:pt x="11737" y="4939"/>
                    </a:cubicBezTo>
                    <a:cubicBezTo>
                      <a:pt x="11923" y="4463"/>
                      <a:pt x="11679" y="3929"/>
                      <a:pt x="11203" y="3754"/>
                    </a:cubicBezTo>
                    <a:lnTo>
                      <a:pt x="1382" y="63"/>
                    </a:lnTo>
                    <a:cubicBezTo>
                      <a:pt x="1270" y="20"/>
                      <a:pt x="1157" y="0"/>
                      <a:pt x="10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33"/>
              <p:cNvSpPr/>
              <p:nvPr/>
            </p:nvSpPr>
            <p:spPr>
              <a:xfrm>
                <a:off x="7411357" y="3252046"/>
                <a:ext cx="109518" cy="150039"/>
              </a:xfrm>
              <a:custGeom>
                <a:rect b="b" l="l" r="r" t="t"/>
                <a:pathLst>
                  <a:path extrusionOk="0" h="1370" w="1000">
                    <a:moveTo>
                      <a:pt x="721" y="0"/>
                    </a:moveTo>
                    <a:cubicBezTo>
                      <a:pt x="709" y="58"/>
                      <a:pt x="697" y="116"/>
                      <a:pt x="662" y="174"/>
                    </a:cubicBezTo>
                    <a:cubicBezTo>
                      <a:pt x="523" y="627"/>
                      <a:pt x="407" y="917"/>
                      <a:pt x="70" y="1196"/>
                    </a:cubicBezTo>
                    <a:cubicBezTo>
                      <a:pt x="36" y="1207"/>
                      <a:pt x="24" y="1231"/>
                      <a:pt x="1" y="1254"/>
                    </a:cubicBezTo>
                    <a:lnTo>
                      <a:pt x="314" y="1370"/>
                    </a:lnTo>
                    <a:cubicBezTo>
                      <a:pt x="662" y="1045"/>
                      <a:pt x="813" y="697"/>
                      <a:pt x="953" y="267"/>
                    </a:cubicBezTo>
                    <a:cubicBezTo>
                      <a:pt x="964" y="209"/>
                      <a:pt x="988" y="163"/>
                      <a:pt x="999" y="104"/>
                    </a:cubicBezTo>
                    <a:lnTo>
                      <a:pt x="7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33"/>
              <p:cNvSpPr/>
              <p:nvPr/>
            </p:nvSpPr>
            <p:spPr>
              <a:xfrm>
                <a:off x="7490210" y="3282492"/>
                <a:ext cx="112036" cy="147630"/>
              </a:xfrm>
              <a:custGeom>
                <a:rect b="b" l="l" r="r" t="t"/>
                <a:pathLst>
                  <a:path extrusionOk="0" h="1348" w="1023">
                    <a:moveTo>
                      <a:pt x="744" y="1"/>
                    </a:moveTo>
                    <a:cubicBezTo>
                      <a:pt x="697" y="128"/>
                      <a:pt x="639" y="291"/>
                      <a:pt x="569" y="477"/>
                    </a:cubicBezTo>
                    <a:cubicBezTo>
                      <a:pt x="442" y="802"/>
                      <a:pt x="233" y="1034"/>
                      <a:pt x="1" y="1231"/>
                    </a:cubicBezTo>
                    <a:lnTo>
                      <a:pt x="302" y="1347"/>
                    </a:lnTo>
                    <a:cubicBezTo>
                      <a:pt x="523" y="1138"/>
                      <a:pt x="709" y="895"/>
                      <a:pt x="848" y="581"/>
                    </a:cubicBezTo>
                    <a:cubicBezTo>
                      <a:pt x="918" y="407"/>
                      <a:pt x="976" y="244"/>
                      <a:pt x="1022" y="105"/>
                    </a:cubicBezTo>
                    <a:lnTo>
                      <a:pt x="7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33"/>
              <p:cNvSpPr/>
              <p:nvPr/>
            </p:nvSpPr>
            <p:spPr>
              <a:xfrm>
                <a:off x="8245444" y="3609074"/>
                <a:ext cx="151353" cy="146534"/>
              </a:xfrm>
              <a:custGeom>
                <a:rect b="b" l="l" r="r" t="t"/>
                <a:pathLst>
                  <a:path extrusionOk="0" h="1338" w="1382">
                    <a:moveTo>
                      <a:pt x="630" y="1"/>
                    </a:moveTo>
                    <a:cubicBezTo>
                      <a:pt x="475" y="1"/>
                      <a:pt x="339" y="58"/>
                      <a:pt x="233" y="165"/>
                    </a:cubicBezTo>
                    <a:cubicBezTo>
                      <a:pt x="93" y="327"/>
                      <a:pt x="12" y="559"/>
                      <a:pt x="0" y="838"/>
                    </a:cubicBezTo>
                    <a:lnTo>
                      <a:pt x="291" y="931"/>
                    </a:lnTo>
                    <a:cubicBezTo>
                      <a:pt x="302" y="687"/>
                      <a:pt x="349" y="467"/>
                      <a:pt x="453" y="350"/>
                    </a:cubicBezTo>
                    <a:cubicBezTo>
                      <a:pt x="511" y="292"/>
                      <a:pt x="569" y="281"/>
                      <a:pt x="651" y="281"/>
                    </a:cubicBezTo>
                    <a:cubicBezTo>
                      <a:pt x="929" y="292"/>
                      <a:pt x="1034" y="745"/>
                      <a:pt x="1080" y="1221"/>
                    </a:cubicBezTo>
                    <a:lnTo>
                      <a:pt x="1382" y="1337"/>
                    </a:lnTo>
                    <a:cubicBezTo>
                      <a:pt x="1335" y="676"/>
                      <a:pt x="1196" y="37"/>
                      <a:pt x="674" y="2"/>
                    </a:cubicBezTo>
                    <a:cubicBezTo>
                      <a:pt x="659" y="1"/>
                      <a:pt x="645" y="1"/>
                      <a:pt x="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33"/>
              <p:cNvSpPr/>
              <p:nvPr/>
            </p:nvSpPr>
            <p:spPr>
              <a:xfrm>
                <a:off x="7602137" y="3329585"/>
                <a:ext cx="127259" cy="143796"/>
              </a:xfrm>
              <a:custGeom>
                <a:rect b="b" l="l" r="r" t="t"/>
                <a:pathLst>
                  <a:path extrusionOk="0" h="1313" w="1162">
                    <a:moveTo>
                      <a:pt x="871" y="0"/>
                    </a:moveTo>
                    <a:cubicBezTo>
                      <a:pt x="708" y="198"/>
                      <a:pt x="557" y="406"/>
                      <a:pt x="465" y="581"/>
                    </a:cubicBezTo>
                    <a:lnTo>
                      <a:pt x="453" y="615"/>
                    </a:lnTo>
                    <a:cubicBezTo>
                      <a:pt x="302" y="848"/>
                      <a:pt x="163" y="1033"/>
                      <a:pt x="0" y="1196"/>
                    </a:cubicBezTo>
                    <a:lnTo>
                      <a:pt x="290" y="1312"/>
                    </a:lnTo>
                    <a:cubicBezTo>
                      <a:pt x="430" y="1138"/>
                      <a:pt x="557" y="964"/>
                      <a:pt x="697" y="755"/>
                    </a:cubicBezTo>
                    <a:lnTo>
                      <a:pt x="708" y="732"/>
                    </a:lnTo>
                    <a:cubicBezTo>
                      <a:pt x="813" y="557"/>
                      <a:pt x="987" y="314"/>
                      <a:pt x="1161" y="105"/>
                    </a:cubicBezTo>
                    <a:lnTo>
                      <a:pt x="8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33"/>
              <p:cNvSpPr/>
              <p:nvPr/>
            </p:nvSpPr>
            <p:spPr>
              <a:xfrm>
                <a:off x="7673324" y="3418513"/>
                <a:ext cx="128464" cy="112036"/>
              </a:xfrm>
              <a:custGeom>
                <a:rect b="b" l="l" r="r" t="t"/>
                <a:pathLst>
                  <a:path extrusionOk="0" h="1023" w="1173">
                    <a:moveTo>
                      <a:pt x="670" y="0"/>
                    </a:moveTo>
                    <a:cubicBezTo>
                      <a:pt x="618" y="0"/>
                      <a:pt x="555" y="15"/>
                      <a:pt x="476" y="47"/>
                    </a:cubicBezTo>
                    <a:cubicBezTo>
                      <a:pt x="302" y="140"/>
                      <a:pt x="128" y="372"/>
                      <a:pt x="0" y="604"/>
                    </a:cubicBezTo>
                    <a:lnTo>
                      <a:pt x="279" y="697"/>
                    </a:lnTo>
                    <a:cubicBezTo>
                      <a:pt x="383" y="512"/>
                      <a:pt x="511" y="349"/>
                      <a:pt x="627" y="291"/>
                    </a:cubicBezTo>
                    <a:cubicBezTo>
                      <a:pt x="639" y="279"/>
                      <a:pt x="674" y="279"/>
                      <a:pt x="685" y="279"/>
                    </a:cubicBezTo>
                    <a:cubicBezTo>
                      <a:pt x="848" y="337"/>
                      <a:pt x="871" y="628"/>
                      <a:pt x="859" y="918"/>
                    </a:cubicBezTo>
                    <a:lnTo>
                      <a:pt x="1150" y="1022"/>
                    </a:lnTo>
                    <a:cubicBezTo>
                      <a:pt x="1173" y="604"/>
                      <a:pt x="1138" y="152"/>
                      <a:pt x="766" y="24"/>
                    </a:cubicBezTo>
                    <a:cubicBezTo>
                      <a:pt x="741" y="9"/>
                      <a:pt x="709" y="0"/>
                      <a:pt x="6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33"/>
              <p:cNvSpPr/>
              <p:nvPr/>
            </p:nvSpPr>
            <p:spPr>
              <a:xfrm>
                <a:off x="8479374" y="3621997"/>
                <a:ext cx="52240" cy="169205"/>
              </a:xfrm>
              <a:custGeom>
                <a:rect b="b" l="l" r="r" t="t"/>
                <a:pathLst>
                  <a:path extrusionOk="0" h="1545" w="477">
                    <a:moveTo>
                      <a:pt x="1" y="0"/>
                    </a:moveTo>
                    <a:lnTo>
                      <a:pt x="1" y="24"/>
                    </a:lnTo>
                    <a:lnTo>
                      <a:pt x="24" y="198"/>
                    </a:lnTo>
                    <a:cubicBezTo>
                      <a:pt x="117" y="604"/>
                      <a:pt x="186" y="952"/>
                      <a:pt x="163" y="1370"/>
                    </a:cubicBezTo>
                    <a:cubicBezTo>
                      <a:pt x="163" y="1428"/>
                      <a:pt x="140" y="1486"/>
                      <a:pt x="140" y="1544"/>
                    </a:cubicBezTo>
                    <a:cubicBezTo>
                      <a:pt x="244" y="1544"/>
                      <a:pt x="349" y="1533"/>
                      <a:pt x="430" y="1498"/>
                    </a:cubicBezTo>
                    <a:cubicBezTo>
                      <a:pt x="453" y="1440"/>
                      <a:pt x="453" y="1417"/>
                      <a:pt x="453" y="1370"/>
                    </a:cubicBezTo>
                    <a:cubicBezTo>
                      <a:pt x="476" y="906"/>
                      <a:pt x="407" y="546"/>
                      <a:pt x="314" y="116"/>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33"/>
              <p:cNvSpPr/>
              <p:nvPr/>
            </p:nvSpPr>
            <p:spPr>
              <a:xfrm>
                <a:off x="8181814" y="3520255"/>
                <a:ext cx="54868" cy="169205"/>
              </a:xfrm>
              <a:custGeom>
                <a:rect b="b" l="l" r="r" t="t"/>
                <a:pathLst>
                  <a:path extrusionOk="0" h="1545" w="501">
                    <a:moveTo>
                      <a:pt x="222" y="1"/>
                    </a:moveTo>
                    <a:cubicBezTo>
                      <a:pt x="59" y="430"/>
                      <a:pt x="36" y="953"/>
                      <a:pt x="1" y="1440"/>
                    </a:cubicBezTo>
                    <a:lnTo>
                      <a:pt x="291" y="1545"/>
                    </a:lnTo>
                    <a:lnTo>
                      <a:pt x="291" y="1452"/>
                    </a:lnTo>
                    <a:cubicBezTo>
                      <a:pt x="326" y="987"/>
                      <a:pt x="349" y="488"/>
                      <a:pt x="500" y="105"/>
                    </a:cubicBezTo>
                    <a:lnTo>
                      <a:pt x="2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33"/>
              <p:cNvSpPr/>
              <p:nvPr/>
            </p:nvSpPr>
            <p:spPr>
              <a:xfrm>
                <a:off x="8052146" y="3463087"/>
                <a:ext cx="39536" cy="181909"/>
              </a:xfrm>
              <a:custGeom>
                <a:rect b="b" l="l" r="r" t="t"/>
                <a:pathLst>
                  <a:path extrusionOk="0" h="1661" w="361">
                    <a:moveTo>
                      <a:pt x="12" y="0"/>
                    </a:moveTo>
                    <a:cubicBezTo>
                      <a:pt x="1" y="337"/>
                      <a:pt x="12" y="627"/>
                      <a:pt x="24" y="882"/>
                    </a:cubicBezTo>
                    <a:cubicBezTo>
                      <a:pt x="24" y="940"/>
                      <a:pt x="36" y="1022"/>
                      <a:pt x="36" y="1091"/>
                    </a:cubicBezTo>
                    <a:cubicBezTo>
                      <a:pt x="59" y="1231"/>
                      <a:pt x="70" y="1382"/>
                      <a:pt x="70" y="1544"/>
                    </a:cubicBezTo>
                    <a:lnTo>
                      <a:pt x="361" y="1660"/>
                    </a:lnTo>
                    <a:cubicBezTo>
                      <a:pt x="361" y="1440"/>
                      <a:pt x="349" y="1242"/>
                      <a:pt x="326" y="1068"/>
                    </a:cubicBezTo>
                    <a:cubicBezTo>
                      <a:pt x="326" y="987"/>
                      <a:pt x="314" y="929"/>
                      <a:pt x="314" y="859"/>
                    </a:cubicBezTo>
                    <a:cubicBezTo>
                      <a:pt x="303" y="627"/>
                      <a:pt x="303" y="383"/>
                      <a:pt x="303" y="105"/>
                    </a:cubicBezTo>
                    <a:lnTo>
                      <a:pt x="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8" name="Google Shape;2998;p33"/>
            <p:cNvSpPr/>
            <p:nvPr/>
          </p:nvSpPr>
          <p:spPr>
            <a:xfrm>
              <a:off x="7424063" y="2860314"/>
              <a:ext cx="1251237" cy="560072"/>
            </a:xfrm>
            <a:custGeom>
              <a:rect b="b" l="l" r="r" t="t"/>
              <a:pathLst>
                <a:path extrusionOk="0" h="5114" w="11425">
                  <a:moveTo>
                    <a:pt x="10614" y="0"/>
                  </a:moveTo>
                  <a:cubicBezTo>
                    <a:pt x="10535" y="0"/>
                    <a:pt x="10456" y="13"/>
                    <a:pt x="10379" y="40"/>
                  </a:cubicBezTo>
                  <a:lnTo>
                    <a:pt x="558" y="3732"/>
                  </a:lnTo>
                  <a:cubicBezTo>
                    <a:pt x="187" y="3860"/>
                    <a:pt x="1" y="4278"/>
                    <a:pt x="129" y="4649"/>
                  </a:cubicBezTo>
                  <a:cubicBezTo>
                    <a:pt x="236" y="4937"/>
                    <a:pt x="498" y="5114"/>
                    <a:pt x="788" y="5114"/>
                  </a:cubicBezTo>
                  <a:cubicBezTo>
                    <a:pt x="873" y="5114"/>
                    <a:pt x="959" y="5099"/>
                    <a:pt x="1046" y="5067"/>
                  </a:cubicBezTo>
                  <a:lnTo>
                    <a:pt x="10867" y="1376"/>
                  </a:lnTo>
                  <a:cubicBezTo>
                    <a:pt x="11239" y="1248"/>
                    <a:pt x="11424" y="830"/>
                    <a:pt x="11297" y="470"/>
                  </a:cubicBezTo>
                  <a:cubicBezTo>
                    <a:pt x="11187" y="178"/>
                    <a:pt x="10905" y="0"/>
                    <a:pt x="106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9" name="Google Shape;2999;p33"/>
            <p:cNvGrpSpPr/>
            <p:nvPr/>
          </p:nvGrpSpPr>
          <p:grpSpPr>
            <a:xfrm>
              <a:off x="7397450" y="2838082"/>
              <a:ext cx="1303258" cy="605194"/>
              <a:chOff x="7309725" y="3207582"/>
              <a:chExt cx="1303258" cy="605194"/>
            </a:xfrm>
          </p:grpSpPr>
          <p:sp>
            <p:nvSpPr>
              <p:cNvPr id="3000" name="Google Shape;3000;p33"/>
              <p:cNvSpPr/>
              <p:nvPr/>
            </p:nvSpPr>
            <p:spPr>
              <a:xfrm>
                <a:off x="7309725" y="3207582"/>
                <a:ext cx="1303258" cy="605194"/>
              </a:xfrm>
              <a:custGeom>
                <a:rect b="b" l="l" r="r" t="t"/>
                <a:pathLst>
                  <a:path extrusionOk="0" h="5526" w="11900">
                    <a:moveTo>
                      <a:pt x="10853" y="438"/>
                    </a:moveTo>
                    <a:cubicBezTo>
                      <a:pt x="11052" y="438"/>
                      <a:pt x="11249" y="551"/>
                      <a:pt x="11331" y="743"/>
                    </a:cubicBezTo>
                    <a:cubicBezTo>
                      <a:pt x="11424" y="998"/>
                      <a:pt x="11284" y="1277"/>
                      <a:pt x="11040" y="1381"/>
                    </a:cubicBezTo>
                    <a:lnTo>
                      <a:pt x="1219" y="5061"/>
                    </a:lnTo>
                    <a:cubicBezTo>
                      <a:pt x="1160" y="5082"/>
                      <a:pt x="1101" y="5092"/>
                      <a:pt x="1044" y="5092"/>
                    </a:cubicBezTo>
                    <a:cubicBezTo>
                      <a:pt x="842" y="5092"/>
                      <a:pt x="662" y="4970"/>
                      <a:pt x="580" y="4771"/>
                    </a:cubicBezTo>
                    <a:cubicBezTo>
                      <a:pt x="488" y="4527"/>
                      <a:pt x="615" y="4249"/>
                      <a:pt x="871" y="4156"/>
                    </a:cubicBezTo>
                    <a:lnTo>
                      <a:pt x="10692" y="464"/>
                    </a:lnTo>
                    <a:cubicBezTo>
                      <a:pt x="10744" y="447"/>
                      <a:pt x="10799" y="438"/>
                      <a:pt x="10853" y="438"/>
                    </a:cubicBezTo>
                    <a:close/>
                    <a:moveTo>
                      <a:pt x="10860" y="0"/>
                    </a:moveTo>
                    <a:cubicBezTo>
                      <a:pt x="10751" y="0"/>
                      <a:pt x="10639" y="19"/>
                      <a:pt x="10530" y="58"/>
                    </a:cubicBezTo>
                    <a:lnTo>
                      <a:pt x="708" y="3749"/>
                    </a:lnTo>
                    <a:cubicBezTo>
                      <a:pt x="232" y="3924"/>
                      <a:pt x="0" y="4458"/>
                      <a:pt x="174" y="4934"/>
                    </a:cubicBezTo>
                    <a:cubicBezTo>
                      <a:pt x="309" y="5303"/>
                      <a:pt x="661" y="5525"/>
                      <a:pt x="1034" y="5525"/>
                    </a:cubicBezTo>
                    <a:cubicBezTo>
                      <a:pt x="1142" y="5525"/>
                      <a:pt x="1252" y="5507"/>
                      <a:pt x="1358" y="5468"/>
                    </a:cubicBezTo>
                    <a:lnTo>
                      <a:pt x="11191" y="1788"/>
                    </a:lnTo>
                    <a:cubicBezTo>
                      <a:pt x="11667" y="1613"/>
                      <a:pt x="11899" y="1068"/>
                      <a:pt x="11725" y="592"/>
                    </a:cubicBezTo>
                    <a:cubicBezTo>
                      <a:pt x="11590" y="223"/>
                      <a:pt x="11239" y="0"/>
                      <a:pt x="10860" y="0"/>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33"/>
              <p:cNvSpPr/>
              <p:nvPr/>
            </p:nvSpPr>
            <p:spPr>
              <a:xfrm>
                <a:off x="8401836" y="3252046"/>
                <a:ext cx="109408" cy="150039"/>
              </a:xfrm>
              <a:custGeom>
                <a:rect b="b" l="l" r="r" t="t"/>
                <a:pathLst>
                  <a:path extrusionOk="0" h="1370" w="999">
                    <a:moveTo>
                      <a:pt x="267" y="0"/>
                    </a:moveTo>
                    <a:lnTo>
                      <a:pt x="0" y="104"/>
                    </a:lnTo>
                    <a:cubicBezTo>
                      <a:pt x="12" y="163"/>
                      <a:pt x="24" y="209"/>
                      <a:pt x="35" y="267"/>
                    </a:cubicBezTo>
                    <a:cubicBezTo>
                      <a:pt x="186" y="697"/>
                      <a:pt x="325" y="1045"/>
                      <a:pt x="674" y="1370"/>
                    </a:cubicBezTo>
                    <a:lnTo>
                      <a:pt x="999" y="1254"/>
                    </a:lnTo>
                    <a:cubicBezTo>
                      <a:pt x="964" y="1231"/>
                      <a:pt x="952" y="1207"/>
                      <a:pt x="929" y="1196"/>
                    </a:cubicBezTo>
                    <a:cubicBezTo>
                      <a:pt x="592" y="917"/>
                      <a:pt x="476" y="627"/>
                      <a:pt x="325" y="174"/>
                    </a:cubicBezTo>
                    <a:cubicBezTo>
                      <a:pt x="302" y="116"/>
                      <a:pt x="291" y="58"/>
                      <a:pt x="267" y="0"/>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33"/>
              <p:cNvSpPr/>
              <p:nvPr/>
            </p:nvSpPr>
            <p:spPr>
              <a:xfrm>
                <a:off x="8320464" y="3282492"/>
                <a:ext cx="110722" cy="147630"/>
              </a:xfrm>
              <a:custGeom>
                <a:rect b="b" l="l" r="r" t="t"/>
                <a:pathLst>
                  <a:path extrusionOk="0" h="1348" w="1011">
                    <a:moveTo>
                      <a:pt x="279" y="1"/>
                    </a:moveTo>
                    <a:lnTo>
                      <a:pt x="0" y="105"/>
                    </a:lnTo>
                    <a:cubicBezTo>
                      <a:pt x="47" y="244"/>
                      <a:pt x="105" y="407"/>
                      <a:pt x="174" y="581"/>
                    </a:cubicBezTo>
                    <a:cubicBezTo>
                      <a:pt x="302" y="895"/>
                      <a:pt x="488" y="1138"/>
                      <a:pt x="709" y="1347"/>
                    </a:cubicBezTo>
                    <a:lnTo>
                      <a:pt x="1010" y="1231"/>
                    </a:lnTo>
                    <a:cubicBezTo>
                      <a:pt x="778" y="1034"/>
                      <a:pt x="581" y="802"/>
                      <a:pt x="453" y="477"/>
                    </a:cubicBezTo>
                    <a:cubicBezTo>
                      <a:pt x="372" y="291"/>
                      <a:pt x="314" y="128"/>
                      <a:pt x="279" y="1"/>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33"/>
              <p:cNvSpPr/>
              <p:nvPr/>
            </p:nvSpPr>
            <p:spPr>
              <a:xfrm>
                <a:off x="7525803" y="3609074"/>
                <a:ext cx="150148" cy="146534"/>
              </a:xfrm>
              <a:custGeom>
                <a:rect b="b" l="l" r="r" t="t"/>
                <a:pathLst>
                  <a:path extrusionOk="0" h="1338" w="1371">
                    <a:moveTo>
                      <a:pt x="752" y="1"/>
                    </a:moveTo>
                    <a:cubicBezTo>
                      <a:pt x="738" y="1"/>
                      <a:pt x="723" y="1"/>
                      <a:pt x="709" y="2"/>
                    </a:cubicBezTo>
                    <a:cubicBezTo>
                      <a:pt x="186" y="37"/>
                      <a:pt x="47" y="676"/>
                      <a:pt x="1" y="1337"/>
                    </a:cubicBezTo>
                    <a:lnTo>
                      <a:pt x="302" y="1221"/>
                    </a:lnTo>
                    <a:cubicBezTo>
                      <a:pt x="349" y="745"/>
                      <a:pt x="442" y="292"/>
                      <a:pt x="720" y="281"/>
                    </a:cubicBezTo>
                    <a:cubicBezTo>
                      <a:pt x="813" y="281"/>
                      <a:pt x="871" y="292"/>
                      <a:pt x="929" y="350"/>
                    </a:cubicBezTo>
                    <a:cubicBezTo>
                      <a:pt x="1022" y="467"/>
                      <a:pt x="1069" y="687"/>
                      <a:pt x="1080" y="931"/>
                    </a:cubicBezTo>
                    <a:lnTo>
                      <a:pt x="1370" y="838"/>
                    </a:lnTo>
                    <a:cubicBezTo>
                      <a:pt x="1359" y="559"/>
                      <a:pt x="1289" y="327"/>
                      <a:pt x="1150" y="165"/>
                    </a:cubicBezTo>
                    <a:cubicBezTo>
                      <a:pt x="1044" y="58"/>
                      <a:pt x="908" y="1"/>
                      <a:pt x="752" y="1"/>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33"/>
              <p:cNvSpPr/>
              <p:nvPr/>
            </p:nvSpPr>
            <p:spPr>
              <a:xfrm>
                <a:off x="8193314" y="3329585"/>
                <a:ext cx="127259" cy="143796"/>
              </a:xfrm>
              <a:custGeom>
                <a:rect b="b" l="l" r="r" t="t"/>
                <a:pathLst>
                  <a:path extrusionOk="0" h="1313" w="1162">
                    <a:moveTo>
                      <a:pt x="291" y="0"/>
                    </a:moveTo>
                    <a:lnTo>
                      <a:pt x="0" y="105"/>
                    </a:lnTo>
                    <a:cubicBezTo>
                      <a:pt x="175" y="314"/>
                      <a:pt x="349" y="557"/>
                      <a:pt x="453" y="732"/>
                    </a:cubicBezTo>
                    <a:lnTo>
                      <a:pt x="465" y="755"/>
                    </a:lnTo>
                    <a:cubicBezTo>
                      <a:pt x="593" y="964"/>
                      <a:pt x="720" y="1138"/>
                      <a:pt x="871" y="1312"/>
                    </a:cubicBezTo>
                    <a:lnTo>
                      <a:pt x="1161" y="1196"/>
                    </a:lnTo>
                    <a:cubicBezTo>
                      <a:pt x="999" y="1033"/>
                      <a:pt x="860" y="848"/>
                      <a:pt x="709" y="615"/>
                    </a:cubicBezTo>
                    <a:lnTo>
                      <a:pt x="697" y="581"/>
                    </a:lnTo>
                    <a:cubicBezTo>
                      <a:pt x="593" y="406"/>
                      <a:pt x="453" y="198"/>
                      <a:pt x="291" y="0"/>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33"/>
              <p:cNvSpPr/>
              <p:nvPr/>
            </p:nvSpPr>
            <p:spPr>
              <a:xfrm>
                <a:off x="8122127" y="3418513"/>
                <a:ext cx="128464" cy="112036"/>
              </a:xfrm>
              <a:custGeom>
                <a:rect b="b" l="l" r="r" t="t"/>
                <a:pathLst>
                  <a:path extrusionOk="0" h="1023" w="1173">
                    <a:moveTo>
                      <a:pt x="504" y="0"/>
                    </a:moveTo>
                    <a:cubicBezTo>
                      <a:pt x="464" y="0"/>
                      <a:pt x="432" y="9"/>
                      <a:pt x="407" y="24"/>
                    </a:cubicBezTo>
                    <a:cubicBezTo>
                      <a:pt x="35" y="152"/>
                      <a:pt x="0" y="604"/>
                      <a:pt x="24" y="1022"/>
                    </a:cubicBezTo>
                    <a:lnTo>
                      <a:pt x="314" y="918"/>
                    </a:lnTo>
                    <a:cubicBezTo>
                      <a:pt x="302" y="628"/>
                      <a:pt x="325" y="337"/>
                      <a:pt x="488" y="279"/>
                    </a:cubicBezTo>
                    <a:cubicBezTo>
                      <a:pt x="500" y="279"/>
                      <a:pt x="534" y="279"/>
                      <a:pt x="546" y="291"/>
                    </a:cubicBezTo>
                    <a:cubicBezTo>
                      <a:pt x="662" y="349"/>
                      <a:pt x="790" y="512"/>
                      <a:pt x="894" y="697"/>
                    </a:cubicBezTo>
                    <a:lnTo>
                      <a:pt x="1173" y="604"/>
                    </a:lnTo>
                    <a:cubicBezTo>
                      <a:pt x="1045" y="372"/>
                      <a:pt x="871" y="140"/>
                      <a:pt x="697" y="47"/>
                    </a:cubicBezTo>
                    <a:cubicBezTo>
                      <a:pt x="618" y="15"/>
                      <a:pt x="555" y="0"/>
                      <a:pt x="504" y="0"/>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33"/>
              <p:cNvSpPr/>
              <p:nvPr/>
            </p:nvSpPr>
            <p:spPr>
              <a:xfrm>
                <a:off x="7389782" y="3621997"/>
                <a:ext cx="53445" cy="169205"/>
              </a:xfrm>
              <a:custGeom>
                <a:rect b="b" l="l" r="r" t="t"/>
                <a:pathLst>
                  <a:path extrusionOk="0" h="1545" w="488">
                    <a:moveTo>
                      <a:pt x="488" y="0"/>
                    </a:moveTo>
                    <a:lnTo>
                      <a:pt x="163" y="116"/>
                    </a:lnTo>
                    <a:cubicBezTo>
                      <a:pt x="82" y="546"/>
                      <a:pt x="0" y="906"/>
                      <a:pt x="35" y="1370"/>
                    </a:cubicBezTo>
                    <a:cubicBezTo>
                      <a:pt x="35" y="1417"/>
                      <a:pt x="35" y="1440"/>
                      <a:pt x="47" y="1498"/>
                    </a:cubicBezTo>
                    <a:cubicBezTo>
                      <a:pt x="140" y="1533"/>
                      <a:pt x="233" y="1544"/>
                      <a:pt x="337" y="1544"/>
                    </a:cubicBezTo>
                    <a:cubicBezTo>
                      <a:pt x="337" y="1486"/>
                      <a:pt x="325" y="1428"/>
                      <a:pt x="325" y="1370"/>
                    </a:cubicBezTo>
                    <a:cubicBezTo>
                      <a:pt x="302" y="952"/>
                      <a:pt x="372" y="604"/>
                      <a:pt x="453" y="198"/>
                    </a:cubicBezTo>
                    <a:lnTo>
                      <a:pt x="488" y="24"/>
                    </a:lnTo>
                    <a:lnTo>
                      <a:pt x="488" y="0"/>
                    </a:ln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33"/>
              <p:cNvSpPr/>
              <p:nvPr/>
            </p:nvSpPr>
            <p:spPr>
              <a:xfrm>
                <a:off x="7686028" y="3520255"/>
                <a:ext cx="54759" cy="169205"/>
              </a:xfrm>
              <a:custGeom>
                <a:rect b="b" l="l" r="r" t="t"/>
                <a:pathLst>
                  <a:path extrusionOk="0" h="1545" w="500">
                    <a:moveTo>
                      <a:pt x="279" y="1"/>
                    </a:moveTo>
                    <a:lnTo>
                      <a:pt x="0" y="105"/>
                    </a:lnTo>
                    <a:cubicBezTo>
                      <a:pt x="151" y="488"/>
                      <a:pt x="174" y="987"/>
                      <a:pt x="209" y="1452"/>
                    </a:cubicBezTo>
                    <a:cubicBezTo>
                      <a:pt x="209" y="1475"/>
                      <a:pt x="221" y="1498"/>
                      <a:pt x="209" y="1545"/>
                    </a:cubicBezTo>
                    <a:lnTo>
                      <a:pt x="500" y="1440"/>
                    </a:lnTo>
                    <a:cubicBezTo>
                      <a:pt x="465" y="953"/>
                      <a:pt x="441" y="430"/>
                      <a:pt x="279" y="1"/>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33"/>
              <p:cNvSpPr/>
              <p:nvPr/>
            </p:nvSpPr>
            <p:spPr>
              <a:xfrm>
                <a:off x="7935181" y="3422346"/>
                <a:ext cx="43369" cy="183223"/>
              </a:xfrm>
              <a:custGeom>
                <a:rect b="b" l="l" r="r" t="t"/>
                <a:pathLst>
                  <a:path extrusionOk="0" h="1673" w="396">
                    <a:moveTo>
                      <a:pt x="395" y="1"/>
                    </a:moveTo>
                    <a:lnTo>
                      <a:pt x="94" y="117"/>
                    </a:lnTo>
                    <a:cubicBezTo>
                      <a:pt x="94" y="175"/>
                      <a:pt x="82" y="233"/>
                      <a:pt x="82" y="291"/>
                    </a:cubicBezTo>
                    <a:cubicBezTo>
                      <a:pt x="47" y="593"/>
                      <a:pt x="1" y="895"/>
                      <a:pt x="1" y="1208"/>
                    </a:cubicBezTo>
                    <a:lnTo>
                      <a:pt x="1" y="1347"/>
                    </a:lnTo>
                    <a:lnTo>
                      <a:pt x="1" y="1672"/>
                    </a:lnTo>
                    <a:lnTo>
                      <a:pt x="291" y="1556"/>
                    </a:lnTo>
                    <a:lnTo>
                      <a:pt x="291" y="1359"/>
                    </a:lnTo>
                    <a:lnTo>
                      <a:pt x="291" y="1208"/>
                    </a:lnTo>
                    <a:cubicBezTo>
                      <a:pt x="303" y="918"/>
                      <a:pt x="337" y="604"/>
                      <a:pt x="361" y="314"/>
                    </a:cubicBezTo>
                    <a:cubicBezTo>
                      <a:pt x="361" y="221"/>
                      <a:pt x="384" y="105"/>
                      <a:pt x="395" y="1"/>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33"/>
              <p:cNvSpPr/>
              <p:nvPr/>
            </p:nvSpPr>
            <p:spPr>
              <a:xfrm>
                <a:off x="7830920" y="3463087"/>
                <a:ext cx="39536" cy="181909"/>
              </a:xfrm>
              <a:custGeom>
                <a:rect b="b" l="l" r="r" t="t"/>
                <a:pathLst>
                  <a:path extrusionOk="0" h="1661" w="361">
                    <a:moveTo>
                      <a:pt x="349" y="0"/>
                    </a:moveTo>
                    <a:lnTo>
                      <a:pt x="59" y="105"/>
                    </a:lnTo>
                    <a:cubicBezTo>
                      <a:pt x="59" y="383"/>
                      <a:pt x="59" y="627"/>
                      <a:pt x="36" y="859"/>
                    </a:cubicBezTo>
                    <a:cubicBezTo>
                      <a:pt x="36" y="929"/>
                      <a:pt x="24" y="987"/>
                      <a:pt x="24" y="1068"/>
                    </a:cubicBezTo>
                    <a:cubicBezTo>
                      <a:pt x="12" y="1242"/>
                      <a:pt x="1" y="1440"/>
                      <a:pt x="1" y="1660"/>
                    </a:cubicBezTo>
                    <a:lnTo>
                      <a:pt x="291" y="1544"/>
                    </a:lnTo>
                    <a:cubicBezTo>
                      <a:pt x="291" y="1382"/>
                      <a:pt x="303" y="1231"/>
                      <a:pt x="314" y="1091"/>
                    </a:cubicBezTo>
                    <a:cubicBezTo>
                      <a:pt x="314" y="1022"/>
                      <a:pt x="326" y="940"/>
                      <a:pt x="326" y="882"/>
                    </a:cubicBezTo>
                    <a:cubicBezTo>
                      <a:pt x="349" y="627"/>
                      <a:pt x="361" y="337"/>
                      <a:pt x="349" y="0"/>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33"/>
              <p:cNvSpPr/>
              <p:nvPr/>
            </p:nvSpPr>
            <p:spPr>
              <a:xfrm>
                <a:off x="8036923" y="3386753"/>
                <a:ext cx="35703" cy="178075"/>
              </a:xfrm>
              <a:custGeom>
                <a:rect b="b" l="l" r="r" t="t"/>
                <a:pathLst>
                  <a:path extrusionOk="0" h="1626" w="326">
                    <a:moveTo>
                      <a:pt x="326" y="1"/>
                    </a:moveTo>
                    <a:lnTo>
                      <a:pt x="12" y="117"/>
                    </a:lnTo>
                    <a:cubicBezTo>
                      <a:pt x="0" y="314"/>
                      <a:pt x="0" y="500"/>
                      <a:pt x="0" y="674"/>
                    </a:cubicBezTo>
                    <a:lnTo>
                      <a:pt x="0" y="697"/>
                    </a:lnTo>
                    <a:cubicBezTo>
                      <a:pt x="0" y="987"/>
                      <a:pt x="0" y="1301"/>
                      <a:pt x="12" y="1626"/>
                    </a:cubicBezTo>
                    <a:lnTo>
                      <a:pt x="302" y="1533"/>
                    </a:lnTo>
                    <a:cubicBezTo>
                      <a:pt x="291" y="1243"/>
                      <a:pt x="291" y="976"/>
                      <a:pt x="291" y="720"/>
                    </a:cubicBezTo>
                    <a:lnTo>
                      <a:pt x="291" y="686"/>
                    </a:lnTo>
                    <a:cubicBezTo>
                      <a:pt x="291" y="488"/>
                      <a:pt x="291" y="233"/>
                      <a:pt x="326" y="1"/>
                    </a:cubicBezTo>
                    <a:close/>
                  </a:path>
                </a:pathLst>
              </a:custGeom>
              <a:solidFill>
                <a:srgbClr val="7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11" name="Google Shape;3011;p33"/>
          <p:cNvGrpSpPr/>
          <p:nvPr/>
        </p:nvGrpSpPr>
        <p:grpSpPr>
          <a:xfrm>
            <a:off x="352488" y="923463"/>
            <a:ext cx="7792330" cy="3512940"/>
            <a:chOff x="352488" y="923463"/>
            <a:chExt cx="7792330" cy="3512940"/>
          </a:xfrm>
        </p:grpSpPr>
        <p:sp>
          <p:nvSpPr>
            <p:cNvPr id="3012" name="Google Shape;3012;p33"/>
            <p:cNvSpPr/>
            <p:nvPr/>
          </p:nvSpPr>
          <p:spPr>
            <a:xfrm>
              <a:off x="7669425" y="2091550"/>
              <a:ext cx="274319" cy="274325"/>
            </a:xfrm>
            <a:custGeom>
              <a:rect b="b" l="l" r="r" t="t"/>
              <a:pathLst>
                <a:path extrusionOk="0" h="6781" w="678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33"/>
            <p:cNvSpPr/>
            <p:nvPr/>
          </p:nvSpPr>
          <p:spPr>
            <a:xfrm>
              <a:off x="1546663" y="2244938"/>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33"/>
            <p:cNvSpPr/>
            <p:nvPr/>
          </p:nvSpPr>
          <p:spPr>
            <a:xfrm>
              <a:off x="352487" y="3905513"/>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33"/>
            <p:cNvSpPr/>
            <p:nvPr/>
          </p:nvSpPr>
          <p:spPr>
            <a:xfrm>
              <a:off x="779088" y="1061225"/>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33"/>
            <p:cNvSpPr/>
            <p:nvPr/>
          </p:nvSpPr>
          <p:spPr>
            <a:xfrm>
              <a:off x="7395113" y="923463"/>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33"/>
            <p:cNvSpPr/>
            <p:nvPr/>
          </p:nvSpPr>
          <p:spPr>
            <a:xfrm>
              <a:off x="4434838" y="1266913"/>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33"/>
            <p:cNvSpPr/>
            <p:nvPr/>
          </p:nvSpPr>
          <p:spPr>
            <a:xfrm>
              <a:off x="7870500" y="4072963"/>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33"/>
            <p:cNvSpPr/>
            <p:nvPr/>
          </p:nvSpPr>
          <p:spPr>
            <a:xfrm>
              <a:off x="3947138" y="4162088"/>
              <a:ext cx="274318" cy="274315"/>
            </a:xfrm>
            <a:custGeom>
              <a:rect b="b" l="l" r="r" t="t"/>
              <a:pathLst>
                <a:path extrusionOk="0" h="5690" w="5701">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0" name="Google Shape;3020;p33"/>
          <p:cNvGrpSpPr/>
          <p:nvPr/>
        </p:nvGrpSpPr>
        <p:grpSpPr>
          <a:xfrm>
            <a:off x="8267" y="9"/>
            <a:ext cx="9126254" cy="199793"/>
            <a:chOff x="8267" y="9"/>
            <a:chExt cx="9126254" cy="199793"/>
          </a:xfrm>
        </p:grpSpPr>
        <p:sp>
          <p:nvSpPr>
            <p:cNvPr id="3021" name="Google Shape;3021;p33"/>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33"/>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33"/>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33"/>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33"/>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33"/>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33"/>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33"/>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33"/>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33"/>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33"/>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33"/>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33"/>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33"/>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33"/>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33"/>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33"/>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33"/>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33"/>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33"/>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33"/>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33"/>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33"/>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33"/>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33"/>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33"/>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33"/>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33"/>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33"/>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33"/>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33"/>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33"/>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33"/>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33"/>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33"/>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33"/>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33"/>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33"/>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33"/>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33"/>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33"/>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33"/>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33"/>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33"/>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33"/>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6" name="Google Shape;3066;p33"/>
          <p:cNvGrpSpPr/>
          <p:nvPr/>
        </p:nvGrpSpPr>
        <p:grpSpPr>
          <a:xfrm>
            <a:off x="8267" y="4943709"/>
            <a:ext cx="9126254" cy="199793"/>
            <a:chOff x="8267" y="9"/>
            <a:chExt cx="9126254" cy="199793"/>
          </a:xfrm>
        </p:grpSpPr>
        <p:sp>
          <p:nvSpPr>
            <p:cNvPr id="3067" name="Google Shape;3067;p33"/>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33"/>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33"/>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33"/>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33"/>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33"/>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33"/>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33"/>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33"/>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33"/>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33"/>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33"/>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33"/>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33"/>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33"/>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33"/>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33"/>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33"/>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33"/>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33"/>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33"/>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33"/>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33"/>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33"/>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33"/>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33"/>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33"/>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33"/>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33"/>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33"/>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33"/>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33"/>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33"/>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33"/>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33"/>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33"/>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33"/>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33"/>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33"/>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33"/>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33"/>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33"/>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33"/>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33"/>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33"/>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5" name="Shape 3115"/>
        <p:cNvGrpSpPr/>
        <p:nvPr/>
      </p:nvGrpSpPr>
      <p:grpSpPr>
        <a:xfrm>
          <a:off x="0" y="0"/>
          <a:ext cx="0" cy="0"/>
          <a:chOff x="0" y="0"/>
          <a:chExt cx="0" cy="0"/>
        </a:xfrm>
      </p:grpSpPr>
      <p:sp>
        <p:nvSpPr>
          <p:cNvPr id="3116" name="Google Shape;3116;p34"/>
          <p:cNvSpPr txBox="1"/>
          <p:nvPr>
            <p:ph type="title"/>
          </p:nvPr>
        </p:nvSpPr>
        <p:spPr>
          <a:xfrm>
            <a:off x="958475" y="428813"/>
            <a:ext cx="7318500" cy="120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a:t>
            </a:r>
            <a:endParaRPr/>
          </a:p>
        </p:txBody>
      </p:sp>
      <p:grpSp>
        <p:nvGrpSpPr>
          <p:cNvPr id="3117" name="Google Shape;3117;p34"/>
          <p:cNvGrpSpPr/>
          <p:nvPr/>
        </p:nvGrpSpPr>
        <p:grpSpPr>
          <a:xfrm>
            <a:off x="8267" y="9"/>
            <a:ext cx="9126254" cy="199793"/>
            <a:chOff x="8267" y="9"/>
            <a:chExt cx="9126254" cy="199793"/>
          </a:xfrm>
        </p:grpSpPr>
        <p:sp>
          <p:nvSpPr>
            <p:cNvPr id="3118" name="Google Shape;3118;p34"/>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34"/>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34"/>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34"/>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34"/>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34"/>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34"/>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34"/>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34"/>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34"/>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34"/>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34"/>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34"/>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34"/>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34"/>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34"/>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34"/>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34"/>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34"/>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34"/>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34"/>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34"/>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34"/>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34"/>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34"/>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34"/>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34"/>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34"/>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34"/>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34"/>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34"/>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34"/>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34"/>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34"/>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34"/>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34"/>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34"/>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34"/>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34"/>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34"/>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34"/>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34"/>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34"/>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34"/>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34"/>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3" name="Google Shape;3163;p34"/>
          <p:cNvGrpSpPr/>
          <p:nvPr/>
        </p:nvGrpSpPr>
        <p:grpSpPr>
          <a:xfrm>
            <a:off x="8267" y="4943709"/>
            <a:ext cx="9126254" cy="199793"/>
            <a:chOff x="8267" y="9"/>
            <a:chExt cx="9126254" cy="199793"/>
          </a:xfrm>
        </p:grpSpPr>
        <p:sp>
          <p:nvSpPr>
            <p:cNvPr id="3164" name="Google Shape;3164;p34"/>
            <p:cNvSpPr/>
            <p:nvPr/>
          </p:nvSpPr>
          <p:spPr>
            <a:xfrm>
              <a:off x="211508" y="631"/>
              <a:ext cx="183006" cy="198504"/>
            </a:xfrm>
            <a:custGeom>
              <a:rect b="b" l="l" r="r" t="t"/>
              <a:pathLst>
                <a:path extrusionOk="0" h="3855" w="3855">
                  <a:moveTo>
                    <a:pt x="1928" y="0"/>
                  </a:moveTo>
                  <a:lnTo>
                    <a:pt x="1"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34"/>
            <p:cNvSpPr/>
            <p:nvPr/>
          </p:nvSpPr>
          <p:spPr>
            <a:xfrm>
              <a:off x="414748"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34"/>
            <p:cNvSpPr/>
            <p:nvPr/>
          </p:nvSpPr>
          <p:spPr>
            <a:xfrm>
              <a:off x="617989"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34"/>
            <p:cNvSpPr/>
            <p:nvPr/>
          </p:nvSpPr>
          <p:spPr>
            <a:xfrm>
              <a:off x="821277"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34"/>
            <p:cNvSpPr/>
            <p:nvPr/>
          </p:nvSpPr>
          <p:spPr>
            <a:xfrm>
              <a:off x="102451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34"/>
            <p:cNvSpPr/>
            <p:nvPr/>
          </p:nvSpPr>
          <p:spPr>
            <a:xfrm>
              <a:off x="1227758"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34"/>
            <p:cNvSpPr/>
            <p:nvPr/>
          </p:nvSpPr>
          <p:spPr>
            <a:xfrm>
              <a:off x="1430999"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34"/>
            <p:cNvSpPr/>
            <p:nvPr/>
          </p:nvSpPr>
          <p:spPr>
            <a:xfrm>
              <a:off x="1634287"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34"/>
            <p:cNvSpPr/>
            <p:nvPr/>
          </p:nvSpPr>
          <p:spPr>
            <a:xfrm>
              <a:off x="1837527"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34"/>
            <p:cNvSpPr/>
            <p:nvPr/>
          </p:nvSpPr>
          <p:spPr>
            <a:xfrm>
              <a:off x="2040815"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34"/>
            <p:cNvSpPr/>
            <p:nvPr/>
          </p:nvSpPr>
          <p:spPr>
            <a:xfrm>
              <a:off x="2244056"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34"/>
            <p:cNvSpPr/>
            <p:nvPr/>
          </p:nvSpPr>
          <p:spPr>
            <a:xfrm>
              <a:off x="2447296"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34"/>
            <p:cNvSpPr/>
            <p:nvPr/>
          </p:nvSpPr>
          <p:spPr>
            <a:xfrm>
              <a:off x="2650537"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34"/>
            <p:cNvSpPr/>
            <p:nvPr/>
          </p:nvSpPr>
          <p:spPr>
            <a:xfrm>
              <a:off x="2853825"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34"/>
            <p:cNvSpPr/>
            <p:nvPr/>
          </p:nvSpPr>
          <p:spPr>
            <a:xfrm>
              <a:off x="3057065" y="13"/>
              <a:ext cx="183054" cy="19912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34"/>
            <p:cNvSpPr/>
            <p:nvPr/>
          </p:nvSpPr>
          <p:spPr>
            <a:xfrm>
              <a:off x="3260353" y="13"/>
              <a:ext cx="183006" cy="19855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34"/>
            <p:cNvSpPr/>
            <p:nvPr/>
          </p:nvSpPr>
          <p:spPr>
            <a:xfrm>
              <a:off x="3463594" y="631"/>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34"/>
            <p:cNvSpPr/>
            <p:nvPr/>
          </p:nvSpPr>
          <p:spPr>
            <a:xfrm>
              <a:off x="3666834" y="631"/>
              <a:ext cx="183006" cy="198504"/>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34"/>
            <p:cNvSpPr/>
            <p:nvPr/>
          </p:nvSpPr>
          <p:spPr>
            <a:xfrm>
              <a:off x="3870075" y="631"/>
              <a:ext cx="183054" cy="19912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34"/>
            <p:cNvSpPr/>
            <p:nvPr/>
          </p:nvSpPr>
          <p:spPr>
            <a:xfrm>
              <a:off x="4073363"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34"/>
            <p:cNvSpPr/>
            <p:nvPr/>
          </p:nvSpPr>
          <p:spPr>
            <a:xfrm>
              <a:off x="4276603"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34"/>
            <p:cNvSpPr/>
            <p:nvPr/>
          </p:nvSpPr>
          <p:spPr>
            <a:xfrm>
              <a:off x="4479891"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34"/>
            <p:cNvSpPr/>
            <p:nvPr/>
          </p:nvSpPr>
          <p:spPr>
            <a:xfrm>
              <a:off x="4683132"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34"/>
            <p:cNvSpPr/>
            <p:nvPr/>
          </p:nvSpPr>
          <p:spPr>
            <a:xfrm>
              <a:off x="4886372"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34"/>
            <p:cNvSpPr/>
            <p:nvPr/>
          </p:nvSpPr>
          <p:spPr>
            <a:xfrm>
              <a:off x="5089613"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34"/>
            <p:cNvSpPr/>
            <p:nvPr/>
          </p:nvSpPr>
          <p:spPr>
            <a:xfrm>
              <a:off x="5292901"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34"/>
            <p:cNvSpPr/>
            <p:nvPr/>
          </p:nvSpPr>
          <p:spPr>
            <a:xfrm>
              <a:off x="5496141"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34"/>
            <p:cNvSpPr/>
            <p:nvPr/>
          </p:nvSpPr>
          <p:spPr>
            <a:xfrm>
              <a:off x="5699429"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34"/>
            <p:cNvSpPr/>
            <p:nvPr/>
          </p:nvSpPr>
          <p:spPr>
            <a:xfrm>
              <a:off x="5902670"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34"/>
            <p:cNvSpPr/>
            <p:nvPr/>
          </p:nvSpPr>
          <p:spPr>
            <a:xfrm>
              <a:off x="6105910"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34"/>
            <p:cNvSpPr/>
            <p:nvPr/>
          </p:nvSpPr>
          <p:spPr>
            <a:xfrm>
              <a:off x="6309151"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34"/>
            <p:cNvSpPr/>
            <p:nvPr/>
          </p:nvSpPr>
          <p:spPr>
            <a:xfrm>
              <a:off x="6512439"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34"/>
            <p:cNvSpPr/>
            <p:nvPr/>
          </p:nvSpPr>
          <p:spPr>
            <a:xfrm>
              <a:off x="6715679" y="53"/>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34"/>
            <p:cNvSpPr/>
            <p:nvPr/>
          </p:nvSpPr>
          <p:spPr>
            <a:xfrm>
              <a:off x="6918967" y="53"/>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34"/>
            <p:cNvSpPr/>
            <p:nvPr/>
          </p:nvSpPr>
          <p:spPr>
            <a:xfrm>
              <a:off x="7122208" y="671"/>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34"/>
            <p:cNvSpPr/>
            <p:nvPr/>
          </p:nvSpPr>
          <p:spPr>
            <a:xfrm>
              <a:off x="7325448" y="671"/>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34"/>
            <p:cNvSpPr/>
            <p:nvPr/>
          </p:nvSpPr>
          <p:spPr>
            <a:xfrm>
              <a:off x="7528689" y="671"/>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34"/>
            <p:cNvSpPr/>
            <p:nvPr/>
          </p:nvSpPr>
          <p:spPr>
            <a:xfrm>
              <a:off x="7731977"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34"/>
            <p:cNvSpPr/>
            <p:nvPr/>
          </p:nvSpPr>
          <p:spPr>
            <a:xfrm>
              <a:off x="7935218" y="9"/>
              <a:ext cx="183054" cy="199131"/>
            </a:xfrm>
            <a:custGeom>
              <a:rect b="b" l="l" r="r" t="t"/>
              <a:pathLst>
                <a:path extrusionOk="0" h="3867" w="3856">
                  <a:moveTo>
                    <a:pt x="1928" y="1"/>
                  </a:moveTo>
                  <a:lnTo>
                    <a:pt x="1" y="1939"/>
                  </a:lnTo>
                  <a:lnTo>
                    <a:pt x="1928" y="3867"/>
                  </a:lnTo>
                  <a:lnTo>
                    <a:pt x="3855" y="1939"/>
                  </a:lnTo>
                  <a:lnTo>
                    <a:pt x="1928" y="1"/>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34"/>
            <p:cNvSpPr/>
            <p:nvPr/>
          </p:nvSpPr>
          <p:spPr>
            <a:xfrm>
              <a:off x="8138506" y="9"/>
              <a:ext cx="183006" cy="198565"/>
            </a:xfrm>
            <a:custGeom>
              <a:rect b="b" l="l" r="r" t="t"/>
              <a:pathLst>
                <a:path extrusionOk="0" h="3856" w="3855">
                  <a:moveTo>
                    <a:pt x="1928" y="1"/>
                  </a:moveTo>
                  <a:lnTo>
                    <a:pt x="1" y="1928"/>
                  </a:lnTo>
                  <a:lnTo>
                    <a:pt x="1928" y="3855"/>
                  </a:lnTo>
                  <a:lnTo>
                    <a:pt x="3855" y="1928"/>
                  </a:lnTo>
                  <a:lnTo>
                    <a:pt x="1928" y="1"/>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34"/>
            <p:cNvSpPr/>
            <p:nvPr/>
          </p:nvSpPr>
          <p:spPr>
            <a:xfrm>
              <a:off x="8341746" y="626"/>
              <a:ext cx="183006" cy="198513"/>
            </a:xfrm>
            <a:custGeom>
              <a:rect b="b" l="l" r="r" t="t"/>
              <a:pathLst>
                <a:path extrusionOk="0" h="3855" w="3855">
                  <a:moveTo>
                    <a:pt x="1928" y="0"/>
                  </a:moveTo>
                  <a:lnTo>
                    <a:pt x="0" y="1927"/>
                  </a:lnTo>
                  <a:lnTo>
                    <a:pt x="1928" y="3855"/>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34"/>
            <p:cNvSpPr/>
            <p:nvPr/>
          </p:nvSpPr>
          <p:spPr>
            <a:xfrm>
              <a:off x="8748227" y="626"/>
              <a:ext cx="183054" cy="199131"/>
            </a:xfrm>
            <a:custGeom>
              <a:rect b="b" l="l" r="r" t="t"/>
              <a:pathLst>
                <a:path extrusionOk="0" h="3867" w="3856">
                  <a:moveTo>
                    <a:pt x="1928" y="0"/>
                  </a:moveTo>
                  <a:lnTo>
                    <a:pt x="1" y="1927"/>
                  </a:lnTo>
                  <a:lnTo>
                    <a:pt x="1928" y="3866"/>
                  </a:lnTo>
                  <a:lnTo>
                    <a:pt x="3855" y="1927"/>
                  </a:lnTo>
                  <a:lnTo>
                    <a:pt x="1928" y="0"/>
                  </a:ln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34"/>
            <p:cNvSpPr/>
            <p:nvPr/>
          </p:nvSpPr>
          <p:spPr>
            <a:xfrm>
              <a:off x="8544987" y="626"/>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34"/>
            <p:cNvSpPr/>
            <p:nvPr/>
          </p:nvSpPr>
          <p:spPr>
            <a:xfrm>
              <a:off x="8951515" y="639"/>
              <a:ext cx="183006" cy="198513"/>
            </a:xfrm>
            <a:custGeom>
              <a:rect b="b" l="l" r="r" t="t"/>
              <a:pathLst>
                <a:path extrusionOk="0" h="3855" w="3855">
                  <a:moveTo>
                    <a:pt x="1927" y="0"/>
                  </a:moveTo>
                  <a:lnTo>
                    <a:pt x="0" y="1927"/>
                  </a:lnTo>
                  <a:lnTo>
                    <a:pt x="1927" y="3855"/>
                  </a:lnTo>
                  <a:lnTo>
                    <a:pt x="3855" y="1927"/>
                  </a:lnTo>
                  <a:lnTo>
                    <a:pt x="1927"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34"/>
            <p:cNvSpPr/>
            <p:nvPr/>
          </p:nvSpPr>
          <p:spPr>
            <a:xfrm>
              <a:off x="8267" y="43"/>
              <a:ext cx="183006" cy="198504"/>
            </a:xfrm>
            <a:custGeom>
              <a:rect b="b" l="l" r="r" t="t"/>
              <a:pathLst>
                <a:path extrusionOk="0" h="3855" w="3855">
                  <a:moveTo>
                    <a:pt x="1928" y="0"/>
                  </a:moveTo>
                  <a:lnTo>
                    <a:pt x="0" y="1927"/>
                  </a:lnTo>
                  <a:lnTo>
                    <a:pt x="1928" y="3855"/>
                  </a:lnTo>
                  <a:lnTo>
                    <a:pt x="3855" y="1927"/>
                  </a:lnTo>
                  <a:lnTo>
                    <a:pt x="1928" y="0"/>
                  </a:ln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209" name="Google Shape;3209;p34"/>
          <p:cNvPicPr preferRelativeResize="0"/>
          <p:nvPr/>
        </p:nvPicPr>
        <p:blipFill>
          <a:blip r:embed="rId3">
            <a:alphaModFix/>
          </a:blip>
          <a:stretch>
            <a:fillRect/>
          </a:stretch>
        </p:blipFill>
        <p:spPr>
          <a:xfrm>
            <a:off x="1977625" y="1097338"/>
            <a:ext cx="5097175" cy="3617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3" name="Shape 3213"/>
        <p:cNvGrpSpPr/>
        <p:nvPr/>
      </p:nvGrpSpPr>
      <p:grpSpPr>
        <a:xfrm>
          <a:off x="0" y="0"/>
          <a:ext cx="0" cy="0"/>
          <a:chOff x="0" y="0"/>
          <a:chExt cx="0" cy="0"/>
        </a:xfrm>
      </p:grpSpPr>
      <p:sp>
        <p:nvSpPr>
          <p:cNvPr id="3214" name="Google Shape;3214;p35"/>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WORKING</a:t>
            </a:r>
            <a:endParaRPr/>
          </a:p>
        </p:txBody>
      </p:sp>
      <p:pic>
        <p:nvPicPr>
          <p:cNvPr id="3215" name="Google Shape;3215;p35"/>
          <p:cNvPicPr preferRelativeResize="0"/>
          <p:nvPr/>
        </p:nvPicPr>
        <p:blipFill>
          <a:blip r:embed="rId3">
            <a:alphaModFix/>
          </a:blip>
          <a:stretch>
            <a:fillRect/>
          </a:stretch>
        </p:blipFill>
        <p:spPr>
          <a:xfrm>
            <a:off x="1344475" y="1553052"/>
            <a:ext cx="6179151" cy="3011800"/>
          </a:xfrm>
          <a:prstGeom prst="rect">
            <a:avLst/>
          </a:prstGeom>
          <a:noFill/>
          <a:ln>
            <a:noFill/>
          </a:ln>
        </p:spPr>
      </p:pic>
      <p:sp>
        <p:nvSpPr>
          <p:cNvPr id="3216" name="Google Shape;3216;p35"/>
          <p:cNvSpPr txBox="1"/>
          <p:nvPr/>
        </p:nvSpPr>
        <p:spPr>
          <a:xfrm>
            <a:off x="1344475" y="1152850"/>
            <a:ext cx="4483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Karla"/>
              <a:buChar char="●"/>
            </a:pPr>
            <a:r>
              <a:rPr lang="en">
                <a:latin typeface="Karla"/>
                <a:ea typeface="Karla"/>
                <a:cs typeface="Karla"/>
                <a:sym typeface="Karla"/>
              </a:rPr>
              <a:t>Algorithm for Fire detection at Ground stations</a:t>
            </a:r>
            <a:endParaRPr>
              <a:latin typeface="Karla"/>
              <a:ea typeface="Karla"/>
              <a:cs typeface="Karla"/>
              <a:sym typeface="Karl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0" name="Shape 3220"/>
        <p:cNvGrpSpPr/>
        <p:nvPr/>
      </p:nvGrpSpPr>
      <p:grpSpPr>
        <a:xfrm>
          <a:off x="0" y="0"/>
          <a:ext cx="0" cy="0"/>
          <a:chOff x="0" y="0"/>
          <a:chExt cx="0" cy="0"/>
        </a:xfrm>
      </p:grpSpPr>
      <p:sp>
        <p:nvSpPr>
          <p:cNvPr id="3221" name="Google Shape;3221;p36"/>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WORKING</a:t>
            </a:r>
            <a:endParaRPr/>
          </a:p>
        </p:txBody>
      </p:sp>
      <p:sp>
        <p:nvSpPr>
          <p:cNvPr id="3222" name="Google Shape;3222;p36"/>
          <p:cNvSpPr txBox="1"/>
          <p:nvPr/>
        </p:nvSpPr>
        <p:spPr>
          <a:xfrm>
            <a:off x="670025" y="1320350"/>
            <a:ext cx="7813800" cy="2893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000">
                <a:solidFill>
                  <a:schemeClr val="dk1"/>
                </a:solidFill>
                <a:latin typeface="Karla"/>
                <a:ea typeface="Karla"/>
                <a:cs typeface="Karla"/>
                <a:sym typeface="Karla"/>
              </a:rPr>
              <a:t>Median Filtering</a:t>
            </a:r>
            <a:endParaRPr b="1" sz="2000">
              <a:solidFill>
                <a:schemeClr val="dk1"/>
              </a:solidFill>
              <a:latin typeface="Karla"/>
              <a:ea typeface="Karla"/>
              <a:cs typeface="Karla"/>
              <a:sym typeface="Karla"/>
            </a:endParaRPr>
          </a:p>
          <a:p>
            <a:pPr indent="0" lvl="0" marL="457200" rtl="0" algn="l">
              <a:spcBef>
                <a:spcPts val="0"/>
              </a:spcBef>
              <a:spcAft>
                <a:spcPts val="0"/>
              </a:spcAft>
              <a:buNone/>
            </a:pPr>
            <a:r>
              <a:t/>
            </a:r>
            <a:endParaRPr>
              <a:latin typeface="Karla"/>
              <a:ea typeface="Karla"/>
              <a:cs typeface="Karla"/>
              <a:sym typeface="Karla"/>
            </a:endParaRPr>
          </a:p>
          <a:p>
            <a:pPr indent="0" lvl="0" marL="457200" rtl="0" algn="l">
              <a:spcBef>
                <a:spcPts val="0"/>
              </a:spcBef>
              <a:spcAft>
                <a:spcPts val="0"/>
              </a:spcAft>
              <a:buNone/>
            </a:pPr>
            <a:r>
              <a:rPr lang="en" sz="1600">
                <a:latin typeface="Karla"/>
                <a:ea typeface="Karla"/>
                <a:cs typeface="Karla"/>
                <a:sym typeface="Karla"/>
              </a:rPr>
              <a:t>Since impulse noises generated by sensor or communication errors usually corrupt images, noise reduction is essential for improving the results of subsequent processing such as image segmentation, morphological operations, and edge detection</a:t>
            </a:r>
            <a:endParaRPr sz="1600">
              <a:latin typeface="Karla"/>
              <a:ea typeface="Karla"/>
              <a:cs typeface="Karla"/>
              <a:sym typeface="Karla"/>
            </a:endParaRPr>
          </a:p>
          <a:p>
            <a:pPr indent="0" lvl="0" marL="457200" rtl="0" algn="l">
              <a:spcBef>
                <a:spcPts val="0"/>
              </a:spcBef>
              <a:spcAft>
                <a:spcPts val="0"/>
              </a:spcAft>
              <a:buNone/>
            </a:pPr>
            <a:r>
              <a:t/>
            </a:r>
            <a:endParaRPr sz="1600">
              <a:latin typeface="Karla"/>
              <a:ea typeface="Karla"/>
              <a:cs typeface="Karla"/>
              <a:sym typeface="Karla"/>
            </a:endParaRPr>
          </a:p>
          <a:p>
            <a:pPr indent="0" lvl="0" marL="457200" rtl="0" algn="l">
              <a:spcBef>
                <a:spcPts val="0"/>
              </a:spcBef>
              <a:spcAft>
                <a:spcPts val="0"/>
              </a:spcAft>
              <a:buNone/>
            </a:pPr>
            <a:r>
              <a:rPr i="1" lang="en" sz="1600">
                <a:latin typeface="Karla"/>
                <a:ea typeface="Karla"/>
                <a:cs typeface="Karla"/>
                <a:sym typeface="Karla"/>
              </a:rPr>
              <a:t>median filter</a:t>
            </a:r>
            <a:r>
              <a:rPr lang="en" sz="1600">
                <a:latin typeface="Karla"/>
                <a:ea typeface="Karla"/>
                <a:cs typeface="Karla"/>
                <a:sym typeface="Karla"/>
              </a:rPr>
              <a:t> (a widely used nonlinear digital filtering technique) is adopted to eliminate noise in images due to its simplicity and capability of preserving image edges while removing noise</a:t>
            </a:r>
            <a:endParaRPr sz="1600">
              <a:latin typeface="Karla"/>
              <a:ea typeface="Karla"/>
              <a:cs typeface="Karla"/>
              <a:sym typeface="Karla"/>
            </a:endParaRPr>
          </a:p>
          <a:p>
            <a:pPr indent="0" lvl="0" marL="0" rtl="0" algn="l">
              <a:spcBef>
                <a:spcPts val="0"/>
              </a:spcBef>
              <a:spcAft>
                <a:spcPts val="0"/>
              </a:spcAft>
              <a:buNone/>
            </a:pPr>
            <a:r>
              <a:t/>
            </a:r>
            <a:endParaRPr b="1">
              <a:latin typeface="Karla"/>
              <a:ea typeface="Karla"/>
              <a:cs typeface="Karla"/>
              <a:sym typeface="Karla"/>
            </a:endParaRPr>
          </a:p>
        </p:txBody>
      </p:sp>
      <p:grpSp>
        <p:nvGrpSpPr>
          <p:cNvPr id="3223" name="Google Shape;3223;p36"/>
          <p:cNvGrpSpPr/>
          <p:nvPr/>
        </p:nvGrpSpPr>
        <p:grpSpPr>
          <a:xfrm>
            <a:off x="895251" y="1458359"/>
            <a:ext cx="178599" cy="211452"/>
            <a:chOff x="5059700" y="2334775"/>
            <a:chExt cx="40775" cy="66025"/>
          </a:xfrm>
        </p:grpSpPr>
        <p:sp>
          <p:nvSpPr>
            <p:cNvPr id="3224" name="Google Shape;3224;p36"/>
            <p:cNvSpPr/>
            <p:nvPr/>
          </p:nvSpPr>
          <p:spPr>
            <a:xfrm>
              <a:off x="5059700" y="2334775"/>
              <a:ext cx="12475" cy="10525"/>
            </a:xfrm>
            <a:custGeom>
              <a:rect b="b" l="l" r="r" t="t"/>
              <a:pathLst>
                <a:path extrusionOk="0" h="421" w="499">
                  <a:moveTo>
                    <a:pt x="282" y="0"/>
                  </a:moveTo>
                  <a:cubicBezTo>
                    <a:pt x="94" y="0"/>
                    <a:pt x="1" y="224"/>
                    <a:pt x="138" y="361"/>
                  </a:cubicBezTo>
                  <a:cubicBezTo>
                    <a:pt x="179" y="402"/>
                    <a:pt x="230" y="421"/>
                    <a:pt x="281" y="421"/>
                  </a:cubicBezTo>
                  <a:cubicBezTo>
                    <a:pt x="388" y="421"/>
                    <a:pt x="491" y="337"/>
                    <a:pt x="491" y="209"/>
                  </a:cubicBezTo>
                  <a:cubicBezTo>
                    <a:pt x="498" y="94"/>
                    <a:pt x="397" y="0"/>
                    <a:pt x="282" y="0"/>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36"/>
            <p:cNvSpPr/>
            <p:nvPr/>
          </p:nvSpPr>
          <p:spPr>
            <a:xfrm>
              <a:off x="5059700" y="2348650"/>
              <a:ext cx="12475" cy="10550"/>
            </a:xfrm>
            <a:custGeom>
              <a:rect b="b" l="l" r="r" t="t"/>
              <a:pathLst>
                <a:path extrusionOk="0" h="422" w="499">
                  <a:moveTo>
                    <a:pt x="282" y="1"/>
                  </a:moveTo>
                  <a:cubicBezTo>
                    <a:pt x="94" y="1"/>
                    <a:pt x="1" y="224"/>
                    <a:pt x="138" y="361"/>
                  </a:cubicBezTo>
                  <a:cubicBezTo>
                    <a:pt x="179" y="403"/>
                    <a:pt x="230" y="421"/>
                    <a:pt x="281" y="421"/>
                  </a:cubicBezTo>
                  <a:cubicBezTo>
                    <a:pt x="388" y="421"/>
                    <a:pt x="491" y="337"/>
                    <a:pt x="491" y="210"/>
                  </a:cubicBezTo>
                  <a:cubicBezTo>
                    <a:pt x="498" y="94"/>
                    <a:pt x="397" y="1"/>
                    <a:pt x="282"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36"/>
            <p:cNvSpPr/>
            <p:nvPr/>
          </p:nvSpPr>
          <p:spPr>
            <a:xfrm>
              <a:off x="5059700" y="2362525"/>
              <a:ext cx="12475" cy="10550"/>
            </a:xfrm>
            <a:custGeom>
              <a:rect b="b" l="l" r="r" t="t"/>
              <a:pathLst>
                <a:path extrusionOk="0" h="422" w="499">
                  <a:moveTo>
                    <a:pt x="282" y="1"/>
                  </a:moveTo>
                  <a:cubicBezTo>
                    <a:pt x="94" y="1"/>
                    <a:pt x="1" y="224"/>
                    <a:pt x="138" y="361"/>
                  </a:cubicBezTo>
                  <a:cubicBezTo>
                    <a:pt x="179" y="403"/>
                    <a:pt x="230" y="422"/>
                    <a:pt x="281" y="422"/>
                  </a:cubicBezTo>
                  <a:cubicBezTo>
                    <a:pt x="388" y="422"/>
                    <a:pt x="491" y="338"/>
                    <a:pt x="491" y="210"/>
                  </a:cubicBezTo>
                  <a:cubicBezTo>
                    <a:pt x="498" y="95"/>
                    <a:pt x="397" y="1"/>
                    <a:pt x="282"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36"/>
            <p:cNvSpPr/>
            <p:nvPr/>
          </p:nvSpPr>
          <p:spPr>
            <a:xfrm>
              <a:off x="5059700" y="2376400"/>
              <a:ext cx="12475" cy="10500"/>
            </a:xfrm>
            <a:custGeom>
              <a:rect b="b" l="l" r="r" t="t"/>
              <a:pathLst>
                <a:path extrusionOk="0" h="420" w="499">
                  <a:moveTo>
                    <a:pt x="294" y="1"/>
                  </a:moveTo>
                  <a:cubicBezTo>
                    <a:pt x="290" y="1"/>
                    <a:pt x="286" y="1"/>
                    <a:pt x="282" y="1"/>
                  </a:cubicBezTo>
                  <a:cubicBezTo>
                    <a:pt x="94" y="1"/>
                    <a:pt x="1" y="225"/>
                    <a:pt x="138" y="355"/>
                  </a:cubicBezTo>
                  <a:cubicBezTo>
                    <a:pt x="180" y="400"/>
                    <a:pt x="233" y="420"/>
                    <a:pt x="285" y="420"/>
                  </a:cubicBezTo>
                  <a:cubicBezTo>
                    <a:pt x="390" y="420"/>
                    <a:pt x="491" y="336"/>
                    <a:pt x="491" y="210"/>
                  </a:cubicBezTo>
                  <a:cubicBezTo>
                    <a:pt x="498" y="99"/>
                    <a:pt x="404" y="1"/>
                    <a:pt x="294"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36"/>
            <p:cNvSpPr/>
            <p:nvPr/>
          </p:nvSpPr>
          <p:spPr>
            <a:xfrm>
              <a:off x="5059700" y="2390125"/>
              <a:ext cx="12475" cy="10675"/>
            </a:xfrm>
            <a:custGeom>
              <a:rect b="b" l="l" r="r" t="t"/>
              <a:pathLst>
                <a:path extrusionOk="0" h="427" w="499">
                  <a:moveTo>
                    <a:pt x="282" y="0"/>
                  </a:moveTo>
                  <a:cubicBezTo>
                    <a:pt x="94" y="0"/>
                    <a:pt x="1" y="231"/>
                    <a:pt x="138" y="361"/>
                  </a:cubicBezTo>
                  <a:cubicBezTo>
                    <a:pt x="180" y="406"/>
                    <a:pt x="233" y="426"/>
                    <a:pt x="285" y="426"/>
                  </a:cubicBezTo>
                  <a:cubicBezTo>
                    <a:pt x="390" y="426"/>
                    <a:pt x="491" y="343"/>
                    <a:pt x="491" y="217"/>
                  </a:cubicBezTo>
                  <a:cubicBezTo>
                    <a:pt x="498" y="94"/>
                    <a:pt x="397" y="0"/>
                    <a:pt x="282" y="0"/>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36"/>
            <p:cNvSpPr/>
            <p:nvPr/>
          </p:nvSpPr>
          <p:spPr>
            <a:xfrm>
              <a:off x="5073950" y="2348650"/>
              <a:ext cx="12275" cy="10550"/>
            </a:xfrm>
            <a:custGeom>
              <a:rect b="b" l="l" r="r" t="t"/>
              <a:pathLst>
                <a:path extrusionOk="0" h="422" w="491">
                  <a:moveTo>
                    <a:pt x="282" y="1"/>
                  </a:moveTo>
                  <a:cubicBezTo>
                    <a:pt x="94" y="1"/>
                    <a:pt x="0" y="224"/>
                    <a:pt x="130" y="361"/>
                  </a:cubicBezTo>
                  <a:cubicBezTo>
                    <a:pt x="174" y="403"/>
                    <a:pt x="227" y="421"/>
                    <a:pt x="278" y="421"/>
                  </a:cubicBezTo>
                  <a:cubicBezTo>
                    <a:pt x="387" y="421"/>
                    <a:pt x="491" y="337"/>
                    <a:pt x="491" y="210"/>
                  </a:cubicBezTo>
                  <a:cubicBezTo>
                    <a:pt x="491" y="94"/>
                    <a:pt x="397" y="1"/>
                    <a:pt x="282"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36"/>
            <p:cNvSpPr/>
            <p:nvPr/>
          </p:nvSpPr>
          <p:spPr>
            <a:xfrm>
              <a:off x="5073950" y="2362525"/>
              <a:ext cx="12275" cy="10550"/>
            </a:xfrm>
            <a:custGeom>
              <a:rect b="b" l="l" r="r" t="t"/>
              <a:pathLst>
                <a:path extrusionOk="0" h="422" w="491">
                  <a:moveTo>
                    <a:pt x="282" y="1"/>
                  </a:moveTo>
                  <a:cubicBezTo>
                    <a:pt x="94" y="1"/>
                    <a:pt x="0" y="224"/>
                    <a:pt x="130" y="361"/>
                  </a:cubicBezTo>
                  <a:cubicBezTo>
                    <a:pt x="174" y="403"/>
                    <a:pt x="227" y="422"/>
                    <a:pt x="278" y="422"/>
                  </a:cubicBezTo>
                  <a:cubicBezTo>
                    <a:pt x="387" y="422"/>
                    <a:pt x="491" y="338"/>
                    <a:pt x="491" y="210"/>
                  </a:cubicBezTo>
                  <a:cubicBezTo>
                    <a:pt x="491" y="95"/>
                    <a:pt x="397" y="1"/>
                    <a:pt x="282"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36"/>
            <p:cNvSpPr/>
            <p:nvPr/>
          </p:nvSpPr>
          <p:spPr>
            <a:xfrm>
              <a:off x="5074000" y="2376400"/>
              <a:ext cx="12225" cy="10500"/>
            </a:xfrm>
            <a:custGeom>
              <a:rect b="b" l="l" r="r" t="t"/>
              <a:pathLst>
                <a:path extrusionOk="0" h="420" w="489">
                  <a:moveTo>
                    <a:pt x="291" y="1"/>
                  </a:moveTo>
                  <a:cubicBezTo>
                    <a:pt x="287" y="1"/>
                    <a:pt x="284" y="1"/>
                    <a:pt x="280" y="1"/>
                  </a:cubicBezTo>
                  <a:cubicBezTo>
                    <a:pt x="277" y="1"/>
                    <a:pt x="274" y="1"/>
                    <a:pt x="271" y="1"/>
                  </a:cubicBezTo>
                  <a:cubicBezTo>
                    <a:pt x="89" y="1"/>
                    <a:pt x="0" y="227"/>
                    <a:pt x="128" y="355"/>
                  </a:cubicBezTo>
                  <a:cubicBezTo>
                    <a:pt x="173" y="400"/>
                    <a:pt x="228" y="420"/>
                    <a:pt x="281" y="420"/>
                  </a:cubicBezTo>
                  <a:cubicBezTo>
                    <a:pt x="388" y="420"/>
                    <a:pt x="489" y="336"/>
                    <a:pt x="489" y="210"/>
                  </a:cubicBezTo>
                  <a:cubicBezTo>
                    <a:pt x="489" y="99"/>
                    <a:pt x="401" y="1"/>
                    <a:pt x="291"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36"/>
            <p:cNvSpPr/>
            <p:nvPr/>
          </p:nvSpPr>
          <p:spPr>
            <a:xfrm>
              <a:off x="5088000" y="2362525"/>
              <a:ext cx="12475" cy="10550"/>
            </a:xfrm>
            <a:custGeom>
              <a:rect b="b" l="l" r="r" t="t"/>
              <a:pathLst>
                <a:path extrusionOk="0" h="422" w="499">
                  <a:moveTo>
                    <a:pt x="289" y="1"/>
                  </a:moveTo>
                  <a:cubicBezTo>
                    <a:pt x="102" y="1"/>
                    <a:pt x="1" y="224"/>
                    <a:pt x="138" y="361"/>
                  </a:cubicBezTo>
                  <a:cubicBezTo>
                    <a:pt x="180" y="403"/>
                    <a:pt x="231" y="422"/>
                    <a:pt x="283" y="422"/>
                  </a:cubicBezTo>
                  <a:cubicBezTo>
                    <a:pt x="392" y="422"/>
                    <a:pt x="499" y="338"/>
                    <a:pt x="499" y="210"/>
                  </a:cubicBezTo>
                  <a:cubicBezTo>
                    <a:pt x="499" y="95"/>
                    <a:pt x="405" y="1"/>
                    <a:pt x="289"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6" name="Shape 3236"/>
        <p:cNvGrpSpPr/>
        <p:nvPr/>
      </p:nvGrpSpPr>
      <p:grpSpPr>
        <a:xfrm>
          <a:off x="0" y="0"/>
          <a:ext cx="0" cy="0"/>
          <a:chOff x="0" y="0"/>
          <a:chExt cx="0" cy="0"/>
        </a:xfrm>
      </p:grpSpPr>
      <p:sp>
        <p:nvSpPr>
          <p:cNvPr id="3237" name="Google Shape;3237;p37"/>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WORKING</a:t>
            </a:r>
            <a:endParaRPr/>
          </a:p>
        </p:txBody>
      </p:sp>
      <p:sp>
        <p:nvSpPr>
          <p:cNvPr id="3238" name="Google Shape;3238;p37"/>
          <p:cNvSpPr txBox="1"/>
          <p:nvPr/>
        </p:nvSpPr>
        <p:spPr>
          <a:xfrm>
            <a:off x="670025" y="1320350"/>
            <a:ext cx="7813800" cy="3386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000">
                <a:solidFill>
                  <a:schemeClr val="dk1"/>
                </a:solidFill>
                <a:latin typeface="Karla"/>
                <a:ea typeface="Karla"/>
                <a:cs typeface="Karla"/>
                <a:sym typeface="Karla"/>
              </a:rPr>
              <a:t>Color Model Conversion</a:t>
            </a:r>
            <a:endParaRPr b="1" sz="2000">
              <a:solidFill>
                <a:schemeClr val="dk1"/>
              </a:solidFill>
              <a:latin typeface="Karla"/>
              <a:ea typeface="Karla"/>
              <a:cs typeface="Karla"/>
              <a:sym typeface="Karla"/>
            </a:endParaRPr>
          </a:p>
          <a:p>
            <a:pPr indent="0" lvl="0" marL="457200" rtl="0" algn="l">
              <a:spcBef>
                <a:spcPts val="0"/>
              </a:spcBef>
              <a:spcAft>
                <a:spcPts val="0"/>
              </a:spcAft>
              <a:buNone/>
            </a:pPr>
            <a:r>
              <a:t/>
            </a:r>
            <a:endParaRPr>
              <a:latin typeface="Karla"/>
              <a:ea typeface="Karla"/>
              <a:cs typeface="Karla"/>
              <a:sym typeface="Karla"/>
            </a:endParaRPr>
          </a:p>
          <a:p>
            <a:pPr indent="0" lvl="0" marL="457200" rtl="0" algn="l">
              <a:spcBef>
                <a:spcPts val="0"/>
              </a:spcBef>
              <a:spcAft>
                <a:spcPts val="0"/>
              </a:spcAft>
              <a:buNone/>
            </a:pPr>
            <a:r>
              <a:rPr lang="en" sz="1600">
                <a:latin typeface="Karla"/>
                <a:ea typeface="Karla"/>
                <a:cs typeface="Karla"/>
                <a:sym typeface="Karla"/>
              </a:rPr>
              <a:t>Color is one of the dominant features of fire and the color information is widely used as a pre-processing step in the detection of potential fire. The discriminative properties in color space are generally utilized to obtain the fire regions. </a:t>
            </a:r>
            <a:endParaRPr sz="1600">
              <a:latin typeface="Karla"/>
              <a:ea typeface="Karla"/>
              <a:cs typeface="Karla"/>
              <a:sym typeface="Karla"/>
            </a:endParaRPr>
          </a:p>
          <a:p>
            <a:pPr indent="0" lvl="0" marL="457200" rtl="0" algn="l">
              <a:spcBef>
                <a:spcPts val="0"/>
              </a:spcBef>
              <a:spcAft>
                <a:spcPts val="0"/>
              </a:spcAft>
              <a:buNone/>
            </a:pPr>
            <a:r>
              <a:t/>
            </a:r>
            <a:endParaRPr sz="1600">
              <a:latin typeface="Karla"/>
              <a:ea typeface="Karla"/>
              <a:cs typeface="Karla"/>
              <a:sym typeface="Karla"/>
            </a:endParaRPr>
          </a:p>
          <a:p>
            <a:pPr indent="0" lvl="0" marL="457200" rtl="0" algn="l">
              <a:spcBef>
                <a:spcPts val="0"/>
              </a:spcBef>
              <a:spcAft>
                <a:spcPts val="0"/>
              </a:spcAft>
              <a:buNone/>
            </a:pPr>
            <a:r>
              <a:rPr lang="en" sz="1600">
                <a:latin typeface="Karla"/>
                <a:ea typeface="Karla"/>
                <a:cs typeface="Karla"/>
                <a:sym typeface="Karla"/>
              </a:rPr>
              <a:t>The color channels used in this paper are:</a:t>
            </a:r>
            <a:endParaRPr sz="1600">
              <a:latin typeface="Karla"/>
              <a:ea typeface="Karla"/>
              <a:cs typeface="Karla"/>
              <a:sym typeface="Karla"/>
            </a:endParaRPr>
          </a:p>
          <a:p>
            <a:pPr indent="0" lvl="0" marL="457200" rtl="0" algn="l">
              <a:spcBef>
                <a:spcPts val="0"/>
              </a:spcBef>
              <a:spcAft>
                <a:spcPts val="0"/>
              </a:spcAft>
              <a:buNone/>
            </a:pPr>
            <a:r>
              <a:t/>
            </a:r>
            <a:endParaRPr sz="1600">
              <a:latin typeface="Karla"/>
              <a:ea typeface="Karla"/>
              <a:cs typeface="Karla"/>
              <a:sym typeface="Karla"/>
            </a:endParaRPr>
          </a:p>
          <a:p>
            <a:pPr indent="0" lvl="0" marL="914400" rtl="0" algn="l">
              <a:spcBef>
                <a:spcPts val="0"/>
              </a:spcBef>
              <a:spcAft>
                <a:spcPts val="0"/>
              </a:spcAft>
              <a:buNone/>
            </a:pPr>
            <a:r>
              <a:rPr lang="en" sz="1600">
                <a:latin typeface="Karla"/>
                <a:ea typeface="Karla"/>
                <a:cs typeface="Karla"/>
                <a:sym typeface="Karla"/>
              </a:rPr>
              <a:t>L -&gt; Luminance</a:t>
            </a:r>
            <a:endParaRPr sz="1600">
              <a:latin typeface="Karla"/>
              <a:ea typeface="Karla"/>
              <a:cs typeface="Karla"/>
              <a:sym typeface="Karla"/>
            </a:endParaRPr>
          </a:p>
          <a:p>
            <a:pPr indent="0" lvl="0" marL="914400" rtl="0" algn="l">
              <a:spcBef>
                <a:spcPts val="0"/>
              </a:spcBef>
              <a:spcAft>
                <a:spcPts val="0"/>
              </a:spcAft>
              <a:buNone/>
            </a:pPr>
            <a:r>
              <a:rPr lang="en" sz="1600">
                <a:latin typeface="Karla"/>
                <a:ea typeface="Karla"/>
                <a:cs typeface="Karla"/>
                <a:sym typeface="Karla"/>
              </a:rPr>
              <a:t>Chrominance ‘a’ -&gt; Represents colors from red to green</a:t>
            </a:r>
            <a:endParaRPr sz="1600">
              <a:latin typeface="Karla"/>
              <a:ea typeface="Karla"/>
              <a:cs typeface="Karla"/>
              <a:sym typeface="Karla"/>
            </a:endParaRPr>
          </a:p>
          <a:p>
            <a:pPr indent="0" lvl="0" marL="914400" rtl="0" algn="l">
              <a:spcBef>
                <a:spcPts val="0"/>
              </a:spcBef>
              <a:spcAft>
                <a:spcPts val="0"/>
              </a:spcAft>
              <a:buNone/>
            </a:pPr>
            <a:r>
              <a:rPr lang="en" sz="1600">
                <a:latin typeface="Karla"/>
                <a:ea typeface="Karla"/>
                <a:cs typeface="Karla"/>
                <a:sym typeface="Karla"/>
              </a:rPr>
              <a:t>Chrominance ‘b’ -&gt; Represents colors from yellow to blue</a:t>
            </a:r>
            <a:endParaRPr sz="1600">
              <a:latin typeface="Karla"/>
              <a:ea typeface="Karla"/>
              <a:cs typeface="Karla"/>
              <a:sym typeface="Karla"/>
            </a:endParaRPr>
          </a:p>
          <a:p>
            <a:pPr indent="0" lvl="0" marL="0" rtl="0" algn="l">
              <a:spcBef>
                <a:spcPts val="0"/>
              </a:spcBef>
              <a:spcAft>
                <a:spcPts val="0"/>
              </a:spcAft>
              <a:buNone/>
            </a:pPr>
            <a:r>
              <a:t/>
            </a:r>
            <a:endParaRPr b="1">
              <a:latin typeface="Karla"/>
              <a:ea typeface="Karla"/>
              <a:cs typeface="Karla"/>
              <a:sym typeface="Karla"/>
            </a:endParaRPr>
          </a:p>
        </p:txBody>
      </p:sp>
      <p:grpSp>
        <p:nvGrpSpPr>
          <p:cNvPr id="3239" name="Google Shape;3239;p37"/>
          <p:cNvGrpSpPr/>
          <p:nvPr/>
        </p:nvGrpSpPr>
        <p:grpSpPr>
          <a:xfrm>
            <a:off x="895251" y="1458359"/>
            <a:ext cx="178599" cy="211452"/>
            <a:chOff x="5059700" y="2334775"/>
            <a:chExt cx="40775" cy="66025"/>
          </a:xfrm>
        </p:grpSpPr>
        <p:sp>
          <p:nvSpPr>
            <p:cNvPr id="3240" name="Google Shape;3240;p37"/>
            <p:cNvSpPr/>
            <p:nvPr/>
          </p:nvSpPr>
          <p:spPr>
            <a:xfrm>
              <a:off x="5059700" y="2334775"/>
              <a:ext cx="12475" cy="10525"/>
            </a:xfrm>
            <a:custGeom>
              <a:rect b="b" l="l" r="r" t="t"/>
              <a:pathLst>
                <a:path extrusionOk="0" h="421" w="499">
                  <a:moveTo>
                    <a:pt x="282" y="0"/>
                  </a:moveTo>
                  <a:cubicBezTo>
                    <a:pt x="94" y="0"/>
                    <a:pt x="1" y="224"/>
                    <a:pt x="138" y="361"/>
                  </a:cubicBezTo>
                  <a:cubicBezTo>
                    <a:pt x="179" y="402"/>
                    <a:pt x="230" y="421"/>
                    <a:pt x="281" y="421"/>
                  </a:cubicBezTo>
                  <a:cubicBezTo>
                    <a:pt x="388" y="421"/>
                    <a:pt x="491" y="337"/>
                    <a:pt x="491" y="209"/>
                  </a:cubicBezTo>
                  <a:cubicBezTo>
                    <a:pt x="498" y="94"/>
                    <a:pt x="397" y="0"/>
                    <a:pt x="282" y="0"/>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37"/>
            <p:cNvSpPr/>
            <p:nvPr/>
          </p:nvSpPr>
          <p:spPr>
            <a:xfrm>
              <a:off x="5059700" y="2348650"/>
              <a:ext cx="12475" cy="10550"/>
            </a:xfrm>
            <a:custGeom>
              <a:rect b="b" l="l" r="r" t="t"/>
              <a:pathLst>
                <a:path extrusionOk="0" h="422" w="499">
                  <a:moveTo>
                    <a:pt x="282" y="1"/>
                  </a:moveTo>
                  <a:cubicBezTo>
                    <a:pt x="94" y="1"/>
                    <a:pt x="1" y="224"/>
                    <a:pt x="138" y="361"/>
                  </a:cubicBezTo>
                  <a:cubicBezTo>
                    <a:pt x="179" y="403"/>
                    <a:pt x="230" y="421"/>
                    <a:pt x="281" y="421"/>
                  </a:cubicBezTo>
                  <a:cubicBezTo>
                    <a:pt x="388" y="421"/>
                    <a:pt x="491" y="337"/>
                    <a:pt x="491" y="210"/>
                  </a:cubicBezTo>
                  <a:cubicBezTo>
                    <a:pt x="498" y="94"/>
                    <a:pt x="397" y="1"/>
                    <a:pt x="282"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37"/>
            <p:cNvSpPr/>
            <p:nvPr/>
          </p:nvSpPr>
          <p:spPr>
            <a:xfrm>
              <a:off x="5059700" y="2362525"/>
              <a:ext cx="12475" cy="10550"/>
            </a:xfrm>
            <a:custGeom>
              <a:rect b="b" l="l" r="r" t="t"/>
              <a:pathLst>
                <a:path extrusionOk="0" h="422" w="499">
                  <a:moveTo>
                    <a:pt x="282" y="1"/>
                  </a:moveTo>
                  <a:cubicBezTo>
                    <a:pt x="94" y="1"/>
                    <a:pt x="1" y="224"/>
                    <a:pt x="138" y="361"/>
                  </a:cubicBezTo>
                  <a:cubicBezTo>
                    <a:pt x="179" y="403"/>
                    <a:pt x="230" y="422"/>
                    <a:pt x="281" y="422"/>
                  </a:cubicBezTo>
                  <a:cubicBezTo>
                    <a:pt x="388" y="422"/>
                    <a:pt x="491" y="338"/>
                    <a:pt x="491" y="210"/>
                  </a:cubicBezTo>
                  <a:cubicBezTo>
                    <a:pt x="498" y="95"/>
                    <a:pt x="397" y="1"/>
                    <a:pt x="282"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37"/>
            <p:cNvSpPr/>
            <p:nvPr/>
          </p:nvSpPr>
          <p:spPr>
            <a:xfrm>
              <a:off x="5059700" y="2376400"/>
              <a:ext cx="12475" cy="10500"/>
            </a:xfrm>
            <a:custGeom>
              <a:rect b="b" l="l" r="r" t="t"/>
              <a:pathLst>
                <a:path extrusionOk="0" h="420" w="499">
                  <a:moveTo>
                    <a:pt x="294" y="1"/>
                  </a:moveTo>
                  <a:cubicBezTo>
                    <a:pt x="290" y="1"/>
                    <a:pt x="286" y="1"/>
                    <a:pt x="282" y="1"/>
                  </a:cubicBezTo>
                  <a:cubicBezTo>
                    <a:pt x="94" y="1"/>
                    <a:pt x="1" y="225"/>
                    <a:pt x="138" y="355"/>
                  </a:cubicBezTo>
                  <a:cubicBezTo>
                    <a:pt x="180" y="400"/>
                    <a:pt x="233" y="420"/>
                    <a:pt x="285" y="420"/>
                  </a:cubicBezTo>
                  <a:cubicBezTo>
                    <a:pt x="390" y="420"/>
                    <a:pt x="491" y="336"/>
                    <a:pt x="491" y="210"/>
                  </a:cubicBezTo>
                  <a:cubicBezTo>
                    <a:pt x="498" y="99"/>
                    <a:pt x="404" y="1"/>
                    <a:pt x="294"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37"/>
            <p:cNvSpPr/>
            <p:nvPr/>
          </p:nvSpPr>
          <p:spPr>
            <a:xfrm>
              <a:off x="5059700" y="2390125"/>
              <a:ext cx="12475" cy="10675"/>
            </a:xfrm>
            <a:custGeom>
              <a:rect b="b" l="l" r="r" t="t"/>
              <a:pathLst>
                <a:path extrusionOk="0" h="427" w="499">
                  <a:moveTo>
                    <a:pt x="282" y="0"/>
                  </a:moveTo>
                  <a:cubicBezTo>
                    <a:pt x="94" y="0"/>
                    <a:pt x="1" y="231"/>
                    <a:pt x="138" y="361"/>
                  </a:cubicBezTo>
                  <a:cubicBezTo>
                    <a:pt x="180" y="406"/>
                    <a:pt x="233" y="426"/>
                    <a:pt x="285" y="426"/>
                  </a:cubicBezTo>
                  <a:cubicBezTo>
                    <a:pt x="390" y="426"/>
                    <a:pt x="491" y="343"/>
                    <a:pt x="491" y="217"/>
                  </a:cubicBezTo>
                  <a:cubicBezTo>
                    <a:pt x="498" y="94"/>
                    <a:pt x="397" y="0"/>
                    <a:pt x="282" y="0"/>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37"/>
            <p:cNvSpPr/>
            <p:nvPr/>
          </p:nvSpPr>
          <p:spPr>
            <a:xfrm>
              <a:off x="5073950" y="2348650"/>
              <a:ext cx="12275" cy="10550"/>
            </a:xfrm>
            <a:custGeom>
              <a:rect b="b" l="l" r="r" t="t"/>
              <a:pathLst>
                <a:path extrusionOk="0" h="422" w="491">
                  <a:moveTo>
                    <a:pt x="282" y="1"/>
                  </a:moveTo>
                  <a:cubicBezTo>
                    <a:pt x="94" y="1"/>
                    <a:pt x="0" y="224"/>
                    <a:pt x="130" y="361"/>
                  </a:cubicBezTo>
                  <a:cubicBezTo>
                    <a:pt x="174" y="403"/>
                    <a:pt x="227" y="421"/>
                    <a:pt x="278" y="421"/>
                  </a:cubicBezTo>
                  <a:cubicBezTo>
                    <a:pt x="387" y="421"/>
                    <a:pt x="491" y="337"/>
                    <a:pt x="491" y="210"/>
                  </a:cubicBezTo>
                  <a:cubicBezTo>
                    <a:pt x="491" y="94"/>
                    <a:pt x="397" y="1"/>
                    <a:pt x="282"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37"/>
            <p:cNvSpPr/>
            <p:nvPr/>
          </p:nvSpPr>
          <p:spPr>
            <a:xfrm>
              <a:off x="5073950" y="2362525"/>
              <a:ext cx="12275" cy="10550"/>
            </a:xfrm>
            <a:custGeom>
              <a:rect b="b" l="l" r="r" t="t"/>
              <a:pathLst>
                <a:path extrusionOk="0" h="422" w="491">
                  <a:moveTo>
                    <a:pt x="282" y="1"/>
                  </a:moveTo>
                  <a:cubicBezTo>
                    <a:pt x="94" y="1"/>
                    <a:pt x="0" y="224"/>
                    <a:pt x="130" y="361"/>
                  </a:cubicBezTo>
                  <a:cubicBezTo>
                    <a:pt x="174" y="403"/>
                    <a:pt x="227" y="422"/>
                    <a:pt x="278" y="422"/>
                  </a:cubicBezTo>
                  <a:cubicBezTo>
                    <a:pt x="387" y="422"/>
                    <a:pt x="491" y="338"/>
                    <a:pt x="491" y="210"/>
                  </a:cubicBezTo>
                  <a:cubicBezTo>
                    <a:pt x="491" y="95"/>
                    <a:pt x="397" y="1"/>
                    <a:pt x="282"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37"/>
            <p:cNvSpPr/>
            <p:nvPr/>
          </p:nvSpPr>
          <p:spPr>
            <a:xfrm>
              <a:off x="5074000" y="2376400"/>
              <a:ext cx="12225" cy="10500"/>
            </a:xfrm>
            <a:custGeom>
              <a:rect b="b" l="l" r="r" t="t"/>
              <a:pathLst>
                <a:path extrusionOk="0" h="420" w="489">
                  <a:moveTo>
                    <a:pt x="291" y="1"/>
                  </a:moveTo>
                  <a:cubicBezTo>
                    <a:pt x="287" y="1"/>
                    <a:pt x="284" y="1"/>
                    <a:pt x="280" y="1"/>
                  </a:cubicBezTo>
                  <a:cubicBezTo>
                    <a:pt x="277" y="1"/>
                    <a:pt x="274" y="1"/>
                    <a:pt x="271" y="1"/>
                  </a:cubicBezTo>
                  <a:cubicBezTo>
                    <a:pt x="89" y="1"/>
                    <a:pt x="0" y="227"/>
                    <a:pt x="128" y="355"/>
                  </a:cubicBezTo>
                  <a:cubicBezTo>
                    <a:pt x="173" y="400"/>
                    <a:pt x="228" y="420"/>
                    <a:pt x="281" y="420"/>
                  </a:cubicBezTo>
                  <a:cubicBezTo>
                    <a:pt x="388" y="420"/>
                    <a:pt x="489" y="336"/>
                    <a:pt x="489" y="210"/>
                  </a:cubicBezTo>
                  <a:cubicBezTo>
                    <a:pt x="489" y="99"/>
                    <a:pt x="401" y="1"/>
                    <a:pt x="291"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37"/>
            <p:cNvSpPr/>
            <p:nvPr/>
          </p:nvSpPr>
          <p:spPr>
            <a:xfrm>
              <a:off x="5088000" y="2362525"/>
              <a:ext cx="12475" cy="10550"/>
            </a:xfrm>
            <a:custGeom>
              <a:rect b="b" l="l" r="r" t="t"/>
              <a:pathLst>
                <a:path extrusionOk="0" h="422" w="499">
                  <a:moveTo>
                    <a:pt x="289" y="1"/>
                  </a:moveTo>
                  <a:cubicBezTo>
                    <a:pt x="102" y="1"/>
                    <a:pt x="1" y="224"/>
                    <a:pt x="138" y="361"/>
                  </a:cubicBezTo>
                  <a:cubicBezTo>
                    <a:pt x="180" y="403"/>
                    <a:pt x="231" y="422"/>
                    <a:pt x="283" y="422"/>
                  </a:cubicBezTo>
                  <a:cubicBezTo>
                    <a:pt x="392" y="422"/>
                    <a:pt x="499" y="338"/>
                    <a:pt x="499" y="210"/>
                  </a:cubicBezTo>
                  <a:cubicBezTo>
                    <a:pt x="499" y="95"/>
                    <a:pt x="405" y="1"/>
                    <a:pt x="289"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2" name="Shape 3252"/>
        <p:cNvGrpSpPr/>
        <p:nvPr/>
      </p:nvGrpSpPr>
      <p:grpSpPr>
        <a:xfrm>
          <a:off x="0" y="0"/>
          <a:ext cx="0" cy="0"/>
          <a:chOff x="0" y="0"/>
          <a:chExt cx="0" cy="0"/>
        </a:xfrm>
      </p:grpSpPr>
      <p:sp>
        <p:nvSpPr>
          <p:cNvPr id="3253" name="Google Shape;3253;p38"/>
          <p:cNvSpPr txBox="1"/>
          <p:nvPr>
            <p:ph type="title"/>
          </p:nvPr>
        </p:nvSpPr>
        <p:spPr>
          <a:xfrm>
            <a:off x="720000" y="53949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WORKING</a:t>
            </a:r>
            <a:endParaRPr/>
          </a:p>
        </p:txBody>
      </p:sp>
      <p:sp>
        <p:nvSpPr>
          <p:cNvPr id="3254" name="Google Shape;3254;p38"/>
          <p:cNvSpPr txBox="1"/>
          <p:nvPr/>
        </p:nvSpPr>
        <p:spPr>
          <a:xfrm>
            <a:off x="670025" y="1320350"/>
            <a:ext cx="7813800" cy="3140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000">
                <a:solidFill>
                  <a:schemeClr val="dk1"/>
                </a:solidFill>
                <a:latin typeface="Karla"/>
                <a:ea typeface="Karla"/>
                <a:cs typeface="Karla"/>
                <a:sym typeface="Karla"/>
              </a:rPr>
              <a:t>Threshold segmentation</a:t>
            </a:r>
            <a:endParaRPr b="1" sz="2000">
              <a:solidFill>
                <a:schemeClr val="dk1"/>
              </a:solidFill>
              <a:latin typeface="Karla"/>
              <a:ea typeface="Karla"/>
              <a:cs typeface="Karla"/>
              <a:sym typeface="Karla"/>
            </a:endParaRPr>
          </a:p>
          <a:p>
            <a:pPr indent="0" lvl="0" marL="457200" rtl="0" algn="l">
              <a:spcBef>
                <a:spcPts val="0"/>
              </a:spcBef>
              <a:spcAft>
                <a:spcPts val="0"/>
              </a:spcAft>
              <a:buNone/>
            </a:pPr>
            <a:r>
              <a:t/>
            </a:r>
            <a:endParaRPr>
              <a:latin typeface="Karla"/>
              <a:ea typeface="Karla"/>
              <a:cs typeface="Karla"/>
              <a:sym typeface="Karla"/>
            </a:endParaRPr>
          </a:p>
          <a:p>
            <a:pPr indent="0" lvl="0" marL="457200" rtl="0" algn="l">
              <a:spcBef>
                <a:spcPts val="0"/>
              </a:spcBef>
              <a:spcAft>
                <a:spcPts val="0"/>
              </a:spcAft>
              <a:buNone/>
            </a:pPr>
            <a:r>
              <a:rPr lang="en" sz="1600">
                <a:latin typeface="Karla"/>
                <a:ea typeface="Karla"/>
                <a:cs typeface="Karla"/>
                <a:sym typeface="Karla"/>
              </a:rPr>
              <a:t>Segmentation is an important step for fire detection. Its main objective is to differentiate fire pixels from background pixels. Thresholding is a frequently adopted technique to segment the fire regions in images, while Otsu method is one of the widely adopted thresholding approach for image segmentation. </a:t>
            </a:r>
            <a:endParaRPr sz="1600">
              <a:latin typeface="Karla"/>
              <a:ea typeface="Karla"/>
              <a:cs typeface="Karla"/>
              <a:sym typeface="Karla"/>
            </a:endParaRPr>
          </a:p>
          <a:p>
            <a:pPr indent="0" lvl="0" marL="457200" rtl="0" algn="l">
              <a:spcBef>
                <a:spcPts val="0"/>
              </a:spcBef>
              <a:spcAft>
                <a:spcPts val="0"/>
              </a:spcAft>
              <a:buNone/>
            </a:pPr>
            <a:r>
              <a:t/>
            </a:r>
            <a:endParaRPr sz="1600">
              <a:latin typeface="Karla"/>
              <a:ea typeface="Karla"/>
              <a:cs typeface="Karla"/>
              <a:sym typeface="Karla"/>
            </a:endParaRPr>
          </a:p>
          <a:p>
            <a:pPr indent="0" lvl="0" marL="457200" rtl="0" algn="l">
              <a:spcBef>
                <a:spcPts val="0"/>
              </a:spcBef>
              <a:spcAft>
                <a:spcPts val="0"/>
              </a:spcAft>
              <a:buNone/>
            </a:pPr>
            <a:r>
              <a:rPr lang="en" sz="1600">
                <a:latin typeface="Karla"/>
                <a:ea typeface="Karla"/>
                <a:cs typeface="Karla"/>
                <a:sym typeface="Karla"/>
              </a:rPr>
              <a:t>Otsu method is a classic non-parametric and unsupervised adaptive threshold method. Whilst its principle is to automatically search out the appropriate image threshold.  Otsu image segmentation method is employed in this paper to segment the fire from the captured images.</a:t>
            </a:r>
            <a:endParaRPr sz="1600">
              <a:latin typeface="Karla"/>
              <a:ea typeface="Karla"/>
              <a:cs typeface="Karla"/>
              <a:sym typeface="Karla"/>
            </a:endParaRPr>
          </a:p>
          <a:p>
            <a:pPr indent="0" lvl="0" marL="0" rtl="0" algn="l">
              <a:spcBef>
                <a:spcPts val="0"/>
              </a:spcBef>
              <a:spcAft>
                <a:spcPts val="0"/>
              </a:spcAft>
              <a:buNone/>
            </a:pPr>
            <a:r>
              <a:t/>
            </a:r>
            <a:endParaRPr b="1">
              <a:latin typeface="Karla"/>
              <a:ea typeface="Karla"/>
              <a:cs typeface="Karla"/>
              <a:sym typeface="Karla"/>
            </a:endParaRPr>
          </a:p>
        </p:txBody>
      </p:sp>
      <p:grpSp>
        <p:nvGrpSpPr>
          <p:cNvPr id="3255" name="Google Shape;3255;p38"/>
          <p:cNvGrpSpPr/>
          <p:nvPr/>
        </p:nvGrpSpPr>
        <p:grpSpPr>
          <a:xfrm>
            <a:off x="895251" y="1458359"/>
            <a:ext cx="178599" cy="211452"/>
            <a:chOff x="5059700" y="2334775"/>
            <a:chExt cx="40775" cy="66025"/>
          </a:xfrm>
        </p:grpSpPr>
        <p:sp>
          <p:nvSpPr>
            <p:cNvPr id="3256" name="Google Shape;3256;p38"/>
            <p:cNvSpPr/>
            <p:nvPr/>
          </p:nvSpPr>
          <p:spPr>
            <a:xfrm>
              <a:off x="5059700" y="2334775"/>
              <a:ext cx="12475" cy="10525"/>
            </a:xfrm>
            <a:custGeom>
              <a:rect b="b" l="l" r="r" t="t"/>
              <a:pathLst>
                <a:path extrusionOk="0" h="421" w="499">
                  <a:moveTo>
                    <a:pt x="282" y="0"/>
                  </a:moveTo>
                  <a:cubicBezTo>
                    <a:pt x="94" y="0"/>
                    <a:pt x="1" y="224"/>
                    <a:pt x="138" y="361"/>
                  </a:cubicBezTo>
                  <a:cubicBezTo>
                    <a:pt x="179" y="402"/>
                    <a:pt x="230" y="421"/>
                    <a:pt x="281" y="421"/>
                  </a:cubicBezTo>
                  <a:cubicBezTo>
                    <a:pt x="388" y="421"/>
                    <a:pt x="491" y="337"/>
                    <a:pt x="491" y="209"/>
                  </a:cubicBezTo>
                  <a:cubicBezTo>
                    <a:pt x="498" y="94"/>
                    <a:pt x="397" y="0"/>
                    <a:pt x="282" y="0"/>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38"/>
            <p:cNvSpPr/>
            <p:nvPr/>
          </p:nvSpPr>
          <p:spPr>
            <a:xfrm>
              <a:off x="5059700" y="2348650"/>
              <a:ext cx="12475" cy="10550"/>
            </a:xfrm>
            <a:custGeom>
              <a:rect b="b" l="l" r="r" t="t"/>
              <a:pathLst>
                <a:path extrusionOk="0" h="422" w="499">
                  <a:moveTo>
                    <a:pt x="282" y="1"/>
                  </a:moveTo>
                  <a:cubicBezTo>
                    <a:pt x="94" y="1"/>
                    <a:pt x="1" y="224"/>
                    <a:pt x="138" y="361"/>
                  </a:cubicBezTo>
                  <a:cubicBezTo>
                    <a:pt x="179" y="403"/>
                    <a:pt x="230" y="421"/>
                    <a:pt x="281" y="421"/>
                  </a:cubicBezTo>
                  <a:cubicBezTo>
                    <a:pt x="388" y="421"/>
                    <a:pt x="491" y="337"/>
                    <a:pt x="491" y="210"/>
                  </a:cubicBezTo>
                  <a:cubicBezTo>
                    <a:pt x="498" y="94"/>
                    <a:pt x="397" y="1"/>
                    <a:pt x="282"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38"/>
            <p:cNvSpPr/>
            <p:nvPr/>
          </p:nvSpPr>
          <p:spPr>
            <a:xfrm>
              <a:off x="5059700" y="2362525"/>
              <a:ext cx="12475" cy="10550"/>
            </a:xfrm>
            <a:custGeom>
              <a:rect b="b" l="l" r="r" t="t"/>
              <a:pathLst>
                <a:path extrusionOk="0" h="422" w="499">
                  <a:moveTo>
                    <a:pt x="282" y="1"/>
                  </a:moveTo>
                  <a:cubicBezTo>
                    <a:pt x="94" y="1"/>
                    <a:pt x="1" y="224"/>
                    <a:pt x="138" y="361"/>
                  </a:cubicBezTo>
                  <a:cubicBezTo>
                    <a:pt x="179" y="403"/>
                    <a:pt x="230" y="422"/>
                    <a:pt x="281" y="422"/>
                  </a:cubicBezTo>
                  <a:cubicBezTo>
                    <a:pt x="388" y="422"/>
                    <a:pt x="491" y="338"/>
                    <a:pt x="491" y="210"/>
                  </a:cubicBezTo>
                  <a:cubicBezTo>
                    <a:pt x="498" y="95"/>
                    <a:pt x="397" y="1"/>
                    <a:pt x="282"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38"/>
            <p:cNvSpPr/>
            <p:nvPr/>
          </p:nvSpPr>
          <p:spPr>
            <a:xfrm>
              <a:off x="5059700" y="2376400"/>
              <a:ext cx="12475" cy="10500"/>
            </a:xfrm>
            <a:custGeom>
              <a:rect b="b" l="l" r="r" t="t"/>
              <a:pathLst>
                <a:path extrusionOk="0" h="420" w="499">
                  <a:moveTo>
                    <a:pt x="294" y="1"/>
                  </a:moveTo>
                  <a:cubicBezTo>
                    <a:pt x="290" y="1"/>
                    <a:pt x="286" y="1"/>
                    <a:pt x="282" y="1"/>
                  </a:cubicBezTo>
                  <a:cubicBezTo>
                    <a:pt x="94" y="1"/>
                    <a:pt x="1" y="225"/>
                    <a:pt x="138" y="355"/>
                  </a:cubicBezTo>
                  <a:cubicBezTo>
                    <a:pt x="180" y="400"/>
                    <a:pt x="233" y="420"/>
                    <a:pt x="285" y="420"/>
                  </a:cubicBezTo>
                  <a:cubicBezTo>
                    <a:pt x="390" y="420"/>
                    <a:pt x="491" y="336"/>
                    <a:pt x="491" y="210"/>
                  </a:cubicBezTo>
                  <a:cubicBezTo>
                    <a:pt x="498" y="99"/>
                    <a:pt x="404" y="1"/>
                    <a:pt x="294"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38"/>
            <p:cNvSpPr/>
            <p:nvPr/>
          </p:nvSpPr>
          <p:spPr>
            <a:xfrm>
              <a:off x="5059700" y="2390125"/>
              <a:ext cx="12475" cy="10675"/>
            </a:xfrm>
            <a:custGeom>
              <a:rect b="b" l="l" r="r" t="t"/>
              <a:pathLst>
                <a:path extrusionOk="0" h="427" w="499">
                  <a:moveTo>
                    <a:pt x="282" y="0"/>
                  </a:moveTo>
                  <a:cubicBezTo>
                    <a:pt x="94" y="0"/>
                    <a:pt x="1" y="231"/>
                    <a:pt x="138" y="361"/>
                  </a:cubicBezTo>
                  <a:cubicBezTo>
                    <a:pt x="180" y="406"/>
                    <a:pt x="233" y="426"/>
                    <a:pt x="285" y="426"/>
                  </a:cubicBezTo>
                  <a:cubicBezTo>
                    <a:pt x="390" y="426"/>
                    <a:pt x="491" y="343"/>
                    <a:pt x="491" y="217"/>
                  </a:cubicBezTo>
                  <a:cubicBezTo>
                    <a:pt x="498" y="94"/>
                    <a:pt x="397" y="0"/>
                    <a:pt x="282" y="0"/>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38"/>
            <p:cNvSpPr/>
            <p:nvPr/>
          </p:nvSpPr>
          <p:spPr>
            <a:xfrm>
              <a:off x="5073950" y="2348650"/>
              <a:ext cx="12275" cy="10550"/>
            </a:xfrm>
            <a:custGeom>
              <a:rect b="b" l="l" r="r" t="t"/>
              <a:pathLst>
                <a:path extrusionOk="0" h="422" w="491">
                  <a:moveTo>
                    <a:pt x="282" y="1"/>
                  </a:moveTo>
                  <a:cubicBezTo>
                    <a:pt x="94" y="1"/>
                    <a:pt x="0" y="224"/>
                    <a:pt x="130" y="361"/>
                  </a:cubicBezTo>
                  <a:cubicBezTo>
                    <a:pt x="174" y="403"/>
                    <a:pt x="227" y="421"/>
                    <a:pt x="278" y="421"/>
                  </a:cubicBezTo>
                  <a:cubicBezTo>
                    <a:pt x="387" y="421"/>
                    <a:pt x="491" y="337"/>
                    <a:pt x="491" y="210"/>
                  </a:cubicBezTo>
                  <a:cubicBezTo>
                    <a:pt x="491" y="94"/>
                    <a:pt x="397" y="1"/>
                    <a:pt x="282"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38"/>
            <p:cNvSpPr/>
            <p:nvPr/>
          </p:nvSpPr>
          <p:spPr>
            <a:xfrm>
              <a:off x="5073950" y="2362525"/>
              <a:ext cx="12275" cy="10550"/>
            </a:xfrm>
            <a:custGeom>
              <a:rect b="b" l="l" r="r" t="t"/>
              <a:pathLst>
                <a:path extrusionOk="0" h="422" w="491">
                  <a:moveTo>
                    <a:pt x="282" y="1"/>
                  </a:moveTo>
                  <a:cubicBezTo>
                    <a:pt x="94" y="1"/>
                    <a:pt x="0" y="224"/>
                    <a:pt x="130" y="361"/>
                  </a:cubicBezTo>
                  <a:cubicBezTo>
                    <a:pt x="174" y="403"/>
                    <a:pt x="227" y="422"/>
                    <a:pt x="278" y="422"/>
                  </a:cubicBezTo>
                  <a:cubicBezTo>
                    <a:pt x="387" y="422"/>
                    <a:pt x="491" y="338"/>
                    <a:pt x="491" y="210"/>
                  </a:cubicBezTo>
                  <a:cubicBezTo>
                    <a:pt x="491" y="95"/>
                    <a:pt x="397" y="1"/>
                    <a:pt x="282"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38"/>
            <p:cNvSpPr/>
            <p:nvPr/>
          </p:nvSpPr>
          <p:spPr>
            <a:xfrm>
              <a:off x="5074000" y="2376400"/>
              <a:ext cx="12225" cy="10500"/>
            </a:xfrm>
            <a:custGeom>
              <a:rect b="b" l="l" r="r" t="t"/>
              <a:pathLst>
                <a:path extrusionOk="0" h="420" w="489">
                  <a:moveTo>
                    <a:pt x="291" y="1"/>
                  </a:moveTo>
                  <a:cubicBezTo>
                    <a:pt x="287" y="1"/>
                    <a:pt x="284" y="1"/>
                    <a:pt x="280" y="1"/>
                  </a:cubicBezTo>
                  <a:cubicBezTo>
                    <a:pt x="277" y="1"/>
                    <a:pt x="274" y="1"/>
                    <a:pt x="271" y="1"/>
                  </a:cubicBezTo>
                  <a:cubicBezTo>
                    <a:pt x="89" y="1"/>
                    <a:pt x="0" y="227"/>
                    <a:pt x="128" y="355"/>
                  </a:cubicBezTo>
                  <a:cubicBezTo>
                    <a:pt x="173" y="400"/>
                    <a:pt x="228" y="420"/>
                    <a:pt x="281" y="420"/>
                  </a:cubicBezTo>
                  <a:cubicBezTo>
                    <a:pt x="388" y="420"/>
                    <a:pt x="489" y="336"/>
                    <a:pt x="489" y="210"/>
                  </a:cubicBezTo>
                  <a:cubicBezTo>
                    <a:pt x="489" y="99"/>
                    <a:pt x="401" y="1"/>
                    <a:pt x="291"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38"/>
            <p:cNvSpPr/>
            <p:nvPr/>
          </p:nvSpPr>
          <p:spPr>
            <a:xfrm>
              <a:off x="5088000" y="2362525"/>
              <a:ext cx="12475" cy="10550"/>
            </a:xfrm>
            <a:custGeom>
              <a:rect b="b" l="l" r="r" t="t"/>
              <a:pathLst>
                <a:path extrusionOk="0" h="422" w="499">
                  <a:moveTo>
                    <a:pt x="289" y="1"/>
                  </a:moveTo>
                  <a:cubicBezTo>
                    <a:pt x="102" y="1"/>
                    <a:pt x="1" y="224"/>
                    <a:pt x="138" y="361"/>
                  </a:cubicBezTo>
                  <a:cubicBezTo>
                    <a:pt x="180" y="403"/>
                    <a:pt x="231" y="422"/>
                    <a:pt x="283" y="422"/>
                  </a:cubicBezTo>
                  <a:cubicBezTo>
                    <a:pt x="392" y="422"/>
                    <a:pt x="499" y="338"/>
                    <a:pt x="499" y="210"/>
                  </a:cubicBezTo>
                  <a:cubicBezTo>
                    <a:pt x="499" y="95"/>
                    <a:pt x="405" y="1"/>
                    <a:pt x="289" y="1"/>
                  </a:cubicBezTo>
                  <a:close/>
                </a:path>
              </a:pathLst>
            </a:custGeom>
            <a:solidFill>
              <a:srgbClr val="FF6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rest Fire Prevention by Slidesgo">
  <a:themeElements>
    <a:clrScheme name="Simple Light">
      <a:dk1>
        <a:srgbClr val="703030"/>
      </a:dk1>
      <a:lt1>
        <a:srgbClr val="FFFFFF"/>
      </a:lt1>
      <a:dk2>
        <a:srgbClr val="C7B773"/>
      </a:dk2>
      <a:lt2>
        <a:srgbClr val="D96C0F"/>
      </a:lt2>
      <a:accent1>
        <a:srgbClr val="B57E30"/>
      </a:accent1>
      <a:accent2>
        <a:srgbClr val="FF6138"/>
      </a:accent2>
      <a:accent3>
        <a:srgbClr val="00A388"/>
      </a:accent3>
      <a:accent4>
        <a:srgbClr val="52D0DD"/>
      </a:accent4>
      <a:accent5>
        <a:srgbClr val="FFFBC3"/>
      </a:accent5>
      <a:accent6>
        <a:srgbClr val="FFD34E"/>
      </a:accent6>
      <a:hlink>
        <a:srgbClr val="7030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