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FB3E-FC30-418E-989B-0A1C261C9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0DF23-71AA-441D-AC06-C78ED2EEF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E1A5-70EC-4D51-8772-4EB03D80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A276-ECAF-499B-8F91-25D316F1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A85A-8698-48F6-8301-EF9B66F1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77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3793-AC51-4BAD-98ED-DD821879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DDD7A-3E6C-469F-94F3-4E3B176EC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E80A-F72B-4A41-AD93-AA23B4A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3813-2252-41A9-AD28-42D00E5E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0364-6875-46D2-BE72-BE824C62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0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EACD6-8AC8-483F-8E8F-0A31F62A0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65B73-4146-418E-975E-E426374F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EF75-0E6E-4464-BA32-D6D1800C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2E331-974F-4C79-817E-F4A55059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4495-5228-48A4-ADB8-951902BB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9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1C69-72F3-4701-A2B7-E5D0C1EC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82DA-E973-4415-8E3C-E0DB1763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16B2-45E9-4EB5-B5F6-644798B4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30AF-ACA2-4242-8D64-ABC9FE2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8A0C-4290-4830-B7A5-E9505D8B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49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7E6D-7900-43E8-9FB4-14AC6064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F8A2A-1D7D-4113-8F57-CBF7DD0A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A663-86FC-4A2D-AA0F-665B1208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3A3F-7B1C-46EE-A5A0-EE9B9AB2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3F8E-36E1-4BE1-BB65-42B6156A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2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3A18-6322-4CD7-AC92-CF67C93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C367-5B83-401C-A0ED-6C90D86A6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73730-D919-4B6F-B1FF-F34AB72CF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1CB2C-BCBE-4E2B-8E4A-805A1DEB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65FED-14FA-4810-8049-1838F0ED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5329-4B81-4B56-8B30-1C7E9FA0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30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97B-5F94-4E2E-BF69-5052E891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1D505-9A02-4074-8BAE-02C4BC33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A25FD-49A6-4D5F-9631-7B51A7C3F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8860C-EFFA-4431-87C4-E4B8024DF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0330E-18BB-4DCF-971A-D956C37AA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4A75A-ACD0-4BDF-8413-D4428952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AE1EC-986A-454C-A1CB-47E74B7D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AAD23-FA7D-4FCC-888A-E9A1B2D4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48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ACD9-FCFA-43AA-84A8-F9BDE032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6ED1C-339D-4DEA-8A5E-CC870B68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F4764-0A39-45A8-A89A-FC34BCDF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9D42-24E2-421F-B0BB-999186F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42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F7F13-E2C3-4F50-9410-5157531A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9DC34-7D09-4EF4-A0CF-7CD1347E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0072-7F16-4B19-908F-70ABA2CC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65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C398-A778-479C-832A-5CE79A7C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C239-6F8A-4D2E-A84E-2A741F0E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AD41E-6337-4F38-9D1D-266730C4A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1DDD-F50E-4EF9-B238-46C9750F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3DFE-7D59-4544-A107-22EF53C0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C2F9C-70CF-4FC5-BD98-F8948170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1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4BEB-66BA-41FE-9A4E-762165A7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678B1-3F5F-4C1B-ACDB-F4E94E6FA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E0FD5-C09F-41AB-80D6-DAA6307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CCC0-0478-4139-AF06-D311D35C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559D6-719D-4FF4-A50A-8E8D210F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57E2-5FD9-4AF0-BA1A-3DD7FAAC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EBB54-E0B7-4230-8E34-381D4FBC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93DC-FA06-4732-814A-1178D4A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427B-793E-4D2B-8484-7F568CE45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BD6A-A098-4E83-8C59-AB62D5074272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B461-BCDD-4248-90D4-C8923EFCB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6355-9B3D-4D5A-AFDF-6B9103D7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52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2" name="Picture 8" descr="Basement Rinks - Riley Sports Equipment">
            <a:extLst>
              <a:ext uri="{FF2B5EF4-FFF2-40B4-BE49-F238E27FC236}">
                <a16:creationId xmlns:a16="http://schemas.microsoft.com/office/drawing/2014/main" id="{F93B6467-A6DA-43C7-B645-E52927184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958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player, person, baseball, game&#10;&#10;Description automatically generated">
            <a:extLst>
              <a:ext uri="{FF2B5EF4-FFF2-40B4-BE49-F238E27FC236}">
                <a16:creationId xmlns:a16="http://schemas.microsoft.com/office/drawing/2014/main" id="{E10A3A7D-01CA-454E-BC8B-09406A9AE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27" y="2194935"/>
            <a:ext cx="3530867" cy="2953927"/>
          </a:xfrm>
          <a:prstGeom prst="rect">
            <a:avLst/>
          </a:prstGeom>
        </p:spPr>
      </p:pic>
      <p:pic>
        <p:nvPicPr>
          <p:cNvPr id="1042" name="Picture 18" descr="Hockey puck PNG">
            <a:extLst>
              <a:ext uri="{FF2B5EF4-FFF2-40B4-BE49-F238E27FC236}">
                <a16:creationId xmlns:a16="http://schemas.microsoft.com/office/drawing/2014/main" id="{4765EE1A-6881-4432-85B5-6BF27DB63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02" y="5626045"/>
            <a:ext cx="622591" cy="46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ckey Stick transparent PNG - StickPNG">
            <a:extLst>
              <a:ext uri="{FF2B5EF4-FFF2-40B4-BE49-F238E27FC236}">
                <a16:creationId xmlns:a16="http://schemas.microsoft.com/office/drawing/2014/main" id="{F0F66340-1A12-49A1-ABC7-5B628E7C8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98804" y="2102316"/>
            <a:ext cx="3972968" cy="414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2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.00139 L 0.09844 0.00347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22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844 0.00347 L -0.09271 0.0048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557" y="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271 0.00486 L -2.70833E-6 -2.22222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622" y="-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4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500000">
                                          <p:cBhvr>
                                            <p:cTn id="15" dur="2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7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620000">
                                          <p:cBhvr>
                                            <p:cTn id="18" dur="5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Ice Hockey Slap Shot into Net &amp; Bounces on Ic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0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1.85185E-6 L -0.41797 -0.49514 " pathEditMode="relative" rAng="0" ptsTypes="AA">
                                          <p:cBhvr>
                                            <p:cTn id="21" dur="100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98" y="-24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2000">
                                          <p:cBhvr>
                                            <p:cTn id="23" dur="1000" fill="hold"/>
                                            <p:tgtEl>
                                              <p:spTgt spid="1042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5" presetID="41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1797 -0.49514 C -0.41888 -0.50533 -0.42148 -0.51505 -0.42239 -0.51505 C -0.42812 -0.51505 -0.43411 -0.35672 -0.43411 -0.19746 C -0.43411 -0.27778 -0.43711 -0.35672 -0.43984 -0.35672 C -0.44284 -0.35672 -0.44557 -0.27662 -0.44557 -0.19746 C -0.44557 -0.23704 -0.44687 -0.27778 -0.44857 -0.27778 C -0.44987 -0.27778 -0.45143 -0.23843 -0.45143 -0.19746 C -0.45143 -0.21806 -0.45221 -0.23704 -0.45299 -0.23704 C -0.45364 -0.23704 -0.45443 -0.21713 -0.45443 -0.19746 C -0.45443 -0.2081 -0.45482 -0.21806 -0.45521 -0.21806 C -0.45534 -0.21806 -0.45586 -0.20787 -0.45586 -0.19746 C -0.45586 -0.20278 -0.45612 -0.2081 -0.45625 -0.2081 C -0.45625 -0.20926 -0.45664 -0.20301 -0.45664 -0.19746 C -0.45664 -0.20023 -0.45664 -0.20278 -0.45677 -0.20278 C -0.45677 -0.20162 -0.45703 -0.2 -0.45703 -0.19746 C -0.45703 -0.19885 -0.45703 -0.20023 -0.45703 -0.20162 C -0.45716 -0.20162 -0.45716 -0.20023 -0.45716 -0.19885 C -0.45729 -0.19885 -0.45729 -0.2 -0.45729 -0.20162 C -0.45742 -0.20162 -0.45742 -0.20023 -0.45742 -0.19885 " pathEditMode="relative" rAng="0" ptsTypes="AAAAAAAAAAAAAAAAAAA">
                                          <p:cBhvr>
                                            <p:cTn id="26" dur="100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79" y="13889"/>
                                        </p:animMotion>
                                      </p:childTnLst>
                                      <p:subTnLst>
                                        <p:audio>
                                          <p:cMediaNode vol="4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Goal-horn-sound-effect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.00139 L 0.09844 0.00347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22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844 0.00347 L -0.09271 0.0048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557" y="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271 0.00486 L -2.70833E-6 -2.22222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622" y="-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4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500000">
                                          <p:cBhvr>
                                            <p:cTn id="15" dur="2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7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620000">
                                          <p:cBhvr>
                                            <p:cTn id="18" dur="5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Ice Hockey Slap Shot into Net &amp; Bounces on Ic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0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1.85185E-6 L -0.41797 -0.49514 " pathEditMode="relative" rAng="0" ptsTypes="AA">
                                          <p:cBhvr>
                                            <p:cTn id="21" dur="100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898" y="-24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3" dur="1000" fill="hold"/>
                                            <p:tgtEl>
                                              <p:spTgt spid="1042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5" presetID="41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1797 -0.49514 C -0.41888 -0.50533 -0.42148 -0.51505 -0.42239 -0.51505 C -0.42812 -0.51505 -0.43411 -0.35672 -0.43411 -0.19746 C -0.43411 -0.27778 -0.43711 -0.35672 -0.43984 -0.35672 C -0.44284 -0.35672 -0.44557 -0.27662 -0.44557 -0.19746 C -0.44557 -0.23704 -0.44687 -0.27778 -0.44857 -0.27778 C -0.44987 -0.27778 -0.45143 -0.23843 -0.45143 -0.19746 C -0.45143 -0.21806 -0.45221 -0.23704 -0.45299 -0.23704 C -0.45364 -0.23704 -0.45443 -0.21713 -0.45443 -0.19746 C -0.45443 -0.2081 -0.45482 -0.21806 -0.45521 -0.21806 C -0.45534 -0.21806 -0.45586 -0.20787 -0.45586 -0.19746 C -0.45586 -0.20278 -0.45612 -0.2081 -0.45625 -0.2081 C -0.45625 -0.20926 -0.45664 -0.20301 -0.45664 -0.19746 C -0.45664 -0.20023 -0.45664 -0.20278 -0.45677 -0.20278 C -0.45677 -0.20162 -0.45703 -0.2 -0.45703 -0.19746 C -0.45703 -0.19885 -0.45703 -0.20023 -0.45703 -0.20162 C -0.45716 -0.20162 -0.45716 -0.20023 -0.45716 -0.19885 C -0.45729 -0.19885 -0.45729 -0.2 -0.45729 -0.20162 C -0.45742 -0.20162 -0.45742 -0.20023 -0.45742 -0.19885 " pathEditMode="relative" rAng="0" ptsTypes="AAAAAAAAAAAAAAAAAAA">
                                          <p:cBhvr>
                                            <p:cTn id="26" dur="100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79" y="13889"/>
                                        </p:animMotion>
                                      </p:childTnLst>
                                      <p:subTnLst>
                                        <p:audio>
                                          <p:cMediaNode vol="4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Goal-horn-sound-effect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 Gabriele</dc:creator>
  <cp:lastModifiedBy>Riley Gabriele</cp:lastModifiedBy>
  <cp:revision>9</cp:revision>
  <dcterms:created xsi:type="dcterms:W3CDTF">2020-12-02T01:46:48Z</dcterms:created>
  <dcterms:modified xsi:type="dcterms:W3CDTF">2020-12-02T03:19:35Z</dcterms:modified>
</cp:coreProperties>
</file>