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FB3E-FC30-418E-989B-0A1C261C9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0DF23-71AA-441D-AC06-C78ED2EEF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7E1A5-70EC-4D51-8772-4EB03D80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5A276-ECAF-499B-8F91-25D316F1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8A85A-8698-48F6-8301-EF9B66F1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77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3793-AC51-4BAD-98ED-DD821879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DDD7A-3E6C-469F-94F3-4E3B176EC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7E80A-F72B-4A41-AD93-AA23B4AC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23813-2252-41A9-AD28-42D00E5E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E0364-6875-46D2-BE72-BE824C62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03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EACD6-8AC8-483F-8E8F-0A31F62A0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65B73-4146-418E-975E-E426374F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EF75-0E6E-4464-BA32-D6D1800C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2E331-974F-4C79-817E-F4A55059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4495-5228-48A4-ADB8-951902BB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97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1C69-72F3-4701-A2B7-E5D0C1EC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382DA-E973-4415-8E3C-E0DB17637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16B2-45E9-4EB5-B5F6-644798B4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030AF-ACA2-4242-8D64-ABC9FE23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18A0C-4290-4830-B7A5-E9505D8B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49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7E6D-7900-43E8-9FB4-14AC6064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F8A2A-1D7D-4113-8F57-CBF7DD0A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A663-86FC-4A2D-AA0F-665B1208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E3A3F-7B1C-46EE-A5A0-EE9B9AB2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3F8E-36E1-4BE1-BB65-42B6156A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28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3A18-6322-4CD7-AC92-CF67C935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FC367-5B83-401C-A0ED-6C90D86A6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73730-D919-4B6F-B1FF-F34AB72CF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1CB2C-BCBE-4E2B-8E4A-805A1DEB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65FED-14FA-4810-8049-1838F0ED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5329-4B81-4B56-8B30-1C7E9FA0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30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97B-5F94-4E2E-BF69-5052E891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1D505-9A02-4074-8BAE-02C4BC33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A25FD-49A6-4D5F-9631-7B51A7C3F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8860C-EFFA-4431-87C4-E4B8024DF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0330E-18BB-4DCF-971A-D956C37AA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4A75A-ACD0-4BDF-8413-D4428952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AE1EC-986A-454C-A1CB-47E74B7D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AAD23-FA7D-4FCC-888A-E9A1B2D4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48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ACD9-FCFA-43AA-84A8-F9BDE032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6ED1C-339D-4DEA-8A5E-CC870B68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F4764-0A39-45A8-A89A-FC34BCDF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29D42-24E2-421F-B0BB-999186F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42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F7F13-E2C3-4F50-9410-5157531A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9DC34-7D09-4EF4-A0CF-7CD1347E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0072-7F16-4B19-908F-70ABA2CC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65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C398-A778-479C-832A-5CE79A7C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C239-6F8A-4D2E-A84E-2A741F0E2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AD41E-6337-4F38-9D1D-266730C4A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41DDD-F50E-4EF9-B238-46C9750F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C3DFE-7D59-4544-A107-22EF53C0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C2F9C-70CF-4FC5-BD98-F8948170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61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4BEB-66BA-41FE-9A4E-762165A7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678B1-3F5F-4C1B-ACDB-F4E94E6FA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E0FD5-C09F-41AB-80D6-DAA63079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5CCC0-0478-4139-AF06-D311D35C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BD6A-A098-4E83-8C59-AB62D5074272}" type="datetimeFigureOut">
              <a:rPr lang="en-CA" smtClean="0"/>
              <a:t>2020-12-03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559D6-719D-4FF4-A50A-8E8D210F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757E2-5FD9-4AF0-BA1A-3DD7FAAC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2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EBB54-E0B7-4230-8E34-381D4FBC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93DC-FA06-4732-814A-1178D4A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0427B-793E-4D2B-8484-7F568CE45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BD6A-A098-4E83-8C59-AB62D5074272}" type="datetimeFigureOut">
              <a:rPr lang="en-CA" smtClean="0"/>
              <a:t>2020-12-03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DB461-BCDD-4248-90D4-C8923EFCB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6355-9B3D-4D5A-AFDF-6B9103D7D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7F22-7C28-49B8-89B7-A3AECD2E6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52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2" name="Picture 8" descr="Basement Rinks - Riley Sports Equipment">
            <a:extLst>
              <a:ext uri="{FF2B5EF4-FFF2-40B4-BE49-F238E27FC236}">
                <a16:creationId xmlns:a16="http://schemas.microsoft.com/office/drawing/2014/main" id="{F93B6467-A6DA-43C7-B645-E52927184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7" b="9587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cture containing player, person, baseball, game&#10;&#10;Description automatically generated">
            <a:extLst>
              <a:ext uri="{FF2B5EF4-FFF2-40B4-BE49-F238E27FC236}">
                <a16:creationId xmlns:a16="http://schemas.microsoft.com/office/drawing/2014/main" id="{E10A3A7D-01CA-454E-BC8B-09406A9AE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27" y="2194935"/>
            <a:ext cx="3530867" cy="2953927"/>
          </a:xfrm>
          <a:prstGeom prst="rect">
            <a:avLst/>
          </a:prstGeom>
        </p:spPr>
      </p:pic>
      <p:pic>
        <p:nvPicPr>
          <p:cNvPr id="1042" name="Picture 18" descr="Hockey puck PNG">
            <a:extLst>
              <a:ext uri="{FF2B5EF4-FFF2-40B4-BE49-F238E27FC236}">
                <a16:creationId xmlns:a16="http://schemas.microsoft.com/office/drawing/2014/main" id="{4765EE1A-6881-4432-85B5-6BF27DB63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02" y="5626045"/>
            <a:ext cx="622591" cy="46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ckey Stick transparent PNG - StickPNG">
            <a:extLst>
              <a:ext uri="{FF2B5EF4-FFF2-40B4-BE49-F238E27FC236}">
                <a16:creationId xmlns:a16="http://schemas.microsoft.com/office/drawing/2014/main" id="{F0F66340-1A12-49A1-ABC7-5B628E7C8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98804" y="2102316"/>
            <a:ext cx="3972968" cy="414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1DD5F3-91D0-43CC-B3CA-35BA09A31566}"/>
              </a:ext>
            </a:extLst>
          </p:cNvPr>
          <p:cNvSpPr txBox="1"/>
          <p:nvPr/>
        </p:nvSpPr>
        <p:spPr>
          <a:xfrm>
            <a:off x="9877804" y="5923827"/>
            <a:ext cx="178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Quicksand SemiBold" pitchFamily="2" charset="0"/>
              </a:rPr>
              <a:t>rgabrie</a:t>
            </a:r>
            <a:endParaRPr lang="en-CA" sz="3600" b="1" dirty="0">
              <a:latin typeface="Quicksand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92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.00139 L 0.09844 0.00347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22" y="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844 0.00347 L -0.09271 0.00486 " pathEditMode="relative" rAng="0" ptsTypes="AA">
                                          <p:cBhvr>
                                            <p:cTn id="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557" y="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4.81481E-6 L 0.0681 0.04676 " pathEditMode="relative" rAng="0" ptsTypes="AA">
                                          <p:cBhvr>
                                            <p:cTn id="11" dur="200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20" y="233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3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9271 0.00486 L -2.70833E-6 -2.22222E-6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622" y="-27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6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500000">
                                          <p:cBhvr>
                                            <p:cTn id="17" dur="200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81 0.04676 L -0.01953 -0.0162 " pathEditMode="relative" rAng="0" ptsTypes="AA">
                                          <p:cBhvr>
                                            <p:cTn id="19" dur="200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88" y="-31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1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620000">
                                          <p:cBhvr>
                                            <p:cTn id="22" dur="50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Ice Hockey Slap Shot into Net &amp; Bounces on Ice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24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04167E-6 1.85185E-6 L -0.44792 -0.40671 " pathEditMode="relative" rAng="0" ptsTypes="AA">
                                          <p:cBhvr>
                                            <p:cTn id="25" dur="1000" fill="hold"/>
                                            <p:tgtEl>
                                              <p:spTgt spid="10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96" y="-2034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6" presetClass="emph" presetSubtype="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2000">
                                          <p:cBhvr>
                                            <p:cTn id="27" dur="1000" fill="hold"/>
                                            <p:tgtEl>
                                              <p:spTgt spid="1042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29" presetID="41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4792 -0.40671 C -0.44831 -0.41366 -0.44935 -0.41991 -0.44974 -0.41991 C -0.45169 -0.41991 -0.45417 -0.31273 -0.45417 -0.20463 C -0.45417 -0.25949 -0.45508 -0.31273 -0.45612 -0.31273 C -0.45716 -0.31273 -0.4582 -0.25857 -0.4582 -0.20463 C -0.4582 -0.23171 -0.45846 -0.25949 -0.45911 -0.25949 C -0.4595 -0.25949 -0.46016 -0.23264 -0.46016 -0.20463 C -0.46016 -0.21898 -0.46055 -0.23171 -0.46081 -0.23171 C -0.46081 -0.23148 -0.4612 -0.21829 -0.4612 -0.20463 C -0.4612 -0.21204 -0.46159 -0.21898 -0.46159 -0.21875 C -0.46159 -0.21898 -0.46185 -0.21181 -0.46185 -0.20463 C -0.46185 -0.20857 -0.46185 -0.21204 -0.46185 -0.21181 C -0.46185 -0.21296 -0.46211 -0.20857 -0.46211 -0.20463 C -0.46211 -0.20671 -0.46211 -0.20857 -0.46211 -0.20834 C -0.46211 -0.20764 -0.46211 -0.20648 -0.46211 -0.20463 C -0.46211 -0.20579 -0.46211 -0.20671 -0.46211 -0.20764 C -0.46211 -0.20741 -0.46211 -0.20671 -0.46211 -0.20579 C -0.46211 -0.20556 -0.46211 -0.20648 -0.46211 -0.20764 C -0.46211 -0.20741 -0.46211 -0.20671 -0.46211 -0.20579 " pathEditMode="relative" rAng="0" ptsTypes="AAAAAAAAAAAAAAAAAAA">
                                          <p:cBhvr>
                                            <p:cTn id="30" dur="1000" fill="hold"/>
                                            <p:tgtEl>
                                              <p:spTgt spid="10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16" y="9444"/>
                                        </p:animMotion>
                                      </p:childTnLst>
                                      <p:subTnLst>
                                        <p:audio>
                                          <p:cMediaNode vol="4000"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Goal-horn-sound-effect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.00139 L 0.09844 0.00347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22" y="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9844 0.00347 L -0.09271 0.00486 " pathEditMode="relative" rAng="0" ptsTypes="AA">
                                          <p:cBhvr>
                                            <p:cTn id="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557" y="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4.81481E-6 L 0.0681 0.04676 " pathEditMode="relative" rAng="0" ptsTypes="AA">
                                          <p:cBhvr>
                                            <p:cTn id="11" dur="200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20" y="233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3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9271 0.00486 L -2.70833E-6 -2.22222E-6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622" y="-27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6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500000">
                                          <p:cBhvr>
                                            <p:cTn id="17" dur="200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681 0.04676 L -0.01953 -0.0162 " pathEditMode="relative" rAng="0" ptsTypes="AA">
                                          <p:cBhvr>
                                            <p:cTn id="19" dur="200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88" y="-314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1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620000">
                                          <p:cBhvr>
                                            <p:cTn id="22" dur="50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1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2" name="Ice Hockey Slap Shot into Net &amp; Bounces on Ice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24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04167E-6 1.85185E-6 L -0.44792 -0.40671 " pathEditMode="relative" rAng="0" ptsTypes="AA">
                                          <p:cBhvr>
                                            <p:cTn id="25" dur="1000" fill="hold"/>
                                            <p:tgtEl>
                                              <p:spTgt spid="10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396" y="-2034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7" dur="1000" fill="hold"/>
                                            <p:tgtEl>
                                              <p:spTgt spid="1042"/>
                                            </p:tgtEl>
                                          </p:cBhvr>
                                          <p:by x="75000" y="7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29" presetID="41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44792 -0.40671 C -0.44831 -0.41366 -0.44935 -0.41991 -0.44974 -0.41991 C -0.45169 -0.41991 -0.45417 -0.31273 -0.45417 -0.20463 C -0.45417 -0.25949 -0.45508 -0.31273 -0.45612 -0.31273 C -0.45716 -0.31273 -0.4582 -0.25857 -0.4582 -0.20463 C -0.4582 -0.23171 -0.45846 -0.25949 -0.45911 -0.25949 C -0.4595 -0.25949 -0.46016 -0.23264 -0.46016 -0.20463 C -0.46016 -0.21898 -0.46055 -0.23171 -0.46081 -0.23171 C -0.46081 -0.23148 -0.4612 -0.21829 -0.4612 -0.20463 C -0.4612 -0.21204 -0.46159 -0.21898 -0.46159 -0.21875 C -0.46159 -0.21898 -0.46185 -0.21181 -0.46185 -0.20463 C -0.46185 -0.20857 -0.46185 -0.21204 -0.46185 -0.21181 C -0.46185 -0.21296 -0.46211 -0.20857 -0.46211 -0.20463 C -0.46211 -0.20671 -0.46211 -0.20857 -0.46211 -0.20834 C -0.46211 -0.20764 -0.46211 -0.20648 -0.46211 -0.20463 C -0.46211 -0.20579 -0.46211 -0.20671 -0.46211 -0.20764 C -0.46211 -0.20741 -0.46211 -0.20671 -0.46211 -0.20579 C -0.46211 -0.20556 -0.46211 -0.20648 -0.46211 -0.20764 C -0.46211 -0.20741 -0.46211 -0.20671 -0.46211 -0.20579 " pathEditMode="relative" rAng="0" ptsTypes="AAAAAAAAAAAAAAAAAAA">
                                          <p:cBhvr>
                                            <p:cTn id="30" dur="1000" fill="hold"/>
                                            <p:tgtEl>
                                              <p:spTgt spid="10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16" y="9444"/>
                                        </p:animMotion>
                                      </p:childTnLst>
                                      <p:subTnLst>
                                        <p:audio>
                                          <p:cMediaNode vol="4000"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29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3" name="Goal-horn-sound-effect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Quicksand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Riley Gabriele</dc:creator>
  <cp:lastModifiedBy>Riley Gabriele</cp:lastModifiedBy>
  <cp:revision>15</cp:revision>
  <dcterms:created xsi:type="dcterms:W3CDTF">2020-12-02T01:46:48Z</dcterms:created>
  <dcterms:modified xsi:type="dcterms:W3CDTF">2020-12-03T05:13:00Z</dcterms:modified>
</cp:coreProperties>
</file>