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D8D"/>
    <a:srgbClr val="258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44" autoAdjust="0"/>
  </p:normalViewPr>
  <p:slideViewPr>
    <p:cSldViewPr snapToGrid="0" snapToObjects="1">
      <p:cViewPr>
        <p:scale>
          <a:sx n="150" d="100"/>
          <a:sy n="150" d="100"/>
        </p:scale>
        <p:origin x="-80" y="-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10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3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32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669117" y="-126998"/>
            <a:ext cx="4736351" cy="5285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67233" y="-126998"/>
            <a:ext cx="4736351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39057" y="483683"/>
            <a:ext cx="4430060" cy="414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4669117" y="0"/>
            <a:ext cx="447488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39057" y="224619"/>
            <a:ext cx="4430061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239057" y="1225717"/>
            <a:ext cx="443006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96850" algn="l" rtl="0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52400" algn="l" rtl="0">
              <a:spcBef>
                <a:spcPts val="24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-163870" y="-65547"/>
            <a:ext cx="9447160" cy="528483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701800" y="3094038"/>
            <a:ext cx="56896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NEW PLATFORM </a:t>
            </a: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A NEW ERA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536" cy="12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out Rule">
    <p:bg>
      <p:bgPr>
        <a:solidFill>
          <a:srgbClr val="17232A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1200"/>
              </a:spcBef>
              <a:buClr>
                <a:schemeClr val="lt1"/>
              </a:buClr>
              <a:buSzPct val="100000"/>
              <a:buFont typeface="Noto Sans Symbols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▪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58936" marR="0" lvl="3" indent="-96836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—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39055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2016 </a:t>
            </a: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22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790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43E5D5"/>
              </a:buClr>
              <a:buFont typeface="Arial"/>
              <a:buNone/>
              <a:defRPr sz="1600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17708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A121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0" y="1756833"/>
            <a:ext cx="9144000" cy="3386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677241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878787"/>
              </a:buClr>
              <a:buFont typeface="Arial"/>
              <a:buNone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80"/>
              </a:spcBef>
              <a:buClr>
                <a:srgbClr val="878787"/>
              </a:buClr>
              <a:buFont typeface="Arial"/>
              <a:buNone/>
              <a:defRPr sz="1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62394" y="3832344"/>
            <a:ext cx="4070350" cy="665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BFBFBF"/>
              </a:buClr>
              <a:buFont typeface="Arial"/>
              <a:buNone/>
              <a:defRPr sz="1100" b="0" i="1" u="none" strike="noStrike" cap="non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20"/>
              </a:spcBef>
              <a:buClr>
                <a:srgbClr val="878787"/>
              </a:buClr>
              <a:buFont typeface="Arial"/>
              <a:buNone/>
              <a:defRPr sz="11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3"/>
          </p:nvPr>
        </p:nvSpPr>
        <p:spPr>
          <a:xfrm>
            <a:off x="4662487" y="1200150"/>
            <a:ext cx="4070350" cy="243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2016580"/>
            <a:ext cx="4040187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2016580"/>
            <a:ext cx="4041774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67234" y="-126998"/>
            <a:ext cx="9226176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9056" y="465166"/>
            <a:ext cx="8516470" cy="376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-82176" y="1105646"/>
            <a:ext cx="9226176" cy="4037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39056" y="157381"/>
            <a:ext cx="8516470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7" r:id="rId4"/>
    <p:sldLayoutId id="2147483658" r:id="rId5"/>
    <p:sldLayoutId id="2147483659" r:id="rId6"/>
    <p:sldLayoutId id="2147483661" r:id="rId7"/>
    <p:sldLayoutId id="2147483662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2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-6462"/>
            <a:ext cx="9167236" cy="51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6035" y="1487155"/>
            <a:ext cx="5079625" cy="1791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LAB 1: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Configure bosh-lite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4000" b="0" i="0" u="none" strike="noStrike" cap="none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PcfDev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612" y="0"/>
            <a:ext cx="2045955" cy="801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05209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>
                <a:solidFill>
                  <a:srgbClr val="138A7E"/>
                </a:solidFill>
              </a:rPr>
              <a:t>2</a:t>
            </a:r>
            <a:r>
              <a:rPr lang="en-US" dirty="0" smtClean="0">
                <a:solidFill>
                  <a:srgbClr val="138A7E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Spin up a </a:t>
            </a:r>
            <a:r>
              <a:rPr lang="en-US" dirty="0" err="1" smtClean="0">
                <a:solidFill>
                  <a:schemeClr val="accent1"/>
                </a:solidFill>
              </a:rPr>
              <a:t>pcfdev</a:t>
            </a:r>
            <a:r>
              <a:rPr lang="en-US" dirty="0" smtClean="0">
                <a:solidFill>
                  <a:schemeClr val="accent1"/>
                </a:solidFill>
              </a:rPr>
              <a:t> VM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vagrant up –provider=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41" y="1501089"/>
            <a:ext cx="5700631" cy="34611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00055" y="3121974"/>
            <a:ext cx="5283305" cy="591429"/>
          </a:xfrm>
          <a:prstGeom prst="ellipse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0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3.</a:t>
            </a:r>
            <a:r>
              <a:rPr lang="en-US" dirty="0" smtClean="0">
                <a:solidFill>
                  <a:schemeClr val="accent1"/>
                </a:solidFill>
              </a:rPr>
              <a:t> Login to our new environment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cf</a:t>
            </a:r>
            <a:r>
              <a:rPr lang="en-US" dirty="0" smtClean="0"/>
              <a:t> </a:t>
            </a:r>
            <a:r>
              <a:rPr lang="en-US" dirty="0"/>
              <a:t>login -a </a:t>
            </a:r>
            <a:r>
              <a:rPr lang="en-US" dirty="0" err="1"/>
              <a:t>api.local.pcfdev.io</a:t>
            </a:r>
            <a:r>
              <a:rPr lang="en-US" dirty="0"/>
              <a:t> --skip-</a:t>
            </a:r>
            <a:r>
              <a:rPr lang="en-US" dirty="0" err="1"/>
              <a:t>ssl</a:t>
            </a:r>
            <a:r>
              <a:rPr lang="en-US" dirty="0"/>
              <a:t>-validation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dmin</a:t>
            </a:r>
          </a:p>
          <a:p>
            <a:pPr marL="0" indent="0">
              <a:buNone/>
            </a:pPr>
            <a:r>
              <a:rPr lang="en-US" dirty="0" smtClean="0"/>
              <a:t>admin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36" y="1656218"/>
            <a:ext cx="7020983" cy="277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>
                <a:solidFill>
                  <a:srgbClr val="138A7E"/>
                </a:solidFill>
              </a:rPr>
              <a:t>4</a:t>
            </a:r>
            <a:r>
              <a:rPr lang="en-US" dirty="0" smtClean="0">
                <a:solidFill>
                  <a:srgbClr val="138A7E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Check </a:t>
            </a:r>
            <a:r>
              <a:rPr lang="en-US" dirty="0" err="1" smtClean="0">
                <a:solidFill>
                  <a:schemeClr val="accent1"/>
                </a:solidFill>
              </a:rPr>
              <a:t>PcfDev</a:t>
            </a:r>
            <a:r>
              <a:rPr lang="en-US" dirty="0" smtClean="0">
                <a:solidFill>
                  <a:schemeClr val="accent1"/>
                </a:solidFill>
              </a:rPr>
              <a:t> status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f</a:t>
            </a:r>
            <a:r>
              <a:rPr lang="en-US" dirty="0" smtClean="0"/>
              <a:t> apps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69" y="2486486"/>
            <a:ext cx="8067950" cy="12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8200" y="2184400"/>
            <a:ext cx="6413500" cy="2247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VBox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2199216"/>
            <a:ext cx="1473790" cy="960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 Environment for Lab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89555" y="1117600"/>
            <a:ext cx="7687745" cy="3390900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9400" y="3492500"/>
            <a:ext cx="787400" cy="276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>
            <a:off x="2108200" y="1739900"/>
            <a:ext cx="6413500" cy="444500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Vagrant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146800" y="2489200"/>
            <a:ext cx="2286000" cy="1790700"/>
            <a:chOff x="6146800" y="2489200"/>
            <a:chExt cx="2286000" cy="1790700"/>
          </a:xfrm>
        </p:grpSpPr>
        <p:sp>
          <p:nvSpPr>
            <p:cNvPr id="5" name="Snip Same Side Corner Rectangle 4"/>
            <p:cNvSpPr/>
            <p:nvPr/>
          </p:nvSpPr>
          <p:spPr>
            <a:xfrm>
              <a:off x="6146800" y="2489200"/>
              <a:ext cx="2286000" cy="1790700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err="1" smtClean="0"/>
                <a:t>PcfDev</a:t>
              </a:r>
              <a:r>
                <a:rPr lang="en-US" dirty="0" smtClean="0"/>
                <a:t>: </a:t>
              </a:r>
              <a:r>
                <a:rPr lang="en-US" sz="1200" dirty="0" smtClean="0"/>
                <a:t>192.168.11.11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6800" y="3653134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</a:t>
              </a:r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5494" y="2565401"/>
              <a:ext cx="1527438" cy="143509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565400" y="2489200"/>
            <a:ext cx="2806700" cy="1790700"/>
            <a:chOff x="2565400" y="2489200"/>
            <a:chExt cx="2806700" cy="1790700"/>
          </a:xfrm>
        </p:grpSpPr>
        <p:sp>
          <p:nvSpPr>
            <p:cNvPr id="6" name="Snip Same Side Corner Rectangle 5"/>
            <p:cNvSpPr/>
            <p:nvPr/>
          </p:nvSpPr>
          <p:spPr>
            <a:xfrm>
              <a:off x="2565400" y="2489200"/>
              <a:ext cx="2286000" cy="1790700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smtClean="0"/>
                <a:t>Bosh-Lite</a:t>
              </a:r>
              <a:br>
                <a:rPr lang="en-US" b="1" dirty="0" smtClean="0"/>
              </a:br>
              <a:r>
                <a:rPr lang="en-US" dirty="0" smtClean="0"/>
                <a:t>192.168.50.4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14" idx="3"/>
            </p:cNvCxnSpPr>
            <p:nvPr/>
          </p:nvCxnSpPr>
          <p:spPr>
            <a:xfrm flipH="1">
              <a:off x="4851400" y="3505200"/>
              <a:ext cx="520700" cy="263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84606" y="3615033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679700"/>
              <a:ext cx="137160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262626"/>
                  </a:solidFill>
                </a:rPr>
                <a:t>Postgres</a:t>
              </a:r>
              <a:endParaRPr lang="en-US" dirty="0" smtClean="0">
                <a:solidFill>
                  <a:srgbClr val="262626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rgbClr val="262626"/>
                  </a:solidFill>
                </a:rPr>
                <a:t>10.68.45.151</a:t>
              </a:r>
              <a:endParaRPr lang="en-US" sz="1050" dirty="0">
                <a:solidFill>
                  <a:srgbClr val="262626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1294" y="3110011"/>
              <a:ext cx="9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Warden</a:t>
              </a:r>
              <a:br>
                <a:rPr lang="en-US" dirty="0" smtClean="0"/>
              </a:br>
              <a:r>
                <a:rPr lang="en-US" dirty="0" smtClean="0"/>
                <a:t>container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99753" y="3175000"/>
              <a:ext cx="951647" cy="440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Bosh</a:t>
              </a:r>
              <a:br>
                <a:rPr lang="en-US" dirty="0" smtClean="0"/>
              </a:br>
              <a:r>
                <a:rPr lang="en-US" dirty="0" smtClean="0"/>
                <a:t>Director</a:t>
              </a:r>
              <a:endParaRPr lang="en-US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5384" r="8143" b="-5384"/>
          <a:stretch/>
        </p:blipFill>
        <p:spPr>
          <a:xfrm>
            <a:off x="2184400" y="1325880"/>
            <a:ext cx="6217920" cy="330200"/>
          </a:xfrm>
          <a:prstGeom prst="rect">
            <a:avLst/>
          </a:prstGeom>
        </p:spPr>
      </p:pic>
      <p:pic>
        <p:nvPicPr>
          <p:cNvPr id="32" name="Shape 2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3925" y="2368853"/>
            <a:ext cx="397815" cy="6216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1265755" y="4000500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Laptop:</a:t>
            </a:r>
          </a:p>
        </p:txBody>
      </p:sp>
    </p:spTree>
    <p:extLst>
      <p:ext uri="{BB962C8B-B14F-4D97-AF65-F5344CB8AC3E}">
        <p14:creationId xmlns:p14="http://schemas.microsoft.com/office/powerpoint/2010/main" val="8309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8200" y="2184400"/>
            <a:ext cx="6413500" cy="2247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VBox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2199216"/>
            <a:ext cx="1473790" cy="960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 Environment for Lab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89555" y="1117600"/>
            <a:ext cx="7687745" cy="3390900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59400" y="3492500"/>
            <a:ext cx="787400" cy="276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rapezoid 14"/>
          <p:cNvSpPr/>
          <p:nvPr/>
        </p:nvSpPr>
        <p:spPr>
          <a:xfrm>
            <a:off x="2108200" y="1739900"/>
            <a:ext cx="6413500" cy="444500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Vagrant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146800" y="2489200"/>
            <a:ext cx="2286000" cy="1790700"/>
            <a:chOff x="6146800" y="2489200"/>
            <a:chExt cx="2286000" cy="1790700"/>
          </a:xfrm>
        </p:grpSpPr>
        <p:sp>
          <p:nvSpPr>
            <p:cNvPr id="5" name="Snip Same Side Corner Rectangle 4"/>
            <p:cNvSpPr/>
            <p:nvPr/>
          </p:nvSpPr>
          <p:spPr>
            <a:xfrm>
              <a:off x="6146800" y="2489200"/>
              <a:ext cx="2286000" cy="1790700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err="1" smtClean="0"/>
                <a:t>PcfDev</a:t>
              </a:r>
              <a:r>
                <a:rPr lang="en-US" dirty="0" smtClean="0"/>
                <a:t>: </a:t>
              </a:r>
              <a:r>
                <a:rPr lang="en-US" sz="1200" dirty="0" smtClean="0"/>
                <a:t>192.168.11.11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6800" y="3653134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</a:t>
              </a:r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5494" y="2565401"/>
              <a:ext cx="1527438" cy="143509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565400" y="2489200"/>
            <a:ext cx="2806700" cy="1790700"/>
            <a:chOff x="2565400" y="2489200"/>
            <a:chExt cx="2806700" cy="1790700"/>
          </a:xfrm>
        </p:grpSpPr>
        <p:sp>
          <p:nvSpPr>
            <p:cNvPr id="6" name="Snip Same Side Corner Rectangle 5"/>
            <p:cNvSpPr/>
            <p:nvPr/>
          </p:nvSpPr>
          <p:spPr>
            <a:xfrm>
              <a:off x="2565400" y="2489200"/>
              <a:ext cx="2286000" cy="1790700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 smtClean="0"/>
                <a:t>Bosh-Lite</a:t>
              </a:r>
              <a:br>
                <a:rPr lang="en-US" b="1" dirty="0" smtClean="0"/>
              </a:br>
              <a:r>
                <a:rPr lang="en-US" dirty="0" smtClean="0"/>
                <a:t>192.168.50.4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14" idx="3"/>
            </p:cNvCxnSpPr>
            <p:nvPr/>
          </p:nvCxnSpPr>
          <p:spPr>
            <a:xfrm flipH="1">
              <a:off x="4851400" y="3505200"/>
              <a:ext cx="520700" cy="2637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84606" y="3615033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VM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679700"/>
              <a:ext cx="1371600" cy="4953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262626"/>
                  </a:solidFill>
                </a:rPr>
                <a:t>Postgres</a:t>
              </a:r>
              <a:endParaRPr lang="en-US" dirty="0" smtClean="0">
                <a:solidFill>
                  <a:srgbClr val="262626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rgbClr val="262626"/>
                  </a:solidFill>
                </a:rPr>
                <a:t>10.68.45.151</a:t>
              </a:r>
              <a:endParaRPr lang="en-US" sz="1050" dirty="0">
                <a:solidFill>
                  <a:srgbClr val="262626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1294" y="3110011"/>
              <a:ext cx="9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Warden</a:t>
              </a:r>
              <a:br>
                <a:rPr lang="en-US" dirty="0" smtClean="0"/>
              </a:br>
              <a:r>
                <a:rPr lang="en-US" dirty="0" smtClean="0"/>
                <a:t>container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99753" y="3175000"/>
              <a:ext cx="951647" cy="4400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Bosh</a:t>
              </a:r>
              <a:br>
                <a:rPr lang="en-US" dirty="0" smtClean="0"/>
              </a:br>
              <a:r>
                <a:rPr lang="en-US" dirty="0" smtClean="0"/>
                <a:t>Director</a:t>
              </a:r>
              <a:endParaRPr lang="en-US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5384" r="8143" b="-5384"/>
          <a:stretch/>
        </p:blipFill>
        <p:spPr>
          <a:xfrm>
            <a:off x="2184400" y="1325880"/>
            <a:ext cx="6217920" cy="330200"/>
          </a:xfrm>
          <a:prstGeom prst="rect">
            <a:avLst/>
          </a:prstGeom>
        </p:spPr>
      </p:pic>
      <p:pic>
        <p:nvPicPr>
          <p:cNvPr id="32" name="Shape 2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3925" y="2368853"/>
            <a:ext cx="397815" cy="6216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1265755" y="4000500"/>
            <a:ext cx="78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Laptop:</a:t>
            </a:r>
          </a:p>
        </p:txBody>
      </p:sp>
    </p:spTree>
    <p:extLst>
      <p:ext uri="{BB962C8B-B14F-4D97-AF65-F5344CB8AC3E}">
        <p14:creationId xmlns:p14="http://schemas.microsoft.com/office/powerpoint/2010/main" val="111833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BOSH-Lite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359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BOSH Lite is a pre-built Vagrant box which includes the Director. It uses containers to emulate VMs which makes it an excellent choice for</a:t>
            </a:r>
            <a:r>
              <a:rPr lang="en-US" dirty="0" smtClean="0"/>
              <a:t>:</a:t>
            </a:r>
            <a:endParaRPr lang="en-US" dirty="0"/>
          </a:p>
          <a:p>
            <a:pPr marL="266700" indent="-266700"/>
            <a:r>
              <a:rPr lang="en-US" dirty="0"/>
              <a:t>General BOSH exploration without investing time and resources to configure an </a:t>
            </a:r>
            <a:r>
              <a:rPr lang="en-US" dirty="0" err="1" smtClean="0"/>
              <a:t>IaaS</a:t>
            </a:r>
            <a:endParaRPr lang="en-US" dirty="0" smtClean="0"/>
          </a:p>
          <a:p>
            <a:pPr marL="266700" indent="-266700"/>
            <a:r>
              <a:rPr lang="en-US" dirty="0" smtClean="0"/>
              <a:t>Development </a:t>
            </a:r>
            <a:r>
              <a:rPr lang="en-US" dirty="0"/>
              <a:t>of releases (including BOSH itself</a:t>
            </a:r>
            <a:r>
              <a:rPr lang="en-US" dirty="0" smtClean="0"/>
              <a:t>)</a:t>
            </a:r>
          </a:p>
          <a:p>
            <a:pPr marL="266700" indent="-266700"/>
            <a:r>
              <a:rPr lang="en-US" dirty="0" smtClean="0"/>
              <a:t>Testing </a:t>
            </a:r>
            <a:r>
              <a:rPr lang="en-US" dirty="0"/>
              <a:t>releases locally or in CI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414538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Setting up a BOSH Director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35975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Vagrant</a:t>
            </a:r>
            <a:endParaRPr lang="es-ES_tradnl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Spin up a BOSH-Lite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our new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BOSH-Lite status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76953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1. Install Vagrant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3597520"/>
          </a:xfrm>
        </p:spPr>
        <p:txBody>
          <a:bodyPr/>
          <a:lstStyle/>
          <a:p>
            <a:pPr marL="179388" indent="-179388"/>
            <a:r>
              <a:rPr lang="en-US" dirty="0" smtClean="0"/>
              <a:t>Download and </a:t>
            </a:r>
            <a:r>
              <a:rPr lang="en-US" dirty="0"/>
              <a:t>install </a:t>
            </a:r>
            <a:r>
              <a:rPr lang="en-US" dirty="0" smtClean="0"/>
              <a:t>Vagrant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://www.vagrantup.com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" dirty="0" smtClean="0"/>
          </a:p>
          <a:p>
            <a:pPr marL="179388" indent="-179388"/>
            <a:r>
              <a:rPr lang="en-US" dirty="0" smtClean="0"/>
              <a:t>Install Virtual Box</a:t>
            </a:r>
          </a:p>
          <a:p>
            <a:pPr marL="179388" indent="-179388"/>
            <a:r>
              <a:rPr lang="en-US" dirty="0" smtClean="0"/>
              <a:t>Install Vagrant </a:t>
            </a:r>
            <a:r>
              <a:rPr lang="en-US" dirty="0"/>
              <a:t> </a:t>
            </a:r>
            <a:r>
              <a:rPr lang="en-US" dirty="0" err="1" smtClean="0"/>
              <a:t>Vbox</a:t>
            </a:r>
            <a:r>
              <a:rPr lang="en-US" dirty="0" smtClean="0"/>
              <a:t> Plugin</a:t>
            </a:r>
            <a:endParaRPr lang="en" dirty="0" smtClean="0"/>
          </a:p>
        </p:txBody>
      </p:sp>
      <p:pic>
        <p:nvPicPr>
          <p:cNvPr id="3" name="Imagen 2" descr="vagrant-logo_7acd1165e16d4120b62515fa57fe29b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83" y="1035819"/>
            <a:ext cx="1940932" cy="23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>
                <a:solidFill>
                  <a:srgbClr val="138A7E"/>
                </a:solidFill>
              </a:rPr>
              <a:t>2</a:t>
            </a:r>
            <a:r>
              <a:rPr lang="en-US" dirty="0" smtClean="0">
                <a:solidFill>
                  <a:srgbClr val="138A7E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Spin up a BOSH Lite VM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vagrant up –provider=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594" y="1656218"/>
            <a:ext cx="5921639" cy="29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3.</a:t>
            </a:r>
            <a:r>
              <a:rPr lang="en-US" dirty="0" smtClean="0">
                <a:solidFill>
                  <a:schemeClr val="accent1"/>
                </a:solidFill>
              </a:rPr>
              <a:t> Target our new environment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agrant </a:t>
            </a:r>
            <a:r>
              <a:rPr lang="en-US" dirty="0" err="1" smtClean="0"/>
              <a:t>ssh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osh target 192.168.50.4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osh login  </a:t>
            </a:r>
            <a:r>
              <a:rPr lang="en-US" sz="1800" dirty="0" smtClean="0"/>
              <a:t>( use: admin /admin)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8238"/>
          <a:stretch/>
        </p:blipFill>
        <p:spPr>
          <a:xfrm>
            <a:off x="2249041" y="2884594"/>
            <a:ext cx="689495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7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>
                <a:solidFill>
                  <a:srgbClr val="138A7E"/>
                </a:solidFill>
              </a:rPr>
              <a:t>4</a:t>
            </a:r>
            <a:r>
              <a:rPr lang="en-US" dirty="0" smtClean="0">
                <a:solidFill>
                  <a:srgbClr val="138A7E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Check BOSH-Lite status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7023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bosh 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143" b="-20777"/>
          <a:stretch/>
        </p:blipFill>
        <p:spPr>
          <a:xfrm>
            <a:off x="1803111" y="1656218"/>
            <a:ext cx="7253642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3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517" y="320039"/>
            <a:ext cx="8742702" cy="363558"/>
          </a:xfrm>
        </p:spPr>
        <p:txBody>
          <a:bodyPr/>
          <a:lstStyle/>
          <a:p>
            <a:r>
              <a:rPr lang="en-US" dirty="0" smtClean="0">
                <a:solidFill>
                  <a:srgbClr val="138A7E"/>
                </a:solidFill>
              </a:rPr>
              <a:t>Setting up a </a:t>
            </a:r>
            <a:r>
              <a:rPr lang="en-US" dirty="0" err="1" smtClean="0">
                <a:solidFill>
                  <a:srgbClr val="138A7E"/>
                </a:solidFill>
              </a:rPr>
              <a:t>pcfdev</a:t>
            </a:r>
            <a:r>
              <a:rPr lang="en-US" dirty="0" smtClean="0">
                <a:solidFill>
                  <a:srgbClr val="138A7E"/>
                </a:solidFill>
              </a:rPr>
              <a:t> environment</a:t>
            </a:r>
            <a:endParaRPr lang="en" dirty="0">
              <a:solidFill>
                <a:srgbClr val="138A7E"/>
              </a:solidFill>
            </a:endParaRPr>
          </a:p>
        </p:txBody>
      </p:sp>
      <p:sp>
        <p:nvSpPr>
          <p:cNvPr id="4" name="Marcador de texto 2"/>
          <p:cNvSpPr>
            <a:spLocks noGrp="1"/>
          </p:cNvSpPr>
          <p:nvPr>
            <p:ph type="body" idx="1"/>
          </p:nvPr>
        </p:nvSpPr>
        <p:spPr>
          <a:xfrm>
            <a:off x="168967" y="953888"/>
            <a:ext cx="8731801" cy="35975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pcfdev</a:t>
            </a:r>
            <a:r>
              <a:rPr lang="en-US" dirty="0" smtClean="0"/>
              <a:t> from https</a:t>
            </a:r>
            <a:r>
              <a:rPr lang="en-US" dirty="0"/>
              <a:t>://</a:t>
            </a:r>
            <a:r>
              <a:rPr lang="en-US" dirty="0" err="1"/>
              <a:t>network.pivotal.io</a:t>
            </a:r>
            <a:r>
              <a:rPr lang="en-US" dirty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smtClean="0"/>
              <a:t>Vagrant</a:t>
            </a:r>
            <a:endParaRPr lang="es-ES_tradnl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Spin up a </a:t>
            </a:r>
            <a:r>
              <a:rPr lang="en-US" dirty="0" err="1" smtClean="0"/>
              <a:t>PcfDev</a:t>
            </a:r>
            <a:r>
              <a:rPr lang="en-US" dirty="0" smtClean="0"/>
              <a:t>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to our new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CF status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48880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12950</TotalTime>
  <Words>280</Words>
  <Application>Microsoft Macintosh PowerPoint</Application>
  <PresentationFormat>On-screen Show (16:9)</PresentationFormat>
  <Paragraphs>83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Laptop Environment for Lab</vt:lpstr>
      <vt:lpstr>BOSH-Lite</vt:lpstr>
      <vt:lpstr>Setting up a BOSH Director</vt:lpstr>
      <vt:lpstr>1. Install Vagrant</vt:lpstr>
      <vt:lpstr>2. Spin up a BOSH Lite VM</vt:lpstr>
      <vt:lpstr>3. Target our new environment</vt:lpstr>
      <vt:lpstr>4. Check BOSH-Lite status</vt:lpstr>
      <vt:lpstr>Setting up a pcfdev environment</vt:lpstr>
      <vt:lpstr>2. Spin up a pcfdev VM</vt:lpstr>
      <vt:lpstr>3. Login to our new environment</vt:lpstr>
      <vt:lpstr>4. Check PcfDev status</vt:lpstr>
      <vt:lpstr>Laptop Environment for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Matt Gunter</cp:lastModifiedBy>
  <cp:revision>203</cp:revision>
  <dcterms:modified xsi:type="dcterms:W3CDTF">2016-04-25T16:12:46Z</dcterms:modified>
</cp:coreProperties>
</file>