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363" r:id="rId3"/>
    <p:sldId id="348" r:id="rId4"/>
    <p:sldId id="495" r:id="rId5"/>
    <p:sldId id="529" r:id="rId6"/>
    <p:sldId id="53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D8D"/>
    <a:srgbClr val="258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44" autoAdjust="0"/>
  </p:normalViewPr>
  <p:slideViewPr>
    <p:cSldViewPr snapToGrid="0" snapToObjects="1">
      <p:cViewPr>
        <p:scale>
          <a:sx n="150" d="100"/>
          <a:sy n="150" d="100"/>
        </p:scale>
        <p:origin x="-80" y="9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10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3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016580"/>
            <a:ext cx="4040187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2016580"/>
            <a:ext cx="4041774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67234" y="-126998"/>
            <a:ext cx="9226176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9056" y="465166"/>
            <a:ext cx="8516470" cy="376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-82176" y="1105646"/>
            <a:ext cx="9226176" cy="403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39056" y="157381"/>
            <a:ext cx="8516470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669117" y="-126998"/>
            <a:ext cx="4736351" cy="528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67233" y="-126998"/>
            <a:ext cx="4736351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39057" y="483683"/>
            <a:ext cx="4430060" cy="414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4669117" y="0"/>
            <a:ext cx="447488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9057" y="224619"/>
            <a:ext cx="4430061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239057" y="1225717"/>
            <a:ext cx="443006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9685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52400" algn="l" rtl="0">
              <a:spcBef>
                <a:spcPts val="24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-163870" y="-65547"/>
            <a:ext cx="9447160" cy="528483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701800" y="3094038"/>
            <a:ext cx="5689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536" cy="12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out Rule">
    <p:bg>
      <p:bgPr>
        <a:solidFill>
          <a:srgbClr val="17232A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58936" marR="0" lvl="3" indent="-968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2016 </a:t>
            </a: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43E5D5"/>
              </a:buClr>
              <a:buFont typeface="Arial"/>
              <a:buNone/>
              <a:defRPr sz="1600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17708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A121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0" y="1756833"/>
            <a:ext cx="9144000" cy="3386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677241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878787"/>
              </a:buClr>
              <a:buFont typeface="Arial"/>
              <a:buNone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80"/>
              </a:spcBef>
              <a:buClr>
                <a:srgbClr val="878787"/>
              </a:buClr>
              <a:buFont typeface="Arial"/>
              <a:buNone/>
              <a:defRPr sz="1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62394" y="3832344"/>
            <a:ext cx="4070350" cy="665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BFBFBF"/>
              </a:buClr>
              <a:buFont typeface="Arial"/>
              <a:buNone/>
              <a:defRPr sz="1100" b="0" i="1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20"/>
              </a:spcBef>
              <a:buClr>
                <a:srgbClr val="878787"/>
              </a:buClr>
              <a:buFont typeface="Arial"/>
              <a:buNone/>
              <a:defRPr sz="11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3"/>
          </p:nvPr>
        </p:nvSpPr>
        <p:spPr>
          <a:xfrm>
            <a:off x="4662487" y="1200150"/>
            <a:ext cx="4070350" cy="243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f-platform-eng/tile-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-6462"/>
            <a:ext cx="9167236" cy="51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6035" y="1487155"/>
            <a:ext cx="4854081" cy="1791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BOSH </a:t>
            </a: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1-Day</a:t>
            </a:r>
            <a:b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Workshop</a:t>
            </a:r>
            <a:endParaRPr sz="40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12" y="0"/>
            <a:ext cx="2045955" cy="80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-6462"/>
            <a:ext cx="9167236" cy="51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6036" y="1487155"/>
            <a:ext cx="4252350" cy="1791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Building a Pivotal Cloud Foundry Tile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12" y="0"/>
            <a:ext cx="2045955" cy="80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2706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6" y="320039"/>
            <a:ext cx="8748153" cy="36355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Goals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3515" y="953887"/>
            <a:ext cx="8748153" cy="3602971"/>
          </a:xfrm>
        </p:spPr>
        <p:txBody>
          <a:bodyPr/>
          <a:lstStyle/>
          <a:p>
            <a:pPr marL="179388" indent="-179388"/>
            <a:r>
              <a:rPr lang="en" dirty="0"/>
              <a:t>Understand the </a:t>
            </a:r>
            <a:r>
              <a:rPr lang="en-US" dirty="0" smtClean="0"/>
              <a:t>difference between a Tile and a BOSH release</a:t>
            </a:r>
          </a:p>
          <a:p>
            <a:pPr marL="179388" indent="-179388"/>
            <a:r>
              <a:rPr lang="en-US" dirty="0" smtClean="0"/>
              <a:t>Understand the basics of the Tile Generator</a:t>
            </a:r>
            <a:endParaRPr lang="en-US" dirty="0"/>
          </a:p>
          <a:p>
            <a:pPr marL="179388" indent="-179388"/>
            <a:r>
              <a:rPr lang="en-US" dirty="0" smtClean="0"/>
              <a:t>Demonstration of Tile Generator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7077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What’s the difference between a Tile </a:t>
            </a:r>
            <a:r>
              <a:rPr lang="en-US" sz="2800" dirty="0" err="1" smtClean="0"/>
              <a:t>vs</a:t>
            </a:r>
            <a:r>
              <a:rPr lang="en-US" sz="2800" dirty="0" smtClean="0"/>
              <a:t> BOSH deployment?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BOSH deployment requires BOSH </a:t>
            </a:r>
            <a:r>
              <a:rPr lang="en-US" sz="2400" dirty="0" err="1" smtClean="0"/>
              <a:t>commandline</a:t>
            </a:r>
            <a:r>
              <a:rPr lang="en-US" sz="2400" dirty="0" smtClean="0"/>
              <a:t> access and handcrafting manifest files in order to deploy</a:t>
            </a:r>
          </a:p>
          <a:p>
            <a:r>
              <a:rPr lang="en-US" sz="2400" dirty="0" smtClean="0"/>
              <a:t>Tile is a package that gets imported into Pivotal Ops Manager and installed via a Web GUI</a:t>
            </a:r>
          </a:p>
          <a:p>
            <a:r>
              <a:rPr lang="en-US" sz="2400" dirty="0" smtClean="0"/>
              <a:t>Installing tiles via Ops Manager simplifies the install or upgrade process and does not need deep BOSH knowledge</a:t>
            </a:r>
          </a:p>
          <a:p>
            <a:r>
              <a:rPr lang="en-US" sz="2400" dirty="0" smtClean="0"/>
              <a:t>Tile install uses BOSH to deploy</a:t>
            </a:r>
          </a:p>
        </p:txBody>
      </p:sp>
    </p:spTree>
    <p:extLst>
      <p:ext uri="{BB962C8B-B14F-4D97-AF65-F5344CB8AC3E}">
        <p14:creationId xmlns:p14="http://schemas.microsoft.com/office/powerpoint/2010/main" val="241101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PCF Tile Generator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9555" y="1117600"/>
            <a:ext cx="7687745" cy="3390900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925" y="2368853"/>
            <a:ext cx="397815" cy="62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45" y="1363132"/>
            <a:ext cx="7392556" cy="28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9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https://github.com/cf-platform-eng/tile-</a:t>
            </a:r>
            <a:r>
              <a:rPr lang="en-US" dirty="0" smtClean="0">
                <a:hlinkClick r:id="rId2"/>
              </a:rPr>
              <a:t>generator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13639</TotalTime>
  <Words>118</Words>
  <Application>Microsoft Macintosh PowerPoint</Application>
  <PresentationFormat>On-screen Show (16:9)</PresentationFormat>
  <Paragraphs>20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Goals</vt:lpstr>
      <vt:lpstr>What’s the difference between a Tile vs BOSH deployment?</vt:lpstr>
      <vt:lpstr>PCF Tile Generator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Vivian</cp:lastModifiedBy>
  <cp:revision>210</cp:revision>
  <dcterms:modified xsi:type="dcterms:W3CDTF">2016-08-09T19:17:30Z</dcterms:modified>
</cp:coreProperties>
</file>