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wbPl1p/qxshGjZ6gcDNRJEIm/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3" autoAdjust="0"/>
  </p:normalViewPr>
  <p:slideViewPr>
    <p:cSldViewPr snapToGrid="0">
      <p:cViewPr>
        <p:scale>
          <a:sx n="32" d="100"/>
          <a:sy n="32" d="100"/>
        </p:scale>
        <p:origin x="52" y="80"/>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743200" y="4489452"/>
            <a:ext cx="31089601" cy="95504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4000"/>
              <a:buFont typeface="Calibri"/>
              <a:buNone/>
              <a:defRPr sz="2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4572000" y="14408152"/>
            <a:ext cx="27432000" cy="662304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000"/>
              </a:spcBef>
              <a:spcAft>
                <a:spcPts val="0"/>
              </a:spcAft>
              <a:buClr>
                <a:schemeClr val="dk1"/>
              </a:buClr>
              <a:buSzPts val="9600"/>
              <a:buNone/>
              <a:defRPr sz="9600"/>
            </a:lvl1pPr>
            <a:lvl2pPr lvl="1" algn="ctr">
              <a:lnSpc>
                <a:spcPct val="90000"/>
              </a:lnSpc>
              <a:spcBef>
                <a:spcPts val="2000"/>
              </a:spcBef>
              <a:spcAft>
                <a:spcPts val="0"/>
              </a:spcAft>
              <a:buClr>
                <a:schemeClr val="dk1"/>
              </a:buClr>
              <a:buSzPts val="8000"/>
              <a:buNone/>
              <a:defRPr sz="8000"/>
            </a:lvl2pPr>
            <a:lvl3pPr lvl="2" algn="ctr">
              <a:lnSpc>
                <a:spcPct val="90000"/>
              </a:lnSpc>
              <a:spcBef>
                <a:spcPts val="2000"/>
              </a:spcBef>
              <a:spcAft>
                <a:spcPts val="0"/>
              </a:spcAft>
              <a:buClr>
                <a:schemeClr val="dk1"/>
              </a:buClr>
              <a:buSzPts val="7200"/>
              <a:buNone/>
              <a:defRPr sz="7200"/>
            </a:lvl3pPr>
            <a:lvl4pPr lvl="3" algn="ctr">
              <a:lnSpc>
                <a:spcPct val="90000"/>
              </a:lnSpc>
              <a:spcBef>
                <a:spcPts val="2000"/>
              </a:spcBef>
              <a:spcAft>
                <a:spcPts val="0"/>
              </a:spcAft>
              <a:buClr>
                <a:schemeClr val="dk1"/>
              </a:buClr>
              <a:buSzPts val="6400"/>
              <a:buNone/>
              <a:defRPr sz="6400"/>
            </a:lvl4pPr>
            <a:lvl5pPr lvl="4" algn="ctr">
              <a:lnSpc>
                <a:spcPct val="90000"/>
              </a:lnSpc>
              <a:spcBef>
                <a:spcPts val="2000"/>
              </a:spcBef>
              <a:spcAft>
                <a:spcPts val="0"/>
              </a:spcAft>
              <a:buClr>
                <a:schemeClr val="dk1"/>
              </a:buClr>
              <a:buSzPts val="6400"/>
              <a:buNone/>
              <a:defRPr sz="6400"/>
            </a:lvl5pPr>
            <a:lvl6pPr lvl="5" algn="ctr">
              <a:lnSpc>
                <a:spcPct val="90000"/>
              </a:lnSpc>
              <a:spcBef>
                <a:spcPts val="2000"/>
              </a:spcBef>
              <a:spcAft>
                <a:spcPts val="0"/>
              </a:spcAft>
              <a:buClr>
                <a:schemeClr val="dk1"/>
              </a:buClr>
              <a:buSzPts val="6400"/>
              <a:buNone/>
              <a:defRPr sz="6400"/>
            </a:lvl6pPr>
            <a:lvl7pPr lvl="6" algn="ctr">
              <a:lnSpc>
                <a:spcPct val="90000"/>
              </a:lnSpc>
              <a:spcBef>
                <a:spcPts val="2000"/>
              </a:spcBef>
              <a:spcAft>
                <a:spcPts val="0"/>
              </a:spcAft>
              <a:buClr>
                <a:schemeClr val="dk1"/>
              </a:buClr>
              <a:buSzPts val="6400"/>
              <a:buNone/>
              <a:defRPr sz="6400"/>
            </a:lvl7pPr>
            <a:lvl8pPr lvl="7" algn="ctr">
              <a:lnSpc>
                <a:spcPct val="90000"/>
              </a:lnSpc>
              <a:spcBef>
                <a:spcPts val="2000"/>
              </a:spcBef>
              <a:spcAft>
                <a:spcPts val="0"/>
              </a:spcAft>
              <a:buClr>
                <a:schemeClr val="dk1"/>
              </a:buClr>
              <a:buSzPts val="6400"/>
              <a:buNone/>
              <a:defRPr sz="6400"/>
            </a:lvl8pPr>
            <a:lvl9pPr lvl="8" algn="ctr">
              <a:lnSpc>
                <a:spcPct val="90000"/>
              </a:lnSpc>
              <a:spcBef>
                <a:spcPts val="2000"/>
              </a:spcBef>
              <a:spcAft>
                <a:spcPts val="0"/>
              </a:spcAft>
              <a:buClr>
                <a:schemeClr val="dk1"/>
              </a:buClr>
              <a:buSzPts val="6400"/>
              <a:buNone/>
              <a:defRPr sz="6400"/>
            </a:lvl9pPr>
          </a:lstStyle>
          <a:p>
            <a:endParaRPr/>
          </a:p>
        </p:txBody>
      </p:sp>
      <p:sp>
        <p:nvSpPr>
          <p:cNvPr id="14" name="Google Shape;14;p3"/>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514600" y="1460506"/>
            <a:ext cx="31546801" cy="530225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585324" y="231776"/>
            <a:ext cx="17405352" cy="315468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000"/>
              </a:spcBef>
              <a:spcAft>
                <a:spcPts val="0"/>
              </a:spcAft>
              <a:buClr>
                <a:schemeClr val="dk1"/>
              </a:buClr>
              <a:buSzPts val="1800"/>
              <a:buChar char="•"/>
              <a:defRPr/>
            </a:lvl1pPr>
            <a:lvl2pPr marL="914400" lvl="1" indent="-342900" algn="l">
              <a:lnSpc>
                <a:spcPct val="90000"/>
              </a:lnSpc>
              <a:spcBef>
                <a:spcPts val="2000"/>
              </a:spcBef>
              <a:spcAft>
                <a:spcPts val="0"/>
              </a:spcAft>
              <a:buClr>
                <a:schemeClr val="dk1"/>
              </a:buClr>
              <a:buSzPts val="1800"/>
              <a:buChar char="•"/>
              <a:defRPr/>
            </a:lvl2pPr>
            <a:lvl3pPr marL="1371600" lvl="2" indent="-342900" algn="l">
              <a:lnSpc>
                <a:spcPct val="90000"/>
              </a:lnSpc>
              <a:spcBef>
                <a:spcPts val="2000"/>
              </a:spcBef>
              <a:spcAft>
                <a:spcPts val="0"/>
              </a:spcAft>
              <a:buClr>
                <a:schemeClr val="dk1"/>
              </a:buClr>
              <a:buSzPts val="1800"/>
              <a:buChar char="•"/>
              <a:defRPr/>
            </a:lvl3pPr>
            <a:lvl4pPr marL="1828800" lvl="3" indent="-342900" algn="l">
              <a:lnSpc>
                <a:spcPct val="90000"/>
              </a:lnSpc>
              <a:spcBef>
                <a:spcPts val="2000"/>
              </a:spcBef>
              <a:spcAft>
                <a:spcPts val="0"/>
              </a:spcAft>
              <a:buClr>
                <a:schemeClr val="dk1"/>
              </a:buClr>
              <a:buSzPts val="1800"/>
              <a:buChar char="•"/>
              <a:defRPr/>
            </a:lvl4pPr>
            <a:lvl5pPr marL="2286000" lvl="4" indent="-342900" algn="l">
              <a:lnSpc>
                <a:spcPct val="90000"/>
              </a:lnSpc>
              <a:spcBef>
                <a:spcPts val="2000"/>
              </a:spcBef>
              <a:spcAft>
                <a:spcPts val="0"/>
              </a:spcAft>
              <a:buClr>
                <a:schemeClr val="dk1"/>
              </a:buClr>
              <a:buSzPts val="1800"/>
              <a:buChar char="•"/>
              <a:defRPr/>
            </a:lvl5pPr>
            <a:lvl6pPr marL="2743200" lvl="5" indent="-342900" algn="l">
              <a:lnSpc>
                <a:spcPct val="90000"/>
              </a:lnSpc>
              <a:spcBef>
                <a:spcPts val="2000"/>
              </a:spcBef>
              <a:spcAft>
                <a:spcPts val="0"/>
              </a:spcAft>
              <a:buClr>
                <a:schemeClr val="dk1"/>
              </a:buClr>
              <a:buSzPts val="1800"/>
              <a:buChar char="•"/>
              <a:defRPr/>
            </a:lvl6pPr>
            <a:lvl7pPr marL="3200400" lvl="6" indent="-342900" algn="l">
              <a:lnSpc>
                <a:spcPct val="90000"/>
              </a:lnSpc>
              <a:spcBef>
                <a:spcPts val="2000"/>
              </a:spcBef>
              <a:spcAft>
                <a:spcPts val="0"/>
              </a:spcAft>
              <a:buClr>
                <a:schemeClr val="dk1"/>
              </a:buClr>
              <a:buSzPts val="1800"/>
              <a:buChar char="•"/>
              <a:defRPr/>
            </a:lvl7pPr>
            <a:lvl8pPr marL="3657600" lvl="7" indent="-342900" algn="l">
              <a:lnSpc>
                <a:spcPct val="90000"/>
              </a:lnSpc>
              <a:spcBef>
                <a:spcPts val="2000"/>
              </a:spcBef>
              <a:spcAft>
                <a:spcPts val="0"/>
              </a:spcAft>
              <a:buClr>
                <a:schemeClr val="dk1"/>
              </a:buClr>
              <a:buSzPts val="1800"/>
              <a:buChar char="•"/>
              <a:defRPr/>
            </a:lvl8pPr>
            <a:lvl9pPr marL="4114800" lvl="8" indent="-342900" algn="l">
              <a:lnSpc>
                <a:spcPct val="90000"/>
              </a:lnSpc>
              <a:spcBef>
                <a:spcPts val="20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8494377" y="9140826"/>
            <a:ext cx="23247352" cy="7886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2492375" y="1482726"/>
            <a:ext cx="23247352" cy="232029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000"/>
              </a:spcBef>
              <a:spcAft>
                <a:spcPts val="0"/>
              </a:spcAft>
              <a:buClr>
                <a:schemeClr val="dk1"/>
              </a:buClr>
              <a:buSzPts val="1800"/>
              <a:buChar char="•"/>
              <a:defRPr/>
            </a:lvl1pPr>
            <a:lvl2pPr marL="914400" lvl="1" indent="-342900" algn="l">
              <a:lnSpc>
                <a:spcPct val="90000"/>
              </a:lnSpc>
              <a:spcBef>
                <a:spcPts val="2000"/>
              </a:spcBef>
              <a:spcAft>
                <a:spcPts val="0"/>
              </a:spcAft>
              <a:buClr>
                <a:schemeClr val="dk1"/>
              </a:buClr>
              <a:buSzPts val="1800"/>
              <a:buChar char="•"/>
              <a:defRPr/>
            </a:lvl2pPr>
            <a:lvl3pPr marL="1371600" lvl="2" indent="-342900" algn="l">
              <a:lnSpc>
                <a:spcPct val="90000"/>
              </a:lnSpc>
              <a:spcBef>
                <a:spcPts val="2000"/>
              </a:spcBef>
              <a:spcAft>
                <a:spcPts val="0"/>
              </a:spcAft>
              <a:buClr>
                <a:schemeClr val="dk1"/>
              </a:buClr>
              <a:buSzPts val="1800"/>
              <a:buChar char="•"/>
              <a:defRPr/>
            </a:lvl3pPr>
            <a:lvl4pPr marL="1828800" lvl="3" indent="-342900" algn="l">
              <a:lnSpc>
                <a:spcPct val="90000"/>
              </a:lnSpc>
              <a:spcBef>
                <a:spcPts val="2000"/>
              </a:spcBef>
              <a:spcAft>
                <a:spcPts val="0"/>
              </a:spcAft>
              <a:buClr>
                <a:schemeClr val="dk1"/>
              </a:buClr>
              <a:buSzPts val="1800"/>
              <a:buChar char="•"/>
              <a:defRPr/>
            </a:lvl4pPr>
            <a:lvl5pPr marL="2286000" lvl="4" indent="-342900" algn="l">
              <a:lnSpc>
                <a:spcPct val="90000"/>
              </a:lnSpc>
              <a:spcBef>
                <a:spcPts val="2000"/>
              </a:spcBef>
              <a:spcAft>
                <a:spcPts val="0"/>
              </a:spcAft>
              <a:buClr>
                <a:schemeClr val="dk1"/>
              </a:buClr>
              <a:buSzPts val="1800"/>
              <a:buChar char="•"/>
              <a:defRPr/>
            </a:lvl5pPr>
            <a:lvl6pPr marL="2743200" lvl="5" indent="-342900" algn="l">
              <a:lnSpc>
                <a:spcPct val="90000"/>
              </a:lnSpc>
              <a:spcBef>
                <a:spcPts val="2000"/>
              </a:spcBef>
              <a:spcAft>
                <a:spcPts val="0"/>
              </a:spcAft>
              <a:buClr>
                <a:schemeClr val="dk1"/>
              </a:buClr>
              <a:buSzPts val="1800"/>
              <a:buChar char="•"/>
              <a:defRPr/>
            </a:lvl6pPr>
            <a:lvl7pPr marL="3200400" lvl="6" indent="-342900" algn="l">
              <a:lnSpc>
                <a:spcPct val="90000"/>
              </a:lnSpc>
              <a:spcBef>
                <a:spcPts val="2000"/>
              </a:spcBef>
              <a:spcAft>
                <a:spcPts val="0"/>
              </a:spcAft>
              <a:buClr>
                <a:schemeClr val="dk1"/>
              </a:buClr>
              <a:buSzPts val="1800"/>
              <a:buChar char="•"/>
              <a:defRPr/>
            </a:lvl7pPr>
            <a:lvl8pPr marL="3657600" lvl="7" indent="-342900" algn="l">
              <a:lnSpc>
                <a:spcPct val="90000"/>
              </a:lnSpc>
              <a:spcBef>
                <a:spcPts val="2000"/>
              </a:spcBef>
              <a:spcAft>
                <a:spcPts val="0"/>
              </a:spcAft>
              <a:buClr>
                <a:schemeClr val="dk1"/>
              </a:buClr>
              <a:buSzPts val="1800"/>
              <a:buChar char="•"/>
              <a:defRPr/>
            </a:lvl8pPr>
            <a:lvl9pPr marL="4114800" lvl="8" indent="-342900" algn="l">
              <a:lnSpc>
                <a:spcPct val="90000"/>
              </a:lnSpc>
              <a:spcBef>
                <a:spcPts val="20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514600" y="1460506"/>
            <a:ext cx="31546801" cy="530225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2514600" y="7302500"/>
            <a:ext cx="31546801" cy="174053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000"/>
              </a:spcBef>
              <a:spcAft>
                <a:spcPts val="0"/>
              </a:spcAft>
              <a:buClr>
                <a:schemeClr val="dk1"/>
              </a:buClr>
              <a:buSzPts val="1800"/>
              <a:buChar char="•"/>
              <a:defRPr/>
            </a:lvl1pPr>
            <a:lvl2pPr marL="914400" lvl="1" indent="-342900" algn="l">
              <a:lnSpc>
                <a:spcPct val="90000"/>
              </a:lnSpc>
              <a:spcBef>
                <a:spcPts val="2000"/>
              </a:spcBef>
              <a:spcAft>
                <a:spcPts val="0"/>
              </a:spcAft>
              <a:buClr>
                <a:schemeClr val="dk1"/>
              </a:buClr>
              <a:buSzPts val="1800"/>
              <a:buChar char="•"/>
              <a:defRPr/>
            </a:lvl2pPr>
            <a:lvl3pPr marL="1371600" lvl="2" indent="-342900" algn="l">
              <a:lnSpc>
                <a:spcPct val="90000"/>
              </a:lnSpc>
              <a:spcBef>
                <a:spcPts val="2000"/>
              </a:spcBef>
              <a:spcAft>
                <a:spcPts val="0"/>
              </a:spcAft>
              <a:buClr>
                <a:schemeClr val="dk1"/>
              </a:buClr>
              <a:buSzPts val="1800"/>
              <a:buChar char="•"/>
              <a:defRPr/>
            </a:lvl3pPr>
            <a:lvl4pPr marL="1828800" lvl="3" indent="-342900" algn="l">
              <a:lnSpc>
                <a:spcPct val="90000"/>
              </a:lnSpc>
              <a:spcBef>
                <a:spcPts val="2000"/>
              </a:spcBef>
              <a:spcAft>
                <a:spcPts val="0"/>
              </a:spcAft>
              <a:buClr>
                <a:schemeClr val="dk1"/>
              </a:buClr>
              <a:buSzPts val="1800"/>
              <a:buChar char="•"/>
              <a:defRPr/>
            </a:lvl4pPr>
            <a:lvl5pPr marL="2286000" lvl="4" indent="-342900" algn="l">
              <a:lnSpc>
                <a:spcPct val="90000"/>
              </a:lnSpc>
              <a:spcBef>
                <a:spcPts val="2000"/>
              </a:spcBef>
              <a:spcAft>
                <a:spcPts val="0"/>
              </a:spcAft>
              <a:buClr>
                <a:schemeClr val="dk1"/>
              </a:buClr>
              <a:buSzPts val="1800"/>
              <a:buChar char="•"/>
              <a:defRPr/>
            </a:lvl5pPr>
            <a:lvl6pPr marL="2743200" lvl="5" indent="-342900" algn="l">
              <a:lnSpc>
                <a:spcPct val="90000"/>
              </a:lnSpc>
              <a:spcBef>
                <a:spcPts val="2000"/>
              </a:spcBef>
              <a:spcAft>
                <a:spcPts val="0"/>
              </a:spcAft>
              <a:buClr>
                <a:schemeClr val="dk1"/>
              </a:buClr>
              <a:buSzPts val="1800"/>
              <a:buChar char="•"/>
              <a:defRPr/>
            </a:lvl6pPr>
            <a:lvl7pPr marL="3200400" lvl="6" indent="-342900" algn="l">
              <a:lnSpc>
                <a:spcPct val="90000"/>
              </a:lnSpc>
              <a:spcBef>
                <a:spcPts val="2000"/>
              </a:spcBef>
              <a:spcAft>
                <a:spcPts val="0"/>
              </a:spcAft>
              <a:buClr>
                <a:schemeClr val="dk1"/>
              </a:buClr>
              <a:buSzPts val="1800"/>
              <a:buChar char="•"/>
              <a:defRPr/>
            </a:lvl7pPr>
            <a:lvl8pPr marL="3657600" lvl="7" indent="-342900" algn="l">
              <a:lnSpc>
                <a:spcPct val="90000"/>
              </a:lnSpc>
              <a:spcBef>
                <a:spcPts val="2000"/>
              </a:spcBef>
              <a:spcAft>
                <a:spcPts val="0"/>
              </a:spcAft>
              <a:buClr>
                <a:schemeClr val="dk1"/>
              </a:buClr>
              <a:buSzPts val="1800"/>
              <a:buChar char="•"/>
              <a:defRPr/>
            </a:lvl8pPr>
            <a:lvl9pPr marL="4114800" lvl="8" indent="-342900" algn="l">
              <a:lnSpc>
                <a:spcPct val="90000"/>
              </a:lnSpc>
              <a:spcBef>
                <a:spcPts val="20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495552" y="6838958"/>
            <a:ext cx="31546801" cy="114109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0"/>
              <a:buFont typeface="Calibri"/>
              <a:buNone/>
              <a:defRPr sz="2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495552" y="18357858"/>
            <a:ext cx="31546801" cy="600074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000"/>
              </a:spcBef>
              <a:spcAft>
                <a:spcPts val="0"/>
              </a:spcAft>
              <a:buClr>
                <a:schemeClr val="dk1"/>
              </a:buClr>
              <a:buSzPts val="9600"/>
              <a:buNone/>
              <a:defRPr sz="9600">
                <a:solidFill>
                  <a:schemeClr val="dk1"/>
                </a:solidFill>
              </a:defRPr>
            </a:lvl1pPr>
            <a:lvl2pPr marL="914400" lvl="1" indent="-228600" algn="l">
              <a:lnSpc>
                <a:spcPct val="90000"/>
              </a:lnSpc>
              <a:spcBef>
                <a:spcPts val="2000"/>
              </a:spcBef>
              <a:spcAft>
                <a:spcPts val="0"/>
              </a:spcAft>
              <a:buClr>
                <a:srgbClr val="888888"/>
              </a:buClr>
              <a:buSzPts val="8000"/>
              <a:buNone/>
              <a:defRPr sz="8000">
                <a:solidFill>
                  <a:srgbClr val="888888"/>
                </a:solidFill>
              </a:defRPr>
            </a:lvl2pPr>
            <a:lvl3pPr marL="1371600" lvl="2" indent="-228600" algn="l">
              <a:lnSpc>
                <a:spcPct val="90000"/>
              </a:lnSpc>
              <a:spcBef>
                <a:spcPts val="2000"/>
              </a:spcBef>
              <a:spcAft>
                <a:spcPts val="0"/>
              </a:spcAft>
              <a:buClr>
                <a:srgbClr val="888888"/>
              </a:buClr>
              <a:buSzPts val="7200"/>
              <a:buNone/>
              <a:defRPr sz="7200">
                <a:solidFill>
                  <a:srgbClr val="888888"/>
                </a:solidFill>
              </a:defRPr>
            </a:lvl3pPr>
            <a:lvl4pPr marL="1828800" lvl="3" indent="-228600" algn="l">
              <a:lnSpc>
                <a:spcPct val="90000"/>
              </a:lnSpc>
              <a:spcBef>
                <a:spcPts val="2000"/>
              </a:spcBef>
              <a:spcAft>
                <a:spcPts val="0"/>
              </a:spcAft>
              <a:buClr>
                <a:srgbClr val="888888"/>
              </a:buClr>
              <a:buSzPts val="6400"/>
              <a:buNone/>
              <a:defRPr sz="6400">
                <a:solidFill>
                  <a:srgbClr val="888888"/>
                </a:solidFill>
              </a:defRPr>
            </a:lvl4pPr>
            <a:lvl5pPr marL="2286000" lvl="4" indent="-228600" algn="l">
              <a:lnSpc>
                <a:spcPct val="90000"/>
              </a:lnSpc>
              <a:spcBef>
                <a:spcPts val="2000"/>
              </a:spcBef>
              <a:spcAft>
                <a:spcPts val="0"/>
              </a:spcAft>
              <a:buClr>
                <a:srgbClr val="888888"/>
              </a:buClr>
              <a:buSzPts val="6400"/>
              <a:buNone/>
              <a:defRPr sz="6400">
                <a:solidFill>
                  <a:srgbClr val="888888"/>
                </a:solidFill>
              </a:defRPr>
            </a:lvl5pPr>
            <a:lvl6pPr marL="2743200" lvl="5" indent="-228600" algn="l">
              <a:lnSpc>
                <a:spcPct val="90000"/>
              </a:lnSpc>
              <a:spcBef>
                <a:spcPts val="2000"/>
              </a:spcBef>
              <a:spcAft>
                <a:spcPts val="0"/>
              </a:spcAft>
              <a:buClr>
                <a:srgbClr val="888888"/>
              </a:buClr>
              <a:buSzPts val="6400"/>
              <a:buNone/>
              <a:defRPr sz="6400">
                <a:solidFill>
                  <a:srgbClr val="888888"/>
                </a:solidFill>
              </a:defRPr>
            </a:lvl6pPr>
            <a:lvl7pPr marL="3200400" lvl="6" indent="-228600" algn="l">
              <a:lnSpc>
                <a:spcPct val="90000"/>
              </a:lnSpc>
              <a:spcBef>
                <a:spcPts val="2000"/>
              </a:spcBef>
              <a:spcAft>
                <a:spcPts val="0"/>
              </a:spcAft>
              <a:buClr>
                <a:srgbClr val="888888"/>
              </a:buClr>
              <a:buSzPts val="6400"/>
              <a:buNone/>
              <a:defRPr sz="6400">
                <a:solidFill>
                  <a:srgbClr val="888888"/>
                </a:solidFill>
              </a:defRPr>
            </a:lvl7pPr>
            <a:lvl8pPr marL="3657600" lvl="7" indent="-228600" algn="l">
              <a:lnSpc>
                <a:spcPct val="90000"/>
              </a:lnSpc>
              <a:spcBef>
                <a:spcPts val="2000"/>
              </a:spcBef>
              <a:spcAft>
                <a:spcPts val="0"/>
              </a:spcAft>
              <a:buClr>
                <a:srgbClr val="888888"/>
              </a:buClr>
              <a:buSzPts val="6400"/>
              <a:buNone/>
              <a:defRPr sz="6400">
                <a:solidFill>
                  <a:srgbClr val="888888"/>
                </a:solidFill>
              </a:defRPr>
            </a:lvl8pPr>
            <a:lvl9pPr marL="4114800" lvl="8" indent="-228600" algn="l">
              <a:lnSpc>
                <a:spcPct val="90000"/>
              </a:lnSpc>
              <a:spcBef>
                <a:spcPts val="2000"/>
              </a:spcBef>
              <a:spcAft>
                <a:spcPts val="0"/>
              </a:spcAft>
              <a:buClr>
                <a:srgbClr val="888888"/>
              </a:buClr>
              <a:buSzPts val="6400"/>
              <a:buNone/>
              <a:defRPr sz="6400">
                <a:solidFill>
                  <a:srgbClr val="888888"/>
                </a:solidFill>
              </a:defRPr>
            </a:lvl9pPr>
          </a:lstStyle>
          <a:p>
            <a:endParaRPr/>
          </a:p>
        </p:txBody>
      </p:sp>
      <p:sp>
        <p:nvSpPr>
          <p:cNvPr id="26" name="Google Shape;26;p5"/>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514600" y="1460506"/>
            <a:ext cx="31546801" cy="530225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514600" y="7302500"/>
            <a:ext cx="15544800" cy="174053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000"/>
              </a:spcBef>
              <a:spcAft>
                <a:spcPts val="0"/>
              </a:spcAft>
              <a:buClr>
                <a:schemeClr val="dk1"/>
              </a:buClr>
              <a:buSzPts val="1800"/>
              <a:buChar char="•"/>
              <a:defRPr/>
            </a:lvl1pPr>
            <a:lvl2pPr marL="914400" lvl="1" indent="-342900" algn="l">
              <a:lnSpc>
                <a:spcPct val="90000"/>
              </a:lnSpc>
              <a:spcBef>
                <a:spcPts val="2000"/>
              </a:spcBef>
              <a:spcAft>
                <a:spcPts val="0"/>
              </a:spcAft>
              <a:buClr>
                <a:schemeClr val="dk1"/>
              </a:buClr>
              <a:buSzPts val="1800"/>
              <a:buChar char="•"/>
              <a:defRPr/>
            </a:lvl2pPr>
            <a:lvl3pPr marL="1371600" lvl="2" indent="-342900" algn="l">
              <a:lnSpc>
                <a:spcPct val="90000"/>
              </a:lnSpc>
              <a:spcBef>
                <a:spcPts val="2000"/>
              </a:spcBef>
              <a:spcAft>
                <a:spcPts val="0"/>
              </a:spcAft>
              <a:buClr>
                <a:schemeClr val="dk1"/>
              </a:buClr>
              <a:buSzPts val="1800"/>
              <a:buChar char="•"/>
              <a:defRPr/>
            </a:lvl3pPr>
            <a:lvl4pPr marL="1828800" lvl="3" indent="-342900" algn="l">
              <a:lnSpc>
                <a:spcPct val="90000"/>
              </a:lnSpc>
              <a:spcBef>
                <a:spcPts val="2000"/>
              </a:spcBef>
              <a:spcAft>
                <a:spcPts val="0"/>
              </a:spcAft>
              <a:buClr>
                <a:schemeClr val="dk1"/>
              </a:buClr>
              <a:buSzPts val="1800"/>
              <a:buChar char="•"/>
              <a:defRPr/>
            </a:lvl4pPr>
            <a:lvl5pPr marL="2286000" lvl="4" indent="-342900" algn="l">
              <a:lnSpc>
                <a:spcPct val="90000"/>
              </a:lnSpc>
              <a:spcBef>
                <a:spcPts val="2000"/>
              </a:spcBef>
              <a:spcAft>
                <a:spcPts val="0"/>
              </a:spcAft>
              <a:buClr>
                <a:schemeClr val="dk1"/>
              </a:buClr>
              <a:buSzPts val="1800"/>
              <a:buChar char="•"/>
              <a:defRPr/>
            </a:lvl5pPr>
            <a:lvl6pPr marL="2743200" lvl="5" indent="-342900" algn="l">
              <a:lnSpc>
                <a:spcPct val="90000"/>
              </a:lnSpc>
              <a:spcBef>
                <a:spcPts val="2000"/>
              </a:spcBef>
              <a:spcAft>
                <a:spcPts val="0"/>
              </a:spcAft>
              <a:buClr>
                <a:schemeClr val="dk1"/>
              </a:buClr>
              <a:buSzPts val="1800"/>
              <a:buChar char="•"/>
              <a:defRPr/>
            </a:lvl6pPr>
            <a:lvl7pPr marL="3200400" lvl="6" indent="-342900" algn="l">
              <a:lnSpc>
                <a:spcPct val="90000"/>
              </a:lnSpc>
              <a:spcBef>
                <a:spcPts val="2000"/>
              </a:spcBef>
              <a:spcAft>
                <a:spcPts val="0"/>
              </a:spcAft>
              <a:buClr>
                <a:schemeClr val="dk1"/>
              </a:buClr>
              <a:buSzPts val="1800"/>
              <a:buChar char="•"/>
              <a:defRPr/>
            </a:lvl7pPr>
            <a:lvl8pPr marL="3657600" lvl="7" indent="-342900" algn="l">
              <a:lnSpc>
                <a:spcPct val="90000"/>
              </a:lnSpc>
              <a:spcBef>
                <a:spcPts val="2000"/>
              </a:spcBef>
              <a:spcAft>
                <a:spcPts val="0"/>
              </a:spcAft>
              <a:buClr>
                <a:schemeClr val="dk1"/>
              </a:buClr>
              <a:buSzPts val="1800"/>
              <a:buChar char="•"/>
              <a:defRPr/>
            </a:lvl8pPr>
            <a:lvl9pPr marL="4114800" lvl="8" indent="-342900" algn="l">
              <a:lnSpc>
                <a:spcPct val="90000"/>
              </a:lnSpc>
              <a:spcBef>
                <a:spcPts val="20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8516600" y="7302500"/>
            <a:ext cx="15544800" cy="174053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000"/>
              </a:spcBef>
              <a:spcAft>
                <a:spcPts val="0"/>
              </a:spcAft>
              <a:buClr>
                <a:schemeClr val="dk1"/>
              </a:buClr>
              <a:buSzPts val="1800"/>
              <a:buChar char="•"/>
              <a:defRPr/>
            </a:lvl1pPr>
            <a:lvl2pPr marL="914400" lvl="1" indent="-342900" algn="l">
              <a:lnSpc>
                <a:spcPct val="90000"/>
              </a:lnSpc>
              <a:spcBef>
                <a:spcPts val="2000"/>
              </a:spcBef>
              <a:spcAft>
                <a:spcPts val="0"/>
              </a:spcAft>
              <a:buClr>
                <a:schemeClr val="dk1"/>
              </a:buClr>
              <a:buSzPts val="1800"/>
              <a:buChar char="•"/>
              <a:defRPr/>
            </a:lvl2pPr>
            <a:lvl3pPr marL="1371600" lvl="2" indent="-342900" algn="l">
              <a:lnSpc>
                <a:spcPct val="90000"/>
              </a:lnSpc>
              <a:spcBef>
                <a:spcPts val="2000"/>
              </a:spcBef>
              <a:spcAft>
                <a:spcPts val="0"/>
              </a:spcAft>
              <a:buClr>
                <a:schemeClr val="dk1"/>
              </a:buClr>
              <a:buSzPts val="1800"/>
              <a:buChar char="•"/>
              <a:defRPr/>
            </a:lvl3pPr>
            <a:lvl4pPr marL="1828800" lvl="3" indent="-342900" algn="l">
              <a:lnSpc>
                <a:spcPct val="90000"/>
              </a:lnSpc>
              <a:spcBef>
                <a:spcPts val="2000"/>
              </a:spcBef>
              <a:spcAft>
                <a:spcPts val="0"/>
              </a:spcAft>
              <a:buClr>
                <a:schemeClr val="dk1"/>
              </a:buClr>
              <a:buSzPts val="1800"/>
              <a:buChar char="•"/>
              <a:defRPr/>
            </a:lvl4pPr>
            <a:lvl5pPr marL="2286000" lvl="4" indent="-342900" algn="l">
              <a:lnSpc>
                <a:spcPct val="90000"/>
              </a:lnSpc>
              <a:spcBef>
                <a:spcPts val="2000"/>
              </a:spcBef>
              <a:spcAft>
                <a:spcPts val="0"/>
              </a:spcAft>
              <a:buClr>
                <a:schemeClr val="dk1"/>
              </a:buClr>
              <a:buSzPts val="1800"/>
              <a:buChar char="•"/>
              <a:defRPr/>
            </a:lvl5pPr>
            <a:lvl6pPr marL="2743200" lvl="5" indent="-342900" algn="l">
              <a:lnSpc>
                <a:spcPct val="90000"/>
              </a:lnSpc>
              <a:spcBef>
                <a:spcPts val="2000"/>
              </a:spcBef>
              <a:spcAft>
                <a:spcPts val="0"/>
              </a:spcAft>
              <a:buClr>
                <a:schemeClr val="dk1"/>
              </a:buClr>
              <a:buSzPts val="1800"/>
              <a:buChar char="•"/>
              <a:defRPr/>
            </a:lvl6pPr>
            <a:lvl7pPr marL="3200400" lvl="6" indent="-342900" algn="l">
              <a:lnSpc>
                <a:spcPct val="90000"/>
              </a:lnSpc>
              <a:spcBef>
                <a:spcPts val="2000"/>
              </a:spcBef>
              <a:spcAft>
                <a:spcPts val="0"/>
              </a:spcAft>
              <a:buClr>
                <a:schemeClr val="dk1"/>
              </a:buClr>
              <a:buSzPts val="1800"/>
              <a:buChar char="•"/>
              <a:defRPr/>
            </a:lvl7pPr>
            <a:lvl8pPr marL="3657600" lvl="7" indent="-342900" algn="l">
              <a:lnSpc>
                <a:spcPct val="90000"/>
              </a:lnSpc>
              <a:spcBef>
                <a:spcPts val="2000"/>
              </a:spcBef>
              <a:spcAft>
                <a:spcPts val="0"/>
              </a:spcAft>
              <a:buClr>
                <a:schemeClr val="dk1"/>
              </a:buClr>
              <a:buSzPts val="1800"/>
              <a:buChar char="•"/>
              <a:defRPr/>
            </a:lvl8pPr>
            <a:lvl9pPr marL="4114800" lvl="8" indent="-342900" algn="l">
              <a:lnSpc>
                <a:spcPct val="90000"/>
              </a:lnSpc>
              <a:spcBef>
                <a:spcPts val="20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519364" y="1460506"/>
            <a:ext cx="31546801" cy="530225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519368" y="6724652"/>
            <a:ext cx="15473361" cy="329564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000"/>
              </a:spcBef>
              <a:spcAft>
                <a:spcPts val="0"/>
              </a:spcAft>
              <a:buClr>
                <a:schemeClr val="dk1"/>
              </a:buClr>
              <a:buSzPts val="9600"/>
              <a:buNone/>
              <a:defRPr sz="9600" b="1"/>
            </a:lvl1pPr>
            <a:lvl2pPr marL="914400" lvl="1" indent="-228600" algn="l">
              <a:lnSpc>
                <a:spcPct val="90000"/>
              </a:lnSpc>
              <a:spcBef>
                <a:spcPts val="2000"/>
              </a:spcBef>
              <a:spcAft>
                <a:spcPts val="0"/>
              </a:spcAft>
              <a:buClr>
                <a:schemeClr val="dk1"/>
              </a:buClr>
              <a:buSzPts val="8000"/>
              <a:buNone/>
              <a:defRPr sz="8000" b="1"/>
            </a:lvl2pPr>
            <a:lvl3pPr marL="1371600" lvl="2" indent="-228600" algn="l">
              <a:lnSpc>
                <a:spcPct val="90000"/>
              </a:lnSpc>
              <a:spcBef>
                <a:spcPts val="2000"/>
              </a:spcBef>
              <a:spcAft>
                <a:spcPts val="0"/>
              </a:spcAft>
              <a:buClr>
                <a:schemeClr val="dk1"/>
              </a:buClr>
              <a:buSzPts val="7200"/>
              <a:buNone/>
              <a:defRPr sz="7200" b="1"/>
            </a:lvl3pPr>
            <a:lvl4pPr marL="1828800" lvl="3" indent="-228600" algn="l">
              <a:lnSpc>
                <a:spcPct val="90000"/>
              </a:lnSpc>
              <a:spcBef>
                <a:spcPts val="2000"/>
              </a:spcBef>
              <a:spcAft>
                <a:spcPts val="0"/>
              </a:spcAft>
              <a:buClr>
                <a:schemeClr val="dk1"/>
              </a:buClr>
              <a:buSzPts val="6400"/>
              <a:buNone/>
              <a:defRPr sz="6400" b="1"/>
            </a:lvl4pPr>
            <a:lvl5pPr marL="2286000" lvl="4" indent="-228600" algn="l">
              <a:lnSpc>
                <a:spcPct val="90000"/>
              </a:lnSpc>
              <a:spcBef>
                <a:spcPts val="2000"/>
              </a:spcBef>
              <a:spcAft>
                <a:spcPts val="0"/>
              </a:spcAft>
              <a:buClr>
                <a:schemeClr val="dk1"/>
              </a:buClr>
              <a:buSzPts val="6400"/>
              <a:buNone/>
              <a:defRPr sz="6400" b="1"/>
            </a:lvl5pPr>
            <a:lvl6pPr marL="2743200" lvl="5" indent="-228600" algn="l">
              <a:lnSpc>
                <a:spcPct val="90000"/>
              </a:lnSpc>
              <a:spcBef>
                <a:spcPts val="2000"/>
              </a:spcBef>
              <a:spcAft>
                <a:spcPts val="0"/>
              </a:spcAft>
              <a:buClr>
                <a:schemeClr val="dk1"/>
              </a:buClr>
              <a:buSzPts val="6400"/>
              <a:buNone/>
              <a:defRPr sz="6400" b="1"/>
            </a:lvl6pPr>
            <a:lvl7pPr marL="3200400" lvl="6" indent="-228600" algn="l">
              <a:lnSpc>
                <a:spcPct val="90000"/>
              </a:lnSpc>
              <a:spcBef>
                <a:spcPts val="2000"/>
              </a:spcBef>
              <a:spcAft>
                <a:spcPts val="0"/>
              </a:spcAft>
              <a:buClr>
                <a:schemeClr val="dk1"/>
              </a:buClr>
              <a:buSzPts val="6400"/>
              <a:buNone/>
              <a:defRPr sz="6400" b="1"/>
            </a:lvl7pPr>
            <a:lvl8pPr marL="3657600" lvl="7" indent="-228600" algn="l">
              <a:lnSpc>
                <a:spcPct val="90000"/>
              </a:lnSpc>
              <a:spcBef>
                <a:spcPts val="2000"/>
              </a:spcBef>
              <a:spcAft>
                <a:spcPts val="0"/>
              </a:spcAft>
              <a:buClr>
                <a:schemeClr val="dk1"/>
              </a:buClr>
              <a:buSzPts val="6400"/>
              <a:buNone/>
              <a:defRPr sz="6400" b="1"/>
            </a:lvl8pPr>
            <a:lvl9pPr marL="4114800" lvl="8" indent="-228600" algn="l">
              <a:lnSpc>
                <a:spcPct val="90000"/>
              </a:lnSpc>
              <a:spcBef>
                <a:spcPts val="2000"/>
              </a:spcBef>
              <a:spcAft>
                <a:spcPts val="0"/>
              </a:spcAft>
              <a:buClr>
                <a:schemeClr val="dk1"/>
              </a:buClr>
              <a:buSzPts val="6400"/>
              <a:buNone/>
              <a:defRPr sz="6400" b="1"/>
            </a:lvl9pPr>
          </a:lstStyle>
          <a:p>
            <a:endParaRPr/>
          </a:p>
        </p:txBody>
      </p:sp>
      <p:sp>
        <p:nvSpPr>
          <p:cNvPr id="39" name="Google Shape;39;p7"/>
          <p:cNvSpPr txBox="1">
            <a:spLocks noGrp="1"/>
          </p:cNvSpPr>
          <p:nvPr>
            <p:ph type="body" idx="2"/>
          </p:nvPr>
        </p:nvSpPr>
        <p:spPr>
          <a:xfrm>
            <a:off x="2519368" y="10020300"/>
            <a:ext cx="15473361" cy="147383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000"/>
              </a:spcBef>
              <a:spcAft>
                <a:spcPts val="0"/>
              </a:spcAft>
              <a:buClr>
                <a:schemeClr val="dk1"/>
              </a:buClr>
              <a:buSzPts val="1800"/>
              <a:buChar char="•"/>
              <a:defRPr/>
            </a:lvl1pPr>
            <a:lvl2pPr marL="914400" lvl="1" indent="-342900" algn="l">
              <a:lnSpc>
                <a:spcPct val="90000"/>
              </a:lnSpc>
              <a:spcBef>
                <a:spcPts val="2000"/>
              </a:spcBef>
              <a:spcAft>
                <a:spcPts val="0"/>
              </a:spcAft>
              <a:buClr>
                <a:schemeClr val="dk1"/>
              </a:buClr>
              <a:buSzPts val="1800"/>
              <a:buChar char="•"/>
              <a:defRPr/>
            </a:lvl2pPr>
            <a:lvl3pPr marL="1371600" lvl="2" indent="-342900" algn="l">
              <a:lnSpc>
                <a:spcPct val="90000"/>
              </a:lnSpc>
              <a:spcBef>
                <a:spcPts val="2000"/>
              </a:spcBef>
              <a:spcAft>
                <a:spcPts val="0"/>
              </a:spcAft>
              <a:buClr>
                <a:schemeClr val="dk1"/>
              </a:buClr>
              <a:buSzPts val="1800"/>
              <a:buChar char="•"/>
              <a:defRPr/>
            </a:lvl3pPr>
            <a:lvl4pPr marL="1828800" lvl="3" indent="-342900" algn="l">
              <a:lnSpc>
                <a:spcPct val="90000"/>
              </a:lnSpc>
              <a:spcBef>
                <a:spcPts val="2000"/>
              </a:spcBef>
              <a:spcAft>
                <a:spcPts val="0"/>
              </a:spcAft>
              <a:buClr>
                <a:schemeClr val="dk1"/>
              </a:buClr>
              <a:buSzPts val="1800"/>
              <a:buChar char="•"/>
              <a:defRPr/>
            </a:lvl4pPr>
            <a:lvl5pPr marL="2286000" lvl="4" indent="-342900" algn="l">
              <a:lnSpc>
                <a:spcPct val="90000"/>
              </a:lnSpc>
              <a:spcBef>
                <a:spcPts val="2000"/>
              </a:spcBef>
              <a:spcAft>
                <a:spcPts val="0"/>
              </a:spcAft>
              <a:buClr>
                <a:schemeClr val="dk1"/>
              </a:buClr>
              <a:buSzPts val="1800"/>
              <a:buChar char="•"/>
              <a:defRPr/>
            </a:lvl5pPr>
            <a:lvl6pPr marL="2743200" lvl="5" indent="-342900" algn="l">
              <a:lnSpc>
                <a:spcPct val="90000"/>
              </a:lnSpc>
              <a:spcBef>
                <a:spcPts val="2000"/>
              </a:spcBef>
              <a:spcAft>
                <a:spcPts val="0"/>
              </a:spcAft>
              <a:buClr>
                <a:schemeClr val="dk1"/>
              </a:buClr>
              <a:buSzPts val="1800"/>
              <a:buChar char="•"/>
              <a:defRPr/>
            </a:lvl6pPr>
            <a:lvl7pPr marL="3200400" lvl="6" indent="-342900" algn="l">
              <a:lnSpc>
                <a:spcPct val="90000"/>
              </a:lnSpc>
              <a:spcBef>
                <a:spcPts val="2000"/>
              </a:spcBef>
              <a:spcAft>
                <a:spcPts val="0"/>
              </a:spcAft>
              <a:buClr>
                <a:schemeClr val="dk1"/>
              </a:buClr>
              <a:buSzPts val="1800"/>
              <a:buChar char="•"/>
              <a:defRPr/>
            </a:lvl7pPr>
            <a:lvl8pPr marL="3657600" lvl="7" indent="-342900" algn="l">
              <a:lnSpc>
                <a:spcPct val="90000"/>
              </a:lnSpc>
              <a:spcBef>
                <a:spcPts val="2000"/>
              </a:spcBef>
              <a:spcAft>
                <a:spcPts val="0"/>
              </a:spcAft>
              <a:buClr>
                <a:schemeClr val="dk1"/>
              </a:buClr>
              <a:buSzPts val="1800"/>
              <a:buChar char="•"/>
              <a:defRPr/>
            </a:lvl8pPr>
            <a:lvl9pPr marL="4114800" lvl="8" indent="-342900" algn="l">
              <a:lnSpc>
                <a:spcPct val="90000"/>
              </a:lnSpc>
              <a:spcBef>
                <a:spcPts val="20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8516602" y="6724652"/>
            <a:ext cx="15549564" cy="329564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000"/>
              </a:spcBef>
              <a:spcAft>
                <a:spcPts val="0"/>
              </a:spcAft>
              <a:buClr>
                <a:schemeClr val="dk1"/>
              </a:buClr>
              <a:buSzPts val="9600"/>
              <a:buNone/>
              <a:defRPr sz="9600" b="1"/>
            </a:lvl1pPr>
            <a:lvl2pPr marL="914400" lvl="1" indent="-228600" algn="l">
              <a:lnSpc>
                <a:spcPct val="90000"/>
              </a:lnSpc>
              <a:spcBef>
                <a:spcPts val="2000"/>
              </a:spcBef>
              <a:spcAft>
                <a:spcPts val="0"/>
              </a:spcAft>
              <a:buClr>
                <a:schemeClr val="dk1"/>
              </a:buClr>
              <a:buSzPts val="8000"/>
              <a:buNone/>
              <a:defRPr sz="8000" b="1"/>
            </a:lvl2pPr>
            <a:lvl3pPr marL="1371600" lvl="2" indent="-228600" algn="l">
              <a:lnSpc>
                <a:spcPct val="90000"/>
              </a:lnSpc>
              <a:spcBef>
                <a:spcPts val="2000"/>
              </a:spcBef>
              <a:spcAft>
                <a:spcPts val="0"/>
              </a:spcAft>
              <a:buClr>
                <a:schemeClr val="dk1"/>
              </a:buClr>
              <a:buSzPts val="7200"/>
              <a:buNone/>
              <a:defRPr sz="7200" b="1"/>
            </a:lvl3pPr>
            <a:lvl4pPr marL="1828800" lvl="3" indent="-228600" algn="l">
              <a:lnSpc>
                <a:spcPct val="90000"/>
              </a:lnSpc>
              <a:spcBef>
                <a:spcPts val="2000"/>
              </a:spcBef>
              <a:spcAft>
                <a:spcPts val="0"/>
              </a:spcAft>
              <a:buClr>
                <a:schemeClr val="dk1"/>
              </a:buClr>
              <a:buSzPts val="6400"/>
              <a:buNone/>
              <a:defRPr sz="6400" b="1"/>
            </a:lvl4pPr>
            <a:lvl5pPr marL="2286000" lvl="4" indent="-228600" algn="l">
              <a:lnSpc>
                <a:spcPct val="90000"/>
              </a:lnSpc>
              <a:spcBef>
                <a:spcPts val="2000"/>
              </a:spcBef>
              <a:spcAft>
                <a:spcPts val="0"/>
              </a:spcAft>
              <a:buClr>
                <a:schemeClr val="dk1"/>
              </a:buClr>
              <a:buSzPts val="6400"/>
              <a:buNone/>
              <a:defRPr sz="6400" b="1"/>
            </a:lvl5pPr>
            <a:lvl6pPr marL="2743200" lvl="5" indent="-228600" algn="l">
              <a:lnSpc>
                <a:spcPct val="90000"/>
              </a:lnSpc>
              <a:spcBef>
                <a:spcPts val="2000"/>
              </a:spcBef>
              <a:spcAft>
                <a:spcPts val="0"/>
              </a:spcAft>
              <a:buClr>
                <a:schemeClr val="dk1"/>
              </a:buClr>
              <a:buSzPts val="6400"/>
              <a:buNone/>
              <a:defRPr sz="6400" b="1"/>
            </a:lvl6pPr>
            <a:lvl7pPr marL="3200400" lvl="6" indent="-228600" algn="l">
              <a:lnSpc>
                <a:spcPct val="90000"/>
              </a:lnSpc>
              <a:spcBef>
                <a:spcPts val="2000"/>
              </a:spcBef>
              <a:spcAft>
                <a:spcPts val="0"/>
              </a:spcAft>
              <a:buClr>
                <a:schemeClr val="dk1"/>
              </a:buClr>
              <a:buSzPts val="6400"/>
              <a:buNone/>
              <a:defRPr sz="6400" b="1"/>
            </a:lvl7pPr>
            <a:lvl8pPr marL="3657600" lvl="7" indent="-228600" algn="l">
              <a:lnSpc>
                <a:spcPct val="90000"/>
              </a:lnSpc>
              <a:spcBef>
                <a:spcPts val="2000"/>
              </a:spcBef>
              <a:spcAft>
                <a:spcPts val="0"/>
              </a:spcAft>
              <a:buClr>
                <a:schemeClr val="dk1"/>
              </a:buClr>
              <a:buSzPts val="6400"/>
              <a:buNone/>
              <a:defRPr sz="6400" b="1"/>
            </a:lvl8pPr>
            <a:lvl9pPr marL="4114800" lvl="8" indent="-228600" algn="l">
              <a:lnSpc>
                <a:spcPct val="90000"/>
              </a:lnSpc>
              <a:spcBef>
                <a:spcPts val="2000"/>
              </a:spcBef>
              <a:spcAft>
                <a:spcPts val="0"/>
              </a:spcAft>
              <a:buClr>
                <a:schemeClr val="dk1"/>
              </a:buClr>
              <a:buSzPts val="6400"/>
              <a:buNone/>
              <a:defRPr sz="6400" b="1"/>
            </a:lvl9pPr>
          </a:lstStyle>
          <a:p>
            <a:endParaRPr/>
          </a:p>
        </p:txBody>
      </p:sp>
      <p:sp>
        <p:nvSpPr>
          <p:cNvPr id="41" name="Google Shape;41;p7"/>
          <p:cNvSpPr txBox="1">
            <a:spLocks noGrp="1"/>
          </p:cNvSpPr>
          <p:nvPr>
            <p:ph type="body" idx="4"/>
          </p:nvPr>
        </p:nvSpPr>
        <p:spPr>
          <a:xfrm>
            <a:off x="18516602" y="10020300"/>
            <a:ext cx="15549564" cy="147383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000"/>
              </a:spcBef>
              <a:spcAft>
                <a:spcPts val="0"/>
              </a:spcAft>
              <a:buClr>
                <a:schemeClr val="dk1"/>
              </a:buClr>
              <a:buSzPts val="1800"/>
              <a:buChar char="•"/>
              <a:defRPr/>
            </a:lvl1pPr>
            <a:lvl2pPr marL="914400" lvl="1" indent="-342900" algn="l">
              <a:lnSpc>
                <a:spcPct val="90000"/>
              </a:lnSpc>
              <a:spcBef>
                <a:spcPts val="2000"/>
              </a:spcBef>
              <a:spcAft>
                <a:spcPts val="0"/>
              </a:spcAft>
              <a:buClr>
                <a:schemeClr val="dk1"/>
              </a:buClr>
              <a:buSzPts val="1800"/>
              <a:buChar char="•"/>
              <a:defRPr/>
            </a:lvl2pPr>
            <a:lvl3pPr marL="1371600" lvl="2" indent="-342900" algn="l">
              <a:lnSpc>
                <a:spcPct val="90000"/>
              </a:lnSpc>
              <a:spcBef>
                <a:spcPts val="2000"/>
              </a:spcBef>
              <a:spcAft>
                <a:spcPts val="0"/>
              </a:spcAft>
              <a:buClr>
                <a:schemeClr val="dk1"/>
              </a:buClr>
              <a:buSzPts val="1800"/>
              <a:buChar char="•"/>
              <a:defRPr/>
            </a:lvl3pPr>
            <a:lvl4pPr marL="1828800" lvl="3" indent="-342900" algn="l">
              <a:lnSpc>
                <a:spcPct val="90000"/>
              </a:lnSpc>
              <a:spcBef>
                <a:spcPts val="2000"/>
              </a:spcBef>
              <a:spcAft>
                <a:spcPts val="0"/>
              </a:spcAft>
              <a:buClr>
                <a:schemeClr val="dk1"/>
              </a:buClr>
              <a:buSzPts val="1800"/>
              <a:buChar char="•"/>
              <a:defRPr/>
            </a:lvl4pPr>
            <a:lvl5pPr marL="2286000" lvl="4" indent="-342900" algn="l">
              <a:lnSpc>
                <a:spcPct val="90000"/>
              </a:lnSpc>
              <a:spcBef>
                <a:spcPts val="2000"/>
              </a:spcBef>
              <a:spcAft>
                <a:spcPts val="0"/>
              </a:spcAft>
              <a:buClr>
                <a:schemeClr val="dk1"/>
              </a:buClr>
              <a:buSzPts val="1800"/>
              <a:buChar char="•"/>
              <a:defRPr/>
            </a:lvl5pPr>
            <a:lvl6pPr marL="2743200" lvl="5" indent="-342900" algn="l">
              <a:lnSpc>
                <a:spcPct val="90000"/>
              </a:lnSpc>
              <a:spcBef>
                <a:spcPts val="2000"/>
              </a:spcBef>
              <a:spcAft>
                <a:spcPts val="0"/>
              </a:spcAft>
              <a:buClr>
                <a:schemeClr val="dk1"/>
              </a:buClr>
              <a:buSzPts val="1800"/>
              <a:buChar char="•"/>
              <a:defRPr/>
            </a:lvl6pPr>
            <a:lvl7pPr marL="3200400" lvl="6" indent="-342900" algn="l">
              <a:lnSpc>
                <a:spcPct val="90000"/>
              </a:lnSpc>
              <a:spcBef>
                <a:spcPts val="2000"/>
              </a:spcBef>
              <a:spcAft>
                <a:spcPts val="0"/>
              </a:spcAft>
              <a:buClr>
                <a:schemeClr val="dk1"/>
              </a:buClr>
              <a:buSzPts val="1800"/>
              <a:buChar char="•"/>
              <a:defRPr/>
            </a:lvl7pPr>
            <a:lvl8pPr marL="3657600" lvl="7" indent="-342900" algn="l">
              <a:lnSpc>
                <a:spcPct val="90000"/>
              </a:lnSpc>
              <a:spcBef>
                <a:spcPts val="2000"/>
              </a:spcBef>
              <a:spcAft>
                <a:spcPts val="0"/>
              </a:spcAft>
              <a:buClr>
                <a:schemeClr val="dk1"/>
              </a:buClr>
              <a:buSzPts val="1800"/>
              <a:buChar char="•"/>
              <a:defRPr/>
            </a:lvl8pPr>
            <a:lvl9pPr marL="4114800" lvl="8" indent="-342900" algn="l">
              <a:lnSpc>
                <a:spcPct val="90000"/>
              </a:lnSpc>
              <a:spcBef>
                <a:spcPts val="20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514600" y="1460506"/>
            <a:ext cx="31546801" cy="530225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519364" y="1828800"/>
            <a:ext cx="11796712" cy="640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2800"/>
              <a:buFont typeface="Calibri"/>
              <a:buNone/>
              <a:defRPr sz="1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5549564" y="3949706"/>
            <a:ext cx="18516601" cy="19494500"/>
          </a:xfrm>
          <a:prstGeom prst="rect">
            <a:avLst/>
          </a:prstGeom>
          <a:noFill/>
          <a:ln>
            <a:noFill/>
          </a:ln>
        </p:spPr>
        <p:txBody>
          <a:bodyPr spcFirstLastPara="1" wrap="square" lIns="91425" tIns="45700" rIns="91425" bIns="45700" anchor="t" anchorCtr="0">
            <a:normAutofit/>
          </a:bodyPr>
          <a:lstStyle>
            <a:lvl1pPr marL="457200" lvl="0" indent="-1041400" algn="l">
              <a:lnSpc>
                <a:spcPct val="90000"/>
              </a:lnSpc>
              <a:spcBef>
                <a:spcPts val="4000"/>
              </a:spcBef>
              <a:spcAft>
                <a:spcPts val="0"/>
              </a:spcAft>
              <a:buClr>
                <a:schemeClr val="dk1"/>
              </a:buClr>
              <a:buSzPts val="12800"/>
              <a:buChar char="•"/>
              <a:defRPr sz="12800"/>
            </a:lvl1pPr>
            <a:lvl2pPr marL="914400" lvl="1" indent="-939800" algn="l">
              <a:lnSpc>
                <a:spcPct val="90000"/>
              </a:lnSpc>
              <a:spcBef>
                <a:spcPts val="2000"/>
              </a:spcBef>
              <a:spcAft>
                <a:spcPts val="0"/>
              </a:spcAft>
              <a:buClr>
                <a:schemeClr val="dk1"/>
              </a:buClr>
              <a:buSzPts val="11200"/>
              <a:buChar char="•"/>
              <a:defRPr sz="11200"/>
            </a:lvl2pPr>
            <a:lvl3pPr marL="1371600" lvl="2" indent="-838200" algn="l">
              <a:lnSpc>
                <a:spcPct val="90000"/>
              </a:lnSpc>
              <a:spcBef>
                <a:spcPts val="2000"/>
              </a:spcBef>
              <a:spcAft>
                <a:spcPts val="0"/>
              </a:spcAft>
              <a:buClr>
                <a:schemeClr val="dk1"/>
              </a:buClr>
              <a:buSzPts val="9600"/>
              <a:buChar char="•"/>
              <a:defRPr sz="9600"/>
            </a:lvl3pPr>
            <a:lvl4pPr marL="1828800" lvl="3" indent="-736600" algn="l">
              <a:lnSpc>
                <a:spcPct val="90000"/>
              </a:lnSpc>
              <a:spcBef>
                <a:spcPts val="2000"/>
              </a:spcBef>
              <a:spcAft>
                <a:spcPts val="0"/>
              </a:spcAft>
              <a:buClr>
                <a:schemeClr val="dk1"/>
              </a:buClr>
              <a:buSzPts val="8000"/>
              <a:buChar char="•"/>
              <a:defRPr sz="8000"/>
            </a:lvl4pPr>
            <a:lvl5pPr marL="2286000" lvl="4" indent="-736600" algn="l">
              <a:lnSpc>
                <a:spcPct val="90000"/>
              </a:lnSpc>
              <a:spcBef>
                <a:spcPts val="2000"/>
              </a:spcBef>
              <a:spcAft>
                <a:spcPts val="0"/>
              </a:spcAft>
              <a:buClr>
                <a:schemeClr val="dk1"/>
              </a:buClr>
              <a:buSzPts val="8000"/>
              <a:buChar char="•"/>
              <a:defRPr sz="8000"/>
            </a:lvl5pPr>
            <a:lvl6pPr marL="2743200" lvl="5" indent="-736600" algn="l">
              <a:lnSpc>
                <a:spcPct val="90000"/>
              </a:lnSpc>
              <a:spcBef>
                <a:spcPts val="2000"/>
              </a:spcBef>
              <a:spcAft>
                <a:spcPts val="0"/>
              </a:spcAft>
              <a:buClr>
                <a:schemeClr val="dk1"/>
              </a:buClr>
              <a:buSzPts val="8000"/>
              <a:buChar char="•"/>
              <a:defRPr sz="8000"/>
            </a:lvl6pPr>
            <a:lvl7pPr marL="3200400" lvl="6" indent="-736600" algn="l">
              <a:lnSpc>
                <a:spcPct val="90000"/>
              </a:lnSpc>
              <a:spcBef>
                <a:spcPts val="2000"/>
              </a:spcBef>
              <a:spcAft>
                <a:spcPts val="0"/>
              </a:spcAft>
              <a:buClr>
                <a:schemeClr val="dk1"/>
              </a:buClr>
              <a:buSzPts val="8000"/>
              <a:buChar char="•"/>
              <a:defRPr sz="8000"/>
            </a:lvl7pPr>
            <a:lvl8pPr marL="3657600" lvl="7" indent="-736600" algn="l">
              <a:lnSpc>
                <a:spcPct val="90000"/>
              </a:lnSpc>
              <a:spcBef>
                <a:spcPts val="2000"/>
              </a:spcBef>
              <a:spcAft>
                <a:spcPts val="0"/>
              </a:spcAft>
              <a:buClr>
                <a:schemeClr val="dk1"/>
              </a:buClr>
              <a:buSzPts val="8000"/>
              <a:buChar char="•"/>
              <a:defRPr sz="8000"/>
            </a:lvl8pPr>
            <a:lvl9pPr marL="4114800" lvl="8" indent="-736600" algn="l">
              <a:lnSpc>
                <a:spcPct val="90000"/>
              </a:lnSpc>
              <a:spcBef>
                <a:spcPts val="2000"/>
              </a:spcBef>
              <a:spcAft>
                <a:spcPts val="0"/>
              </a:spcAft>
              <a:buClr>
                <a:schemeClr val="dk1"/>
              </a:buClr>
              <a:buSzPts val="8000"/>
              <a:buChar char="•"/>
              <a:defRPr sz="8000"/>
            </a:lvl9pPr>
          </a:lstStyle>
          <a:p>
            <a:endParaRPr/>
          </a:p>
        </p:txBody>
      </p:sp>
      <p:sp>
        <p:nvSpPr>
          <p:cNvPr id="57" name="Google Shape;57;p10"/>
          <p:cNvSpPr txBox="1">
            <a:spLocks noGrp="1"/>
          </p:cNvSpPr>
          <p:nvPr>
            <p:ph type="body" idx="2"/>
          </p:nvPr>
        </p:nvSpPr>
        <p:spPr>
          <a:xfrm>
            <a:off x="2519364" y="8229600"/>
            <a:ext cx="11796712" cy="1524635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000"/>
              </a:spcBef>
              <a:spcAft>
                <a:spcPts val="0"/>
              </a:spcAft>
              <a:buClr>
                <a:schemeClr val="dk1"/>
              </a:buClr>
              <a:buSzPts val="6400"/>
              <a:buNone/>
              <a:defRPr sz="6400"/>
            </a:lvl1pPr>
            <a:lvl2pPr marL="914400" lvl="1" indent="-228600" algn="l">
              <a:lnSpc>
                <a:spcPct val="90000"/>
              </a:lnSpc>
              <a:spcBef>
                <a:spcPts val="2000"/>
              </a:spcBef>
              <a:spcAft>
                <a:spcPts val="0"/>
              </a:spcAft>
              <a:buClr>
                <a:schemeClr val="dk1"/>
              </a:buClr>
              <a:buSzPts val="5600"/>
              <a:buNone/>
              <a:defRPr sz="5600"/>
            </a:lvl2pPr>
            <a:lvl3pPr marL="1371600" lvl="2" indent="-228600" algn="l">
              <a:lnSpc>
                <a:spcPct val="90000"/>
              </a:lnSpc>
              <a:spcBef>
                <a:spcPts val="2000"/>
              </a:spcBef>
              <a:spcAft>
                <a:spcPts val="0"/>
              </a:spcAft>
              <a:buClr>
                <a:schemeClr val="dk1"/>
              </a:buClr>
              <a:buSzPts val="4800"/>
              <a:buNone/>
              <a:defRPr sz="4800"/>
            </a:lvl3pPr>
            <a:lvl4pPr marL="1828800" lvl="3" indent="-228600" algn="l">
              <a:lnSpc>
                <a:spcPct val="90000"/>
              </a:lnSpc>
              <a:spcBef>
                <a:spcPts val="2000"/>
              </a:spcBef>
              <a:spcAft>
                <a:spcPts val="0"/>
              </a:spcAft>
              <a:buClr>
                <a:schemeClr val="dk1"/>
              </a:buClr>
              <a:buSzPts val="4000"/>
              <a:buNone/>
              <a:defRPr sz="4000"/>
            </a:lvl4pPr>
            <a:lvl5pPr marL="2286000" lvl="4" indent="-228600" algn="l">
              <a:lnSpc>
                <a:spcPct val="90000"/>
              </a:lnSpc>
              <a:spcBef>
                <a:spcPts val="2000"/>
              </a:spcBef>
              <a:spcAft>
                <a:spcPts val="0"/>
              </a:spcAft>
              <a:buClr>
                <a:schemeClr val="dk1"/>
              </a:buClr>
              <a:buSzPts val="4000"/>
              <a:buNone/>
              <a:defRPr sz="4000"/>
            </a:lvl5pPr>
            <a:lvl6pPr marL="2743200" lvl="5" indent="-228600" algn="l">
              <a:lnSpc>
                <a:spcPct val="90000"/>
              </a:lnSpc>
              <a:spcBef>
                <a:spcPts val="2000"/>
              </a:spcBef>
              <a:spcAft>
                <a:spcPts val="0"/>
              </a:spcAft>
              <a:buClr>
                <a:schemeClr val="dk1"/>
              </a:buClr>
              <a:buSzPts val="4000"/>
              <a:buNone/>
              <a:defRPr sz="4000"/>
            </a:lvl6pPr>
            <a:lvl7pPr marL="3200400" lvl="6" indent="-228600" algn="l">
              <a:lnSpc>
                <a:spcPct val="90000"/>
              </a:lnSpc>
              <a:spcBef>
                <a:spcPts val="2000"/>
              </a:spcBef>
              <a:spcAft>
                <a:spcPts val="0"/>
              </a:spcAft>
              <a:buClr>
                <a:schemeClr val="dk1"/>
              </a:buClr>
              <a:buSzPts val="4000"/>
              <a:buNone/>
              <a:defRPr sz="4000"/>
            </a:lvl7pPr>
            <a:lvl8pPr marL="3657600" lvl="7" indent="-228600" algn="l">
              <a:lnSpc>
                <a:spcPct val="90000"/>
              </a:lnSpc>
              <a:spcBef>
                <a:spcPts val="2000"/>
              </a:spcBef>
              <a:spcAft>
                <a:spcPts val="0"/>
              </a:spcAft>
              <a:buClr>
                <a:schemeClr val="dk1"/>
              </a:buClr>
              <a:buSzPts val="4000"/>
              <a:buNone/>
              <a:defRPr sz="4000"/>
            </a:lvl8pPr>
            <a:lvl9pPr marL="4114800" lvl="8" indent="-228600" algn="l">
              <a:lnSpc>
                <a:spcPct val="90000"/>
              </a:lnSpc>
              <a:spcBef>
                <a:spcPts val="2000"/>
              </a:spcBef>
              <a:spcAft>
                <a:spcPts val="0"/>
              </a:spcAft>
              <a:buClr>
                <a:schemeClr val="dk1"/>
              </a:buClr>
              <a:buSzPts val="4000"/>
              <a:buNone/>
              <a:defRPr sz="4000"/>
            </a:lvl9pPr>
          </a:lstStyle>
          <a:p>
            <a:endParaRPr/>
          </a:p>
        </p:txBody>
      </p:sp>
      <p:sp>
        <p:nvSpPr>
          <p:cNvPr id="58" name="Google Shape;58;p10"/>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519364" y="1828800"/>
            <a:ext cx="11796712" cy="640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2800"/>
              <a:buFont typeface="Calibri"/>
              <a:buNone/>
              <a:defRPr sz="1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5549564" y="3949706"/>
            <a:ext cx="18516601" cy="19494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4000"/>
              </a:spcBef>
              <a:spcAft>
                <a:spcPts val="0"/>
              </a:spcAft>
              <a:buClr>
                <a:schemeClr val="dk1"/>
              </a:buClr>
              <a:buSzPts val="12800"/>
              <a:buFont typeface="Arial"/>
              <a:buNone/>
              <a:defRPr sz="12800" b="0" i="0" u="none" strike="noStrike" cap="none">
                <a:solidFill>
                  <a:schemeClr val="dk1"/>
                </a:solidFill>
                <a:latin typeface="Calibri"/>
                <a:ea typeface="Calibri"/>
                <a:cs typeface="Calibri"/>
                <a:sym typeface="Calibri"/>
              </a:defRPr>
            </a:lvl1pPr>
            <a:lvl2pPr marR="0" lvl="1" algn="l" rtl="0">
              <a:lnSpc>
                <a:spcPct val="90000"/>
              </a:lnSpc>
              <a:spcBef>
                <a:spcPts val="200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2pPr>
            <a:lvl3pPr marR="0" lvl="2" algn="l" rtl="0">
              <a:lnSpc>
                <a:spcPct val="90000"/>
              </a:lnSpc>
              <a:spcBef>
                <a:spcPts val="20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3pPr>
            <a:lvl4pPr marR="0" lvl="3" algn="l" rtl="0">
              <a:lnSpc>
                <a:spcPct val="90000"/>
              </a:lnSpc>
              <a:spcBef>
                <a:spcPts val="20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4pPr>
            <a:lvl5pPr marR="0" lvl="4" algn="l" rtl="0">
              <a:lnSpc>
                <a:spcPct val="90000"/>
              </a:lnSpc>
              <a:spcBef>
                <a:spcPts val="20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5pPr>
            <a:lvl6pPr marR="0" lvl="5" algn="l" rtl="0">
              <a:lnSpc>
                <a:spcPct val="90000"/>
              </a:lnSpc>
              <a:spcBef>
                <a:spcPts val="20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6pPr>
            <a:lvl7pPr marR="0" lvl="6" algn="l" rtl="0">
              <a:lnSpc>
                <a:spcPct val="90000"/>
              </a:lnSpc>
              <a:spcBef>
                <a:spcPts val="20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7pPr>
            <a:lvl8pPr marR="0" lvl="7" algn="l" rtl="0">
              <a:lnSpc>
                <a:spcPct val="90000"/>
              </a:lnSpc>
              <a:spcBef>
                <a:spcPts val="20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8pPr>
            <a:lvl9pPr marR="0" lvl="8" algn="l" rtl="0">
              <a:lnSpc>
                <a:spcPct val="90000"/>
              </a:lnSpc>
              <a:spcBef>
                <a:spcPts val="20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2519364" y="8229600"/>
            <a:ext cx="11796712" cy="1524635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000"/>
              </a:spcBef>
              <a:spcAft>
                <a:spcPts val="0"/>
              </a:spcAft>
              <a:buClr>
                <a:schemeClr val="dk1"/>
              </a:buClr>
              <a:buSzPts val="6400"/>
              <a:buNone/>
              <a:defRPr sz="6400"/>
            </a:lvl1pPr>
            <a:lvl2pPr marL="914400" lvl="1" indent="-228600" algn="l">
              <a:lnSpc>
                <a:spcPct val="90000"/>
              </a:lnSpc>
              <a:spcBef>
                <a:spcPts val="2000"/>
              </a:spcBef>
              <a:spcAft>
                <a:spcPts val="0"/>
              </a:spcAft>
              <a:buClr>
                <a:schemeClr val="dk1"/>
              </a:buClr>
              <a:buSzPts val="5600"/>
              <a:buNone/>
              <a:defRPr sz="5600"/>
            </a:lvl2pPr>
            <a:lvl3pPr marL="1371600" lvl="2" indent="-228600" algn="l">
              <a:lnSpc>
                <a:spcPct val="90000"/>
              </a:lnSpc>
              <a:spcBef>
                <a:spcPts val="2000"/>
              </a:spcBef>
              <a:spcAft>
                <a:spcPts val="0"/>
              </a:spcAft>
              <a:buClr>
                <a:schemeClr val="dk1"/>
              </a:buClr>
              <a:buSzPts val="4800"/>
              <a:buNone/>
              <a:defRPr sz="4800"/>
            </a:lvl3pPr>
            <a:lvl4pPr marL="1828800" lvl="3" indent="-228600" algn="l">
              <a:lnSpc>
                <a:spcPct val="90000"/>
              </a:lnSpc>
              <a:spcBef>
                <a:spcPts val="2000"/>
              </a:spcBef>
              <a:spcAft>
                <a:spcPts val="0"/>
              </a:spcAft>
              <a:buClr>
                <a:schemeClr val="dk1"/>
              </a:buClr>
              <a:buSzPts val="4000"/>
              <a:buNone/>
              <a:defRPr sz="4000"/>
            </a:lvl4pPr>
            <a:lvl5pPr marL="2286000" lvl="4" indent="-228600" algn="l">
              <a:lnSpc>
                <a:spcPct val="90000"/>
              </a:lnSpc>
              <a:spcBef>
                <a:spcPts val="2000"/>
              </a:spcBef>
              <a:spcAft>
                <a:spcPts val="0"/>
              </a:spcAft>
              <a:buClr>
                <a:schemeClr val="dk1"/>
              </a:buClr>
              <a:buSzPts val="4000"/>
              <a:buNone/>
              <a:defRPr sz="4000"/>
            </a:lvl5pPr>
            <a:lvl6pPr marL="2743200" lvl="5" indent="-228600" algn="l">
              <a:lnSpc>
                <a:spcPct val="90000"/>
              </a:lnSpc>
              <a:spcBef>
                <a:spcPts val="2000"/>
              </a:spcBef>
              <a:spcAft>
                <a:spcPts val="0"/>
              </a:spcAft>
              <a:buClr>
                <a:schemeClr val="dk1"/>
              </a:buClr>
              <a:buSzPts val="4000"/>
              <a:buNone/>
              <a:defRPr sz="4000"/>
            </a:lvl6pPr>
            <a:lvl7pPr marL="3200400" lvl="6" indent="-228600" algn="l">
              <a:lnSpc>
                <a:spcPct val="90000"/>
              </a:lnSpc>
              <a:spcBef>
                <a:spcPts val="2000"/>
              </a:spcBef>
              <a:spcAft>
                <a:spcPts val="0"/>
              </a:spcAft>
              <a:buClr>
                <a:schemeClr val="dk1"/>
              </a:buClr>
              <a:buSzPts val="4000"/>
              <a:buNone/>
              <a:defRPr sz="4000"/>
            </a:lvl7pPr>
            <a:lvl8pPr marL="3657600" lvl="7" indent="-228600" algn="l">
              <a:lnSpc>
                <a:spcPct val="90000"/>
              </a:lnSpc>
              <a:spcBef>
                <a:spcPts val="2000"/>
              </a:spcBef>
              <a:spcAft>
                <a:spcPts val="0"/>
              </a:spcAft>
              <a:buClr>
                <a:schemeClr val="dk1"/>
              </a:buClr>
              <a:buSzPts val="4000"/>
              <a:buNone/>
              <a:defRPr sz="4000"/>
            </a:lvl8pPr>
            <a:lvl9pPr marL="4114800" lvl="8" indent="-228600" algn="l">
              <a:lnSpc>
                <a:spcPct val="90000"/>
              </a:lnSpc>
              <a:spcBef>
                <a:spcPts val="2000"/>
              </a:spcBef>
              <a:spcAft>
                <a:spcPts val="0"/>
              </a:spcAft>
              <a:buClr>
                <a:schemeClr val="dk1"/>
              </a:buClr>
              <a:buSzPts val="4000"/>
              <a:buNone/>
              <a:defRPr sz="4000"/>
            </a:lvl9pPr>
          </a:lstStyle>
          <a:p>
            <a:endParaRPr/>
          </a:p>
        </p:txBody>
      </p:sp>
      <p:sp>
        <p:nvSpPr>
          <p:cNvPr id="65" name="Google Shape;65;p11"/>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514600" y="1460506"/>
            <a:ext cx="31546801" cy="530225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7600"/>
              <a:buFont typeface="Calibri"/>
              <a:buNone/>
              <a:defRPr sz="17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514600" y="7302500"/>
            <a:ext cx="31546801" cy="17405352"/>
          </a:xfrm>
          <a:prstGeom prst="rect">
            <a:avLst/>
          </a:prstGeom>
          <a:noFill/>
          <a:ln>
            <a:noFill/>
          </a:ln>
        </p:spPr>
        <p:txBody>
          <a:bodyPr spcFirstLastPara="1" wrap="square" lIns="91425" tIns="45700" rIns="91425" bIns="45700" anchor="t" anchorCtr="0">
            <a:normAutofit/>
          </a:bodyPr>
          <a:lstStyle>
            <a:lvl1pPr marL="457200" marR="0" lvl="0" indent="-939800" algn="l" rtl="0">
              <a:lnSpc>
                <a:spcPct val="90000"/>
              </a:lnSpc>
              <a:spcBef>
                <a:spcPts val="400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1pPr>
            <a:lvl2pPr marL="914400" marR="0" lvl="1" indent="-838200" algn="l" rtl="0">
              <a:lnSpc>
                <a:spcPct val="90000"/>
              </a:lnSpc>
              <a:spcBef>
                <a:spcPts val="20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36600" algn="l" rtl="0">
              <a:lnSpc>
                <a:spcPct val="90000"/>
              </a:lnSpc>
              <a:spcBef>
                <a:spcPts val="20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85800" algn="l" rtl="0">
              <a:lnSpc>
                <a:spcPct val="90000"/>
              </a:lnSpc>
              <a:spcBef>
                <a:spcPts val="20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4pPr>
            <a:lvl5pPr marL="2286000" marR="0" lvl="4" indent="-685800" algn="l" rtl="0">
              <a:lnSpc>
                <a:spcPct val="90000"/>
              </a:lnSpc>
              <a:spcBef>
                <a:spcPts val="20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5pPr>
            <a:lvl6pPr marL="2743200" marR="0" lvl="5" indent="-685800" algn="l" rtl="0">
              <a:lnSpc>
                <a:spcPct val="90000"/>
              </a:lnSpc>
              <a:spcBef>
                <a:spcPts val="20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lnSpc>
                <a:spcPct val="90000"/>
              </a:lnSpc>
              <a:spcBef>
                <a:spcPts val="20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lnSpc>
                <a:spcPct val="90000"/>
              </a:lnSpc>
              <a:spcBef>
                <a:spcPts val="20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lnSpc>
                <a:spcPct val="90000"/>
              </a:lnSpc>
              <a:spcBef>
                <a:spcPts val="20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514600" y="25425406"/>
            <a:ext cx="8229600" cy="1460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2115800" y="25425406"/>
            <a:ext cx="12344400" cy="14605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5831800" y="25425406"/>
            <a:ext cx="8229600" cy="1460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4800" b="0" i="0" u="none" strike="noStrike" cap="none">
                <a:solidFill>
                  <a:srgbClr val="888888"/>
                </a:solidFill>
                <a:latin typeface="Calibri"/>
                <a:ea typeface="Calibri"/>
                <a:cs typeface="Calibri"/>
                <a:sym typeface="Calibri"/>
              </a:defRPr>
            </a:lvl1pPr>
            <a:lvl2pPr marL="0" marR="0" lvl="1" indent="0" algn="r" rtl="0">
              <a:spcBef>
                <a:spcPts val="0"/>
              </a:spcBef>
              <a:buNone/>
              <a:defRPr sz="4800" b="0" i="0" u="none" strike="noStrike" cap="none">
                <a:solidFill>
                  <a:srgbClr val="888888"/>
                </a:solidFill>
                <a:latin typeface="Calibri"/>
                <a:ea typeface="Calibri"/>
                <a:cs typeface="Calibri"/>
                <a:sym typeface="Calibri"/>
              </a:defRPr>
            </a:lvl2pPr>
            <a:lvl3pPr marL="0" marR="0" lvl="2" indent="0" algn="r" rtl="0">
              <a:spcBef>
                <a:spcPts val="0"/>
              </a:spcBef>
              <a:buNone/>
              <a:defRPr sz="4800" b="0" i="0" u="none" strike="noStrike" cap="none">
                <a:solidFill>
                  <a:srgbClr val="888888"/>
                </a:solidFill>
                <a:latin typeface="Calibri"/>
                <a:ea typeface="Calibri"/>
                <a:cs typeface="Calibri"/>
                <a:sym typeface="Calibri"/>
              </a:defRPr>
            </a:lvl3pPr>
            <a:lvl4pPr marL="0" marR="0" lvl="3" indent="0" algn="r" rtl="0">
              <a:spcBef>
                <a:spcPts val="0"/>
              </a:spcBef>
              <a:buNone/>
              <a:defRPr sz="4800" b="0" i="0" u="none" strike="noStrike" cap="none">
                <a:solidFill>
                  <a:srgbClr val="888888"/>
                </a:solidFill>
                <a:latin typeface="Calibri"/>
                <a:ea typeface="Calibri"/>
                <a:cs typeface="Calibri"/>
                <a:sym typeface="Calibri"/>
              </a:defRPr>
            </a:lvl4pPr>
            <a:lvl5pPr marL="0" marR="0" lvl="4" indent="0" algn="r" rtl="0">
              <a:spcBef>
                <a:spcPts val="0"/>
              </a:spcBef>
              <a:buNone/>
              <a:defRPr sz="4800" b="0" i="0" u="none" strike="noStrike" cap="none">
                <a:solidFill>
                  <a:srgbClr val="888888"/>
                </a:solidFill>
                <a:latin typeface="Calibri"/>
                <a:ea typeface="Calibri"/>
                <a:cs typeface="Calibri"/>
                <a:sym typeface="Calibri"/>
              </a:defRPr>
            </a:lvl5pPr>
            <a:lvl6pPr marL="0" marR="0" lvl="5" indent="0" algn="r" rtl="0">
              <a:spcBef>
                <a:spcPts val="0"/>
              </a:spcBef>
              <a:buNone/>
              <a:defRPr sz="4800" b="0" i="0" u="none" strike="noStrike" cap="none">
                <a:solidFill>
                  <a:srgbClr val="888888"/>
                </a:solidFill>
                <a:latin typeface="Calibri"/>
                <a:ea typeface="Calibri"/>
                <a:cs typeface="Calibri"/>
                <a:sym typeface="Calibri"/>
              </a:defRPr>
            </a:lvl6pPr>
            <a:lvl7pPr marL="0" marR="0" lvl="6" indent="0" algn="r" rtl="0">
              <a:spcBef>
                <a:spcPts val="0"/>
              </a:spcBef>
              <a:buNone/>
              <a:defRPr sz="4800" b="0" i="0" u="none" strike="noStrike" cap="none">
                <a:solidFill>
                  <a:srgbClr val="888888"/>
                </a:solidFill>
                <a:latin typeface="Calibri"/>
                <a:ea typeface="Calibri"/>
                <a:cs typeface="Calibri"/>
                <a:sym typeface="Calibri"/>
              </a:defRPr>
            </a:lvl7pPr>
            <a:lvl8pPr marL="0" marR="0" lvl="7" indent="0" algn="r" rtl="0">
              <a:spcBef>
                <a:spcPts val="0"/>
              </a:spcBef>
              <a:buNone/>
              <a:defRPr sz="4800" b="0" i="0" u="none" strike="noStrike" cap="none">
                <a:solidFill>
                  <a:srgbClr val="888888"/>
                </a:solidFill>
                <a:latin typeface="Calibri"/>
                <a:ea typeface="Calibri"/>
                <a:cs typeface="Calibri"/>
                <a:sym typeface="Calibri"/>
              </a:defRPr>
            </a:lvl8pPr>
            <a:lvl9pPr marL="0" marR="0" lvl="8" indent="0" algn="r" rtl="0">
              <a:spcBef>
                <a:spcPts val="0"/>
              </a:spcBef>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8092110" y="3788802"/>
            <a:ext cx="10433100" cy="11555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138">
              <a:solidFill>
                <a:schemeClr val="dk1"/>
              </a:solidFill>
              <a:latin typeface="Calibri"/>
              <a:ea typeface="Calibri"/>
              <a:cs typeface="Calibri"/>
              <a:sym typeface="Calibri"/>
            </a:endParaRPr>
          </a:p>
        </p:txBody>
      </p:sp>
      <p:sp>
        <p:nvSpPr>
          <p:cNvPr id="85" name="Google Shape;85;p1"/>
          <p:cNvSpPr txBox="1"/>
          <p:nvPr/>
        </p:nvSpPr>
        <p:spPr>
          <a:xfrm>
            <a:off x="28689850" y="16704200"/>
            <a:ext cx="7899900" cy="10713300"/>
          </a:xfrm>
          <a:prstGeom prst="rect">
            <a:avLst/>
          </a:prstGeom>
          <a:solidFill>
            <a:srgbClr val="E8E6E6"/>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We would like to implement WIFI connectivity in order for two people to play each other from different rooms using two boards. </a:t>
            </a:r>
          </a:p>
          <a:p>
            <a:pPr marR="0" lvl="0" algn="l" rtl="0">
              <a:spcBef>
                <a:spcPts val="0"/>
              </a:spcBef>
              <a:spcAft>
                <a:spcPts val="0"/>
              </a:spcAft>
              <a:buClr>
                <a:schemeClr val="dk1"/>
              </a:buClr>
              <a:buSzPts val="3300"/>
            </a:pPr>
            <a:endParaRPr sz="3300" dirty="0"/>
          </a:p>
          <a:p>
            <a:pPr marL="457200" marR="0" lvl="0" indent="-457200"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We need to improve our evaluation functions to recognize some corner cases.</a:t>
            </a:r>
            <a:br>
              <a:rPr lang="en-US" sz="3300" dirty="0">
                <a:solidFill>
                  <a:schemeClr val="dk1"/>
                </a:solidFill>
                <a:latin typeface="Calibri"/>
                <a:ea typeface="Calibri"/>
                <a:cs typeface="Calibri"/>
                <a:sym typeface="Calibri"/>
              </a:rPr>
            </a:br>
            <a:r>
              <a:rPr lang="en-US" sz="3300" dirty="0">
                <a:solidFill>
                  <a:schemeClr val="dk1"/>
                </a:solidFill>
                <a:latin typeface="Calibri"/>
                <a:ea typeface="Calibri"/>
                <a:cs typeface="Calibri"/>
                <a:sym typeface="Calibri"/>
              </a:rPr>
              <a:t> </a:t>
            </a:r>
            <a:endParaRPr dirty="0"/>
          </a:p>
          <a:p>
            <a:pPr marL="457200" marR="0" lvl="0" indent="-457200"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We would like to implement Minimax algorithm with alpha-beta pruning in order to speed up the AI decision time.</a:t>
            </a:r>
          </a:p>
          <a:p>
            <a:pPr marR="0" lvl="0" algn="l" rtl="0">
              <a:spcBef>
                <a:spcPts val="0"/>
              </a:spcBef>
              <a:spcAft>
                <a:spcPts val="0"/>
              </a:spcAft>
              <a:buClr>
                <a:schemeClr val="dk1"/>
              </a:buClr>
              <a:buSzPts val="3300"/>
            </a:pPr>
            <a:endParaRPr sz="3300" dirty="0"/>
          </a:p>
          <a:p>
            <a:pPr marL="457200" marR="0" lvl="0" indent="-457200" algn="l" rtl="0">
              <a:spcBef>
                <a:spcPts val="0"/>
              </a:spcBef>
              <a:spcAft>
                <a:spcPts val="0"/>
              </a:spcAft>
              <a:buClr>
                <a:schemeClr val="dk1"/>
              </a:buClr>
              <a:buSzPts val="3300"/>
              <a:buFont typeface="Calibri"/>
              <a:buChar char="•"/>
            </a:pPr>
            <a:r>
              <a:rPr lang="en-US" sz="3300" dirty="0">
                <a:solidFill>
                  <a:schemeClr val="dk1"/>
                </a:solidFill>
                <a:latin typeface="Calibri"/>
                <a:ea typeface="Calibri"/>
                <a:cs typeface="Calibri"/>
                <a:sym typeface="Calibri"/>
              </a:rPr>
              <a:t>Implementing snap-fit connections would improve the building procedure of our dispensing mechanism</a:t>
            </a:r>
            <a:endParaRPr sz="3300" dirty="0">
              <a:solidFill>
                <a:schemeClr val="dk1"/>
              </a:solidFill>
              <a:latin typeface="Calibri"/>
              <a:ea typeface="Calibri"/>
              <a:cs typeface="Calibri"/>
              <a:sym typeface="Calibri"/>
            </a:endParaRPr>
          </a:p>
          <a:p>
            <a:pPr marL="0" marR="0" lvl="0" indent="0" algn="l" rtl="0">
              <a:spcBef>
                <a:spcPts val="0"/>
              </a:spcBef>
              <a:spcAft>
                <a:spcPts val="0"/>
              </a:spcAft>
              <a:buNone/>
            </a:pPr>
            <a:endParaRPr sz="2700" b="1"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27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7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700" b="1" dirty="0">
                <a:solidFill>
                  <a:schemeClr val="dk1"/>
                </a:solidFill>
                <a:latin typeface="Calibri"/>
                <a:ea typeface="Calibri"/>
                <a:cs typeface="Calibri"/>
                <a:sym typeface="Calibri"/>
              </a:rPr>
              <a:t>Acknowledgments</a:t>
            </a:r>
            <a:r>
              <a:rPr lang="en-US" sz="2700" dirty="0">
                <a:solidFill>
                  <a:schemeClr val="dk1"/>
                </a:solidFill>
                <a:latin typeface="Calibri"/>
                <a:ea typeface="Calibri"/>
                <a:cs typeface="Calibri"/>
                <a:sym typeface="Calibri"/>
              </a:rPr>
              <a:t>: Our team would like to thank our advisor and mentor Dr. Holton for his assistance in the completion of this project.</a:t>
            </a:r>
            <a:endParaRPr sz="3300" dirty="0">
              <a:solidFill>
                <a:schemeClr val="dk1"/>
              </a:solidFill>
              <a:latin typeface="Calibri"/>
              <a:ea typeface="Calibri"/>
              <a:cs typeface="Calibri"/>
              <a:sym typeface="Calibri"/>
            </a:endParaRPr>
          </a:p>
          <a:p>
            <a:pPr marL="0" marR="0" lvl="0" indent="0" algn="l" rtl="0">
              <a:spcBef>
                <a:spcPts val="0"/>
              </a:spcBef>
              <a:spcAft>
                <a:spcPts val="0"/>
              </a:spcAft>
              <a:buNone/>
            </a:pPr>
            <a:endParaRPr sz="3300" dirty="0">
              <a:solidFill>
                <a:schemeClr val="dk1"/>
              </a:solidFill>
              <a:latin typeface="Calibri"/>
              <a:ea typeface="Calibri"/>
              <a:cs typeface="Calibri"/>
              <a:sym typeface="Calibri"/>
            </a:endParaRPr>
          </a:p>
        </p:txBody>
      </p:sp>
      <p:sp>
        <p:nvSpPr>
          <p:cNvPr id="86" name="Google Shape;86;p1"/>
          <p:cNvSpPr txBox="1"/>
          <p:nvPr/>
        </p:nvSpPr>
        <p:spPr>
          <a:xfrm>
            <a:off x="13349081" y="-12138"/>
            <a:ext cx="10038004" cy="25853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0" b="1">
                <a:solidFill>
                  <a:schemeClr val="dk1"/>
                </a:solidFill>
                <a:latin typeface="Calibri"/>
                <a:ea typeface="Calibri"/>
                <a:cs typeface="Calibri"/>
                <a:sym typeface="Calibri"/>
              </a:rPr>
              <a:t>Connect 4 AI Bot</a:t>
            </a:r>
            <a:endParaRPr sz="3600">
              <a:solidFill>
                <a:schemeClr val="dk1"/>
              </a:solidFill>
              <a:latin typeface="Calibri"/>
              <a:ea typeface="Calibri"/>
              <a:cs typeface="Calibri"/>
              <a:sym typeface="Calibri"/>
            </a:endParaRPr>
          </a:p>
          <a:p>
            <a:pPr marL="0" marR="0" lvl="0" indent="0" algn="ctr" rtl="0">
              <a:spcBef>
                <a:spcPts val="0"/>
              </a:spcBef>
              <a:spcAft>
                <a:spcPts val="0"/>
              </a:spcAft>
              <a:buNone/>
            </a:pPr>
            <a:r>
              <a:rPr lang="en-US" sz="3600">
                <a:solidFill>
                  <a:schemeClr val="dk1"/>
                </a:solidFill>
                <a:latin typeface="Calibri"/>
                <a:ea typeface="Calibri"/>
                <a:cs typeface="Calibri"/>
                <a:sym typeface="Calibri"/>
              </a:rPr>
              <a:t>Team Members: Ronald Gaines (EE), Devin Perry (EE)</a:t>
            </a:r>
            <a:endParaRPr/>
          </a:p>
          <a:p>
            <a:pPr marL="0" marR="0" lvl="0" indent="0" algn="ctr" rtl="0">
              <a:spcBef>
                <a:spcPts val="0"/>
              </a:spcBef>
              <a:spcAft>
                <a:spcPts val="0"/>
              </a:spcAft>
              <a:buNone/>
            </a:pPr>
            <a:r>
              <a:rPr lang="en-US" sz="3600">
                <a:solidFill>
                  <a:schemeClr val="dk1"/>
                </a:solidFill>
                <a:latin typeface="Calibri"/>
                <a:ea typeface="Calibri"/>
                <a:cs typeface="Calibri"/>
                <a:sym typeface="Calibri"/>
              </a:rPr>
              <a:t>Academic Advisor: Dr. Thomas Holton</a:t>
            </a:r>
            <a:endParaRPr/>
          </a:p>
        </p:txBody>
      </p:sp>
      <p:sp>
        <p:nvSpPr>
          <p:cNvPr id="87" name="Google Shape;87;p1"/>
          <p:cNvSpPr txBox="1"/>
          <p:nvPr/>
        </p:nvSpPr>
        <p:spPr>
          <a:xfrm>
            <a:off x="-9008" y="3788802"/>
            <a:ext cx="7862718" cy="4370387"/>
          </a:xfrm>
          <a:prstGeom prst="rect">
            <a:avLst/>
          </a:prstGeom>
          <a:solidFill>
            <a:srgbClr val="E8E6E6"/>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00" dirty="0">
                <a:solidFill>
                  <a:schemeClr val="dk1"/>
                </a:solidFill>
                <a:latin typeface="Calibri"/>
                <a:ea typeface="Calibri"/>
                <a:cs typeface="Calibri"/>
                <a:sym typeface="Calibri"/>
              </a:rPr>
              <a:t>This project arose from a conversation with a nurse that works in the children’s ward at UCSF. We decided to build a system that would brighten children’s days and get them curious about </a:t>
            </a:r>
            <a:r>
              <a:rPr lang="en-US" sz="3300">
                <a:solidFill>
                  <a:schemeClr val="dk1"/>
                </a:solidFill>
                <a:latin typeface="Calibri"/>
                <a:ea typeface="Calibri"/>
                <a:cs typeface="Calibri"/>
                <a:sym typeface="Calibri"/>
              </a:rPr>
              <a:t>engineering.</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3300" dirty="0">
                <a:solidFill>
                  <a:schemeClr val="dk1"/>
                </a:solidFill>
                <a:latin typeface="Calibri"/>
                <a:ea typeface="Calibri"/>
                <a:cs typeface="Calibri"/>
                <a:sym typeface="Calibri"/>
              </a:rPr>
              <a:t>Connect 4 is a two-player game where the objective is to connect four pieces in a row.</a:t>
            </a:r>
            <a:endParaRPr dirty="0"/>
          </a:p>
          <a:p>
            <a:pPr marL="0" marR="0" lvl="0" indent="0" algn="ctr" rtl="0">
              <a:spcBef>
                <a:spcPts val="0"/>
              </a:spcBef>
              <a:spcAft>
                <a:spcPts val="0"/>
              </a:spcAft>
              <a:buNone/>
            </a:pPr>
            <a:endParaRPr sz="3300" dirty="0">
              <a:solidFill>
                <a:schemeClr val="dk1"/>
              </a:solidFill>
              <a:latin typeface="Calibri"/>
              <a:ea typeface="Calibri"/>
              <a:cs typeface="Calibri"/>
              <a:sym typeface="Calibri"/>
            </a:endParaRPr>
          </a:p>
        </p:txBody>
      </p:sp>
      <p:sp>
        <p:nvSpPr>
          <p:cNvPr id="88" name="Google Shape;88;p1"/>
          <p:cNvSpPr txBox="1"/>
          <p:nvPr/>
        </p:nvSpPr>
        <p:spPr>
          <a:xfrm>
            <a:off x="3" y="16718691"/>
            <a:ext cx="7868712" cy="10713309"/>
          </a:xfrm>
          <a:prstGeom prst="rect">
            <a:avLst/>
          </a:prstGeom>
          <a:solidFill>
            <a:srgbClr val="E8E6E6"/>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3300" dirty="0">
                <a:solidFill>
                  <a:schemeClr val="dk1"/>
                </a:solidFill>
                <a:latin typeface="Calibri"/>
                <a:ea typeface="Calibri"/>
                <a:cs typeface="Calibri"/>
                <a:sym typeface="Calibri"/>
              </a:rPr>
              <a:t>In order to meet our objective we used an Arduino Due. The Artificial Intelligence has 3 difficulty levels. The first level is a simple random number generator. The second level is our minimax algorithm with a search depth of 1. The third level is the minimax algorithm with a search depth of 4.</a:t>
            </a:r>
            <a:endParaRPr dirty="0"/>
          </a:p>
          <a:p>
            <a:pPr marL="0" marR="0" lvl="0" indent="0" algn="l" rtl="0">
              <a:spcBef>
                <a:spcPts val="0"/>
              </a:spcBef>
              <a:spcAft>
                <a:spcPts val="0"/>
              </a:spcAft>
              <a:buNone/>
            </a:pPr>
            <a:r>
              <a:rPr lang="en-US" sz="33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3300" dirty="0">
              <a:solidFill>
                <a:schemeClr val="dk1"/>
              </a:solidFill>
              <a:latin typeface="Calibri"/>
              <a:ea typeface="Calibri"/>
              <a:cs typeface="Calibri"/>
              <a:sym typeface="Calibri"/>
            </a:endParaRPr>
          </a:p>
          <a:p>
            <a:pPr marL="514248" marR="0" lvl="0" indent="-514248"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We used arcade switches and LED’s for the human to interact with the game</a:t>
            </a:r>
            <a:endParaRPr dirty="0"/>
          </a:p>
          <a:p>
            <a:pPr marL="0" marR="0" lvl="0" indent="0" algn="l" rtl="0">
              <a:spcBef>
                <a:spcPts val="0"/>
              </a:spcBef>
              <a:spcAft>
                <a:spcPts val="0"/>
              </a:spcAft>
              <a:buNone/>
            </a:pPr>
            <a:endParaRPr sz="3300" dirty="0">
              <a:solidFill>
                <a:schemeClr val="dk1"/>
              </a:solidFill>
              <a:latin typeface="Calibri"/>
              <a:ea typeface="Calibri"/>
              <a:cs typeface="Calibri"/>
              <a:sym typeface="Calibri"/>
            </a:endParaRPr>
          </a:p>
          <a:p>
            <a:pPr marL="514248" marR="0" lvl="0" indent="-514248"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We 3D printed parts to create the dispensing mechanism </a:t>
            </a:r>
            <a:endParaRPr dirty="0"/>
          </a:p>
          <a:p>
            <a:pPr marL="0" marR="0" lvl="0" indent="0" algn="l" rtl="0">
              <a:spcBef>
                <a:spcPts val="0"/>
              </a:spcBef>
              <a:spcAft>
                <a:spcPts val="0"/>
              </a:spcAft>
              <a:buNone/>
            </a:pPr>
            <a:endParaRPr sz="3300" dirty="0">
              <a:solidFill>
                <a:schemeClr val="dk1"/>
              </a:solidFill>
              <a:latin typeface="Calibri"/>
              <a:ea typeface="Calibri"/>
              <a:cs typeface="Calibri"/>
              <a:sym typeface="Calibri"/>
            </a:endParaRPr>
          </a:p>
          <a:p>
            <a:pPr marL="514248" marR="0" lvl="0" indent="-514248"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We used 3 Servo motors to aid with dispensing the game pieces</a:t>
            </a:r>
            <a:endParaRPr dirty="0"/>
          </a:p>
          <a:p>
            <a:pPr marL="0" marR="0" lvl="0" indent="0" algn="l" rtl="0">
              <a:spcBef>
                <a:spcPts val="0"/>
              </a:spcBef>
              <a:spcAft>
                <a:spcPts val="0"/>
              </a:spcAft>
              <a:buNone/>
            </a:pPr>
            <a:endParaRPr sz="3300" dirty="0">
              <a:solidFill>
                <a:schemeClr val="dk1"/>
              </a:solidFill>
              <a:latin typeface="Calibri"/>
              <a:ea typeface="Calibri"/>
              <a:cs typeface="Calibri"/>
              <a:sym typeface="Calibri"/>
            </a:endParaRPr>
          </a:p>
          <a:p>
            <a:pPr marL="514248" marR="0" lvl="0" indent="-514248"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We used Minimax Algorithm with an evaluation function to create the AI system</a:t>
            </a:r>
            <a:endParaRPr dirty="0"/>
          </a:p>
        </p:txBody>
      </p:sp>
      <p:sp>
        <p:nvSpPr>
          <p:cNvPr id="89" name="Google Shape;89;p1"/>
          <p:cNvSpPr txBox="1"/>
          <p:nvPr/>
        </p:nvSpPr>
        <p:spPr>
          <a:xfrm>
            <a:off x="28689838" y="3796795"/>
            <a:ext cx="7868187" cy="11547812"/>
          </a:xfrm>
          <a:prstGeom prst="rect">
            <a:avLst/>
          </a:prstGeom>
          <a:solidFill>
            <a:srgbClr val="E8E6E6"/>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One the early problems we ran into was dealing with debouncing the arcade switches. Instead of debouncing seven signals, we used a 8:3 priority encoder to solve the problem.  When sampling the button press, we send a signal to turn off the encoder which solved the bouncing problem. </a:t>
            </a:r>
            <a:endParaRPr dirty="0"/>
          </a:p>
          <a:p>
            <a:pPr marL="0" marR="0" lvl="0" indent="0" algn="l" rtl="0">
              <a:spcBef>
                <a:spcPts val="0"/>
              </a:spcBef>
              <a:spcAft>
                <a:spcPts val="0"/>
              </a:spcAft>
              <a:buNone/>
            </a:pPr>
            <a:endParaRPr sz="33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We had to switch from the Arduino Mega to  the Arduino Due because the Mega didn’t have enough memory or computational power for our AI. The Due  uses a 32 bit ARM processor.</a:t>
            </a:r>
            <a:endParaRPr dirty="0"/>
          </a:p>
          <a:p>
            <a:pPr marL="0" marR="0" lvl="0" indent="0" algn="l" rtl="0">
              <a:spcBef>
                <a:spcPts val="0"/>
              </a:spcBef>
              <a:spcAft>
                <a:spcPts val="0"/>
              </a:spcAft>
              <a:buNone/>
            </a:pPr>
            <a:endParaRPr sz="33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300"/>
              <a:buFont typeface="Arial"/>
              <a:buChar char="•"/>
            </a:pPr>
            <a:r>
              <a:rPr lang="en-US" sz="3300" dirty="0">
                <a:solidFill>
                  <a:schemeClr val="dk1"/>
                </a:solidFill>
                <a:latin typeface="Calibri"/>
                <a:ea typeface="Calibri"/>
                <a:cs typeface="Calibri"/>
                <a:sym typeface="Calibri"/>
              </a:rPr>
              <a:t>The dispensing mechanism was designed using SolidWorks, which allowed us to create the exact parts necessary.</a:t>
            </a:r>
            <a:endParaRPr sz="3300"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33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300"/>
              <a:buFont typeface="Calibri"/>
              <a:buChar char="•"/>
            </a:pPr>
            <a:r>
              <a:rPr lang="en-US" sz="3300" dirty="0">
                <a:solidFill>
                  <a:schemeClr val="dk1"/>
                </a:solidFill>
                <a:latin typeface="Calibri"/>
                <a:ea typeface="Calibri"/>
                <a:cs typeface="Calibri"/>
                <a:sym typeface="Calibri"/>
              </a:rPr>
              <a:t>Manufacturing was done with 3D Printing in order to reduce costs and decrease time between design iterations.</a:t>
            </a:r>
            <a:endParaRPr sz="3300" dirty="0">
              <a:solidFill>
                <a:schemeClr val="dk1"/>
              </a:solidFill>
              <a:latin typeface="Calibri"/>
              <a:ea typeface="Calibri"/>
              <a:cs typeface="Calibri"/>
              <a:sym typeface="Calibri"/>
            </a:endParaRPr>
          </a:p>
        </p:txBody>
      </p:sp>
      <p:sp>
        <p:nvSpPr>
          <p:cNvPr id="90" name="Google Shape;90;p1"/>
          <p:cNvSpPr txBox="1"/>
          <p:nvPr/>
        </p:nvSpPr>
        <p:spPr>
          <a:xfrm>
            <a:off x="0" y="15693564"/>
            <a:ext cx="7868718" cy="830997"/>
          </a:xfrm>
          <a:prstGeom prst="rect">
            <a:avLst/>
          </a:prstGeom>
          <a:solidFill>
            <a:srgbClr val="3A1B87"/>
          </a:solidFill>
          <a:ln w="9525"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Design</a:t>
            </a:r>
            <a:endParaRPr/>
          </a:p>
        </p:txBody>
      </p:sp>
      <p:sp>
        <p:nvSpPr>
          <p:cNvPr id="91" name="Google Shape;91;p1"/>
          <p:cNvSpPr txBox="1"/>
          <p:nvPr/>
        </p:nvSpPr>
        <p:spPr>
          <a:xfrm>
            <a:off x="-9009" y="2760916"/>
            <a:ext cx="7877175" cy="830997"/>
          </a:xfrm>
          <a:prstGeom prst="rect">
            <a:avLst/>
          </a:prstGeom>
          <a:solidFill>
            <a:srgbClr val="3A1B87"/>
          </a:solidFill>
          <a:ln w="9525"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Introduction</a:t>
            </a:r>
            <a:endParaRPr/>
          </a:p>
        </p:txBody>
      </p:sp>
      <p:sp>
        <p:nvSpPr>
          <p:cNvPr id="92" name="Google Shape;92;p1"/>
          <p:cNvSpPr txBox="1"/>
          <p:nvPr/>
        </p:nvSpPr>
        <p:spPr>
          <a:xfrm>
            <a:off x="5445" y="9158298"/>
            <a:ext cx="7862721" cy="6140102"/>
          </a:xfrm>
          <a:prstGeom prst="rect">
            <a:avLst/>
          </a:prstGeom>
          <a:solidFill>
            <a:srgbClr val="E8E6E6"/>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To create an AI-based robotic system to play against a human in Connect 4. It will be able to interact with a physical gameboard in order to provide a unique playing experience. In order to satisfy this objective, our system has to do the following:</a:t>
            </a:r>
          </a:p>
          <a:p>
            <a:pPr marL="0" marR="0" lvl="0" indent="0" algn="l" rtl="0">
              <a:spcBef>
                <a:spcPts val="0"/>
              </a:spcBef>
              <a:spcAft>
                <a:spcPts val="0"/>
              </a:spcAft>
              <a:buNone/>
            </a:pPr>
            <a:endParaRPr sz="30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300"/>
              <a:buFont typeface="Arial"/>
              <a:buChar char="•"/>
            </a:pPr>
            <a:r>
              <a:rPr lang="en-US" sz="3000" dirty="0">
                <a:solidFill>
                  <a:schemeClr val="dk1"/>
                </a:solidFill>
                <a:latin typeface="Calibri"/>
                <a:ea typeface="Calibri"/>
                <a:cs typeface="Calibri"/>
                <a:sym typeface="Calibri"/>
              </a:rPr>
              <a:t>Detect when a human player makes a move</a:t>
            </a:r>
            <a:endParaRPr sz="3000" dirty="0"/>
          </a:p>
          <a:p>
            <a:pPr marL="457200" marR="0" lvl="0" indent="-457200" algn="l" rtl="0">
              <a:spcBef>
                <a:spcPts val="0"/>
              </a:spcBef>
              <a:spcAft>
                <a:spcPts val="0"/>
              </a:spcAft>
              <a:buClr>
                <a:schemeClr val="dk1"/>
              </a:buClr>
              <a:buSzPts val="3300"/>
              <a:buFont typeface="Arial"/>
              <a:buChar char="•"/>
            </a:pPr>
            <a:r>
              <a:rPr lang="en-US" sz="3000" dirty="0">
                <a:solidFill>
                  <a:schemeClr val="dk1"/>
                </a:solidFill>
                <a:latin typeface="Calibri"/>
                <a:ea typeface="Calibri"/>
                <a:cs typeface="Calibri"/>
                <a:sym typeface="Calibri"/>
              </a:rPr>
              <a:t>Employ an AI algorithm to determine the  system’s move</a:t>
            </a:r>
            <a:endParaRPr sz="3000" dirty="0"/>
          </a:p>
          <a:p>
            <a:pPr marL="457200" marR="0" lvl="0" indent="-457200" algn="l" rtl="0">
              <a:spcBef>
                <a:spcPts val="0"/>
              </a:spcBef>
              <a:spcAft>
                <a:spcPts val="0"/>
              </a:spcAft>
              <a:buClr>
                <a:schemeClr val="dk1"/>
              </a:buClr>
              <a:buSzPts val="3300"/>
              <a:buFont typeface="Arial"/>
              <a:buChar char="•"/>
            </a:pPr>
            <a:r>
              <a:rPr lang="en-US" sz="3000" dirty="0">
                <a:solidFill>
                  <a:schemeClr val="dk1"/>
                </a:solidFill>
                <a:latin typeface="Calibri"/>
                <a:cs typeface="Calibri"/>
                <a:sym typeface="Calibri"/>
              </a:rPr>
              <a:t>Activate a robotic system to dispense game pieces into the correct column</a:t>
            </a:r>
            <a:endParaRPr sz="3000" dirty="0"/>
          </a:p>
          <a:p>
            <a:pPr marL="0" marR="0" lvl="0" indent="0" algn="ctr" rtl="0">
              <a:spcBef>
                <a:spcPts val="0"/>
              </a:spcBef>
              <a:spcAft>
                <a:spcPts val="0"/>
              </a:spcAft>
              <a:buNone/>
            </a:pPr>
            <a:endParaRPr sz="3300" dirty="0">
              <a:solidFill>
                <a:schemeClr val="dk1"/>
              </a:solidFill>
              <a:latin typeface="Calibri"/>
              <a:ea typeface="Calibri"/>
              <a:cs typeface="Calibri"/>
              <a:sym typeface="Calibri"/>
            </a:endParaRPr>
          </a:p>
        </p:txBody>
      </p:sp>
      <p:sp>
        <p:nvSpPr>
          <p:cNvPr id="93" name="Google Shape;93;p1"/>
          <p:cNvSpPr txBox="1"/>
          <p:nvPr/>
        </p:nvSpPr>
        <p:spPr>
          <a:xfrm>
            <a:off x="5428" y="8137916"/>
            <a:ext cx="7862718" cy="830997"/>
          </a:xfrm>
          <a:prstGeom prst="rect">
            <a:avLst/>
          </a:prstGeom>
          <a:solidFill>
            <a:srgbClr val="3A1B87"/>
          </a:solidFill>
          <a:ln w="9525"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Objective</a:t>
            </a:r>
            <a:endParaRPr/>
          </a:p>
        </p:txBody>
      </p:sp>
      <p:sp>
        <p:nvSpPr>
          <p:cNvPr id="94" name="Google Shape;94;p1"/>
          <p:cNvSpPr txBox="1"/>
          <p:nvPr/>
        </p:nvSpPr>
        <p:spPr>
          <a:xfrm>
            <a:off x="28689838" y="2757835"/>
            <a:ext cx="7877175" cy="830997"/>
          </a:xfrm>
          <a:prstGeom prst="rect">
            <a:avLst/>
          </a:prstGeom>
          <a:solidFill>
            <a:srgbClr val="3A1B87"/>
          </a:solidFill>
          <a:ln w="9525" cap="flat" cmpd="sng">
            <a:solidFill>
              <a:srgbClr val="42719B"/>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Discussion</a:t>
            </a:r>
            <a:endParaRPr/>
          </a:p>
        </p:txBody>
      </p:sp>
      <p:sp>
        <p:nvSpPr>
          <p:cNvPr id="95" name="Google Shape;95;p1"/>
          <p:cNvSpPr txBox="1"/>
          <p:nvPr/>
        </p:nvSpPr>
        <p:spPr>
          <a:xfrm>
            <a:off x="28680809" y="15688536"/>
            <a:ext cx="7908786" cy="830997"/>
          </a:xfrm>
          <a:prstGeom prst="rect">
            <a:avLst/>
          </a:prstGeom>
          <a:solidFill>
            <a:srgbClr val="3A1B87"/>
          </a:solidFill>
          <a:ln w="9525"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Future Work</a:t>
            </a:r>
            <a:endParaRPr/>
          </a:p>
        </p:txBody>
      </p:sp>
      <p:sp>
        <p:nvSpPr>
          <p:cNvPr id="96" name="Google Shape;96;p1"/>
          <p:cNvSpPr txBox="1"/>
          <p:nvPr/>
        </p:nvSpPr>
        <p:spPr>
          <a:xfrm>
            <a:off x="8093412" y="2760913"/>
            <a:ext cx="10433205" cy="830997"/>
          </a:xfrm>
          <a:prstGeom prst="rect">
            <a:avLst/>
          </a:prstGeom>
          <a:solidFill>
            <a:srgbClr val="3A1B87"/>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Dispensing Mechanism</a:t>
            </a:r>
            <a:endParaRPr/>
          </a:p>
        </p:txBody>
      </p:sp>
      <p:pic>
        <p:nvPicPr>
          <p:cNvPr id="97" name="Google Shape;97;p1" descr="Image result"/>
          <p:cNvPicPr preferRelativeResize="0"/>
          <p:nvPr/>
        </p:nvPicPr>
        <p:blipFill rotWithShape="1">
          <a:blip r:embed="rId3">
            <a:alphaModFix/>
          </a:blip>
          <a:srcRect/>
          <a:stretch/>
        </p:blipFill>
        <p:spPr>
          <a:xfrm>
            <a:off x="-14999" y="-69561"/>
            <a:ext cx="7868712" cy="2017251"/>
          </a:xfrm>
          <a:prstGeom prst="rect">
            <a:avLst/>
          </a:prstGeom>
          <a:noFill/>
          <a:ln>
            <a:noFill/>
          </a:ln>
        </p:spPr>
      </p:pic>
      <p:sp>
        <p:nvSpPr>
          <p:cNvPr id="98" name="Google Shape;98;p1"/>
          <p:cNvSpPr txBox="1"/>
          <p:nvPr/>
        </p:nvSpPr>
        <p:spPr>
          <a:xfrm>
            <a:off x="18707814" y="2760913"/>
            <a:ext cx="9740098" cy="830997"/>
          </a:xfrm>
          <a:prstGeom prst="rect">
            <a:avLst/>
          </a:prstGeom>
          <a:solidFill>
            <a:srgbClr val="3A1B87"/>
          </a:solidFill>
          <a:ln w="9525"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Flow Diagram </a:t>
            </a:r>
            <a:endParaRPr/>
          </a:p>
        </p:txBody>
      </p:sp>
      <p:sp>
        <p:nvSpPr>
          <p:cNvPr id="99" name="Google Shape;99;p1"/>
          <p:cNvSpPr txBox="1"/>
          <p:nvPr/>
        </p:nvSpPr>
        <p:spPr>
          <a:xfrm>
            <a:off x="8092110" y="15688536"/>
            <a:ext cx="10431903" cy="830997"/>
          </a:xfrm>
          <a:prstGeom prst="rect">
            <a:avLst/>
          </a:prstGeom>
          <a:solidFill>
            <a:srgbClr val="3A1B87"/>
          </a:solidFill>
          <a:ln w="9525"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Connectivity Diagram</a:t>
            </a:r>
            <a:endParaRPr/>
          </a:p>
        </p:txBody>
      </p:sp>
      <p:sp>
        <p:nvSpPr>
          <p:cNvPr id="100" name="Google Shape;100;p1"/>
          <p:cNvSpPr/>
          <p:nvPr/>
        </p:nvSpPr>
        <p:spPr>
          <a:xfrm>
            <a:off x="18707813" y="3779638"/>
            <a:ext cx="9732501" cy="11564969"/>
          </a:xfrm>
          <a:prstGeom prst="rect">
            <a:avLst/>
          </a:prstGeom>
          <a:noFill/>
          <a:ln w="9525" cap="flat" cmpd="sng">
            <a:solidFill>
              <a:schemeClr val="dk1"/>
            </a:solidFill>
            <a:prstDash val="solid"/>
            <a:miter lim="800000"/>
            <a:headEnd type="none" w="sm" len="sm"/>
            <a:tailEnd type="none" w="sm" len="sm"/>
          </a:ln>
        </p:spPr>
        <p:txBody>
          <a:bodyPr spcFirstLastPara="1" wrap="square" lIns="274300" tIns="137150" rIns="274300" bIns="137150" anchor="ctr" anchorCtr="0">
            <a:noAutofit/>
          </a:bodyPr>
          <a:lstStyle/>
          <a:p>
            <a:pPr marL="0" marR="0" lvl="0" indent="0" algn="ctr" rtl="0">
              <a:spcBef>
                <a:spcPts val="0"/>
              </a:spcBef>
              <a:spcAft>
                <a:spcPts val="0"/>
              </a:spcAft>
              <a:buNone/>
            </a:pPr>
            <a:endParaRPr sz="18138">
              <a:solidFill>
                <a:schemeClr val="dk1"/>
              </a:solidFill>
              <a:latin typeface="Calibri"/>
              <a:ea typeface="Calibri"/>
              <a:cs typeface="Calibri"/>
              <a:sym typeface="Calibri"/>
            </a:endParaRPr>
          </a:p>
        </p:txBody>
      </p:sp>
      <p:pic>
        <p:nvPicPr>
          <p:cNvPr id="102" name="Google Shape;102;p1"/>
          <p:cNvPicPr preferRelativeResize="0"/>
          <p:nvPr/>
        </p:nvPicPr>
        <p:blipFill rotWithShape="1">
          <a:blip r:embed="rId4">
            <a:alphaModFix/>
          </a:blip>
          <a:srcRect/>
          <a:stretch/>
        </p:blipFill>
        <p:spPr>
          <a:xfrm>
            <a:off x="18715411" y="16718691"/>
            <a:ext cx="9692909" cy="5304620"/>
          </a:xfrm>
          <a:prstGeom prst="rect">
            <a:avLst/>
          </a:prstGeom>
          <a:noFill/>
          <a:ln w="9525" cap="flat" cmpd="sng">
            <a:solidFill>
              <a:schemeClr val="dk1"/>
            </a:solidFill>
            <a:prstDash val="solid"/>
            <a:round/>
            <a:headEnd type="none" w="sm" len="sm"/>
            <a:tailEnd type="none" w="sm" len="sm"/>
          </a:ln>
        </p:spPr>
      </p:pic>
      <p:sp>
        <p:nvSpPr>
          <p:cNvPr id="103" name="Google Shape;103;p1"/>
          <p:cNvSpPr txBox="1"/>
          <p:nvPr/>
        </p:nvSpPr>
        <p:spPr>
          <a:xfrm>
            <a:off x="18747405" y="15688534"/>
            <a:ext cx="9692909" cy="830997"/>
          </a:xfrm>
          <a:prstGeom prst="rect">
            <a:avLst/>
          </a:prstGeom>
          <a:solidFill>
            <a:srgbClr val="3A1B87"/>
          </a:solidFill>
          <a:ln w="9525"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AI Algorithm</a:t>
            </a:r>
            <a:endParaRPr/>
          </a:p>
        </p:txBody>
      </p:sp>
      <p:sp>
        <p:nvSpPr>
          <p:cNvPr id="104" name="Google Shape;104;p1"/>
          <p:cNvSpPr txBox="1"/>
          <p:nvPr/>
        </p:nvSpPr>
        <p:spPr>
          <a:xfrm>
            <a:off x="18707813" y="22023313"/>
            <a:ext cx="9700508" cy="5394192"/>
          </a:xfrm>
          <a:prstGeom prst="rect">
            <a:avLst/>
          </a:prstGeom>
          <a:solidFill>
            <a:srgbClr val="E8E6E6"/>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R="0" lvl="0" algn="l" rtl="0">
              <a:spcBef>
                <a:spcPts val="0"/>
              </a:spcBef>
              <a:spcAft>
                <a:spcPts val="0"/>
              </a:spcAft>
              <a:buClr>
                <a:schemeClr val="dk1"/>
              </a:buClr>
              <a:buSzPts val="3300"/>
            </a:pPr>
            <a:r>
              <a:rPr lang="en-US" sz="3300" dirty="0">
                <a:solidFill>
                  <a:schemeClr val="dk1"/>
                </a:solidFill>
                <a:latin typeface="Calibri"/>
                <a:ea typeface="Calibri"/>
                <a:cs typeface="Calibri"/>
                <a:sym typeface="Calibri"/>
              </a:rPr>
              <a:t>The minimax algorithm we used is a recursive AI algorithm for choosing the next move based on the position of the game pieces. The algorithm’s position evaluation determines how good each possible move is and attempts to minimize the possible maximum (worst-case) outcome. As the search depth increases, the better the AI’s decision becomes at the cost of computational time.</a:t>
            </a:r>
            <a:endParaRPr lang="en-US" dirty="0"/>
          </a:p>
        </p:txBody>
      </p:sp>
      <p:pic>
        <p:nvPicPr>
          <p:cNvPr id="105" name="Google Shape;105;p1"/>
          <p:cNvPicPr preferRelativeResize="0"/>
          <p:nvPr/>
        </p:nvPicPr>
        <p:blipFill>
          <a:blip r:embed="rId5"/>
          <a:stretch>
            <a:fillRect/>
          </a:stretch>
        </p:blipFill>
        <p:spPr>
          <a:xfrm>
            <a:off x="8090701" y="17713787"/>
            <a:ext cx="10433205" cy="8057855"/>
          </a:xfrm>
          <a:prstGeom prst="rect">
            <a:avLst/>
          </a:prstGeom>
          <a:noFill/>
          <a:ln>
            <a:noFill/>
          </a:ln>
        </p:spPr>
      </p:pic>
      <p:sp>
        <p:nvSpPr>
          <p:cNvPr id="106" name="Google Shape;106;p1"/>
          <p:cNvSpPr/>
          <p:nvPr/>
        </p:nvSpPr>
        <p:spPr>
          <a:xfrm>
            <a:off x="8090806" y="16704194"/>
            <a:ext cx="10433100" cy="107277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07" name="Google Shape;107;p1"/>
          <p:cNvPicPr preferRelativeResize="0"/>
          <p:nvPr/>
        </p:nvPicPr>
        <p:blipFill rotWithShape="1">
          <a:blip r:embed="rId6">
            <a:alphaModFix/>
          </a:blip>
          <a:srcRect l="12522" t="5681" r="15092" b="6236"/>
          <a:stretch/>
        </p:blipFill>
        <p:spPr>
          <a:xfrm>
            <a:off x="8052500" y="3788800"/>
            <a:ext cx="10431926" cy="11555699"/>
          </a:xfrm>
          <a:prstGeom prst="rect">
            <a:avLst/>
          </a:prstGeom>
          <a:noFill/>
          <a:ln>
            <a:noFill/>
          </a:ln>
        </p:spPr>
      </p:pic>
      <p:pic>
        <p:nvPicPr>
          <p:cNvPr id="3" name="Picture 2">
            <a:extLst>
              <a:ext uri="{FF2B5EF4-FFF2-40B4-BE49-F238E27FC236}">
                <a16:creationId xmlns:a16="http://schemas.microsoft.com/office/drawing/2014/main" id="{972D9757-68D4-4232-8514-85A7E92D7C7F}"/>
              </a:ext>
            </a:extLst>
          </p:cNvPr>
          <p:cNvPicPr>
            <a:picLocks noChangeAspect="1"/>
          </p:cNvPicPr>
          <p:nvPr/>
        </p:nvPicPr>
        <p:blipFill>
          <a:blip r:embed="rId7"/>
          <a:stretch>
            <a:fillRect/>
          </a:stretch>
        </p:blipFill>
        <p:spPr>
          <a:xfrm>
            <a:off x="20275842" y="3796795"/>
            <a:ext cx="5526156" cy="114534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503</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Ronald Gaines</cp:lastModifiedBy>
  <cp:revision>17</cp:revision>
  <dcterms:created xsi:type="dcterms:W3CDTF">2017-04-14T03:33:31Z</dcterms:created>
  <dcterms:modified xsi:type="dcterms:W3CDTF">2019-12-06T03:54:17Z</dcterms:modified>
</cp:coreProperties>
</file>