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7" r:id="rId5"/>
    <p:sldId id="258" r:id="rId6"/>
    <p:sldId id="291" r:id="rId7"/>
    <p:sldId id="292" r:id="rId8"/>
    <p:sldId id="259" r:id="rId9"/>
    <p:sldId id="260" r:id="rId10"/>
    <p:sldId id="272" r:id="rId11"/>
    <p:sldId id="273" r:id="rId12"/>
    <p:sldId id="293" r:id="rId13"/>
    <p:sldId id="274" r:id="rId14"/>
    <p:sldId id="299" r:id="rId15"/>
    <p:sldId id="276" r:id="rId16"/>
    <p:sldId id="306" r:id="rId17"/>
    <p:sldId id="307" r:id="rId18"/>
    <p:sldId id="308" r:id="rId19"/>
    <p:sldId id="309" r:id="rId20"/>
    <p:sldId id="312" r:id="rId21"/>
    <p:sldId id="310" r:id="rId22"/>
    <p:sldId id="313" r:id="rId23"/>
    <p:sldId id="286"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A000"/>
    <a:srgbClr val="FFC5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 Duo" userId="S::duoyu@mcw.edu::97a69ae5-e632-4bf2-a339-618996bb8e19" providerId="AD" clId="Web-{67316501-2490-D48B-3C9B-823AF1E1AB77}"/>
    <pc:docChg chg="delSld modSld">
      <pc:chgData name="Yu, Duo" userId="S::duoyu@mcw.edu::97a69ae5-e632-4bf2-a339-618996bb8e19" providerId="AD" clId="Web-{67316501-2490-D48B-3C9B-823AF1E1AB77}" dt="2023-10-23T20:58:00.462" v="4"/>
      <pc:docMkLst>
        <pc:docMk/>
      </pc:docMkLst>
      <pc:sldChg chg="del">
        <pc:chgData name="Yu, Duo" userId="S::duoyu@mcw.edu::97a69ae5-e632-4bf2-a339-618996bb8e19" providerId="AD" clId="Web-{67316501-2490-D48B-3C9B-823AF1E1AB77}" dt="2023-10-23T20:06:49.491" v="0"/>
        <pc:sldMkLst>
          <pc:docMk/>
          <pc:sldMk cId="3373365039" sldId="259"/>
        </pc:sldMkLst>
      </pc:sldChg>
      <pc:sldChg chg="addSp delSp modSp">
        <pc:chgData name="Yu, Duo" userId="S::duoyu@mcw.edu::97a69ae5-e632-4bf2-a339-618996bb8e19" providerId="AD" clId="Web-{67316501-2490-D48B-3C9B-823AF1E1AB77}" dt="2023-10-23T20:58:00.462" v="4"/>
        <pc:sldMkLst>
          <pc:docMk/>
          <pc:sldMk cId="602160757" sldId="260"/>
        </pc:sldMkLst>
        <pc:spChg chg="del mod">
          <ac:chgData name="Yu, Duo" userId="S::duoyu@mcw.edu::97a69ae5-e632-4bf2-a339-618996bb8e19" providerId="AD" clId="Web-{67316501-2490-D48B-3C9B-823AF1E1AB77}" dt="2023-10-23T20:58:00.462" v="4"/>
          <ac:spMkLst>
            <pc:docMk/>
            <pc:sldMk cId="602160757" sldId="260"/>
            <ac:spMk id="3" creationId="{00000000-0000-0000-0000-000000000000}"/>
          </ac:spMkLst>
        </pc:spChg>
        <pc:spChg chg="add mod">
          <ac:chgData name="Yu, Duo" userId="S::duoyu@mcw.edu::97a69ae5-e632-4bf2-a339-618996bb8e19" providerId="AD" clId="Web-{67316501-2490-D48B-3C9B-823AF1E1AB77}" dt="2023-10-23T20:58:00.462" v="4"/>
          <ac:spMkLst>
            <pc:docMk/>
            <pc:sldMk cId="602160757" sldId="260"/>
            <ac:spMk id="6" creationId="{0AFEF575-DC1E-6540-B88B-D1201E69168F}"/>
          </ac:spMkLst>
        </pc:spChg>
      </pc:sldChg>
    </pc:docChg>
  </pc:docChgLst>
  <pc:docChgLst>
    <pc:chgData name="Yu, Duo" userId="97a69ae5-e632-4bf2-a339-618996bb8e19" providerId="ADAL" clId="{5519E61F-B57F-420C-9FEB-A7E89387CF12}"/>
    <pc:docChg chg="undo custSel addSld delSld modSld sldOrd">
      <pc:chgData name="Yu, Duo" userId="97a69ae5-e632-4bf2-a339-618996bb8e19" providerId="ADAL" clId="{5519E61F-B57F-420C-9FEB-A7E89387CF12}" dt="2023-10-23T16:54:14.117" v="7887" actId="1076"/>
      <pc:docMkLst>
        <pc:docMk/>
      </pc:docMkLst>
      <pc:sldChg chg="modSp mod">
        <pc:chgData name="Yu, Duo" userId="97a69ae5-e632-4bf2-a339-618996bb8e19" providerId="ADAL" clId="{5519E61F-B57F-420C-9FEB-A7E89387CF12}" dt="2023-10-23T13:33:12.264" v="4674" actId="20577"/>
        <pc:sldMkLst>
          <pc:docMk/>
          <pc:sldMk cId="4010422884" sldId="257"/>
        </pc:sldMkLst>
        <pc:spChg chg="mod">
          <ac:chgData name="Yu, Duo" userId="97a69ae5-e632-4bf2-a339-618996bb8e19" providerId="ADAL" clId="{5519E61F-B57F-420C-9FEB-A7E89387CF12}" dt="2023-10-12T16:56:54.623" v="44" actId="20577"/>
          <ac:spMkLst>
            <pc:docMk/>
            <pc:sldMk cId="4010422884" sldId="257"/>
            <ac:spMk id="2" creationId="{45E8AFCD-3C1E-DB7F-E30B-1C77A0A5BFA4}"/>
          </ac:spMkLst>
        </pc:spChg>
        <pc:spChg chg="mod">
          <ac:chgData name="Yu, Duo" userId="97a69ae5-e632-4bf2-a339-618996bb8e19" providerId="ADAL" clId="{5519E61F-B57F-420C-9FEB-A7E89387CF12}" dt="2023-10-23T13:33:12.264" v="4674" actId="20577"/>
          <ac:spMkLst>
            <pc:docMk/>
            <pc:sldMk cId="4010422884" sldId="257"/>
            <ac:spMk id="3" creationId="{21F2A7BF-DE99-4510-94F0-73D0ABE32E92}"/>
          </ac:spMkLst>
        </pc:spChg>
        <pc:spChg chg="mod">
          <ac:chgData name="Yu, Duo" userId="97a69ae5-e632-4bf2-a339-618996bb8e19" providerId="ADAL" clId="{5519E61F-B57F-420C-9FEB-A7E89387CF12}" dt="2023-10-12T16:58:17.512" v="83" actId="20577"/>
          <ac:spMkLst>
            <pc:docMk/>
            <pc:sldMk cId="4010422884" sldId="257"/>
            <ac:spMk id="5" creationId="{CE422E38-4E82-71A4-6774-948C680E7498}"/>
          </ac:spMkLst>
        </pc:spChg>
      </pc:sldChg>
      <pc:sldChg chg="del">
        <pc:chgData name="Yu, Duo" userId="97a69ae5-e632-4bf2-a339-618996bb8e19" providerId="ADAL" clId="{5519E61F-B57F-420C-9FEB-A7E89387CF12}" dt="2023-10-12T16:58:28.580" v="84" actId="47"/>
        <pc:sldMkLst>
          <pc:docMk/>
          <pc:sldMk cId="591482693" sldId="258"/>
        </pc:sldMkLst>
      </pc:sldChg>
      <pc:sldChg chg="del">
        <pc:chgData name="Yu, Duo" userId="97a69ae5-e632-4bf2-a339-618996bb8e19" providerId="ADAL" clId="{5519E61F-B57F-420C-9FEB-A7E89387CF12}" dt="2023-10-12T16:58:33.391" v="85" actId="47"/>
        <pc:sldMkLst>
          <pc:docMk/>
          <pc:sldMk cId="3779928810" sldId="259"/>
        </pc:sldMkLst>
      </pc:sldChg>
      <pc:sldChg chg="del">
        <pc:chgData name="Yu, Duo" userId="97a69ae5-e632-4bf2-a339-618996bb8e19" providerId="ADAL" clId="{5519E61F-B57F-420C-9FEB-A7E89387CF12}" dt="2023-10-12T16:58:39.065" v="93" actId="47"/>
        <pc:sldMkLst>
          <pc:docMk/>
          <pc:sldMk cId="3462103655" sldId="260"/>
        </pc:sldMkLst>
      </pc:sldChg>
      <pc:sldChg chg="del">
        <pc:chgData name="Yu, Duo" userId="97a69ae5-e632-4bf2-a339-618996bb8e19" providerId="ADAL" clId="{5519E61F-B57F-420C-9FEB-A7E89387CF12}" dt="2023-10-12T16:58:34.314" v="86" actId="47"/>
        <pc:sldMkLst>
          <pc:docMk/>
          <pc:sldMk cId="1954897789" sldId="261"/>
        </pc:sldMkLst>
      </pc:sldChg>
      <pc:sldChg chg="del">
        <pc:chgData name="Yu, Duo" userId="97a69ae5-e632-4bf2-a339-618996bb8e19" providerId="ADAL" clId="{5519E61F-B57F-420C-9FEB-A7E89387CF12}" dt="2023-10-12T16:58:35.073" v="87" actId="47"/>
        <pc:sldMkLst>
          <pc:docMk/>
          <pc:sldMk cId="2770349939" sldId="262"/>
        </pc:sldMkLst>
      </pc:sldChg>
      <pc:sldChg chg="del">
        <pc:chgData name="Yu, Duo" userId="97a69ae5-e632-4bf2-a339-618996bb8e19" providerId="ADAL" clId="{5519E61F-B57F-420C-9FEB-A7E89387CF12}" dt="2023-10-12T16:58:40.566" v="95" actId="47"/>
        <pc:sldMkLst>
          <pc:docMk/>
          <pc:sldMk cId="3735015052" sldId="263"/>
        </pc:sldMkLst>
      </pc:sldChg>
      <pc:sldChg chg="del">
        <pc:chgData name="Yu, Duo" userId="97a69ae5-e632-4bf2-a339-618996bb8e19" providerId="ADAL" clId="{5519E61F-B57F-420C-9FEB-A7E89387CF12}" dt="2023-10-12T16:58:36.681" v="89" actId="47"/>
        <pc:sldMkLst>
          <pc:docMk/>
          <pc:sldMk cId="1451049851" sldId="264"/>
        </pc:sldMkLst>
      </pc:sldChg>
      <pc:sldChg chg="modSp mod">
        <pc:chgData name="Yu, Duo" userId="97a69ae5-e632-4bf2-a339-618996bb8e19" providerId="ADAL" clId="{5519E61F-B57F-420C-9FEB-A7E89387CF12}" dt="2023-10-12T17:59:45.779" v="418" actId="20577"/>
        <pc:sldMkLst>
          <pc:docMk/>
          <pc:sldMk cId="1772804994" sldId="265"/>
        </pc:sldMkLst>
        <pc:spChg chg="mod">
          <ac:chgData name="Yu, Duo" userId="97a69ae5-e632-4bf2-a339-618996bb8e19" providerId="ADAL" clId="{5519E61F-B57F-420C-9FEB-A7E89387CF12}" dt="2023-10-12T17:58:41.128" v="343" actId="14100"/>
          <ac:spMkLst>
            <pc:docMk/>
            <pc:sldMk cId="1772804994" sldId="265"/>
            <ac:spMk id="2" creationId="{00000000-0000-0000-0000-000000000000}"/>
          </ac:spMkLst>
        </pc:spChg>
        <pc:spChg chg="mod">
          <ac:chgData name="Yu, Duo" userId="97a69ae5-e632-4bf2-a339-618996bb8e19" providerId="ADAL" clId="{5519E61F-B57F-420C-9FEB-A7E89387CF12}" dt="2023-10-12T17:59:45.779" v="418" actId="20577"/>
          <ac:spMkLst>
            <pc:docMk/>
            <pc:sldMk cId="1772804994" sldId="265"/>
            <ac:spMk id="3" creationId="{00000000-0000-0000-0000-000000000000}"/>
          </ac:spMkLst>
        </pc:spChg>
      </pc:sldChg>
      <pc:sldChg chg="addSp delSp modSp mod">
        <pc:chgData name="Yu, Duo" userId="97a69ae5-e632-4bf2-a339-618996bb8e19" providerId="ADAL" clId="{5519E61F-B57F-420C-9FEB-A7E89387CF12}" dt="2023-10-12T18:03:50.954" v="449" actId="1076"/>
        <pc:sldMkLst>
          <pc:docMk/>
          <pc:sldMk cId="3316368436" sldId="266"/>
        </pc:sldMkLst>
        <pc:spChg chg="del mod">
          <ac:chgData name="Yu, Duo" userId="97a69ae5-e632-4bf2-a339-618996bb8e19" providerId="ADAL" clId="{5519E61F-B57F-420C-9FEB-A7E89387CF12}" dt="2023-10-12T18:03:30.648" v="442" actId="478"/>
          <ac:spMkLst>
            <pc:docMk/>
            <pc:sldMk cId="3316368436" sldId="266"/>
            <ac:spMk id="2" creationId="{00000000-0000-0000-0000-000000000000}"/>
          </ac:spMkLst>
        </pc:spChg>
        <pc:spChg chg="del mod">
          <ac:chgData name="Yu, Duo" userId="97a69ae5-e632-4bf2-a339-618996bb8e19" providerId="ADAL" clId="{5519E61F-B57F-420C-9FEB-A7E89387CF12}" dt="2023-10-12T18:03:23.497" v="440" actId="22"/>
          <ac:spMkLst>
            <pc:docMk/>
            <pc:sldMk cId="3316368436" sldId="266"/>
            <ac:spMk id="3" creationId="{00000000-0000-0000-0000-000000000000}"/>
          </ac:spMkLst>
        </pc:spChg>
        <pc:spChg chg="add del mod">
          <ac:chgData name="Yu, Duo" userId="97a69ae5-e632-4bf2-a339-618996bb8e19" providerId="ADAL" clId="{5519E61F-B57F-420C-9FEB-A7E89387CF12}" dt="2023-10-12T18:03:33.262" v="443" actId="478"/>
          <ac:spMkLst>
            <pc:docMk/>
            <pc:sldMk cId="3316368436" sldId="266"/>
            <ac:spMk id="7" creationId="{371FE912-1948-B37E-2CAD-293385A0A562}"/>
          </ac:spMkLst>
        </pc:spChg>
        <pc:picChg chg="add mod ord">
          <ac:chgData name="Yu, Duo" userId="97a69ae5-e632-4bf2-a339-618996bb8e19" providerId="ADAL" clId="{5519E61F-B57F-420C-9FEB-A7E89387CF12}" dt="2023-10-12T18:03:50.954" v="449" actId="1076"/>
          <ac:picMkLst>
            <pc:docMk/>
            <pc:sldMk cId="3316368436" sldId="266"/>
            <ac:picMk id="5" creationId="{F65C1978-5501-682A-D18C-FF01A3B725FC}"/>
          </ac:picMkLst>
        </pc:picChg>
        <pc:picChg chg="del">
          <ac:chgData name="Yu, Duo" userId="97a69ae5-e632-4bf2-a339-618996bb8e19" providerId="ADAL" clId="{5519E61F-B57F-420C-9FEB-A7E89387CF12}" dt="2023-10-12T18:03:01.393" v="438" actId="478"/>
          <ac:picMkLst>
            <pc:docMk/>
            <pc:sldMk cId="3316368436" sldId="266"/>
            <ac:picMk id="10" creationId="{00000000-0000-0000-0000-000000000000}"/>
          </ac:picMkLst>
        </pc:picChg>
        <pc:picChg chg="del">
          <ac:chgData name="Yu, Duo" userId="97a69ae5-e632-4bf2-a339-618996bb8e19" providerId="ADAL" clId="{5519E61F-B57F-420C-9FEB-A7E89387CF12}" dt="2023-10-12T18:03:00.669" v="437" actId="478"/>
          <ac:picMkLst>
            <pc:docMk/>
            <pc:sldMk cId="3316368436" sldId="266"/>
            <ac:picMk id="11" creationId="{00000000-0000-0000-0000-000000000000}"/>
          </ac:picMkLst>
        </pc:picChg>
        <pc:picChg chg="del">
          <ac:chgData name="Yu, Duo" userId="97a69ae5-e632-4bf2-a339-618996bb8e19" providerId="ADAL" clId="{5519E61F-B57F-420C-9FEB-A7E89387CF12}" dt="2023-10-12T18:03:02.505" v="439" actId="478"/>
          <ac:picMkLst>
            <pc:docMk/>
            <pc:sldMk cId="3316368436" sldId="266"/>
            <ac:picMk id="12" creationId="{00000000-0000-0000-0000-000000000000}"/>
          </ac:picMkLst>
        </pc:picChg>
      </pc:sldChg>
      <pc:sldChg chg="del">
        <pc:chgData name="Yu, Duo" userId="97a69ae5-e632-4bf2-a339-618996bb8e19" providerId="ADAL" clId="{5519E61F-B57F-420C-9FEB-A7E89387CF12}" dt="2023-10-12T18:11:26.822" v="452" actId="47"/>
        <pc:sldMkLst>
          <pc:docMk/>
          <pc:sldMk cId="1135090032" sldId="267"/>
        </pc:sldMkLst>
      </pc:sldChg>
      <pc:sldChg chg="add del">
        <pc:chgData name="Yu, Duo" userId="97a69ae5-e632-4bf2-a339-618996bb8e19" providerId="ADAL" clId="{5519E61F-B57F-420C-9FEB-A7E89387CF12}" dt="2023-10-23T13:38:43.583" v="4749" actId="47"/>
        <pc:sldMkLst>
          <pc:docMk/>
          <pc:sldMk cId="3013424809" sldId="268"/>
        </pc:sldMkLst>
      </pc:sldChg>
      <pc:sldChg chg="modSp mod">
        <pc:chgData name="Yu, Duo" userId="97a69ae5-e632-4bf2-a339-618996bb8e19" providerId="ADAL" clId="{5519E61F-B57F-420C-9FEB-A7E89387CF12}" dt="2023-10-22T16:30:46.388" v="4668" actId="20577"/>
        <pc:sldMkLst>
          <pc:docMk/>
          <pc:sldMk cId="441935760" sldId="269"/>
        </pc:sldMkLst>
        <pc:spChg chg="mod">
          <ac:chgData name="Yu, Duo" userId="97a69ae5-e632-4bf2-a339-618996bb8e19" providerId="ADAL" clId="{5519E61F-B57F-420C-9FEB-A7E89387CF12}" dt="2023-10-22T13:44:43.993" v="3176" actId="14100"/>
          <ac:spMkLst>
            <pc:docMk/>
            <pc:sldMk cId="441935760" sldId="269"/>
            <ac:spMk id="2" creationId="{00000000-0000-0000-0000-000000000000}"/>
          </ac:spMkLst>
        </pc:spChg>
        <pc:spChg chg="mod">
          <ac:chgData name="Yu, Duo" userId="97a69ae5-e632-4bf2-a339-618996bb8e19" providerId="ADAL" clId="{5519E61F-B57F-420C-9FEB-A7E89387CF12}" dt="2023-10-22T16:30:46.388" v="4668" actId="20577"/>
          <ac:spMkLst>
            <pc:docMk/>
            <pc:sldMk cId="441935760" sldId="269"/>
            <ac:spMk id="3" creationId="{00000000-0000-0000-0000-000000000000}"/>
          </ac:spMkLst>
        </pc:spChg>
      </pc:sldChg>
      <pc:sldChg chg="modSp mod">
        <pc:chgData name="Yu, Duo" userId="97a69ae5-e632-4bf2-a339-618996bb8e19" providerId="ADAL" clId="{5519E61F-B57F-420C-9FEB-A7E89387CF12}" dt="2023-10-22T16:27:57.208" v="4640" actId="207"/>
        <pc:sldMkLst>
          <pc:docMk/>
          <pc:sldMk cId="1101440599" sldId="270"/>
        </pc:sldMkLst>
        <pc:spChg chg="mod">
          <ac:chgData name="Yu, Duo" userId="97a69ae5-e632-4bf2-a339-618996bb8e19" providerId="ADAL" clId="{5519E61F-B57F-420C-9FEB-A7E89387CF12}" dt="2023-10-12T18:14:22.426" v="516" actId="1076"/>
          <ac:spMkLst>
            <pc:docMk/>
            <pc:sldMk cId="1101440599" sldId="270"/>
            <ac:spMk id="2" creationId="{00000000-0000-0000-0000-000000000000}"/>
          </ac:spMkLst>
        </pc:spChg>
        <pc:spChg chg="mod">
          <ac:chgData name="Yu, Duo" userId="97a69ae5-e632-4bf2-a339-618996bb8e19" providerId="ADAL" clId="{5519E61F-B57F-420C-9FEB-A7E89387CF12}" dt="2023-10-22T16:27:57.208" v="4640" actId="207"/>
          <ac:spMkLst>
            <pc:docMk/>
            <pc:sldMk cId="1101440599" sldId="270"/>
            <ac:spMk id="3" creationId="{00000000-0000-0000-0000-000000000000}"/>
          </ac:spMkLst>
        </pc:spChg>
      </pc:sldChg>
      <pc:sldChg chg="del">
        <pc:chgData name="Yu, Duo" userId="97a69ae5-e632-4bf2-a339-618996bb8e19" providerId="ADAL" clId="{5519E61F-B57F-420C-9FEB-A7E89387CF12}" dt="2023-10-12T16:58:37.833" v="91" actId="47"/>
        <pc:sldMkLst>
          <pc:docMk/>
          <pc:sldMk cId="111247142" sldId="271"/>
        </pc:sldMkLst>
      </pc:sldChg>
      <pc:sldChg chg="modSp del mod">
        <pc:chgData name="Yu, Duo" userId="97a69ae5-e632-4bf2-a339-618996bb8e19" providerId="ADAL" clId="{5519E61F-B57F-420C-9FEB-A7E89387CF12}" dt="2023-10-22T16:28:39.495" v="4641" actId="47"/>
        <pc:sldMkLst>
          <pc:docMk/>
          <pc:sldMk cId="3006948440" sldId="272"/>
        </pc:sldMkLst>
        <pc:spChg chg="mod">
          <ac:chgData name="Yu, Duo" userId="97a69ae5-e632-4bf2-a339-618996bb8e19" providerId="ADAL" clId="{5519E61F-B57F-420C-9FEB-A7E89387CF12}" dt="2023-10-12T18:16:11.223" v="536" actId="20577"/>
          <ac:spMkLst>
            <pc:docMk/>
            <pc:sldMk cId="3006948440" sldId="272"/>
            <ac:spMk id="3" creationId="{00000000-0000-0000-0000-000000000000}"/>
          </ac:spMkLst>
        </pc:spChg>
      </pc:sldChg>
      <pc:sldChg chg="modSp mod">
        <pc:chgData name="Yu, Duo" userId="97a69ae5-e632-4bf2-a339-618996bb8e19" providerId="ADAL" clId="{5519E61F-B57F-420C-9FEB-A7E89387CF12}" dt="2023-10-23T13:56:59.039" v="5055" actId="20577"/>
        <pc:sldMkLst>
          <pc:docMk/>
          <pc:sldMk cId="3054326931" sldId="273"/>
        </pc:sldMkLst>
        <pc:spChg chg="mod">
          <ac:chgData name="Yu, Duo" userId="97a69ae5-e632-4bf2-a339-618996bb8e19" providerId="ADAL" clId="{5519E61F-B57F-420C-9FEB-A7E89387CF12}" dt="2023-10-23T13:56:59.039" v="5055" actId="20577"/>
          <ac:spMkLst>
            <pc:docMk/>
            <pc:sldMk cId="3054326931" sldId="273"/>
            <ac:spMk id="2" creationId="{00000000-0000-0000-0000-000000000000}"/>
          </ac:spMkLst>
        </pc:spChg>
      </pc:sldChg>
      <pc:sldChg chg="del">
        <pc:chgData name="Yu, Duo" userId="97a69ae5-e632-4bf2-a339-618996bb8e19" providerId="ADAL" clId="{5519E61F-B57F-420C-9FEB-A7E89387CF12}" dt="2023-10-12T16:58:35.978" v="88" actId="47"/>
        <pc:sldMkLst>
          <pc:docMk/>
          <pc:sldMk cId="80650517" sldId="274"/>
        </pc:sldMkLst>
      </pc:sldChg>
      <pc:sldChg chg="addSp delSp modSp new mod modClrScheme chgLayout">
        <pc:chgData name="Yu, Duo" userId="97a69ae5-e632-4bf2-a339-618996bb8e19" providerId="ADAL" clId="{5519E61F-B57F-420C-9FEB-A7E89387CF12}" dt="2023-10-23T13:35:33.142" v="4746" actId="20577"/>
        <pc:sldMkLst>
          <pc:docMk/>
          <pc:sldMk cId="727549181" sldId="274"/>
        </pc:sldMkLst>
        <pc:spChg chg="del">
          <ac:chgData name="Yu, Duo" userId="97a69ae5-e632-4bf2-a339-618996bb8e19" providerId="ADAL" clId="{5519E61F-B57F-420C-9FEB-A7E89387CF12}" dt="2023-10-12T18:10:43.651" v="451" actId="700"/>
          <ac:spMkLst>
            <pc:docMk/>
            <pc:sldMk cId="727549181" sldId="274"/>
            <ac:spMk id="2" creationId="{0C273D04-9539-DDF1-8EE3-68C9B8071C58}"/>
          </ac:spMkLst>
        </pc:spChg>
        <pc:spChg chg="add mod">
          <ac:chgData name="Yu, Duo" userId="97a69ae5-e632-4bf2-a339-618996bb8e19" providerId="ADAL" clId="{5519E61F-B57F-420C-9FEB-A7E89387CF12}" dt="2023-10-23T13:35:33.142" v="4746" actId="20577"/>
          <ac:spMkLst>
            <pc:docMk/>
            <pc:sldMk cId="727549181" sldId="274"/>
            <ac:spMk id="2" creationId="{876A746A-2595-285F-A546-133A3AE41917}"/>
          </ac:spMkLst>
        </pc:spChg>
        <pc:spChg chg="add mod">
          <ac:chgData name="Yu, Duo" userId="97a69ae5-e632-4bf2-a339-618996bb8e19" providerId="ADAL" clId="{5519E61F-B57F-420C-9FEB-A7E89387CF12}" dt="2023-10-23T13:35:04.848" v="4725" actId="207"/>
          <ac:spMkLst>
            <pc:docMk/>
            <pc:sldMk cId="727549181" sldId="274"/>
            <ac:spMk id="3" creationId="{5BFD6A23-8C33-25E7-8611-AD778D639ED3}"/>
          </ac:spMkLst>
        </pc:spChg>
        <pc:spChg chg="del">
          <ac:chgData name="Yu, Duo" userId="97a69ae5-e632-4bf2-a339-618996bb8e19" providerId="ADAL" clId="{5519E61F-B57F-420C-9FEB-A7E89387CF12}" dt="2023-10-12T18:10:43.651" v="451" actId="700"/>
          <ac:spMkLst>
            <pc:docMk/>
            <pc:sldMk cId="727549181" sldId="274"/>
            <ac:spMk id="3" creationId="{65CF60DF-C971-8FBD-5401-5DBAEA8FE817}"/>
          </ac:spMkLst>
        </pc:spChg>
      </pc:sldChg>
      <pc:sldChg chg="modSp new mod">
        <pc:chgData name="Yu, Duo" userId="97a69ae5-e632-4bf2-a339-618996bb8e19" providerId="ADAL" clId="{5519E61F-B57F-420C-9FEB-A7E89387CF12}" dt="2023-10-12T20:51:56.762" v="842" actId="20577"/>
        <pc:sldMkLst>
          <pc:docMk/>
          <pc:sldMk cId="2465805947" sldId="275"/>
        </pc:sldMkLst>
        <pc:spChg chg="mod">
          <ac:chgData name="Yu, Duo" userId="97a69ae5-e632-4bf2-a339-618996bb8e19" providerId="ADAL" clId="{5519E61F-B57F-420C-9FEB-A7E89387CF12}" dt="2023-10-12T18:17:02.348" v="629" actId="2711"/>
          <ac:spMkLst>
            <pc:docMk/>
            <pc:sldMk cId="2465805947" sldId="275"/>
            <ac:spMk id="2" creationId="{CCBE9C44-896C-0D64-3F11-672C940AF175}"/>
          </ac:spMkLst>
        </pc:spChg>
        <pc:spChg chg="mod">
          <ac:chgData name="Yu, Duo" userId="97a69ae5-e632-4bf2-a339-618996bb8e19" providerId="ADAL" clId="{5519E61F-B57F-420C-9FEB-A7E89387CF12}" dt="2023-10-12T20:51:56.762" v="842" actId="20577"/>
          <ac:spMkLst>
            <pc:docMk/>
            <pc:sldMk cId="2465805947" sldId="275"/>
            <ac:spMk id="3" creationId="{B02335F9-A5A2-6045-3276-451F1DD26E1C}"/>
          </ac:spMkLst>
        </pc:spChg>
      </pc:sldChg>
      <pc:sldChg chg="del">
        <pc:chgData name="Yu, Duo" userId="97a69ae5-e632-4bf2-a339-618996bb8e19" providerId="ADAL" clId="{5519E61F-B57F-420C-9FEB-A7E89387CF12}" dt="2023-10-12T16:58:37.311" v="90" actId="47"/>
        <pc:sldMkLst>
          <pc:docMk/>
          <pc:sldMk cId="4223986364" sldId="275"/>
        </pc:sldMkLst>
      </pc:sldChg>
      <pc:sldChg chg="addSp delSp modSp new mod modClrScheme chgLayout">
        <pc:chgData name="Yu, Duo" userId="97a69ae5-e632-4bf2-a339-618996bb8e19" providerId="ADAL" clId="{5519E61F-B57F-420C-9FEB-A7E89387CF12}" dt="2023-10-12T20:53:59.048" v="866" actId="1076"/>
        <pc:sldMkLst>
          <pc:docMk/>
          <pc:sldMk cId="296599829" sldId="276"/>
        </pc:sldMkLst>
        <pc:spChg chg="del">
          <ac:chgData name="Yu, Duo" userId="97a69ae5-e632-4bf2-a339-618996bb8e19" providerId="ADAL" clId="{5519E61F-B57F-420C-9FEB-A7E89387CF12}" dt="2023-10-12T20:52:05.336" v="844" actId="700"/>
          <ac:spMkLst>
            <pc:docMk/>
            <pc:sldMk cId="296599829" sldId="276"/>
            <ac:spMk id="2" creationId="{5C12643F-F96C-7238-6481-C390B74EB922}"/>
          </ac:spMkLst>
        </pc:spChg>
        <pc:spChg chg="del">
          <ac:chgData name="Yu, Duo" userId="97a69ae5-e632-4bf2-a339-618996bb8e19" providerId="ADAL" clId="{5519E61F-B57F-420C-9FEB-A7E89387CF12}" dt="2023-10-12T20:52:05.336" v="844" actId="700"/>
          <ac:spMkLst>
            <pc:docMk/>
            <pc:sldMk cId="296599829" sldId="276"/>
            <ac:spMk id="3" creationId="{73D99BBF-0F27-4B7D-8F21-F9B52ECB89D1}"/>
          </ac:spMkLst>
        </pc:spChg>
        <pc:spChg chg="add del mod ord">
          <ac:chgData name="Yu, Duo" userId="97a69ae5-e632-4bf2-a339-618996bb8e19" providerId="ADAL" clId="{5519E61F-B57F-420C-9FEB-A7E89387CF12}" dt="2023-10-12T20:53:37.487" v="859" actId="700"/>
          <ac:spMkLst>
            <pc:docMk/>
            <pc:sldMk cId="296599829" sldId="276"/>
            <ac:spMk id="8" creationId="{FD91817A-81D6-E433-7A5B-132E01ED6438}"/>
          </ac:spMkLst>
        </pc:spChg>
        <pc:spChg chg="add del mod ord">
          <ac:chgData name="Yu, Duo" userId="97a69ae5-e632-4bf2-a339-618996bb8e19" providerId="ADAL" clId="{5519E61F-B57F-420C-9FEB-A7E89387CF12}" dt="2023-10-12T20:53:37.487" v="859" actId="700"/>
          <ac:spMkLst>
            <pc:docMk/>
            <pc:sldMk cId="296599829" sldId="276"/>
            <ac:spMk id="9" creationId="{2EDB1053-3190-5B66-37DA-99B5D1B6AE27}"/>
          </ac:spMkLst>
        </pc:spChg>
        <pc:picChg chg="add mod">
          <ac:chgData name="Yu, Duo" userId="97a69ae5-e632-4bf2-a339-618996bb8e19" providerId="ADAL" clId="{5519E61F-B57F-420C-9FEB-A7E89387CF12}" dt="2023-10-12T20:53:56.354" v="865" actId="1076"/>
          <ac:picMkLst>
            <pc:docMk/>
            <pc:sldMk cId="296599829" sldId="276"/>
            <ac:picMk id="5" creationId="{EC69928D-6083-648A-4A67-67977CF08C72}"/>
          </ac:picMkLst>
        </pc:picChg>
        <pc:picChg chg="add mod">
          <ac:chgData name="Yu, Duo" userId="97a69ae5-e632-4bf2-a339-618996bb8e19" providerId="ADAL" clId="{5519E61F-B57F-420C-9FEB-A7E89387CF12}" dt="2023-10-12T20:53:59.048" v="866" actId="1076"/>
          <ac:picMkLst>
            <pc:docMk/>
            <pc:sldMk cId="296599829" sldId="276"/>
            <ac:picMk id="7" creationId="{E3A2198C-7DDD-610E-7CD4-F7C17B9FBED7}"/>
          </ac:picMkLst>
        </pc:picChg>
      </pc:sldChg>
      <pc:sldChg chg="addSp delSp modSp new mod modClrScheme chgLayout">
        <pc:chgData name="Yu, Duo" userId="97a69ae5-e632-4bf2-a339-618996bb8e19" providerId="ADAL" clId="{5519E61F-B57F-420C-9FEB-A7E89387CF12}" dt="2023-10-12T21:33:26.958" v="1433" actId="20577"/>
        <pc:sldMkLst>
          <pc:docMk/>
          <pc:sldMk cId="17688571" sldId="277"/>
        </pc:sldMkLst>
        <pc:spChg chg="add del mod">
          <ac:chgData name="Yu, Duo" userId="97a69ae5-e632-4bf2-a339-618996bb8e19" providerId="ADAL" clId="{5519E61F-B57F-420C-9FEB-A7E89387CF12}" dt="2023-10-12T21:17:24.689" v="869" actId="700"/>
          <ac:spMkLst>
            <pc:docMk/>
            <pc:sldMk cId="17688571" sldId="277"/>
            <ac:spMk id="2" creationId="{206770CB-1C5A-CC9A-9C0E-780B0960D07E}"/>
          </ac:spMkLst>
        </pc:spChg>
        <pc:spChg chg="add del mod">
          <ac:chgData name="Yu, Duo" userId="97a69ae5-e632-4bf2-a339-618996bb8e19" providerId="ADAL" clId="{5519E61F-B57F-420C-9FEB-A7E89387CF12}" dt="2023-10-12T21:17:24.689" v="869" actId="700"/>
          <ac:spMkLst>
            <pc:docMk/>
            <pc:sldMk cId="17688571" sldId="277"/>
            <ac:spMk id="3" creationId="{A9B1E88E-F4A6-A039-C401-D0A1A58D1A9F}"/>
          </ac:spMkLst>
        </pc:spChg>
        <pc:spChg chg="add mod">
          <ac:chgData name="Yu, Duo" userId="97a69ae5-e632-4bf2-a339-618996bb8e19" providerId="ADAL" clId="{5519E61F-B57F-420C-9FEB-A7E89387CF12}" dt="2023-10-12T21:33:26.958" v="1433" actId="20577"/>
          <ac:spMkLst>
            <pc:docMk/>
            <pc:sldMk cId="17688571" sldId="277"/>
            <ac:spMk id="6" creationId="{8DC5CC83-1A52-9E1F-F26E-9110E7766EA6}"/>
          </ac:spMkLst>
        </pc:spChg>
        <pc:spChg chg="add mod">
          <ac:chgData name="Yu, Duo" userId="97a69ae5-e632-4bf2-a339-618996bb8e19" providerId="ADAL" clId="{5519E61F-B57F-420C-9FEB-A7E89387CF12}" dt="2023-10-12T21:31:40.651" v="1344" actId="208"/>
          <ac:spMkLst>
            <pc:docMk/>
            <pc:sldMk cId="17688571" sldId="277"/>
            <ac:spMk id="7" creationId="{ABF9F275-70D0-9AFE-E2C5-75C94890E6B5}"/>
          </ac:spMkLst>
        </pc:spChg>
        <pc:picChg chg="add mod">
          <ac:chgData name="Yu, Duo" userId="97a69ae5-e632-4bf2-a339-618996bb8e19" providerId="ADAL" clId="{5519E61F-B57F-420C-9FEB-A7E89387CF12}" dt="2023-10-12T21:17:41.523" v="871" actId="1076"/>
          <ac:picMkLst>
            <pc:docMk/>
            <pc:sldMk cId="17688571" sldId="277"/>
            <ac:picMk id="5" creationId="{3B9D3AD8-19C5-2939-BC89-CB7FD18BD591}"/>
          </ac:picMkLst>
        </pc:picChg>
      </pc:sldChg>
      <pc:sldChg chg="del">
        <pc:chgData name="Yu, Duo" userId="97a69ae5-e632-4bf2-a339-618996bb8e19" providerId="ADAL" clId="{5519E61F-B57F-420C-9FEB-A7E89387CF12}" dt="2023-10-12T16:58:38.560" v="92" actId="47"/>
        <pc:sldMkLst>
          <pc:docMk/>
          <pc:sldMk cId="403083990" sldId="277"/>
        </pc:sldMkLst>
      </pc:sldChg>
      <pc:sldChg chg="addSp delSp modSp new mod">
        <pc:chgData name="Yu, Duo" userId="97a69ae5-e632-4bf2-a339-618996bb8e19" providerId="ADAL" clId="{5519E61F-B57F-420C-9FEB-A7E89387CF12}" dt="2023-10-23T14:43:25.363" v="5655" actId="1076"/>
        <pc:sldMkLst>
          <pc:docMk/>
          <pc:sldMk cId="470941869" sldId="278"/>
        </pc:sldMkLst>
        <pc:spChg chg="add mod">
          <ac:chgData name="Yu, Duo" userId="97a69ae5-e632-4bf2-a339-618996bb8e19" providerId="ADAL" clId="{5519E61F-B57F-420C-9FEB-A7E89387CF12}" dt="2023-10-23T14:43:25.363" v="5655" actId="1076"/>
          <ac:spMkLst>
            <pc:docMk/>
            <pc:sldMk cId="470941869" sldId="278"/>
            <ac:spMk id="4" creationId="{8EF5BB08-A849-2A8D-3E59-9F82AF1A8E64}"/>
          </ac:spMkLst>
        </pc:spChg>
        <pc:spChg chg="add mod">
          <ac:chgData name="Yu, Duo" userId="97a69ae5-e632-4bf2-a339-618996bb8e19" providerId="ADAL" clId="{5519E61F-B57F-420C-9FEB-A7E89387CF12}" dt="2023-10-23T14:38:48.922" v="5552" actId="208"/>
          <ac:spMkLst>
            <pc:docMk/>
            <pc:sldMk cId="470941869" sldId="278"/>
            <ac:spMk id="10" creationId="{E46E7354-77F8-8C1F-4262-6B4776F072AC}"/>
          </ac:spMkLst>
        </pc:spChg>
        <pc:spChg chg="add mod">
          <ac:chgData name="Yu, Duo" userId="97a69ae5-e632-4bf2-a339-618996bb8e19" providerId="ADAL" clId="{5519E61F-B57F-420C-9FEB-A7E89387CF12}" dt="2023-10-23T14:38:59.008" v="5556" actId="1076"/>
          <ac:spMkLst>
            <pc:docMk/>
            <pc:sldMk cId="470941869" sldId="278"/>
            <ac:spMk id="11" creationId="{1DCE2B2F-3600-5489-39F8-EFC4D26EBC12}"/>
          </ac:spMkLst>
        </pc:spChg>
        <pc:spChg chg="add mod">
          <ac:chgData name="Yu, Duo" userId="97a69ae5-e632-4bf2-a339-618996bb8e19" providerId="ADAL" clId="{5519E61F-B57F-420C-9FEB-A7E89387CF12}" dt="2023-10-23T14:39:10.728" v="5559" actId="1076"/>
          <ac:spMkLst>
            <pc:docMk/>
            <pc:sldMk cId="470941869" sldId="278"/>
            <ac:spMk id="12" creationId="{1D8DBF19-2A6F-36AD-6CEB-F8D9631151B1}"/>
          </ac:spMkLst>
        </pc:spChg>
        <pc:spChg chg="add mod">
          <ac:chgData name="Yu, Duo" userId="97a69ae5-e632-4bf2-a339-618996bb8e19" providerId="ADAL" clId="{5519E61F-B57F-420C-9FEB-A7E89387CF12}" dt="2023-10-23T14:39:21.616" v="5561" actId="1076"/>
          <ac:spMkLst>
            <pc:docMk/>
            <pc:sldMk cId="470941869" sldId="278"/>
            <ac:spMk id="13" creationId="{2A78D684-3CC6-B28F-5D3D-CF874403C794}"/>
          </ac:spMkLst>
        </pc:spChg>
        <pc:spChg chg="add mod">
          <ac:chgData name="Yu, Duo" userId="97a69ae5-e632-4bf2-a339-618996bb8e19" providerId="ADAL" clId="{5519E61F-B57F-420C-9FEB-A7E89387CF12}" dt="2023-10-23T14:42:38.573" v="5629" actId="1076"/>
          <ac:spMkLst>
            <pc:docMk/>
            <pc:sldMk cId="470941869" sldId="278"/>
            <ac:spMk id="14" creationId="{24581C49-9D33-BA91-C77F-57F1EC8B24B8}"/>
          </ac:spMkLst>
        </pc:spChg>
        <pc:spChg chg="add mod">
          <ac:chgData name="Yu, Duo" userId="97a69ae5-e632-4bf2-a339-618996bb8e19" providerId="ADAL" clId="{5519E61F-B57F-420C-9FEB-A7E89387CF12}" dt="2023-10-23T14:42:02.579" v="5614" actId="1076"/>
          <ac:spMkLst>
            <pc:docMk/>
            <pc:sldMk cId="470941869" sldId="278"/>
            <ac:spMk id="15" creationId="{E648BB8F-3D1A-D5CA-3B98-7A8087CF9AF5}"/>
          </ac:spMkLst>
        </pc:spChg>
        <pc:spChg chg="add mod">
          <ac:chgData name="Yu, Duo" userId="97a69ae5-e632-4bf2-a339-618996bb8e19" providerId="ADAL" clId="{5519E61F-B57F-420C-9FEB-A7E89387CF12}" dt="2023-10-23T14:43:12.986" v="5654" actId="20577"/>
          <ac:spMkLst>
            <pc:docMk/>
            <pc:sldMk cId="470941869" sldId="278"/>
            <ac:spMk id="16" creationId="{6C68439F-A251-FC97-8979-C27F84C28B47}"/>
          </ac:spMkLst>
        </pc:spChg>
        <pc:picChg chg="add mod">
          <ac:chgData name="Yu, Duo" userId="97a69ae5-e632-4bf2-a339-618996bb8e19" providerId="ADAL" clId="{5519E61F-B57F-420C-9FEB-A7E89387CF12}" dt="2023-10-23T14:41:14.285" v="5578" actId="1076"/>
          <ac:picMkLst>
            <pc:docMk/>
            <pc:sldMk cId="470941869" sldId="278"/>
            <ac:picMk id="3" creationId="{927A5F20-3B5C-1461-A5D5-88865C9FC83F}"/>
          </ac:picMkLst>
        </pc:picChg>
        <pc:cxnChg chg="add mod">
          <ac:chgData name="Yu, Duo" userId="97a69ae5-e632-4bf2-a339-618996bb8e19" providerId="ADAL" clId="{5519E61F-B57F-420C-9FEB-A7E89387CF12}" dt="2023-10-23T14:37:56.942" v="5545" actId="1582"/>
          <ac:cxnSpMkLst>
            <pc:docMk/>
            <pc:sldMk cId="470941869" sldId="278"/>
            <ac:cxnSpMk id="5" creationId="{4DC9DF99-D2CE-92C3-FB88-04A55AF4B603}"/>
          </ac:cxnSpMkLst>
        </pc:cxnChg>
        <pc:cxnChg chg="add del">
          <ac:chgData name="Yu, Duo" userId="97a69ae5-e632-4bf2-a339-618996bb8e19" providerId="ADAL" clId="{5519E61F-B57F-420C-9FEB-A7E89387CF12}" dt="2023-10-23T14:38:34.142" v="5549" actId="478"/>
          <ac:cxnSpMkLst>
            <pc:docMk/>
            <pc:sldMk cId="470941869" sldId="278"/>
            <ac:cxnSpMk id="7" creationId="{AE3BA364-D9F6-D51E-9982-AE720E54749A}"/>
          </ac:cxnSpMkLst>
        </pc:cxnChg>
        <pc:cxnChg chg="add del">
          <ac:chgData name="Yu, Duo" userId="97a69ae5-e632-4bf2-a339-618996bb8e19" providerId="ADAL" clId="{5519E61F-B57F-420C-9FEB-A7E89387CF12}" dt="2023-10-23T14:38:31.668" v="5548" actId="478"/>
          <ac:cxnSpMkLst>
            <pc:docMk/>
            <pc:sldMk cId="470941869" sldId="278"/>
            <ac:cxnSpMk id="9" creationId="{19670AF4-8391-D08A-7BA8-0B8BA79F666B}"/>
          </ac:cxnSpMkLst>
        </pc:cxnChg>
      </pc:sldChg>
      <pc:sldChg chg="del">
        <pc:chgData name="Yu, Duo" userId="97a69ae5-e632-4bf2-a339-618996bb8e19" providerId="ADAL" clId="{5519E61F-B57F-420C-9FEB-A7E89387CF12}" dt="2023-10-12T16:58:40.054" v="94" actId="47"/>
        <pc:sldMkLst>
          <pc:docMk/>
          <pc:sldMk cId="587756071" sldId="278"/>
        </pc:sldMkLst>
      </pc:sldChg>
      <pc:sldChg chg="addSp delSp modSp new mod setBg modClrScheme chgLayout">
        <pc:chgData name="Yu, Duo" userId="97a69ae5-e632-4bf2-a339-618996bb8e19" providerId="ADAL" clId="{5519E61F-B57F-420C-9FEB-A7E89387CF12}" dt="2023-10-12T21:29:53.126" v="1341" actId="20577"/>
        <pc:sldMkLst>
          <pc:docMk/>
          <pc:sldMk cId="1658206063" sldId="279"/>
        </pc:sldMkLst>
        <pc:spChg chg="add mod">
          <ac:chgData name="Yu, Duo" userId="97a69ae5-e632-4bf2-a339-618996bb8e19" providerId="ADAL" clId="{5519E61F-B57F-420C-9FEB-A7E89387CF12}" dt="2023-10-12T21:27:27.484" v="1148" actId="26606"/>
          <ac:spMkLst>
            <pc:docMk/>
            <pc:sldMk cId="1658206063" sldId="279"/>
            <ac:spMk id="2" creationId="{76BF5BA0-E03E-D47C-33F7-C9C9D4E6F91A}"/>
          </ac:spMkLst>
        </pc:spChg>
        <pc:spChg chg="add del mod">
          <ac:chgData name="Yu, Duo" userId="97a69ae5-e632-4bf2-a339-618996bb8e19" providerId="ADAL" clId="{5519E61F-B57F-420C-9FEB-A7E89387CF12}" dt="2023-10-12T21:27:12.943" v="1145" actId="22"/>
          <ac:spMkLst>
            <pc:docMk/>
            <pc:sldMk cId="1658206063" sldId="279"/>
            <ac:spMk id="3" creationId="{B9039F50-3B92-B8B1-A545-0A8F7E6EF31D}"/>
          </ac:spMkLst>
        </pc:spChg>
        <pc:spChg chg="add mod">
          <ac:chgData name="Yu, Duo" userId="97a69ae5-e632-4bf2-a339-618996bb8e19" providerId="ADAL" clId="{5519E61F-B57F-420C-9FEB-A7E89387CF12}" dt="2023-10-12T21:29:53.126" v="1341" actId="20577"/>
          <ac:spMkLst>
            <pc:docMk/>
            <pc:sldMk cId="1658206063" sldId="279"/>
            <ac:spMk id="9" creationId="{F9AB0ADF-2C12-11BB-F0DE-19502B27993E}"/>
          </ac:spMkLst>
        </pc:spChg>
        <pc:spChg chg="add">
          <ac:chgData name="Yu, Duo" userId="97a69ae5-e632-4bf2-a339-618996bb8e19" providerId="ADAL" clId="{5519E61F-B57F-420C-9FEB-A7E89387CF12}" dt="2023-10-12T21:27:27.484" v="1148" actId="26606"/>
          <ac:spMkLst>
            <pc:docMk/>
            <pc:sldMk cId="1658206063" sldId="279"/>
            <ac:spMk id="12" creationId="{92B0CFF1-78D7-4A83-A95E-71F9E3831622}"/>
          </ac:spMkLst>
        </pc:spChg>
        <pc:picChg chg="add mod ord">
          <ac:chgData name="Yu, Duo" userId="97a69ae5-e632-4bf2-a339-618996bb8e19" providerId="ADAL" clId="{5519E61F-B57F-420C-9FEB-A7E89387CF12}" dt="2023-10-12T21:27:27.484" v="1148" actId="26606"/>
          <ac:picMkLst>
            <pc:docMk/>
            <pc:sldMk cId="1658206063" sldId="279"/>
            <ac:picMk id="5" creationId="{86F48EE3-2136-761E-E1A3-E7FEA77E02E4}"/>
          </ac:picMkLst>
        </pc:picChg>
        <pc:cxnChg chg="add">
          <ac:chgData name="Yu, Duo" userId="97a69ae5-e632-4bf2-a339-618996bb8e19" providerId="ADAL" clId="{5519E61F-B57F-420C-9FEB-A7E89387CF12}" dt="2023-10-12T21:27:27.484" v="1148" actId="26606"/>
          <ac:cxnSpMkLst>
            <pc:docMk/>
            <pc:sldMk cId="1658206063" sldId="279"/>
            <ac:cxnSpMk id="14" creationId="{06A9FE31-8E40-4AAC-8B90-1AD6D75205C8}"/>
          </ac:cxnSpMkLst>
        </pc:cxnChg>
        <pc:cxnChg chg="add">
          <ac:chgData name="Yu, Duo" userId="97a69ae5-e632-4bf2-a339-618996bb8e19" providerId="ADAL" clId="{5519E61F-B57F-420C-9FEB-A7E89387CF12}" dt="2023-10-12T21:27:27.484" v="1148" actId="26606"/>
          <ac:cxnSpMkLst>
            <pc:docMk/>
            <pc:sldMk cId="1658206063" sldId="279"/>
            <ac:cxnSpMk id="16" creationId="{52CE755F-6139-4A64-8874-30A9A3EFB8B0}"/>
          </ac:cxnSpMkLst>
        </pc:cxnChg>
      </pc:sldChg>
      <pc:sldChg chg="new">
        <pc:chgData name="Yu, Duo" userId="97a69ae5-e632-4bf2-a339-618996bb8e19" providerId="ADAL" clId="{5519E61F-B57F-420C-9FEB-A7E89387CF12}" dt="2023-10-12T21:31:56.874" v="1345" actId="680"/>
        <pc:sldMkLst>
          <pc:docMk/>
          <pc:sldMk cId="3223721592" sldId="280"/>
        </pc:sldMkLst>
      </pc:sldChg>
      <pc:sldChg chg="addSp delSp modSp new mod ord chgLayout">
        <pc:chgData name="Yu, Duo" userId="97a69ae5-e632-4bf2-a339-618996bb8e19" providerId="ADAL" clId="{5519E61F-B57F-420C-9FEB-A7E89387CF12}" dt="2023-10-23T15:06:33.612" v="6378" actId="20577"/>
        <pc:sldMkLst>
          <pc:docMk/>
          <pc:sldMk cId="4265847160" sldId="281"/>
        </pc:sldMkLst>
        <pc:spChg chg="del">
          <ac:chgData name="Yu, Duo" userId="97a69ae5-e632-4bf2-a339-618996bb8e19" providerId="ADAL" clId="{5519E61F-B57F-420C-9FEB-A7E89387CF12}" dt="2023-10-12T21:32:12.205" v="1347" actId="700"/>
          <ac:spMkLst>
            <pc:docMk/>
            <pc:sldMk cId="4265847160" sldId="281"/>
            <ac:spMk id="2" creationId="{8A1C352C-1852-094F-6DED-E20C0F1F5F6F}"/>
          </ac:spMkLst>
        </pc:spChg>
        <pc:spChg chg="del">
          <ac:chgData name="Yu, Duo" userId="97a69ae5-e632-4bf2-a339-618996bb8e19" providerId="ADAL" clId="{5519E61F-B57F-420C-9FEB-A7E89387CF12}" dt="2023-10-12T21:32:12.205" v="1347" actId="700"/>
          <ac:spMkLst>
            <pc:docMk/>
            <pc:sldMk cId="4265847160" sldId="281"/>
            <ac:spMk id="3" creationId="{F21E4B01-5450-B37D-E1D4-239FD2EAD5C8}"/>
          </ac:spMkLst>
        </pc:spChg>
        <pc:spChg chg="add del mod ord">
          <ac:chgData name="Yu, Duo" userId="97a69ae5-e632-4bf2-a339-618996bb8e19" providerId="ADAL" clId="{5519E61F-B57F-420C-9FEB-A7E89387CF12}" dt="2023-10-12T21:32:16.449" v="1348" actId="700"/>
          <ac:spMkLst>
            <pc:docMk/>
            <pc:sldMk cId="4265847160" sldId="281"/>
            <ac:spMk id="4" creationId="{99DD33BF-1F80-2153-EFCC-45A347E7034B}"/>
          </ac:spMkLst>
        </pc:spChg>
        <pc:spChg chg="add del mod ord">
          <ac:chgData name="Yu, Duo" userId="97a69ae5-e632-4bf2-a339-618996bb8e19" providerId="ADAL" clId="{5519E61F-B57F-420C-9FEB-A7E89387CF12}" dt="2023-10-12T21:32:16.449" v="1348" actId="700"/>
          <ac:spMkLst>
            <pc:docMk/>
            <pc:sldMk cId="4265847160" sldId="281"/>
            <ac:spMk id="5" creationId="{09F6F71B-C0D1-D042-9C3F-3123F885626C}"/>
          </ac:spMkLst>
        </pc:spChg>
        <pc:spChg chg="add mod ord">
          <ac:chgData name="Yu, Duo" userId="97a69ae5-e632-4bf2-a339-618996bb8e19" providerId="ADAL" clId="{5519E61F-B57F-420C-9FEB-A7E89387CF12}" dt="2023-10-12T21:32:43.036" v="1388" actId="1076"/>
          <ac:spMkLst>
            <pc:docMk/>
            <pc:sldMk cId="4265847160" sldId="281"/>
            <ac:spMk id="6" creationId="{E4494366-B028-5830-2B23-F83B73BC02FF}"/>
          </ac:spMkLst>
        </pc:spChg>
        <pc:spChg chg="add mod ord">
          <ac:chgData name="Yu, Duo" userId="97a69ae5-e632-4bf2-a339-618996bb8e19" providerId="ADAL" clId="{5519E61F-B57F-420C-9FEB-A7E89387CF12}" dt="2023-10-23T15:06:33.612" v="6378" actId="20577"/>
          <ac:spMkLst>
            <pc:docMk/>
            <pc:sldMk cId="4265847160" sldId="281"/>
            <ac:spMk id="7" creationId="{FE5D1814-A118-1CA1-0A4E-08C7644ED7B2}"/>
          </ac:spMkLst>
        </pc:spChg>
      </pc:sldChg>
      <pc:sldChg chg="addSp modSp new del mod modClrScheme chgLayout">
        <pc:chgData name="Yu, Duo" userId="97a69ae5-e632-4bf2-a339-618996bb8e19" providerId="ADAL" clId="{5519E61F-B57F-420C-9FEB-A7E89387CF12}" dt="2023-10-23T14:46:49.894" v="5656" actId="2696"/>
        <pc:sldMkLst>
          <pc:docMk/>
          <pc:sldMk cId="1061384267" sldId="282"/>
        </pc:sldMkLst>
        <pc:spChg chg="add mod">
          <ac:chgData name="Yu, Duo" userId="97a69ae5-e632-4bf2-a339-618996bb8e19" providerId="ADAL" clId="{5519E61F-B57F-420C-9FEB-A7E89387CF12}" dt="2023-10-12T21:38:38.098" v="1589" actId="20577"/>
          <ac:spMkLst>
            <pc:docMk/>
            <pc:sldMk cId="1061384267" sldId="282"/>
            <ac:spMk id="2" creationId="{DA0A3542-195D-8613-3F1F-ADFAFDF4F8D5}"/>
          </ac:spMkLst>
        </pc:spChg>
        <pc:spChg chg="add mod">
          <ac:chgData name="Yu, Duo" userId="97a69ae5-e632-4bf2-a339-618996bb8e19" providerId="ADAL" clId="{5519E61F-B57F-420C-9FEB-A7E89387CF12}" dt="2023-10-12T21:37:29.587" v="1435" actId="700"/>
          <ac:spMkLst>
            <pc:docMk/>
            <pc:sldMk cId="1061384267" sldId="282"/>
            <ac:spMk id="3" creationId="{E9BEA981-7FD5-A59C-A35A-F3590B65B54C}"/>
          </ac:spMkLst>
        </pc:spChg>
      </pc:sldChg>
      <pc:sldChg chg="addSp modSp add mod">
        <pc:chgData name="Yu, Duo" userId="97a69ae5-e632-4bf2-a339-618996bb8e19" providerId="ADAL" clId="{5519E61F-B57F-420C-9FEB-A7E89387CF12}" dt="2023-10-23T16:54:14.117" v="7887" actId="1076"/>
        <pc:sldMkLst>
          <pc:docMk/>
          <pc:sldMk cId="1637785286" sldId="282"/>
        </pc:sldMkLst>
        <pc:spChg chg="mod">
          <ac:chgData name="Yu, Duo" userId="97a69ae5-e632-4bf2-a339-618996bb8e19" providerId="ADAL" clId="{5519E61F-B57F-420C-9FEB-A7E89387CF12}" dt="2023-10-23T16:12:02.015" v="7337" actId="1076"/>
          <ac:spMkLst>
            <pc:docMk/>
            <pc:sldMk cId="1637785286" sldId="282"/>
            <ac:spMk id="2" creationId="{DA0A3542-195D-8613-3F1F-ADFAFDF4F8D5}"/>
          </ac:spMkLst>
        </pc:spChg>
        <pc:spChg chg="mod">
          <ac:chgData name="Yu, Duo" userId="97a69ae5-e632-4bf2-a339-618996bb8e19" providerId="ADAL" clId="{5519E61F-B57F-420C-9FEB-A7E89387CF12}" dt="2023-10-23T16:51:48.918" v="7883" actId="20577"/>
          <ac:spMkLst>
            <pc:docMk/>
            <pc:sldMk cId="1637785286" sldId="282"/>
            <ac:spMk id="3" creationId="{E9BEA981-7FD5-A59C-A35A-F3590B65B54C}"/>
          </ac:spMkLst>
        </pc:spChg>
        <pc:picChg chg="add mod">
          <ac:chgData name="Yu, Duo" userId="97a69ae5-e632-4bf2-a339-618996bb8e19" providerId="ADAL" clId="{5519E61F-B57F-420C-9FEB-A7E89387CF12}" dt="2023-10-23T16:54:14.117" v="7887" actId="1076"/>
          <ac:picMkLst>
            <pc:docMk/>
            <pc:sldMk cId="1637785286" sldId="282"/>
            <ac:picMk id="5" creationId="{3B653B4B-AA34-213C-328D-587EE3B5A298}"/>
          </ac:picMkLst>
        </pc:picChg>
      </pc:sldChg>
      <pc:sldChg chg="addSp delSp modSp new mod chgLayout">
        <pc:chgData name="Yu, Duo" userId="97a69ae5-e632-4bf2-a339-618996bb8e19" providerId="ADAL" clId="{5519E61F-B57F-420C-9FEB-A7E89387CF12}" dt="2023-10-12T21:54:33.718" v="3175" actId="20577"/>
        <pc:sldMkLst>
          <pc:docMk/>
          <pc:sldMk cId="3202418531" sldId="283"/>
        </pc:sldMkLst>
        <pc:spChg chg="del">
          <ac:chgData name="Yu, Duo" userId="97a69ae5-e632-4bf2-a339-618996bb8e19" providerId="ADAL" clId="{5519E61F-B57F-420C-9FEB-A7E89387CF12}" dt="2023-10-12T21:41:46.063" v="1761" actId="700"/>
          <ac:spMkLst>
            <pc:docMk/>
            <pc:sldMk cId="3202418531" sldId="283"/>
            <ac:spMk id="2" creationId="{43AD21E2-C25C-FFC8-4527-D35A51526C64}"/>
          </ac:spMkLst>
        </pc:spChg>
        <pc:spChg chg="del">
          <ac:chgData name="Yu, Duo" userId="97a69ae5-e632-4bf2-a339-618996bb8e19" providerId="ADAL" clId="{5519E61F-B57F-420C-9FEB-A7E89387CF12}" dt="2023-10-12T21:41:46.063" v="1761" actId="700"/>
          <ac:spMkLst>
            <pc:docMk/>
            <pc:sldMk cId="3202418531" sldId="283"/>
            <ac:spMk id="3" creationId="{E6026D26-19AC-E921-EDE9-6ABF55B77EFB}"/>
          </ac:spMkLst>
        </pc:spChg>
        <pc:spChg chg="add mod ord">
          <ac:chgData name="Yu, Duo" userId="97a69ae5-e632-4bf2-a339-618996bb8e19" providerId="ADAL" clId="{5519E61F-B57F-420C-9FEB-A7E89387CF12}" dt="2023-10-12T21:42:04.844" v="1779" actId="14100"/>
          <ac:spMkLst>
            <pc:docMk/>
            <pc:sldMk cId="3202418531" sldId="283"/>
            <ac:spMk id="4" creationId="{8FE15538-2844-800C-FA12-1AD16A7CDCF0}"/>
          </ac:spMkLst>
        </pc:spChg>
        <pc:spChg chg="add del mod ord">
          <ac:chgData name="Yu, Duo" userId="97a69ae5-e632-4bf2-a339-618996bb8e19" providerId="ADAL" clId="{5519E61F-B57F-420C-9FEB-A7E89387CF12}" dt="2023-10-12T21:42:26.479" v="1782" actId="22"/>
          <ac:spMkLst>
            <pc:docMk/>
            <pc:sldMk cId="3202418531" sldId="283"/>
            <ac:spMk id="5" creationId="{8355FD4E-42A2-68AA-0B0E-547B6A68193D}"/>
          </ac:spMkLst>
        </pc:spChg>
        <pc:spChg chg="add mod">
          <ac:chgData name="Yu, Duo" userId="97a69ae5-e632-4bf2-a339-618996bb8e19" providerId="ADAL" clId="{5519E61F-B57F-420C-9FEB-A7E89387CF12}" dt="2023-10-12T21:54:33.718" v="3175" actId="20577"/>
          <ac:spMkLst>
            <pc:docMk/>
            <pc:sldMk cId="3202418531" sldId="283"/>
            <ac:spMk id="11" creationId="{642D2FC6-AA83-82F0-E21E-FC5DD903AD8E}"/>
          </ac:spMkLst>
        </pc:spChg>
        <pc:picChg chg="add del mod ord">
          <ac:chgData name="Yu, Duo" userId="97a69ae5-e632-4bf2-a339-618996bb8e19" providerId="ADAL" clId="{5519E61F-B57F-420C-9FEB-A7E89387CF12}" dt="2023-10-12T21:43:20.760" v="1790" actId="478"/>
          <ac:picMkLst>
            <pc:docMk/>
            <pc:sldMk cId="3202418531" sldId="283"/>
            <ac:picMk id="7" creationId="{27AF867D-6E18-74CC-39BA-7A8284638FAA}"/>
          </ac:picMkLst>
        </pc:picChg>
        <pc:picChg chg="add del mod">
          <ac:chgData name="Yu, Duo" userId="97a69ae5-e632-4bf2-a339-618996bb8e19" providerId="ADAL" clId="{5519E61F-B57F-420C-9FEB-A7E89387CF12}" dt="2023-10-12T21:43:02.740" v="1788" actId="21"/>
          <ac:picMkLst>
            <pc:docMk/>
            <pc:sldMk cId="3202418531" sldId="283"/>
            <ac:picMk id="9" creationId="{CC3997A1-7B50-670D-007B-3E0858D18480}"/>
          </ac:picMkLst>
        </pc:picChg>
      </pc:sldChg>
      <pc:sldChg chg="modSp new del mod">
        <pc:chgData name="Yu, Duo" userId="97a69ae5-e632-4bf2-a339-618996bb8e19" providerId="ADAL" clId="{5519E61F-B57F-420C-9FEB-A7E89387CF12}" dt="2023-10-22T15:35:12.081" v="3762" actId="47"/>
        <pc:sldMkLst>
          <pc:docMk/>
          <pc:sldMk cId="832398416" sldId="284"/>
        </pc:sldMkLst>
        <pc:spChg chg="mod">
          <ac:chgData name="Yu, Duo" userId="97a69ae5-e632-4bf2-a339-618996bb8e19" providerId="ADAL" clId="{5519E61F-B57F-420C-9FEB-A7E89387CF12}" dt="2023-10-22T14:02:36.824" v="3213" actId="14100"/>
          <ac:spMkLst>
            <pc:docMk/>
            <pc:sldMk cId="832398416" sldId="284"/>
            <ac:spMk id="2" creationId="{ECC18095-4C6B-758F-FB88-32068DA384AF}"/>
          </ac:spMkLst>
        </pc:spChg>
        <pc:spChg chg="mod">
          <ac:chgData name="Yu, Duo" userId="97a69ae5-e632-4bf2-a339-618996bb8e19" providerId="ADAL" clId="{5519E61F-B57F-420C-9FEB-A7E89387CF12}" dt="2023-10-22T14:02:41.785" v="3215" actId="2711"/>
          <ac:spMkLst>
            <pc:docMk/>
            <pc:sldMk cId="832398416" sldId="284"/>
            <ac:spMk id="3" creationId="{31711269-45BC-454F-3189-E9B077CC0BEE}"/>
          </ac:spMkLst>
        </pc:spChg>
      </pc:sldChg>
      <pc:sldChg chg="modSp new mod">
        <pc:chgData name="Yu, Duo" userId="97a69ae5-e632-4bf2-a339-618996bb8e19" providerId="ADAL" clId="{5519E61F-B57F-420C-9FEB-A7E89387CF12}" dt="2023-10-22T15:12:46.150" v="3761" actId="113"/>
        <pc:sldMkLst>
          <pc:docMk/>
          <pc:sldMk cId="1261414756" sldId="285"/>
        </pc:sldMkLst>
        <pc:spChg chg="mod">
          <ac:chgData name="Yu, Duo" userId="97a69ae5-e632-4bf2-a339-618996bb8e19" providerId="ADAL" clId="{5519E61F-B57F-420C-9FEB-A7E89387CF12}" dt="2023-10-22T15:08:41.974" v="3261" actId="20577"/>
          <ac:spMkLst>
            <pc:docMk/>
            <pc:sldMk cId="1261414756" sldId="285"/>
            <ac:spMk id="2" creationId="{2C7DB4E1-9576-59BD-A701-AF052A3F1F3E}"/>
          </ac:spMkLst>
        </pc:spChg>
        <pc:spChg chg="mod">
          <ac:chgData name="Yu, Duo" userId="97a69ae5-e632-4bf2-a339-618996bb8e19" providerId="ADAL" clId="{5519E61F-B57F-420C-9FEB-A7E89387CF12}" dt="2023-10-22T15:12:46.150" v="3761" actId="113"/>
          <ac:spMkLst>
            <pc:docMk/>
            <pc:sldMk cId="1261414756" sldId="285"/>
            <ac:spMk id="3" creationId="{284C4ED8-6239-8284-2788-4D1F2B064403}"/>
          </ac:spMkLst>
        </pc:spChg>
      </pc:sldChg>
      <pc:sldChg chg="addSp delSp modSp new mod modClrScheme chgLayout">
        <pc:chgData name="Yu, Duo" userId="97a69ae5-e632-4bf2-a339-618996bb8e19" providerId="ADAL" clId="{5519E61F-B57F-420C-9FEB-A7E89387CF12}" dt="2023-10-23T14:01:27.933" v="5351" actId="1076"/>
        <pc:sldMkLst>
          <pc:docMk/>
          <pc:sldMk cId="2706853392" sldId="285"/>
        </pc:sldMkLst>
        <pc:spChg chg="del">
          <ac:chgData name="Yu, Duo" userId="97a69ae5-e632-4bf2-a339-618996bb8e19" providerId="ADAL" clId="{5519E61F-B57F-420C-9FEB-A7E89387CF12}" dt="2023-10-23T13:38:46.756" v="4750" actId="700"/>
          <ac:spMkLst>
            <pc:docMk/>
            <pc:sldMk cId="2706853392" sldId="285"/>
            <ac:spMk id="2" creationId="{AB5AEAEE-0E26-4CA4-A9F5-4AF462AE6B77}"/>
          </ac:spMkLst>
        </pc:spChg>
        <pc:spChg chg="del">
          <ac:chgData name="Yu, Duo" userId="97a69ae5-e632-4bf2-a339-618996bb8e19" providerId="ADAL" clId="{5519E61F-B57F-420C-9FEB-A7E89387CF12}" dt="2023-10-23T13:38:46.756" v="4750" actId="700"/>
          <ac:spMkLst>
            <pc:docMk/>
            <pc:sldMk cId="2706853392" sldId="285"/>
            <ac:spMk id="3" creationId="{41C6B437-78A3-D804-8472-FEA8179C228F}"/>
          </ac:spMkLst>
        </pc:spChg>
        <pc:spChg chg="add mod">
          <ac:chgData name="Yu, Duo" userId="97a69ae5-e632-4bf2-a339-618996bb8e19" providerId="ADAL" clId="{5519E61F-B57F-420C-9FEB-A7E89387CF12}" dt="2023-10-23T13:41:45.404" v="5023" actId="14100"/>
          <ac:spMkLst>
            <pc:docMk/>
            <pc:sldMk cId="2706853392" sldId="285"/>
            <ac:spMk id="6" creationId="{AC88DE17-C708-5B98-DAA6-175D7FB64243}"/>
          </ac:spMkLst>
        </pc:spChg>
        <pc:spChg chg="add mod">
          <ac:chgData name="Yu, Duo" userId="97a69ae5-e632-4bf2-a339-618996bb8e19" providerId="ADAL" clId="{5519E61F-B57F-420C-9FEB-A7E89387CF12}" dt="2023-10-23T13:51:24.831" v="5051" actId="14100"/>
          <ac:spMkLst>
            <pc:docMk/>
            <pc:sldMk cId="2706853392" sldId="285"/>
            <ac:spMk id="7" creationId="{CCEE8282-5465-126B-69E0-6F5802C748BA}"/>
          </ac:spMkLst>
        </pc:spChg>
        <pc:spChg chg="add mod">
          <ac:chgData name="Yu, Duo" userId="97a69ae5-e632-4bf2-a339-618996bb8e19" providerId="ADAL" clId="{5519E61F-B57F-420C-9FEB-A7E89387CF12}" dt="2023-10-23T13:51:31.417" v="5053" actId="1076"/>
          <ac:spMkLst>
            <pc:docMk/>
            <pc:sldMk cId="2706853392" sldId="285"/>
            <ac:spMk id="8" creationId="{D1BDE04F-F427-6B42-5226-CD4B463B6DFA}"/>
          </ac:spMkLst>
        </pc:spChg>
        <pc:picChg chg="add mod">
          <ac:chgData name="Yu, Duo" userId="97a69ae5-e632-4bf2-a339-618996bb8e19" providerId="ADAL" clId="{5519E61F-B57F-420C-9FEB-A7E89387CF12}" dt="2023-10-23T14:01:27.933" v="5351" actId="1076"/>
          <ac:picMkLst>
            <pc:docMk/>
            <pc:sldMk cId="2706853392" sldId="285"/>
            <ac:picMk id="5" creationId="{886C3C16-5799-6187-4A14-EDBB1923C8A5}"/>
          </ac:picMkLst>
        </pc:picChg>
      </pc:sldChg>
      <pc:sldChg chg="new del">
        <pc:chgData name="Yu, Duo" userId="97a69ae5-e632-4bf2-a339-618996bb8e19" providerId="ADAL" clId="{5519E61F-B57F-420C-9FEB-A7E89387CF12}" dt="2023-10-22T15:35:18.787" v="3764" actId="47"/>
        <pc:sldMkLst>
          <pc:docMk/>
          <pc:sldMk cId="2628157181" sldId="286"/>
        </pc:sldMkLst>
      </pc:sldChg>
      <pc:sldChg chg="addSp delSp modSp new mod chgLayout">
        <pc:chgData name="Yu, Duo" userId="97a69ae5-e632-4bf2-a339-618996bb8e19" providerId="ADAL" clId="{5519E61F-B57F-420C-9FEB-A7E89387CF12}" dt="2023-10-23T14:01:11.436" v="5350" actId="20577"/>
        <pc:sldMkLst>
          <pc:docMk/>
          <pc:sldMk cId="3486682493" sldId="286"/>
        </pc:sldMkLst>
        <pc:spChg chg="del mod">
          <ac:chgData name="Yu, Duo" userId="97a69ae5-e632-4bf2-a339-618996bb8e19" providerId="ADAL" clId="{5519E61F-B57F-420C-9FEB-A7E89387CF12}" dt="2023-10-23T13:57:36.408" v="5058" actId="700"/>
          <ac:spMkLst>
            <pc:docMk/>
            <pc:sldMk cId="3486682493" sldId="286"/>
            <ac:spMk id="2" creationId="{1780CA1B-100F-C35B-854B-24C4DA726884}"/>
          </ac:spMkLst>
        </pc:spChg>
        <pc:spChg chg="del">
          <ac:chgData name="Yu, Duo" userId="97a69ae5-e632-4bf2-a339-618996bb8e19" providerId="ADAL" clId="{5519E61F-B57F-420C-9FEB-A7E89387CF12}" dt="2023-10-23T13:57:36.408" v="5058" actId="700"/>
          <ac:spMkLst>
            <pc:docMk/>
            <pc:sldMk cId="3486682493" sldId="286"/>
            <ac:spMk id="3" creationId="{42C35ABA-C816-FD2C-359B-CCBA3F8BA5D4}"/>
          </ac:spMkLst>
        </pc:spChg>
        <pc:spChg chg="add del mod ord">
          <ac:chgData name="Yu, Duo" userId="97a69ae5-e632-4bf2-a339-618996bb8e19" providerId="ADAL" clId="{5519E61F-B57F-420C-9FEB-A7E89387CF12}" dt="2023-10-23T13:57:39.335" v="5059" actId="478"/>
          <ac:spMkLst>
            <pc:docMk/>
            <pc:sldMk cId="3486682493" sldId="286"/>
            <ac:spMk id="4" creationId="{69D07FD1-6C63-6892-483B-7166750CDC5E}"/>
          </ac:spMkLst>
        </pc:spChg>
        <pc:spChg chg="add mod ord">
          <ac:chgData name="Yu, Duo" userId="97a69ae5-e632-4bf2-a339-618996bb8e19" providerId="ADAL" clId="{5519E61F-B57F-420C-9FEB-A7E89387CF12}" dt="2023-10-23T14:01:11.436" v="5350" actId="20577"/>
          <ac:spMkLst>
            <pc:docMk/>
            <pc:sldMk cId="3486682493" sldId="286"/>
            <ac:spMk id="5" creationId="{29F2D52D-C6F6-25E2-84B9-A4AA0FE8957F}"/>
          </ac:spMkLst>
        </pc:spChg>
      </pc:sldChg>
      <pc:sldChg chg="addSp modSp new mod modClrScheme chgLayout">
        <pc:chgData name="Yu, Duo" userId="97a69ae5-e632-4bf2-a339-618996bb8e19" providerId="ADAL" clId="{5519E61F-B57F-420C-9FEB-A7E89387CF12}" dt="2023-10-23T14:35:50.903" v="5533" actId="20577"/>
        <pc:sldMkLst>
          <pc:docMk/>
          <pc:sldMk cId="1029418270" sldId="287"/>
        </pc:sldMkLst>
        <pc:spChg chg="add mod">
          <ac:chgData name="Yu, Duo" userId="97a69ae5-e632-4bf2-a339-618996bb8e19" providerId="ADAL" clId="{5519E61F-B57F-420C-9FEB-A7E89387CF12}" dt="2023-10-23T14:33:50.500" v="5382" actId="14100"/>
          <ac:spMkLst>
            <pc:docMk/>
            <pc:sldMk cId="1029418270" sldId="287"/>
            <ac:spMk id="2" creationId="{D7F08938-13FA-A970-8ED4-BD2FFC52127C}"/>
          </ac:spMkLst>
        </pc:spChg>
        <pc:spChg chg="add mod">
          <ac:chgData name="Yu, Duo" userId="97a69ae5-e632-4bf2-a339-618996bb8e19" providerId="ADAL" clId="{5519E61F-B57F-420C-9FEB-A7E89387CF12}" dt="2023-10-23T14:35:50.903" v="5533" actId="20577"/>
          <ac:spMkLst>
            <pc:docMk/>
            <pc:sldMk cId="1029418270" sldId="287"/>
            <ac:spMk id="3" creationId="{24460FFE-ACC7-35F7-0231-02F39A886B68}"/>
          </ac:spMkLst>
        </pc:spChg>
      </pc:sldChg>
      <pc:sldChg chg="addSp delSp modSp new mod modClrScheme chgLayout">
        <pc:chgData name="Yu, Duo" userId="97a69ae5-e632-4bf2-a339-618996bb8e19" providerId="ADAL" clId="{5519E61F-B57F-420C-9FEB-A7E89387CF12}" dt="2023-10-23T15:04:36.911" v="6330" actId="20577"/>
        <pc:sldMkLst>
          <pc:docMk/>
          <pc:sldMk cId="3051620920" sldId="288"/>
        </pc:sldMkLst>
        <pc:spChg chg="add del mod">
          <ac:chgData name="Yu, Duo" userId="97a69ae5-e632-4bf2-a339-618996bb8e19" providerId="ADAL" clId="{5519E61F-B57F-420C-9FEB-A7E89387CF12}" dt="2023-10-23T14:51:12.572" v="5662" actId="478"/>
          <ac:spMkLst>
            <pc:docMk/>
            <pc:sldMk cId="3051620920" sldId="288"/>
            <ac:spMk id="2" creationId="{DCC64F14-FDAD-DC51-3BF1-26B10F5E78CC}"/>
          </ac:spMkLst>
        </pc:spChg>
        <pc:spChg chg="add del mod">
          <ac:chgData name="Yu, Duo" userId="97a69ae5-e632-4bf2-a339-618996bb8e19" providerId="ADAL" clId="{5519E61F-B57F-420C-9FEB-A7E89387CF12}" dt="2023-10-23T14:51:31.498" v="5664" actId="700"/>
          <ac:spMkLst>
            <pc:docMk/>
            <pc:sldMk cId="3051620920" sldId="288"/>
            <ac:spMk id="3" creationId="{A7429D29-F275-C6A7-5C3F-DD8FF55C6ACC}"/>
          </ac:spMkLst>
        </pc:spChg>
        <pc:spChg chg="add mod ord">
          <ac:chgData name="Yu, Duo" userId="97a69ae5-e632-4bf2-a339-618996bb8e19" providerId="ADAL" clId="{5519E61F-B57F-420C-9FEB-A7E89387CF12}" dt="2023-10-23T14:51:58.465" v="5706" actId="20577"/>
          <ac:spMkLst>
            <pc:docMk/>
            <pc:sldMk cId="3051620920" sldId="288"/>
            <ac:spMk id="4" creationId="{4DAE4C0A-FD9B-A5DB-7AA2-88411DE8832B}"/>
          </ac:spMkLst>
        </pc:spChg>
        <pc:spChg chg="add mod ord">
          <ac:chgData name="Yu, Duo" userId="97a69ae5-e632-4bf2-a339-618996bb8e19" providerId="ADAL" clId="{5519E61F-B57F-420C-9FEB-A7E89387CF12}" dt="2023-10-23T15:04:36.911" v="6330" actId="20577"/>
          <ac:spMkLst>
            <pc:docMk/>
            <pc:sldMk cId="3051620920" sldId="288"/>
            <ac:spMk id="5" creationId="{2725536F-AB53-0DC0-C896-C2BB0C096CFB}"/>
          </ac:spMkLst>
        </pc:spChg>
      </pc:sldChg>
      <pc:sldChg chg="addSp modSp new mod modClrScheme chgLayout">
        <pc:chgData name="Yu, Duo" userId="97a69ae5-e632-4bf2-a339-618996bb8e19" providerId="ADAL" clId="{5519E61F-B57F-420C-9FEB-A7E89387CF12}" dt="2023-10-23T15:57:09.472" v="7336" actId="20577"/>
        <pc:sldMkLst>
          <pc:docMk/>
          <pc:sldMk cId="3334626799" sldId="289"/>
        </pc:sldMkLst>
        <pc:spChg chg="add mod">
          <ac:chgData name="Yu, Duo" userId="97a69ae5-e632-4bf2-a339-618996bb8e19" providerId="ADAL" clId="{5519E61F-B57F-420C-9FEB-A7E89387CF12}" dt="2023-10-23T15:28:05.008" v="6445" actId="14100"/>
          <ac:spMkLst>
            <pc:docMk/>
            <pc:sldMk cId="3334626799" sldId="289"/>
            <ac:spMk id="2" creationId="{53FF9FF9-A3FD-7B2D-D713-8E71AAF240FE}"/>
          </ac:spMkLst>
        </pc:spChg>
        <pc:spChg chg="add mod">
          <ac:chgData name="Yu, Duo" userId="97a69ae5-e632-4bf2-a339-618996bb8e19" providerId="ADAL" clId="{5519E61F-B57F-420C-9FEB-A7E89387CF12}" dt="2023-10-23T15:57:09.472" v="7336" actId="20577"/>
          <ac:spMkLst>
            <pc:docMk/>
            <pc:sldMk cId="3334626799" sldId="289"/>
            <ac:spMk id="3" creationId="{799A56FA-123E-4456-C593-17C21BA69E41}"/>
          </ac:spMkLst>
        </pc:spChg>
      </pc:sldChg>
    </pc:docChg>
  </pc:docChgLst>
  <pc:docChgLst>
    <pc:chgData name="Yu, Duo" userId="97a69ae5-e632-4bf2-a339-618996bb8e19" providerId="ADAL" clId="{90F2C2FF-D157-4756-83FE-933B4F145579}"/>
    <pc:docChg chg="undo redo custSel addSld delSld modSld sldOrd">
      <pc:chgData name="Yu, Duo" userId="97a69ae5-e632-4bf2-a339-618996bb8e19" providerId="ADAL" clId="{90F2C2FF-D157-4756-83FE-933B4F145579}" dt="2023-09-19T16:49:10.860" v="6265" actId="20577"/>
      <pc:docMkLst>
        <pc:docMk/>
      </pc:docMkLst>
      <pc:sldChg chg="modSp mod">
        <pc:chgData name="Yu, Duo" userId="97a69ae5-e632-4bf2-a339-618996bb8e19" providerId="ADAL" clId="{90F2C2FF-D157-4756-83FE-933B4F145579}" dt="2023-09-19T16:20:26.331" v="5735" actId="20577"/>
        <pc:sldMkLst>
          <pc:docMk/>
          <pc:sldMk cId="4010422884" sldId="257"/>
        </pc:sldMkLst>
        <pc:spChg chg="mod">
          <ac:chgData name="Yu, Duo" userId="97a69ae5-e632-4bf2-a339-618996bb8e19" providerId="ADAL" clId="{90F2C2FF-D157-4756-83FE-933B4F145579}" dt="2023-09-18T14:34:58.605" v="4148" actId="2711"/>
          <ac:spMkLst>
            <pc:docMk/>
            <pc:sldMk cId="4010422884" sldId="257"/>
            <ac:spMk id="2" creationId="{45E8AFCD-3C1E-DB7F-E30B-1C77A0A5BFA4}"/>
          </ac:spMkLst>
        </pc:spChg>
        <pc:spChg chg="mod">
          <ac:chgData name="Yu, Duo" userId="97a69ae5-e632-4bf2-a339-618996bb8e19" providerId="ADAL" clId="{90F2C2FF-D157-4756-83FE-933B4F145579}" dt="2023-09-18T14:35:14.636" v="4150" actId="2711"/>
          <ac:spMkLst>
            <pc:docMk/>
            <pc:sldMk cId="4010422884" sldId="257"/>
            <ac:spMk id="3" creationId="{21F2A7BF-DE99-4510-94F0-73D0ABE32E92}"/>
          </ac:spMkLst>
        </pc:spChg>
        <pc:spChg chg="mod">
          <ac:chgData name="Yu, Duo" userId="97a69ae5-e632-4bf2-a339-618996bb8e19" providerId="ADAL" clId="{90F2C2FF-D157-4756-83FE-933B4F145579}" dt="2023-09-19T16:20:26.331" v="5735" actId="20577"/>
          <ac:spMkLst>
            <pc:docMk/>
            <pc:sldMk cId="4010422884" sldId="257"/>
            <ac:spMk id="5" creationId="{CE422E38-4E82-71A4-6774-948C680E7498}"/>
          </ac:spMkLst>
        </pc:spChg>
      </pc:sldChg>
      <pc:sldChg chg="modSp mod">
        <pc:chgData name="Yu, Duo" userId="97a69ae5-e632-4bf2-a339-618996bb8e19" providerId="ADAL" clId="{90F2C2FF-D157-4756-83FE-933B4F145579}" dt="2023-09-18T16:28:07.191" v="4880" actId="20577"/>
        <pc:sldMkLst>
          <pc:docMk/>
          <pc:sldMk cId="2531552898" sldId="258"/>
        </pc:sldMkLst>
        <pc:spChg chg="mod">
          <ac:chgData name="Yu, Duo" userId="97a69ae5-e632-4bf2-a339-618996bb8e19" providerId="ADAL" clId="{90F2C2FF-D157-4756-83FE-933B4F145579}" dt="2023-09-18T14:34:48.515" v="4146" actId="2711"/>
          <ac:spMkLst>
            <pc:docMk/>
            <pc:sldMk cId="2531552898" sldId="258"/>
            <ac:spMk id="2" creationId="{5329BACF-613F-C6FE-96BB-C456B4C86BF3}"/>
          </ac:spMkLst>
        </pc:spChg>
        <pc:spChg chg="mod">
          <ac:chgData name="Yu, Duo" userId="97a69ae5-e632-4bf2-a339-618996bb8e19" providerId="ADAL" clId="{90F2C2FF-D157-4756-83FE-933B4F145579}" dt="2023-09-18T16:28:07.191" v="4880" actId="20577"/>
          <ac:spMkLst>
            <pc:docMk/>
            <pc:sldMk cId="2531552898" sldId="258"/>
            <ac:spMk id="3" creationId="{B98701D3-DC00-BEDE-936B-73F678F272D5}"/>
          </ac:spMkLst>
        </pc:spChg>
      </pc:sldChg>
      <pc:sldChg chg="modSp new mod">
        <pc:chgData name="Yu, Duo" userId="97a69ae5-e632-4bf2-a339-618996bb8e19" providerId="ADAL" clId="{90F2C2FF-D157-4756-83FE-933B4F145579}" dt="2023-09-18T14:34:34.501" v="4144" actId="2711"/>
        <pc:sldMkLst>
          <pc:docMk/>
          <pc:sldMk cId="2736770391" sldId="259"/>
        </pc:sldMkLst>
        <pc:spChg chg="mod">
          <ac:chgData name="Yu, Duo" userId="97a69ae5-e632-4bf2-a339-618996bb8e19" providerId="ADAL" clId="{90F2C2FF-D157-4756-83FE-933B4F145579}" dt="2023-09-18T14:34:25.611" v="4143" actId="2711"/>
          <ac:spMkLst>
            <pc:docMk/>
            <pc:sldMk cId="2736770391" sldId="259"/>
            <ac:spMk id="2" creationId="{D1679587-F824-0AD9-5DD6-5B63CEF5156C}"/>
          </ac:spMkLst>
        </pc:spChg>
        <pc:spChg chg="mod">
          <ac:chgData name="Yu, Duo" userId="97a69ae5-e632-4bf2-a339-618996bb8e19" providerId="ADAL" clId="{90F2C2FF-D157-4756-83FE-933B4F145579}" dt="2023-09-18T14:34:34.501" v="4144" actId="2711"/>
          <ac:spMkLst>
            <pc:docMk/>
            <pc:sldMk cId="2736770391" sldId="259"/>
            <ac:spMk id="3" creationId="{A62C0424-C19C-5DB2-C5AC-4102087A7944}"/>
          </ac:spMkLst>
        </pc:spChg>
      </pc:sldChg>
      <pc:sldChg chg="del">
        <pc:chgData name="Yu, Duo" userId="97a69ae5-e632-4bf2-a339-618996bb8e19" providerId="ADAL" clId="{90F2C2FF-D157-4756-83FE-933B4F145579}" dt="2023-09-14T20:24:15.554" v="167" actId="47"/>
        <pc:sldMkLst>
          <pc:docMk/>
          <pc:sldMk cId="4164730097" sldId="259"/>
        </pc:sldMkLst>
      </pc:sldChg>
      <pc:sldChg chg="del">
        <pc:chgData name="Yu, Duo" userId="97a69ae5-e632-4bf2-a339-618996bb8e19" providerId="ADAL" clId="{90F2C2FF-D157-4756-83FE-933B4F145579}" dt="2023-09-14T20:24:16.314" v="168" actId="47"/>
        <pc:sldMkLst>
          <pc:docMk/>
          <pc:sldMk cId="2021675010" sldId="260"/>
        </pc:sldMkLst>
      </pc:sldChg>
      <pc:sldChg chg="modSp new mod">
        <pc:chgData name="Yu, Duo" userId="97a69ae5-e632-4bf2-a339-618996bb8e19" providerId="ADAL" clId="{90F2C2FF-D157-4756-83FE-933B4F145579}" dt="2023-09-18T14:34:18.490" v="4142" actId="2711"/>
        <pc:sldMkLst>
          <pc:docMk/>
          <pc:sldMk cId="4006941249" sldId="260"/>
        </pc:sldMkLst>
        <pc:spChg chg="mod">
          <ac:chgData name="Yu, Duo" userId="97a69ae5-e632-4bf2-a339-618996bb8e19" providerId="ADAL" clId="{90F2C2FF-D157-4756-83FE-933B4F145579}" dt="2023-09-18T14:34:12.410" v="4141" actId="2711"/>
          <ac:spMkLst>
            <pc:docMk/>
            <pc:sldMk cId="4006941249" sldId="260"/>
            <ac:spMk id="2" creationId="{F6551962-3BA1-F0EA-C1F7-A7FB8E844594}"/>
          </ac:spMkLst>
        </pc:spChg>
        <pc:spChg chg="mod">
          <ac:chgData name="Yu, Duo" userId="97a69ae5-e632-4bf2-a339-618996bb8e19" providerId="ADAL" clId="{90F2C2FF-D157-4756-83FE-933B4F145579}" dt="2023-09-18T14:34:18.490" v="4142" actId="2711"/>
          <ac:spMkLst>
            <pc:docMk/>
            <pc:sldMk cId="4006941249" sldId="260"/>
            <ac:spMk id="3" creationId="{7FFC8A01-D2F3-63B5-C24E-3BD82F30E8AE}"/>
          </ac:spMkLst>
        </pc:spChg>
      </pc:sldChg>
      <pc:sldChg chg="addSp delSp modSp add mod modClrScheme chgLayout">
        <pc:chgData name="Yu, Duo" userId="97a69ae5-e632-4bf2-a339-618996bb8e19" providerId="ADAL" clId="{90F2C2FF-D157-4756-83FE-933B4F145579}" dt="2023-09-14T21:41:10.487" v="645" actId="1076"/>
        <pc:sldMkLst>
          <pc:docMk/>
          <pc:sldMk cId="1644070081" sldId="261"/>
        </pc:sldMkLst>
        <pc:spChg chg="del mod ord">
          <ac:chgData name="Yu, Duo" userId="97a69ae5-e632-4bf2-a339-618996bb8e19" providerId="ADAL" clId="{90F2C2FF-D157-4756-83FE-933B4F145579}" dt="2023-09-14T21:40:33.865" v="634" actId="478"/>
          <ac:spMkLst>
            <pc:docMk/>
            <pc:sldMk cId="1644070081" sldId="261"/>
            <ac:spMk id="2" creationId="{F6551962-3BA1-F0EA-C1F7-A7FB8E844594}"/>
          </ac:spMkLst>
        </pc:spChg>
        <pc:spChg chg="del mod">
          <ac:chgData name="Yu, Duo" userId="97a69ae5-e632-4bf2-a339-618996bb8e19" providerId="ADAL" clId="{90F2C2FF-D157-4756-83FE-933B4F145579}" dt="2023-09-14T21:40:31.541" v="633" actId="700"/>
          <ac:spMkLst>
            <pc:docMk/>
            <pc:sldMk cId="1644070081" sldId="261"/>
            <ac:spMk id="3" creationId="{7FFC8A01-D2F3-63B5-C24E-3BD82F30E8AE}"/>
          </ac:spMkLst>
        </pc:spChg>
        <pc:picChg chg="add mod">
          <ac:chgData name="Yu, Duo" userId="97a69ae5-e632-4bf2-a339-618996bb8e19" providerId="ADAL" clId="{90F2C2FF-D157-4756-83FE-933B4F145579}" dt="2023-09-14T21:41:10.487" v="645" actId="1076"/>
          <ac:picMkLst>
            <pc:docMk/>
            <pc:sldMk cId="1644070081" sldId="261"/>
            <ac:picMk id="5" creationId="{A1D174E2-482B-F328-B5BE-663E8929094F}"/>
          </ac:picMkLst>
        </pc:picChg>
      </pc:sldChg>
      <pc:sldChg chg="del">
        <pc:chgData name="Yu, Duo" userId="97a69ae5-e632-4bf2-a339-618996bb8e19" providerId="ADAL" clId="{90F2C2FF-D157-4756-83FE-933B4F145579}" dt="2023-09-14T20:24:17.448" v="169" actId="47"/>
        <pc:sldMkLst>
          <pc:docMk/>
          <pc:sldMk cId="1919870778" sldId="261"/>
        </pc:sldMkLst>
      </pc:sldChg>
      <pc:sldChg chg="addSp modSp add mod ord">
        <pc:chgData name="Yu, Duo" userId="97a69ae5-e632-4bf2-a339-618996bb8e19" providerId="ADAL" clId="{90F2C2FF-D157-4756-83FE-933B4F145579}" dt="2023-09-18T14:34:03.352" v="4140" actId="2711"/>
        <pc:sldMkLst>
          <pc:docMk/>
          <pc:sldMk cId="1050380486" sldId="262"/>
        </pc:sldMkLst>
        <pc:spChg chg="mod">
          <ac:chgData name="Yu, Duo" userId="97a69ae5-e632-4bf2-a339-618996bb8e19" providerId="ADAL" clId="{90F2C2FF-D157-4756-83FE-933B4F145579}" dt="2023-09-18T14:34:03.352" v="4140" actId="2711"/>
          <ac:spMkLst>
            <pc:docMk/>
            <pc:sldMk cId="1050380486" sldId="262"/>
            <ac:spMk id="2" creationId="{F6551962-3BA1-F0EA-C1F7-A7FB8E844594}"/>
          </ac:spMkLst>
        </pc:spChg>
        <pc:spChg chg="mod">
          <ac:chgData name="Yu, Duo" userId="97a69ae5-e632-4bf2-a339-618996bb8e19" providerId="ADAL" clId="{90F2C2FF-D157-4756-83FE-933B4F145579}" dt="2023-09-14T21:42:16.289" v="672" actId="5793"/>
          <ac:spMkLst>
            <pc:docMk/>
            <pc:sldMk cId="1050380486" sldId="262"/>
            <ac:spMk id="3" creationId="{7FFC8A01-D2F3-63B5-C24E-3BD82F30E8AE}"/>
          </ac:spMkLst>
        </pc:spChg>
        <pc:spChg chg="add mod">
          <ac:chgData name="Yu, Duo" userId="97a69ae5-e632-4bf2-a339-618996bb8e19" providerId="ADAL" clId="{90F2C2FF-D157-4756-83FE-933B4F145579}" dt="2023-09-18T14:33:55.995" v="4139" actId="2711"/>
          <ac:spMkLst>
            <pc:docMk/>
            <pc:sldMk cId="1050380486" sldId="262"/>
            <ac:spMk id="6" creationId="{B891CE05-565A-FA9A-36E7-9C1ACB0F6138}"/>
          </ac:spMkLst>
        </pc:spChg>
        <pc:picChg chg="add mod">
          <ac:chgData name="Yu, Duo" userId="97a69ae5-e632-4bf2-a339-618996bb8e19" providerId="ADAL" clId="{90F2C2FF-D157-4756-83FE-933B4F145579}" dt="2023-09-15T14:20:52.587" v="1799" actId="1076"/>
          <ac:picMkLst>
            <pc:docMk/>
            <pc:sldMk cId="1050380486" sldId="262"/>
            <ac:picMk id="5" creationId="{64FA6E25-189B-6A37-77CD-F31230F32433}"/>
          </ac:picMkLst>
        </pc:picChg>
      </pc:sldChg>
      <pc:sldChg chg="del">
        <pc:chgData name="Yu, Duo" userId="97a69ae5-e632-4bf2-a339-618996bb8e19" providerId="ADAL" clId="{90F2C2FF-D157-4756-83FE-933B4F145579}" dt="2023-09-14T20:24:18.251" v="170" actId="47"/>
        <pc:sldMkLst>
          <pc:docMk/>
          <pc:sldMk cId="1621464314" sldId="262"/>
        </pc:sldMkLst>
      </pc:sldChg>
      <pc:sldChg chg="delSp modSp add mod chgLayout">
        <pc:chgData name="Yu, Duo" userId="97a69ae5-e632-4bf2-a339-618996bb8e19" providerId="ADAL" clId="{90F2C2FF-D157-4756-83FE-933B4F145579}" dt="2023-09-18T14:33:46.385" v="4138" actId="2711"/>
        <pc:sldMkLst>
          <pc:docMk/>
          <pc:sldMk cId="456450574" sldId="263"/>
        </pc:sldMkLst>
        <pc:spChg chg="mod ord">
          <ac:chgData name="Yu, Duo" userId="97a69ae5-e632-4bf2-a339-618996bb8e19" providerId="ADAL" clId="{90F2C2FF-D157-4756-83FE-933B4F145579}" dt="2023-09-18T14:33:46.385" v="4138" actId="2711"/>
          <ac:spMkLst>
            <pc:docMk/>
            <pc:sldMk cId="456450574" sldId="263"/>
            <ac:spMk id="2" creationId="{F6551962-3BA1-F0EA-C1F7-A7FB8E844594}"/>
          </ac:spMkLst>
        </pc:spChg>
        <pc:spChg chg="mod ord">
          <ac:chgData name="Yu, Duo" userId="97a69ae5-e632-4bf2-a339-618996bb8e19" providerId="ADAL" clId="{90F2C2FF-D157-4756-83FE-933B4F145579}" dt="2023-09-18T14:33:40.882" v="4137" actId="2711"/>
          <ac:spMkLst>
            <pc:docMk/>
            <pc:sldMk cId="456450574" sldId="263"/>
            <ac:spMk id="3" creationId="{7FFC8A01-D2F3-63B5-C24E-3BD82F30E8AE}"/>
          </ac:spMkLst>
        </pc:spChg>
        <pc:spChg chg="del mod">
          <ac:chgData name="Yu, Duo" userId="97a69ae5-e632-4bf2-a339-618996bb8e19" providerId="ADAL" clId="{90F2C2FF-D157-4756-83FE-933B4F145579}" dt="2023-09-14T21:47:37.581" v="935" actId="478"/>
          <ac:spMkLst>
            <pc:docMk/>
            <pc:sldMk cId="456450574" sldId="263"/>
            <ac:spMk id="6" creationId="{B891CE05-565A-FA9A-36E7-9C1ACB0F6138}"/>
          </ac:spMkLst>
        </pc:spChg>
        <pc:picChg chg="del">
          <ac:chgData name="Yu, Duo" userId="97a69ae5-e632-4bf2-a339-618996bb8e19" providerId="ADAL" clId="{90F2C2FF-D157-4756-83FE-933B4F145579}" dt="2023-09-14T21:47:18.411" v="930" actId="478"/>
          <ac:picMkLst>
            <pc:docMk/>
            <pc:sldMk cId="456450574" sldId="263"/>
            <ac:picMk id="5" creationId="{64FA6E25-189B-6A37-77CD-F31230F32433}"/>
          </ac:picMkLst>
        </pc:picChg>
      </pc:sldChg>
      <pc:sldChg chg="modSp add mod">
        <pc:chgData name="Yu, Duo" userId="97a69ae5-e632-4bf2-a339-618996bb8e19" providerId="ADAL" clId="{90F2C2FF-D157-4756-83FE-933B4F145579}" dt="2023-09-14T22:10:45.439" v="1333" actId="14100"/>
        <pc:sldMkLst>
          <pc:docMk/>
          <pc:sldMk cId="47381551" sldId="264"/>
        </pc:sldMkLst>
        <pc:picChg chg="mod">
          <ac:chgData name="Yu, Duo" userId="97a69ae5-e632-4bf2-a339-618996bb8e19" providerId="ADAL" clId="{90F2C2FF-D157-4756-83FE-933B4F145579}" dt="2023-09-14T22:10:45.439" v="1333" actId="14100"/>
          <ac:picMkLst>
            <pc:docMk/>
            <pc:sldMk cId="47381551" sldId="264"/>
            <ac:picMk id="5" creationId="{A1D174E2-482B-F328-B5BE-663E8929094F}"/>
          </ac:picMkLst>
        </pc:picChg>
      </pc:sldChg>
      <pc:sldChg chg="del">
        <pc:chgData name="Yu, Duo" userId="97a69ae5-e632-4bf2-a339-618996bb8e19" providerId="ADAL" clId="{90F2C2FF-D157-4756-83FE-933B4F145579}" dt="2023-09-14T20:24:19.289" v="171" actId="47"/>
        <pc:sldMkLst>
          <pc:docMk/>
          <pc:sldMk cId="1223686575" sldId="264"/>
        </pc:sldMkLst>
      </pc:sldChg>
      <pc:sldChg chg="modSp add del mod">
        <pc:chgData name="Yu, Duo" userId="97a69ae5-e632-4bf2-a339-618996bb8e19" providerId="ADAL" clId="{90F2C2FF-D157-4756-83FE-933B4F145579}" dt="2023-09-15T14:19:59.756" v="1770" actId="47"/>
        <pc:sldMkLst>
          <pc:docMk/>
          <pc:sldMk cId="247269220" sldId="265"/>
        </pc:sldMkLst>
        <pc:spChg chg="mod">
          <ac:chgData name="Yu, Duo" userId="97a69ae5-e632-4bf2-a339-618996bb8e19" providerId="ADAL" clId="{90F2C2FF-D157-4756-83FE-933B4F145579}" dt="2023-09-15T14:06:26.744" v="1738" actId="14100"/>
          <ac:spMkLst>
            <pc:docMk/>
            <pc:sldMk cId="247269220" sldId="265"/>
            <ac:spMk id="2" creationId="{F6551962-3BA1-F0EA-C1F7-A7FB8E844594}"/>
          </ac:spMkLst>
        </pc:spChg>
        <pc:spChg chg="mod">
          <ac:chgData name="Yu, Duo" userId="97a69ae5-e632-4bf2-a339-618996bb8e19" providerId="ADAL" clId="{90F2C2FF-D157-4756-83FE-933B4F145579}" dt="2023-09-15T14:19:56.575" v="1769" actId="5793"/>
          <ac:spMkLst>
            <pc:docMk/>
            <pc:sldMk cId="247269220" sldId="265"/>
            <ac:spMk id="3" creationId="{7FFC8A01-D2F3-63B5-C24E-3BD82F30E8AE}"/>
          </ac:spMkLst>
        </pc:spChg>
      </pc:sldChg>
      <pc:sldChg chg="new del">
        <pc:chgData name="Yu, Duo" userId="97a69ae5-e632-4bf2-a339-618996bb8e19" providerId="ADAL" clId="{90F2C2FF-D157-4756-83FE-933B4F145579}" dt="2023-09-14T22:14:04.888" v="1593" actId="47"/>
        <pc:sldMkLst>
          <pc:docMk/>
          <pc:sldMk cId="3975857014" sldId="265"/>
        </pc:sldMkLst>
      </pc:sldChg>
      <pc:sldChg chg="addSp modSp new mod modClrScheme chgLayout">
        <pc:chgData name="Yu, Duo" userId="97a69ae5-e632-4bf2-a339-618996bb8e19" providerId="ADAL" clId="{90F2C2FF-D157-4756-83FE-933B4F145579}" dt="2023-09-18T14:33:32.121" v="4136" actId="2711"/>
        <pc:sldMkLst>
          <pc:docMk/>
          <pc:sldMk cId="4217208850" sldId="265"/>
        </pc:sldMkLst>
        <pc:spChg chg="add mod">
          <ac:chgData name="Yu, Duo" userId="97a69ae5-e632-4bf2-a339-618996bb8e19" providerId="ADAL" clId="{90F2C2FF-D157-4756-83FE-933B4F145579}" dt="2023-09-18T14:33:32.121" v="4136" actId="2711"/>
          <ac:spMkLst>
            <pc:docMk/>
            <pc:sldMk cId="4217208850" sldId="265"/>
            <ac:spMk id="2" creationId="{2C29157D-A996-F07E-8422-4B830294C968}"/>
          </ac:spMkLst>
        </pc:spChg>
        <pc:spChg chg="add mod">
          <ac:chgData name="Yu, Duo" userId="97a69ae5-e632-4bf2-a339-618996bb8e19" providerId="ADAL" clId="{90F2C2FF-D157-4756-83FE-933B4F145579}" dt="2023-09-18T14:33:26.628" v="4135" actId="2711"/>
          <ac:spMkLst>
            <pc:docMk/>
            <pc:sldMk cId="4217208850" sldId="265"/>
            <ac:spMk id="3" creationId="{675C054C-D13B-DE16-BE5E-0754539086B9}"/>
          </ac:spMkLst>
        </pc:spChg>
      </pc:sldChg>
      <pc:sldChg chg="del">
        <pc:chgData name="Yu, Duo" userId="97a69ae5-e632-4bf2-a339-618996bb8e19" providerId="ADAL" clId="{90F2C2FF-D157-4756-83FE-933B4F145579}" dt="2023-09-14T20:24:20.065" v="172" actId="47"/>
        <pc:sldMkLst>
          <pc:docMk/>
          <pc:sldMk cId="544284281" sldId="266"/>
        </pc:sldMkLst>
      </pc:sldChg>
      <pc:sldChg chg="new del">
        <pc:chgData name="Yu, Duo" userId="97a69ae5-e632-4bf2-a339-618996bb8e19" providerId="ADAL" clId="{90F2C2FF-D157-4756-83FE-933B4F145579}" dt="2023-09-15T14:46:47.721" v="2354" actId="47"/>
        <pc:sldMkLst>
          <pc:docMk/>
          <pc:sldMk cId="1366575075" sldId="266"/>
        </pc:sldMkLst>
      </pc:sldChg>
      <pc:sldChg chg="addSp modSp add mod">
        <pc:chgData name="Yu, Duo" userId="97a69ae5-e632-4bf2-a339-618996bb8e19" providerId="ADAL" clId="{90F2C2FF-D157-4756-83FE-933B4F145579}" dt="2023-09-18T14:33:16.763" v="4134" actId="2711"/>
        <pc:sldMkLst>
          <pc:docMk/>
          <pc:sldMk cId="396696297" sldId="267"/>
        </pc:sldMkLst>
        <pc:spChg chg="mod">
          <ac:chgData name="Yu, Duo" userId="97a69ae5-e632-4bf2-a339-618996bb8e19" providerId="ADAL" clId="{90F2C2FF-D157-4756-83FE-933B4F145579}" dt="2023-09-18T14:33:16.763" v="4134" actId="2711"/>
          <ac:spMkLst>
            <pc:docMk/>
            <pc:sldMk cId="396696297" sldId="267"/>
            <ac:spMk id="2" creationId="{2C29157D-A996-F07E-8422-4B830294C968}"/>
          </ac:spMkLst>
        </pc:spChg>
        <pc:spChg chg="mod">
          <ac:chgData name="Yu, Duo" userId="97a69ae5-e632-4bf2-a339-618996bb8e19" providerId="ADAL" clId="{90F2C2FF-D157-4756-83FE-933B4F145579}" dt="2023-09-18T14:33:09.870" v="4133" actId="27636"/>
          <ac:spMkLst>
            <pc:docMk/>
            <pc:sldMk cId="396696297" sldId="267"/>
            <ac:spMk id="3" creationId="{675C054C-D13B-DE16-BE5E-0754539086B9}"/>
          </ac:spMkLst>
        </pc:spChg>
        <pc:picChg chg="add mod">
          <ac:chgData name="Yu, Duo" userId="97a69ae5-e632-4bf2-a339-618996bb8e19" providerId="ADAL" clId="{90F2C2FF-D157-4756-83FE-933B4F145579}" dt="2023-09-15T15:08:20.193" v="2629" actId="1076"/>
          <ac:picMkLst>
            <pc:docMk/>
            <pc:sldMk cId="396696297" sldId="267"/>
            <ac:picMk id="4" creationId="{13AE1888-FE93-B6E1-F3BB-E4198AD44DED}"/>
          </ac:picMkLst>
        </pc:picChg>
      </pc:sldChg>
      <pc:sldChg chg="del">
        <pc:chgData name="Yu, Duo" userId="97a69ae5-e632-4bf2-a339-618996bb8e19" providerId="ADAL" clId="{90F2C2FF-D157-4756-83FE-933B4F145579}" dt="2023-09-14T20:24:20.896" v="173" actId="47"/>
        <pc:sldMkLst>
          <pc:docMk/>
          <pc:sldMk cId="2181951597" sldId="267"/>
        </pc:sldMkLst>
      </pc:sldChg>
      <pc:sldChg chg="del">
        <pc:chgData name="Yu, Duo" userId="97a69ae5-e632-4bf2-a339-618996bb8e19" providerId="ADAL" clId="{90F2C2FF-D157-4756-83FE-933B4F145579}" dt="2023-09-14T20:24:21.728" v="174" actId="47"/>
        <pc:sldMkLst>
          <pc:docMk/>
          <pc:sldMk cId="377392355" sldId="268"/>
        </pc:sldMkLst>
      </pc:sldChg>
      <pc:sldChg chg="addSp delSp modSp new mod modClrScheme chgLayout">
        <pc:chgData name="Yu, Duo" userId="97a69ae5-e632-4bf2-a339-618996bb8e19" providerId="ADAL" clId="{90F2C2FF-D157-4756-83FE-933B4F145579}" dt="2023-09-15T15:18:45.900" v="3079" actId="1076"/>
        <pc:sldMkLst>
          <pc:docMk/>
          <pc:sldMk cId="2678743726" sldId="268"/>
        </pc:sldMkLst>
        <pc:spChg chg="del">
          <ac:chgData name="Yu, Duo" userId="97a69ae5-e632-4bf2-a339-618996bb8e19" providerId="ADAL" clId="{90F2C2FF-D157-4756-83FE-933B4F145579}" dt="2023-09-15T15:16:05.425" v="3064" actId="700"/>
          <ac:spMkLst>
            <pc:docMk/>
            <pc:sldMk cId="2678743726" sldId="268"/>
            <ac:spMk id="2" creationId="{6B91E28C-4ABD-5C8A-293E-6C51112DAB2F}"/>
          </ac:spMkLst>
        </pc:spChg>
        <pc:spChg chg="del">
          <ac:chgData name="Yu, Duo" userId="97a69ae5-e632-4bf2-a339-618996bb8e19" providerId="ADAL" clId="{90F2C2FF-D157-4756-83FE-933B4F145579}" dt="2023-09-15T15:16:05.425" v="3064" actId="700"/>
          <ac:spMkLst>
            <pc:docMk/>
            <pc:sldMk cId="2678743726" sldId="268"/>
            <ac:spMk id="3" creationId="{7A81FAA2-6382-267C-42F5-6A902B654C38}"/>
          </ac:spMkLst>
        </pc:spChg>
        <pc:picChg chg="add mod">
          <ac:chgData name="Yu, Duo" userId="97a69ae5-e632-4bf2-a339-618996bb8e19" providerId="ADAL" clId="{90F2C2FF-D157-4756-83FE-933B4F145579}" dt="2023-09-15T15:18:45.900" v="3079" actId="1076"/>
          <ac:picMkLst>
            <pc:docMk/>
            <pc:sldMk cId="2678743726" sldId="268"/>
            <ac:picMk id="5" creationId="{790A466B-0D90-7EE3-D1B2-EA44E2561567}"/>
          </ac:picMkLst>
        </pc:picChg>
      </pc:sldChg>
      <pc:sldChg chg="del">
        <pc:chgData name="Yu, Duo" userId="97a69ae5-e632-4bf2-a339-618996bb8e19" providerId="ADAL" clId="{90F2C2FF-D157-4756-83FE-933B4F145579}" dt="2023-09-14T20:24:22.897" v="175" actId="47"/>
        <pc:sldMkLst>
          <pc:docMk/>
          <pc:sldMk cId="529370743" sldId="269"/>
        </pc:sldMkLst>
      </pc:sldChg>
      <pc:sldChg chg="modSp add mod">
        <pc:chgData name="Yu, Duo" userId="97a69ae5-e632-4bf2-a339-618996bb8e19" providerId="ADAL" clId="{90F2C2FF-D157-4756-83FE-933B4F145579}" dt="2023-09-18T14:32:59.089" v="4131" actId="2711"/>
        <pc:sldMkLst>
          <pc:docMk/>
          <pc:sldMk cId="2491921230" sldId="269"/>
        </pc:sldMkLst>
        <pc:spChg chg="mod">
          <ac:chgData name="Yu, Duo" userId="97a69ae5-e632-4bf2-a339-618996bb8e19" providerId="ADAL" clId="{90F2C2FF-D157-4756-83FE-933B4F145579}" dt="2023-09-18T14:32:59.089" v="4131" actId="2711"/>
          <ac:spMkLst>
            <pc:docMk/>
            <pc:sldMk cId="2491921230" sldId="269"/>
            <ac:spMk id="2" creationId="{2C29157D-A996-F07E-8422-4B830294C968}"/>
          </ac:spMkLst>
        </pc:spChg>
        <pc:spChg chg="mod">
          <ac:chgData name="Yu, Duo" userId="97a69ae5-e632-4bf2-a339-618996bb8e19" providerId="ADAL" clId="{90F2C2FF-D157-4756-83FE-933B4F145579}" dt="2023-09-18T14:32:54.115" v="4130" actId="2711"/>
          <ac:spMkLst>
            <pc:docMk/>
            <pc:sldMk cId="2491921230" sldId="269"/>
            <ac:spMk id="3" creationId="{675C054C-D13B-DE16-BE5E-0754539086B9}"/>
          </ac:spMkLst>
        </pc:spChg>
      </pc:sldChg>
      <pc:sldChg chg="del">
        <pc:chgData name="Yu, Duo" userId="97a69ae5-e632-4bf2-a339-618996bb8e19" providerId="ADAL" clId="{90F2C2FF-D157-4756-83FE-933B4F145579}" dt="2023-09-14T20:24:23.736" v="176" actId="47"/>
        <pc:sldMkLst>
          <pc:docMk/>
          <pc:sldMk cId="1105347033" sldId="270"/>
        </pc:sldMkLst>
      </pc:sldChg>
      <pc:sldChg chg="modSp new mod">
        <pc:chgData name="Yu, Duo" userId="97a69ae5-e632-4bf2-a339-618996bb8e19" providerId="ADAL" clId="{90F2C2FF-D157-4756-83FE-933B4F145579}" dt="2023-09-18T14:32:48.234" v="4129" actId="2711"/>
        <pc:sldMkLst>
          <pc:docMk/>
          <pc:sldMk cId="3251096074" sldId="270"/>
        </pc:sldMkLst>
        <pc:spChg chg="mod">
          <ac:chgData name="Yu, Duo" userId="97a69ae5-e632-4bf2-a339-618996bb8e19" providerId="ADAL" clId="{90F2C2FF-D157-4756-83FE-933B4F145579}" dt="2023-09-18T14:32:48.234" v="4129" actId="2711"/>
          <ac:spMkLst>
            <pc:docMk/>
            <pc:sldMk cId="3251096074" sldId="270"/>
            <ac:spMk id="2" creationId="{A90FC0C5-A097-FFFF-3D3F-280F6D1616B3}"/>
          </ac:spMkLst>
        </pc:spChg>
        <pc:spChg chg="mod">
          <ac:chgData name="Yu, Duo" userId="97a69ae5-e632-4bf2-a339-618996bb8e19" providerId="ADAL" clId="{90F2C2FF-D157-4756-83FE-933B4F145579}" dt="2023-09-18T14:32:41.713" v="4128" actId="2711"/>
          <ac:spMkLst>
            <pc:docMk/>
            <pc:sldMk cId="3251096074" sldId="270"/>
            <ac:spMk id="3" creationId="{6CDACC47-3D8F-E0E6-E5F1-201FA368EBD1}"/>
          </ac:spMkLst>
        </pc:spChg>
      </pc:sldChg>
      <pc:sldChg chg="del">
        <pc:chgData name="Yu, Duo" userId="97a69ae5-e632-4bf2-a339-618996bb8e19" providerId="ADAL" clId="{90F2C2FF-D157-4756-83FE-933B4F145579}" dt="2023-09-14T20:24:24.795" v="177" actId="47"/>
        <pc:sldMkLst>
          <pc:docMk/>
          <pc:sldMk cId="728748170" sldId="271"/>
        </pc:sldMkLst>
      </pc:sldChg>
      <pc:sldChg chg="new del">
        <pc:chgData name="Yu, Duo" userId="97a69ae5-e632-4bf2-a339-618996bb8e19" providerId="ADAL" clId="{90F2C2FF-D157-4756-83FE-933B4F145579}" dt="2023-09-15T16:15:51.231" v="3614" actId="47"/>
        <pc:sldMkLst>
          <pc:docMk/>
          <pc:sldMk cId="3501402030" sldId="271"/>
        </pc:sldMkLst>
      </pc:sldChg>
      <pc:sldChg chg="del">
        <pc:chgData name="Yu, Duo" userId="97a69ae5-e632-4bf2-a339-618996bb8e19" providerId="ADAL" clId="{90F2C2FF-D157-4756-83FE-933B4F145579}" dt="2023-09-14T20:24:25.666" v="178" actId="47"/>
        <pc:sldMkLst>
          <pc:docMk/>
          <pc:sldMk cId="1341660746" sldId="272"/>
        </pc:sldMkLst>
      </pc:sldChg>
      <pc:sldChg chg="modSp add mod">
        <pc:chgData name="Yu, Duo" userId="97a69ae5-e632-4bf2-a339-618996bb8e19" providerId="ADAL" clId="{90F2C2FF-D157-4756-83FE-933B4F145579}" dt="2023-09-18T16:13:15.418" v="4499" actId="20577"/>
        <pc:sldMkLst>
          <pc:docMk/>
          <pc:sldMk cId="3992166171" sldId="272"/>
        </pc:sldMkLst>
        <pc:spChg chg="mod">
          <ac:chgData name="Yu, Duo" userId="97a69ae5-e632-4bf2-a339-618996bb8e19" providerId="ADAL" clId="{90F2C2FF-D157-4756-83FE-933B4F145579}" dt="2023-09-18T14:32:27.351" v="4127" actId="2711"/>
          <ac:spMkLst>
            <pc:docMk/>
            <pc:sldMk cId="3992166171" sldId="272"/>
            <ac:spMk id="2" creationId="{A90FC0C5-A097-FFFF-3D3F-280F6D1616B3}"/>
          </ac:spMkLst>
        </pc:spChg>
        <pc:spChg chg="mod">
          <ac:chgData name="Yu, Duo" userId="97a69ae5-e632-4bf2-a339-618996bb8e19" providerId="ADAL" clId="{90F2C2FF-D157-4756-83FE-933B4F145579}" dt="2023-09-18T16:13:15.418" v="4499" actId="20577"/>
          <ac:spMkLst>
            <pc:docMk/>
            <pc:sldMk cId="3992166171" sldId="272"/>
            <ac:spMk id="3" creationId="{6CDACC47-3D8F-E0E6-E5F1-201FA368EBD1}"/>
          </ac:spMkLst>
        </pc:spChg>
      </pc:sldChg>
      <pc:sldChg chg="addSp delSp modSp new mod modClrScheme chgLayout">
        <pc:chgData name="Yu, Duo" userId="97a69ae5-e632-4bf2-a339-618996bb8e19" providerId="ADAL" clId="{90F2C2FF-D157-4756-83FE-933B4F145579}" dt="2023-09-15T16:32:41.308" v="3983" actId="14100"/>
        <pc:sldMkLst>
          <pc:docMk/>
          <pc:sldMk cId="688724425" sldId="273"/>
        </pc:sldMkLst>
        <pc:spChg chg="del">
          <ac:chgData name="Yu, Duo" userId="97a69ae5-e632-4bf2-a339-618996bb8e19" providerId="ADAL" clId="{90F2C2FF-D157-4756-83FE-933B4F145579}" dt="2023-09-15T16:32:11.842" v="3973" actId="700"/>
          <ac:spMkLst>
            <pc:docMk/>
            <pc:sldMk cId="688724425" sldId="273"/>
            <ac:spMk id="2" creationId="{0A50D805-6802-77C8-1215-7CBA5A86457B}"/>
          </ac:spMkLst>
        </pc:spChg>
        <pc:spChg chg="del">
          <ac:chgData name="Yu, Duo" userId="97a69ae5-e632-4bf2-a339-618996bb8e19" providerId="ADAL" clId="{90F2C2FF-D157-4756-83FE-933B4F145579}" dt="2023-09-15T16:32:11.842" v="3973" actId="700"/>
          <ac:spMkLst>
            <pc:docMk/>
            <pc:sldMk cId="688724425" sldId="273"/>
            <ac:spMk id="3" creationId="{8F37BC2E-1368-3D17-7855-96F734DF49E3}"/>
          </ac:spMkLst>
        </pc:spChg>
        <pc:picChg chg="add mod">
          <ac:chgData name="Yu, Duo" userId="97a69ae5-e632-4bf2-a339-618996bb8e19" providerId="ADAL" clId="{90F2C2FF-D157-4756-83FE-933B4F145579}" dt="2023-09-15T16:32:41.308" v="3983" actId="14100"/>
          <ac:picMkLst>
            <pc:docMk/>
            <pc:sldMk cId="688724425" sldId="273"/>
            <ac:picMk id="5" creationId="{D36E1A7F-E030-E60D-AC59-B1B8BDD96880}"/>
          </ac:picMkLst>
        </pc:picChg>
      </pc:sldChg>
      <pc:sldChg chg="del">
        <pc:chgData name="Yu, Duo" userId="97a69ae5-e632-4bf2-a339-618996bb8e19" providerId="ADAL" clId="{90F2C2FF-D157-4756-83FE-933B4F145579}" dt="2023-09-14T20:24:26.556" v="179" actId="47"/>
        <pc:sldMkLst>
          <pc:docMk/>
          <pc:sldMk cId="2663384166" sldId="273"/>
        </pc:sldMkLst>
      </pc:sldChg>
      <pc:sldChg chg="addSp modSp new mod modClrScheme chgLayout">
        <pc:chgData name="Yu, Duo" userId="97a69ae5-e632-4bf2-a339-618996bb8e19" providerId="ADAL" clId="{90F2C2FF-D157-4756-83FE-933B4F145579}" dt="2023-09-18T15:15:54.544" v="4378" actId="20577"/>
        <pc:sldMkLst>
          <pc:docMk/>
          <pc:sldMk cId="446759757" sldId="274"/>
        </pc:sldMkLst>
        <pc:spChg chg="add mod">
          <ac:chgData name="Yu, Duo" userId="97a69ae5-e632-4bf2-a339-618996bb8e19" providerId="ADAL" clId="{90F2C2FF-D157-4756-83FE-933B4F145579}" dt="2023-09-18T14:31:23.227" v="4125" actId="2711"/>
          <ac:spMkLst>
            <pc:docMk/>
            <pc:sldMk cId="446759757" sldId="274"/>
            <ac:spMk id="2" creationId="{F364E693-FD04-15E5-E3B9-B62CAB2CED29}"/>
          </ac:spMkLst>
        </pc:spChg>
        <pc:spChg chg="add mod">
          <ac:chgData name="Yu, Duo" userId="97a69ae5-e632-4bf2-a339-618996bb8e19" providerId="ADAL" clId="{90F2C2FF-D157-4756-83FE-933B4F145579}" dt="2023-09-18T15:15:54.544" v="4378" actId="20577"/>
          <ac:spMkLst>
            <pc:docMk/>
            <pc:sldMk cId="446759757" sldId="274"/>
            <ac:spMk id="3" creationId="{89DEF1D2-CF1E-10ED-63A1-2BD56F24B4C3}"/>
          </ac:spMkLst>
        </pc:spChg>
      </pc:sldChg>
      <pc:sldChg chg="addSp delSp modSp add mod setBg modClrScheme chgLayout">
        <pc:chgData name="Yu, Duo" userId="97a69ae5-e632-4bf2-a339-618996bb8e19" providerId="ADAL" clId="{90F2C2FF-D157-4756-83FE-933B4F145579}" dt="2023-09-18T16:26:43.903" v="4860" actId="20577"/>
        <pc:sldMkLst>
          <pc:docMk/>
          <pc:sldMk cId="3396516286" sldId="275"/>
        </pc:sldMkLst>
        <pc:spChg chg="mod ord">
          <ac:chgData name="Yu, Duo" userId="97a69ae5-e632-4bf2-a339-618996bb8e19" providerId="ADAL" clId="{90F2C2FF-D157-4756-83FE-933B4F145579}" dt="2023-09-18T16:23:05.680" v="4774" actId="1076"/>
          <ac:spMkLst>
            <pc:docMk/>
            <pc:sldMk cId="3396516286" sldId="275"/>
            <ac:spMk id="2" creationId="{F364E693-FD04-15E5-E3B9-B62CAB2CED29}"/>
          </ac:spMkLst>
        </pc:spChg>
        <pc:spChg chg="mod ord">
          <ac:chgData name="Yu, Duo" userId="97a69ae5-e632-4bf2-a339-618996bb8e19" providerId="ADAL" clId="{90F2C2FF-D157-4756-83FE-933B4F145579}" dt="2023-09-18T16:26:43.903" v="4860" actId="20577"/>
          <ac:spMkLst>
            <pc:docMk/>
            <pc:sldMk cId="3396516286" sldId="275"/>
            <ac:spMk id="3" creationId="{89DEF1D2-CF1E-10ED-63A1-2BD56F24B4C3}"/>
          </ac:spMkLst>
        </pc:spChg>
        <pc:spChg chg="add del mod ord">
          <ac:chgData name="Yu, Duo" userId="97a69ae5-e632-4bf2-a339-618996bb8e19" providerId="ADAL" clId="{90F2C2FF-D157-4756-83FE-933B4F145579}" dt="2023-09-18T16:20:35.736" v="4544" actId="931"/>
          <ac:spMkLst>
            <pc:docMk/>
            <pc:sldMk cId="3396516286" sldId="275"/>
            <ac:spMk id="4" creationId="{C9E59C9A-16A1-276F-E977-AEBE52E759BC}"/>
          </ac:spMkLst>
        </pc:spChg>
        <pc:spChg chg="add">
          <ac:chgData name="Yu, Duo" userId="97a69ae5-e632-4bf2-a339-618996bb8e19" providerId="ADAL" clId="{90F2C2FF-D157-4756-83FE-933B4F145579}" dt="2023-09-18T16:20:41.887" v="4547" actId="26606"/>
          <ac:spMkLst>
            <pc:docMk/>
            <pc:sldMk cId="3396516286" sldId="275"/>
            <ac:spMk id="15" creationId="{92B0CFF1-78D7-4A83-A95E-71F9E3831622}"/>
          </ac:spMkLst>
        </pc:spChg>
        <pc:picChg chg="add mod">
          <ac:chgData name="Yu, Duo" userId="97a69ae5-e632-4bf2-a339-618996bb8e19" providerId="ADAL" clId="{90F2C2FF-D157-4756-83FE-933B4F145579}" dt="2023-09-18T16:20:41.887" v="4547" actId="26606"/>
          <ac:picMkLst>
            <pc:docMk/>
            <pc:sldMk cId="3396516286" sldId="275"/>
            <ac:picMk id="6" creationId="{BA20B070-8204-92FE-CDB2-EA49DA6A0F61}"/>
          </ac:picMkLst>
        </pc:picChg>
        <pc:cxnChg chg="add">
          <ac:chgData name="Yu, Duo" userId="97a69ae5-e632-4bf2-a339-618996bb8e19" providerId="ADAL" clId="{90F2C2FF-D157-4756-83FE-933B4F145579}" dt="2023-09-18T16:20:41.887" v="4547" actId="26606"/>
          <ac:cxnSpMkLst>
            <pc:docMk/>
            <pc:sldMk cId="3396516286" sldId="275"/>
            <ac:cxnSpMk id="11" creationId="{108D74AC-B125-4E11-BA53-E9E383966DF8}"/>
          </ac:cxnSpMkLst>
        </pc:cxnChg>
        <pc:cxnChg chg="add">
          <ac:chgData name="Yu, Duo" userId="97a69ae5-e632-4bf2-a339-618996bb8e19" providerId="ADAL" clId="{90F2C2FF-D157-4756-83FE-933B4F145579}" dt="2023-09-18T16:20:41.887" v="4547" actId="26606"/>
          <ac:cxnSpMkLst>
            <pc:docMk/>
            <pc:sldMk cId="3396516286" sldId="275"/>
            <ac:cxnSpMk id="13" creationId="{9DC76EBE-FB9D-4054-B5D8-19E3EAFE40B2}"/>
          </ac:cxnSpMkLst>
        </pc:cxnChg>
        <pc:cxnChg chg="add">
          <ac:chgData name="Yu, Duo" userId="97a69ae5-e632-4bf2-a339-618996bb8e19" providerId="ADAL" clId="{90F2C2FF-D157-4756-83FE-933B4F145579}" dt="2023-09-18T16:20:41.887" v="4547" actId="26606"/>
          <ac:cxnSpMkLst>
            <pc:docMk/>
            <pc:sldMk cId="3396516286" sldId="275"/>
            <ac:cxnSpMk id="17" creationId="{E9615127-4E4B-44AE-B157-C50975D41902}"/>
          </ac:cxnSpMkLst>
        </pc:cxnChg>
        <pc:cxnChg chg="add">
          <ac:chgData name="Yu, Duo" userId="97a69ae5-e632-4bf2-a339-618996bb8e19" providerId="ADAL" clId="{90F2C2FF-D157-4756-83FE-933B4F145579}" dt="2023-09-18T16:20:41.887" v="4547" actId="26606"/>
          <ac:cxnSpMkLst>
            <pc:docMk/>
            <pc:sldMk cId="3396516286" sldId="275"/>
            <ac:cxnSpMk id="19" creationId="{B607C7DF-2703-4D3B-B500-8182840C0A29}"/>
          </ac:cxnSpMkLst>
        </pc:cxnChg>
      </pc:sldChg>
      <pc:sldChg chg="addSp delSp modSp new mod modClrScheme chgLayout">
        <pc:chgData name="Yu, Duo" userId="97a69ae5-e632-4bf2-a339-618996bb8e19" providerId="ADAL" clId="{90F2C2FF-D157-4756-83FE-933B4F145579}" dt="2023-09-19T16:17:23.970" v="5719" actId="20577"/>
        <pc:sldMkLst>
          <pc:docMk/>
          <pc:sldMk cId="3647834704" sldId="276"/>
        </pc:sldMkLst>
        <pc:spChg chg="del mod ord">
          <ac:chgData name="Yu, Duo" userId="97a69ae5-e632-4bf2-a339-618996bb8e19" providerId="ADAL" clId="{90F2C2FF-D157-4756-83FE-933B4F145579}" dt="2023-09-18T16:26:56.025" v="4862" actId="700"/>
          <ac:spMkLst>
            <pc:docMk/>
            <pc:sldMk cId="3647834704" sldId="276"/>
            <ac:spMk id="2" creationId="{84D27E8C-B028-5B65-9DC6-B68DCD9B09E2}"/>
          </ac:spMkLst>
        </pc:spChg>
        <pc:spChg chg="del mod ord">
          <ac:chgData name="Yu, Duo" userId="97a69ae5-e632-4bf2-a339-618996bb8e19" providerId="ADAL" clId="{90F2C2FF-D157-4756-83FE-933B4F145579}" dt="2023-09-18T16:26:56.025" v="4862" actId="700"/>
          <ac:spMkLst>
            <pc:docMk/>
            <pc:sldMk cId="3647834704" sldId="276"/>
            <ac:spMk id="3" creationId="{947C6B52-5C9B-23C5-CF78-5716C90CD532}"/>
          </ac:spMkLst>
        </pc:spChg>
        <pc:spChg chg="add del">
          <ac:chgData name="Yu, Duo" userId="97a69ae5-e632-4bf2-a339-618996bb8e19" providerId="ADAL" clId="{90F2C2FF-D157-4756-83FE-933B4F145579}" dt="2023-09-19T16:09:11.482" v="5633" actId="22"/>
          <ac:spMkLst>
            <pc:docMk/>
            <pc:sldMk cId="3647834704" sldId="276"/>
            <ac:spMk id="3" creationId="{B1929BA5-585F-E361-DB90-0FB3707EB47D}"/>
          </ac:spMkLst>
        </pc:spChg>
        <pc:spChg chg="del">
          <ac:chgData name="Yu, Duo" userId="97a69ae5-e632-4bf2-a339-618996bb8e19" providerId="ADAL" clId="{90F2C2FF-D157-4756-83FE-933B4F145579}" dt="2023-09-18T16:26:56.025" v="4862" actId="700"/>
          <ac:spMkLst>
            <pc:docMk/>
            <pc:sldMk cId="3647834704" sldId="276"/>
            <ac:spMk id="4" creationId="{E8AC162C-B4B1-DE43-94C7-28C31157CE53}"/>
          </ac:spMkLst>
        </pc:spChg>
        <pc:spChg chg="add mod ord">
          <ac:chgData name="Yu, Duo" userId="97a69ae5-e632-4bf2-a339-618996bb8e19" providerId="ADAL" clId="{90F2C2FF-D157-4756-83FE-933B4F145579}" dt="2023-09-19T16:17:23.970" v="5719" actId="20577"/>
          <ac:spMkLst>
            <pc:docMk/>
            <pc:sldMk cId="3647834704" sldId="276"/>
            <ac:spMk id="5" creationId="{D71CBBA3-6CEE-589C-D9B2-49DCAD0E54F6}"/>
          </ac:spMkLst>
        </pc:spChg>
        <pc:spChg chg="add mod ord">
          <ac:chgData name="Yu, Duo" userId="97a69ae5-e632-4bf2-a339-618996bb8e19" providerId="ADAL" clId="{90F2C2FF-D157-4756-83FE-933B4F145579}" dt="2023-09-19T16:03:19.452" v="5631"/>
          <ac:spMkLst>
            <pc:docMk/>
            <pc:sldMk cId="3647834704" sldId="276"/>
            <ac:spMk id="6" creationId="{29CEE0A4-E9ED-EF96-A207-D327419124B4}"/>
          </ac:spMkLst>
        </pc:spChg>
      </pc:sldChg>
      <pc:sldChg chg="add del">
        <pc:chgData name="Yu, Duo" userId="97a69ae5-e632-4bf2-a339-618996bb8e19" providerId="ADAL" clId="{90F2C2FF-D157-4756-83FE-933B4F145579}" dt="2023-09-19T15:55:43.529" v="5223"/>
        <pc:sldMkLst>
          <pc:docMk/>
          <pc:sldMk cId="1922437788" sldId="277"/>
        </pc:sldMkLst>
      </pc:sldChg>
      <pc:sldChg chg="modSp add mod">
        <pc:chgData name="Yu, Duo" userId="97a69ae5-e632-4bf2-a339-618996bb8e19" providerId="ADAL" clId="{90F2C2FF-D157-4756-83FE-933B4F145579}" dt="2023-09-19T16:17:27.755" v="5722" actId="20577"/>
        <pc:sldMkLst>
          <pc:docMk/>
          <pc:sldMk cId="3294315841" sldId="277"/>
        </pc:sldMkLst>
        <pc:spChg chg="mod">
          <ac:chgData name="Yu, Duo" userId="97a69ae5-e632-4bf2-a339-618996bb8e19" providerId="ADAL" clId="{90F2C2FF-D157-4756-83FE-933B4F145579}" dt="2023-09-19T16:17:27.755" v="5722" actId="20577"/>
          <ac:spMkLst>
            <pc:docMk/>
            <pc:sldMk cId="3294315841" sldId="277"/>
            <ac:spMk id="5" creationId="{D71CBBA3-6CEE-589C-D9B2-49DCAD0E54F6}"/>
          </ac:spMkLst>
        </pc:spChg>
        <pc:spChg chg="mod">
          <ac:chgData name="Yu, Duo" userId="97a69ae5-e632-4bf2-a339-618996bb8e19" providerId="ADAL" clId="{90F2C2FF-D157-4756-83FE-933B4F145579}" dt="2023-09-19T16:17:02.864" v="5716" actId="207"/>
          <ac:spMkLst>
            <pc:docMk/>
            <pc:sldMk cId="3294315841" sldId="277"/>
            <ac:spMk id="6" creationId="{29CEE0A4-E9ED-EF96-A207-D327419124B4}"/>
          </ac:spMkLst>
        </pc:spChg>
      </pc:sldChg>
      <pc:sldChg chg="addSp delSp modSp add mod setBg modClrScheme chgLayout">
        <pc:chgData name="Yu, Duo" userId="97a69ae5-e632-4bf2-a339-618996bb8e19" providerId="ADAL" clId="{90F2C2FF-D157-4756-83FE-933B4F145579}" dt="2023-09-19T16:17:31.050" v="5725" actId="20577"/>
        <pc:sldMkLst>
          <pc:docMk/>
          <pc:sldMk cId="758010534" sldId="278"/>
        </pc:sldMkLst>
        <pc:spChg chg="add del mod ord">
          <ac:chgData name="Yu, Duo" userId="97a69ae5-e632-4bf2-a339-618996bb8e19" providerId="ADAL" clId="{90F2C2FF-D157-4756-83FE-933B4F145579}" dt="2023-09-19T16:15:31.747" v="5673"/>
          <ac:spMkLst>
            <pc:docMk/>
            <pc:sldMk cId="758010534" sldId="278"/>
            <ac:spMk id="2" creationId="{BB826D19-8A5F-90C5-8B33-989CE984C235}"/>
          </ac:spMkLst>
        </pc:spChg>
        <pc:spChg chg="add del mod ord">
          <ac:chgData name="Yu, Duo" userId="97a69ae5-e632-4bf2-a339-618996bb8e19" providerId="ADAL" clId="{90F2C2FF-D157-4756-83FE-933B4F145579}" dt="2023-09-19T16:15:46.418" v="5676"/>
          <ac:spMkLst>
            <pc:docMk/>
            <pc:sldMk cId="758010534" sldId="278"/>
            <ac:spMk id="3" creationId="{48CA891C-FD93-8450-A205-3AF7A1004682}"/>
          </ac:spMkLst>
        </pc:spChg>
        <pc:spChg chg="add del mod">
          <ac:chgData name="Yu, Duo" userId="97a69ae5-e632-4bf2-a339-618996bb8e19" providerId="ADAL" clId="{90F2C2FF-D157-4756-83FE-933B4F145579}" dt="2023-09-19T16:16:17.695" v="5682"/>
          <ac:spMkLst>
            <pc:docMk/>
            <pc:sldMk cId="758010534" sldId="278"/>
            <ac:spMk id="4" creationId="{899C4C74-C6D3-F9D8-1340-BC259C3DA472}"/>
          </ac:spMkLst>
        </pc:spChg>
        <pc:spChg chg="mod ord">
          <ac:chgData name="Yu, Duo" userId="97a69ae5-e632-4bf2-a339-618996bb8e19" providerId="ADAL" clId="{90F2C2FF-D157-4756-83FE-933B4F145579}" dt="2023-09-19T16:17:31.050" v="5725" actId="20577"/>
          <ac:spMkLst>
            <pc:docMk/>
            <pc:sldMk cId="758010534" sldId="278"/>
            <ac:spMk id="5" creationId="{D71CBBA3-6CEE-589C-D9B2-49DCAD0E54F6}"/>
          </ac:spMkLst>
        </pc:spChg>
        <pc:spChg chg="del mod ord">
          <ac:chgData name="Yu, Duo" userId="97a69ae5-e632-4bf2-a339-618996bb8e19" providerId="ADAL" clId="{90F2C2FF-D157-4756-83FE-933B4F145579}" dt="2023-09-19T16:15:18.778" v="5672" actId="700"/>
          <ac:spMkLst>
            <pc:docMk/>
            <pc:sldMk cId="758010534" sldId="278"/>
            <ac:spMk id="6" creationId="{29CEE0A4-E9ED-EF96-A207-D327419124B4}"/>
          </ac:spMkLst>
        </pc:spChg>
        <pc:spChg chg="add del mod">
          <ac:chgData name="Yu, Duo" userId="97a69ae5-e632-4bf2-a339-618996bb8e19" providerId="ADAL" clId="{90F2C2FF-D157-4756-83FE-933B4F145579}" dt="2023-09-19T16:15:38.477" v="5675"/>
          <ac:spMkLst>
            <pc:docMk/>
            <pc:sldMk cId="758010534" sldId="278"/>
            <ac:spMk id="7" creationId="{AD92DCFB-E1A9-59FD-1EF8-261132FB94D3}"/>
          </ac:spMkLst>
        </pc:spChg>
        <pc:spChg chg="add mod">
          <ac:chgData name="Yu, Duo" userId="97a69ae5-e632-4bf2-a339-618996bb8e19" providerId="ADAL" clId="{90F2C2FF-D157-4756-83FE-933B4F145579}" dt="2023-09-19T16:16:23.492" v="5684" actId="1076"/>
          <ac:spMkLst>
            <pc:docMk/>
            <pc:sldMk cId="758010534" sldId="278"/>
            <ac:spMk id="10" creationId="{24CFE574-A198-4F8E-86C7-0077B66ECB5E}"/>
          </ac:spMkLst>
        </pc:spChg>
        <pc:spChg chg="add">
          <ac:chgData name="Yu, Duo" userId="97a69ae5-e632-4bf2-a339-618996bb8e19" providerId="ADAL" clId="{90F2C2FF-D157-4756-83FE-933B4F145579}" dt="2023-09-19T16:15:48.806" v="5677" actId="26606"/>
          <ac:spMkLst>
            <pc:docMk/>
            <pc:sldMk cId="758010534" sldId="278"/>
            <ac:spMk id="17" creationId="{92B0CFF1-78D7-4A83-A95E-71F9E3831622}"/>
          </ac:spMkLst>
        </pc:spChg>
        <pc:picChg chg="add mod">
          <ac:chgData name="Yu, Duo" userId="97a69ae5-e632-4bf2-a339-618996bb8e19" providerId="ADAL" clId="{90F2C2FF-D157-4756-83FE-933B4F145579}" dt="2023-09-19T16:15:48.806" v="5677" actId="26606"/>
          <ac:picMkLst>
            <pc:docMk/>
            <pc:sldMk cId="758010534" sldId="278"/>
            <ac:picMk id="8" creationId="{7B5A526B-37DE-DA7D-A805-BF29975ACD95}"/>
          </ac:picMkLst>
        </pc:picChg>
        <pc:picChg chg="add del mod">
          <ac:chgData name="Yu, Duo" userId="97a69ae5-e632-4bf2-a339-618996bb8e19" providerId="ADAL" clId="{90F2C2FF-D157-4756-83FE-933B4F145579}" dt="2023-09-19T16:16:12.823" v="5681"/>
          <ac:picMkLst>
            <pc:docMk/>
            <pc:sldMk cId="758010534" sldId="278"/>
            <ac:picMk id="9" creationId="{E18D31AA-E6CC-99A9-02DB-E614FD643145}"/>
          </ac:picMkLst>
        </pc:picChg>
        <pc:cxnChg chg="add">
          <ac:chgData name="Yu, Duo" userId="97a69ae5-e632-4bf2-a339-618996bb8e19" providerId="ADAL" clId="{90F2C2FF-D157-4756-83FE-933B4F145579}" dt="2023-09-19T16:15:48.806" v="5677" actId="26606"/>
          <ac:cxnSpMkLst>
            <pc:docMk/>
            <pc:sldMk cId="758010534" sldId="278"/>
            <ac:cxnSpMk id="13" creationId="{108D74AC-B125-4E11-BA53-E9E383966DF8}"/>
          </ac:cxnSpMkLst>
        </pc:cxnChg>
        <pc:cxnChg chg="add">
          <ac:chgData name="Yu, Duo" userId="97a69ae5-e632-4bf2-a339-618996bb8e19" providerId="ADAL" clId="{90F2C2FF-D157-4756-83FE-933B4F145579}" dt="2023-09-19T16:15:48.806" v="5677" actId="26606"/>
          <ac:cxnSpMkLst>
            <pc:docMk/>
            <pc:sldMk cId="758010534" sldId="278"/>
            <ac:cxnSpMk id="15" creationId="{9DC76EBE-FB9D-4054-B5D8-19E3EAFE40B2}"/>
          </ac:cxnSpMkLst>
        </pc:cxnChg>
        <pc:cxnChg chg="add">
          <ac:chgData name="Yu, Duo" userId="97a69ae5-e632-4bf2-a339-618996bb8e19" providerId="ADAL" clId="{90F2C2FF-D157-4756-83FE-933B4F145579}" dt="2023-09-19T16:15:48.806" v="5677" actId="26606"/>
          <ac:cxnSpMkLst>
            <pc:docMk/>
            <pc:sldMk cId="758010534" sldId="278"/>
            <ac:cxnSpMk id="19" creationId="{E9615127-4E4B-44AE-B157-C50975D41902}"/>
          </ac:cxnSpMkLst>
        </pc:cxnChg>
        <pc:cxnChg chg="add">
          <ac:chgData name="Yu, Duo" userId="97a69ae5-e632-4bf2-a339-618996bb8e19" providerId="ADAL" clId="{90F2C2FF-D157-4756-83FE-933B4F145579}" dt="2023-09-19T16:15:48.806" v="5677" actId="26606"/>
          <ac:cxnSpMkLst>
            <pc:docMk/>
            <pc:sldMk cId="758010534" sldId="278"/>
            <ac:cxnSpMk id="21" creationId="{B607C7DF-2703-4D3B-B500-8182840C0A29}"/>
          </ac:cxnSpMkLst>
        </pc:cxnChg>
      </pc:sldChg>
      <pc:sldChg chg="addSp delSp modSp new mod modClrScheme chgLayout">
        <pc:chgData name="Yu, Duo" userId="97a69ae5-e632-4bf2-a339-618996bb8e19" providerId="ADAL" clId="{90F2C2FF-D157-4756-83FE-933B4F145579}" dt="2023-09-19T16:43:11.459" v="6186"/>
        <pc:sldMkLst>
          <pc:docMk/>
          <pc:sldMk cId="2942213666" sldId="279"/>
        </pc:sldMkLst>
        <pc:spChg chg="del mod ord">
          <ac:chgData name="Yu, Duo" userId="97a69ae5-e632-4bf2-a339-618996bb8e19" providerId="ADAL" clId="{90F2C2FF-D157-4756-83FE-933B4F145579}" dt="2023-09-19T16:20:48.712" v="5737" actId="700"/>
          <ac:spMkLst>
            <pc:docMk/>
            <pc:sldMk cId="2942213666" sldId="279"/>
            <ac:spMk id="2" creationId="{AF97BFE2-A4AB-EAB5-16E6-55B1D0986547}"/>
          </ac:spMkLst>
        </pc:spChg>
        <pc:spChg chg="del mod ord">
          <ac:chgData name="Yu, Duo" userId="97a69ae5-e632-4bf2-a339-618996bb8e19" providerId="ADAL" clId="{90F2C2FF-D157-4756-83FE-933B4F145579}" dt="2023-09-19T16:20:48.712" v="5737" actId="700"/>
          <ac:spMkLst>
            <pc:docMk/>
            <pc:sldMk cId="2942213666" sldId="279"/>
            <ac:spMk id="3" creationId="{52957AEE-D9DA-049C-EAE9-3ACA04357007}"/>
          </ac:spMkLst>
        </pc:spChg>
        <pc:spChg chg="del">
          <ac:chgData name="Yu, Duo" userId="97a69ae5-e632-4bf2-a339-618996bb8e19" providerId="ADAL" clId="{90F2C2FF-D157-4756-83FE-933B4F145579}" dt="2023-09-19T16:20:48.712" v="5737" actId="700"/>
          <ac:spMkLst>
            <pc:docMk/>
            <pc:sldMk cId="2942213666" sldId="279"/>
            <ac:spMk id="4" creationId="{6B6A29E1-1BCF-EE5D-607D-F244BD2CF388}"/>
          </ac:spMkLst>
        </pc:spChg>
        <pc:spChg chg="add mod ord">
          <ac:chgData name="Yu, Duo" userId="97a69ae5-e632-4bf2-a339-618996bb8e19" providerId="ADAL" clId="{90F2C2FF-D157-4756-83FE-933B4F145579}" dt="2023-09-19T16:38:33.565" v="6094" actId="14100"/>
          <ac:spMkLst>
            <pc:docMk/>
            <pc:sldMk cId="2942213666" sldId="279"/>
            <ac:spMk id="5" creationId="{4D1317C4-8937-3E4E-D332-2450B90FCBF3}"/>
          </ac:spMkLst>
        </pc:spChg>
        <pc:spChg chg="add mod ord">
          <ac:chgData name="Yu, Duo" userId="97a69ae5-e632-4bf2-a339-618996bb8e19" providerId="ADAL" clId="{90F2C2FF-D157-4756-83FE-933B4F145579}" dt="2023-09-19T16:43:11.459" v="6186"/>
          <ac:spMkLst>
            <pc:docMk/>
            <pc:sldMk cId="2942213666" sldId="279"/>
            <ac:spMk id="6" creationId="{021BE9B7-FC20-A1C9-F60C-6D9E1D263EB4}"/>
          </ac:spMkLst>
        </pc:spChg>
      </pc:sldChg>
      <pc:sldChg chg="addSp delSp modSp add mod modClrScheme chgLayout">
        <pc:chgData name="Yu, Duo" userId="97a69ae5-e632-4bf2-a339-618996bb8e19" providerId="ADAL" clId="{90F2C2FF-D157-4756-83FE-933B4F145579}" dt="2023-09-19T16:49:10.860" v="6265" actId="20577"/>
        <pc:sldMkLst>
          <pc:docMk/>
          <pc:sldMk cId="3879913843" sldId="280"/>
        </pc:sldMkLst>
        <pc:spChg chg="add del mod ord">
          <ac:chgData name="Yu, Duo" userId="97a69ae5-e632-4bf2-a339-618996bb8e19" providerId="ADAL" clId="{90F2C2FF-D157-4756-83FE-933B4F145579}" dt="2023-09-19T16:44:37.295" v="6202" actId="700"/>
          <ac:spMkLst>
            <pc:docMk/>
            <pc:sldMk cId="3879913843" sldId="280"/>
            <ac:spMk id="2" creationId="{5A043006-3880-74CA-4208-BA05B54C12DE}"/>
          </ac:spMkLst>
        </pc:spChg>
        <pc:spChg chg="add del mod ord">
          <ac:chgData name="Yu, Duo" userId="97a69ae5-e632-4bf2-a339-618996bb8e19" providerId="ADAL" clId="{90F2C2FF-D157-4756-83FE-933B4F145579}" dt="2023-09-19T16:44:37.295" v="6202" actId="700"/>
          <ac:spMkLst>
            <pc:docMk/>
            <pc:sldMk cId="3879913843" sldId="280"/>
            <ac:spMk id="3" creationId="{A4090963-0414-2209-310B-BD28A60CEA9A}"/>
          </ac:spMkLst>
        </pc:spChg>
        <pc:spChg chg="add del mod ord">
          <ac:chgData name="Yu, Duo" userId="97a69ae5-e632-4bf2-a339-618996bb8e19" providerId="ADAL" clId="{90F2C2FF-D157-4756-83FE-933B4F145579}" dt="2023-09-19T16:44:37.295" v="6202" actId="700"/>
          <ac:spMkLst>
            <pc:docMk/>
            <pc:sldMk cId="3879913843" sldId="280"/>
            <ac:spMk id="4" creationId="{C1C1E40B-C780-3931-CD64-4EA06F268DEB}"/>
          </ac:spMkLst>
        </pc:spChg>
        <pc:spChg chg="mod ord">
          <ac:chgData name="Yu, Duo" userId="97a69ae5-e632-4bf2-a339-618996bb8e19" providerId="ADAL" clId="{90F2C2FF-D157-4756-83FE-933B4F145579}" dt="2023-09-19T16:44:37.295" v="6202" actId="700"/>
          <ac:spMkLst>
            <pc:docMk/>
            <pc:sldMk cId="3879913843" sldId="280"/>
            <ac:spMk id="5" creationId="{4D1317C4-8937-3E4E-D332-2450B90FCBF3}"/>
          </ac:spMkLst>
        </pc:spChg>
        <pc:spChg chg="mod ord">
          <ac:chgData name="Yu, Duo" userId="97a69ae5-e632-4bf2-a339-618996bb8e19" providerId="ADAL" clId="{90F2C2FF-D157-4756-83FE-933B4F145579}" dt="2023-09-19T16:49:10.860" v="6265" actId="20577"/>
          <ac:spMkLst>
            <pc:docMk/>
            <pc:sldMk cId="3879913843" sldId="280"/>
            <ac:spMk id="6" creationId="{021BE9B7-FC20-A1C9-F60C-6D9E1D263EB4}"/>
          </ac:spMkLst>
        </pc:spChg>
        <pc:spChg chg="add del mod ord">
          <ac:chgData name="Yu, Duo" userId="97a69ae5-e632-4bf2-a339-618996bb8e19" providerId="ADAL" clId="{90F2C2FF-D157-4756-83FE-933B4F145579}" dt="2023-09-19T16:46:37.931" v="6261"/>
          <ac:spMkLst>
            <pc:docMk/>
            <pc:sldMk cId="3879913843" sldId="280"/>
            <ac:spMk id="7" creationId="{4E2A21FD-624C-21E4-20F2-C35D154B047D}"/>
          </ac:spMkLst>
        </pc:spChg>
        <pc:picChg chg="add del mod">
          <ac:chgData name="Yu, Duo" userId="97a69ae5-e632-4bf2-a339-618996bb8e19" providerId="ADAL" clId="{90F2C2FF-D157-4756-83FE-933B4F145579}" dt="2023-09-19T16:44:54.476" v="6209"/>
          <ac:picMkLst>
            <pc:docMk/>
            <pc:sldMk cId="3879913843" sldId="280"/>
            <ac:picMk id="8" creationId="{1BFC69C1-6FD7-B4CD-ED54-CC14D5F76C31}"/>
          </ac:picMkLst>
        </pc:picChg>
        <pc:picChg chg="add mod">
          <ac:chgData name="Yu, Duo" userId="97a69ae5-e632-4bf2-a339-618996bb8e19" providerId="ADAL" clId="{90F2C2FF-D157-4756-83FE-933B4F145579}" dt="2023-09-19T16:46:37.931" v="6261"/>
          <ac:picMkLst>
            <pc:docMk/>
            <pc:sldMk cId="3879913843" sldId="280"/>
            <ac:picMk id="9" creationId="{6F07040D-4B6E-93C0-AC48-4162CD4A183E}"/>
          </ac:picMkLst>
        </pc:picChg>
      </pc:sldChg>
    </pc:docChg>
  </pc:docChgLst>
  <pc:docChgLst>
    <pc:chgData name="Yu, Duo" userId="S::duoyu@mcw.edu::97a69ae5-e632-4bf2-a339-618996bb8e19" providerId="AD" clId="Web-{2BB6C6A3-DAA5-40E5-8C95-178DA364658B}"/>
    <pc:docChg chg="addSld delSld modSld">
      <pc:chgData name="Yu, Duo" userId="S::duoyu@mcw.edu::97a69ae5-e632-4bf2-a339-618996bb8e19" providerId="AD" clId="Web-{2BB6C6A3-DAA5-40E5-8C95-178DA364658B}" dt="2023-10-22T23:44:38.668" v="56"/>
      <pc:docMkLst>
        <pc:docMk/>
      </pc:docMkLst>
      <pc:sldChg chg="modSp">
        <pc:chgData name="Yu, Duo" userId="S::duoyu@mcw.edu::97a69ae5-e632-4bf2-a339-618996bb8e19" providerId="AD" clId="Web-{2BB6C6A3-DAA5-40E5-8C95-178DA364658B}" dt="2023-10-22T23:40:08.771" v="28" actId="20577"/>
        <pc:sldMkLst>
          <pc:docMk/>
          <pc:sldMk cId="1772804994" sldId="265"/>
        </pc:sldMkLst>
        <pc:spChg chg="mod">
          <ac:chgData name="Yu, Duo" userId="S::duoyu@mcw.edu::97a69ae5-e632-4bf2-a339-618996bb8e19" providerId="AD" clId="Web-{2BB6C6A3-DAA5-40E5-8C95-178DA364658B}" dt="2023-10-22T23:40:08.771" v="28" actId="20577"/>
          <ac:spMkLst>
            <pc:docMk/>
            <pc:sldMk cId="1772804994" sldId="265"/>
            <ac:spMk id="3" creationId="{00000000-0000-0000-0000-000000000000}"/>
          </ac:spMkLst>
        </pc:spChg>
      </pc:sldChg>
      <pc:sldChg chg="add del">
        <pc:chgData name="Yu, Duo" userId="S::duoyu@mcw.edu::97a69ae5-e632-4bf2-a339-618996bb8e19" providerId="AD" clId="Web-{2BB6C6A3-DAA5-40E5-8C95-178DA364658B}" dt="2023-10-22T23:41:35.617" v="34"/>
        <pc:sldMkLst>
          <pc:docMk/>
          <pc:sldMk cId="1426031355" sldId="284"/>
        </pc:sldMkLst>
      </pc:sldChg>
      <pc:sldChg chg="add">
        <pc:chgData name="Yu, Duo" userId="S::duoyu@mcw.edu::97a69ae5-e632-4bf2-a339-618996bb8e19" providerId="AD" clId="Web-{2BB6C6A3-DAA5-40E5-8C95-178DA364658B}" dt="2023-10-22T23:41:42.633" v="35"/>
        <pc:sldMkLst>
          <pc:docMk/>
          <pc:sldMk cId="3701000078" sldId="284"/>
        </pc:sldMkLst>
      </pc:sldChg>
      <pc:sldChg chg="del">
        <pc:chgData name="Yu, Duo" userId="S::duoyu@mcw.edu::97a69ae5-e632-4bf2-a339-618996bb8e19" providerId="AD" clId="Web-{2BB6C6A3-DAA5-40E5-8C95-178DA364658B}" dt="2023-10-22T23:40:30.756" v="29"/>
        <pc:sldMkLst>
          <pc:docMk/>
          <pc:sldMk cId="1261414756" sldId="285"/>
        </pc:sldMkLst>
      </pc:sldChg>
      <pc:sldChg chg="modSp new del">
        <pc:chgData name="Yu, Duo" userId="S::duoyu@mcw.edu::97a69ae5-e632-4bf2-a339-618996bb8e19" providerId="AD" clId="Web-{2BB6C6A3-DAA5-40E5-8C95-178DA364658B}" dt="2023-10-22T23:44:38.668" v="56"/>
        <pc:sldMkLst>
          <pc:docMk/>
          <pc:sldMk cId="3141300944" sldId="285"/>
        </pc:sldMkLst>
        <pc:spChg chg="mod">
          <ac:chgData name="Yu, Duo" userId="S::duoyu@mcw.edu::97a69ae5-e632-4bf2-a339-618996bb8e19" providerId="AD" clId="Web-{2BB6C6A3-DAA5-40E5-8C95-178DA364658B}" dt="2023-10-22T23:43:03.072" v="54" actId="20577"/>
          <ac:spMkLst>
            <pc:docMk/>
            <pc:sldMk cId="3141300944" sldId="285"/>
            <ac:spMk id="2" creationId="{6CF9F826-DBBB-8E97-EC08-2922A15F2006}"/>
          </ac:spMkLst>
        </pc:spChg>
        <pc:spChg chg="mod">
          <ac:chgData name="Yu, Duo" userId="S::duoyu@mcw.edu::97a69ae5-e632-4bf2-a339-618996bb8e19" providerId="AD" clId="Web-{2BB6C6A3-DAA5-40E5-8C95-178DA364658B}" dt="2023-10-22T23:43:06.838" v="55" actId="14100"/>
          <ac:spMkLst>
            <pc:docMk/>
            <pc:sldMk cId="3141300944" sldId="285"/>
            <ac:spMk id="3" creationId="{54374214-3045-FAAC-2881-982FCF5FA5E5}"/>
          </ac:spMkLst>
        </pc:spChg>
      </pc:sldChg>
      <pc:sldChg chg="new del">
        <pc:chgData name="Yu, Duo" userId="S::duoyu@mcw.edu::97a69ae5-e632-4bf2-a339-618996bb8e19" providerId="AD" clId="Web-{2BB6C6A3-DAA5-40E5-8C95-178DA364658B}" dt="2023-10-22T23:40:36.694" v="31"/>
        <pc:sldMkLst>
          <pc:docMk/>
          <pc:sldMk cId="670549556" sldId="286"/>
        </pc:sldMkLst>
      </pc:sldChg>
      <pc:sldChg chg="add del">
        <pc:chgData name="Yu, Duo" userId="S::duoyu@mcw.edu::97a69ae5-e632-4bf2-a339-618996bb8e19" providerId="AD" clId="Web-{2BB6C6A3-DAA5-40E5-8C95-178DA364658B}" dt="2023-10-22T23:41:02.757" v="32"/>
        <pc:sldMkLst>
          <pc:docMk/>
          <pc:sldMk cId="2292683722" sldId="287"/>
        </pc:sldMkLst>
      </pc:sldChg>
    </pc:docChg>
  </pc:docChgLst>
  <pc:docChgLst>
    <pc:chgData name="Yu, Duo" userId="97a69ae5-e632-4bf2-a339-618996bb8e19" providerId="ADAL" clId="{67C8A2C9-3D62-4B11-82C9-7F3984846E09}"/>
    <pc:docChg chg="undo custSel addSld delSld modSld">
      <pc:chgData name="Yu, Duo" userId="97a69ae5-e632-4bf2-a339-618996bb8e19" providerId="ADAL" clId="{67C8A2C9-3D62-4B11-82C9-7F3984846E09}" dt="2023-10-12T16:50:39.587" v="2325" actId="20577"/>
      <pc:docMkLst>
        <pc:docMk/>
      </pc:docMkLst>
      <pc:sldChg chg="modSp mod">
        <pc:chgData name="Yu, Duo" userId="97a69ae5-e632-4bf2-a339-618996bb8e19" providerId="ADAL" clId="{67C8A2C9-3D62-4B11-82C9-7F3984846E09}" dt="2023-09-22T18:15:38.658" v="173" actId="20577"/>
        <pc:sldMkLst>
          <pc:docMk/>
          <pc:sldMk cId="4010422884" sldId="257"/>
        </pc:sldMkLst>
        <pc:spChg chg="mod">
          <ac:chgData name="Yu, Duo" userId="97a69ae5-e632-4bf2-a339-618996bb8e19" providerId="ADAL" clId="{67C8A2C9-3D62-4B11-82C9-7F3984846E09}" dt="2023-09-22T18:15:38.658" v="173" actId="20577"/>
          <ac:spMkLst>
            <pc:docMk/>
            <pc:sldMk cId="4010422884" sldId="257"/>
            <ac:spMk id="2" creationId="{45E8AFCD-3C1E-DB7F-E30B-1C77A0A5BFA4}"/>
          </ac:spMkLst>
        </pc:spChg>
        <pc:spChg chg="mod">
          <ac:chgData name="Yu, Duo" userId="97a69ae5-e632-4bf2-a339-618996bb8e19" providerId="ADAL" clId="{67C8A2C9-3D62-4B11-82C9-7F3984846E09}" dt="2023-09-22T16:33:36.912" v="148" actId="20577"/>
          <ac:spMkLst>
            <pc:docMk/>
            <pc:sldMk cId="4010422884" sldId="257"/>
            <ac:spMk id="3" creationId="{21F2A7BF-DE99-4510-94F0-73D0ABE32E92}"/>
          </ac:spMkLst>
        </pc:spChg>
        <pc:spChg chg="mod">
          <ac:chgData name="Yu, Duo" userId="97a69ae5-e632-4bf2-a339-618996bb8e19" providerId="ADAL" clId="{67C8A2C9-3D62-4B11-82C9-7F3984846E09}" dt="2023-09-22T16:32:53.671" v="88" actId="20577"/>
          <ac:spMkLst>
            <pc:docMk/>
            <pc:sldMk cId="4010422884" sldId="257"/>
            <ac:spMk id="5" creationId="{CE422E38-4E82-71A4-6774-948C680E7498}"/>
          </ac:spMkLst>
        </pc:spChg>
      </pc:sldChg>
      <pc:sldChg chg="addSp delSp modSp new mod modClrScheme chgLayout">
        <pc:chgData name="Yu, Duo" userId="97a69ae5-e632-4bf2-a339-618996bb8e19" providerId="ADAL" clId="{67C8A2C9-3D62-4B11-82C9-7F3984846E09}" dt="2023-10-09T17:51:15.392" v="839" actId="114"/>
        <pc:sldMkLst>
          <pc:docMk/>
          <pc:sldMk cId="591482693" sldId="258"/>
        </pc:sldMkLst>
        <pc:spChg chg="del mod ord">
          <ac:chgData name="Yu, Duo" userId="97a69ae5-e632-4bf2-a339-618996bb8e19" providerId="ADAL" clId="{67C8A2C9-3D62-4B11-82C9-7F3984846E09}" dt="2023-09-22T18:23:43.376" v="176" actId="700"/>
          <ac:spMkLst>
            <pc:docMk/>
            <pc:sldMk cId="591482693" sldId="258"/>
            <ac:spMk id="2" creationId="{CB618134-E156-553B-D27E-5E383B78082C}"/>
          </ac:spMkLst>
        </pc:spChg>
        <pc:spChg chg="del">
          <ac:chgData name="Yu, Duo" userId="97a69ae5-e632-4bf2-a339-618996bb8e19" providerId="ADAL" clId="{67C8A2C9-3D62-4B11-82C9-7F3984846E09}" dt="2023-09-22T18:23:43.376" v="176" actId="700"/>
          <ac:spMkLst>
            <pc:docMk/>
            <pc:sldMk cId="591482693" sldId="258"/>
            <ac:spMk id="3" creationId="{2909D423-51AC-C6F2-1AD3-49EC9E8D56E5}"/>
          </ac:spMkLst>
        </pc:spChg>
        <pc:spChg chg="add mod ord">
          <ac:chgData name="Yu, Duo" userId="97a69ae5-e632-4bf2-a339-618996bb8e19" providerId="ADAL" clId="{67C8A2C9-3D62-4B11-82C9-7F3984846E09}" dt="2023-10-09T17:51:15.392" v="839" actId="114"/>
          <ac:spMkLst>
            <pc:docMk/>
            <pc:sldMk cId="591482693" sldId="258"/>
            <ac:spMk id="4" creationId="{14265BF7-0EB5-B5FE-F9DD-556703C0D875}"/>
          </ac:spMkLst>
        </pc:spChg>
        <pc:spChg chg="add mod ord">
          <ac:chgData name="Yu, Duo" userId="97a69ae5-e632-4bf2-a339-618996bb8e19" providerId="ADAL" clId="{67C8A2C9-3D62-4B11-82C9-7F3984846E09}" dt="2023-10-09T17:50:58.384" v="837" actId="27636"/>
          <ac:spMkLst>
            <pc:docMk/>
            <pc:sldMk cId="591482693" sldId="258"/>
            <ac:spMk id="5" creationId="{E0FDF0D3-1F34-B2A1-F215-D537714DC87C}"/>
          </ac:spMkLst>
        </pc:spChg>
      </pc:sldChg>
      <pc:sldChg chg="modSp del mod">
        <pc:chgData name="Yu, Duo" userId="97a69ae5-e632-4bf2-a339-618996bb8e19" providerId="ADAL" clId="{67C8A2C9-3D62-4B11-82C9-7F3984846E09}" dt="2023-09-22T15:26:11.119" v="27" actId="47"/>
        <pc:sldMkLst>
          <pc:docMk/>
          <pc:sldMk cId="2531552898" sldId="258"/>
        </pc:sldMkLst>
        <pc:spChg chg="mod">
          <ac:chgData name="Yu, Duo" userId="97a69ae5-e632-4bf2-a339-618996bb8e19" providerId="ADAL" clId="{67C8A2C9-3D62-4B11-82C9-7F3984846E09}" dt="2023-09-22T15:26:08.525" v="26" actId="20577"/>
          <ac:spMkLst>
            <pc:docMk/>
            <pc:sldMk cId="2531552898" sldId="258"/>
            <ac:spMk id="3" creationId="{B98701D3-DC00-BEDE-936B-73F678F272D5}"/>
          </ac:spMkLst>
        </pc:spChg>
      </pc:sldChg>
      <pc:sldChg chg="del">
        <pc:chgData name="Yu, Duo" userId="97a69ae5-e632-4bf2-a339-618996bb8e19" providerId="ADAL" clId="{67C8A2C9-3D62-4B11-82C9-7F3984846E09}" dt="2023-09-22T15:26:22.030" v="30" actId="47"/>
        <pc:sldMkLst>
          <pc:docMk/>
          <pc:sldMk cId="404631521" sldId="259"/>
        </pc:sldMkLst>
      </pc:sldChg>
      <pc:sldChg chg="addSp delSp modSp new mod">
        <pc:chgData name="Yu, Duo" userId="97a69ae5-e632-4bf2-a339-618996bb8e19" providerId="ADAL" clId="{67C8A2C9-3D62-4B11-82C9-7F3984846E09}" dt="2023-10-09T21:05:31.402" v="1025" actId="22"/>
        <pc:sldMkLst>
          <pc:docMk/>
          <pc:sldMk cId="3779928810" sldId="259"/>
        </pc:sldMkLst>
        <pc:spChg chg="mod">
          <ac:chgData name="Yu, Duo" userId="97a69ae5-e632-4bf2-a339-618996bb8e19" providerId="ADAL" clId="{67C8A2C9-3D62-4B11-82C9-7F3984846E09}" dt="2023-10-03T16:18:17.656" v="501" actId="14100"/>
          <ac:spMkLst>
            <pc:docMk/>
            <pc:sldMk cId="3779928810" sldId="259"/>
            <ac:spMk id="2" creationId="{940AEF25-BB87-EE35-260D-78B4484D0D20}"/>
          </ac:spMkLst>
        </pc:spChg>
        <pc:spChg chg="mod">
          <ac:chgData name="Yu, Duo" userId="97a69ae5-e632-4bf2-a339-618996bb8e19" providerId="ADAL" clId="{67C8A2C9-3D62-4B11-82C9-7F3984846E09}" dt="2023-10-09T21:05:04.929" v="1023"/>
          <ac:spMkLst>
            <pc:docMk/>
            <pc:sldMk cId="3779928810" sldId="259"/>
            <ac:spMk id="3" creationId="{2B0BF58E-E5E9-0207-9903-2AC80AA72CEC}"/>
          </ac:spMkLst>
        </pc:spChg>
        <pc:spChg chg="add del">
          <ac:chgData name="Yu, Duo" userId="97a69ae5-e632-4bf2-a339-618996bb8e19" providerId="ADAL" clId="{67C8A2C9-3D62-4B11-82C9-7F3984846E09}" dt="2023-10-09T21:05:31.402" v="1025" actId="22"/>
          <ac:spMkLst>
            <pc:docMk/>
            <pc:sldMk cId="3779928810" sldId="259"/>
            <ac:spMk id="5" creationId="{02F894B5-E17B-C2ED-F984-4AF4705204C6}"/>
          </ac:spMkLst>
        </pc:spChg>
      </pc:sldChg>
      <pc:sldChg chg="new del">
        <pc:chgData name="Yu, Duo" userId="97a69ae5-e632-4bf2-a339-618996bb8e19" providerId="ADAL" clId="{67C8A2C9-3D62-4B11-82C9-7F3984846E09}" dt="2023-10-09T21:05:36.452" v="1027" actId="47"/>
        <pc:sldMkLst>
          <pc:docMk/>
          <pc:sldMk cId="1915918687" sldId="260"/>
        </pc:sldMkLst>
      </pc:sldChg>
      <pc:sldChg chg="modSp mod">
        <pc:chgData name="Yu, Duo" userId="97a69ae5-e632-4bf2-a339-618996bb8e19" providerId="ADAL" clId="{67C8A2C9-3D62-4B11-82C9-7F3984846E09}" dt="2023-10-12T16:32:12.106" v="1468" actId="20577"/>
        <pc:sldMkLst>
          <pc:docMk/>
          <pc:sldMk cId="3462103655" sldId="260"/>
        </pc:sldMkLst>
        <pc:spChg chg="mod">
          <ac:chgData name="Yu, Duo" userId="97a69ae5-e632-4bf2-a339-618996bb8e19" providerId="ADAL" clId="{67C8A2C9-3D62-4B11-82C9-7F3984846E09}" dt="2023-10-12T16:32:12.106" v="1468" actId="20577"/>
          <ac:spMkLst>
            <pc:docMk/>
            <pc:sldMk cId="3462103655" sldId="260"/>
            <ac:spMk id="3" creationId="{00000000-0000-0000-0000-000000000000}"/>
          </ac:spMkLst>
        </pc:spChg>
      </pc:sldChg>
      <pc:sldChg chg="addSp modSp add mod">
        <pc:chgData name="Yu, Duo" userId="97a69ae5-e632-4bf2-a339-618996bb8e19" providerId="ADAL" clId="{67C8A2C9-3D62-4B11-82C9-7F3984846E09}" dt="2023-10-09T21:39:30.483" v="1054" actId="14100"/>
        <pc:sldMkLst>
          <pc:docMk/>
          <pc:sldMk cId="1954897789" sldId="261"/>
        </pc:sldMkLst>
        <pc:spChg chg="mod">
          <ac:chgData name="Yu, Duo" userId="97a69ae5-e632-4bf2-a339-618996bb8e19" providerId="ADAL" clId="{67C8A2C9-3D62-4B11-82C9-7F3984846E09}" dt="2023-10-09T21:05:41.143" v="1033" actId="20577"/>
          <ac:spMkLst>
            <pc:docMk/>
            <pc:sldMk cId="1954897789" sldId="261"/>
            <ac:spMk id="2" creationId="{940AEF25-BB87-EE35-260D-78B4484D0D20}"/>
          </ac:spMkLst>
        </pc:spChg>
        <pc:spChg chg="mod">
          <ac:chgData name="Yu, Duo" userId="97a69ae5-e632-4bf2-a339-618996bb8e19" providerId="ADAL" clId="{67C8A2C9-3D62-4B11-82C9-7F3984846E09}" dt="2023-10-09T21:06:19.575" v="1052" actId="20577"/>
          <ac:spMkLst>
            <pc:docMk/>
            <pc:sldMk cId="1954897789" sldId="261"/>
            <ac:spMk id="3" creationId="{2B0BF58E-E5E9-0207-9903-2AC80AA72CEC}"/>
          </ac:spMkLst>
        </pc:spChg>
        <pc:picChg chg="add mod">
          <ac:chgData name="Yu, Duo" userId="97a69ae5-e632-4bf2-a339-618996bb8e19" providerId="ADAL" clId="{67C8A2C9-3D62-4B11-82C9-7F3984846E09}" dt="2023-10-09T21:39:30.483" v="1054" actId="14100"/>
          <ac:picMkLst>
            <pc:docMk/>
            <pc:sldMk cId="1954897789" sldId="261"/>
            <ac:picMk id="4" creationId="{4F51E8CA-5F49-4674-54F8-B225A51DBF94}"/>
          </ac:picMkLst>
        </pc:picChg>
      </pc:sldChg>
      <pc:sldChg chg="del">
        <pc:chgData name="Yu, Duo" userId="97a69ae5-e632-4bf2-a339-618996bb8e19" providerId="ADAL" clId="{67C8A2C9-3D62-4B11-82C9-7F3984846E09}" dt="2023-09-22T15:26:21.381" v="29" actId="47"/>
        <pc:sldMkLst>
          <pc:docMk/>
          <pc:sldMk cId="3022995171" sldId="261"/>
        </pc:sldMkLst>
      </pc:sldChg>
      <pc:sldChg chg="del">
        <pc:chgData name="Yu, Duo" userId="97a69ae5-e632-4bf2-a339-618996bb8e19" providerId="ADAL" clId="{67C8A2C9-3D62-4B11-82C9-7F3984846E09}" dt="2023-09-22T15:26:20.600" v="28" actId="47"/>
        <pc:sldMkLst>
          <pc:docMk/>
          <pc:sldMk cId="3248746960" sldId="262"/>
        </pc:sldMkLst>
      </pc:sldChg>
      <pc:sldChg chg="modSp del mod">
        <pc:chgData name="Yu, Duo" userId="97a69ae5-e632-4bf2-a339-618996bb8e19" providerId="ADAL" clId="{67C8A2C9-3D62-4B11-82C9-7F3984846E09}" dt="2023-09-22T16:34:45.075" v="149" actId="47"/>
        <pc:sldMkLst>
          <pc:docMk/>
          <pc:sldMk cId="3686177503" sldId="263"/>
        </pc:sldMkLst>
        <pc:spChg chg="mod">
          <ac:chgData name="Yu, Duo" userId="97a69ae5-e632-4bf2-a339-618996bb8e19" providerId="ADAL" clId="{67C8A2C9-3D62-4B11-82C9-7F3984846E09}" dt="2023-09-22T15:26:32.984" v="74" actId="20577"/>
          <ac:spMkLst>
            <pc:docMk/>
            <pc:sldMk cId="3686177503" sldId="263"/>
            <ac:spMk id="5" creationId="{B4A5A7A6-D8E6-1431-362E-CAF9C2351D79}"/>
          </ac:spMkLst>
        </pc:spChg>
      </pc:sldChg>
      <pc:sldChg chg="modSp mod">
        <pc:chgData name="Yu, Duo" userId="97a69ae5-e632-4bf2-a339-618996bb8e19" providerId="ADAL" clId="{67C8A2C9-3D62-4B11-82C9-7F3984846E09}" dt="2023-10-12T16:48:58.919" v="2306" actId="1076"/>
        <pc:sldMkLst>
          <pc:docMk/>
          <pc:sldMk cId="3735015052" sldId="263"/>
        </pc:sldMkLst>
        <pc:spChg chg="mod">
          <ac:chgData name="Yu, Duo" userId="97a69ae5-e632-4bf2-a339-618996bb8e19" providerId="ADAL" clId="{67C8A2C9-3D62-4B11-82C9-7F3984846E09}" dt="2023-10-12T16:48:58.919" v="2306" actId="1076"/>
          <ac:spMkLst>
            <pc:docMk/>
            <pc:sldMk cId="3735015052" sldId="263"/>
            <ac:spMk id="2" creationId="{00000000-0000-0000-0000-000000000000}"/>
          </ac:spMkLst>
        </pc:spChg>
      </pc:sldChg>
      <pc:sldChg chg="modSp mod modClrScheme chgLayout">
        <pc:chgData name="Yu, Duo" userId="97a69ae5-e632-4bf2-a339-618996bb8e19" providerId="ADAL" clId="{67C8A2C9-3D62-4B11-82C9-7F3984846E09}" dt="2023-10-12T15:01:22.920" v="1115" actId="700"/>
        <pc:sldMkLst>
          <pc:docMk/>
          <pc:sldMk cId="1451049851" sldId="264"/>
        </pc:sldMkLst>
        <pc:spChg chg="mod ord">
          <ac:chgData name="Yu, Duo" userId="97a69ae5-e632-4bf2-a339-618996bb8e19" providerId="ADAL" clId="{67C8A2C9-3D62-4B11-82C9-7F3984846E09}" dt="2023-10-12T15:01:22.920" v="1115" actId="700"/>
          <ac:spMkLst>
            <pc:docMk/>
            <pc:sldMk cId="1451049851" sldId="264"/>
            <ac:spMk id="2" creationId="{00000000-0000-0000-0000-000000000000}"/>
          </ac:spMkLst>
        </pc:spChg>
        <pc:spChg chg="mod ord">
          <ac:chgData name="Yu, Duo" userId="97a69ae5-e632-4bf2-a339-618996bb8e19" providerId="ADAL" clId="{67C8A2C9-3D62-4B11-82C9-7F3984846E09}" dt="2023-10-12T15:01:22.920" v="1115" actId="700"/>
          <ac:spMkLst>
            <pc:docMk/>
            <pc:sldMk cId="1451049851" sldId="264"/>
            <ac:spMk id="3" creationId="{00000000-0000-0000-0000-000000000000}"/>
          </ac:spMkLst>
        </pc:spChg>
      </pc:sldChg>
      <pc:sldChg chg="del">
        <pc:chgData name="Yu, Duo" userId="97a69ae5-e632-4bf2-a339-618996bb8e19" providerId="ADAL" clId="{67C8A2C9-3D62-4B11-82C9-7F3984846E09}" dt="2023-09-22T15:26:38.270" v="75" actId="47"/>
        <pc:sldMkLst>
          <pc:docMk/>
          <pc:sldMk cId="3101324480" sldId="264"/>
        </pc:sldMkLst>
      </pc:sldChg>
      <pc:sldChg chg="del">
        <pc:chgData name="Yu, Duo" userId="97a69ae5-e632-4bf2-a339-618996bb8e19" providerId="ADAL" clId="{67C8A2C9-3D62-4B11-82C9-7F3984846E09}" dt="2023-09-22T15:26:39.153" v="76" actId="47"/>
        <pc:sldMkLst>
          <pc:docMk/>
          <pc:sldMk cId="460864877" sldId="265"/>
        </pc:sldMkLst>
      </pc:sldChg>
      <pc:sldChg chg="del">
        <pc:chgData name="Yu, Duo" userId="97a69ae5-e632-4bf2-a339-618996bb8e19" providerId="ADAL" clId="{67C8A2C9-3D62-4B11-82C9-7F3984846E09}" dt="2023-09-22T15:26:39.903" v="77" actId="47"/>
        <pc:sldMkLst>
          <pc:docMk/>
          <pc:sldMk cId="2599598785" sldId="266"/>
        </pc:sldMkLst>
      </pc:sldChg>
      <pc:sldChg chg="del">
        <pc:chgData name="Yu, Duo" userId="97a69ae5-e632-4bf2-a339-618996bb8e19" providerId="ADAL" clId="{67C8A2C9-3D62-4B11-82C9-7F3984846E09}" dt="2023-09-22T15:26:40.698" v="78" actId="47"/>
        <pc:sldMkLst>
          <pc:docMk/>
          <pc:sldMk cId="1375213621" sldId="267"/>
        </pc:sldMkLst>
      </pc:sldChg>
      <pc:sldChg chg="del">
        <pc:chgData name="Yu, Duo" userId="97a69ae5-e632-4bf2-a339-618996bb8e19" providerId="ADAL" clId="{67C8A2C9-3D62-4B11-82C9-7F3984846E09}" dt="2023-09-22T15:26:41.570" v="79" actId="47"/>
        <pc:sldMkLst>
          <pc:docMk/>
          <pc:sldMk cId="1978721507" sldId="268"/>
        </pc:sldMkLst>
      </pc:sldChg>
      <pc:sldChg chg="del">
        <pc:chgData name="Yu, Duo" userId="97a69ae5-e632-4bf2-a339-618996bb8e19" providerId="ADAL" clId="{67C8A2C9-3D62-4B11-82C9-7F3984846E09}" dt="2023-09-22T15:26:42.679" v="80" actId="47"/>
        <pc:sldMkLst>
          <pc:docMk/>
          <pc:sldMk cId="2517280722" sldId="269"/>
        </pc:sldMkLst>
      </pc:sldChg>
      <pc:sldChg chg="modSp add mod">
        <pc:chgData name="Yu, Duo" userId="97a69ae5-e632-4bf2-a339-618996bb8e19" providerId="ADAL" clId="{67C8A2C9-3D62-4B11-82C9-7F3984846E09}" dt="2023-10-12T15:04:35.501" v="1147" actId="20577"/>
        <pc:sldMkLst>
          <pc:docMk/>
          <pc:sldMk cId="111247142" sldId="271"/>
        </pc:sldMkLst>
        <pc:spChg chg="mod">
          <ac:chgData name="Yu, Duo" userId="97a69ae5-e632-4bf2-a339-618996bb8e19" providerId="ADAL" clId="{67C8A2C9-3D62-4B11-82C9-7F3984846E09}" dt="2023-10-12T15:02:29.237" v="1126" actId="14100"/>
          <ac:spMkLst>
            <pc:docMk/>
            <pc:sldMk cId="111247142" sldId="271"/>
            <ac:spMk id="2" creationId="{00000000-0000-0000-0000-000000000000}"/>
          </ac:spMkLst>
        </pc:spChg>
        <pc:spChg chg="mod">
          <ac:chgData name="Yu, Duo" userId="97a69ae5-e632-4bf2-a339-618996bb8e19" providerId="ADAL" clId="{67C8A2C9-3D62-4B11-82C9-7F3984846E09}" dt="2023-10-12T15:04:35.501" v="1147" actId="20577"/>
          <ac:spMkLst>
            <pc:docMk/>
            <pc:sldMk cId="111247142" sldId="271"/>
            <ac:spMk id="3" creationId="{00000000-0000-0000-0000-000000000000}"/>
          </ac:spMkLst>
        </pc:spChg>
      </pc:sldChg>
      <pc:sldChg chg="del">
        <pc:chgData name="Yu, Duo" userId="97a69ae5-e632-4bf2-a339-618996bb8e19" providerId="ADAL" clId="{67C8A2C9-3D62-4B11-82C9-7F3984846E09}" dt="2023-10-12T15:02:00.098" v="1118" actId="2696"/>
        <pc:sldMkLst>
          <pc:docMk/>
          <pc:sldMk cId="670873333" sldId="271"/>
        </pc:sldMkLst>
      </pc:sldChg>
      <pc:sldChg chg="del">
        <pc:chgData name="Yu, Duo" userId="97a69ae5-e632-4bf2-a339-618996bb8e19" providerId="ADAL" clId="{67C8A2C9-3D62-4B11-82C9-7F3984846E09}" dt="2023-09-22T15:26:43.782" v="81" actId="47"/>
        <pc:sldMkLst>
          <pc:docMk/>
          <pc:sldMk cId="3695515599" sldId="271"/>
        </pc:sldMkLst>
      </pc:sldChg>
      <pc:sldChg chg="del">
        <pc:chgData name="Yu, Duo" userId="97a69ae5-e632-4bf2-a339-618996bb8e19" providerId="ADAL" clId="{67C8A2C9-3D62-4B11-82C9-7F3984846E09}" dt="2023-09-22T15:26:44.870" v="82" actId="47"/>
        <pc:sldMkLst>
          <pc:docMk/>
          <pc:sldMk cId="1282409960" sldId="272"/>
        </pc:sldMkLst>
      </pc:sldChg>
      <pc:sldChg chg="del">
        <pc:chgData name="Yu, Duo" userId="97a69ae5-e632-4bf2-a339-618996bb8e19" providerId="ADAL" clId="{67C8A2C9-3D62-4B11-82C9-7F3984846E09}" dt="2023-09-22T15:26:45.714" v="83" actId="47"/>
        <pc:sldMkLst>
          <pc:docMk/>
          <pc:sldMk cId="1929176706" sldId="273"/>
        </pc:sldMkLst>
      </pc:sldChg>
      <pc:sldChg chg="delSp modSp mod">
        <pc:chgData name="Yu, Duo" userId="97a69ae5-e632-4bf2-a339-618996bb8e19" providerId="ADAL" clId="{67C8A2C9-3D62-4B11-82C9-7F3984846E09}" dt="2023-10-12T16:50:39.587" v="2325" actId="20577"/>
        <pc:sldMkLst>
          <pc:docMk/>
          <pc:sldMk cId="3054326931" sldId="273"/>
        </pc:sldMkLst>
        <pc:spChg chg="mod">
          <ac:chgData name="Yu, Duo" userId="97a69ae5-e632-4bf2-a339-618996bb8e19" providerId="ADAL" clId="{67C8A2C9-3D62-4B11-82C9-7F3984846E09}" dt="2023-10-12T16:50:39.587" v="2325" actId="20577"/>
          <ac:spMkLst>
            <pc:docMk/>
            <pc:sldMk cId="3054326931" sldId="273"/>
            <ac:spMk id="2" creationId="{00000000-0000-0000-0000-000000000000}"/>
          </ac:spMkLst>
        </pc:spChg>
        <pc:spChg chg="del mod">
          <ac:chgData name="Yu, Duo" userId="97a69ae5-e632-4bf2-a339-618996bb8e19" providerId="ADAL" clId="{67C8A2C9-3D62-4B11-82C9-7F3984846E09}" dt="2023-10-12T16:50:11.045" v="2319" actId="478"/>
          <ac:spMkLst>
            <pc:docMk/>
            <pc:sldMk cId="3054326931" sldId="273"/>
            <ac:spMk id="3" creationId="{00000000-0000-0000-0000-000000000000}"/>
          </ac:spMkLst>
        </pc:spChg>
      </pc:sldChg>
      <pc:sldChg chg="delSp add del mod">
        <pc:chgData name="Yu, Duo" userId="97a69ae5-e632-4bf2-a339-618996bb8e19" providerId="ADAL" clId="{67C8A2C9-3D62-4B11-82C9-7F3984846E09}" dt="2023-10-12T15:06:00.248" v="1263" actId="478"/>
        <pc:sldMkLst>
          <pc:docMk/>
          <pc:sldMk cId="80650517" sldId="274"/>
        </pc:sldMkLst>
        <pc:spChg chg="del">
          <ac:chgData name="Yu, Duo" userId="97a69ae5-e632-4bf2-a339-618996bb8e19" providerId="ADAL" clId="{67C8A2C9-3D62-4B11-82C9-7F3984846E09}" dt="2023-10-12T15:06:00.248" v="1263" actId="478"/>
          <ac:spMkLst>
            <pc:docMk/>
            <pc:sldMk cId="80650517" sldId="274"/>
            <ac:spMk id="3" creationId="{C4878ECB-2AFE-494A-4B2A-61DACFEF9C7B}"/>
          </ac:spMkLst>
        </pc:spChg>
      </pc:sldChg>
      <pc:sldChg chg="del">
        <pc:chgData name="Yu, Duo" userId="97a69ae5-e632-4bf2-a339-618996bb8e19" providerId="ADAL" clId="{67C8A2C9-3D62-4B11-82C9-7F3984846E09}" dt="2023-09-22T15:26:46.707" v="84" actId="47"/>
        <pc:sldMkLst>
          <pc:docMk/>
          <pc:sldMk cId="3997206994" sldId="274"/>
        </pc:sldMkLst>
      </pc:sldChg>
      <pc:sldChg chg="delSp new mod modClrScheme chgLayout">
        <pc:chgData name="Yu, Duo" userId="97a69ae5-e632-4bf2-a339-618996bb8e19" providerId="ADAL" clId="{67C8A2C9-3D62-4B11-82C9-7F3984846E09}" dt="2023-10-12T15:01:30.044" v="1117" actId="700"/>
        <pc:sldMkLst>
          <pc:docMk/>
          <pc:sldMk cId="4223986364" sldId="275"/>
        </pc:sldMkLst>
        <pc:spChg chg="del">
          <ac:chgData name="Yu, Duo" userId="97a69ae5-e632-4bf2-a339-618996bb8e19" providerId="ADAL" clId="{67C8A2C9-3D62-4B11-82C9-7F3984846E09}" dt="2023-10-12T15:01:30.044" v="1117" actId="700"/>
          <ac:spMkLst>
            <pc:docMk/>
            <pc:sldMk cId="4223986364" sldId="275"/>
            <ac:spMk id="2" creationId="{B4C5D70C-6EE7-3B4A-4125-4B25366BEFDF}"/>
          </ac:spMkLst>
        </pc:spChg>
        <pc:spChg chg="del">
          <ac:chgData name="Yu, Duo" userId="97a69ae5-e632-4bf2-a339-618996bb8e19" providerId="ADAL" clId="{67C8A2C9-3D62-4B11-82C9-7F3984846E09}" dt="2023-10-12T15:01:30.044" v="1117" actId="700"/>
          <ac:spMkLst>
            <pc:docMk/>
            <pc:sldMk cId="4223986364" sldId="275"/>
            <ac:spMk id="3" creationId="{D8A02442-A58B-190C-9D1A-D1F7DB1E4469}"/>
          </ac:spMkLst>
        </pc:spChg>
      </pc:sldChg>
      <pc:sldChg chg="new del">
        <pc:chgData name="Yu, Duo" userId="97a69ae5-e632-4bf2-a339-618996bb8e19" providerId="ADAL" clId="{67C8A2C9-3D62-4B11-82C9-7F3984846E09}" dt="2023-10-12T15:02:08.342" v="1121" actId="47"/>
        <pc:sldMkLst>
          <pc:docMk/>
          <pc:sldMk cId="404498908" sldId="276"/>
        </pc:sldMkLst>
      </pc:sldChg>
      <pc:sldChg chg="new del">
        <pc:chgData name="Yu, Duo" userId="97a69ae5-e632-4bf2-a339-618996bb8e19" providerId="ADAL" clId="{67C8A2C9-3D62-4B11-82C9-7F3984846E09}" dt="2023-10-12T15:06:27.839" v="1274" actId="47"/>
        <pc:sldMkLst>
          <pc:docMk/>
          <pc:sldMk cId="407682801" sldId="276"/>
        </pc:sldMkLst>
      </pc:sldChg>
      <pc:sldChg chg="del">
        <pc:chgData name="Yu, Duo" userId="97a69ae5-e632-4bf2-a339-618996bb8e19" providerId="ADAL" clId="{67C8A2C9-3D62-4B11-82C9-7F3984846E09}" dt="2023-09-22T15:26:47.494" v="85" actId="47"/>
        <pc:sldMkLst>
          <pc:docMk/>
          <pc:sldMk cId="128990794" sldId="277"/>
        </pc:sldMkLst>
      </pc:sldChg>
      <pc:sldChg chg="delSp modSp add mod">
        <pc:chgData name="Yu, Duo" userId="97a69ae5-e632-4bf2-a339-618996bb8e19" providerId="ADAL" clId="{67C8A2C9-3D62-4B11-82C9-7F3984846E09}" dt="2023-10-12T15:06:23.025" v="1273" actId="14100"/>
        <pc:sldMkLst>
          <pc:docMk/>
          <pc:sldMk cId="403083990" sldId="277"/>
        </pc:sldMkLst>
        <pc:spChg chg="mod">
          <ac:chgData name="Yu, Duo" userId="97a69ae5-e632-4bf2-a339-618996bb8e19" providerId="ADAL" clId="{67C8A2C9-3D62-4B11-82C9-7F3984846E09}" dt="2023-10-12T15:06:23.025" v="1273" actId="14100"/>
          <ac:spMkLst>
            <pc:docMk/>
            <pc:sldMk cId="403083990" sldId="277"/>
            <ac:spMk id="2" creationId="{8C1DFBB8-D367-4FE3-A419-8D95F3D667D2}"/>
          </ac:spMkLst>
        </pc:spChg>
        <pc:spChg chg="del">
          <ac:chgData name="Yu, Duo" userId="97a69ae5-e632-4bf2-a339-618996bb8e19" providerId="ADAL" clId="{67C8A2C9-3D62-4B11-82C9-7F3984846E09}" dt="2023-10-12T15:05:52.685" v="1261" actId="478"/>
          <ac:spMkLst>
            <pc:docMk/>
            <pc:sldMk cId="403083990" sldId="277"/>
            <ac:spMk id="3" creationId="{C4878ECB-2AFE-494A-4B2A-61DACFEF9C7B}"/>
          </ac:spMkLst>
        </pc:spChg>
      </pc:sldChg>
      <pc:sldChg chg="del">
        <pc:chgData name="Yu, Duo" userId="97a69ae5-e632-4bf2-a339-618996bb8e19" providerId="ADAL" clId="{67C8A2C9-3D62-4B11-82C9-7F3984846E09}" dt="2023-09-22T15:26:48.290" v="86" actId="47"/>
        <pc:sldMkLst>
          <pc:docMk/>
          <pc:sldMk cId="122839408" sldId="278"/>
        </pc:sldMkLst>
      </pc:sldChg>
      <pc:sldChg chg="modSp add mod">
        <pc:chgData name="Yu, Duo" userId="97a69ae5-e632-4bf2-a339-618996bb8e19" providerId="ADAL" clId="{67C8A2C9-3D62-4B11-82C9-7F3984846E09}" dt="2023-10-12T16:47:48.169" v="2305" actId="20577"/>
        <pc:sldMkLst>
          <pc:docMk/>
          <pc:sldMk cId="587756071" sldId="278"/>
        </pc:sldMkLst>
        <pc:spChg chg="mod">
          <ac:chgData name="Yu, Duo" userId="97a69ae5-e632-4bf2-a339-618996bb8e19" providerId="ADAL" clId="{67C8A2C9-3D62-4B11-82C9-7F3984846E09}" dt="2023-10-12T16:46:30.228" v="2227" actId="14100"/>
          <ac:spMkLst>
            <pc:docMk/>
            <pc:sldMk cId="587756071" sldId="278"/>
            <ac:spMk id="2" creationId="{00000000-0000-0000-0000-000000000000}"/>
          </ac:spMkLst>
        </pc:spChg>
        <pc:spChg chg="mod">
          <ac:chgData name="Yu, Duo" userId="97a69ae5-e632-4bf2-a339-618996bb8e19" providerId="ADAL" clId="{67C8A2C9-3D62-4B11-82C9-7F3984846E09}" dt="2023-10-12T16:47:48.169" v="2305" actId="20577"/>
          <ac:spMkLst>
            <pc:docMk/>
            <pc:sldMk cId="587756071" sldId="278"/>
            <ac:spMk id="3" creationId="{00000000-0000-0000-0000-000000000000}"/>
          </ac:spMkLst>
        </pc:spChg>
      </pc:sldChg>
    </pc:docChg>
  </pc:docChgLst>
  <pc:docChgLst>
    <pc:chgData name="Yu, Duo" userId="97a69ae5-e632-4bf2-a339-618996bb8e19" providerId="ADAL" clId="{CB4A7337-0546-4E76-B964-D0E1E3E19015}"/>
    <pc:docChg chg="undo custSel addSld delSld modSld sldOrd">
      <pc:chgData name="Yu, Duo" userId="97a69ae5-e632-4bf2-a339-618996bb8e19" providerId="ADAL" clId="{CB4A7337-0546-4E76-B964-D0E1E3E19015}" dt="2023-10-31T15:14:54.435" v="8427" actId="47"/>
      <pc:docMkLst>
        <pc:docMk/>
      </pc:docMkLst>
      <pc:sldChg chg="addSp delSp modSp mod">
        <pc:chgData name="Yu, Duo" userId="97a69ae5-e632-4bf2-a339-618996bb8e19" providerId="ADAL" clId="{CB4A7337-0546-4E76-B964-D0E1E3E19015}" dt="2023-10-23T17:14:46.043" v="238" actId="20577"/>
        <pc:sldMkLst>
          <pc:docMk/>
          <pc:sldMk cId="4010422884" sldId="257"/>
        </pc:sldMkLst>
        <pc:spChg chg="mod">
          <ac:chgData name="Yu, Duo" userId="97a69ae5-e632-4bf2-a339-618996bb8e19" providerId="ADAL" clId="{CB4A7337-0546-4E76-B964-D0E1E3E19015}" dt="2023-10-23T17:14:46.043" v="238" actId="20577"/>
          <ac:spMkLst>
            <pc:docMk/>
            <pc:sldMk cId="4010422884" sldId="257"/>
            <ac:spMk id="2" creationId="{45E8AFCD-3C1E-DB7F-E30B-1C77A0A5BFA4}"/>
          </ac:spMkLst>
        </pc:spChg>
        <pc:spChg chg="mod">
          <ac:chgData name="Yu, Duo" userId="97a69ae5-e632-4bf2-a339-618996bb8e19" providerId="ADAL" clId="{CB4A7337-0546-4E76-B964-D0E1E3E19015}" dt="2023-10-23T16:56:37.085" v="41" actId="20577"/>
          <ac:spMkLst>
            <pc:docMk/>
            <pc:sldMk cId="4010422884" sldId="257"/>
            <ac:spMk id="3" creationId="{21F2A7BF-DE99-4510-94F0-73D0ABE32E92}"/>
          </ac:spMkLst>
        </pc:spChg>
        <pc:spChg chg="mod">
          <ac:chgData name="Yu, Duo" userId="97a69ae5-e632-4bf2-a339-618996bb8e19" providerId="ADAL" clId="{CB4A7337-0546-4E76-B964-D0E1E3E19015}" dt="2023-10-23T17:09:51.226" v="164" actId="1076"/>
          <ac:spMkLst>
            <pc:docMk/>
            <pc:sldMk cId="4010422884" sldId="257"/>
            <ac:spMk id="5" creationId="{CE422E38-4E82-71A4-6774-948C680E7498}"/>
          </ac:spMkLst>
        </pc:spChg>
        <pc:picChg chg="add del mod">
          <ac:chgData name="Yu, Duo" userId="97a69ae5-e632-4bf2-a339-618996bb8e19" providerId="ADAL" clId="{CB4A7337-0546-4E76-B964-D0E1E3E19015}" dt="2023-10-23T16:58:28.745" v="86"/>
          <ac:picMkLst>
            <pc:docMk/>
            <pc:sldMk cId="4010422884" sldId="257"/>
            <ac:picMk id="6" creationId="{F712B916-FCD9-53F7-5048-31D7D50BE1F9}"/>
          </ac:picMkLst>
        </pc:picChg>
        <pc:picChg chg="add del mod">
          <ac:chgData name="Yu, Duo" userId="97a69ae5-e632-4bf2-a339-618996bb8e19" providerId="ADAL" clId="{CB4A7337-0546-4E76-B964-D0E1E3E19015}" dt="2023-10-23T16:58:33.831" v="88"/>
          <ac:picMkLst>
            <pc:docMk/>
            <pc:sldMk cId="4010422884" sldId="257"/>
            <ac:picMk id="7" creationId="{5607E873-F481-713D-B5A5-AE1FD2D6E6C5}"/>
          </ac:picMkLst>
        </pc:picChg>
      </pc:sldChg>
      <pc:sldChg chg="modSp add del mod">
        <pc:chgData name="Yu, Duo" userId="97a69ae5-e632-4bf2-a339-618996bb8e19" providerId="ADAL" clId="{CB4A7337-0546-4E76-B964-D0E1E3E19015}" dt="2023-10-23T17:48:26.942" v="1183" actId="47"/>
        <pc:sldMkLst>
          <pc:docMk/>
          <pc:sldMk cId="574098542" sldId="258"/>
        </pc:sldMkLst>
        <pc:spChg chg="mod">
          <ac:chgData name="Yu, Duo" userId="97a69ae5-e632-4bf2-a339-618996bb8e19" providerId="ADAL" clId="{CB4A7337-0546-4E76-B964-D0E1E3E19015}" dt="2023-10-23T16:59:30.783" v="103" actId="27636"/>
          <ac:spMkLst>
            <pc:docMk/>
            <pc:sldMk cId="574098542" sldId="258"/>
            <ac:spMk id="3" creationId="{00000000-0000-0000-0000-000000000000}"/>
          </ac:spMkLst>
        </pc:spChg>
      </pc:sldChg>
      <pc:sldChg chg="modSp add mod">
        <pc:chgData name="Yu, Duo" userId="97a69ae5-e632-4bf2-a339-618996bb8e19" providerId="ADAL" clId="{CB4A7337-0546-4E76-B964-D0E1E3E19015}" dt="2023-10-23T18:07:55.636" v="1655" actId="20577"/>
        <pc:sldMkLst>
          <pc:docMk/>
          <pc:sldMk cId="3373365039" sldId="259"/>
        </pc:sldMkLst>
        <pc:spChg chg="mod">
          <ac:chgData name="Yu, Duo" userId="97a69ae5-e632-4bf2-a339-618996bb8e19" providerId="ADAL" clId="{CB4A7337-0546-4E76-B964-D0E1E3E19015}" dt="2023-10-23T18:07:55.636" v="1655" actId="20577"/>
          <ac:spMkLst>
            <pc:docMk/>
            <pc:sldMk cId="3373365039" sldId="259"/>
            <ac:spMk id="2" creationId="{00000000-0000-0000-0000-000000000000}"/>
          </ac:spMkLst>
        </pc:spChg>
      </pc:sldChg>
      <pc:sldChg chg="addSp delSp modSp add mod">
        <pc:chgData name="Yu, Duo" userId="97a69ae5-e632-4bf2-a339-618996bb8e19" providerId="ADAL" clId="{CB4A7337-0546-4E76-B964-D0E1E3E19015}" dt="2023-10-25T15:16:07.576" v="3657" actId="14100"/>
        <pc:sldMkLst>
          <pc:docMk/>
          <pc:sldMk cId="602160757" sldId="260"/>
        </pc:sldMkLst>
        <pc:spChg chg="mod">
          <ac:chgData name="Yu, Duo" userId="97a69ae5-e632-4bf2-a339-618996bb8e19" providerId="ADAL" clId="{CB4A7337-0546-4E76-B964-D0E1E3E19015}" dt="2023-10-25T15:16:07.576" v="3657" actId="14100"/>
          <ac:spMkLst>
            <pc:docMk/>
            <pc:sldMk cId="602160757" sldId="260"/>
            <ac:spMk id="2" creationId="{00000000-0000-0000-0000-000000000000}"/>
          </ac:spMkLst>
        </pc:spChg>
        <pc:spChg chg="mod">
          <ac:chgData name="Yu, Duo" userId="97a69ae5-e632-4bf2-a339-618996bb8e19" providerId="ADAL" clId="{CB4A7337-0546-4E76-B964-D0E1E3E19015}" dt="2023-10-23T16:59:51.959" v="107" actId="27636"/>
          <ac:spMkLst>
            <pc:docMk/>
            <pc:sldMk cId="602160757" sldId="260"/>
            <ac:spMk id="3" creationId="{00000000-0000-0000-0000-000000000000}"/>
          </ac:spMkLst>
        </pc:spChg>
        <pc:spChg chg="add del mod">
          <ac:chgData name="Yu, Duo" userId="97a69ae5-e632-4bf2-a339-618996bb8e19" providerId="ADAL" clId="{CB4A7337-0546-4E76-B964-D0E1E3E19015}" dt="2023-10-25T15:15:49.391" v="3647" actId="478"/>
          <ac:spMkLst>
            <pc:docMk/>
            <pc:sldMk cId="602160757" sldId="260"/>
            <ac:spMk id="3" creationId="{F4F87DBE-CA13-699B-A154-5311B4FDDE7F}"/>
          </ac:spMkLst>
        </pc:spChg>
      </pc:sldChg>
      <pc:sldChg chg="addSp delSp modSp add mod">
        <pc:chgData name="Yu, Duo" userId="97a69ae5-e632-4bf2-a339-618996bb8e19" providerId="ADAL" clId="{CB4A7337-0546-4E76-B964-D0E1E3E19015}" dt="2023-10-25T20:03:30.784" v="7765" actId="207"/>
        <pc:sldMkLst>
          <pc:docMk/>
          <pc:sldMk cId="3111569800" sldId="261"/>
        </pc:sldMkLst>
        <pc:spChg chg="mod">
          <ac:chgData name="Yu, Duo" userId="97a69ae5-e632-4bf2-a339-618996bb8e19" providerId="ADAL" clId="{CB4A7337-0546-4E76-B964-D0E1E3E19015}" dt="2023-10-25T15:17:04.268" v="3675" actId="20577"/>
          <ac:spMkLst>
            <pc:docMk/>
            <pc:sldMk cId="3111569800" sldId="261"/>
            <ac:spMk id="2" creationId="{00000000-0000-0000-0000-000000000000}"/>
          </ac:spMkLst>
        </pc:spChg>
        <pc:spChg chg="del mod">
          <ac:chgData name="Yu, Duo" userId="97a69ae5-e632-4bf2-a339-618996bb8e19" providerId="ADAL" clId="{CB4A7337-0546-4E76-B964-D0E1E3E19015}" dt="2023-10-25T19:50:37.045" v="7422" actId="478"/>
          <ac:spMkLst>
            <pc:docMk/>
            <pc:sldMk cId="3111569800" sldId="261"/>
            <ac:spMk id="3" creationId="{00000000-0000-0000-0000-000000000000}"/>
          </ac:spMkLst>
        </pc:spChg>
        <pc:spChg chg="mod">
          <ac:chgData name="Yu, Duo" userId="97a69ae5-e632-4bf2-a339-618996bb8e19" providerId="ADAL" clId="{CB4A7337-0546-4E76-B964-D0E1E3E19015}" dt="2023-10-25T19:51:02.975" v="7428" actId="255"/>
          <ac:spMkLst>
            <pc:docMk/>
            <pc:sldMk cId="3111569800" sldId="261"/>
            <ac:spMk id="5" creationId="{00000000-0000-0000-0000-000000000000}"/>
          </ac:spMkLst>
        </pc:spChg>
        <pc:spChg chg="add del mod">
          <ac:chgData name="Yu, Duo" userId="97a69ae5-e632-4bf2-a339-618996bb8e19" providerId="ADAL" clId="{CB4A7337-0546-4E76-B964-D0E1E3E19015}" dt="2023-10-25T19:50:43.180" v="7423" actId="478"/>
          <ac:spMkLst>
            <pc:docMk/>
            <pc:sldMk cId="3111569800" sldId="261"/>
            <ac:spMk id="8" creationId="{B919BF36-D157-900B-9F59-90566B3CAE53}"/>
          </ac:spMkLst>
        </pc:spChg>
        <pc:spChg chg="add mod">
          <ac:chgData name="Yu, Duo" userId="97a69ae5-e632-4bf2-a339-618996bb8e19" providerId="ADAL" clId="{CB4A7337-0546-4E76-B964-D0E1E3E19015}" dt="2023-10-25T19:55:16.705" v="7486" actId="1076"/>
          <ac:spMkLst>
            <pc:docMk/>
            <pc:sldMk cId="3111569800" sldId="261"/>
            <ac:spMk id="11" creationId="{CF3CC329-0921-ADDA-5C35-8ED9B35784D0}"/>
          </ac:spMkLst>
        </pc:spChg>
        <pc:spChg chg="add mod">
          <ac:chgData name="Yu, Duo" userId="97a69ae5-e632-4bf2-a339-618996bb8e19" providerId="ADAL" clId="{CB4A7337-0546-4E76-B964-D0E1E3E19015}" dt="2023-10-25T19:52:28.422" v="7445" actId="1076"/>
          <ac:spMkLst>
            <pc:docMk/>
            <pc:sldMk cId="3111569800" sldId="261"/>
            <ac:spMk id="14" creationId="{3B74ACE9-0EE3-856B-1E03-E4A41AA2D4A8}"/>
          </ac:spMkLst>
        </pc:spChg>
        <pc:spChg chg="add mod">
          <ac:chgData name="Yu, Duo" userId="97a69ae5-e632-4bf2-a339-618996bb8e19" providerId="ADAL" clId="{CB4A7337-0546-4E76-B964-D0E1E3E19015}" dt="2023-10-25T19:53:34.215" v="7465" actId="1076"/>
          <ac:spMkLst>
            <pc:docMk/>
            <pc:sldMk cId="3111569800" sldId="261"/>
            <ac:spMk id="17" creationId="{1F9057DE-A71E-753E-E060-C4838F83D53D}"/>
          </ac:spMkLst>
        </pc:spChg>
        <pc:spChg chg="add del mod">
          <ac:chgData name="Yu, Duo" userId="97a69ae5-e632-4bf2-a339-618996bb8e19" providerId="ADAL" clId="{CB4A7337-0546-4E76-B964-D0E1E3E19015}" dt="2023-10-25T19:54:45.956" v="7480" actId="21"/>
          <ac:spMkLst>
            <pc:docMk/>
            <pc:sldMk cId="3111569800" sldId="261"/>
            <ac:spMk id="18" creationId="{BF884BED-F493-7124-6CF2-74C9459C32F5}"/>
          </ac:spMkLst>
        </pc:spChg>
        <pc:spChg chg="add mod">
          <ac:chgData name="Yu, Duo" userId="97a69ae5-e632-4bf2-a339-618996bb8e19" providerId="ADAL" clId="{CB4A7337-0546-4E76-B964-D0E1E3E19015}" dt="2023-10-25T19:54:47.669" v="7481"/>
          <ac:spMkLst>
            <pc:docMk/>
            <pc:sldMk cId="3111569800" sldId="261"/>
            <ac:spMk id="20" creationId="{B5129A69-E892-E518-2500-70A3B32C6505}"/>
          </ac:spMkLst>
        </pc:spChg>
        <pc:spChg chg="add del mod">
          <ac:chgData name="Yu, Duo" userId="97a69ae5-e632-4bf2-a339-618996bb8e19" providerId="ADAL" clId="{CB4A7337-0546-4E76-B964-D0E1E3E19015}" dt="2023-10-25T19:55:47.277" v="7488" actId="478"/>
          <ac:spMkLst>
            <pc:docMk/>
            <pc:sldMk cId="3111569800" sldId="261"/>
            <ac:spMk id="21" creationId="{F6D337D3-35D8-3B4A-3DFB-696F33A7DAD5}"/>
          </ac:spMkLst>
        </pc:spChg>
        <pc:spChg chg="add mod">
          <ac:chgData name="Yu, Duo" userId="97a69ae5-e632-4bf2-a339-618996bb8e19" providerId="ADAL" clId="{CB4A7337-0546-4E76-B964-D0E1E3E19015}" dt="2023-10-25T19:56:06.813" v="7492" actId="208"/>
          <ac:spMkLst>
            <pc:docMk/>
            <pc:sldMk cId="3111569800" sldId="261"/>
            <ac:spMk id="22" creationId="{6FE1D12B-2790-01A4-D72F-92EE54DB83AE}"/>
          </ac:spMkLst>
        </pc:spChg>
        <pc:spChg chg="add mod">
          <ac:chgData name="Yu, Duo" userId="97a69ae5-e632-4bf2-a339-618996bb8e19" providerId="ADAL" clId="{CB4A7337-0546-4E76-B964-D0E1E3E19015}" dt="2023-10-25T19:56:24.894" v="7496" actId="1582"/>
          <ac:spMkLst>
            <pc:docMk/>
            <pc:sldMk cId="3111569800" sldId="261"/>
            <ac:spMk id="23" creationId="{4DF1E687-5FCA-E9F4-E15C-92A700980F35}"/>
          </ac:spMkLst>
        </pc:spChg>
        <pc:spChg chg="add mod">
          <ac:chgData name="Yu, Duo" userId="97a69ae5-e632-4bf2-a339-618996bb8e19" providerId="ADAL" clId="{CB4A7337-0546-4E76-B964-D0E1E3E19015}" dt="2023-10-25T20:03:30.784" v="7765" actId="207"/>
          <ac:spMkLst>
            <pc:docMk/>
            <pc:sldMk cId="3111569800" sldId="261"/>
            <ac:spMk id="26" creationId="{2B853A57-EC36-6F67-F504-2AA6EF534EF9}"/>
          </ac:spMkLst>
        </pc:spChg>
        <pc:picChg chg="mod">
          <ac:chgData name="Yu, Duo" userId="97a69ae5-e632-4bf2-a339-618996bb8e19" providerId="ADAL" clId="{CB4A7337-0546-4E76-B964-D0E1E3E19015}" dt="2023-10-25T19:55:40.667" v="7487" actId="1076"/>
          <ac:picMkLst>
            <pc:docMk/>
            <pc:sldMk cId="3111569800" sldId="261"/>
            <ac:picMk id="4" creationId="{00000000-0000-0000-0000-000000000000}"/>
          </ac:picMkLst>
        </pc:picChg>
        <pc:picChg chg="mod">
          <ac:chgData name="Yu, Duo" userId="97a69ae5-e632-4bf2-a339-618996bb8e19" providerId="ADAL" clId="{CB4A7337-0546-4E76-B964-D0E1E3E19015}" dt="2023-10-25T19:51:09.512" v="7429" actId="1076"/>
          <ac:picMkLst>
            <pc:docMk/>
            <pc:sldMk cId="3111569800" sldId="261"/>
            <ac:picMk id="6" creationId="{00000000-0000-0000-0000-000000000000}"/>
          </ac:picMkLst>
        </pc:picChg>
        <pc:picChg chg="add del mod">
          <ac:chgData name="Yu, Duo" userId="97a69ae5-e632-4bf2-a339-618996bb8e19" providerId="ADAL" clId="{CB4A7337-0546-4E76-B964-D0E1E3E19015}" dt="2023-10-25T19:54:43.768" v="7479"/>
          <ac:picMkLst>
            <pc:docMk/>
            <pc:sldMk cId="3111569800" sldId="261"/>
            <ac:picMk id="19" creationId="{36DC22CA-498A-A5EC-0E89-518F52C80A82}"/>
          </ac:picMkLst>
        </pc:picChg>
        <pc:cxnChg chg="add mod">
          <ac:chgData name="Yu, Duo" userId="97a69ae5-e632-4bf2-a339-618996bb8e19" providerId="ADAL" clId="{CB4A7337-0546-4E76-B964-D0E1E3E19015}" dt="2023-10-25T19:51:47.863" v="7432" actId="208"/>
          <ac:cxnSpMkLst>
            <pc:docMk/>
            <pc:sldMk cId="3111569800" sldId="261"/>
            <ac:cxnSpMk id="10" creationId="{AF4C81B1-40E6-4067-A155-6ED323D067DA}"/>
          </ac:cxnSpMkLst>
        </pc:cxnChg>
        <pc:cxnChg chg="add mod">
          <ac:chgData name="Yu, Duo" userId="97a69ae5-e632-4bf2-a339-618996bb8e19" providerId="ADAL" clId="{CB4A7337-0546-4E76-B964-D0E1E3E19015}" dt="2023-10-25T19:52:43.594" v="7447" actId="1076"/>
          <ac:cxnSpMkLst>
            <pc:docMk/>
            <pc:sldMk cId="3111569800" sldId="261"/>
            <ac:cxnSpMk id="13" creationId="{179BD274-E3AE-2E9C-6ACF-32782036C91F}"/>
          </ac:cxnSpMkLst>
        </pc:cxnChg>
        <pc:cxnChg chg="add mod">
          <ac:chgData name="Yu, Duo" userId="97a69ae5-e632-4bf2-a339-618996bb8e19" providerId="ADAL" clId="{CB4A7337-0546-4E76-B964-D0E1E3E19015}" dt="2023-10-25T19:53:01.786" v="7450" actId="14100"/>
          <ac:cxnSpMkLst>
            <pc:docMk/>
            <pc:sldMk cId="3111569800" sldId="261"/>
            <ac:cxnSpMk id="15" creationId="{B3ECBE73-C23A-B60B-C70A-B5DCFD80AD8C}"/>
          </ac:cxnSpMkLst>
        </pc:cxnChg>
        <pc:cxnChg chg="add mod">
          <ac:chgData name="Yu, Duo" userId="97a69ae5-e632-4bf2-a339-618996bb8e19" providerId="ADAL" clId="{CB4A7337-0546-4E76-B964-D0E1E3E19015}" dt="2023-10-25T19:56:48.885" v="7499" actId="1076"/>
          <ac:cxnSpMkLst>
            <pc:docMk/>
            <pc:sldMk cId="3111569800" sldId="261"/>
            <ac:cxnSpMk id="25" creationId="{EB4AEF8E-7D1E-2A9C-2B9C-97811BF27E5E}"/>
          </ac:cxnSpMkLst>
        </pc:cxnChg>
      </pc:sldChg>
      <pc:sldChg chg="modSp add mod">
        <pc:chgData name="Yu, Duo" userId="97a69ae5-e632-4bf2-a339-618996bb8e19" providerId="ADAL" clId="{CB4A7337-0546-4E76-B964-D0E1E3E19015}" dt="2023-10-25T16:39:47.464" v="3811" actId="20577"/>
        <pc:sldMkLst>
          <pc:docMk/>
          <pc:sldMk cId="3862939473" sldId="262"/>
        </pc:sldMkLst>
        <pc:spChg chg="mod">
          <ac:chgData name="Yu, Duo" userId="97a69ae5-e632-4bf2-a339-618996bb8e19" providerId="ADAL" clId="{CB4A7337-0546-4E76-B964-D0E1E3E19015}" dt="2023-10-25T16:39:47.464" v="3811" actId="20577"/>
          <ac:spMkLst>
            <pc:docMk/>
            <pc:sldMk cId="3862939473" sldId="262"/>
            <ac:spMk id="2" creationId="{00000000-0000-0000-0000-000000000000}"/>
          </ac:spMkLst>
        </pc:spChg>
        <pc:spChg chg="mod">
          <ac:chgData name="Yu, Duo" userId="97a69ae5-e632-4bf2-a339-618996bb8e19" providerId="ADAL" clId="{CB4A7337-0546-4E76-B964-D0E1E3E19015}" dt="2023-10-25T16:39:39.958" v="3809" actId="20577"/>
          <ac:spMkLst>
            <pc:docMk/>
            <pc:sldMk cId="3862939473" sldId="262"/>
            <ac:spMk id="3" creationId="{00000000-0000-0000-0000-000000000000}"/>
          </ac:spMkLst>
        </pc:spChg>
      </pc:sldChg>
      <pc:sldChg chg="modSp add mod">
        <pc:chgData name="Yu, Duo" userId="97a69ae5-e632-4bf2-a339-618996bb8e19" providerId="ADAL" clId="{CB4A7337-0546-4E76-B964-D0E1E3E19015}" dt="2023-10-25T16:41:03.513" v="3813" actId="27636"/>
        <pc:sldMkLst>
          <pc:docMk/>
          <pc:sldMk cId="1775010614" sldId="263"/>
        </pc:sldMkLst>
        <pc:spChg chg="mod">
          <ac:chgData name="Yu, Duo" userId="97a69ae5-e632-4bf2-a339-618996bb8e19" providerId="ADAL" clId="{CB4A7337-0546-4E76-B964-D0E1E3E19015}" dt="2023-10-25T16:41:03.513" v="3813" actId="27636"/>
          <ac:spMkLst>
            <pc:docMk/>
            <pc:sldMk cId="1775010614" sldId="263"/>
            <ac:spMk id="3" creationId="{00000000-0000-0000-0000-000000000000}"/>
          </ac:spMkLst>
        </pc:spChg>
      </pc:sldChg>
      <pc:sldChg chg="addSp delSp modSp add mod chgLayout">
        <pc:chgData name="Yu, Duo" userId="97a69ae5-e632-4bf2-a339-618996bb8e19" providerId="ADAL" clId="{CB4A7337-0546-4E76-B964-D0E1E3E19015}" dt="2023-10-25T18:29:58.924" v="5316"/>
        <pc:sldMkLst>
          <pc:docMk/>
          <pc:sldMk cId="479951269" sldId="264"/>
        </pc:sldMkLst>
        <pc:spChg chg="mod ord">
          <ac:chgData name="Yu, Duo" userId="97a69ae5-e632-4bf2-a339-618996bb8e19" providerId="ADAL" clId="{CB4A7337-0546-4E76-B964-D0E1E3E19015}" dt="2023-10-25T17:12:19.250" v="5071" actId="14100"/>
          <ac:spMkLst>
            <pc:docMk/>
            <pc:sldMk cId="479951269" sldId="264"/>
            <ac:spMk id="2" creationId="{00000000-0000-0000-0000-000000000000}"/>
          </ac:spMkLst>
        </pc:spChg>
        <pc:spChg chg="add mod ord">
          <ac:chgData name="Yu, Duo" userId="97a69ae5-e632-4bf2-a339-618996bb8e19" providerId="ADAL" clId="{CB4A7337-0546-4E76-B964-D0E1E3E19015}" dt="2023-10-25T18:29:58.924" v="5316"/>
          <ac:spMkLst>
            <pc:docMk/>
            <pc:sldMk cId="479951269" sldId="264"/>
            <ac:spMk id="3" creationId="{0ADC7078-F8CA-80D9-51CC-46D3CD2408A2}"/>
          </ac:spMkLst>
        </pc:spChg>
        <pc:spChg chg="add mod">
          <ac:chgData name="Yu, Duo" userId="97a69ae5-e632-4bf2-a339-618996bb8e19" providerId="ADAL" clId="{CB4A7337-0546-4E76-B964-D0E1E3E19015}" dt="2023-10-25T17:14:06.381" v="5089" actId="20577"/>
          <ac:spMkLst>
            <pc:docMk/>
            <pc:sldMk cId="479951269" sldId="264"/>
            <ac:spMk id="8" creationId="{72C29AAD-D6A9-A751-488E-E529D5AB0B3F}"/>
          </ac:spMkLst>
        </pc:spChg>
        <pc:picChg chg="del mod">
          <ac:chgData name="Yu, Duo" userId="97a69ae5-e632-4bf2-a339-618996bb8e19" providerId="ADAL" clId="{CB4A7337-0546-4E76-B964-D0E1E3E19015}" dt="2023-10-25T17:04:18.086" v="4593" actId="478"/>
          <ac:picMkLst>
            <pc:docMk/>
            <pc:sldMk cId="479951269" sldId="264"/>
            <ac:picMk id="4" creationId="{00000000-0000-0000-0000-000000000000}"/>
          </ac:picMkLst>
        </pc:picChg>
        <pc:picChg chg="del mod">
          <ac:chgData name="Yu, Duo" userId="97a69ae5-e632-4bf2-a339-618996bb8e19" providerId="ADAL" clId="{CB4A7337-0546-4E76-B964-D0E1E3E19015}" dt="2023-10-25T17:04:20.854" v="4595" actId="478"/>
          <ac:picMkLst>
            <pc:docMk/>
            <pc:sldMk cId="479951269" sldId="264"/>
            <ac:picMk id="5" creationId="{00000000-0000-0000-0000-000000000000}"/>
          </ac:picMkLst>
        </pc:picChg>
        <pc:picChg chg="add mod">
          <ac:chgData name="Yu, Duo" userId="97a69ae5-e632-4bf2-a339-618996bb8e19" providerId="ADAL" clId="{CB4A7337-0546-4E76-B964-D0E1E3E19015}" dt="2023-10-25T17:12:26.359" v="5074" actId="1076"/>
          <ac:picMkLst>
            <pc:docMk/>
            <pc:sldMk cId="479951269" sldId="264"/>
            <ac:picMk id="7" creationId="{906075BD-95EB-EA47-74C4-B2529A395481}"/>
          </ac:picMkLst>
        </pc:picChg>
      </pc:sldChg>
      <pc:sldChg chg="addSp modSp add mod ord">
        <pc:chgData name="Yu, Duo" userId="97a69ae5-e632-4bf2-a339-618996bb8e19" providerId="ADAL" clId="{CB4A7337-0546-4E76-B964-D0E1E3E19015}" dt="2023-10-25T19:31:25.865" v="7377"/>
        <pc:sldMkLst>
          <pc:docMk/>
          <pc:sldMk cId="964462179" sldId="265"/>
        </pc:sldMkLst>
        <pc:spChg chg="mod">
          <ac:chgData name="Yu, Duo" userId="97a69ae5-e632-4bf2-a339-618996bb8e19" providerId="ADAL" clId="{CB4A7337-0546-4E76-B964-D0E1E3E19015}" dt="2023-10-25T19:29:31.474" v="7298" actId="14100"/>
          <ac:spMkLst>
            <pc:docMk/>
            <pc:sldMk cId="964462179" sldId="265"/>
            <ac:spMk id="2" creationId="{00000000-0000-0000-0000-000000000000}"/>
          </ac:spMkLst>
        </pc:spChg>
        <pc:spChg chg="add mod">
          <ac:chgData name="Yu, Duo" userId="97a69ae5-e632-4bf2-a339-618996bb8e19" providerId="ADAL" clId="{CB4A7337-0546-4E76-B964-D0E1E3E19015}" dt="2023-10-25T19:30:26.209" v="7375" actId="1076"/>
          <ac:spMkLst>
            <pc:docMk/>
            <pc:sldMk cId="964462179" sldId="265"/>
            <ac:spMk id="3" creationId="{5550E3BE-4ABC-7D5F-8362-A5BCC8C80B09}"/>
          </ac:spMkLst>
        </pc:spChg>
        <pc:picChg chg="mod">
          <ac:chgData name="Yu, Duo" userId="97a69ae5-e632-4bf2-a339-618996bb8e19" providerId="ADAL" clId="{CB4A7337-0546-4E76-B964-D0E1E3E19015}" dt="2023-10-25T19:29:35.533" v="7299" actId="1076"/>
          <ac:picMkLst>
            <pc:docMk/>
            <pc:sldMk cId="964462179" sldId="265"/>
            <ac:picMk id="4" creationId="{00000000-0000-0000-0000-000000000000}"/>
          </ac:picMkLst>
        </pc:picChg>
        <pc:picChg chg="mod">
          <ac:chgData name="Yu, Duo" userId="97a69ae5-e632-4bf2-a339-618996bb8e19" providerId="ADAL" clId="{CB4A7337-0546-4E76-B964-D0E1E3E19015}" dt="2023-10-25T19:29:39.180" v="7300" actId="1076"/>
          <ac:picMkLst>
            <pc:docMk/>
            <pc:sldMk cId="964462179" sldId="265"/>
            <ac:picMk id="5" creationId="{00000000-0000-0000-0000-000000000000}"/>
          </ac:picMkLst>
        </pc:picChg>
      </pc:sldChg>
      <pc:sldChg chg="del">
        <pc:chgData name="Yu, Duo" userId="97a69ae5-e632-4bf2-a339-618996bb8e19" providerId="ADAL" clId="{CB4A7337-0546-4E76-B964-D0E1E3E19015}" dt="2023-10-23T16:57:47.184" v="63" actId="47"/>
        <pc:sldMkLst>
          <pc:docMk/>
          <pc:sldMk cId="1772804994" sldId="265"/>
        </pc:sldMkLst>
      </pc:sldChg>
      <pc:sldChg chg="del">
        <pc:chgData name="Yu, Duo" userId="97a69ae5-e632-4bf2-a339-618996bb8e19" providerId="ADAL" clId="{CB4A7337-0546-4E76-B964-D0E1E3E19015}" dt="2023-10-23T16:57:48.024" v="64" actId="47"/>
        <pc:sldMkLst>
          <pc:docMk/>
          <pc:sldMk cId="3316368436" sldId="266"/>
        </pc:sldMkLst>
      </pc:sldChg>
      <pc:sldChg chg="modSp add del mod">
        <pc:chgData name="Yu, Duo" userId="97a69ae5-e632-4bf2-a339-618996bb8e19" providerId="ADAL" clId="{CB4A7337-0546-4E76-B964-D0E1E3E19015}" dt="2023-10-25T19:36:21.804" v="7409" actId="47"/>
        <pc:sldMkLst>
          <pc:docMk/>
          <pc:sldMk cId="3602086478" sldId="266"/>
        </pc:sldMkLst>
        <pc:spChg chg="mod">
          <ac:chgData name="Yu, Duo" userId="97a69ae5-e632-4bf2-a339-618996bb8e19" providerId="ADAL" clId="{CB4A7337-0546-4E76-B964-D0E1E3E19015}" dt="2023-10-25T19:32:42.552" v="7379" actId="14100"/>
          <ac:spMkLst>
            <pc:docMk/>
            <pc:sldMk cId="3602086478" sldId="266"/>
            <ac:spMk id="2" creationId="{00000000-0000-0000-0000-000000000000}"/>
          </ac:spMkLst>
        </pc:spChg>
      </pc:sldChg>
      <pc:sldChg chg="add del">
        <pc:chgData name="Yu, Duo" userId="97a69ae5-e632-4bf2-a339-618996bb8e19" providerId="ADAL" clId="{CB4A7337-0546-4E76-B964-D0E1E3E19015}" dt="2023-10-25T19:36:23.186" v="7410" actId="47"/>
        <pc:sldMkLst>
          <pc:docMk/>
          <pc:sldMk cId="1536652485" sldId="267"/>
        </pc:sldMkLst>
      </pc:sldChg>
      <pc:sldChg chg="add del">
        <pc:chgData name="Yu, Duo" userId="97a69ae5-e632-4bf2-a339-618996bb8e19" providerId="ADAL" clId="{CB4A7337-0546-4E76-B964-D0E1E3E19015}" dt="2023-10-25T19:36:24.071" v="7411" actId="47"/>
        <pc:sldMkLst>
          <pc:docMk/>
          <pc:sldMk cId="337177920" sldId="268"/>
        </pc:sldMkLst>
      </pc:sldChg>
      <pc:sldChg chg="del">
        <pc:chgData name="Yu, Duo" userId="97a69ae5-e632-4bf2-a339-618996bb8e19" providerId="ADAL" clId="{CB4A7337-0546-4E76-B964-D0E1E3E19015}" dt="2023-10-23T16:57:50.071" v="67" actId="47"/>
        <pc:sldMkLst>
          <pc:docMk/>
          <pc:sldMk cId="3013424809" sldId="268"/>
        </pc:sldMkLst>
      </pc:sldChg>
      <pc:sldChg chg="del">
        <pc:chgData name="Yu, Duo" userId="97a69ae5-e632-4bf2-a339-618996bb8e19" providerId="ADAL" clId="{CB4A7337-0546-4E76-B964-D0E1E3E19015}" dt="2023-10-23T16:57:52.354" v="69" actId="47"/>
        <pc:sldMkLst>
          <pc:docMk/>
          <pc:sldMk cId="441935760" sldId="269"/>
        </pc:sldMkLst>
      </pc:sldChg>
      <pc:sldChg chg="add del">
        <pc:chgData name="Yu, Duo" userId="97a69ae5-e632-4bf2-a339-618996bb8e19" providerId="ADAL" clId="{CB4A7337-0546-4E76-B964-D0E1E3E19015}" dt="2023-10-25T19:36:25.662" v="7412" actId="47"/>
        <pc:sldMkLst>
          <pc:docMk/>
          <pc:sldMk cId="2360448520" sldId="269"/>
        </pc:sldMkLst>
      </pc:sldChg>
      <pc:sldChg chg="del">
        <pc:chgData name="Yu, Duo" userId="97a69ae5-e632-4bf2-a339-618996bb8e19" providerId="ADAL" clId="{CB4A7337-0546-4E76-B964-D0E1E3E19015}" dt="2023-10-23T16:57:53.258" v="70" actId="47"/>
        <pc:sldMkLst>
          <pc:docMk/>
          <pc:sldMk cId="1101440599" sldId="270"/>
        </pc:sldMkLst>
      </pc:sldChg>
      <pc:sldChg chg="add del">
        <pc:chgData name="Yu, Duo" userId="97a69ae5-e632-4bf2-a339-618996bb8e19" providerId="ADAL" clId="{CB4A7337-0546-4E76-B964-D0E1E3E19015}" dt="2023-10-25T19:36:26.927" v="7413" actId="47"/>
        <pc:sldMkLst>
          <pc:docMk/>
          <pc:sldMk cId="3905205358" sldId="270"/>
        </pc:sldMkLst>
      </pc:sldChg>
      <pc:sldChg chg="add del">
        <pc:chgData name="Yu, Duo" userId="97a69ae5-e632-4bf2-a339-618996bb8e19" providerId="ADAL" clId="{CB4A7337-0546-4E76-B964-D0E1E3E19015}" dt="2023-10-25T19:36:28.306" v="7414" actId="47"/>
        <pc:sldMkLst>
          <pc:docMk/>
          <pc:sldMk cId="4085901177" sldId="271"/>
        </pc:sldMkLst>
      </pc:sldChg>
      <pc:sldChg chg="modSp add del mod">
        <pc:chgData name="Yu, Duo" userId="97a69ae5-e632-4bf2-a339-618996bb8e19" providerId="ADAL" clId="{CB4A7337-0546-4E76-B964-D0E1E3E19015}" dt="2023-10-25T19:36:29.228" v="7415" actId="47"/>
        <pc:sldMkLst>
          <pc:docMk/>
          <pc:sldMk cId="956587312" sldId="272"/>
        </pc:sldMkLst>
        <pc:spChg chg="mod">
          <ac:chgData name="Yu, Duo" userId="97a69ae5-e632-4bf2-a339-618996bb8e19" providerId="ADAL" clId="{CB4A7337-0546-4E76-B964-D0E1E3E19015}" dt="2023-10-23T17:05:34.786" v="123" actId="27636"/>
          <ac:spMkLst>
            <pc:docMk/>
            <pc:sldMk cId="956587312" sldId="272"/>
            <ac:spMk id="3" creationId="{00000000-0000-0000-0000-000000000000}"/>
          </ac:spMkLst>
        </pc:spChg>
      </pc:sldChg>
      <pc:sldChg chg="modSp add del mod">
        <pc:chgData name="Yu, Duo" userId="97a69ae5-e632-4bf2-a339-618996bb8e19" providerId="ADAL" clId="{CB4A7337-0546-4E76-B964-D0E1E3E19015}" dt="2023-10-25T19:36:30.492" v="7416" actId="47"/>
        <pc:sldMkLst>
          <pc:docMk/>
          <pc:sldMk cId="1464958032" sldId="273"/>
        </pc:sldMkLst>
        <pc:spChg chg="mod">
          <ac:chgData name="Yu, Duo" userId="97a69ae5-e632-4bf2-a339-618996bb8e19" providerId="ADAL" clId="{CB4A7337-0546-4E76-B964-D0E1E3E19015}" dt="2023-10-23T17:05:40.302" v="125" actId="27636"/>
          <ac:spMkLst>
            <pc:docMk/>
            <pc:sldMk cId="1464958032" sldId="273"/>
            <ac:spMk id="3" creationId="{00000000-0000-0000-0000-000000000000}"/>
          </ac:spMkLst>
        </pc:spChg>
      </pc:sldChg>
      <pc:sldChg chg="del">
        <pc:chgData name="Yu, Duo" userId="97a69ae5-e632-4bf2-a339-618996bb8e19" providerId="ADAL" clId="{CB4A7337-0546-4E76-B964-D0E1E3E19015}" dt="2023-10-23T16:57:53.971" v="71" actId="47"/>
        <pc:sldMkLst>
          <pc:docMk/>
          <pc:sldMk cId="3054326931" sldId="273"/>
        </pc:sldMkLst>
      </pc:sldChg>
      <pc:sldChg chg="add del">
        <pc:chgData name="Yu, Duo" userId="97a69ae5-e632-4bf2-a339-618996bb8e19" providerId="ADAL" clId="{CB4A7337-0546-4E76-B964-D0E1E3E19015}" dt="2023-10-25T19:36:32.083" v="7417" actId="47"/>
        <pc:sldMkLst>
          <pc:docMk/>
          <pc:sldMk cId="232001073" sldId="274"/>
        </pc:sldMkLst>
      </pc:sldChg>
      <pc:sldChg chg="del">
        <pc:chgData name="Yu, Duo" userId="97a69ae5-e632-4bf2-a339-618996bb8e19" providerId="ADAL" clId="{CB4A7337-0546-4E76-B964-D0E1E3E19015}" dt="2023-10-23T16:57:49.388" v="66" actId="47"/>
        <pc:sldMkLst>
          <pc:docMk/>
          <pc:sldMk cId="727549181" sldId="274"/>
        </pc:sldMkLst>
      </pc:sldChg>
      <pc:sldChg chg="modSp add del mod">
        <pc:chgData name="Yu, Duo" userId="97a69ae5-e632-4bf2-a339-618996bb8e19" providerId="ADAL" clId="{CB4A7337-0546-4E76-B964-D0E1E3E19015}" dt="2023-10-25T19:36:33.430" v="7418" actId="47"/>
        <pc:sldMkLst>
          <pc:docMk/>
          <pc:sldMk cId="534536425" sldId="275"/>
        </pc:sldMkLst>
        <pc:spChg chg="mod">
          <ac:chgData name="Yu, Duo" userId="97a69ae5-e632-4bf2-a339-618996bb8e19" providerId="ADAL" clId="{CB4A7337-0546-4E76-B964-D0E1E3E19015}" dt="2023-10-23T17:05:53.146" v="128" actId="27636"/>
          <ac:spMkLst>
            <pc:docMk/>
            <pc:sldMk cId="534536425" sldId="275"/>
            <ac:spMk id="3" creationId="{00000000-0000-0000-0000-000000000000}"/>
          </ac:spMkLst>
        </pc:spChg>
      </pc:sldChg>
      <pc:sldChg chg="del">
        <pc:chgData name="Yu, Duo" userId="97a69ae5-e632-4bf2-a339-618996bb8e19" providerId="ADAL" clId="{CB4A7337-0546-4E76-B964-D0E1E3E19015}" dt="2023-10-23T16:57:55.704" v="73" actId="47"/>
        <pc:sldMkLst>
          <pc:docMk/>
          <pc:sldMk cId="2465805947" sldId="275"/>
        </pc:sldMkLst>
      </pc:sldChg>
      <pc:sldChg chg="add del">
        <pc:chgData name="Yu, Duo" userId="97a69ae5-e632-4bf2-a339-618996bb8e19" providerId="ADAL" clId="{CB4A7337-0546-4E76-B964-D0E1E3E19015}" dt="2023-10-25T19:36:34.284" v="7419" actId="47"/>
        <pc:sldMkLst>
          <pc:docMk/>
          <pc:sldMk cId="57826357" sldId="276"/>
        </pc:sldMkLst>
      </pc:sldChg>
      <pc:sldChg chg="del">
        <pc:chgData name="Yu, Duo" userId="97a69ae5-e632-4bf2-a339-618996bb8e19" providerId="ADAL" clId="{CB4A7337-0546-4E76-B964-D0E1E3E19015}" dt="2023-10-23T16:57:56.588" v="74" actId="47"/>
        <pc:sldMkLst>
          <pc:docMk/>
          <pc:sldMk cId="296599829" sldId="276"/>
        </pc:sldMkLst>
      </pc:sldChg>
      <pc:sldChg chg="del">
        <pc:chgData name="Yu, Duo" userId="97a69ae5-e632-4bf2-a339-618996bb8e19" providerId="ADAL" clId="{CB4A7337-0546-4E76-B964-D0E1E3E19015}" dt="2023-10-23T16:57:57.427" v="75" actId="47"/>
        <pc:sldMkLst>
          <pc:docMk/>
          <pc:sldMk cId="17688571" sldId="277"/>
        </pc:sldMkLst>
      </pc:sldChg>
      <pc:sldChg chg="modSp add del mod">
        <pc:chgData name="Yu, Duo" userId="97a69ae5-e632-4bf2-a339-618996bb8e19" providerId="ADAL" clId="{CB4A7337-0546-4E76-B964-D0E1E3E19015}" dt="2023-10-25T19:36:36.495" v="7420" actId="47"/>
        <pc:sldMkLst>
          <pc:docMk/>
          <pc:sldMk cId="1431757994" sldId="277"/>
        </pc:sldMkLst>
        <pc:spChg chg="mod">
          <ac:chgData name="Yu, Duo" userId="97a69ae5-e632-4bf2-a339-618996bb8e19" providerId="ADAL" clId="{CB4A7337-0546-4E76-B964-D0E1E3E19015}" dt="2023-10-23T17:06:03.840" v="131" actId="27636"/>
          <ac:spMkLst>
            <pc:docMk/>
            <pc:sldMk cId="1431757994" sldId="277"/>
            <ac:spMk id="3" creationId="{00000000-0000-0000-0000-000000000000}"/>
          </ac:spMkLst>
        </pc:spChg>
      </pc:sldChg>
      <pc:sldChg chg="del">
        <pc:chgData name="Yu, Duo" userId="97a69ae5-e632-4bf2-a339-618996bb8e19" providerId="ADAL" clId="{CB4A7337-0546-4E76-B964-D0E1E3E19015}" dt="2023-10-23T16:58:00.217" v="78" actId="47"/>
        <pc:sldMkLst>
          <pc:docMk/>
          <pc:sldMk cId="470941869" sldId="278"/>
        </pc:sldMkLst>
      </pc:sldChg>
      <pc:sldChg chg="del">
        <pc:chgData name="Yu, Duo" userId="97a69ae5-e632-4bf2-a339-618996bb8e19" providerId="ADAL" clId="{CB4A7337-0546-4E76-B964-D0E1E3E19015}" dt="2023-10-23T16:58:03.531" v="82" actId="47"/>
        <pc:sldMkLst>
          <pc:docMk/>
          <pc:sldMk cId="1658206063" sldId="279"/>
        </pc:sldMkLst>
      </pc:sldChg>
      <pc:sldChg chg="add del">
        <pc:chgData name="Yu, Duo" userId="97a69ae5-e632-4bf2-a339-618996bb8e19" providerId="ADAL" clId="{CB4A7337-0546-4E76-B964-D0E1E3E19015}" dt="2023-10-23T18:05:12.838" v="1644" actId="47"/>
        <pc:sldMkLst>
          <pc:docMk/>
          <pc:sldMk cId="1751982511" sldId="279"/>
        </pc:sldMkLst>
      </pc:sldChg>
      <pc:sldChg chg="add del">
        <pc:chgData name="Yu, Duo" userId="97a69ae5-e632-4bf2-a339-618996bb8e19" providerId="ADAL" clId="{CB4A7337-0546-4E76-B964-D0E1E3E19015}" dt="2023-10-23T18:05:14.442" v="1645" actId="47"/>
        <pc:sldMkLst>
          <pc:docMk/>
          <pc:sldMk cId="462145287" sldId="280"/>
        </pc:sldMkLst>
      </pc:sldChg>
      <pc:sldChg chg="del">
        <pc:chgData name="Yu, Duo" userId="97a69ae5-e632-4bf2-a339-618996bb8e19" providerId="ADAL" clId="{CB4A7337-0546-4E76-B964-D0E1E3E19015}" dt="2023-10-23T16:57:58.538" v="76" actId="47"/>
        <pc:sldMkLst>
          <pc:docMk/>
          <pc:sldMk cId="3223721592" sldId="280"/>
        </pc:sldMkLst>
      </pc:sldChg>
      <pc:sldChg chg="add del">
        <pc:chgData name="Yu, Duo" userId="97a69ae5-e632-4bf2-a339-618996bb8e19" providerId="ADAL" clId="{CB4A7337-0546-4E76-B964-D0E1E3E19015}" dt="2023-10-23T16:59:01.289" v="95"/>
        <pc:sldMkLst>
          <pc:docMk/>
          <pc:sldMk cId="3601088015" sldId="280"/>
        </pc:sldMkLst>
      </pc:sldChg>
      <pc:sldChg chg="add del">
        <pc:chgData name="Yu, Duo" userId="97a69ae5-e632-4bf2-a339-618996bb8e19" providerId="ADAL" clId="{CB4A7337-0546-4E76-B964-D0E1E3E19015}" dt="2023-10-23T16:59:00.541" v="94"/>
        <pc:sldMkLst>
          <pc:docMk/>
          <pc:sldMk cId="424206252" sldId="281"/>
        </pc:sldMkLst>
      </pc:sldChg>
      <pc:sldChg chg="add del">
        <pc:chgData name="Yu, Duo" userId="97a69ae5-e632-4bf2-a339-618996bb8e19" providerId="ADAL" clId="{CB4A7337-0546-4E76-B964-D0E1E3E19015}" dt="2023-10-23T18:05:15.429" v="1646" actId="47"/>
        <pc:sldMkLst>
          <pc:docMk/>
          <pc:sldMk cId="1839835751" sldId="281"/>
        </pc:sldMkLst>
      </pc:sldChg>
      <pc:sldChg chg="del">
        <pc:chgData name="Yu, Duo" userId="97a69ae5-e632-4bf2-a339-618996bb8e19" providerId="ADAL" clId="{CB4A7337-0546-4E76-B964-D0E1E3E19015}" dt="2023-10-23T16:58:02.754" v="81" actId="47"/>
        <pc:sldMkLst>
          <pc:docMk/>
          <pc:sldMk cId="4265847160" sldId="281"/>
        </pc:sldMkLst>
      </pc:sldChg>
      <pc:sldChg chg="modSp add del mod">
        <pc:chgData name="Yu, Duo" userId="97a69ae5-e632-4bf2-a339-618996bb8e19" providerId="ADAL" clId="{CB4A7337-0546-4E76-B964-D0E1E3E19015}" dt="2023-10-23T18:05:08.456" v="1643" actId="47"/>
        <pc:sldMkLst>
          <pc:docMk/>
          <pc:sldMk cId="909627472" sldId="282"/>
        </pc:sldMkLst>
        <pc:spChg chg="mod">
          <ac:chgData name="Yu, Duo" userId="97a69ae5-e632-4bf2-a339-618996bb8e19" providerId="ADAL" clId="{CB4A7337-0546-4E76-B964-D0E1E3E19015}" dt="2023-10-23T16:59:19.594" v="99" actId="27636"/>
          <ac:spMkLst>
            <pc:docMk/>
            <pc:sldMk cId="909627472" sldId="282"/>
            <ac:spMk id="3" creationId="{00000000-0000-0000-0000-000000000000}"/>
          </ac:spMkLst>
        </pc:spChg>
      </pc:sldChg>
      <pc:sldChg chg="add del">
        <pc:chgData name="Yu, Duo" userId="97a69ae5-e632-4bf2-a339-618996bb8e19" providerId="ADAL" clId="{CB4A7337-0546-4E76-B964-D0E1E3E19015}" dt="2023-10-23T16:58:59.771" v="93"/>
        <pc:sldMkLst>
          <pc:docMk/>
          <pc:sldMk cId="1131057377" sldId="282"/>
        </pc:sldMkLst>
      </pc:sldChg>
      <pc:sldChg chg="del">
        <pc:chgData name="Yu, Duo" userId="97a69ae5-e632-4bf2-a339-618996bb8e19" providerId="ADAL" clId="{CB4A7337-0546-4E76-B964-D0E1E3E19015}" dt="2023-10-23T16:58:04.339" v="83" actId="47"/>
        <pc:sldMkLst>
          <pc:docMk/>
          <pc:sldMk cId="1637785286" sldId="282"/>
        </pc:sldMkLst>
      </pc:sldChg>
      <pc:sldChg chg="modSp add del mod">
        <pc:chgData name="Yu, Duo" userId="97a69ae5-e632-4bf2-a339-618996bb8e19" providerId="ADAL" clId="{CB4A7337-0546-4E76-B964-D0E1E3E19015}" dt="2023-10-23T16:59:32.297" v="104" actId="47"/>
        <pc:sldMkLst>
          <pc:docMk/>
          <pc:sldMk cId="1336102493" sldId="283"/>
        </pc:sldMkLst>
        <pc:spChg chg="mod">
          <ac:chgData name="Yu, Duo" userId="97a69ae5-e632-4bf2-a339-618996bb8e19" providerId="ADAL" clId="{CB4A7337-0546-4E76-B964-D0E1E3E19015}" dt="2023-10-23T16:59:24.358" v="101" actId="27636"/>
          <ac:spMkLst>
            <pc:docMk/>
            <pc:sldMk cId="1336102493" sldId="283"/>
            <ac:spMk id="3" creationId="{00000000-0000-0000-0000-000000000000}"/>
          </ac:spMkLst>
        </pc:spChg>
      </pc:sldChg>
      <pc:sldChg chg="add del">
        <pc:chgData name="Yu, Duo" userId="97a69ae5-e632-4bf2-a339-618996bb8e19" providerId="ADAL" clId="{CB4A7337-0546-4E76-B964-D0E1E3E19015}" dt="2023-10-23T17:00:15.356" v="111" actId="47"/>
        <pc:sldMkLst>
          <pc:docMk/>
          <pc:sldMk cId="1404890113" sldId="283"/>
        </pc:sldMkLst>
      </pc:sldChg>
      <pc:sldChg chg="modSp new mod">
        <pc:chgData name="Yu, Duo" userId="97a69ae5-e632-4bf2-a339-618996bb8e19" providerId="ADAL" clId="{CB4A7337-0546-4E76-B964-D0E1E3E19015}" dt="2023-10-25T20:17:38.614" v="8419" actId="20577"/>
        <pc:sldMkLst>
          <pc:docMk/>
          <pc:sldMk cId="2871266490" sldId="283"/>
        </pc:sldMkLst>
        <pc:spChg chg="mod">
          <ac:chgData name="Yu, Duo" userId="97a69ae5-e632-4bf2-a339-618996bb8e19" providerId="ADAL" clId="{CB4A7337-0546-4E76-B964-D0E1E3E19015}" dt="2023-10-23T17:29:08.919" v="462" actId="14100"/>
          <ac:spMkLst>
            <pc:docMk/>
            <pc:sldMk cId="2871266490" sldId="283"/>
            <ac:spMk id="2" creationId="{F998570B-B3B6-F961-9EC2-C70CF0B7278B}"/>
          </ac:spMkLst>
        </pc:spChg>
        <pc:spChg chg="mod">
          <ac:chgData name="Yu, Duo" userId="97a69ae5-e632-4bf2-a339-618996bb8e19" providerId="ADAL" clId="{CB4A7337-0546-4E76-B964-D0E1E3E19015}" dt="2023-10-25T20:17:38.614" v="8419" actId="20577"/>
          <ac:spMkLst>
            <pc:docMk/>
            <pc:sldMk cId="2871266490" sldId="283"/>
            <ac:spMk id="3" creationId="{B2AF5077-5B76-1E83-3AD1-9B4E4BDDE774}"/>
          </ac:spMkLst>
        </pc:spChg>
      </pc:sldChg>
      <pc:sldChg chg="del">
        <pc:chgData name="Yu, Duo" userId="97a69ae5-e632-4bf2-a339-618996bb8e19" providerId="ADAL" clId="{CB4A7337-0546-4E76-B964-D0E1E3E19015}" dt="2023-10-23T16:58:05.113" v="84" actId="47"/>
        <pc:sldMkLst>
          <pc:docMk/>
          <pc:sldMk cId="3202418531" sldId="283"/>
        </pc:sldMkLst>
      </pc:sldChg>
      <pc:sldChg chg="modSp new mod">
        <pc:chgData name="Yu, Duo" userId="97a69ae5-e632-4bf2-a339-618996bb8e19" providerId="ADAL" clId="{CB4A7337-0546-4E76-B964-D0E1E3E19015}" dt="2023-10-23T17:49:12.853" v="1185" actId="21"/>
        <pc:sldMkLst>
          <pc:docMk/>
          <pc:sldMk cId="2034683437" sldId="284"/>
        </pc:sldMkLst>
        <pc:spChg chg="mod">
          <ac:chgData name="Yu, Duo" userId="97a69ae5-e632-4bf2-a339-618996bb8e19" providerId="ADAL" clId="{CB4A7337-0546-4E76-B964-D0E1E3E19015}" dt="2023-10-23T17:32:04.414" v="478" actId="1076"/>
          <ac:spMkLst>
            <pc:docMk/>
            <pc:sldMk cId="2034683437" sldId="284"/>
            <ac:spMk id="2" creationId="{20F10DD2-49AB-0239-9655-0BCB06320DA3}"/>
          </ac:spMkLst>
        </pc:spChg>
        <pc:spChg chg="mod">
          <ac:chgData name="Yu, Duo" userId="97a69ae5-e632-4bf2-a339-618996bb8e19" providerId="ADAL" clId="{CB4A7337-0546-4E76-B964-D0E1E3E19015}" dt="2023-10-23T17:49:12.853" v="1185" actId="21"/>
          <ac:spMkLst>
            <pc:docMk/>
            <pc:sldMk cId="2034683437" sldId="284"/>
            <ac:spMk id="3" creationId="{F9D251B8-001D-2ADF-A82C-4CFDCEBF7467}"/>
          </ac:spMkLst>
        </pc:spChg>
      </pc:sldChg>
      <pc:sldChg chg="del">
        <pc:chgData name="Yu, Duo" userId="97a69ae5-e632-4bf2-a339-618996bb8e19" providerId="ADAL" clId="{CB4A7337-0546-4E76-B964-D0E1E3E19015}" dt="2023-10-23T16:57:54.764" v="72" actId="47"/>
        <pc:sldMkLst>
          <pc:docMk/>
          <pc:sldMk cId="3701000078" sldId="284"/>
        </pc:sldMkLst>
      </pc:sldChg>
      <pc:sldChg chg="modSp add mod">
        <pc:chgData name="Yu, Duo" userId="97a69ae5-e632-4bf2-a339-618996bb8e19" providerId="ADAL" clId="{CB4A7337-0546-4E76-B964-D0E1E3E19015}" dt="2023-10-25T13:22:34.947" v="1660" actId="207"/>
        <pc:sldMkLst>
          <pc:docMk/>
          <pc:sldMk cId="144001558" sldId="285"/>
        </pc:sldMkLst>
        <pc:spChg chg="mod">
          <ac:chgData name="Yu, Duo" userId="97a69ae5-e632-4bf2-a339-618996bb8e19" providerId="ADAL" clId="{CB4A7337-0546-4E76-B964-D0E1E3E19015}" dt="2023-10-23T17:55:29.537" v="1521" actId="14100"/>
          <ac:spMkLst>
            <pc:docMk/>
            <pc:sldMk cId="144001558" sldId="285"/>
            <ac:spMk id="2" creationId="{20F10DD2-49AB-0239-9655-0BCB06320DA3}"/>
          </ac:spMkLst>
        </pc:spChg>
        <pc:spChg chg="mod">
          <ac:chgData name="Yu, Duo" userId="97a69ae5-e632-4bf2-a339-618996bb8e19" providerId="ADAL" clId="{CB4A7337-0546-4E76-B964-D0E1E3E19015}" dt="2023-10-25T13:22:34.947" v="1660" actId="207"/>
          <ac:spMkLst>
            <pc:docMk/>
            <pc:sldMk cId="144001558" sldId="285"/>
            <ac:spMk id="3" creationId="{F9D251B8-001D-2ADF-A82C-4CFDCEBF7467}"/>
          </ac:spMkLst>
        </pc:spChg>
      </pc:sldChg>
      <pc:sldChg chg="del">
        <pc:chgData name="Yu, Duo" userId="97a69ae5-e632-4bf2-a339-618996bb8e19" providerId="ADAL" clId="{CB4A7337-0546-4E76-B964-D0E1E3E19015}" dt="2023-10-23T16:57:51.101" v="68" actId="47"/>
        <pc:sldMkLst>
          <pc:docMk/>
          <pc:sldMk cId="2706853392" sldId="285"/>
        </pc:sldMkLst>
      </pc:sldChg>
      <pc:sldChg chg="addSp delSp modSp new mod ord setBg delDesignElem chgLayout">
        <pc:chgData name="Yu, Duo" userId="97a69ae5-e632-4bf2-a339-618996bb8e19" providerId="ADAL" clId="{CB4A7337-0546-4E76-B964-D0E1E3E19015}" dt="2023-10-25T14:10:55.600" v="2235"/>
        <pc:sldMkLst>
          <pc:docMk/>
          <pc:sldMk cId="783276067" sldId="286"/>
        </pc:sldMkLst>
        <pc:spChg chg="del">
          <ac:chgData name="Yu, Duo" userId="97a69ae5-e632-4bf2-a339-618996bb8e19" providerId="ADAL" clId="{CB4A7337-0546-4E76-B964-D0E1E3E19015}" dt="2023-10-23T17:58:08.605" v="1550" actId="700"/>
          <ac:spMkLst>
            <pc:docMk/>
            <pc:sldMk cId="783276067" sldId="286"/>
            <ac:spMk id="2" creationId="{5613D55D-735C-627F-9CD9-255E3CC8A44F}"/>
          </ac:spMkLst>
        </pc:spChg>
        <pc:spChg chg="del">
          <ac:chgData name="Yu, Duo" userId="97a69ae5-e632-4bf2-a339-618996bb8e19" providerId="ADAL" clId="{CB4A7337-0546-4E76-B964-D0E1E3E19015}" dt="2023-10-23T17:58:08.605" v="1550" actId="700"/>
          <ac:spMkLst>
            <pc:docMk/>
            <pc:sldMk cId="783276067" sldId="286"/>
            <ac:spMk id="3" creationId="{4696BC79-D2E4-DB1E-38C4-3238D7CB082E}"/>
          </ac:spMkLst>
        </pc:spChg>
        <pc:spChg chg="add del mod ord">
          <ac:chgData name="Yu, Duo" userId="97a69ae5-e632-4bf2-a339-618996bb8e19" providerId="ADAL" clId="{CB4A7337-0546-4E76-B964-D0E1E3E19015}" dt="2023-10-23T17:59:16.605" v="1568" actId="700"/>
          <ac:spMkLst>
            <pc:docMk/>
            <pc:sldMk cId="783276067" sldId="286"/>
            <ac:spMk id="4" creationId="{48CAF952-087C-80B5-A882-E41FEE8807C6}"/>
          </ac:spMkLst>
        </pc:spChg>
        <pc:spChg chg="add del mod ord">
          <ac:chgData name="Yu, Duo" userId="97a69ae5-e632-4bf2-a339-618996bb8e19" providerId="ADAL" clId="{CB4A7337-0546-4E76-B964-D0E1E3E19015}" dt="2023-10-23T17:58:15.318" v="1551" actId="22"/>
          <ac:spMkLst>
            <pc:docMk/>
            <pc:sldMk cId="783276067" sldId="286"/>
            <ac:spMk id="5" creationId="{E259A1F6-5833-536E-C417-E5CBE87C1809}"/>
          </ac:spMkLst>
        </pc:spChg>
        <pc:spChg chg="add mod ord">
          <ac:chgData name="Yu, Duo" userId="97a69ae5-e632-4bf2-a339-618996bb8e19" providerId="ADAL" clId="{CB4A7337-0546-4E76-B964-D0E1E3E19015}" dt="2023-10-23T18:07:52.107" v="1653" actId="20577"/>
          <ac:spMkLst>
            <pc:docMk/>
            <pc:sldMk cId="783276067" sldId="286"/>
            <ac:spMk id="8" creationId="{4BDF3786-5706-C7D6-2037-66A2F09EA082}"/>
          </ac:spMkLst>
        </pc:spChg>
        <pc:spChg chg="add del mod ord">
          <ac:chgData name="Yu, Duo" userId="97a69ae5-e632-4bf2-a339-618996bb8e19" providerId="ADAL" clId="{CB4A7337-0546-4E76-B964-D0E1E3E19015}" dt="2023-10-23T17:59:29.456" v="1573" actId="22"/>
          <ac:spMkLst>
            <pc:docMk/>
            <pc:sldMk cId="783276067" sldId="286"/>
            <ac:spMk id="9" creationId="{299B93D3-B89D-C522-646D-3E19729BC99C}"/>
          </ac:spMkLst>
        </pc:spChg>
        <pc:spChg chg="add del">
          <ac:chgData name="Yu, Duo" userId="97a69ae5-e632-4bf2-a339-618996bb8e19" providerId="ADAL" clId="{CB4A7337-0546-4E76-B964-D0E1E3E19015}" dt="2023-10-23T17:58:37.409" v="1554" actId="478"/>
          <ac:spMkLst>
            <pc:docMk/>
            <pc:sldMk cId="783276067" sldId="286"/>
            <ac:spMk id="11" creationId="{D9E361ED-6AEB-F24E-4391-BBB49C8AC99E}"/>
          </ac:spMkLst>
        </pc:spChg>
        <pc:spChg chg="add del">
          <ac:chgData name="Yu, Duo" userId="97a69ae5-e632-4bf2-a339-618996bb8e19" providerId="ADAL" clId="{CB4A7337-0546-4E76-B964-D0E1E3E19015}" dt="2023-10-23T17:58:50.836" v="1559" actId="26606"/>
          <ac:spMkLst>
            <pc:docMk/>
            <pc:sldMk cId="783276067" sldId="286"/>
            <ac:spMk id="14" creationId="{92B0CFF1-78D7-4A83-A95E-71F9E3831622}"/>
          </ac:spMkLst>
        </pc:spChg>
        <pc:spChg chg="add del">
          <ac:chgData name="Yu, Duo" userId="97a69ae5-e632-4bf2-a339-618996bb8e19" providerId="ADAL" clId="{CB4A7337-0546-4E76-B964-D0E1E3E19015}" dt="2023-10-23T17:59:16.605" v="1568" actId="700"/>
          <ac:spMkLst>
            <pc:docMk/>
            <pc:sldMk cId="783276067" sldId="286"/>
            <ac:spMk id="31" creationId="{C7FE5201-BB98-480C-BADB-207C8F893897}"/>
          </ac:spMkLst>
        </pc:spChg>
        <pc:spChg chg="add del">
          <ac:chgData name="Yu, Duo" userId="97a69ae5-e632-4bf2-a339-618996bb8e19" providerId="ADAL" clId="{CB4A7337-0546-4E76-B964-D0E1E3E19015}" dt="2023-10-23T17:59:16.605" v="1568" actId="700"/>
          <ac:spMkLst>
            <pc:docMk/>
            <pc:sldMk cId="783276067" sldId="286"/>
            <ac:spMk id="33" creationId="{B65A1411-0C46-4437-890D-A6FADAA96E75}"/>
          </ac:spMkLst>
        </pc:spChg>
        <pc:picChg chg="add del mod ord">
          <ac:chgData name="Yu, Duo" userId="97a69ae5-e632-4bf2-a339-618996bb8e19" providerId="ADAL" clId="{CB4A7337-0546-4E76-B964-D0E1E3E19015}" dt="2023-10-23T17:59:18.683" v="1569" actId="478"/>
          <ac:picMkLst>
            <pc:docMk/>
            <pc:sldMk cId="783276067" sldId="286"/>
            <ac:picMk id="7" creationId="{2605CFAF-913C-9318-BB0D-316933399CF4}"/>
          </ac:picMkLst>
        </pc:picChg>
        <pc:picChg chg="add mod ord">
          <ac:chgData name="Yu, Duo" userId="97a69ae5-e632-4bf2-a339-618996bb8e19" providerId="ADAL" clId="{CB4A7337-0546-4E76-B964-D0E1E3E19015}" dt="2023-10-23T18:00:51.236" v="1615" actId="14100"/>
          <ac:picMkLst>
            <pc:docMk/>
            <pc:sldMk cId="783276067" sldId="286"/>
            <ac:picMk id="12" creationId="{F2CAE13A-200A-AFEF-F465-14B1D7580DA2}"/>
          </ac:picMkLst>
        </pc:picChg>
        <pc:cxnChg chg="add del">
          <ac:chgData name="Yu, Duo" userId="97a69ae5-e632-4bf2-a339-618996bb8e19" providerId="ADAL" clId="{CB4A7337-0546-4E76-B964-D0E1E3E19015}" dt="2023-10-23T17:58:50.836" v="1559" actId="26606"/>
          <ac:cxnSpMkLst>
            <pc:docMk/>
            <pc:sldMk cId="783276067" sldId="286"/>
            <ac:cxnSpMk id="16" creationId="{06A9FE31-8E40-4AAC-8B90-1AD6D75205C8}"/>
          </ac:cxnSpMkLst>
        </pc:cxnChg>
        <pc:cxnChg chg="add del">
          <ac:chgData name="Yu, Duo" userId="97a69ae5-e632-4bf2-a339-618996bb8e19" providerId="ADAL" clId="{CB4A7337-0546-4E76-B964-D0E1E3E19015}" dt="2023-10-23T17:58:50.836" v="1559" actId="26606"/>
          <ac:cxnSpMkLst>
            <pc:docMk/>
            <pc:sldMk cId="783276067" sldId="286"/>
            <ac:cxnSpMk id="18" creationId="{52CE755F-6139-4A64-8874-30A9A3EFB8B0}"/>
          </ac:cxnSpMkLst>
        </pc:cxnChg>
        <pc:cxnChg chg="add del">
          <ac:chgData name="Yu, Duo" userId="97a69ae5-e632-4bf2-a339-618996bb8e19" providerId="ADAL" clId="{CB4A7337-0546-4E76-B964-D0E1E3E19015}" dt="2023-10-23T17:59:16.605" v="1568" actId="700"/>
          <ac:cxnSpMkLst>
            <pc:docMk/>
            <pc:sldMk cId="783276067" sldId="286"/>
            <ac:cxnSpMk id="23" creationId="{108D74AC-B125-4E11-BA53-E9E383966DF8}"/>
          </ac:cxnSpMkLst>
        </pc:cxnChg>
        <pc:cxnChg chg="add del">
          <ac:chgData name="Yu, Duo" userId="97a69ae5-e632-4bf2-a339-618996bb8e19" providerId="ADAL" clId="{CB4A7337-0546-4E76-B964-D0E1E3E19015}" dt="2023-10-23T17:59:16.605" v="1568" actId="700"/>
          <ac:cxnSpMkLst>
            <pc:docMk/>
            <pc:sldMk cId="783276067" sldId="286"/>
            <ac:cxnSpMk id="25" creationId="{9DC76EBE-FB9D-4054-B5D8-19E3EAFE40B2}"/>
          </ac:cxnSpMkLst>
        </pc:cxnChg>
        <pc:cxnChg chg="add del">
          <ac:chgData name="Yu, Duo" userId="97a69ae5-e632-4bf2-a339-618996bb8e19" providerId="ADAL" clId="{CB4A7337-0546-4E76-B964-D0E1E3E19015}" dt="2023-10-23T17:59:16.605" v="1568" actId="700"/>
          <ac:cxnSpMkLst>
            <pc:docMk/>
            <pc:sldMk cId="783276067" sldId="286"/>
            <ac:cxnSpMk id="27" creationId="{E48FA233-30DB-4D0A-BF51-78D03F79F247}"/>
          </ac:cxnSpMkLst>
        </pc:cxnChg>
        <pc:cxnChg chg="add del">
          <ac:chgData name="Yu, Duo" userId="97a69ae5-e632-4bf2-a339-618996bb8e19" providerId="ADAL" clId="{CB4A7337-0546-4E76-B964-D0E1E3E19015}" dt="2023-10-23T17:59:16.605" v="1568" actId="700"/>
          <ac:cxnSpMkLst>
            <pc:docMk/>
            <pc:sldMk cId="783276067" sldId="286"/>
            <ac:cxnSpMk id="29" creationId="{A2EFA84C-D756-4DC7-AA46-68D776F37FA4}"/>
          </ac:cxnSpMkLst>
        </pc:cxnChg>
        <pc:cxnChg chg="add del">
          <ac:chgData name="Yu, Duo" userId="97a69ae5-e632-4bf2-a339-618996bb8e19" providerId="ADAL" clId="{CB4A7337-0546-4E76-B964-D0E1E3E19015}" dt="2023-10-23T17:59:16.605" v="1568" actId="700"/>
          <ac:cxnSpMkLst>
            <pc:docMk/>
            <pc:sldMk cId="783276067" sldId="286"/>
            <ac:cxnSpMk id="35" creationId="{5600D858-9844-4B2A-9D38-77BD00EC4536}"/>
          </ac:cxnSpMkLst>
        </pc:cxnChg>
        <pc:cxnChg chg="add del">
          <ac:chgData name="Yu, Duo" userId="97a69ae5-e632-4bf2-a339-618996bb8e19" providerId="ADAL" clId="{CB4A7337-0546-4E76-B964-D0E1E3E19015}" dt="2023-10-23T17:59:16.605" v="1568" actId="700"/>
          <ac:cxnSpMkLst>
            <pc:docMk/>
            <pc:sldMk cId="783276067" sldId="286"/>
            <ac:cxnSpMk id="37" creationId="{F89C6C02-EDA3-4D0B-9C4E-AAE0F2C7D51D}"/>
          </ac:cxnSpMkLst>
        </pc:cxnChg>
        <pc:cxnChg chg="add del">
          <ac:chgData name="Yu, Duo" userId="97a69ae5-e632-4bf2-a339-618996bb8e19" providerId="ADAL" clId="{CB4A7337-0546-4E76-B964-D0E1E3E19015}" dt="2023-10-23T17:59:16.605" v="1568" actId="700"/>
          <ac:cxnSpMkLst>
            <pc:docMk/>
            <pc:sldMk cId="783276067" sldId="286"/>
            <ac:cxnSpMk id="39" creationId="{7818025D-200B-4542-8AF9-7D9B2FFE6F79}"/>
          </ac:cxnSpMkLst>
        </pc:cxnChg>
      </pc:sldChg>
      <pc:sldChg chg="del">
        <pc:chgData name="Yu, Duo" userId="97a69ae5-e632-4bf2-a339-618996bb8e19" providerId="ADAL" clId="{CB4A7337-0546-4E76-B964-D0E1E3E19015}" dt="2023-10-23T16:57:48.598" v="65" actId="47"/>
        <pc:sldMkLst>
          <pc:docMk/>
          <pc:sldMk cId="3486682493" sldId="286"/>
        </pc:sldMkLst>
      </pc:sldChg>
      <pc:sldChg chg="del">
        <pc:chgData name="Yu, Duo" userId="97a69ae5-e632-4bf2-a339-618996bb8e19" providerId="ADAL" clId="{CB4A7337-0546-4E76-B964-D0E1E3E19015}" dt="2023-10-23T16:57:59.330" v="77" actId="47"/>
        <pc:sldMkLst>
          <pc:docMk/>
          <pc:sldMk cId="1029418270" sldId="287"/>
        </pc:sldMkLst>
      </pc:sldChg>
      <pc:sldChg chg="modSp mod">
        <pc:chgData name="Yu, Duo" userId="97a69ae5-e632-4bf2-a339-618996bb8e19" providerId="ADAL" clId="{CB4A7337-0546-4E76-B964-D0E1E3E19015}" dt="2023-10-25T15:16:52.385" v="3667" actId="20577"/>
        <pc:sldMkLst>
          <pc:docMk/>
          <pc:sldMk cId="1743257784" sldId="287"/>
        </pc:sldMkLst>
        <pc:spChg chg="mod">
          <ac:chgData name="Yu, Duo" userId="97a69ae5-e632-4bf2-a339-618996bb8e19" providerId="ADAL" clId="{CB4A7337-0546-4E76-B964-D0E1E3E19015}" dt="2023-10-25T15:16:52.385" v="3667" actId="20577"/>
          <ac:spMkLst>
            <pc:docMk/>
            <pc:sldMk cId="1743257784" sldId="287"/>
            <ac:spMk id="4" creationId="{96941546-024D-98F7-2224-4097ABAED62C}"/>
          </ac:spMkLst>
        </pc:spChg>
      </pc:sldChg>
      <pc:sldChg chg="addSp delSp modSp new mod ord setBg">
        <pc:chgData name="Yu, Duo" userId="97a69ae5-e632-4bf2-a339-618996bb8e19" providerId="ADAL" clId="{CB4A7337-0546-4E76-B964-D0E1E3E19015}" dt="2023-10-25T14:23:01.692" v="2295"/>
        <pc:sldMkLst>
          <pc:docMk/>
          <pc:sldMk cId="1518541611" sldId="288"/>
        </pc:sldMkLst>
        <pc:spChg chg="mod">
          <ac:chgData name="Yu, Duo" userId="97a69ae5-e632-4bf2-a339-618996bb8e19" providerId="ADAL" clId="{CB4A7337-0546-4E76-B964-D0E1E3E19015}" dt="2023-10-25T13:40:14.735" v="2229" actId="1076"/>
          <ac:spMkLst>
            <pc:docMk/>
            <pc:sldMk cId="1518541611" sldId="288"/>
            <ac:spMk id="2" creationId="{FE26D3BB-137B-A861-5186-EB35AA46DC76}"/>
          </ac:spMkLst>
        </pc:spChg>
        <pc:spChg chg="del mod">
          <ac:chgData name="Yu, Duo" userId="97a69ae5-e632-4bf2-a339-618996bb8e19" providerId="ADAL" clId="{CB4A7337-0546-4E76-B964-D0E1E3E19015}" dt="2023-10-25T13:34:47.345" v="2026"/>
          <ac:spMkLst>
            <pc:docMk/>
            <pc:sldMk cId="1518541611" sldId="288"/>
            <ac:spMk id="3" creationId="{CDB4383C-F85B-E024-3B30-2038C709C762}"/>
          </ac:spMkLst>
        </pc:spChg>
        <pc:spChg chg="add mod">
          <ac:chgData name="Yu, Duo" userId="97a69ae5-e632-4bf2-a339-618996bb8e19" providerId="ADAL" clId="{CB4A7337-0546-4E76-B964-D0E1E3E19015}" dt="2023-10-25T13:40:23.326" v="2232" actId="1076"/>
          <ac:spMkLst>
            <pc:docMk/>
            <pc:sldMk cId="1518541611" sldId="288"/>
            <ac:spMk id="8" creationId="{EB4CB85B-AE94-D205-9041-7F84996CDC31}"/>
          </ac:spMkLst>
        </pc:spChg>
        <pc:spChg chg="add">
          <ac:chgData name="Yu, Duo" userId="97a69ae5-e632-4bf2-a339-618996bb8e19" providerId="ADAL" clId="{CB4A7337-0546-4E76-B964-D0E1E3E19015}" dt="2023-10-25T13:34:56.113" v="2029" actId="26606"/>
          <ac:spMkLst>
            <pc:docMk/>
            <pc:sldMk cId="1518541611" sldId="288"/>
            <ac:spMk id="11" creationId="{92B0CFF1-78D7-4A83-A95E-71F9E3831622}"/>
          </ac:spMkLst>
        </pc:spChg>
        <pc:picChg chg="add mod">
          <ac:chgData name="Yu, Duo" userId="97a69ae5-e632-4bf2-a339-618996bb8e19" providerId="ADAL" clId="{CB4A7337-0546-4E76-B964-D0E1E3E19015}" dt="2023-10-25T13:52:37.218" v="2233" actId="1076"/>
          <ac:picMkLst>
            <pc:docMk/>
            <pc:sldMk cId="1518541611" sldId="288"/>
            <ac:picMk id="4" creationId="{3EBDCF19-8F52-A2A6-0907-8E9B61C2F5EF}"/>
          </ac:picMkLst>
        </pc:picChg>
        <pc:cxnChg chg="add">
          <ac:chgData name="Yu, Duo" userId="97a69ae5-e632-4bf2-a339-618996bb8e19" providerId="ADAL" clId="{CB4A7337-0546-4E76-B964-D0E1E3E19015}" dt="2023-10-25T13:34:56.113" v="2029" actId="26606"/>
          <ac:cxnSpMkLst>
            <pc:docMk/>
            <pc:sldMk cId="1518541611" sldId="288"/>
            <ac:cxnSpMk id="13" creationId="{E9615127-4E4B-44AE-B157-C50975D41902}"/>
          </ac:cxnSpMkLst>
        </pc:cxnChg>
        <pc:cxnChg chg="add">
          <ac:chgData name="Yu, Duo" userId="97a69ae5-e632-4bf2-a339-618996bb8e19" providerId="ADAL" clId="{CB4A7337-0546-4E76-B964-D0E1E3E19015}" dt="2023-10-25T13:34:56.113" v="2029" actId="26606"/>
          <ac:cxnSpMkLst>
            <pc:docMk/>
            <pc:sldMk cId="1518541611" sldId="288"/>
            <ac:cxnSpMk id="15" creationId="{B607C7DF-2703-4D3B-B500-8182840C0A29}"/>
          </ac:cxnSpMkLst>
        </pc:cxnChg>
      </pc:sldChg>
      <pc:sldChg chg="del">
        <pc:chgData name="Yu, Duo" userId="97a69ae5-e632-4bf2-a339-618996bb8e19" providerId="ADAL" clId="{CB4A7337-0546-4E76-B964-D0E1E3E19015}" dt="2023-10-23T16:58:01.966" v="80" actId="47"/>
        <pc:sldMkLst>
          <pc:docMk/>
          <pc:sldMk cId="3051620920" sldId="288"/>
        </pc:sldMkLst>
      </pc:sldChg>
      <pc:sldChg chg="modSp new del mod">
        <pc:chgData name="Yu, Duo" userId="97a69ae5-e632-4bf2-a339-618996bb8e19" providerId="ADAL" clId="{CB4A7337-0546-4E76-B964-D0E1E3E19015}" dt="2023-10-25T14:18:59.407" v="2239" actId="47"/>
        <pc:sldMkLst>
          <pc:docMk/>
          <pc:sldMk cId="2070952760" sldId="289"/>
        </pc:sldMkLst>
        <pc:spChg chg="mod">
          <ac:chgData name="Yu, Duo" userId="97a69ae5-e632-4bf2-a339-618996bb8e19" providerId="ADAL" clId="{CB4A7337-0546-4E76-B964-D0E1E3E19015}" dt="2023-10-25T14:18:17.553" v="2237" actId="1076"/>
          <ac:spMkLst>
            <pc:docMk/>
            <pc:sldMk cId="2070952760" sldId="289"/>
            <ac:spMk id="2" creationId="{D97F0C5E-59C0-1F4A-98D4-76AEB38312F7}"/>
          </ac:spMkLst>
        </pc:spChg>
      </pc:sldChg>
      <pc:sldChg chg="del">
        <pc:chgData name="Yu, Duo" userId="97a69ae5-e632-4bf2-a339-618996bb8e19" providerId="ADAL" clId="{CB4A7337-0546-4E76-B964-D0E1E3E19015}" dt="2023-10-23T16:58:01.132" v="79" actId="47"/>
        <pc:sldMkLst>
          <pc:docMk/>
          <pc:sldMk cId="3334626799" sldId="289"/>
        </pc:sldMkLst>
      </pc:sldChg>
      <pc:sldChg chg="addSp modSp add mod">
        <pc:chgData name="Yu, Duo" userId="97a69ae5-e632-4bf2-a339-618996bb8e19" providerId="ADAL" clId="{CB4A7337-0546-4E76-B964-D0E1E3E19015}" dt="2023-10-25T14:42:35.077" v="3308" actId="255"/>
        <pc:sldMkLst>
          <pc:docMk/>
          <pc:sldMk cId="258011883" sldId="290"/>
        </pc:sldMkLst>
        <pc:spChg chg="mod">
          <ac:chgData name="Yu, Duo" userId="97a69ae5-e632-4bf2-a339-618996bb8e19" providerId="ADAL" clId="{CB4A7337-0546-4E76-B964-D0E1E3E19015}" dt="2023-10-25T14:42:35.077" v="3308" actId="255"/>
          <ac:spMkLst>
            <pc:docMk/>
            <pc:sldMk cId="258011883" sldId="290"/>
            <ac:spMk id="2" creationId="{20F10DD2-49AB-0239-9655-0BCB06320DA3}"/>
          </ac:spMkLst>
        </pc:spChg>
        <pc:spChg chg="mod">
          <ac:chgData name="Yu, Duo" userId="97a69ae5-e632-4bf2-a339-618996bb8e19" providerId="ADAL" clId="{CB4A7337-0546-4E76-B964-D0E1E3E19015}" dt="2023-10-25T14:35:00.192" v="3058" actId="20577"/>
          <ac:spMkLst>
            <pc:docMk/>
            <pc:sldMk cId="258011883" sldId="290"/>
            <ac:spMk id="3" creationId="{F9D251B8-001D-2ADF-A82C-4CFDCEBF7467}"/>
          </ac:spMkLst>
        </pc:spChg>
        <pc:picChg chg="add mod">
          <ac:chgData name="Yu, Duo" userId="97a69ae5-e632-4bf2-a339-618996bb8e19" providerId="ADAL" clId="{CB4A7337-0546-4E76-B964-D0E1E3E19015}" dt="2023-10-25T14:29:22.316" v="2606" actId="1076"/>
          <ac:picMkLst>
            <pc:docMk/>
            <pc:sldMk cId="258011883" sldId="290"/>
            <ac:picMk id="5" creationId="{2FFA9E32-87C2-EE2F-80B6-DF7C2510E5B2}"/>
          </ac:picMkLst>
        </pc:picChg>
      </pc:sldChg>
      <pc:sldChg chg="addSp delSp modSp new mod modMedia setBg modClrScheme delAnim chgLayout">
        <pc:chgData name="Yu, Duo" userId="97a69ae5-e632-4bf2-a339-618996bb8e19" providerId="ADAL" clId="{CB4A7337-0546-4E76-B964-D0E1E3E19015}" dt="2023-10-25T14:48:54.549" v="3363" actId="20577"/>
        <pc:sldMkLst>
          <pc:docMk/>
          <pc:sldMk cId="3760619640" sldId="291"/>
        </pc:sldMkLst>
        <pc:spChg chg="del">
          <ac:chgData name="Yu, Duo" userId="97a69ae5-e632-4bf2-a339-618996bb8e19" providerId="ADAL" clId="{CB4A7337-0546-4E76-B964-D0E1E3E19015}" dt="2023-10-25T14:35:35.770" v="3060" actId="700"/>
          <ac:spMkLst>
            <pc:docMk/>
            <pc:sldMk cId="3760619640" sldId="291"/>
            <ac:spMk id="2" creationId="{56651E73-CFB7-5E84-36BC-89F77A119750}"/>
          </ac:spMkLst>
        </pc:spChg>
        <pc:spChg chg="del">
          <ac:chgData name="Yu, Duo" userId="97a69ae5-e632-4bf2-a339-618996bb8e19" providerId="ADAL" clId="{CB4A7337-0546-4E76-B964-D0E1E3E19015}" dt="2023-10-25T14:35:35.770" v="3060" actId="700"/>
          <ac:spMkLst>
            <pc:docMk/>
            <pc:sldMk cId="3760619640" sldId="291"/>
            <ac:spMk id="3" creationId="{A2D5539E-DC0B-3CAE-C5A2-13FAC97B5494}"/>
          </ac:spMkLst>
        </pc:spChg>
        <pc:spChg chg="add mod">
          <ac:chgData name="Yu, Duo" userId="97a69ae5-e632-4bf2-a339-618996bb8e19" providerId="ADAL" clId="{CB4A7337-0546-4E76-B964-D0E1E3E19015}" dt="2023-10-25T14:48:54.549" v="3363" actId="20577"/>
          <ac:spMkLst>
            <pc:docMk/>
            <pc:sldMk cId="3760619640" sldId="291"/>
            <ac:spMk id="4" creationId="{312E993A-D183-CAD0-A570-0B9159A0385E}"/>
          </ac:spMkLst>
        </pc:spChg>
        <pc:spChg chg="add del mod">
          <ac:chgData name="Yu, Duo" userId="97a69ae5-e632-4bf2-a339-618996bb8e19" providerId="ADAL" clId="{CB4A7337-0546-4E76-B964-D0E1E3E19015}" dt="2023-10-25T14:35:42.767" v="3062" actId="478"/>
          <ac:spMkLst>
            <pc:docMk/>
            <pc:sldMk cId="3760619640" sldId="291"/>
            <ac:spMk id="5" creationId="{D262000C-5823-FA42-3D31-A31C06FD6582}"/>
          </ac:spMkLst>
        </pc:spChg>
        <pc:spChg chg="add del">
          <ac:chgData name="Yu, Duo" userId="97a69ae5-e632-4bf2-a339-618996bb8e19" providerId="ADAL" clId="{CB4A7337-0546-4E76-B964-D0E1E3E19015}" dt="2023-10-25T14:37:03.112" v="3230" actId="26606"/>
          <ac:spMkLst>
            <pc:docMk/>
            <pc:sldMk cId="3760619640" sldId="291"/>
            <ac:spMk id="9" creationId="{7E70BD5D-17E6-4887-A29F-C82092681E53}"/>
          </ac:spMkLst>
        </pc:spChg>
        <pc:spChg chg="add del">
          <ac:chgData name="Yu, Duo" userId="97a69ae5-e632-4bf2-a339-618996bb8e19" providerId="ADAL" clId="{CB4A7337-0546-4E76-B964-D0E1E3E19015}" dt="2023-10-25T14:37:03.112" v="3230" actId="26606"/>
          <ac:spMkLst>
            <pc:docMk/>
            <pc:sldMk cId="3760619640" sldId="291"/>
            <ac:spMk id="11" creationId="{DA381AC9-41D0-4F64-874D-F7C128E770E5}"/>
          </ac:spMkLst>
        </pc:spChg>
        <pc:spChg chg="add del">
          <ac:chgData name="Yu, Duo" userId="97a69ae5-e632-4bf2-a339-618996bb8e19" providerId="ADAL" clId="{CB4A7337-0546-4E76-B964-D0E1E3E19015}" dt="2023-10-25T14:37:03.112" v="3229" actId="26606"/>
          <ac:spMkLst>
            <pc:docMk/>
            <pc:sldMk cId="3760619640" sldId="291"/>
            <ac:spMk id="20" creationId="{5190F0BE-0458-42AB-B6EB-F5904EA2DFD4}"/>
          </ac:spMkLst>
        </pc:spChg>
        <pc:spChg chg="add del">
          <ac:chgData name="Yu, Duo" userId="97a69ae5-e632-4bf2-a339-618996bb8e19" providerId="ADAL" clId="{CB4A7337-0546-4E76-B964-D0E1E3E19015}" dt="2023-10-25T14:37:01.596" v="3227" actId="26606"/>
          <ac:spMkLst>
            <pc:docMk/>
            <pc:sldMk cId="3760619640" sldId="291"/>
            <ac:spMk id="21" creationId="{B6D694DB-A3FC-4F14-A225-17BEBA4416DA}"/>
          </ac:spMkLst>
        </pc:spChg>
        <pc:spChg chg="add del">
          <ac:chgData name="Yu, Duo" userId="97a69ae5-e632-4bf2-a339-618996bb8e19" providerId="ADAL" clId="{CB4A7337-0546-4E76-B964-D0E1E3E19015}" dt="2023-10-25T14:37:01.596" v="3227" actId="26606"/>
          <ac:spMkLst>
            <pc:docMk/>
            <pc:sldMk cId="3760619640" sldId="291"/>
            <ac:spMk id="23" creationId="{6233B4D5-2565-4CC0-A9B1-C9EA9E9DE306}"/>
          </ac:spMkLst>
        </pc:spChg>
        <pc:spChg chg="add del">
          <ac:chgData name="Yu, Duo" userId="97a69ae5-e632-4bf2-a339-618996bb8e19" providerId="ADAL" clId="{CB4A7337-0546-4E76-B964-D0E1E3E19015}" dt="2023-10-25T14:37:03.112" v="3229" actId="26606"/>
          <ac:spMkLst>
            <pc:docMk/>
            <pc:sldMk cId="3760619640" sldId="291"/>
            <ac:spMk id="24" creationId="{86B80BEE-607F-46D5-8F10-4B7E41A62388}"/>
          </ac:spMkLst>
        </pc:spChg>
        <pc:spChg chg="add">
          <ac:chgData name="Yu, Duo" userId="97a69ae5-e632-4bf2-a339-618996bb8e19" providerId="ADAL" clId="{CB4A7337-0546-4E76-B964-D0E1E3E19015}" dt="2023-10-25T14:37:03.112" v="3230" actId="26606"/>
          <ac:spMkLst>
            <pc:docMk/>
            <pc:sldMk cId="3760619640" sldId="291"/>
            <ac:spMk id="30" creationId="{25E64D5A-0281-4C68-B39F-9541989E5B70}"/>
          </ac:spMkLst>
        </pc:spChg>
        <pc:picChg chg="add del mod">
          <ac:chgData name="Yu, Duo" userId="97a69ae5-e632-4bf2-a339-618996bb8e19" providerId="ADAL" clId="{CB4A7337-0546-4E76-B964-D0E1E3E19015}" dt="2023-10-25T14:37:01.596" v="3227" actId="26606"/>
          <ac:picMkLst>
            <pc:docMk/>
            <pc:sldMk cId="3760619640" sldId="291"/>
            <ac:picMk id="17" creationId="{FCF99186-65A8-B490-0D9B-020E4106F8AE}"/>
          </ac:picMkLst>
        </pc:picChg>
        <pc:cxnChg chg="add del">
          <ac:chgData name="Yu, Duo" userId="97a69ae5-e632-4bf2-a339-618996bb8e19" providerId="ADAL" clId="{CB4A7337-0546-4E76-B964-D0E1E3E19015}" dt="2023-10-25T14:37:03.112" v="3230" actId="26606"/>
          <ac:cxnSpMkLst>
            <pc:docMk/>
            <pc:sldMk cId="3760619640" sldId="291"/>
            <ac:cxnSpMk id="13" creationId="{DD5954AA-5123-4815-AA16-474FB4B329C5}"/>
          </ac:cxnSpMkLst>
        </pc:cxnChg>
        <pc:cxnChg chg="add del">
          <ac:chgData name="Yu, Duo" userId="97a69ae5-e632-4bf2-a339-618996bb8e19" providerId="ADAL" clId="{CB4A7337-0546-4E76-B964-D0E1E3E19015}" dt="2023-10-25T14:37:03.112" v="3230" actId="26606"/>
          <ac:cxnSpMkLst>
            <pc:docMk/>
            <pc:sldMk cId="3760619640" sldId="291"/>
            <ac:cxnSpMk id="15" creationId="{9EE3095D-6D59-44B6-85DE-E5EA58733F01}"/>
          </ac:cxnSpMkLst>
        </pc:cxnChg>
        <pc:cxnChg chg="add del">
          <ac:chgData name="Yu, Duo" userId="97a69ae5-e632-4bf2-a339-618996bb8e19" providerId="ADAL" clId="{CB4A7337-0546-4E76-B964-D0E1E3E19015}" dt="2023-10-25T14:37:03.112" v="3229" actId="26606"/>
          <ac:cxnSpMkLst>
            <pc:docMk/>
            <pc:sldMk cId="3760619640" sldId="291"/>
            <ac:cxnSpMk id="22" creationId="{5B828387-9ED2-4FBE-804A-B3BB2DB1A71E}"/>
          </ac:cxnSpMkLst>
        </pc:cxnChg>
        <pc:cxnChg chg="add del">
          <ac:chgData name="Yu, Duo" userId="97a69ae5-e632-4bf2-a339-618996bb8e19" providerId="ADAL" clId="{CB4A7337-0546-4E76-B964-D0E1E3E19015}" dt="2023-10-25T14:37:01.596" v="3227" actId="26606"/>
          <ac:cxnSpMkLst>
            <pc:docMk/>
            <pc:sldMk cId="3760619640" sldId="291"/>
            <ac:cxnSpMk id="25" creationId="{6D02D326-F829-4915-A540-3A4D5ADFC3D5}"/>
          </ac:cxnSpMkLst>
        </pc:cxnChg>
        <pc:cxnChg chg="add del">
          <ac:chgData name="Yu, Duo" userId="97a69ae5-e632-4bf2-a339-618996bb8e19" providerId="ADAL" clId="{CB4A7337-0546-4E76-B964-D0E1E3E19015}" dt="2023-10-25T14:37:03.112" v="3229" actId="26606"/>
          <ac:cxnSpMkLst>
            <pc:docMk/>
            <pc:sldMk cId="3760619640" sldId="291"/>
            <ac:cxnSpMk id="26" creationId="{D294BC43-F693-4C06-A59C-202FF5344311}"/>
          </ac:cxnSpMkLst>
        </pc:cxnChg>
        <pc:cxnChg chg="add del">
          <ac:chgData name="Yu, Duo" userId="97a69ae5-e632-4bf2-a339-618996bb8e19" providerId="ADAL" clId="{CB4A7337-0546-4E76-B964-D0E1E3E19015}" dt="2023-10-25T14:37:01.596" v="3227" actId="26606"/>
          <ac:cxnSpMkLst>
            <pc:docMk/>
            <pc:sldMk cId="3760619640" sldId="291"/>
            <ac:cxnSpMk id="27" creationId="{D528E080-CC35-4F6C-9D3C-949904DC4D5F}"/>
          </ac:cxnSpMkLst>
        </pc:cxnChg>
        <pc:cxnChg chg="add del">
          <ac:chgData name="Yu, Duo" userId="97a69ae5-e632-4bf2-a339-618996bb8e19" providerId="ADAL" clId="{CB4A7337-0546-4E76-B964-D0E1E3E19015}" dt="2023-10-25T14:37:03.112" v="3229" actId="26606"/>
          <ac:cxnSpMkLst>
            <pc:docMk/>
            <pc:sldMk cId="3760619640" sldId="291"/>
            <ac:cxnSpMk id="28" creationId="{C7F94989-351D-4E2E-A555-793EFDF220C6}"/>
          </ac:cxnSpMkLst>
        </pc:cxnChg>
        <pc:cxnChg chg="add">
          <ac:chgData name="Yu, Duo" userId="97a69ae5-e632-4bf2-a339-618996bb8e19" providerId="ADAL" clId="{CB4A7337-0546-4E76-B964-D0E1E3E19015}" dt="2023-10-25T14:37:03.112" v="3230" actId="26606"/>
          <ac:cxnSpMkLst>
            <pc:docMk/>
            <pc:sldMk cId="3760619640" sldId="291"/>
            <ac:cxnSpMk id="31" creationId="{769A8E91-0028-41F1-AD09-55C3F599934C}"/>
          </ac:cxnSpMkLst>
        </pc:cxnChg>
        <pc:cxnChg chg="add">
          <ac:chgData name="Yu, Duo" userId="97a69ae5-e632-4bf2-a339-618996bb8e19" providerId="ADAL" clId="{CB4A7337-0546-4E76-B964-D0E1E3E19015}" dt="2023-10-25T14:37:03.112" v="3230" actId="26606"/>
          <ac:cxnSpMkLst>
            <pc:docMk/>
            <pc:sldMk cId="3760619640" sldId="291"/>
            <ac:cxnSpMk id="32" creationId="{C80999E2-DBA5-45C2-9FA5-8925EF80D096}"/>
          </ac:cxnSpMkLst>
        </pc:cxnChg>
        <pc:cxnChg chg="add">
          <ac:chgData name="Yu, Duo" userId="97a69ae5-e632-4bf2-a339-618996bb8e19" providerId="ADAL" clId="{CB4A7337-0546-4E76-B964-D0E1E3E19015}" dt="2023-10-25T14:37:03.112" v="3230" actId="26606"/>
          <ac:cxnSpMkLst>
            <pc:docMk/>
            <pc:sldMk cId="3760619640" sldId="291"/>
            <ac:cxnSpMk id="33" creationId="{77CBB2C7-C4A2-4DDF-8B0F-AAA41053F536}"/>
          </ac:cxnSpMkLst>
        </pc:cxnChg>
      </pc:sldChg>
      <pc:sldChg chg="addSp delSp modSp new mod chgLayout">
        <pc:chgData name="Yu, Duo" userId="97a69ae5-e632-4bf2-a339-618996bb8e19" providerId="ADAL" clId="{CB4A7337-0546-4E76-B964-D0E1E3E19015}" dt="2023-10-25T15:15:25.302" v="3646" actId="20577"/>
        <pc:sldMkLst>
          <pc:docMk/>
          <pc:sldMk cId="1681013749" sldId="292"/>
        </pc:sldMkLst>
        <pc:spChg chg="del">
          <ac:chgData name="Yu, Duo" userId="97a69ae5-e632-4bf2-a339-618996bb8e19" providerId="ADAL" clId="{CB4A7337-0546-4E76-B964-D0E1E3E19015}" dt="2023-10-25T14:38:49.141" v="3259" actId="700"/>
          <ac:spMkLst>
            <pc:docMk/>
            <pc:sldMk cId="1681013749" sldId="292"/>
            <ac:spMk id="2" creationId="{0CC49E4B-E4FB-D8B3-A0B8-234CC1BB88D4}"/>
          </ac:spMkLst>
        </pc:spChg>
        <pc:spChg chg="del">
          <ac:chgData name="Yu, Duo" userId="97a69ae5-e632-4bf2-a339-618996bb8e19" providerId="ADAL" clId="{CB4A7337-0546-4E76-B964-D0E1E3E19015}" dt="2023-10-25T14:38:49.141" v="3259" actId="700"/>
          <ac:spMkLst>
            <pc:docMk/>
            <pc:sldMk cId="1681013749" sldId="292"/>
            <ac:spMk id="3" creationId="{9E2EA1F8-C8C4-DDE5-763E-28C8E0E10649}"/>
          </ac:spMkLst>
        </pc:spChg>
        <pc:spChg chg="add mod ord">
          <ac:chgData name="Yu, Duo" userId="97a69ae5-e632-4bf2-a339-618996bb8e19" providerId="ADAL" clId="{CB4A7337-0546-4E76-B964-D0E1E3E19015}" dt="2023-10-25T14:43:18.332" v="3324" actId="1076"/>
          <ac:spMkLst>
            <pc:docMk/>
            <pc:sldMk cId="1681013749" sldId="292"/>
            <ac:spMk id="4" creationId="{75FC4913-48AE-382F-8068-1ABEAE5E269B}"/>
          </ac:spMkLst>
        </pc:spChg>
        <pc:spChg chg="add mod ord">
          <ac:chgData name="Yu, Duo" userId="97a69ae5-e632-4bf2-a339-618996bb8e19" providerId="ADAL" clId="{CB4A7337-0546-4E76-B964-D0E1E3E19015}" dt="2023-10-25T15:15:25.302" v="3646" actId="20577"/>
          <ac:spMkLst>
            <pc:docMk/>
            <pc:sldMk cId="1681013749" sldId="292"/>
            <ac:spMk id="5" creationId="{F6ACB350-2D27-2BE0-F6F8-A7547E151BEC}"/>
          </ac:spMkLst>
        </pc:spChg>
      </pc:sldChg>
      <pc:sldChg chg="modSp new mod">
        <pc:chgData name="Yu, Duo" userId="97a69ae5-e632-4bf2-a339-618996bb8e19" providerId="ADAL" clId="{CB4A7337-0546-4E76-B964-D0E1E3E19015}" dt="2023-10-25T19:34:58.933" v="7408" actId="20577"/>
        <pc:sldMkLst>
          <pc:docMk/>
          <pc:sldMk cId="2789837447" sldId="293"/>
        </pc:sldMkLst>
        <pc:spChg chg="mod">
          <ac:chgData name="Yu, Duo" userId="97a69ae5-e632-4bf2-a339-618996bb8e19" providerId="ADAL" clId="{CB4A7337-0546-4E76-B964-D0E1E3E19015}" dt="2023-10-25T16:41:49.941" v="3891" actId="14100"/>
          <ac:spMkLst>
            <pc:docMk/>
            <pc:sldMk cId="2789837447" sldId="293"/>
            <ac:spMk id="2" creationId="{8E0226EA-C0F5-8A87-E1CB-4CA674D304AE}"/>
          </ac:spMkLst>
        </pc:spChg>
        <pc:spChg chg="mod">
          <ac:chgData name="Yu, Duo" userId="97a69ae5-e632-4bf2-a339-618996bb8e19" providerId="ADAL" clId="{CB4A7337-0546-4E76-B964-D0E1E3E19015}" dt="2023-10-25T19:34:58.933" v="7408" actId="20577"/>
          <ac:spMkLst>
            <pc:docMk/>
            <pc:sldMk cId="2789837447" sldId="293"/>
            <ac:spMk id="3" creationId="{82F6460C-1473-E6B1-9668-B44F22C21B73}"/>
          </ac:spMkLst>
        </pc:spChg>
      </pc:sldChg>
      <pc:sldChg chg="addSp delSp new mod ord modClrScheme chgLayout">
        <pc:chgData name="Yu, Duo" userId="97a69ae5-e632-4bf2-a339-618996bb8e19" providerId="ADAL" clId="{CB4A7337-0546-4E76-B964-D0E1E3E19015}" dt="2023-10-25T19:34:25.719" v="7389"/>
        <pc:sldMkLst>
          <pc:docMk/>
          <pc:sldMk cId="561608586" sldId="294"/>
        </pc:sldMkLst>
        <pc:spChg chg="del">
          <ac:chgData name="Yu, Duo" userId="97a69ae5-e632-4bf2-a339-618996bb8e19" providerId="ADAL" clId="{CB4A7337-0546-4E76-B964-D0E1E3E19015}" dt="2023-10-25T17:07:54.431" v="4798" actId="700"/>
          <ac:spMkLst>
            <pc:docMk/>
            <pc:sldMk cId="561608586" sldId="294"/>
            <ac:spMk id="2" creationId="{A64D8F0F-ED86-105E-AA8A-20C97C8CF772}"/>
          </ac:spMkLst>
        </pc:spChg>
        <pc:spChg chg="del">
          <ac:chgData name="Yu, Duo" userId="97a69ae5-e632-4bf2-a339-618996bb8e19" providerId="ADAL" clId="{CB4A7337-0546-4E76-B964-D0E1E3E19015}" dt="2023-10-25T17:07:54.431" v="4798" actId="700"/>
          <ac:spMkLst>
            <pc:docMk/>
            <pc:sldMk cId="561608586" sldId="294"/>
            <ac:spMk id="3" creationId="{2D78B492-9838-A525-F851-171D1ACA85E2}"/>
          </ac:spMkLst>
        </pc:spChg>
        <pc:picChg chg="add">
          <ac:chgData name="Yu, Duo" userId="97a69ae5-e632-4bf2-a339-618996bb8e19" providerId="ADAL" clId="{CB4A7337-0546-4E76-B964-D0E1E3E19015}" dt="2023-10-25T17:07:56.529" v="4799" actId="22"/>
          <ac:picMkLst>
            <pc:docMk/>
            <pc:sldMk cId="561608586" sldId="294"/>
            <ac:picMk id="5" creationId="{7BC8740D-C8C8-6B88-1E95-7090F667235E}"/>
          </ac:picMkLst>
        </pc:picChg>
      </pc:sldChg>
      <pc:sldChg chg="delSp modSp add mod ord setBg delDesignElem">
        <pc:chgData name="Yu, Duo" userId="97a69ae5-e632-4bf2-a339-618996bb8e19" providerId="ADAL" clId="{CB4A7337-0546-4E76-B964-D0E1E3E19015}" dt="2023-10-25T20:00:20.753" v="7670" actId="14100"/>
        <pc:sldMkLst>
          <pc:docMk/>
          <pc:sldMk cId="2594237407" sldId="295"/>
        </pc:sldMkLst>
        <pc:spChg chg="mod">
          <ac:chgData name="Yu, Duo" userId="97a69ae5-e632-4bf2-a339-618996bb8e19" providerId="ADAL" clId="{CB4A7337-0546-4E76-B964-D0E1E3E19015}" dt="2023-10-25T20:00:20.753" v="7670" actId="14100"/>
          <ac:spMkLst>
            <pc:docMk/>
            <pc:sldMk cId="2594237407" sldId="295"/>
            <ac:spMk id="4" creationId="{312E993A-D183-CAD0-A570-0B9159A0385E}"/>
          </ac:spMkLst>
        </pc:spChg>
        <pc:spChg chg="del">
          <ac:chgData name="Yu, Duo" userId="97a69ae5-e632-4bf2-a339-618996bb8e19" providerId="ADAL" clId="{CB4A7337-0546-4E76-B964-D0E1E3E19015}" dt="2023-10-25T17:15:02.877" v="5091"/>
          <ac:spMkLst>
            <pc:docMk/>
            <pc:sldMk cId="2594237407" sldId="295"/>
            <ac:spMk id="30" creationId="{25E64D5A-0281-4C68-B39F-9541989E5B70}"/>
          </ac:spMkLst>
        </pc:spChg>
        <pc:cxnChg chg="del">
          <ac:chgData name="Yu, Duo" userId="97a69ae5-e632-4bf2-a339-618996bb8e19" providerId="ADAL" clId="{CB4A7337-0546-4E76-B964-D0E1E3E19015}" dt="2023-10-25T17:15:02.877" v="5091"/>
          <ac:cxnSpMkLst>
            <pc:docMk/>
            <pc:sldMk cId="2594237407" sldId="295"/>
            <ac:cxnSpMk id="31" creationId="{769A8E91-0028-41F1-AD09-55C3F599934C}"/>
          </ac:cxnSpMkLst>
        </pc:cxnChg>
        <pc:cxnChg chg="del">
          <ac:chgData name="Yu, Duo" userId="97a69ae5-e632-4bf2-a339-618996bb8e19" providerId="ADAL" clId="{CB4A7337-0546-4E76-B964-D0E1E3E19015}" dt="2023-10-25T17:15:02.877" v="5091"/>
          <ac:cxnSpMkLst>
            <pc:docMk/>
            <pc:sldMk cId="2594237407" sldId="295"/>
            <ac:cxnSpMk id="32" creationId="{C80999E2-DBA5-45C2-9FA5-8925EF80D096}"/>
          </ac:cxnSpMkLst>
        </pc:cxnChg>
        <pc:cxnChg chg="del">
          <ac:chgData name="Yu, Duo" userId="97a69ae5-e632-4bf2-a339-618996bb8e19" providerId="ADAL" clId="{CB4A7337-0546-4E76-B964-D0E1E3E19015}" dt="2023-10-25T17:15:02.877" v="5091"/>
          <ac:cxnSpMkLst>
            <pc:docMk/>
            <pc:sldMk cId="2594237407" sldId="295"/>
            <ac:cxnSpMk id="33" creationId="{77CBB2C7-C4A2-4DDF-8B0F-AAA41053F536}"/>
          </ac:cxnSpMkLst>
        </pc:cxnChg>
      </pc:sldChg>
      <pc:sldChg chg="new add del">
        <pc:chgData name="Yu, Duo" userId="97a69ae5-e632-4bf2-a339-618996bb8e19" providerId="ADAL" clId="{CB4A7337-0546-4E76-B964-D0E1E3E19015}" dt="2023-10-25T18:30:04.971" v="5318" actId="47"/>
        <pc:sldMkLst>
          <pc:docMk/>
          <pc:sldMk cId="1089359185" sldId="296"/>
        </pc:sldMkLst>
      </pc:sldChg>
      <pc:sldChg chg="addSp delSp modSp add mod">
        <pc:chgData name="Yu, Duo" userId="97a69ae5-e632-4bf2-a339-618996bb8e19" providerId="ADAL" clId="{CB4A7337-0546-4E76-B964-D0E1E3E19015}" dt="2023-10-25T18:57:08.550" v="6653" actId="20577"/>
        <pc:sldMkLst>
          <pc:docMk/>
          <pc:sldMk cId="53289146" sldId="297"/>
        </pc:sldMkLst>
        <pc:spChg chg="mod">
          <ac:chgData name="Yu, Duo" userId="97a69ae5-e632-4bf2-a339-618996bb8e19" providerId="ADAL" clId="{CB4A7337-0546-4E76-B964-D0E1E3E19015}" dt="2023-10-25T18:57:08.550" v="6653" actId="20577"/>
          <ac:spMkLst>
            <pc:docMk/>
            <pc:sldMk cId="53289146" sldId="297"/>
            <ac:spMk id="3" creationId="{0ADC7078-F8CA-80D9-51CC-46D3CD2408A2}"/>
          </ac:spMkLst>
        </pc:spChg>
        <pc:spChg chg="del mod">
          <ac:chgData name="Yu, Duo" userId="97a69ae5-e632-4bf2-a339-618996bb8e19" providerId="ADAL" clId="{CB4A7337-0546-4E76-B964-D0E1E3E19015}" dt="2023-10-25T18:30:18.440" v="5321" actId="478"/>
          <ac:spMkLst>
            <pc:docMk/>
            <pc:sldMk cId="53289146" sldId="297"/>
            <ac:spMk id="8" creationId="{72C29AAD-D6A9-A751-488E-E529D5AB0B3F}"/>
          </ac:spMkLst>
        </pc:spChg>
        <pc:picChg chg="add mod">
          <ac:chgData name="Yu, Duo" userId="97a69ae5-e632-4bf2-a339-618996bb8e19" providerId="ADAL" clId="{CB4A7337-0546-4E76-B964-D0E1E3E19015}" dt="2023-10-25T18:42:26.424" v="5946" actId="1076"/>
          <ac:picMkLst>
            <pc:docMk/>
            <pc:sldMk cId="53289146" sldId="297"/>
            <ac:picMk id="5" creationId="{975EA6D0-F7FD-1D5D-BD37-150CC35F78EE}"/>
          </ac:picMkLst>
        </pc:picChg>
        <pc:picChg chg="del">
          <ac:chgData name="Yu, Duo" userId="97a69ae5-e632-4bf2-a339-618996bb8e19" providerId="ADAL" clId="{CB4A7337-0546-4E76-B964-D0E1E3E19015}" dt="2023-10-25T18:30:08.489" v="5319" actId="478"/>
          <ac:picMkLst>
            <pc:docMk/>
            <pc:sldMk cId="53289146" sldId="297"/>
            <ac:picMk id="7" creationId="{906075BD-95EB-EA47-74C4-B2529A395481}"/>
          </ac:picMkLst>
        </pc:picChg>
      </pc:sldChg>
      <pc:sldChg chg="add del">
        <pc:chgData name="Yu, Duo" userId="97a69ae5-e632-4bf2-a339-618996bb8e19" providerId="ADAL" clId="{CB4A7337-0546-4E76-B964-D0E1E3E19015}" dt="2023-10-25T18:29:57.725" v="5314"/>
        <pc:sldMkLst>
          <pc:docMk/>
          <pc:sldMk cId="1714795977" sldId="297"/>
        </pc:sldMkLst>
      </pc:sldChg>
      <pc:sldChg chg="addSp delSp modSp add mod">
        <pc:chgData name="Yu, Duo" userId="97a69ae5-e632-4bf2-a339-618996bb8e19" providerId="ADAL" clId="{CB4A7337-0546-4E76-B964-D0E1E3E19015}" dt="2023-10-25T19:16:34.983" v="7285" actId="20577"/>
        <pc:sldMkLst>
          <pc:docMk/>
          <pc:sldMk cId="858857037" sldId="298"/>
        </pc:sldMkLst>
        <pc:spChg chg="mod">
          <ac:chgData name="Yu, Duo" userId="97a69ae5-e632-4bf2-a339-618996bb8e19" providerId="ADAL" clId="{CB4A7337-0546-4E76-B964-D0E1E3E19015}" dt="2023-10-25T19:16:34.983" v="7285" actId="20577"/>
          <ac:spMkLst>
            <pc:docMk/>
            <pc:sldMk cId="858857037" sldId="298"/>
            <ac:spMk id="3" creationId="{0ADC7078-F8CA-80D9-51CC-46D3CD2408A2}"/>
          </ac:spMkLst>
        </pc:spChg>
        <pc:picChg chg="add del mod">
          <ac:chgData name="Yu, Duo" userId="97a69ae5-e632-4bf2-a339-618996bb8e19" providerId="ADAL" clId="{CB4A7337-0546-4E76-B964-D0E1E3E19015}" dt="2023-10-25T18:42:32.975" v="5947" actId="478"/>
          <ac:picMkLst>
            <pc:docMk/>
            <pc:sldMk cId="858857037" sldId="298"/>
            <ac:picMk id="5" creationId="{249A3493-E634-1C32-499F-44C892FB5DA1}"/>
          </ac:picMkLst>
        </pc:picChg>
        <pc:picChg chg="add mod">
          <ac:chgData name="Yu, Duo" userId="97a69ae5-e632-4bf2-a339-618996bb8e19" providerId="ADAL" clId="{CB4A7337-0546-4E76-B964-D0E1E3E19015}" dt="2023-10-25T18:59:05.120" v="6855" actId="1076"/>
          <ac:picMkLst>
            <pc:docMk/>
            <pc:sldMk cId="858857037" sldId="298"/>
            <ac:picMk id="7" creationId="{201AA89B-A27F-4ED4-A891-0E25C6A27109}"/>
          </ac:picMkLst>
        </pc:picChg>
      </pc:sldChg>
      <pc:sldChg chg="new del">
        <pc:chgData name="Yu, Duo" userId="97a69ae5-e632-4bf2-a339-618996bb8e19" providerId="ADAL" clId="{CB4A7337-0546-4E76-B964-D0E1E3E19015}" dt="2023-10-25T19:13:25.019" v="7068" actId="47"/>
        <pc:sldMkLst>
          <pc:docMk/>
          <pc:sldMk cId="2836226374" sldId="299"/>
        </pc:sldMkLst>
      </pc:sldChg>
      <pc:sldChg chg="delSp modSp add mod setBg delDesignElem">
        <pc:chgData name="Yu, Duo" userId="97a69ae5-e632-4bf2-a339-618996bb8e19" providerId="ADAL" clId="{CB4A7337-0546-4E76-B964-D0E1E3E19015}" dt="2023-10-25T20:12:35.187" v="8263" actId="20577"/>
        <pc:sldMkLst>
          <pc:docMk/>
          <pc:sldMk cId="3357291740" sldId="300"/>
        </pc:sldMkLst>
        <pc:spChg chg="mod">
          <ac:chgData name="Yu, Duo" userId="97a69ae5-e632-4bf2-a339-618996bb8e19" providerId="ADAL" clId="{CB4A7337-0546-4E76-B964-D0E1E3E19015}" dt="2023-10-25T20:12:35.187" v="8263" actId="20577"/>
          <ac:spMkLst>
            <pc:docMk/>
            <pc:sldMk cId="3357291740" sldId="300"/>
            <ac:spMk id="4" creationId="{312E993A-D183-CAD0-A570-0B9159A0385E}"/>
          </ac:spMkLst>
        </pc:spChg>
        <pc:spChg chg="del">
          <ac:chgData name="Yu, Duo" userId="97a69ae5-e632-4bf2-a339-618996bb8e19" providerId="ADAL" clId="{CB4A7337-0546-4E76-B964-D0E1E3E19015}" dt="2023-10-25T19:13:23.690" v="7067"/>
          <ac:spMkLst>
            <pc:docMk/>
            <pc:sldMk cId="3357291740" sldId="300"/>
            <ac:spMk id="30" creationId="{25E64D5A-0281-4C68-B39F-9541989E5B70}"/>
          </ac:spMkLst>
        </pc:spChg>
        <pc:cxnChg chg="del">
          <ac:chgData name="Yu, Duo" userId="97a69ae5-e632-4bf2-a339-618996bb8e19" providerId="ADAL" clId="{CB4A7337-0546-4E76-B964-D0E1E3E19015}" dt="2023-10-25T19:13:23.690" v="7067"/>
          <ac:cxnSpMkLst>
            <pc:docMk/>
            <pc:sldMk cId="3357291740" sldId="300"/>
            <ac:cxnSpMk id="31" creationId="{769A8E91-0028-41F1-AD09-55C3F599934C}"/>
          </ac:cxnSpMkLst>
        </pc:cxnChg>
        <pc:cxnChg chg="del">
          <ac:chgData name="Yu, Duo" userId="97a69ae5-e632-4bf2-a339-618996bb8e19" providerId="ADAL" clId="{CB4A7337-0546-4E76-B964-D0E1E3E19015}" dt="2023-10-25T19:13:23.690" v="7067"/>
          <ac:cxnSpMkLst>
            <pc:docMk/>
            <pc:sldMk cId="3357291740" sldId="300"/>
            <ac:cxnSpMk id="32" creationId="{C80999E2-DBA5-45C2-9FA5-8925EF80D096}"/>
          </ac:cxnSpMkLst>
        </pc:cxnChg>
        <pc:cxnChg chg="del">
          <ac:chgData name="Yu, Duo" userId="97a69ae5-e632-4bf2-a339-618996bb8e19" providerId="ADAL" clId="{CB4A7337-0546-4E76-B964-D0E1E3E19015}" dt="2023-10-25T19:13:23.690" v="7067"/>
          <ac:cxnSpMkLst>
            <pc:docMk/>
            <pc:sldMk cId="3357291740" sldId="300"/>
            <ac:cxnSpMk id="33" creationId="{77CBB2C7-C4A2-4DDF-8B0F-AAA41053F536}"/>
          </ac:cxnSpMkLst>
        </pc:cxnChg>
      </pc:sldChg>
      <pc:sldChg chg="delSp modSp add del mod">
        <pc:chgData name="Yu, Duo" userId="97a69ae5-e632-4bf2-a339-618996bb8e19" providerId="ADAL" clId="{CB4A7337-0546-4E76-B964-D0E1E3E19015}" dt="2023-10-25T19:58:23.817" v="7524" actId="47"/>
        <pc:sldMkLst>
          <pc:docMk/>
          <pc:sldMk cId="890934596" sldId="301"/>
        </pc:sldMkLst>
        <pc:spChg chg="del mod">
          <ac:chgData name="Yu, Duo" userId="97a69ae5-e632-4bf2-a339-618996bb8e19" providerId="ADAL" clId="{CB4A7337-0546-4E76-B964-D0E1E3E19015}" dt="2023-10-25T19:58:01.492" v="7522" actId="478"/>
          <ac:spMkLst>
            <pc:docMk/>
            <pc:sldMk cId="890934596" sldId="301"/>
            <ac:spMk id="3" creationId="{00000000-0000-0000-0000-000000000000}"/>
          </ac:spMkLst>
        </pc:spChg>
      </pc:sldChg>
      <pc:sldChg chg="addSp modSp add mod">
        <pc:chgData name="Yu, Duo" userId="97a69ae5-e632-4bf2-a339-618996bb8e19" providerId="ADAL" clId="{CB4A7337-0546-4E76-B964-D0E1E3E19015}" dt="2023-10-25T20:01:09.683" v="7673" actId="20577"/>
        <pc:sldMkLst>
          <pc:docMk/>
          <pc:sldMk cId="3281068793" sldId="302"/>
        </pc:sldMkLst>
        <pc:spChg chg="mod">
          <ac:chgData name="Yu, Duo" userId="97a69ae5-e632-4bf2-a339-618996bb8e19" providerId="ADAL" clId="{CB4A7337-0546-4E76-B964-D0E1E3E19015}" dt="2023-10-25T20:01:09.683" v="7673" actId="20577"/>
          <ac:spMkLst>
            <pc:docMk/>
            <pc:sldMk cId="3281068793" sldId="302"/>
            <ac:spMk id="4" creationId="{312E993A-D183-CAD0-A570-0B9159A0385E}"/>
          </ac:spMkLst>
        </pc:spChg>
        <pc:picChg chg="add mod">
          <ac:chgData name="Yu, Duo" userId="97a69ae5-e632-4bf2-a339-618996bb8e19" providerId="ADAL" clId="{CB4A7337-0546-4E76-B964-D0E1E3E19015}" dt="2023-10-25T20:00:50.851" v="7671" actId="1076"/>
          <ac:picMkLst>
            <pc:docMk/>
            <pc:sldMk cId="3281068793" sldId="302"/>
            <ac:picMk id="3" creationId="{7A21B274-AD94-BC7E-A28E-4DAB1DF05319}"/>
          </ac:picMkLst>
        </pc:picChg>
      </pc:sldChg>
      <pc:sldChg chg="modSp add mod">
        <pc:chgData name="Yu, Duo" userId="97a69ae5-e632-4bf2-a339-618996bb8e19" providerId="ADAL" clId="{CB4A7337-0546-4E76-B964-D0E1E3E19015}" dt="2023-10-25T20:02:00.299" v="7750" actId="14100"/>
        <pc:sldMkLst>
          <pc:docMk/>
          <pc:sldMk cId="3938234411" sldId="303"/>
        </pc:sldMkLst>
        <pc:spChg chg="mod">
          <ac:chgData name="Yu, Duo" userId="97a69ae5-e632-4bf2-a339-618996bb8e19" providerId="ADAL" clId="{CB4A7337-0546-4E76-B964-D0E1E3E19015}" dt="2023-10-25T20:02:00.299" v="7750" actId="14100"/>
          <ac:spMkLst>
            <pc:docMk/>
            <pc:sldMk cId="3938234411" sldId="303"/>
            <ac:spMk id="4" creationId="{312E993A-D183-CAD0-A570-0B9159A0385E}"/>
          </ac:spMkLst>
        </pc:spChg>
      </pc:sldChg>
      <pc:sldChg chg="addSp modSp new del mod modClrScheme chgLayout">
        <pc:chgData name="Yu, Duo" userId="97a69ae5-e632-4bf2-a339-618996bb8e19" providerId="ADAL" clId="{CB4A7337-0546-4E76-B964-D0E1E3E19015}" dt="2023-10-25T20:05:37.503" v="7921" actId="2696"/>
        <pc:sldMkLst>
          <pc:docMk/>
          <pc:sldMk cId="426390575" sldId="304"/>
        </pc:sldMkLst>
        <pc:spChg chg="add mod">
          <ac:chgData name="Yu, Duo" userId="97a69ae5-e632-4bf2-a339-618996bb8e19" providerId="ADAL" clId="{CB4A7337-0546-4E76-B964-D0E1E3E19015}" dt="2023-10-25T20:02:55.583" v="7761" actId="14100"/>
          <ac:spMkLst>
            <pc:docMk/>
            <pc:sldMk cId="426390575" sldId="304"/>
            <ac:spMk id="2" creationId="{FC4FE0D7-12A1-F482-A0D1-6126BB269F3A}"/>
          </ac:spMkLst>
        </pc:spChg>
        <pc:spChg chg="add mod">
          <ac:chgData name="Yu, Duo" userId="97a69ae5-e632-4bf2-a339-618996bb8e19" providerId="ADAL" clId="{CB4A7337-0546-4E76-B964-D0E1E3E19015}" dt="2023-10-25T20:05:11.365" v="7920" actId="207"/>
          <ac:spMkLst>
            <pc:docMk/>
            <pc:sldMk cId="426390575" sldId="304"/>
            <ac:spMk id="3" creationId="{738A02DB-A291-89F8-AD13-ABA548C3445E}"/>
          </ac:spMkLst>
        </pc:spChg>
      </pc:sldChg>
      <pc:sldChg chg="modSp add del mod">
        <pc:chgData name="Yu, Duo" userId="97a69ae5-e632-4bf2-a339-618996bb8e19" providerId="ADAL" clId="{CB4A7337-0546-4E76-B964-D0E1E3E19015}" dt="2023-10-25T20:23:05.993" v="8425" actId="47"/>
        <pc:sldMkLst>
          <pc:docMk/>
          <pc:sldMk cId="4026772829" sldId="304"/>
        </pc:sldMkLst>
        <pc:spChg chg="mod">
          <ac:chgData name="Yu, Duo" userId="97a69ae5-e632-4bf2-a339-618996bb8e19" providerId="ADAL" clId="{CB4A7337-0546-4E76-B964-D0E1E3E19015}" dt="2023-10-25T20:11:22.290" v="8246" actId="14100"/>
          <ac:spMkLst>
            <pc:docMk/>
            <pc:sldMk cId="4026772829" sldId="304"/>
            <ac:spMk id="2" creationId="{FC4FE0D7-12A1-F482-A0D1-6126BB269F3A}"/>
          </ac:spMkLst>
        </pc:spChg>
        <pc:spChg chg="mod">
          <ac:chgData name="Yu, Duo" userId="97a69ae5-e632-4bf2-a339-618996bb8e19" providerId="ADAL" clId="{CB4A7337-0546-4E76-B964-D0E1E3E19015}" dt="2023-10-25T20:20:20.065" v="8420" actId="14100"/>
          <ac:spMkLst>
            <pc:docMk/>
            <pc:sldMk cId="4026772829" sldId="304"/>
            <ac:spMk id="3" creationId="{738A02DB-A291-89F8-AD13-ABA548C3445E}"/>
          </ac:spMkLst>
        </pc:spChg>
      </pc:sldChg>
      <pc:sldChg chg="addSp delSp modSp new mod">
        <pc:chgData name="Yu, Duo" userId="97a69ae5-e632-4bf2-a339-618996bb8e19" providerId="ADAL" clId="{CB4A7337-0546-4E76-B964-D0E1E3E19015}" dt="2023-10-25T20:21:57.319" v="8424" actId="478"/>
        <pc:sldMkLst>
          <pc:docMk/>
          <pc:sldMk cId="1141810927" sldId="305"/>
        </pc:sldMkLst>
        <pc:spChg chg="mod">
          <ac:chgData name="Yu, Duo" userId="97a69ae5-e632-4bf2-a339-618996bb8e19" providerId="ADAL" clId="{CB4A7337-0546-4E76-B964-D0E1E3E19015}" dt="2023-10-25T20:16:45.253" v="8384" actId="20577"/>
          <ac:spMkLst>
            <pc:docMk/>
            <pc:sldMk cId="1141810927" sldId="305"/>
            <ac:spMk id="2" creationId="{05C82443-3E7E-4EE5-EE7B-6FCE8268238F}"/>
          </ac:spMkLst>
        </pc:spChg>
        <pc:spChg chg="mod">
          <ac:chgData name="Yu, Duo" userId="97a69ae5-e632-4bf2-a339-618996bb8e19" providerId="ADAL" clId="{CB4A7337-0546-4E76-B964-D0E1E3E19015}" dt="2023-10-25T20:16:56.793" v="8392" actId="20577"/>
          <ac:spMkLst>
            <pc:docMk/>
            <pc:sldMk cId="1141810927" sldId="305"/>
            <ac:spMk id="3" creationId="{276080B3-F06C-D65D-028C-C1F238F124C7}"/>
          </ac:spMkLst>
        </pc:spChg>
        <pc:spChg chg="add del">
          <ac:chgData name="Yu, Duo" userId="97a69ae5-e632-4bf2-a339-618996bb8e19" providerId="ADAL" clId="{CB4A7337-0546-4E76-B964-D0E1E3E19015}" dt="2023-10-25T20:21:46.208" v="8422" actId="478"/>
          <ac:spMkLst>
            <pc:docMk/>
            <pc:sldMk cId="1141810927" sldId="305"/>
            <ac:spMk id="5" creationId="{DEDC9269-87E0-B301-DD19-E01C53648815}"/>
          </ac:spMkLst>
        </pc:spChg>
        <pc:spChg chg="add del">
          <ac:chgData name="Yu, Duo" userId="97a69ae5-e632-4bf2-a339-618996bb8e19" providerId="ADAL" clId="{CB4A7337-0546-4E76-B964-D0E1E3E19015}" dt="2023-10-25T20:21:57.319" v="8424" actId="478"/>
          <ac:spMkLst>
            <pc:docMk/>
            <pc:sldMk cId="1141810927" sldId="305"/>
            <ac:spMk id="6" creationId="{65CFAA07-8D0A-0D7B-3691-E7246C7978D9}"/>
          </ac:spMkLst>
        </pc:spChg>
        <pc:picChg chg="add mod">
          <ac:chgData name="Yu, Duo" userId="97a69ae5-e632-4bf2-a339-618996bb8e19" providerId="ADAL" clId="{CB4A7337-0546-4E76-B964-D0E1E3E19015}" dt="2023-10-25T20:16:42.034" v="8380" actId="1076"/>
          <ac:picMkLst>
            <pc:docMk/>
            <pc:sldMk cId="1141810927" sldId="305"/>
            <ac:picMk id="4" creationId="{B0F3900E-FF7F-852D-A956-2E1079FEB443}"/>
          </ac:picMkLst>
        </pc:picChg>
      </pc:sldChg>
      <pc:sldChg chg="del">
        <pc:chgData name="Yu, Duo" userId="97a69ae5-e632-4bf2-a339-618996bb8e19" providerId="ADAL" clId="{CB4A7337-0546-4E76-B964-D0E1E3E19015}" dt="2023-10-31T15:14:54.435" v="8427" actId="47"/>
        <pc:sldMkLst>
          <pc:docMk/>
          <pc:sldMk cId="3905037597" sldId="306"/>
        </pc:sldMkLst>
      </pc:sldChg>
      <pc:sldChg chg="del">
        <pc:chgData name="Yu, Duo" userId="97a69ae5-e632-4bf2-a339-618996bb8e19" providerId="ADAL" clId="{CB4A7337-0546-4E76-B964-D0E1E3E19015}" dt="2023-10-31T15:14:53.697" v="8426" actId="47"/>
        <pc:sldMkLst>
          <pc:docMk/>
          <pc:sldMk cId="4053418517" sldId="307"/>
        </pc:sldMkLst>
      </pc:sldChg>
    </pc:docChg>
  </pc:docChgLst>
  <pc:docChgLst>
    <pc:chgData name="Yu, Duo" userId="97a69ae5-e632-4bf2-a339-618996bb8e19" providerId="ADAL" clId="{863F0331-C8C9-405F-A20B-500134007D4F}"/>
    <pc:docChg chg="addSld modSld">
      <pc:chgData name="Yu, Duo" userId="97a69ae5-e632-4bf2-a339-618996bb8e19" providerId="ADAL" clId="{863F0331-C8C9-405F-A20B-500134007D4F}" dt="2023-10-31T20:14:08.453" v="3"/>
      <pc:docMkLst>
        <pc:docMk/>
      </pc:docMkLst>
      <pc:sldChg chg="addSp">
        <pc:chgData name="Yu, Duo" userId="97a69ae5-e632-4bf2-a339-618996bb8e19" providerId="ADAL" clId="{863F0331-C8C9-405F-A20B-500134007D4F}" dt="2023-10-31T20:14:08.453" v="3"/>
        <pc:sldMkLst>
          <pc:docMk/>
          <pc:sldMk cId="2594237407" sldId="295"/>
        </pc:sldMkLst>
        <pc:inkChg chg="add">
          <ac:chgData name="Yu, Duo" userId="97a69ae5-e632-4bf2-a339-618996bb8e19" providerId="ADAL" clId="{863F0331-C8C9-405F-A20B-500134007D4F}" dt="2023-10-31T20:14:08.453" v="3"/>
          <ac:inkMkLst>
            <pc:docMk/>
            <pc:sldMk cId="2594237407" sldId="295"/>
            <ac:inkMk id="2" creationId="{E88DF718-D05E-AEA4-DAFB-F18D1B7CF58E}"/>
          </ac:inkMkLst>
        </pc:inkChg>
      </pc:sldChg>
      <pc:sldChg chg="addSp">
        <pc:chgData name="Yu, Duo" userId="97a69ae5-e632-4bf2-a339-618996bb8e19" providerId="ADAL" clId="{863F0331-C8C9-405F-A20B-500134007D4F}" dt="2023-10-31T20:14:08.453" v="3"/>
        <pc:sldMkLst>
          <pc:docMk/>
          <pc:sldMk cId="3281068793" sldId="302"/>
        </pc:sldMkLst>
        <pc:inkChg chg="add">
          <ac:chgData name="Yu, Duo" userId="97a69ae5-e632-4bf2-a339-618996bb8e19" providerId="ADAL" clId="{863F0331-C8C9-405F-A20B-500134007D4F}" dt="2023-10-31T20:14:08.453" v="3"/>
          <ac:inkMkLst>
            <pc:docMk/>
            <pc:sldMk cId="3281068793" sldId="302"/>
            <ac:inkMk id="2" creationId="{42B8FBDF-0218-5EEB-1C25-841581F489FB}"/>
          </ac:inkMkLst>
        </pc:inkChg>
      </pc:sldChg>
      <pc:sldChg chg="addSp">
        <pc:chgData name="Yu, Duo" userId="97a69ae5-e632-4bf2-a339-618996bb8e19" providerId="ADAL" clId="{863F0331-C8C9-405F-A20B-500134007D4F}" dt="2023-10-31T20:14:08.453" v="3"/>
        <pc:sldMkLst>
          <pc:docMk/>
          <pc:sldMk cId="3938234411" sldId="303"/>
        </pc:sldMkLst>
        <pc:inkChg chg="add">
          <ac:chgData name="Yu, Duo" userId="97a69ae5-e632-4bf2-a339-618996bb8e19" providerId="ADAL" clId="{863F0331-C8C9-405F-A20B-500134007D4F}" dt="2023-10-31T20:14:08.453" v="3"/>
          <ac:inkMkLst>
            <pc:docMk/>
            <pc:sldMk cId="3938234411" sldId="303"/>
            <ac:inkMk id="2" creationId="{F2864B3D-BF98-7897-8401-1F7D952DBA7C}"/>
          </ac:inkMkLst>
        </pc:inkChg>
      </pc:sldChg>
      <pc:sldChg chg="addSp mod">
        <pc:chgData name="Yu, Duo" userId="97a69ae5-e632-4bf2-a339-618996bb8e19" providerId="ADAL" clId="{863F0331-C8C9-405F-A20B-500134007D4F}" dt="2023-10-25T20:25:06.092" v="0" actId="9405"/>
        <pc:sldMkLst>
          <pc:docMk/>
          <pc:sldMk cId="1141810927" sldId="305"/>
        </pc:sldMkLst>
        <pc:inkChg chg="add">
          <ac:chgData name="Yu, Duo" userId="97a69ae5-e632-4bf2-a339-618996bb8e19" providerId="ADAL" clId="{863F0331-C8C9-405F-A20B-500134007D4F}" dt="2023-10-25T20:25:06.092" v="0" actId="9405"/>
          <ac:inkMkLst>
            <pc:docMk/>
            <pc:sldMk cId="1141810927" sldId="305"/>
            <ac:inkMk id="5" creationId="{73F7E4CE-383E-0E14-1463-4F5BEFD2519B}"/>
          </ac:inkMkLst>
        </pc:inkChg>
      </pc:sldChg>
      <pc:sldChg chg="new">
        <pc:chgData name="Yu, Duo" userId="97a69ae5-e632-4bf2-a339-618996bb8e19" providerId="ADAL" clId="{863F0331-C8C9-405F-A20B-500134007D4F}" dt="2023-10-26T19:43:31.552" v="1" actId="680"/>
        <pc:sldMkLst>
          <pc:docMk/>
          <pc:sldMk cId="3905037597" sldId="306"/>
        </pc:sldMkLst>
      </pc:sldChg>
      <pc:sldChg chg="new">
        <pc:chgData name="Yu, Duo" userId="97a69ae5-e632-4bf2-a339-618996bb8e19" providerId="ADAL" clId="{863F0331-C8C9-405F-A20B-500134007D4F}" dt="2023-10-26T19:43:39.617" v="2" actId="680"/>
        <pc:sldMkLst>
          <pc:docMk/>
          <pc:sldMk cId="4053418517" sldId="307"/>
        </pc:sldMkLst>
      </pc:sldChg>
    </pc:docChg>
  </pc:docChgLst>
  <pc:docChgLst>
    <pc:chgData name="Yu, Duo" userId="97a69ae5-e632-4bf2-a339-618996bb8e19" providerId="ADAL" clId="{CDEF27CC-882C-4AAB-AF40-3866FC10AF08}"/>
    <pc:docChg chg="undo custSel addSld delSld modSld sldOrd">
      <pc:chgData name="Yu, Duo" userId="97a69ae5-e632-4bf2-a339-618996bb8e19" providerId="ADAL" clId="{CDEF27CC-882C-4AAB-AF40-3866FC10AF08}" dt="2023-11-09T16:13:24.970" v="2704"/>
      <pc:docMkLst>
        <pc:docMk/>
      </pc:docMkLst>
      <pc:sldChg chg="modSp mod">
        <pc:chgData name="Yu, Duo" userId="97a69ae5-e632-4bf2-a339-618996bb8e19" providerId="ADAL" clId="{CDEF27CC-882C-4AAB-AF40-3866FC10AF08}" dt="2023-11-08T23:13:01.215" v="60" actId="20577"/>
        <pc:sldMkLst>
          <pc:docMk/>
          <pc:sldMk cId="4010422884" sldId="257"/>
        </pc:sldMkLst>
        <pc:spChg chg="mod">
          <ac:chgData name="Yu, Duo" userId="97a69ae5-e632-4bf2-a339-618996bb8e19" providerId="ADAL" clId="{CDEF27CC-882C-4AAB-AF40-3866FC10AF08}" dt="2023-11-08T23:12:49.735" v="51" actId="20577"/>
          <ac:spMkLst>
            <pc:docMk/>
            <pc:sldMk cId="4010422884" sldId="257"/>
            <ac:spMk id="2" creationId="{45E8AFCD-3C1E-DB7F-E30B-1C77A0A5BFA4}"/>
          </ac:spMkLst>
        </pc:spChg>
        <pc:spChg chg="mod">
          <ac:chgData name="Yu, Duo" userId="97a69ae5-e632-4bf2-a339-618996bb8e19" providerId="ADAL" clId="{CDEF27CC-882C-4AAB-AF40-3866FC10AF08}" dt="2023-11-08T23:13:01.215" v="60" actId="20577"/>
          <ac:spMkLst>
            <pc:docMk/>
            <pc:sldMk cId="4010422884" sldId="257"/>
            <ac:spMk id="3" creationId="{21F2A7BF-DE99-4510-94F0-73D0ABE32E92}"/>
          </ac:spMkLst>
        </pc:spChg>
        <pc:spChg chg="mod">
          <ac:chgData name="Yu, Duo" userId="97a69ae5-e632-4bf2-a339-618996bb8e19" providerId="ADAL" clId="{CDEF27CC-882C-4AAB-AF40-3866FC10AF08}" dt="2023-11-08T23:12:55.360" v="58" actId="20577"/>
          <ac:spMkLst>
            <pc:docMk/>
            <pc:sldMk cId="4010422884" sldId="257"/>
            <ac:spMk id="5" creationId="{CE422E38-4E82-71A4-6774-948C680E7498}"/>
          </ac:spMkLst>
        </pc:spChg>
      </pc:sldChg>
      <pc:sldChg chg="modSp new mod">
        <pc:chgData name="Yu, Duo" userId="97a69ae5-e632-4bf2-a339-618996bb8e19" providerId="ADAL" clId="{CDEF27CC-882C-4AAB-AF40-3866FC10AF08}" dt="2023-11-08T23:21:12.767" v="347" actId="20577"/>
        <pc:sldMkLst>
          <pc:docMk/>
          <pc:sldMk cId="955210277" sldId="258"/>
        </pc:sldMkLst>
        <pc:spChg chg="mod">
          <ac:chgData name="Yu, Duo" userId="97a69ae5-e632-4bf2-a339-618996bb8e19" providerId="ADAL" clId="{CDEF27CC-882C-4AAB-AF40-3866FC10AF08}" dt="2023-11-08T23:20:49.099" v="312" actId="20577"/>
          <ac:spMkLst>
            <pc:docMk/>
            <pc:sldMk cId="955210277" sldId="258"/>
            <ac:spMk id="2" creationId="{987DF1DC-9325-4ABB-B9E1-72BE42CB8100}"/>
          </ac:spMkLst>
        </pc:spChg>
        <pc:spChg chg="mod">
          <ac:chgData name="Yu, Duo" userId="97a69ae5-e632-4bf2-a339-618996bb8e19" providerId="ADAL" clId="{CDEF27CC-882C-4AAB-AF40-3866FC10AF08}" dt="2023-11-08T23:21:12.767" v="347" actId="20577"/>
          <ac:spMkLst>
            <pc:docMk/>
            <pc:sldMk cId="955210277" sldId="258"/>
            <ac:spMk id="3" creationId="{D7C305F2-2C90-1E21-2CA5-3FA120B0AF1A}"/>
          </ac:spMkLst>
        </pc:spChg>
      </pc:sldChg>
      <pc:sldChg chg="addSp delSp modSp new mod">
        <pc:chgData name="Yu, Duo" userId="97a69ae5-e632-4bf2-a339-618996bb8e19" providerId="ADAL" clId="{CDEF27CC-882C-4AAB-AF40-3866FC10AF08}" dt="2023-11-08T23:35:52.042" v="972" actId="1076"/>
        <pc:sldMkLst>
          <pc:docMk/>
          <pc:sldMk cId="1082117316" sldId="259"/>
        </pc:sldMkLst>
        <pc:spChg chg="mod">
          <ac:chgData name="Yu, Duo" userId="97a69ae5-e632-4bf2-a339-618996bb8e19" providerId="ADAL" clId="{CDEF27CC-882C-4AAB-AF40-3866FC10AF08}" dt="2023-11-08T23:28:38.011" v="529" actId="14100"/>
          <ac:spMkLst>
            <pc:docMk/>
            <pc:sldMk cId="1082117316" sldId="259"/>
            <ac:spMk id="2" creationId="{9E269EED-59C7-BCD9-0152-C9FA4B84A8FA}"/>
          </ac:spMkLst>
        </pc:spChg>
        <pc:spChg chg="del mod">
          <ac:chgData name="Yu, Duo" userId="97a69ae5-e632-4bf2-a339-618996bb8e19" providerId="ADAL" clId="{CDEF27CC-882C-4AAB-AF40-3866FC10AF08}" dt="2023-11-08T23:28:49.962" v="532" actId="478"/>
          <ac:spMkLst>
            <pc:docMk/>
            <pc:sldMk cId="1082117316" sldId="259"/>
            <ac:spMk id="3" creationId="{CFB2433D-0C2F-27AB-852B-C3430F42B951}"/>
          </ac:spMkLst>
        </pc:spChg>
        <pc:spChg chg="add del mod">
          <ac:chgData name="Yu, Duo" userId="97a69ae5-e632-4bf2-a339-618996bb8e19" providerId="ADAL" clId="{CDEF27CC-882C-4AAB-AF40-3866FC10AF08}" dt="2023-11-08T23:29:28.520" v="541" actId="478"/>
          <ac:spMkLst>
            <pc:docMk/>
            <pc:sldMk cId="1082117316" sldId="259"/>
            <ac:spMk id="6" creationId="{36187114-93D6-FCF0-CDC2-4652381AFC91}"/>
          </ac:spMkLst>
        </pc:spChg>
        <pc:spChg chg="add mod">
          <ac:chgData name="Yu, Duo" userId="97a69ae5-e632-4bf2-a339-618996bb8e19" providerId="ADAL" clId="{CDEF27CC-882C-4AAB-AF40-3866FC10AF08}" dt="2023-11-08T23:35:52.042" v="972" actId="1076"/>
          <ac:spMkLst>
            <pc:docMk/>
            <pc:sldMk cId="1082117316" sldId="259"/>
            <ac:spMk id="7" creationId="{3542D028-051C-1CF7-B378-A1D701B0585E}"/>
          </ac:spMkLst>
        </pc:spChg>
        <pc:picChg chg="add mod">
          <ac:chgData name="Yu, Duo" userId="97a69ae5-e632-4bf2-a339-618996bb8e19" providerId="ADAL" clId="{CDEF27CC-882C-4AAB-AF40-3866FC10AF08}" dt="2023-11-08T23:33:43.491" v="971" actId="1076"/>
          <ac:picMkLst>
            <pc:docMk/>
            <pc:sldMk cId="1082117316" sldId="259"/>
            <ac:picMk id="5" creationId="{48B47D2B-EE6E-C8F7-AE10-FB85B568EF90}"/>
          </ac:picMkLst>
        </pc:picChg>
      </pc:sldChg>
      <pc:sldChg chg="addSp delSp modSp new mod setBg">
        <pc:chgData name="Yu, Duo" userId="97a69ae5-e632-4bf2-a339-618996bb8e19" providerId="ADAL" clId="{CDEF27CC-882C-4AAB-AF40-3866FC10AF08}" dt="2023-11-09T15:21:24.195" v="2427" actId="207"/>
        <pc:sldMkLst>
          <pc:docMk/>
          <pc:sldMk cId="890256637" sldId="260"/>
        </pc:sldMkLst>
        <pc:spChg chg="mod">
          <ac:chgData name="Yu, Duo" userId="97a69ae5-e632-4bf2-a339-618996bb8e19" providerId="ADAL" clId="{CDEF27CC-882C-4AAB-AF40-3866FC10AF08}" dt="2023-11-09T15:13:34.942" v="2314" actId="14100"/>
          <ac:spMkLst>
            <pc:docMk/>
            <pc:sldMk cId="890256637" sldId="260"/>
            <ac:spMk id="2" creationId="{34558AB7-29D7-A999-B2B0-37E1A6A304B5}"/>
          </ac:spMkLst>
        </pc:spChg>
        <pc:spChg chg="del mod">
          <ac:chgData name="Yu, Duo" userId="97a69ae5-e632-4bf2-a339-618996bb8e19" providerId="ADAL" clId="{CDEF27CC-882C-4AAB-AF40-3866FC10AF08}" dt="2023-11-08T23:46:20.849" v="1359" actId="478"/>
          <ac:spMkLst>
            <pc:docMk/>
            <pc:sldMk cId="890256637" sldId="260"/>
            <ac:spMk id="3" creationId="{34E5D7F5-C817-9254-45F6-CC58BBE2FAC1}"/>
          </ac:spMkLst>
        </pc:spChg>
        <pc:spChg chg="add mod">
          <ac:chgData name="Yu, Duo" userId="97a69ae5-e632-4bf2-a339-618996bb8e19" providerId="ADAL" clId="{CDEF27CC-882C-4AAB-AF40-3866FC10AF08}" dt="2023-11-09T15:21:24.195" v="2427" actId="207"/>
          <ac:spMkLst>
            <pc:docMk/>
            <pc:sldMk cId="890256637" sldId="260"/>
            <ac:spMk id="3" creationId="{DAD20F4B-606A-9118-0C5A-2D4F60316556}"/>
          </ac:spMkLst>
        </pc:spChg>
        <pc:spChg chg="add del mod">
          <ac:chgData name="Yu, Duo" userId="97a69ae5-e632-4bf2-a339-618996bb8e19" providerId="ADAL" clId="{CDEF27CC-882C-4AAB-AF40-3866FC10AF08}" dt="2023-11-08T23:47:05.873" v="1365" actId="478"/>
          <ac:spMkLst>
            <pc:docMk/>
            <pc:sldMk cId="890256637" sldId="260"/>
            <ac:spMk id="5" creationId="{78EECDFF-B917-0490-BA06-DD86477AFBED}"/>
          </ac:spMkLst>
        </pc:spChg>
        <pc:spChg chg="add mod">
          <ac:chgData name="Yu, Duo" userId="97a69ae5-e632-4bf2-a339-618996bb8e19" providerId="ADAL" clId="{CDEF27CC-882C-4AAB-AF40-3866FC10AF08}" dt="2023-11-08T23:47:34.816" v="1371" actId="1076"/>
          <ac:spMkLst>
            <pc:docMk/>
            <pc:sldMk cId="890256637" sldId="260"/>
            <ac:spMk id="6" creationId="{F88445AB-BF70-8D2F-669B-583ABBCD3DF7}"/>
          </ac:spMkLst>
        </pc:spChg>
        <pc:spChg chg="add">
          <ac:chgData name="Yu, Duo" userId="97a69ae5-e632-4bf2-a339-618996bb8e19" providerId="ADAL" clId="{CDEF27CC-882C-4AAB-AF40-3866FC10AF08}" dt="2023-11-08T23:46:57.929" v="1364" actId="26606"/>
          <ac:spMkLst>
            <pc:docMk/>
            <pc:sldMk cId="890256637" sldId="260"/>
            <ac:spMk id="10" creationId="{92B0CFF1-78D7-4A83-A95E-71F9E3831622}"/>
          </ac:spMkLst>
        </pc:spChg>
        <pc:picChg chg="add mod ord">
          <ac:chgData name="Yu, Duo" userId="97a69ae5-e632-4bf2-a339-618996bb8e19" providerId="ADAL" clId="{CDEF27CC-882C-4AAB-AF40-3866FC10AF08}" dt="2023-11-08T23:46:57.929" v="1364" actId="26606"/>
          <ac:picMkLst>
            <pc:docMk/>
            <pc:sldMk cId="890256637" sldId="260"/>
            <ac:picMk id="4" creationId="{E3AC3B95-0B40-808B-365A-2D28485E9D05}"/>
          </ac:picMkLst>
        </pc:picChg>
        <pc:cxnChg chg="add">
          <ac:chgData name="Yu, Duo" userId="97a69ae5-e632-4bf2-a339-618996bb8e19" providerId="ADAL" clId="{CDEF27CC-882C-4AAB-AF40-3866FC10AF08}" dt="2023-11-08T23:46:57.929" v="1364" actId="26606"/>
          <ac:cxnSpMkLst>
            <pc:docMk/>
            <pc:sldMk cId="890256637" sldId="260"/>
            <ac:cxnSpMk id="12" creationId="{E9615127-4E4B-44AE-B157-C50975D41902}"/>
          </ac:cxnSpMkLst>
        </pc:cxnChg>
        <pc:cxnChg chg="add">
          <ac:chgData name="Yu, Duo" userId="97a69ae5-e632-4bf2-a339-618996bb8e19" providerId="ADAL" clId="{CDEF27CC-882C-4AAB-AF40-3866FC10AF08}" dt="2023-11-08T23:46:57.929" v="1364" actId="26606"/>
          <ac:cxnSpMkLst>
            <pc:docMk/>
            <pc:sldMk cId="890256637" sldId="260"/>
            <ac:cxnSpMk id="14" creationId="{B607C7DF-2703-4D3B-B500-8182840C0A29}"/>
          </ac:cxnSpMkLst>
        </pc:cxnChg>
      </pc:sldChg>
      <pc:sldChg chg="modSp new del mod">
        <pc:chgData name="Yu, Duo" userId="97a69ae5-e632-4bf2-a339-618996bb8e19" providerId="ADAL" clId="{CDEF27CC-882C-4AAB-AF40-3866FC10AF08}" dt="2023-11-08T23:40:22.247" v="1023" actId="47"/>
        <pc:sldMkLst>
          <pc:docMk/>
          <pc:sldMk cId="3992558844" sldId="261"/>
        </pc:sldMkLst>
        <pc:spChg chg="mod">
          <ac:chgData name="Yu, Duo" userId="97a69ae5-e632-4bf2-a339-618996bb8e19" providerId="ADAL" clId="{CDEF27CC-882C-4AAB-AF40-3866FC10AF08}" dt="2023-11-08T23:38:30.214" v="1003" actId="14100"/>
          <ac:spMkLst>
            <pc:docMk/>
            <pc:sldMk cId="3992558844" sldId="261"/>
            <ac:spMk id="2" creationId="{26FFB35A-CF22-F41B-2546-D2598B96C07D}"/>
          </ac:spMkLst>
        </pc:spChg>
        <pc:spChg chg="mod">
          <ac:chgData name="Yu, Duo" userId="97a69ae5-e632-4bf2-a339-618996bb8e19" providerId="ADAL" clId="{CDEF27CC-882C-4AAB-AF40-3866FC10AF08}" dt="2023-11-08T23:38:33.344" v="1004" actId="14100"/>
          <ac:spMkLst>
            <pc:docMk/>
            <pc:sldMk cId="3992558844" sldId="261"/>
            <ac:spMk id="3" creationId="{C9FC083E-44D5-F2C6-EA53-4B35893B85DE}"/>
          </ac:spMkLst>
        </pc:spChg>
      </pc:sldChg>
      <pc:sldChg chg="delSp new del mod modClrScheme chgLayout">
        <pc:chgData name="Yu, Duo" userId="97a69ae5-e632-4bf2-a339-618996bb8e19" providerId="ADAL" clId="{CDEF27CC-882C-4AAB-AF40-3866FC10AF08}" dt="2023-11-08T23:39:57.731" v="1010" actId="47"/>
        <pc:sldMkLst>
          <pc:docMk/>
          <pc:sldMk cId="4036991323" sldId="262"/>
        </pc:sldMkLst>
        <pc:spChg chg="del">
          <ac:chgData name="Yu, Duo" userId="97a69ae5-e632-4bf2-a339-618996bb8e19" providerId="ADAL" clId="{CDEF27CC-882C-4AAB-AF40-3866FC10AF08}" dt="2023-11-08T23:39:43.742" v="1006" actId="700"/>
          <ac:spMkLst>
            <pc:docMk/>
            <pc:sldMk cId="4036991323" sldId="262"/>
            <ac:spMk id="2" creationId="{43779D63-83F2-FE67-6473-6CEE16792680}"/>
          </ac:spMkLst>
        </pc:spChg>
        <pc:spChg chg="del">
          <ac:chgData name="Yu, Duo" userId="97a69ae5-e632-4bf2-a339-618996bb8e19" providerId="ADAL" clId="{CDEF27CC-882C-4AAB-AF40-3866FC10AF08}" dt="2023-11-08T23:39:43.742" v="1006" actId="700"/>
          <ac:spMkLst>
            <pc:docMk/>
            <pc:sldMk cId="4036991323" sldId="262"/>
            <ac:spMk id="3" creationId="{3E5347A5-DCB6-E4D5-03F2-28D507B1A663}"/>
          </ac:spMkLst>
        </pc:spChg>
      </pc:sldChg>
      <pc:sldChg chg="modSp add mod">
        <pc:chgData name="Yu, Duo" userId="97a69ae5-e632-4bf2-a339-618996bb8e19" providerId="ADAL" clId="{CDEF27CC-882C-4AAB-AF40-3866FC10AF08}" dt="2023-11-08T23:50:28.292" v="1384" actId="1076"/>
        <pc:sldMkLst>
          <pc:docMk/>
          <pc:sldMk cId="2895239878" sldId="272"/>
        </pc:sldMkLst>
        <pc:spChg chg="mod">
          <ac:chgData name="Yu, Duo" userId="97a69ae5-e632-4bf2-a339-618996bb8e19" providerId="ADAL" clId="{CDEF27CC-882C-4AAB-AF40-3866FC10AF08}" dt="2023-11-08T23:49:55.015" v="1382" actId="2711"/>
          <ac:spMkLst>
            <pc:docMk/>
            <pc:sldMk cId="2895239878" sldId="272"/>
            <ac:spMk id="6" creationId="{00000000-0000-0000-0000-000000000000}"/>
          </ac:spMkLst>
        </pc:spChg>
        <pc:spChg chg="mod">
          <ac:chgData name="Yu, Duo" userId="97a69ae5-e632-4bf2-a339-618996bb8e19" providerId="ADAL" clId="{CDEF27CC-882C-4AAB-AF40-3866FC10AF08}" dt="2023-11-08T23:49:32.418" v="1378" actId="2711"/>
          <ac:spMkLst>
            <pc:docMk/>
            <pc:sldMk cId="2895239878" sldId="272"/>
            <ac:spMk id="8" creationId="{00000000-0000-0000-0000-000000000000}"/>
          </ac:spMkLst>
        </pc:spChg>
        <pc:spChg chg="mod">
          <ac:chgData name="Yu, Duo" userId="97a69ae5-e632-4bf2-a339-618996bb8e19" providerId="ADAL" clId="{CDEF27CC-882C-4AAB-AF40-3866FC10AF08}" dt="2023-11-08T23:49:38.666" v="1379" actId="2711"/>
          <ac:spMkLst>
            <pc:docMk/>
            <pc:sldMk cId="2895239878" sldId="272"/>
            <ac:spMk id="10" creationId="{00000000-0000-0000-0000-000000000000}"/>
          </ac:spMkLst>
        </pc:spChg>
        <pc:spChg chg="mod">
          <ac:chgData name="Yu, Duo" userId="97a69ae5-e632-4bf2-a339-618996bb8e19" providerId="ADAL" clId="{CDEF27CC-882C-4AAB-AF40-3866FC10AF08}" dt="2023-11-08T23:49:23.954" v="1377" actId="2711"/>
          <ac:spMkLst>
            <pc:docMk/>
            <pc:sldMk cId="2895239878" sldId="272"/>
            <ac:spMk id="12" creationId="{00000000-0000-0000-0000-000000000000}"/>
          </ac:spMkLst>
        </pc:spChg>
        <pc:spChg chg="mod">
          <ac:chgData name="Yu, Duo" userId="97a69ae5-e632-4bf2-a339-618996bb8e19" providerId="ADAL" clId="{CDEF27CC-882C-4AAB-AF40-3866FC10AF08}" dt="2023-11-08T23:50:28.292" v="1384" actId="1076"/>
          <ac:spMkLst>
            <pc:docMk/>
            <pc:sldMk cId="2895239878" sldId="272"/>
            <ac:spMk id="15" creationId="{00000000-0000-0000-0000-000000000000}"/>
          </ac:spMkLst>
        </pc:spChg>
        <pc:spChg chg="mod">
          <ac:chgData name="Yu, Duo" userId="97a69ae5-e632-4bf2-a339-618996bb8e19" providerId="ADAL" clId="{CDEF27CC-882C-4AAB-AF40-3866FC10AF08}" dt="2023-11-08T23:49:17.287" v="1376" actId="2711"/>
          <ac:spMkLst>
            <pc:docMk/>
            <pc:sldMk cId="2895239878" sldId="272"/>
            <ac:spMk id="18433" creationId="{00000000-0000-0000-0000-000000000000}"/>
          </ac:spMkLst>
        </pc:spChg>
      </pc:sldChg>
      <pc:sldChg chg="modSp add mod">
        <pc:chgData name="Yu, Duo" userId="97a69ae5-e632-4bf2-a339-618996bb8e19" providerId="ADAL" clId="{CDEF27CC-882C-4AAB-AF40-3866FC10AF08}" dt="2023-11-09T14:10:26.314" v="1475" actId="2711"/>
        <pc:sldMkLst>
          <pc:docMk/>
          <pc:sldMk cId="3027733896" sldId="273"/>
        </pc:sldMkLst>
        <pc:spChg chg="mod">
          <ac:chgData name="Yu, Duo" userId="97a69ae5-e632-4bf2-a339-618996bb8e19" providerId="ADAL" clId="{CDEF27CC-882C-4AAB-AF40-3866FC10AF08}" dt="2023-11-09T14:10:17.356" v="1473" actId="2711"/>
          <ac:spMkLst>
            <pc:docMk/>
            <pc:sldMk cId="3027733896" sldId="273"/>
            <ac:spMk id="13" creationId="{00000000-0000-0000-0000-000000000000}"/>
          </ac:spMkLst>
        </pc:spChg>
        <pc:spChg chg="mod">
          <ac:chgData name="Yu, Duo" userId="97a69ae5-e632-4bf2-a339-618996bb8e19" providerId="ADAL" clId="{CDEF27CC-882C-4AAB-AF40-3866FC10AF08}" dt="2023-11-09T14:10:10.465" v="1472" actId="2711"/>
          <ac:spMkLst>
            <pc:docMk/>
            <pc:sldMk cId="3027733896" sldId="273"/>
            <ac:spMk id="19457" creationId="{00000000-0000-0000-0000-000000000000}"/>
          </ac:spMkLst>
        </pc:spChg>
        <pc:spChg chg="mod">
          <ac:chgData name="Yu, Duo" userId="97a69ae5-e632-4bf2-a339-618996bb8e19" providerId="ADAL" clId="{CDEF27CC-882C-4AAB-AF40-3866FC10AF08}" dt="2023-11-09T14:10:21.841" v="1474" actId="2711"/>
          <ac:spMkLst>
            <pc:docMk/>
            <pc:sldMk cId="3027733896" sldId="273"/>
            <ac:spMk id="19509" creationId="{00000000-0000-0000-0000-000000000000}"/>
          </ac:spMkLst>
        </pc:spChg>
        <pc:spChg chg="mod">
          <ac:chgData name="Yu, Duo" userId="97a69ae5-e632-4bf2-a339-618996bb8e19" providerId="ADAL" clId="{CDEF27CC-882C-4AAB-AF40-3866FC10AF08}" dt="2023-11-09T14:10:26.314" v="1475" actId="2711"/>
          <ac:spMkLst>
            <pc:docMk/>
            <pc:sldMk cId="3027733896" sldId="273"/>
            <ac:spMk id="19528" creationId="{00000000-0000-0000-0000-000000000000}"/>
          </ac:spMkLst>
        </pc:spChg>
      </pc:sldChg>
      <pc:sldChg chg="modSp add mod">
        <pc:chgData name="Yu, Duo" userId="97a69ae5-e632-4bf2-a339-618996bb8e19" providerId="ADAL" clId="{CDEF27CC-882C-4AAB-AF40-3866FC10AF08}" dt="2023-11-09T14:08:46.591" v="1424" actId="20577"/>
        <pc:sldMkLst>
          <pc:docMk/>
          <pc:sldMk cId="4288179912" sldId="274"/>
        </pc:sldMkLst>
        <pc:spChg chg="mod">
          <ac:chgData name="Yu, Duo" userId="97a69ae5-e632-4bf2-a339-618996bb8e19" providerId="ADAL" clId="{CDEF27CC-882C-4AAB-AF40-3866FC10AF08}" dt="2023-11-08T23:53:26.008" v="1387" actId="2711"/>
          <ac:spMkLst>
            <pc:docMk/>
            <pc:sldMk cId="4288179912" sldId="274"/>
            <ac:spMk id="20481" creationId="{00000000-0000-0000-0000-000000000000}"/>
          </ac:spMkLst>
        </pc:spChg>
        <pc:spChg chg="mod">
          <ac:chgData name="Yu, Duo" userId="97a69ae5-e632-4bf2-a339-618996bb8e19" providerId="ADAL" clId="{CDEF27CC-882C-4AAB-AF40-3866FC10AF08}" dt="2023-11-09T14:08:46.591" v="1424" actId="20577"/>
          <ac:spMkLst>
            <pc:docMk/>
            <pc:sldMk cId="4288179912" sldId="274"/>
            <ac:spMk id="20557" creationId="{00000000-0000-0000-0000-000000000000}"/>
          </ac:spMkLst>
        </pc:spChg>
      </pc:sldChg>
      <pc:sldChg chg="delSp modSp add del mod delAnim">
        <pc:chgData name="Yu, Duo" userId="97a69ae5-e632-4bf2-a339-618996bb8e19" providerId="ADAL" clId="{CDEF27CC-882C-4AAB-AF40-3866FC10AF08}" dt="2023-11-09T14:39:47.066" v="1820" actId="47"/>
        <pc:sldMkLst>
          <pc:docMk/>
          <pc:sldMk cId="2767824078" sldId="275"/>
        </pc:sldMkLst>
        <pc:spChg chg="mod">
          <ac:chgData name="Yu, Duo" userId="97a69ae5-e632-4bf2-a339-618996bb8e19" providerId="ADAL" clId="{CDEF27CC-882C-4AAB-AF40-3866FC10AF08}" dt="2023-11-09T13:58:50.699" v="1397" actId="2711"/>
          <ac:spMkLst>
            <pc:docMk/>
            <pc:sldMk cId="2767824078" sldId="275"/>
            <ac:spMk id="46" creationId="{00000000-0000-0000-0000-000000000000}"/>
          </ac:spMkLst>
        </pc:spChg>
        <pc:spChg chg="mod">
          <ac:chgData name="Yu, Duo" userId="97a69ae5-e632-4bf2-a339-618996bb8e19" providerId="ADAL" clId="{CDEF27CC-882C-4AAB-AF40-3866FC10AF08}" dt="2023-11-09T13:59:48.311" v="1404" actId="2711"/>
          <ac:spMkLst>
            <pc:docMk/>
            <pc:sldMk cId="2767824078" sldId="275"/>
            <ac:spMk id="49" creationId="{00000000-0000-0000-0000-000000000000}"/>
          </ac:spMkLst>
        </pc:spChg>
        <pc:spChg chg="del mod">
          <ac:chgData name="Yu, Duo" userId="97a69ae5-e632-4bf2-a339-618996bb8e19" providerId="ADAL" clId="{CDEF27CC-882C-4AAB-AF40-3866FC10AF08}" dt="2023-11-09T13:59:06.144" v="1399" actId="478"/>
          <ac:spMkLst>
            <pc:docMk/>
            <pc:sldMk cId="2767824078" sldId="275"/>
            <ac:spMk id="50" creationId="{00000000-0000-0000-0000-000000000000}"/>
          </ac:spMkLst>
        </pc:spChg>
        <pc:spChg chg="mod">
          <ac:chgData name="Yu, Duo" userId="97a69ae5-e632-4bf2-a339-618996bb8e19" providerId="ADAL" clId="{CDEF27CC-882C-4AAB-AF40-3866FC10AF08}" dt="2023-11-09T13:58:35.700" v="1391" actId="2711"/>
          <ac:spMkLst>
            <pc:docMk/>
            <pc:sldMk cId="2767824078" sldId="275"/>
            <ac:spMk id="22529" creationId="{00000000-0000-0000-0000-000000000000}"/>
          </ac:spMkLst>
        </pc:spChg>
        <pc:spChg chg="mod">
          <ac:chgData name="Yu, Duo" userId="97a69ae5-e632-4bf2-a339-618996bb8e19" providerId="ADAL" clId="{CDEF27CC-882C-4AAB-AF40-3866FC10AF08}" dt="2023-11-09T14:00:02.308" v="1406" actId="2711"/>
          <ac:spMkLst>
            <pc:docMk/>
            <pc:sldMk cId="2767824078" sldId="275"/>
            <ac:spMk id="22581" creationId="{00000000-0000-0000-0000-000000000000}"/>
          </ac:spMkLst>
        </pc:spChg>
        <pc:spChg chg="mod">
          <ac:chgData name="Yu, Duo" userId="97a69ae5-e632-4bf2-a339-618996bb8e19" providerId="ADAL" clId="{CDEF27CC-882C-4AAB-AF40-3866FC10AF08}" dt="2023-11-09T13:58:46.054" v="1396" actId="1076"/>
          <ac:spMkLst>
            <pc:docMk/>
            <pc:sldMk cId="2767824078" sldId="275"/>
            <ac:spMk id="22616" creationId="{00000000-0000-0000-0000-000000000000}"/>
          </ac:spMkLst>
        </pc:spChg>
        <pc:spChg chg="mod">
          <ac:chgData name="Yu, Duo" userId="97a69ae5-e632-4bf2-a339-618996bb8e19" providerId="ADAL" clId="{CDEF27CC-882C-4AAB-AF40-3866FC10AF08}" dt="2023-11-09T13:59:54.881" v="1405" actId="2711"/>
          <ac:spMkLst>
            <pc:docMk/>
            <pc:sldMk cId="2767824078" sldId="275"/>
            <ac:spMk id="22640" creationId="{00000000-0000-0000-0000-000000000000}"/>
          </ac:spMkLst>
        </pc:spChg>
        <pc:graphicFrameChg chg="mod">
          <ac:chgData name="Yu, Duo" userId="97a69ae5-e632-4bf2-a339-618996bb8e19" providerId="ADAL" clId="{CDEF27CC-882C-4AAB-AF40-3866FC10AF08}" dt="2023-11-09T13:59:23.099" v="1400" actId="1076"/>
          <ac:graphicFrameMkLst>
            <pc:docMk/>
            <pc:sldMk cId="2767824078" sldId="275"/>
            <ac:graphicFrameMk id="23" creationId="{00000000-0000-0000-0000-000000000000}"/>
          </ac:graphicFrameMkLst>
        </pc:graphicFrameChg>
        <pc:inkChg chg="del">
          <ac:chgData name="Yu, Duo" userId="97a69ae5-e632-4bf2-a339-618996bb8e19" providerId="ADAL" clId="{CDEF27CC-882C-4AAB-AF40-3866FC10AF08}" dt="2023-11-09T13:58:24.057" v="1389" actId="478"/>
          <ac:inkMkLst>
            <pc:docMk/>
            <pc:sldMk cId="2767824078" sldId="275"/>
            <ac:inkMk id="2" creationId="{38B79890-9370-422B-B1D4-9ED14EB320A5}"/>
          </ac:inkMkLst>
        </pc:inkChg>
      </pc:sldChg>
      <pc:sldChg chg="delSp modSp add mod">
        <pc:chgData name="Yu, Duo" userId="97a69ae5-e632-4bf2-a339-618996bb8e19" providerId="ADAL" clId="{CDEF27CC-882C-4AAB-AF40-3866FC10AF08}" dt="2023-11-09T14:01:19.617" v="1421" actId="2711"/>
        <pc:sldMkLst>
          <pc:docMk/>
          <pc:sldMk cId="3852400000" sldId="276"/>
        </pc:sldMkLst>
        <pc:spChg chg="mod">
          <ac:chgData name="Yu, Duo" userId="97a69ae5-e632-4bf2-a339-618996bb8e19" providerId="ADAL" clId="{CDEF27CC-882C-4AAB-AF40-3866FC10AF08}" dt="2023-11-09T14:01:10.653" v="1419" actId="2711"/>
          <ac:spMkLst>
            <pc:docMk/>
            <pc:sldMk cId="3852400000" sldId="276"/>
            <ac:spMk id="10" creationId="{00000000-0000-0000-0000-000000000000}"/>
          </ac:spMkLst>
        </pc:spChg>
        <pc:spChg chg="mod">
          <ac:chgData name="Yu, Duo" userId="97a69ae5-e632-4bf2-a339-618996bb8e19" providerId="ADAL" clId="{CDEF27CC-882C-4AAB-AF40-3866FC10AF08}" dt="2023-11-09T14:01:15.064" v="1420" actId="2711"/>
          <ac:spMkLst>
            <pc:docMk/>
            <pc:sldMk cId="3852400000" sldId="276"/>
            <ac:spMk id="12" creationId="{00000000-0000-0000-0000-000000000000}"/>
          </ac:spMkLst>
        </pc:spChg>
        <pc:spChg chg="mod">
          <ac:chgData name="Yu, Duo" userId="97a69ae5-e632-4bf2-a339-618996bb8e19" providerId="ADAL" clId="{CDEF27CC-882C-4AAB-AF40-3866FC10AF08}" dt="2023-11-09T14:01:01.560" v="1418" actId="207"/>
          <ac:spMkLst>
            <pc:docMk/>
            <pc:sldMk cId="3852400000" sldId="276"/>
            <ac:spMk id="23553" creationId="{00000000-0000-0000-0000-000000000000}"/>
          </ac:spMkLst>
        </pc:spChg>
        <pc:spChg chg="mod">
          <ac:chgData name="Yu, Duo" userId="97a69ae5-e632-4bf2-a339-618996bb8e19" providerId="ADAL" clId="{CDEF27CC-882C-4AAB-AF40-3866FC10AF08}" dt="2023-11-09T14:01:19.617" v="1421" actId="2711"/>
          <ac:spMkLst>
            <pc:docMk/>
            <pc:sldMk cId="3852400000" sldId="276"/>
            <ac:spMk id="23820" creationId="{00000000-0000-0000-0000-000000000000}"/>
          </ac:spMkLst>
        </pc:spChg>
        <pc:inkChg chg="del">
          <ac:chgData name="Yu, Duo" userId="97a69ae5-e632-4bf2-a339-618996bb8e19" providerId="ADAL" clId="{CDEF27CC-882C-4AAB-AF40-3866FC10AF08}" dt="2023-11-09T14:00:41.212" v="1409" actId="478"/>
          <ac:inkMkLst>
            <pc:docMk/>
            <pc:sldMk cId="3852400000" sldId="276"/>
            <ac:inkMk id="29" creationId="{BAC7224D-3253-469B-BE17-9A982EBBFB72}"/>
          </ac:inkMkLst>
        </pc:inkChg>
        <pc:inkChg chg="del">
          <ac:chgData name="Yu, Duo" userId="97a69ae5-e632-4bf2-a339-618996bb8e19" providerId="ADAL" clId="{CDEF27CC-882C-4AAB-AF40-3866FC10AF08}" dt="2023-11-09T14:00:42.200" v="1410" actId="478"/>
          <ac:inkMkLst>
            <pc:docMk/>
            <pc:sldMk cId="3852400000" sldId="276"/>
            <ac:inkMk id="30" creationId="{87199DD5-711E-431B-8CF1-89FBC2B70D3C}"/>
          </ac:inkMkLst>
        </pc:inkChg>
        <pc:inkChg chg="del">
          <ac:chgData name="Yu, Duo" userId="97a69ae5-e632-4bf2-a339-618996bb8e19" providerId="ADAL" clId="{CDEF27CC-882C-4AAB-AF40-3866FC10AF08}" dt="2023-11-09T14:00:39.108" v="1408" actId="478"/>
          <ac:inkMkLst>
            <pc:docMk/>
            <pc:sldMk cId="3852400000" sldId="276"/>
            <ac:inkMk id="31" creationId="{805E0A63-5992-4E9D-8EC5-379A00E82CA0}"/>
          </ac:inkMkLst>
        </pc:inkChg>
        <pc:inkChg chg="del">
          <ac:chgData name="Yu, Duo" userId="97a69ae5-e632-4bf2-a339-618996bb8e19" providerId="ADAL" clId="{CDEF27CC-882C-4AAB-AF40-3866FC10AF08}" dt="2023-11-09T14:00:43.329" v="1411" actId="478"/>
          <ac:inkMkLst>
            <pc:docMk/>
            <pc:sldMk cId="3852400000" sldId="276"/>
            <ac:inkMk id="23552" creationId="{8341DF90-4671-4485-B65A-DD2C4578517A}"/>
          </ac:inkMkLst>
        </pc:inkChg>
      </pc:sldChg>
      <pc:sldChg chg="modSp add mod">
        <pc:chgData name="Yu, Duo" userId="97a69ae5-e632-4bf2-a339-618996bb8e19" providerId="ADAL" clId="{CDEF27CC-882C-4AAB-AF40-3866FC10AF08}" dt="2023-11-09T15:40:17.511" v="2651" actId="2711"/>
        <pc:sldMkLst>
          <pc:docMk/>
          <pc:sldMk cId="1880598099" sldId="285"/>
        </pc:sldMkLst>
        <pc:spChg chg="mod">
          <ac:chgData name="Yu, Duo" userId="97a69ae5-e632-4bf2-a339-618996bb8e19" providerId="ADAL" clId="{CDEF27CC-882C-4AAB-AF40-3866FC10AF08}" dt="2023-11-09T15:40:17.511" v="2651" actId="2711"/>
          <ac:spMkLst>
            <pc:docMk/>
            <pc:sldMk cId="1880598099" sldId="285"/>
            <ac:spMk id="33793" creationId="{00000000-0000-0000-0000-000000000000}"/>
          </ac:spMkLst>
        </pc:spChg>
      </pc:sldChg>
      <pc:sldChg chg="modSp add mod ord">
        <pc:chgData name="Yu, Duo" userId="97a69ae5-e632-4bf2-a339-618996bb8e19" providerId="ADAL" clId="{CDEF27CC-882C-4AAB-AF40-3866FC10AF08}" dt="2023-11-09T16:13:24.970" v="2704"/>
        <pc:sldMkLst>
          <pc:docMk/>
          <pc:sldMk cId="4233706469" sldId="286"/>
        </pc:sldMkLst>
        <pc:spChg chg="mod">
          <ac:chgData name="Yu, Duo" userId="97a69ae5-e632-4bf2-a339-618996bb8e19" providerId="ADAL" clId="{CDEF27CC-882C-4AAB-AF40-3866FC10AF08}" dt="2023-11-09T15:41:40.674" v="2655" actId="2711"/>
          <ac:spMkLst>
            <pc:docMk/>
            <pc:sldMk cId="4233706469" sldId="286"/>
            <ac:spMk id="14" creationId="{00000000-0000-0000-0000-000000000000}"/>
          </ac:spMkLst>
        </pc:spChg>
        <pc:spChg chg="mod">
          <ac:chgData name="Yu, Duo" userId="97a69ae5-e632-4bf2-a339-618996bb8e19" providerId="ADAL" clId="{CDEF27CC-882C-4AAB-AF40-3866FC10AF08}" dt="2023-11-09T15:41:47.149" v="2656" actId="2711"/>
          <ac:spMkLst>
            <pc:docMk/>
            <pc:sldMk cId="4233706469" sldId="286"/>
            <ac:spMk id="27" creationId="{00000000-0000-0000-0000-000000000000}"/>
          </ac:spMkLst>
        </pc:spChg>
        <pc:spChg chg="mod">
          <ac:chgData name="Yu, Duo" userId="97a69ae5-e632-4bf2-a339-618996bb8e19" providerId="ADAL" clId="{CDEF27CC-882C-4AAB-AF40-3866FC10AF08}" dt="2023-11-09T15:41:36.033" v="2654" actId="2711"/>
          <ac:spMkLst>
            <pc:docMk/>
            <pc:sldMk cId="4233706469" sldId="286"/>
            <ac:spMk id="34817" creationId="{00000000-0000-0000-0000-000000000000}"/>
          </ac:spMkLst>
        </pc:spChg>
      </pc:sldChg>
      <pc:sldChg chg="modSp add mod">
        <pc:chgData name="Yu, Duo" userId="97a69ae5-e632-4bf2-a339-618996bb8e19" providerId="ADAL" clId="{CDEF27CC-882C-4AAB-AF40-3866FC10AF08}" dt="2023-11-08T23:40:16.981" v="1022" actId="20577"/>
        <pc:sldMkLst>
          <pc:docMk/>
          <pc:sldMk cId="2455994376" sldId="291"/>
        </pc:sldMkLst>
        <pc:spChg chg="mod">
          <ac:chgData name="Yu, Duo" userId="97a69ae5-e632-4bf2-a339-618996bb8e19" providerId="ADAL" clId="{CDEF27CC-882C-4AAB-AF40-3866FC10AF08}" dt="2023-11-08T23:40:16.981" v="1022" actId="20577"/>
          <ac:spMkLst>
            <pc:docMk/>
            <pc:sldMk cId="2455994376" sldId="291"/>
            <ac:spMk id="2" creationId="{00000000-0000-0000-0000-000000000000}"/>
          </ac:spMkLst>
        </pc:spChg>
        <pc:picChg chg="mod">
          <ac:chgData name="Yu, Duo" userId="97a69ae5-e632-4bf2-a339-618996bb8e19" providerId="ADAL" clId="{CDEF27CC-882C-4AAB-AF40-3866FC10AF08}" dt="2023-11-08T23:39:49.963" v="1008" actId="1076"/>
          <ac:picMkLst>
            <pc:docMk/>
            <pc:sldMk cId="2455994376" sldId="291"/>
            <ac:picMk id="32770" creationId="{00000000-0000-0000-0000-000000000000}"/>
          </ac:picMkLst>
        </pc:picChg>
      </pc:sldChg>
      <pc:sldChg chg="addSp modSp new mod modClrScheme chgLayout">
        <pc:chgData name="Yu, Duo" userId="97a69ae5-e632-4bf2-a339-618996bb8e19" providerId="ADAL" clId="{CDEF27CC-882C-4AAB-AF40-3866FC10AF08}" dt="2023-11-09T14:14:22.598" v="1801" actId="114"/>
        <pc:sldMkLst>
          <pc:docMk/>
          <pc:sldMk cId="1146629175" sldId="292"/>
        </pc:sldMkLst>
        <pc:spChg chg="add mod">
          <ac:chgData name="Yu, Duo" userId="97a69ae5-e632-4bf2-a339-618996bb8e19" providerId="ADAL" clId="{CDEF27CC-882C-4AAB-AF40-3866FC10AF08}" dt="2023-11-08T23:42:35.761" v="1028" actId="14100"/>
          <ac:spMkLst>
            <pc:docMk/>
            <pc:sldMk cId="1146629175" sldId="292"/>
            <ac:spMk id="2" creationId="{E80F33C2-4224-F20F-4B11-BD9C73B95D76}"/>
          </ac:spMkLst>
        </pc:spChg>
        <pc:spChg chg="add mod">
          <ac:chgData name="Yu, Duo" userId="97a69ae5-e632-4bf2-a339-618996bb8e19" providerId="ADAL" clId="{CDEF27CC-882C-4AAB-AF40-3866FC10AF08}" dt="2023-11-09T14:14:22.598" v="1801" actId="114"/>
          <ac:spMkLst>
            <pc:docMk/>
            <pc:sldMk cId="1146629175" sldId="292"/>
            <ac:spMk id="3" creationId="{00D2F933-F616-2B71-3562-C23FD978E65F}"/>
          </ac:spMkLst>
        </pc:spChg>
      </pc:sldChg>
      <pc:sldChg chg="addSp delSp modSp new mod modClrScheme chgLayout">
        <pc:chgData name="Yu, Duo" userId="97a69ae5-e632-4bf2-a339-618996bb8e19" providerId="ADAL" clId="{CDEF27CC-882C-4AAB-AF40-3866FC10AF08}" dt="2023-11-09T14:39:19.099" v="1819" actId="1076"/>
        <pc:sldMkLst>
          <pc:docMk/>
          <pc:sldMk cId="506531585" sldId="293"/>
        </pc:sldMkLst>
        <pc:spChg chg="del">
          <ac:chgData name="Yu, Duo" userId="97a69ae5-e632-4bf2-a339-618996bb8e19" providerId="ADAL" clId="{CDEF27CC-882C-4AAB-AF40-3866FC10AF08}" dt="2023-11-09T14:08:56.155" v="1426" actId="700"/>
          <ac:spMkLst>
            <pc:docMk/>
            <pc:sldMk cId="506531585" sldId="293"/>
            <ac:spMk id="2" creationId="{98A624B3-344D-7001-6728-899B7AAE21A6}"/>
          </ac:spMkLst>
        </pc:spChg>
        <pc:spChg chg="del">
          <ac:chgData name="Yu, Duo" userId="97a69ae5-e632-4bf2-a339-618996bb8e19" providerId="ADAL" clId="{CDEF27CC-882C-4AAB-AF40-3866FC10AF08}" dt="2023-11-09T14:08:56.155" v="1426" actId="700"/>
          <ac:spMkLst>
            <pc:docMk/>
            <pc:sldMk cId="506531585" sldId="293"/>
            <ac:spMk id="3" creationId="{6067A23C-2096-372A-1374-8E1F96AFC4E7}"/>
          </ac:spMkLst>
        </pc:spChg>
        <pc:spChg chg="add mod ord">
          <ac:chgData name="Yu, Duo" userId="97a69ae5-e632-4bf2-a339-618996bb8e19" providerId="ADAL" clId="{CDEF27CC-882C-4AAB-AF40-3866FC10AF08}" dt="2023-11-09T14:39:19.099" v="1819" actId="1076"/>
          <ac:spMkLst>
            <pc:docMk/>
            <pc:sldMk cId="506531585" sldId="293"/>
            <ac:spMk id="6" creationId="{41DA0C42-0947-C168-B63E-03224E1FF87B}"/>
          </ac:spMkLst>
        </pc:spChg>
        <pc:spChg chg="add del mod ord">
          <ac:chgData name="Yu, Duo" userId="97a69ae5-e632-4bf2-a339-618996bb8e19" providerId="ADAL" clId="{CDEF27CC-882C-4AAB-AF40-3866FC10AF08}" dt="2023-11-09T14:09:33.777" v="1430" actId="478"/>
          <ac:spMkLst>
            <pc:docMk/>
            <pc:sldMk cId="506531585" sldId="293"/>
            <ac:spMk id="7" creationId="{7D89EF8C-9FF3-718F-BD01-80521FC5E0B9}"/>
          </ac:spMkLst>
        </pc:spChg>
        <pc:picChg chg="add mod">
          <ac:chgData name="Yu, Duo" userId="97a69ae5-e632-4bf2-a339-618996bb8e19" providerId="ADAL" clId="{CDEF27CC-882C-4AAB-AF40-3866FC10AF08}" dt="2023-11-09T14:09:23.718" v="1428" actId="1076"/>
          <ac:picMkLst>
            <pc:docMk/>
            <pc:sldMk cId="506531585" sldId="293"/>
            <ac:picMk id="5" creationId="{1A2ABB7F-61FA-660A-372B-203026DC626F}"/>
          </ac:picMkLst>
        </pc:picChg>
      </pc:sldChg>
      <pc:sldChg chg="delSp new del mod modClrScheme chgLayout">
        <pc:chgData name="Yu, Duo" userId="97a69ae5-e632-4bf2-a339-618996bb8e19" providerId="ADAL" clId="{CDEF27CC-882C-4AAB-AF40-3866FC10AF08}" dt="2023-11-08T23:50:21.201" v="1383" actId="47"/>
        <pc:sldMkLst>
          <pc:docMk/>
          <pc:sldMk cId="3659753314" sldId="293"/>
        </pc:sldMkLst>
        <pc:spChg chg="del">
          <ac:chgData name="Yu, Duo" userId="97a69ae5-e632-4bf2-a339-618996bb8e19" providerId="ADAL" clId="{CDEF27CC-882C-4AAB-AF40-3866FC10AF08}" dt="2023-11-08T23:49:08.407" v="1373" actId="700"/>
          <ac:spMkLst>
            <pc:docMk/>
            <pc:sldMk cId="3659753314" sldId="293"/>
            <ac:spMk id="2" creationId="{FB361D6E-F471-8123-F2F6-066447DA8D1A}"/>
          </ac:spMkLst>
        </pc:spChg>
        <pc:spChg chg="del">
          <ac:chgData name="Yu, Duo" userId="97a69ae5-e632-4bf2-a339-618996bb8e19" providerId="ADAL" clId="{CDEF27CC-882C-4AAB-AF40-3866FC10AF08}" dt="2023-11-08T23:49:08.407" v="1373" actId="700"/>
          <ac:spMkLst>
            <pc:docMk/>
            <pc:sldMk cId="3659753314" sldId="293"/>
            <ac:spMk id="3" creationId="{90E49288-A254-3B08-1A2F-2E27B6EBA81F}"/>
          </ac:spMkLst>
        </pc:spChg>
      </pc:sldChg>
      <pc:sldChg chg="addSp delSp modSp add mod ord">
        <pc:chgData name="Yu, Duo" userId="97a69ae5-e632-4bf2-a339-618996bb8e19" providerId="ADAL" clId="{CDEF27CC-882C-4AAB-AF40-3866FC10AF08}" dt="2023-11-09T15:02:34.651" v="2154" actId="255"/>
        <pc:sldMkLst>
          <pc:docMk/>
          <pc:sldMk cId="3320767620" sldId="299"/>
        </pc:sldMkLst>
        <pc:spChg chg="add mod">
          <ac:chgData name="Yu, Duo" userId="97a69ae5-e632-4bf2-a339-618996bb8e19" providerId="ADAL" clId="{CDEF27CC-882C-4AAB-AF40-3866FC10AF08}" dt="2023-11-09T14:55:28.370" v="1994" actId="208"/>
          <ac:spMkLst>
            <pc:docMk/>
            <pc:sldMk cId="3320767620" sldId="299"/>
            <ac:spMk id="6" creationId="{B89B6E38-25CB-09A6-D6EA-2AA506273B46}"/>
          </ac:spMkLst>
        </pc:spChg>
        <pc:spChg chg="mod">
          <ac:chgData name="Yu, Duo" userId="97a69ae5-e632-4bf2-a339-618996bb8e19" providerId="ADAL" clId="{CDEF27CC-882C-4AAB-AF40-3866FC10AF08}" dt="2023-11-09T15:02:28.126" v="2153" actId="255"/>
          <ac:spMkLst>
            <pc:docMk/>
            <pc:sldMk cId="3320767620" sldId="299"/>
            <ac:spMk id="11" creationId="{00000000-0000-0000-0000-000000000000}"/>
          </ac:spMkLst>
        </pc:spChg>
        <pc:spChg chg="mod">
          <ac:chgData name="Yu, Duo" userId="97a69ae5-e632-4bf2-a339-618996bb8e19" providerId="ADAL" clId="{CDEF27CC-882C-4AAB-AF40-3866FC10AF08}" dt="2023-11-09T14:51:58.939" v="1959" actId="2711"/>
          <ac:spMkLst>
            <pc:docMk/>
            <pc:sldMk cId="3320767620" sldId="299"/>
            <ac:spMk id="19" creationId="{00000000-0000-0000-0000-000000000000}"/>
          </ac:spMkLst>
        </pc:spChg>
        <pc:spChg chg="add mod">
          <ac:chgData name="Yu, Duo" userId="97a69ae5-e632-4bf2-a339-618996bb8e19" providerId="ADAL" clId="{CDEF27CC-882C-4AAB-AF40-3866FC10AF08}" dt="2023-11-09T14:55:32.743" v="1995" actId="208"/>
          <ac:spMkLst>
            <pc:docMk/>
            <pc:sldMk cId="3320767620" sldId="299"/>
            <ac:spMk id="21" creationId="{632B1F6B-30F7-DC3A-4394-19E5BC731C34}"/>
          </ac:spMkLst>
        </pc:spChg>
        <pc:spChg chg="mod">
          <ac:chgData name="Yu, Duo" userId="97a69ae5-e632-4bf2-a339-618996bb8e19" providerId="ADAL" clId="{CDEF27CC-882C-4AAB-AF40-3866FC10AF08}" dt="2023-11-09T14:50:08.529" v="1948" actId="20577"/>
          <ac:spMkLst>
            <pc:docMk/>
            <pc:sldMk cId="3320767620" sldId="299"/>
            <ac:spMk id="23" creationId="{00000000-0000-0000-0000-000000000000}"/>
          </ac:spMkLst>
        </pc:spChg>
        <pc:spChg chg="mod">
          <ac:chgData name="Yu, Duo" userId="97a69ae5-e632-4bf2-a339-618996bb8e19" providerId="ADAL" clId="{CDEF27CC-882C-4AAB-AF40-3866FC10AF08}" dt="2023-11-09T14:52:10.808" v="1966" actId="20577"/>
          <ac:spMkLst>
            <pc:docMk/>
            <pc:sldMk cId="3320767620" sldId="299"/>
            <ac:spMk id="27" creationId="{00000000-0000-0000-0000-000000000000}"/>
          </ac:spMkLst>
        </pc:spChg>
        <pc:spChg chg="add mod">
          <ac:chgData name="Yu, Duo" userId="97a69ae5-e632-4bf2-a339-618996bb8e19" providerId="ADAL" clId="{CDEF27CC-882C-4AAB-AF40-3866FC10AF08}" dt="2023-11-09T15:02:34.651" v="2154" actId="255"/>
          <ac:spMkLst>
            <pc:docMk/>
            <pc:sldMk cId="3320767620" sldId="299"/>
            <ac:spMk id="29" creationId="{697FCEF7-4D26-33E7-F119-CA06EEF9DD82}"/>
          </ac:spMkLst>
        </pc:spChg>
        <pc:spChg chg="mod">
          <ac:chgData name="Yu, Duo" userId="97a69ae5-e632-4bf2-a339-618996bb8e19" providerId="ADAL" clId="{CDEF27CC-882C-4AAB-AF40-3866FC10AF08}" dt="2023-11-09T14:52:20.101" v="1967" actId="2711"/>
          <ac:spMkLst>
            <pc:docMk/>
            <pc:sldMk cId="3320767620" sldId="299"/>
            <ac:spMk id="33" creationId="{00000000-0000-0000-0000-000000000000}"/>
          </ac:spMkLst>
        </pc:spChg>
        <pc:spChg chg="mod">
          <ac:chgData name="Yu, Duo" userId="97a69ae5-e632-4bf2-a339-618996bb8e19" providerId="ADAL" clId="{CDEF27CC-882C-4AAB-AF40-3866FC10AF08}" dt="2023-11-09T14:55:19.126" v="1993" actId="1076"/>
          <ac:spMkLst>
            <pc:docMk/>
            <pc:sldMk cId="3320767620" sldId="299"/>
            <ac:spMk id="40" creationId="{00000000-0000-0000-0000-000000000000}"/>
          </ac:spMkLst>
        </pc:spChg>
        <pc:spChg chg="mod">
          <ac:chgData name="Yu, Duo" userId="97a69ae5-e632-4bf2-a339-618996bb8e19" providerId="ADAL" clId="{CDEF27CC-882C-4AAB-AF40-3866FC10AF08}" dt="2023-11-09T14:54:17.106" v="1986" actId="1076"/>
          <ac:spMkLst>
            <pc:docMk/>
            <pc:sldMk cId="3320767620" sldId="299"/>
            <ac:spMk id="44" creationId="{00000000-0000-0000-0000-000000000000}"/>
          </ac:spMkLst>
        </pc:spChg>
        <pc:spChg chg="del mod">
          <ac:chgData name="Yu, Duo" userId="97a69ae5-e632-4bf2-a339-618996bb8e19" providerId="ADAL" clId="{CDEF27CC-882C-4AAB-AF40-3866FC10AF08}" dt="2023-11-09T14:51:01.928" v="1956" actId="478"/>
          <ac:spMkLst>
            <pc:docMk/>
            <pc:sldMk cId="3320767620" sldId="299"/>
            <ac:spMk id="1052" creationId="{00000000-0000-0000-0000-000000000000}"/>
          </ac:spMkLst>
        </pc:spChg>
        <pc:inkChg chg="del">
          <ac:chgData name="Yu, Duo" userId="97a69ae5-e632-4bf2-a339-618996bb8e19" providerId="ADAL" clId="{CDEF27CC-882C-4AAB-AF40-3866FC10AF08}" dt="2023-11-09T14:50:16.287" v="1949" actId="478"/>
          <ac:inkMkLst>
            <pc:docMk/>
            <pc:sldMk cId="3320767620" sldId="299"/>
            <ac:inkMk id="1147" creationId="{BA1878A3-6A8D-4D33-9034-00443F600841}"/>
          </ac:inkMkLst>
        </pc:inkChg>
      </pc:sldChg>
      <pc:sldChg chg="delSp modSp add mod">
        <pc:chgData name="Yu, Duo" userId="97a69ae5-e632-4bf2-a339-618996bb8e19" providerId="ADAL" clId="{CDEF27CC-882C-4AAB-AF40-3866FC10AF08}" dt="2023-11-09T14:38:46.816" v="1818" actId="255"/>
        <pc:sldMkLst>
          <pc:docMk/>
          <pc:sldMk cId="3467837255" sldId="306"/>
        </pc:sldMkLst>
        <pc:spChg chg="mod">
          <ac:chgData name="Yu, Duo" userId="97a69ae5-e632-4bf2-a339-618996bb8e19" providerId="ADAL" clId="{CDEF27CC-882C-4AAB-AF40-3866FC10AF08}" dt="2023-11-09T14:38:28.558" v="1815" actId="2711"/>
          <ac:spMkLst>
            <pc:docMk/>
            <pc:sldMk cId="3467837255" sldId="306"/>
            <ac:spMk id="4" creationId="{00000000-0000-0000-0000-000000000000}"/>
          </ac:spMkLst>
        </pc:spChg>
        <pc:spChg chg="mod">
          <ac:chgData name="Yu, Duo" userId="97a69ae5-e632-4bf2-a339-618996bb8e19" providerId="ADAL" clId="{CDEF27CC-882C-4AAB-AF40-3866FC10AF08}" dt="2023-11-09T14:38:46.816" v="1818" actId="255"/>
          <ac:spMkLst>
            <pc:docMk/>
            <pc:sldMk cId="3467837255" sldId="306"/>
            <ac:spMk id="5" creationId="{00000000-0000-0000-0000-000000000000}"/>
          </ac:spMkLst>
        </pc:spChg>
        <pc:spChg chg="mod">
          <ac:chgData name="Yu, Duo" userId="97a69ae5-e632-4bf2-a339-618996bb8e19" providerId="ADAL" clId="{CDEF27CC-882C-4AAB-AF40-3866FC10AF08}" dt="2023-11-09T14:38:19.296" v="1812" actId="2711"/>
          <ac:spMkLst>
            <pc:docMk/>
            <pc:sldMk cId="3467837255" sldId="306"/>
            <ac:spMk id="6" creationId="{00000000-0000-0000-0000-000000000000}"/>
          </ac:spMkLst>
        </pc:spChg>
        <pc:picChg chg="mod">
          <ac:chgData name="Yu, Duo" userId="97a69ae5-e632-4bf2-a339-618996bb8e19" providerId="ADAL" clId="{CDEF27CC-882C-4AAB-AF40-3866FC10AF08}" dt="2023-11-09T14:38:24.811" v="1814" actId="1076"/>
          <ac:picMkLst>
            <pc:docMk/>
            <pc:sldMk cId="3467837255" sldId="306"/>
            <ac:picMk id="3" creationId="{00000000-0000-0000-0000-000000000000}"/>
          </ac:picMkLst>
        </pc:picChg>
        <pc:inkChg chg="del">
          <ac:chgData name="Yu, Duo" userId="97a69ae5-e632-4bf2-a339-618996bb8e19" providerId="ADAL" clId="{CDEF27CC-882C-4AAB-AF40-3866FC10AF08}" dt="2023-11-09T14:37:57.769" v="1804" actId="478"/>
          <ac:inkMkLst>
            <pc:docMk/>
            <pc:sldMk cId="3467837255" sldId="306"/>
            <ac:inkMk id="2" creationId="{B7139827-F052-44D5-98E4-BC2C692E5327}"/>
          </ac:inkMkLst>
        </pc:inkChg>
        <pc:inkChg chg="del">
          <ac:chgData name="Yu, Duo" userId="97a69ae5-e632-4bf2-a339-618996bb8e19" providerId="ADAL" clId="{CDEF27CC-882C-4AAB-AF40-3866FC10AF08}" dt="2023-11-09T14:38:00.545" v="1805" actId="478"/>
          <ac:inkMkLst>
            <pc:docMk/>
            <pc:sldMk cId="3467837255" sldId="306"/>
            <ac:inkMk id="7" creationId="{B8A83F40-0622-4B64-8652-27C4F1781616}"/>
          </ac:inkMkLst>
        </pc:inkChg>
        <pc:inkChg chg="del">
          <ac:chgData name="Yu, Duo" userId="97a69ae5-e632-4bf2-a339-618996bb8e19" providerId="ADAL" clId="{CDEF27CC-882C-4AAB-AF40-3866FC10AF08}" dt="2023-11-09T14:37:54.455" v="1803" actId="478"/>
          <ac:inkMkLst>
            <pc:docMk/>
            <pc:sldMk cId="3467837255" sldId="306"/>
            <ac:inkMk id="24" creationId="{B283A9E0-556D-41FF-ADF4-204A64353E24}"/>
          </ac:inkMkLst>
        </pc:inkChg>
      </pc:sldChg>
      <pc:sldChg chg="addSp delSp modSp add del mod">
        <pc:chgData name="Yu, Duo" userId="97a69ae5-e632-4bf2-a339-618996bb8e19" providerId="ADAL" clId="{CDEF27CC-882C-4AAB-AF40-3866FC10AF08}" dt="2023-11-09T14:48:22.340" v="1938" actId="1076"/>
        <pc:sldMkLst>
          <pc:docMk/>
          <pc:sldMk cId="1399788913" sldId="307"/>
        </pc:sldMkLst>
        <pc:spChg chg="mod">
          <ac:chgData name="Yu, Duo" userId="97a69ae5-e632-4bf2-a339-618996bb8e19" providerId="ADAL" clId="{CDEF27CC-882C-4AAB-AF40-3866FC10AF08}" dt="2023-11-09T14:43:00.752" v="1826" actId="255"/>
          <ac:spMkLst>
            <pc:docMk/>
            <pc:sldMk cId="1399788913" sldId="307"/>
            <ac:spMk id="2" creationId="{00000000-0000-0000-0000-000000000000}"/>
          </ac:spMkLst>
        </pc:spChg>
        <pc:spChg chg="add mod">
          <ac:chgData name="Yu, Duo" userId="97a69ae5-e632-4bf2-a339-618996bb8e19" providerId="ADAL" clId="{CDEF27CC-882C-4AAB-AF40-3866FC10AF08}" dt="2023-11-09T14:48:22.340" v="1938" actId="1076"/>
          <ac:spMkLst>
            <pc:docMk/>
            <pc:sldMk cId="1399788913" sldId="307"/>
            <ac:spMk id="5" creationId="{22EAC2FE-750A-1C71-095D-843C454FC649}"/>
          </ac:spMkLst>
        </pc:spChg>
        <pc:spChg chg="add del mod">
          <ac:chgData name="Yu, Duo" userId="97a69ae5-e632-4bf2-a339-618996bb8e19" providerId="ADAL" clId="{CDEF27CC-882C-4AAB-AF40-3866FC10AF08}" dt="2023-11-09T14:46:47.143" v="1881"/>
          <ac:spMkLst>
            <pc:docMk/>
            <pc:sldMk cId="1399788913" sldId="307"/>
            <ac:spMk id="7" creationId="{247CC5A6-8914-A1EF-C254-963DE9C03AC6}"/>
          </ac:spMkLst>
        </pc:spChg>
        <pc:spChg chg="add mod">
          <ac:chgData name="Yu, Duo" userId="97a69ae5-e632-4bf2-a339-618996bb8e19" providerId="ADAL" clId="{CDEF27CC-882C-4AAB-AF40-3866FC10AF08}" dt="2023-11-09T14:48:08.097" v="1934" actId="255"/>
          <ac:spMkLst>
            <pc:docMk/>
            <pc:sldMk cId="1399788913" sldId="307"/>
            <ac:spMk id="9" creationId="{89F0A6D4-E2D7-92A4-4409-3E0AF79D31B5}"/>
          </ac:spMkLst>
        </pc:spChg>
        <pc:spChg chg="mod">
          <ac:chgData name="Yu, Duo" userId="97a69ae5-e632-4bf2-a339-618996bb8e19" providerId="ADAL" clId="{CDEF27CC-882C-4AAB-AF40-3866FC10AF08}" dt="2023-11-09T14:45:58.892" v="1848" actId="1076"/>
          <ac:spMkLst>
            <pc:docMk/>
            <pc:sldMk cId="1399788913" sldId="307"/>
            <ac:spMk id="10" creationId="{00000000-0000-0000-0000-000000000000}"/>
          </ac:spMkLst>
        </pc:spChg>
        <pc:spChg chg="mod">
          <ac:chgData name="Yu, Duo" userId="97a69ae5-e632-4bf2-a339-618996bb8e19" providerId="ADAL" clId="{CDEF27CC-882C-4AAB-AF40-3866FC10AF08}" dt="2023-11-09T14:45:56.426" v="1847" actId="1076"/>
          <ac:spMkLst>
            <pc:docMk/>
            <pc:sldMk cId="1399788913" sldId="307"/>
            <ac:spMk id="11" creationId="{00000000-0000-0000-0000-000000000000}"/>
          </ac:spMkLst>
        </pc:spChg>
        <pc:spChg chg="add mod">
          <ac:chgData name="Yu, Duo" userId="97a69ae5-e632-4bf2-a339-618996bb8e19" providerId="ADAL" clId="{CDEF27CC-882C-4AAB-AF40-3866FC10AF08}" dt="2023-11-09T14:48:13.670" v="1935" actId="255"/>
          <ac:spMkLst>
            <pc:docMk/>
            <pc:sldMk cId="1399788913" sldId="307"/>
            <ac:spMk id="12" creationId="{060FDAD1-EB2A-5A77-3E17-3B02B19297EA}"/>
          </ac:spMkLst>
        </pc:spChg>
        <pc:picChg chg="mod">
          <ac:chgData name="Yu, Duo" userId="97a69ae5-e632-4bf2-a339-618996bb8e19" providerId="ADAL" clId="{CDEF27CC-882C-4AAB-AF40-3866FC10AF08}" dt="2023-11-09T14:46:04.339" v="1850" actId="1076"/>
          <ac:picMkLst>
            <pc:docMk/>
            <pc:sldMk cId="1399788913" sldId="307"/>
            <ac:picMk id="3" creationId="{00000000-0000-0000-0000-000000000000}"/>
          </ac:picMkLst>
        </pc:picChg>
      </pc:sldChg>
      <pc:sldChg chg="modSp add mod">
        <pc:chgData name="Yu, Duo" userId="97a69ae5-e632-4bf2-a339-618996bb8e19" providerId="ADAL" clId="{CDEF27CC-882C-4AAB-AF40-3866FC10AF08}" dt="2023-11-09T14:44:33.185" v="1842" actId="14100"/>
        <pc:sldMkLst>
          <pc:docMk/>
          <pc:sldMk cId="2659592672" sldId="308"/>
        </pc:sldMkLst>
        <pc:spChg chg="mod">
          <ac:chgData name="Yu, Duo" userId="97a69ae5-e632-4bf2-a339-618996bb8e19" providerId="ADAL" clId="{CDEF27CC-882C-4AAB-AF40-3866FC10AF08}" dt="2023-11-09T14:44:33.185" v="1842" actId="14100"/>
          <ac:spMkLst>
            <pc:docMk/>
            <pc:sldMk cId="2659592672" sldId="308"/>
            <ac:spMk id="2" creationId="{00000000-0000-0000-0000-000000000000}"/>
          </ac:spMkLst>
        </pc:spChg>
        <pc:graphicFrameChg chg="mod">
          <ac:chgData name="Yu, Duo" userId="97a69ae5-e632-4bf2-a339-618996bb8e19" providerId="ADAL" clId="{CDEF27CC-882C-4AAB-AF40-3866FC10AF08}" dt="2023-11-09T14:43:37.144" v="1829" actId="1076"/>
          <ac:graphicFrameMkLst>
            <pc:docMk/>
            <pc:sldMk cId="2659592672" sldId="308"/>
            <ac:graphicFrameMk id="4" creationId="{00000000-0000-0000-0000-000000000000}"/>
          </ac:graphicFrameMkLst>
        </pc:graphicFrameChg>
        <pc:picChg chg="mod">
          <ac:chgData name="Yu, Duo" userId="97a69ae5-e632-4bf2-a339-618996bb8e19" providerId="ADAL" clId="{CDEF27CC-882C-4AAB-AF40-3866FC10AF08}" dt="2023-11-09T14:43:38.465" v="1830" actId="1076"/>
          <ac:picMkLst>
            <pc:docMk/>
            <pc:sldMk cId="2659592672" sldId="308"/>
            <ac:picMk id="5" creationId="{BFF62C4B-5090-4F9C-B5F5-007B38FDED74}"/>
          </ac:picMkLst>
        </pc:picChg>
      </pc:sldChg>
      <pc:sldChg chg="addSp delSp modSp new mod">
        <pc:chgData name="Yu, Duo" userId="97a69ae5-e632-4bf2-a339-618996bb8e19" providerId="ADAL" clId="{CDEF27CC-882C-4AAB-AF40-3866FC10AF08}" dt="2023-11-09T15:34:07.033" v="2602" actId="1076"/>
        <pc:sldMkLst>
          <pc:docMk/>
          <pc:sldMk cId="3023567538" sldId="309"/>
        </pc:sldMkLst>
        <pc:spChg chg="mod">
          <ac:chgData name="Yu, Duo" userId="97a69ae5-e632-4bf2-a339-618996bb8e19" providerId="ADAL" clId="{CDEF27CC-882C-4AAB-AF40-3866FC10AF08}" dt="2023-11-09T15:32:41.880" v="2592" actId="14100"/>
          <ac:spMkLst>
            <pc:docMk/>
            <pc:sldMk cId="3023567538" sldId="309"/>
            <ac:spMk id="2" creationId="{0D3930E5-5710-B045-4EDE-1B8F126003FC}"/>
          </ac:spMkLst>
        </pc:spChg>
        <pc:spChg chg="add del mod">
          <ac:chgData name="Yu, Duo" userId="97a69ae5-e632-4bf2-a339-618996bb8e19" providerId="ADAL" clId="{CDEF27CC-882C-4AAB-AF40-3866FC10AF08}" dt="2023-11-09T15:33:24.260" v="2600" actId="27636"/>
          <ac:spMkLst>
            <pc:docMk/>
            <pc:sldMk cId="3023567538" sldId="309"/>
            <ac:spMk id="3" creationId="{9085A225-CAB0-8733-D4DC-FC3FC9DF288D}"/>
          </ac:spMkLst>
        </pc:spChg>
        <pc:picChg chg="add del mod">
          <ac:chgData name="Yu, Duo" userId="97a69ae5-e632-4bf2-a339-618996bb8e19" providerId="ADAL" clId="{CDEF27CC-882C-4AAB-AF40-3866FC10AF08}" dt="2023-11-09T15:22:47.014" v="2433"/>
          <ac:picMkLst>
            <pc:docMk/>
            <pc:sldMk cId="3023567538" sldId="309"/>
            <ac:picMk id="4" creationId="{8AC57567-7972-8ED4-B2BF-F0C6AF990922}"/>
          </ac:picMkLst>
        </pc:picChg>
        <pc:picChg chg="add mod">
          <ac:chgData name="Yu, Duo" userId="97a69ae5-e632-4bf2-a339-618996bb8e19" providerId="ADAL" clId="{CDEF27CC-882C-4AAB-AF40-3866FC10AF08}" dt="2023-11-09T15:34:07.033" v="2602" actId="1076"/>
          <ac:picMkLst>
            <pc:docMk/>
            <pc:sldMk cId="3023567538" sldId="309"/>
            <ac:picMk id="6" creationId="{437BEABF-755C-9DEC-A69E-57F858C3FAA7}"/>
          </ac:picMkLst>
        </pc:picChg>
      </pc:sldChg>
      <pc:sldChg chg="modSp add mod">
        <pc:chgData name="Yu, Duo" userId="97a69ae5-e632-4bf2-a339-618996bb8e19" providerId="ADAL" clId="{CDEF27CC-882C-4AAB-AF40-3866FC10AF08}" dt="2023-11-09T15:39:07.289" v="2648" actId="2711"/>
        <pc:sldMkLst>
          <pc:docMk/>
          <pc:sldMk cId="1863639929" sldId="310"/>
        </pc:sldMkLst>
        <pc:spChg chg="mod">
          <ac:chgData name="Yu, Duo" userId="97a69ae5-e632-4bf2-a339-618996bb8e19" providerId="ADAL" clId="{CDEF27CC-882C-4AAB-AF40-3866FC10AF08}" dt="2023-11-09T15:38:56.181" v="2646" actId="2711"/>
          <ac:spMkLst>
            <pc:docMk/>
            <pc:sldMk cId="1863639929" sldId="310"/>
            <ac:spMk id="9" creationId="{00000000-0000-0000-0000-000000000000}"/>
          </ac:spMkLst>
        </pc:spChg>
        <pc:spChg chg="mod">
          <ac:chgData name="Yu, Duo" userId="97a69ae5-e632-4bf2-a339-618996bb8e19" providerId="ADAL" clId="{CDEF27CC-882C-4AAB-AF40-3866FC10AF08}" dt="2023-11-09T15:39:07.289" v="2648" actId="2711"/>
          <ac:spMkLst>
            <pc:docMk/>
            <pc:sldMk cId="1863639929" sldId="310"/>
            <ac:spMk id="10" creationId="{00000000-0000-0000-0000-000000000000}"/>
          </ac:spMkLst>
        </pc:spChg>
        <pc:spChg chg="mod">
          <ac:chgData name="Yu, Duo" userId="97a69ae5-e632-4bf2-a339-618996bb8e19" providerId="ADAL" clId="{CDEF27CC-882C-4AAB-AF40-3866FC10AF08}" dt="2023-11-09T15:39:02.767" v="2647" actId="2711"/>
          <ac:spMkLst>
            <pc:docMk/>
            <pc:sldMk cId="1863639929" sldId="310"/>
            <ac:spMk id="11" creationId="{00000000-0000-0000-0000-000000000000}"/>
          </ac:spMkLst>
        </pc:spChg>
        <pc:spChg chg="mod">
          <ac:chgData name="Yu, Duo" userId="97a69ae5-e632-4bf2-a339-618996bb8e19" providerId="ADAL" clId="{CDEF27CC-882C-4AAB-AF40-3866FC10AF08}" dt="2023-11-09T15:38:33.991" v="2644" actId="2711"/>
          <ac:spMkLst>
            <pc:docMk/>
            <pc:sldMk cId="1863639929" sldId="310"/>
            <ac:spMk id="12" creationId="{00000000-0000-0000-0000-000000000000}"/>
          </ac:spMkLst>
        </pc:spChg>
        <pc:spChg chg="mod">
          <ac:chgData name="Yu, Duo" userId="97a69ae5-e632-4bf2-a339-618996bb8e19" providerId="ADAL" clId="{CDEF27CC-882C-4AAB-AF40-3866FC10AF08}" dt="2023-11-09T15:38:40.933" v="2645" actId="1076"/>
          <ac:spMkLst>
            <pc:docMk/>
            <pc:sldMk cId="1863639929" sldId="310"/>
            <ac:spMk id="13" creationId="{00000000-0000-0000-0000-000000000000}"/>
          </ac:spMkLst>
        </pc:spChg>
        <pc:spChg chg="mod">
          <ac:chgData name="Yu, Duo" userId="97a69ae5-e632-4bf2-a339-618996bb8e19" providerId="ADAL" clId="{CDEF27CC-882C-4AAB-AF40-3866FC10AF08}" dt="2023-11-09T15:37:56.482" v="2641" actId="113"/>
          <ac:spMkLst>
            <pc:docMk/>
            <pc:sldMk cId="1863639929" sldId="310"/>
            <ac:spMk id="29697" creationId="{00000000-0000-0000-0000-000000000000}"/>
          </ac:spMkLst>
        </pc:spChg>
        <pc:spChg chg="mod">
          <ac:chgData name="Yu, Duo" userId="97a69ae5-e632-4bf2-a339-618996bb8e19" providerId="ADAL" clId="{CDEF27CC-882C-4AAB-AF40-3866FC10AF08}" dt="2023-11-09T15:38:19.999" v="2642" actId="2711"/>
          <ac:spMkLst>
            <pc:docMk/>
            <pc:sldMk cId="1863639929" sldId="310"/>
            <ac:spMk id="29698" creationId="{00000000-0000-0000-0000-000000000000}"/>
          </ac:spMkLst>
        </pc:spChg>
      </pc:sldChg>
      <pc:sldChg chg="modSp add mod">
        <pc:chgData name="Yu, Duo" userId="97a69ae5-e632-4bf2-a339-618996bb8e19" providerId="ADAL" clId="{CDEF27CC-882C-4AAB-AF40-3866FC10AF08}" dt="2023-11-09T15:36:45.452" v="2637" actId="20577"/>
        <pc:sldMkLst>
          <pc:docMk/>
          <pc:sldMk cId="1186318309" sldId="312"/>
        </pc:sldMkLst>
        <pc:spChg chg="mod">
          <ac:chgData name="Yu, Duo" userId="97a69ae5-e632-4bf2-a339-618996bb8e19" providerId="ADAL" clId="{CDEF27CC-882C-4AAB-AF40-3866FC10AF08}" dt="2023-11-09T15:36:45.452" v="2637" actId="20577"/>
          <ac:spMkLst>
            <pc:docMk/>
            <pc:sldMk cId="1186318309" sldId="312"/>
            <ac:spMk id="6" creationId="{00000000-0000-0000-0000-000000000000}"/>
          </ac:spMkLst>
        </pc:spChg>
        <pc:spChg chg="mod">
          <ac:chgData name="Yu, Duo" userId="97a69ae5-e632-4bf2-a339-618996bb8e19" providerId="ADAL" clId="{CDEF27CC-882C-4AAB-AF40-3866FC10AF08}" dt="2023-11-09T15:36:25.370" v="2620" actId="2711"/>
          <ac:spMkLst>
            <pc:docMk/>
            <pc:sldMk cId="1186318309" sldId="312"/>
            <ac:spMk id="7" creationId="{00000000-0000-0000-0000-000000000000}"/>
          </ac:spMkLst>
        </pc:spChg>
        <pc:spChg chg="mod">
          <ac:chgData name="Yu, Duo" userId="97a69ae5-e632-4bf2-a339-618996bb8e19" providerId="ADAL" clId="{CDEF27CC-882C-4AAB-AF40-3866FC10AF08}" dt="2023-11-09T15:36:13.756" v="2618" actId="14100"/>
          <ac:spMkLst>
            <pc:docMk/>
            <pc:sldMk cId="1186318309" sldId="312"/>
            <ac:spMk id="11" creationId="{00000000-0000-0000-0000-000000000000}"/>
          </ac:spMkLst>
        </pc:spChg>
        <pc:spChg chg="mod">
          <ac:chgData name="Yu, Duo" userId="97a69ae5-e632-4bf2-a339-618996bb8e19" providerId="ADAL" clId="{CDEF27CC-882C-4AAB-AF40-3866FC10AF08}" dt="2023-11-09T15:36:19.825" v="2619" actId="2711"/>
          <ac:spMkLst>
            <pc:docMk/>
            <pc:sldMk cId="1186318309" sldId="312"/>
            <ac:spMk id="12" creationId="{00000000-0000-0000-0000-000000000000}"/>
          </ac:spMkLst>
        </pc:spChg>
      </pc:sldChg>
      <pc:sldChg chg="addSp delSp modSp new mod modClrScheme chgLayout">
        <pc:chgData name="Yu, Duo" userId="97a69ae5-e632-4bf2-a339-618996bb8e19" providerId="ADAL" clId="{CDEF27CC-882C-4AAB-AF40-3866FC10AF08}" dt="2023-11-09T15:56:33.260" v="2702" actId="14100"/>
        <pc:sldMkLst>
          <pc:docMk/>
          <pc:sldMk cId="3885487300" sldId="313"/>
        </pc:sldMkLst>
        <pc:spChg chg="del">
          <ac:chgData name="Yu, Duo" userId="97a69ae5-e632-4bf2-a339-618996bb8e19" providerId="ADAL" clId="{CDEF27CC-882C-4AAB-AF40-3866FC10AF08}" dt="2023-11-09T15:48:58.914" v="2658" actId="700"/>
          <ac:spMkLst>
            <pc:docMk/>
            <pc:sldMk cId="3885487300" sldId="313"/>
            <ac:spMk id="2" creationId="{9F3DA51A-7BE4-C328-6764-695BB8C16CB8}"/>
          </ac:spMkLst>
        </pc:spChg>
        <pc:spChg chg="del">
          <ac:chgData name="Yu, Duo" userId="97a69ae5-e632-4bf2-a339-618996bb8e19" providerId="ADAL" clId="{CDEF27CC-882C-4AAB-AF40-3866FC10AF08}" dt="2023-11-09T15:48:58.914" v="2658" actId="700"/>
          <ac:spMkLst>
            <pc:docMk/>
            <pc:sldMk cId="3885487300" sldId="313"/>
            <ac:spMk id="3" creationId="{06CD933C-18A4-F62C-2A4B-72FF4BAB0CAA}"/>
          </ac:spMkLst>
        </pc:spChg>
        <pc:spChg chg="add mod">
          <ac:chgData name="Yu, Duo" userId="97a69ae5-e632-4bf2-a339-618996bb8e19" providerId="ADAL" clId="{CDEF27CC-882C-4AAB-AF40-3866FC10AF08}" dt="2023-11-09T15:56:33.260" v="2702" actId="14100"/>
          <ac:spMkLst>
            <pc:docMk/>
            <pc:sldMk cId="3885487300" sldId="313"/>
            <ac:spMk id="6" creationId="{4F9A820A-97B1-1CAA-167F-7DA50E0517A5}"/>
          </ac:spMkLst>
        </pc:spChg>
        <pc:picChg chg="add mod">
          <ac:chgData name="Yu, Duo" userId="97a69ae5-e632-4bf2-a339-618996bb8e19" providerId="ADAL" clId="{CDEF27CC-882C-4AAB-AF40-3866FC10AF08}" dt="2023-11-09T15:52:06.056" v="2688" actId="1076"/>
          <ac:picMkLst>
            <pc:docMk/>
            <pc:sldMk cId="3885487300" sldId="313"/>
            <ac:picMk id="5" creationId="{B3301180-96BF-9EA1-0898-6C39B25AFD22}"/>
          </ac:picMkLst>
        </pc:picChg>
      </pc:sldChg>
      <pc:sldChg chg="del">
        <pc:chgData name="Yu, Duo" userId="97a69ae5-e632-4bf2-a339-618996bb8e19" providerId="ADAL" clId="{CDEF27CC-882C-4AAB-AF40-3866FC10AF08}" dt="2023-11-08T23:13:12.406" v="69" actId="47"/>
        <pc:sldMkLst>
          <pc:docMk/>
          <pc:sldMk cId="0" sldId="403"/>
        </pc:sldMkLst>
      </pc:sldChg>
      <pc:sldChg chg="del">
        <pc:chgData name="Yu, Duo" userId="97a69ae5-e632-4bf2-a339-618996bb8e19" providerId="ADAL" clId="{CDEF27CC-882C-4AAB-AF40-3866FC10AF08}" dt="2023-11-08T23:13:13.436" v="70" actId="47"/>
        <pc:sldMkLst>
          <pc:docMk/>
          <pc:sldMk cId="0" sldId="404"/>
        </pc:sldMkLst>
      </pc:sldChg>
      <pc:sldChg chg="del">
        <pc:chgData name="Yu, Duo" userId="97a69ae5-e632-4bf2-a339-618996bb8e19" providerId="ADAL" clId="{CDEF27CC-882C-4AAB-AF40-3866FC10AF08}" dt="2023-11-08T23:13:15.729" v="73" actId="47"/>
        <pc:sldMkLst>
          <pc:docMk/>
          <pc:sldMk cId="0" sldId="406"/>
        </pc:sldMkLst>
      </pc:sldChg>
      <pc:sldChg chg="del">
        <pc:chgData name="Yu, Duo" userId="97a69ae5-e632-4bf2-a339-618996bb8e19" providerId="ADAL" clId="{CDEF27CC-882C-4AAB-AF40-3866FC10AF08}" dt="2023-11-08T23:13:16.486" v="74" actId="47"/>
        <pc:sldMkLst>
          <pc:docMk/>
          <pc:sldMk cId="0" sldId="410"/>
        </pc:sldMkLst>
      </pc:sldChg>
      <pc:sldChg chg="del">
        <pc:chgData name="Yu, Duo" userId="97a69ae5-e632-4bf2-a339-618996bb8e19" providerId="ADAL" clId="{CDEF27CC-882C-4AAB-AF40-3866FC10AF08}" dt="2023-11-08T23:13:14.189" v="71" actId="47"/>
        <pc:sldMkLst>
          <pc:docMk/>
          <pc:sldMk cId="0" sldId="416"/>
        </pc:sldMkLst>
      </pc:sldChg>
      <pc:sldChg chg="del">
        <pc:chgData name="Yu, Duo" userId="97a69ae5-e632-4bf2-a339-618996bb8e19" providerId="ADAL" clId="{CDEF27CC-882C-4AAB-AF40-3866FC10AF08}" dt="2023-11-08T23:13:06.329" v="62" actId="47"/>
        <pc:sldMkLst>
          <pc:docMk/>
          <pc:sldMk cId="504786123" sldId="434"/>
        </pc:sldMkLst>
      </pc:sldChg>
      <pc:sldChg chg="del">
        <pc:chgData name="Yu, Duo" userId="97a69ae5-e632-4bf2-a339-618996bb8e19" providerId="ADAL" clId="{CDEF27CC-882C-4AAB-AF40-3866FC10AF08}" dt="2023-11-08T23:13:07.076" v="63" actId="47"/>
        <pc:sldMkLst>
          <pc:docMk/>
          <pc:sldMk cId="3299948537" sldId="435"/>
        </pc:sldMkLst>
      </pc:sldChg>
      <pc:sldChg chg="del">
        <pc:chgData name="Yu, Duo" userId="97a69ae5-e632-4bf2-a339-618996bb8e19" providerId="ADAL" clId="{CDEF27CC-882C-4AAB-AF40-3866FC10AF08}" dt="2023-11-08T23:13:07.808" v="64" actId="47"/>
        <pc:sldMkLst>
          <pc:docMk/>
          <pc:sldMk cId="3197559176" sldId="436"/>
        </pc:sldMkLst>
      </pc:sldChg>
      <pc:sldChg chg="del">
        <pc:chgData name="Yu, Duo" userId="97a69ae5-e632-4bf2-a339-618996bb8e19" providerId="ADAL" clId="{CDEF27CC-882C-4AAB-AF40-3866FC10AF08}" dt="2023-11-08T23:13:23.047" v="82" actId="47"/>
        <pc:sldMkLst>
          <pc:docMk/>
          <pc:sldMk cId="2629018858" sldId="437"/>
        </pc:sldMkLst>
      </pc:sldChg>
      <pc:sldChg chg="del">
        <pc:chgData name="Yu, Duo" userId="97a69ae5-e632-4bf2-a339-618996bb8e19" providerId="ADAL" clId="{CDEF27CC-882C-4AAB-AF40-3866FC10AF08}" dt="2023-11-08T23:13:08.547" v="65" actId="47"/>
        <pc:sldMkLst>
          <pc:docMk/>
          <pc:sldMk cId="3682751699" sldId="438"/>
        </pc:sldMkLst>
      </pc:sldChg>
      <pc:sldChg chg="del">
        <pc:chgData name="Yu, Duo" userId="97a69ae5-e632-4bf2-a339-618996bb8e19" providerId="ADAL" clId="{CDEF27CC-882C-4AAB-AF40-3866FC10AF08}" dt="2023-11-08T23:13:11.360" v="68" actId="47"/>
        <pc:sldMkLst>
          <pc:docMk/>
          <pc:sldMk cId="3672929052" sldId="439"/>
        </pc:sldMkLst>
      </pc:sldChg>
      <pc:sldChg chg="del">
        <pc:chgData name="Yu, Duo" userId="97a69ae5-e632-4bf2-a339-618996bb8e19" providerId="ADAL" clId="{CDEF27CC-882C-4AAB-AF40-3866FC10AF08}" dt="2023-11-08T23:13:09.575" v="66" actId="47"/>
        <pc:sldMkLst>
          <pc:docMk/>
          <pc:sldMk cId="4131619562" sldId="443"/>
        </pc:sldMkLst>
      </pc:sldChg>
      <pc:sldChg chg="del">
        <pc:chgData name="Yu, Duo" userId="97a69ae5-e632-4bf2-a339-618996bb8e19" providerId="ADAL" clId="{CDEF27CC-882C-4AAB-AF40-3866FC10AF08}" dt="2023-11-08T23:13:10.572" v="67" actId="47"/>
        <pc:sldMkLst>
          <pc:docMk/>
          <pc:sldMk cId="3920574287" sldId="444"/>
        </pc:sldMkLst>
      </pc:sldChg>
      <pc:sldChg chg="del">
        <pc:chgData name="Yu, Duo" userId="97a69ae5-e632-4bf2-a339-618996bb8e19" providerId="ADAL" clId="{CDEF27CC-882C-4AAB-AF40-3866FC10AF08}" dt="2023-11-08T23:13:14.983" v="72" actId="47"/>
        <pc:sldMkLst>
          <pc:docMk/>
          <pc:sldMk cId="1965376864" sldId="446"/>
        </pc:sldMkLst>
      </pc:sldChg>
      <pc:sldChg chg="del">
        <pc:chgData name="Yu, Duo" userId="97a69ae5-e632-4bf2-a339-618996bb8e19" providerId="ADAL" clId="{CDEF27CC-882C-4AAB-AF40-3866FC10AF08}" dt="2023-11-08T23:13:05.324" v="61" actId="47"/>
        <pc:sldMkLst>
          <pc:docMk/>
          <pc:sldMk cId="4082887765" sldId="448"/>
        </pc:sldMkLst>
      </pc:sldChg>
      <pc:sldChg chg="del">
        <pc:chgData name="Yu, Duo" userId="97a69ae5-e632-4bf2-a339-618996bb8e19" providerId="ADAL" clId="{CDEF27CC-882C-4AAB-AF40-3866FC10AF08}" dt="2023-11-08T23:13:17.248" v="75" actId="47"/>
        <pc:sldMkLst>
          <pc:docMk/>
          <pc:sldMk cId="3304189072" sldId="449"/>
        </pc:sldMkLst>
      </pc:sldChg>
      <pc:sldChg chg="del">
        <pc:chgData name="Yu, Duo" userId="97a69ae5-e632-4bf2-a339-618996bb8e19" providerId="ADAL" clId="{CDEF27CC-882C-4AAB-AF40-3866FC10AF08}" dt="2023-11-08T23:13:17.942" v="76" actId="47"/>
        <pc:sldMkLst>
          <pc:docMk/>
          <pc:sldMk cId="1521748123" sldId="452"/>
        </pc:sldMkLst>
      </pc:sldChg>
      <pc:sldChg chg="del">
        <pc:chgData name="Yu, Duo" userId="97a69ae5-e632-4bf2-a339-618996bb8e19" providerId="ADAL" clId="{CDEF27CC-882C-4AAB-AF40-3866FC10AF08}" dt="2023-11-08T23:13:18.753" v="77" actId="47"/>
        <pc:sldMkLst>
          <pc:docMk/>
          <pc:sldMk cId="1537599312" sldId="454"/>
        </pc:sldMkLst>
      </pc:sldChg>
      <pc:sldChg chg="del">
        <pc:chgData name="Yu, Duo" userId="97a69ae5-e632-4bf2-a339-618996bb8e19" providerId="ADAL" clId="{CDEF27CC-882C-4AAB-AF40-3866FC10AF08}" dt="2023-11-08T23:13:21.308" v="80" actId="47"/>
        <pc:sldMkLst>
          <pc:docMk/>
          <pc:sldMk cId="517596734" sldId="456"/>
        </pc:sldMkLst>
      </pc:sldChg>
      <pc:sldChg chg="del">
        <pc:chgData name="Yu, Duo" userId="97a69ae5-e632-4bf2-a339-618996bb8e19" providerId="ADAL" clId="{CDEF27CC-882C-4AAB-AF40-3866FC10AF08}" dt="2023-11-08T23:13:22.120" v="81" actId="47"/>
        <pc:sldMkLst>
          <pc:docMk/>
          <pc:sldMk cId="2464356835" sldId="457"/>
        </pc:sldMkLst>
      </pc:sldChg>
      <pc:sldChg chg="del">
        <pc:chgData name="Yu, Duo" userId="97a69ae5-e632-4bf2-a339-618996bb8e19" providerId="ADAL" clId="{CDEF27CC-882C-4AAB-AF40-3866FC10AF08}" dt="2023-11-08T23:13:20.568" v="79" actId="47"/>
        <pc:sldMkLst>
          <pc:docMk/>
          <pc:sldMk cId="1001533490" sldId="463"/>
        </pc:sldMkLst>
      </pc:sldChg>
      <pc:sldChg chg="del">
        <pc:chgData name="Yu, Duo" userId="97a69ae5-e632-4bf2-a339-618996bb8e19" providerId="ADAL" clId="{CDEF27CC-882C-4AAB-AF40-3866FC10AF08}" dt="2023-11-08T23:13:19.469" v="78" actId="47"/>
        <pc:sldMkLst>
          <pc:docMk/>
          <pc:sldMk cId="1164995125" sldId="464"/>
        </pc:sldMkLst>
      </pc:sldChg>
      <pc:sldChg chg="del">
        <pc:chgData name="Yu, Duo" userId="97a69ae5-e632-4bf2-a339-618996bb8e19" providerId="ADAL" clId="{CDEF27CC-882C-4AAB-AF40-3866FC10AF08}" dt="2023-11-08T23:13:23.874" v="83" actId="47"/>
        <pc:sldMkLst>
          <pc:docMk/>
          <pc:sldMk cId="1142234084" sldId="465"/>
        </pc:sldMkLst>
      </pc:sldChg>
      <pc:sldChg chg="del">
        <pc:chgData name="Yu, Duo" userId="97a69ae5-e632-4bf2-a339-618996bb8e19" providerId="ADAL" clId="{CDEF27CC-882C-4AAB-AF40-3866FC10AF08}" dt="2023-11-08T23:13:24.696" v="84" actId="47"/>
        <pc:sldMkLst>
          <pc:docMk/>
          <pc:sldMk cId="1527816441" sldId="466"/>
        </pc:sldMkLst>
      </pc:sldChg>
      <pc:sldChg chg="del">
        <pc:chgData name="Yu, Duo" userId="97a69ae5-e632-4bf2-a339-618996bb8e19" providerId="ADAL" clId="{CDEF27CC-882C-4AAB-AF40-3866FC10AF08}" dt="2023-11-08T23:13:25.547" v="85" actId="47"/>
        <pc:sldMkLst>
          <pc:docMk/>
          <pc:sldMk cId="1238100424" sldId="467"/>
        </pc:sldMkLst>
      </pc:sldChg>
      <pc:sldChg chg="del">
        <pc:chgData name="Yu, Duo" userId="97a69ae5-e632-4bf2-a339-618996bb8e19" providerId="ADAL" clId="{CDEF27CC-882C-4AAB-AF40-3866FC10AF08}" dt="2023-11-08T23:13:26.472" v="86" actId="47"/>
        <pc:sldMkLst>
          <pc:docMk/>
          <pc:sldMk cId="3032083698" sldId="468"/>
        </pc:sldMkLst>
      </pc:sldChg>
      <pc:sldChg chg="del">
        <pc:chgData name="Yu, Duo" userId="97a69ae5-e632-4bf2-a339-618996bb8e19" providerId="ADAL" clId="{CDEF27CC-882C-4AAB-AF40-3866FC10AF08}" dt="2023-11-08T23:13:27.240" v="87" actId="47"/>
        <pc:sldMkLst>
          <pc:docMk/>
          <pc:sldMk cId="1591629531" sldId="469"/>
        </pc:sldMkLst>
      </pc:sldChg>
      <pc:sldChg chg="del">
        <pc:chgData name="Yu, Duo" userId="97a69ae5-e632-4bf2-a339-618996bb8e19" providerId="ADAL" clId="{CDEF27CC-882C-4AAB-AF40-3866FC10AF08}" dt="2023-11-08T23:13:27.946" v="88" actId="47"/>
        <pc:sldMkLst>
          <pc:docMk/>
          <pc:sldMk cId="1096601561" sldId="471"/>
        </pc:sldMkLst>
      </pc:sldChg>
    </pc:docChg>
  </pc:docChgLst>
  <pc:docChgLst>
    <pc:chgData name="Yu, Duo" userId="97a69ae5-e632-4bf2-a339-618996bb8e19" providerId="ADAL" clId="{AD82647A-31E0-4713-965E-FC9F45724ED4}"/>
    <pc:docChg chg="modSld">
      <pc:chgData name="Yu, Duo" userId="97a69ae5-e632-4bf2-a339-618996bb8e19" providerId="ADAL" clId="{AD82647A-31E0-4713-965E-FC9F45724ED4}" dt="2023-10-23T14:50:17.287" v="609"/>
      <pc:docMkLst>
        <pc:docMk/>
      </pc:docMkLst>
      <pc:sldChg chg="addSp delSp modSp mod">
        <pc:chgData name="Yu, Duo" userId="97a69ae5-e632-4bf2-a339-618996bb8e19" providerId="ADAL" clId="{AD82647A-31E0-4713-965E-FC9F45724ED4}" dt="2023-10-23T14:50:17.287" v="609"/>
        <pc:sldMkLst>
          <pc:docMk/>
          <pc:sldMk cId="3223721592" sldId="280"/>
        </pc:sldMkLst>
        <pc:grpChg chg="mod">
          <ac:chgData name="Yu, Duo" userId="97a69ae5-e632-4bf2-a339-618996bb8e19" providerId="ADAL" clId="{AD82647A-31E0-4713-965E-FC9F45724ED4}" dt="2023-10-23T14:11:15.856" v="8"/>
          <ac:grpSpMkLst>
            <pc:docMk/>
            <pc:sldMk cId="3223721592" sldId="280"/>
            <ac:grpSpMk id="10" creationId="{9B51D31D-677C-16A2-8815-D1FB81BAFA65}"/>
          </ac:grpSpMkLst>
        </pc:grpChg>
        <pc:grpChg chg="del mod">
          <ac:chgData name="Yu, Duo" userId="97a69ae5-e632-4bf2-a339-618996bb8e19" providerId="ADAL" clId="{AD82647A-31E0-4713-965E-FC9F45724ED4}" dt="2023-10-23T14:11:42.612" v="18"/>
          <ac:grpSpMkLst>
            <pc:docMk/>
            <pc:sldMk cId="3223721592" sldId="280"/>
            <ac:grpSpMk id="17" creationId="{310B1259-D44A-2DF4-90FF-83C5516C078C}"/>
          </ac:grpSpMkLst>
        </pc:grpChg>
        <pc:grpChg chg="mod">
          <ac:chgData name="Yu, Duo" userId="97a69ae5-e632-4bf2-a339-618996bb8e19" providerId="ADAL" clId="{AD82647A-31E0-4713-965E-FC9F45724ED4}" dt="2023-10-23T14:11:57.242" v="32"/>
          <ac:grpSpMkLst>
            <pc:docMk/>
            <pc:sldMk cId="3223721592" sldId="280"/>
            <ac:grpSpMk id="30" creationId="{81B5A5A7-03AA-A9C3-26DB-F0F9DC7E2EC6}"/>
          </ac:grpSpMkLst>
        </pc:grpChg>
        <pc:grpChg chg="del mod">
          <ac:chgData name="Yu, Duo" userId="97a69ae5-e632-4bf2-a339-618996bb8e19" providerId="ADAL" clId="{AD82647A-31E0-4713-965E-FC9F45724ED4}" dt="2023-10-23T14:12:10.239" v="40"/>
          <ac:grpSpMkLst>
            <pc:docMk/>
            <pc:sldMk cId="3223721592" sldId="280"/>
            <ac:grpSpMk id="36" creationId="{387857DA-A6BF-CF2E-4387-899579785BD6}"/>
          </ac:grpSpMkLst>
        </pc:grpChg>
        <pc:grpChg chg="mod">
          <ac:chgData name="Yu, Duo" userId="97a69ae5-e632-4bf2-a339-618996bb8e19" providerId="ADAL" clId="{AD82647A-31E0-4713-965E-FC9F45724ED4}" dt="2023-10-23T14:12:10.239" v="40"/>
          <ac:grpSpMkLst>
            <pc:docMk/>
            <pc:sldMk cId="3223721592" sldId="280"/>
            <ac:grpSpMk id="38" creationId="{7DE39AC2-760F-C108-28C2-C8F954FC545C}"/>
          </ac:grpSpMkLst>
        </pc:grpChg>
        <pc:grpChg chg="del mod">
          <ac:chgData name="Yu, Duo" userId="97a69ae5-e632-4bf2-a339-618996bb8e19" providerId="ADAL" clId="{AD82647A-31E0-4713-965E-FC9F45724ED4}" dt="2023-10-23T14:12:14.562" v="50"/>
          <ac:grpSpMkLst>
            <pc:docMk/>
            <pc:sldMk cId="3223721592" sldId="280"/>
            <ac:grpSpMk id="45" creationId="{062B6812-B0EA-13CB-A28E-6A4028F39DC6}"/>
          </ac:grpSpMkLst>
        </pc:grpChg>
        <pc:grpChg chg="mod">
          <ac:chgData name="Yu, Duo" userId="97a69ae5-e632-4bf2-a339-618996bb8e19" providerId="ADAL" clId="{AD82647A-31E0-4713-965E-FC9F45724ED4}" dt="2023-10-23T14:12:14.562" v="50"/>
          <ac:grpSpMkLst>
            <pc:docMk/>
            <pc:sldMk cId="3223721592" sldId="280"/>
            <ac:grpSpMk id="48" creationId="{7305FA36-F8FA-3AB6-0932-C552C919EF53}"/>
          </ac:grpSpMkLst>
        </pc:grpChg>
        <pc:grpChg chg="del mod">
          <ac:chgData name="Yu, Duo" userId="97a69ae5-e632-4bf2-a339-618996bb8e19" providerId="ADAL" clId="{AD82647A-31E0-4713-965E-FC9F45724ED4}" dt="2023-10-23T14:12:24.385" v="66"/>
          <ac:grpSpMkLst>
            <pc:docMk/>
            <pc:sldMk cId="3223721592" sldId="280"/>
            <ac:grpSpMk id="62" creationId="{C99752AC-2D1A-89F4-33CE-FE68C5FD24AF}"/>
          </ac:grpSpMkLst>
        </pc:grpChg>
        <pc:grpChg chg="mod">
          <ac:chgData name="Yu, Duo" userId="97a69ae5-e632-4bf2-a339-618996bb8e19" providerId="ADAL" clId="{AD82647A-31E0-4713-965E-FC9F45724ED4}" dt="2023-10-23T14:12:23.678" v="64"/>
          <ac:grpSpMkLst>
            <pc:docMk/>
            <pc:sldMk cId="3223721592" sldId="280"/>
            <ac:grpSpMk id="63" creationId="{D37A3564-64E9-2630-E02C-DB9890486433}"/>
          </ac:grpSpMkLst>
        </pc:grpChg>
        <pc:grpChg chg="mod">
          <ac:chgData name="Yu, Duo" userId="97a69ae5-e632-4bf2-a339-618996bb8e19" providerId="ADAL" clId="{AD82647A-31E0-4713-965E-FC9F45724ED4}" dt="2023-10-23T14:12:24.385" v="66"/>
          <ac:grpSpMkLst>
            <pc:docMk/>
            <pc:sldMk cId="3223721592" sldId="280"/>
            <ac:grpSpMk id="65" creationId="{259FE0B9-7FA3-70EC-E5B5-69290969FA27}"/>
          </ac:grpSpMkLst>
        </pc:grpChg>
        <pc:grpChg chg="del mod">
          <ac:chgData name="Yu, Duo" userId="97a69ae5-e632-4bf2-a339-618996bb8e19" providerId="ADAL" clId="{AD82647A-31E0-4713-965E-FC9F45724ED4}" dt="2023-10-23T14:12:31.393" v="78"/>
          <ac:grpSpMkLst>
            <pc:docMk/>
            <pc:sldMk cId="3223721592" sldId="280"/>
            <ac:grpSpMk id="74" creationId="{7775E24B-6B50-6F8A-376C-32AC06A8E2E7}"/>
          </ac:grpSpMkLst>
        </pc:grpChg>
        <pc:grpChg chg="del mod">
          <ac:chgData name="Yu, Duo" userId="97a69ae5-e632-4bf2-a339-618996bb8e19" providerId="ADAL" clId="{AD82647A-31E0-4713-965E-FC9F45724ED4}" dt="2023-10-23T14:12:35.231" v="87"/>
          <ac:grpSpMkLst>
            <pc:docMk/>
            <pc:sldMk cId="3223721592" sldId="280"/>
            <ac:grpSpMk id="77" creationId="{E23F5958-6A4C-1F59-7175-5A2B28D021B2}"/>
          </ac:grpSpMkLst>
        </pc:grpChg>
        <pc:grpChg chg="mod">
          <ac:chgData name="Yu, Duo" userId="97a69ae5-e632-4bf2-a339-618996bb8e19" providerId="ADAL" clId="{AD82647A-31E0-4713-965E-FC9F45724ED4}" dt="2023-10-23T14:12:35.231" v="87"/>
          <ac:grpSpMkLst>
            <pc:docMk/>
            <pc:sldMk cId="3223721592" sldId="280"/>
            <ac:grpSpMk id="86" creationId="{039E03C8-EAC8-DE1E-1353-F41316C90E5A}"/>
          </ac:grpSpMkLst>
        </pc:grpChg>
        <pc:grpChg chg="del mod">
          <ac:chgData name="Yu, Duo" userId="97a69ae5-e632-4bf2-a339-618996bb8e19" providerId="ADAL" clId="{AD82647A-31E0-4713-965E-FC9F45724ED4}" dt="2023-10-23T14:13:01.692" v="100"/>
          <ac:grpSpMkLst>
            <pc:docMk/>
            <pc:sldMk cId="3223721592" sldId="280"/>
            <ac:grpSpMk id="89" creationId="{30C88DA9-605A-3A61-1A8A-A4942236096D}"/>
          </ac:grpSpMkLst>
        </pc:grpChg>
        <pc:grpChg chg="mod">
          <ac:chgData name="Yu, Duo" userId="97a69ae5-e632-4bf2-a339-618996bb8e19" providerId="ADAL" clId="{AD82647A-31E0-4713-965E-FC9F45724ED4}" dt="2023-10-23T14:13:01.692" v="100"/>
          <ac:grpSpMkLst>
            <pc:docMk/>
            <pc:sldMk cId="3223721592" sldId="280"/>
            <ac:grpSpMk id="99" creationId="{C3B380F0-807C-432B-1474-ADB1C27BF238}"/>
          </ac:grpSpMkLst>
        </pc:grpChg>
        <pc:grpChg chg="mod">
          <ac:chgData name="Yu, Duo" userId="97a69ae5-e632-4bf2-a339-618996bb8e19" providerId="ADAL" clId="{AD82647A-31E0-4713-965E-FC9F45724ED4}" dt="2023-10-23T14:13:07.874" v="105"/>
          <ac:grpSpMkLst>
            <pc:docMk/>
            <pc:sldMk cId="3223721592" sldId="280"/>
            <ac:grpSpMk id="104" creationId="{7F4825CD-2DE2-B05F-C30B-99EFCD1D2D94}"/>
          </ac:grpSpMkLst>
        </pc:grpChg>
        <pc:grpChg chg="del mod">
          <ac:chgData name="Yu, Duo" userId="97a69ae5-e632-4bf2-a339-618996bb8e19" providerId="ADAL" clId="{AD82647A-31E0-4713-965E-FC9F45724ED4}" dt="2023-10-23T14:13:14.133" v="110"/>
          <ac:grpSpMkLst>
            <pc:docMk/>
            <pc:sldMk cId="3223721592" sldId="280"/>
            <ac:grpSpMk id="107" creationId="{CA3F6D18-61B5-7484-7FD3-9D43A16C300E}"/>
          </ac:grpSpMkLst>
        </pc:grpChg>
        <pc:grpChg chg="del mod">
          <ac:chgData name="Yu, Duo" userId="97a69ae5-e632-4bf2-a339-618996bb8e19" providerId="ADAL" clId="{AD82647A-31E0-4713-965E-FC9F45724ED4}" dt="2023-10-23T14:13:15.500" v="112"/>
          <ac:grpSpMkLst>
            <pc:docMk/>
            <pc:sldMk cId="3223721592" sldId="280"/>
            <ac:grpSpMk id="109" creationId="{C1F3D6D8-59F2-DB28-C94B-99D52FB89AE0}"/>
          </ac:grpSpMkLst>
        </pc:grpChg>
        <pc:grpChg chg="del mod">
          <ac:chgData name="Yu, Duo" userId="97a69ae5-e632-4bf2-a339-618996bb8e19" providerId="ADAL" clId="{AD82647A-31E0-4713-965E-FC9F45724ED4}" dt="2023-10-23T14:13:17.940" v="118"/>
          <ac:grpSpMkLst>
            <pc:docMk/>
            <pc:sldMk cId="3223721592" sldId="280"/>
            <ac:grpSpMk id="111" creationId="{8303E51B-7A51-371A-0FD1-A3987478B0B3}"/>
          </ac:grpSpMkLst>
        </pc:grpChg>
        <pc:grpChg chg="del mod">
          <ac:chgData name="Yu, Duo" userId="97a69ae5-e632-4bf2-a339-618996bb8e19" providerId="ADAL" clId="{AD82647A-31E0-4713-965E-FC9F45724ED4}" dt="2023-10-23T14:13:22.342" v="124"/>
          <ac:grpSpMkLst>
            <pc:docMk/>
            <pc:sldMk cId="3223721592" sldId="280"/>
            <ac:grpSpMk id="117" creationId="{527B5714-7845-6262-4200-9F98B01A69B3}"/>
          </ac:grpSpMkLst>
        </pc:grpChg>
        <pc:grpChg chg="del mod">
          <ac:chgData name="Yu, Duo" userId="97a69ae5-e632-4bf2-a339-618996bb8e19" providerId="ADAL" clId="{AD82647A-31E0-4713-965E-FC9F45724ED4}" dt="2023-10-23T14:13:26.816" v="130"/>
          <ac:grpSpMkLst>
            <pc:docMk/>
            <pc:sldMk cId="3223721592" sldId="280"/>
            <ac:grpSpMk id="123" creationId="{83A96FF8-85D2-0235-77A5-CA751A98105A}"/>
          </ac:grpSpMkLst>
        </pc:grpChg>
        <pc:grpChg chg="del mod">
          <ac:chgData name="Yu, Duo" userId="97a69ae5-e632-4bf2-a339-618996bb8e19" providerId="ADAL" clId="{AD82647A-31E0-4713-965E-FC9F45724ED4}" dt="2023-10-23T14:15:18.786" v="212"/>
          <ac:grpSpMkLst>
            <pc:docMk/>
            <pc:sldMk cId="3223721592" sldId="280"/>
            <ac:grpSpMk id="129" creationId="{86B4878E-F5BA-F3DC-C5D0-4467A0033748}"/>
          </ac:grpSpMkLst>
        </pc:grpChg>
        <pc:grpChg chg="del mod">
          <ac:chgData name="Yu, Duo" userId="97a69ae5-e632-4bf2-a339-618996bb8e19" providerId="ADAL" clId="{AD82647A-31E0-4713-965E-FC9F45724ED4}" dt="2023-10-23T14:13:31.323" v="136"/>
          <ac:grpSpMkLst>
            <pc:docMk/>
            <pc:sldMk cId="3223721592" sldId="280"/>
            <ac:grpSpMk id="132" creationId="{D45E29E2-0C36-0C80-539E-94AF4FC5CDAF}"/>
          </ac:grpSpMkLst>
        </pc:grpChg>
        <pc:grpChg chg="del mod">
          <ac:chgData name="Yu, Duo" userId="97a69ae5-e632-4bf2-a339-618996bb8e19" providerId="ADAL" clId="{AD82647A-31E0-4713-965E-FC9F45724ED4}" dt="2023-10-23T14:13:37.549" v="148"/>
          <ac:grpSpMkLst>
            <pc:docMk/>
            <pc:sldMk cId="3223721592" sldId="280"/>
            <ac:grpSpMk id="135" creationId="{D66E8B15-4422-EBB7-A74F-420F9C9AF71E}"/>
          </ac:grpSpMkLst>
        </pc:grpChg>
        <pc:grpChg chg="del mod">
          <ac:chgData name="Yu, Duo" userId="97a69ae5-e632-4bf2-a339-618996bb8e19" providerId="ADAL" clId="{AD82647A-31E0-4713-965E-FC9F45724ED4}" dt="2023-10-23T14:13:40.223" v="154"/>
          <ac:grpSpMkLst>
            <pc:docMk/>
            <pc:sldMk cId="3223721592" sldId="280"/>
            <ac:grpSpMk id="147" creationId="{C1067CF4-FC28-BDE0-A3CA-448B8BC8B2E6}"/>
          </ac:grpSpMkLst>
        </pc:grpChg>
        <pc:grpChg chg="del mod">
          <ac:chgData name="Yu, Duo" userId="97a69ae5-e632-4bf2-a339-618996bb8e19" providerId="ADAL" clId="{AD82647A-31E0-4713-965E-FC9F45724ED4}" dt="2023-10-23T14:15:20.166" v="214"/>
          <ac:grpSpMkLst>
            <pc:docMk/>
            <pc:sldMk cId="3223721592" sldId="280"/>
            <ac:grpSpMk id="153" creationId="{906312CC-E282-3525-813C-244994EE532C}"/>
          </ac:grpSpMkLst>
        </pc:grpChg>
        <pc:grpChg chg="del mod">
          <ac:chgData name="Yu, Duo" userId="97a69ae5-e632-4bf2-a339-618996bb8e19" providerId="ADAL" clId="{AD82647A-31E0-4713-965E-FC9F45724ED4}" dt="2023-10-23T14:13:51.606" v="177"/>
          <ac:grpSpMkLst>
            <pc:docMk/>
            <pc:sldMk cId="3223721592" sldId="280"/>
            <ac:grpSpMk id="158" creationId="{169CCC3E-E8DB-FB2B-4D4D-2CE415E4E86B}"/>
          </ac:grpSpMkLst>
        </pc:grpChg>
        <pc:grpChg chg="del mod">
          <ac:chgData name="Yu, Duo" userId="97a69ae5-e632-4bf2-a339-618996bb8e19" providerId="ADAL" clId="{AD82647A-31E0-4713-965E-FC9F45724ED4}" dt="2023-10-23T14:18:33.061" v="225"/>
          <ac:grpSpMkLst>
            <pc:docMk/>
            <pc:sldMk cId="3223721592" sldId="280"/>
            <ac:grpSpMk id="176" creationId="{D96DAD40-BB65-CE68-D51F-3817BA74C0D9}"/>
          </ac:grpSpMkLst>
        </pc:grpChg>
        <pc:grpChg chg="del mod">
          <ac:chgData name="Yu, Duo" userId="97a69ae5-e632-4bf2-a339-618996bb8e19" providerId="ADAL" clId="{AD82647A-31E0-4713-965E-FC9F45724ED4}" dt="2023-10-23T14:13:58.072" v="182"/>
          <ac:grpSpMkLst>
            <pc:docMk/>
            <pc:sldMk cId="3223721592" sldId="280"/>
            <ac:grpSpMk id="179" creationId="{C48E64FB-4593-71C4-390E-653F8F929495}"/>
          </ac:grpSpMkLst>
        </pc:grpChg>
        <pc:grpChg chg="del mod">
          <ac:chgData name="Yu, Duo" userId="97a69ae5-e632-4bf2-a339-618996bb8e19" providerId="ADAL" clId="{AD82647A-31E0-4713-965E-FC9F45724ED4}" dt="2023-10-23T14:14:01.728" v="189"/>
          <ac:grpSpMkLst>
            <pc:docMk/>
            <pc:sldMk cId="3223721592" sldId="280"/>
            <ac:grpSpMk id="181" creationId="{FBD3C29C-A585-02B2-5F2A-16B30F2CD23C}"/>
          </ac:grpSpMkLst>
        </pc:grpChg>
        <pc:grpChg chg="del mod">
          <ac:chgData name="Yu, Duo" userId="97a69ae5-e632-4bf2-a339-618996bb8e19" providerId="ADAL" clId="{AD82647A-31E0-4713-965E-FC9F45724ED4}" dt="2023-10-23T14:14:06.410" v="197"/>
          <ac:grpSpMkLst>
            <pc:docMk/>
            <pc:sldMk cId="3223721592" sldId="280"/>
            <ac:grpSpMk id="188" creationId="{F5524B8D-DA35-B8BD-C42C-AD250220AE01}"/>
          </ac:grpSpMkLst>
        </pc:grpChg>
        <pc:grpChg chg="del mod">
          <ac:chgData name="Yu, Duo" userId="97a69ae5-e632-4bf2-a339-618996bb8e19" providerId="ADAL" clId="{AD82647A-31E0-4713-965E-FC9F45724ED4}" dt="2023-10-23T14:15:22.650" v="218"/>
          <ac:grpSpMkLst>
            <pc:docMk/>
            <pc:sldMk cId="3223721592" sldId="280"/>
            <ac:grpSpMk id="196" creationId="{BAA07759-89D4-D7A7-9111-A1A2EA14C6C6}"/>
          </ac:grpSpMkLst>
        </pc:grpChg>
        <pc:grpChg chg="mod">
          <ac:chgData name="Yu, Duo" userId="97a69ae5-e632-4bf2-a339-618996bb8e19" providerId="ADAL" clId="{AD82647A-31E0-4713-965E-FC9F45724ED4}" dt="2023-10-23T14:14:18.303" v="205"/>
          <ac:grpSpMkLst>
            <pc:docMk/>
            <pc:sldMk cId="3223721592" sldId="280"/>
            <ac:grpSpMk id="204" creationId="{82BEFC66-7DEB-B23C-2608-592F932171D3}"/>
          </ac:grpSpMkLst>
        </pc:grpChg>
        <pc:grpChg chg="mod">
          <ac:chgData name="Yu, Duo" userId="97a69ae5-e632-4bf2-a339-618996bb8e19" providerId="ADAL" clId="{AD82647A-31E0-4713-965E-FC9F45724ED4}" dt="2023-10-23T14:14:28.250" v="210"/>
          <ac:grpSpMkLst>
            <pc:docMk/>
            <pc:sldMk cId="3223721592" sldId="280"/>
            <ac:grpSpMk id="209" creationId="{DA198A7C-AE89-ACCD-6E50-D896A60A4095}"/>
          </ac:grpSpMkLst>
        </pc:grpChg>
        <pc:grpChg chg="del mod">
          <ac:chgData name="Yu, Duo" userId="97a69ae5-e632-4bf2-a339-618996bb8e19" providerId="ADAL" clId="{AD82647A-31E0-4713-965E-FC9F45724ED4}" dt="2023-10-23T14:16:01.600" v="220"/>
          <ac:grpSpMkLst>
            <pc:docMk/>
            <pc:sldMk cId="3223721592" sldId="280"/>
            <ac:grpSpMk id="211" creationId="{531FEA0C-AEA0-D163-9A52-F477B0A7D53E}"/>
          </ac:grpSpMkLst>
        </pc:grpChg>
        <pc:grpChg chg="mod">
          <ac:chgData name="Yu, Duo" userId="97a69ae5-e632-4bf2-a339-618996bb8e19" providerId="ADAL" clId="{AD82647A-31E0-4713-965E-FC9F45724ED4}" dt="2023-10-23T14:15:20.166" v="214"/>
          <ac:grpSpMkLst>
            <pc:docMk/>
            <pc:sldMk cId="3223721592" sldId="280"/>
            <ac:grpSpMk id="213" creationId="{8385BDEA-A2D3-A900-D953-9CFEC52FF645}"/>
          </ac:grpSpMkLst>
        </pc:grpChg>
        <pc:grpChg chg="mod">
          <ac:chgData name="Yu, Duo" userId="97a69ae5-e632-4bf2-a339-618996bb8e19" providerId="ADAL" clId="{AD82647A-31E0-4713-965E-FC9F45724ED4}" dt="2023-10-23T14:15:22.650" v="218"/>
          <ac:grpSpMkLst>
            <pc:docMk/>
            <pc:sldMk cId="3223721592" sldId="280"/>
            <ac:grpSpMk id="217" creationId="{5968EDF0-034E-938F-BEFA-A6729714BC9E}"/>
          </ac:grpSpMkLst>
        </pc:grpChg>
        <pc:grpChg chg="del mod">
          <ac:chgData name="Yu, Duo" userId="97a69ae5-e632-4bf2-a339-618996bb8e19" providerId="ADAL" clId="{AD82647A-31E0-4713-965E-FC9F45724ED4}" dt="2023-10-23T14:17:13.836" v="223"/>
          <ac:grpSpMkLst>
            <pc:docMk/>
            <pc:sldMk cId="3223721592" sldId="280"/>
            <ac:grpSpMk id="219" creationId="{3F444ED3-7E2B-367B-2689-0421FA2564B9}"/>
          </ac:grpSpMkLst>
        </pc:grpChg>
        <pc:grpChg chg="mod">
          <ac:chgData name="Yu, Duo" userId="97a69ae5-e632-4bf2-a339-618996bb8e19" providerId="ADAL" clId="{AD82647A-31E0-4713-965E-FC9F45724ED4}" dt="2023-10-23T14:17:13.836" v="223"/>
          <ac:grpSpMkLst>
            <pc:docMk/>
            <pc:sldMk cId="3223721592" sldId="280"/>
            <ac:grpSpMk id="222" creationId="{61BAA35B-AC9A-A2F1-76EE-93C3FCE5572A}"/>
          </ac:grpSpMkLst>
        </pc:grpChg>
        <pc:grpChg chg="mod">
          <ac:chgData name="Yu, Duo" userId="97a69ae5-e632-4bf2-a339-618996bb8e19" providerId="ADAL" clId="{AD82647A-31E0-4713-965E-FC9F45724ED4}" dt="2023-10-23T14:18:33.061" v="225"/>
          <ac:grpSpMkLst>
            <pc:docMk/>
            <pc:sldMk cId="3223721592" sldId="280"/>
            <ac:grpSpMk id="224" creationId="{998CA009-41B5-B2FA-96B9-32CD808E2E6E}"/>
          </ac:grpSpMkLst>
        </pc:grpChg>
        <pc:grpChg chg="del mod">
          <ac:chgData name="Yu, Duo" userId="97a69ae5-e632-4bf2-a339-618996bb8e19" providerId="ADAL" clId="{AD82647A-31E0-4713-965E-FC9F45724ED4}" dt="2023-10-23T14:18:45.588" v="231"/>
          <ac:grpSpMkLst>
            <pc:docMk/>
            <pc:sldMk cId="3223721592" sldId="280"/>
            <ac:grpSpMk id="228" creationId="{FB194762-7BFC-0CDE-5F42-AFD9B8919A25}"/>
          </ac:grpSpMkLst>
        </pc:grpChg>
        <pc:grpChg chg="mod">
          <ac:chgData name="Yu, Duo" userId="97a69ae5-e632-4bf2-a339-618996bb8e19" providerId="ADAL" clId="{AD82647A-31E0-4713-965E-FC9F45724ED4}" dt="2023-10-23T14:18:59.667" v="238"/>
          <ac:grpSpMkLst>
            <pc:docMk/>
            <pc:sldMk cId="3223721592" sldId="280"/>
            <ac:grpSpMk id="235" creationId="{62F56EF4-6521-6D57-A1B1-25C3170B350D}"/>
          </ac:grpSpMkLst>
        </pc:grpChg>
        <pc:grpChg chg="mod">
          <ac:chgData name="Yu, Duo" userId="97a69ae5-e632-4bf2-a339-618996bb8e19" providerId="ADAL" clId="{AD82647A-31E0-4713-965E-FC9F45724ED4}" dt="2023-10-23T14:19:01.599" v="240"/>
          <ac:grpSpMkLst>
            <pc:docMk/>
            <pc:sldMk cId="3223721592" sldId="280"/>
            <ac:grpSpMk id="237" creationId="{D0BF7238-0EDF-9F3B-11CB-387F29F3B3E8}"/>
          </ac:grpSpMkLst>
        </pc:grpChg>
        <pc:grpChg chg="del mod">
          <ac:chgData name="Yu, Duo" userId="97a69ae5-e632-4bf2-a339-618996bb8e19" providerId="ADAL" clId="{AD82647A-31E0-4713-965E-FC9F45724ED4}" dt="2023-10-23T14:50:04.425" v="590"/>
          <ac:grpSpMkLst>
            <pc:docMk/>
            <pc:sldMk cId="3223721592" sldId="280"/>
            <ac:grpSpMk id="250" creationId="{537E1F3E-A32B-79E2-D9BA-205D33B5F960}"/>
          </ac:grpSpMkLst>
        </pc:grpChg>
        <pc:grpChg chg="mod">
          <ac:chgData name="Yu, Duo" userId="97a69ae5-e632-4bf2-a339-618996bb8e19" providerId="ADAL" clId="{AD82647A-31E0-4713-965E-FC9F45724ED4}" dt="2023-10-23T14:19:16.965" v="253"/>
          <ac:grpSpMkLst>
            <pc:docMk/>
            <pc:sldMk cId="3223721592" sldId="280"/>
            <ac:grpSpMk id="251" creationId="{C6066EA1-1C0F-5449-4028-F19AEB985F9D}"/>
          </ac:grpSpMkLst>
        </pc:grpChg>
        <pc:grpChg chg="mod">
          <ac:chgData name="Yu, Duo" userId="97a69ae5-e632-4bf2-a339-618996bb8e19" providerId="ADAL" clId="{AD82647A-31E0-4713-965E-FC9F45724ED4}" dt="2023-10-23T14:19:21.259" v="261"/>
          <ac:grpSpMkLst>
            <pc:docMk/>
            <pc:sldMk cId="3223721592" sldId="280"/>
            <ac:grpSpMk id="259" creationId="{03C0883A-81CB-A4EF-81FC-EC5D231B9600}"/>
          </ac:grpSpMkLst>
        </pc:grpChg>
        <pc:grpChg chg="mod">
          <ac:chgData name="Yu, Duo" userId="97a69ae5-e632-4bf2-a339-618996bb8e19" providerId="ADAL" clId="{AD82647A-31E0-4713-965E-FC9F45724ED4}" dt="2023-10-23T14:19:35.499" v="287"/>
          <ac:grpSpMkLst>
            <pc:docMk/>
            <pc:sldMk cId="3223721592" sldId="280"/>
            <ac:grpSpMk id="285" creationId="{2517CDE1-E7ED-638A-B66B-404212AFA493}"/>
          </ac:grpSpMkLst>
        </pc:grpChg>
        <pc:grpChg chg="mod">
          <ac:chgData name="Yu, Duo" userId="97a69ae5-e632-4bf2-a339-618996bb8e19" providerId="ADAL" clId="{AD82647A-31E0-4713-965E-FC9F45724ED4}" dt="2023-10-23T14:19:35.499" v="287"/>
          <ac:grpSpMkLst>
            <pc:docMk/>
            <pc:sldMk cId="3223721592" sldId="280"/>
            <ac:grpSpMk id="286" creationId="{4B8B59E0-E454-5D84-29DB-D7E5F1A28020}"/>
          </ac:grpSpMkLst>
        </pc:grpChg>
        <pc:grpChg chg="mod">
          <ac:chgData name="Yu, Duo" userId="97a69ae5-e632-4bf2-a339-618996bb8e19" providerId="ADAL" clId="{AD82647A-31E0-4713-965E-FC9F45724ED4}" dt="2023-10-23T14:19:35.499" v="287"/>
          <ac:grpSpMkLst>
            <pc:docMk/>
            <pc:sldMk cId="3223721592" sldId="280"/>
            <ac:grpSpMk id="287" creationId="{B2E93C93-0407-C779-2576-5F2A1709BA31}"/>
          </ac:grpSpMkLst>
        </pc:grpChg>
        <pc:grpChg chg="del mod">
          <ac:chgData name="Yu, Duo" userId="97a69ae5-e632-4bf2-a339-618996bb8e19" providerId="ADAL" clId="{AD82647A-31E0-4713-965E-FC9F45724ED4}" dt="2023-10-23T14:19:46.234" v="292"/>
          <ac:grpSpMkLst>
            <pc:docMk/>
            <pc:sldMk cId="3223721592" sldId="280"/>
            <ac:grpSpMk id="289" creationId="{9A22EE74-E955-773A-A6F1-9BC716879564}"/>
          </ac:grpSpMkLst>
        </pc:grpChg>
        <pc:grpChg chg="mod">
          <ac:chgData name="Yu, Duo" userId="97a69ae5-e632-4bf2-a339-618996bb8e19" providerId="ADAL" clId="{AD82647A-31E0-4713-965E-FC9F45724ED4}" dt="2023-10-23T14:19:46.234" v="292"/>
          <ac:grpSpMkLst>
            <pc:docMk/>
            <pc:sldMk cId="3223721592" sldId="280"/>
            <ac:grpSpMk id="292" creationId="{AA4E57C6-7814-4683-FAA0-A9B6052DDD3C}"/>
          </ac:grpSpMkLst>
        </pc:grpChg>
        <pc:grpChg chg="del mod">
          <ac:chgData name="Yu, Duo" userId="97a69ae5-e632-4bf2-a339-618996bb8e19" providerId="ADAL" clId="{AD82647A-31E0-4713-965E-FC9F45724ED4}" dt="2023-10-23T14:19:55.018" v="312"/>
          <ac:grpSpMkLst>
            <pc:docMk/>
            <pc:sldMk cId="3223721592" sldId="280"/>
            <ac:grpSpMk id="302" creationId="{EE07394A-E5EA-3007-6A0E-47DBBE3C6120}"/>
          </ac:grpSpMkLst>
        </pc:grpChg>
        <pc:grpChg chg="mod">
          <ac:chgData name="Yu, Duo" userId="97a69ae5-e632-4bf2-a339-618996bb8e19" providerId="ADAL" clId="{AD82647A-31E0-4713-965E-FC9F45724ED4}" dt="2023-10-23T14:19:50.633" v="302"/>
          <ac:grpSpMkLst>
            <pc:docMk/>
            <pc:sldMk cId="3223721592" sldId="280"/>
            <ac:grpSpMk id="303" creationId="{DB14E883-BCF1-974F-ECF0-FB0FB8C4B790}"/>
          </ac:grpSpMkLst>
        </pc:grpChg>
        <pc:grpChg chg="mod">
          <ac:chgData name="Yu, Duo" userId="97a69ae5-e632-4bf2-a339-618996bb8e19" providerId="ADAL" clId="{AD82647A-31E0-4713-965E-FC9F45724ED4}" dt="2023-10-23T14:19:55.018" v="312"/>
          <ac:grpSpMkLst>
            <pc:docMk/>
            <pc:sldMk cId="3223721592" sldId="280"/>
            <ac:grpSpMk id="313" creationId="{1DFD35B5-DA39-6972-FF02-3C6716DEE347}"/>
          </ac:grpSpMkLst>
        </pc:grpChg>
        <pc:grpChg chg="mod">
          <ac:chgData name="Yu, Duo" userId="97a69ae5-e632-4bf2-a339-618996bb8e19" providerId="ADAL" clId="{AD82647A-31E0-4713-965E-FC9F45724ED4}" dt="2023-10-23T14:19:55.018" v="312"/>
          <ac:grpSpMkLst>
            <pc:docMk/>
            <pc:sldMk cId="3223721592" sldId="280"/>
            <ac:grpSpMk id="314" creationId="{BD1D1D7C-9179-DD8B-F958-A0B878647BA3}"/>
          </ac:grpSpMkLst>
        </pc:grpChg>
        <pc:grpChg chg="mod">
          <ac:chgData name="Yu, Duo" userId="97a69ae5-e632-4bf2-a339-618996bb8e19" providerId="ADAL" clId="{AD82647A-31E0-4713-965E-FC9F45724ED4}" dt="2023-10-23T14:20:08.464" v="318"/>
          <ac:grpSpMkLst>
            <pc:docMk/>
            <pc:sldMk cId="3223721592" sldId="280"/>
            <ac:grpSpMk id="320" creationId="{ADCFF940-A3D4-0DD8-17C2-C645BFBE3761}"/>
          </ac:grpSpMkLst>
        </pc:grpChg>
        <pc:grpChg chg="mod">
          <ac:chgData name="Yu, Duo" userId="97a69ae5-e632-4bf2-a339-618996bb8e19" providerId="ADAL" clId="{AD82647A-31E0-4713-965E-FC9F45724ED4}" dt="2023-10-23T14:20:08.464" v="318"/>
          <ac:grpSpMkLst>
            <pc:docMk/>
            <pc:sldMk cId="3223721592" sldId="280"/>
            <ac:grpSpMk id="321" creationId="{47B33D88-7A6B-8B86-CE84-5E45A16AD5B1}"/>
          </ac:grpSpMkLst>
        </pc:grpChg>
        <pc:grpChg chg="mod">
          <ac:chgData name="Yu, Duo" userId="97a69ae5-e632-4bf2-a339-618996bb8e19" providerId="ADAL" clId="{AD82647A-31E0-4713-965E-FC9F45724ED4}" dt="2023-10-23T14:20:11.404" v="323"/>
          <ac:grpSpMkLst>
            <pc:docMk/>
            <pc:sldMk cId="3223721592" sldId="280"/>
            <ac:grpSpMk id="326" creationId="{D9F31BAF-6352-2056-A633-EE4048516339}"/>
          </ac:grpSpMkLst>
        </pc:grpChg>
        <pc:grpChg chg="del mod">
          <ac:chgData name="Yu, Duo" userId="97a69ae5-e632-4bf2-a339-618996bb8e19" providerId="ADAL" clId="{AD82647A-31E0-4713-965E-FC9F45724ED4}" dt="2023-10-23T14:20:30.955" v="342"/>
          <ac:grpSpMkLst>
            <pc:docMk/>
            <pc:sldMk cId="3223721592" sldId="280"/>
            <ac:grpSpMk id="329" creationId="{52389CF2-E8C5-ADF4-F694-00A1E6E2F6D2}"/>
          </ac:grpSpMkLst>
        </pc:grpChg>
        <pc:grpChg chg="del mod">
          <ac:chgData name="Yu, Duo" userId="97a69ae5-e632-4bf2-a339-618996bb8e19" providerId="ADAL" clId="{AD82647A-31E0-4713-965E-FC9F45724ED4}" dt="2023-10-23T14:20:25.305" v="332"/>
          <ac:grpSpMkLst>
            <pc:docMk/>
            <pc:sldMk cId="3223721592" sldId="280"/>
            <ac:grpSpMk id="333" creationId="{D78DAF73-188A-C041-7BCE-D6035C3BC517}"/>
          </ac:grpSpMkLst>
        </pc:grpChg>
        <pc:grpChg chg="del mod">
          <ac:chgData name="Yu, Duo" userId="97a69ae5-e632-4bf2-a339-618996bb8e19" providerId="ADAL" clId="{AD82647A-31E0-4713-965E-FC9F45724ED4}" dt="2023-10-23T14:20:30.955" v="342"/>
          <ac:grpSpMkLst>
            <pc:docMk/>
            <pc:sldMk cId="3223721592" sldId="280"/>
            <ac:grpSpMk id="335" creationId="{798FB324-8D65-0DFD-1A9F-236B9F395EB2}"/>
          </ac:grpSpMkLst>
        </pc:grpChg>
        <pc:grpChg chg="del mod">
          <ac:chgData name="Yu, Duo" userId="97a69ae5-e632-4bf2-a339-618996bb8e19" providerId="ADAL" clId="{AD82647A-31E0-4713-965E-FC9F45724ED4}" dt="2023-10-23T14:20:30.955" v="342"/>
          <ac:grpSpMkLst>
            <pc:docMk/>
            <pc:sldMk cId="3223721592" sldId="280"/>
            <ac:grpSpMk id="345" creationId="{32C1ADC4-165D-4E5A-140E-94C04ECD2716}"/>
          </ac:grpSpMkLst>
        </pc:grpChg>
        <pc:grpChg chg="del mod">
          <ac:chgData name="Yu, Duo" userId="97a69ae5-e632-4bf2-a339-618996bb8e19" providerId="ADAL" clId="{AD82647A-31E0-4713-965E-FC9F45724ED4}" dt="2023-10-23T14:20:43.085" v="356"/>
          <ac:grpSpMkLst>
            <pc:docMk/>
            <pc:sldMk cId="3223721592" sldId="280"/>
            <ac:grpSpMk id="346" creationId="{A74F325A-971B-7969-41CD-7C955A70A3B3}"/>
          </ac:grpSpMkLst>
        </pc:grpChg>
        <pc:grpChg chg="del mod">
          <ac:chgData name="Yu, Duo" userId="97a69ae5-e632-4bf2-a339-618996bb8e19" providerId="ADAL" clId="{AD82647A-31E0-4713-965E-FC9F45724ED4}" dt="2023-10-23T14:20:58.362" v="364"/>
          <ac:grpSpMkLst>
            <pc:docMk/>
            <pc:sldMk cId="3223721592" sldId="280"/>
            <ac:grpSpMk id="349" creationId="{585D72FA-F2D8-DBDC-5D5C-4FFDF2C5C9E0}"/>
          </ac:grpSpMkLst>
        </pc:grpChg>
        <pc:grpChg chg="del mod">
          <ac:chgData name="Yu, Duo" userId="97a69ae5-e632-4bf2-a339-618996bb8e19" providerId="ADAL" clId="{AD82647A-31E0-4713-965E-FC9F45724ED4}" dt="2023-10-23T14:21:01.115" v="370"/>
          <ac:grpSpMkLst>
            <pc:docMk/>
            <pc:sldMk cId="3223721592" sldId="280"/>
            <ac:grpSpMk id="353" creationId="{7DCEFAB2-228F-4F5D-856B-12FEE6271293}"/>
          </ac:grpSpMkLst>
        </pc:grpChg>
        <pc:grpChg chg="del mod">
          <ac:chgData name="Yu, Duo" userId="97a69ae5-e632-4bf2-a339-618996bb8e19" providerId="ADAL" clId="{AD82647A-31E0-4713-965E-FC9F45724ED4}" dt="2023-10-23T14:21:01.115" v="370"/>
          <ac:grpSpMkLst>
            <pc:docMk/>
            <pc:sldMk cId="3223721592" sldId="280"/>
            <ac:grpSpMk id="359" creationId="{6ACAD56F-C605-B010-D0B6-B563D89833CF}"/>
          </ac:grpSpMkLst>
        </pc:grpChg>
        <pc:grpChg chg="del mod">
          <ac:chgData name="Yu, Duo" userId="97a69ae5-e632-4bf2-a339-618996bb8e19" providerId="ADAL" clId="{AD82647A-31E0-4713-965E-FC9F45724ED4}" dt="2023-10-23T14:21:05.185" v="379"/>
          <ac:grpSpMkLst>
            <pc:docMk/>
            <pc:sldMk cId="3223721592" sldId="280"/>
            <ac:grpSpMk id="360" creationId="{0FFD5CF7-CC48-1FF1-ED5B-03F2E4E00B32}"/>
          </ac:grpSpMkLst>
        </pc:grpChg>
        <pc:grpChg chg="del mod">
          <ac:chgData name="Yu, Duo" userId="97a69ae5-e632-4bf2-a339-618996bb8e19" providerId="ADAL" clId="{AD82647A-31E0-4713-965E-FC9F45724ED4}" dt="2023-10-23T14:21:20.470" v="394"/>
          <ac:grpSpMkLst>
            <pc:docMk/>
            <pc:sldMk cId="3223721592" sldId="280"/>
            <ac:grpSpMk id="369" creationId="{81B7F28A-71C5-AAF1-5954-19B7BBF4E3C2}"/>
          </ac:grpSpMkLst>
        </pc:grpChg>
        <pc:grpChg chg="del mod">
          <ac:chgData name="Yu, Duo" userId="97a69ae5-e632-4bf2-a339-618996bb8e19" providerId="ADAL" clId="{AD82647A-31E0-4713-965E-FC9F45724ED4}" dt="2023-10-23T14:21:14.429" v="392"/>
          <ac:grpSpMkLst>
            <pc:docMk/>
            <pc:sldMk cId="3223721592" sldId="280"/>
            <ac:grpSpMk id="375" creationId="{9E330110-C858-6870-C217-63FC81E18A06}"/>
          </ac:grpSpMkLst>
        </pc:grpChg>
        <pc:grpChg chg="del mod">
          <ac:chgData name="Yu, Duo" userId="97a69ae5-e632-4bf2-a339-618996bb8e19" providerId="ADAL" clId="{AD82647A-31E0-4713-965E-FC9F45724ED4}" dt="2023-10-23T14:21:20.470" v="394"/>
          <ac:grpSpMkLst>
            <pc:docMk/>
            <pc:sldMk cId="3223721592" sldId="280"/>
            <ac:grpSpMk id="382" creationId="{02CE1E86-AA7F-31FF-C408-A5736222FFEE}"/>
          </ac:grpSpMkLst>
        </pc:grpChg>
        <pc:grpChg chg="del mod">
          <ac:chgData name="Yu, Duo" userId="97a69ae5-e632-4bf2-a339-618996bb8e19" providerId="ADAL" clId="{AD82647A-31E0-4713-965E-FC9F45724ED4}" dt="2023-10-23T14:21:23.237" v="396"/>
          <ac:grpSpMkLst>
            <pc:docMk/>
            <pc:sldMk cId="3223721592" sldId="280"/>
            <ac:grpSpMk id="384" creationId="{76C2D538-F0A4-5FEA-9B04-BD08534ED299}"/>
          </ac:grpSpMkLst>
        </pc:grpChg>
        <pc:grpChg chg="mod">
          <ac:chgData name="Yu, Duo" userId="97a69ae5-e632-4bf2-a339-618996bb8e19" providerId="ADAL" clId="{AD82647A-31E0-4713-965E-FC9F45724ED4}" dt="2023-10-23T14:21:23.237" v="396"/>
          <ac:grpSpMkLst>
            <pc:docMk/>
            <pc:sldMk cId="3223721592" sldId="280"/>
            <ac:grpSpMk id="386" creationId="{8F95F53C-78B4-8F3B-0E5C-10251109DC3D}"/>
          </ac:grpSpMkLst>
        </pc:grpChg>
        <pc:grpChg chg="del mod">
          <ac:chgData name="Yu, Duo" userId="97a69ae5-e632-4bf2-a339-618996bb8e19" providerId="ADAL" clId="{AD82647A-31E0-4713-965E-FC9F45724ED4}" dt="2023-10-23T14:27:37.774" v="481"/>
          <ac:grpSpMkLst>
            <pc:docMk/>
            <pc:sldMk cId="3223721592" sldId="280"/>
            <ac:grpSpMk id="393" creationId="{0EE97E79-102C-63C5-68EA-EEFB50457519}"/>
          </ac:grpSpMkLst>
        </pc:grpChg>
        <pc:grpChg chg="mod">
          <ac:chgData name="Yu, Duo" userId="97a69ae5-e632-4bf2-a339-618996bb8e19" providerId="ADAL" clId="{AD82647A-31E0-4713-965E-FC9F45724ED4}" dt="2023-10-23T14:25:45.521" v="406"/>
          <ac:grpSpMkLst>
            <pc:docMk/>
            <pc:sldMk cId="3223721592" sldId="280"/>
            <ac:grpSpMk id="396" creationId="{43995FC8-8774-88DB-8670-39E2074CE489}"/>
          </ac:grpSpMkLst>
        </pc:grpChg>
        <pc:grpChg chg="del mod">
          <ac:chgData name="Yu, Duo" userId="97a69ae5-e632-4bf2-a339-618996bb8e19" providerId="ADAL" clId="{AD82647A-31E0-4713-965E-FC9F45724ED4}" dt="2023-10-23T14:26:55.748" v="464"/>
          <ac:grpSpMkLst>
            <pc:docMk/>
            <pc:sldMk cId="3223721592" sldId="280"/>
            <ac:grpSpMk id="404" creationId="{F1675B03-4E19-F866-85BF-6FAEEC0508F5}"/>
          </ac:grpSpMkLst>
        </pc:grpChg>
        <pc:grpChg chg="del mod">
          <ac:chgData name="Yu, Duo" userId="97a69ae5-e632-4bf2-a339-618996bb8e19" providerId="ADAL" clId="{AD82647A-31E0-4713-965E-FC9F45724ED4}" dt="2023-10-23T14:26:02.859" v="425"/>
          <ac:grpSpMkLst>
            <pc:docMk/>
            <pc:sldMk cId="3223721592" sldId="280"/>
            <ac:grpSpMk id="412" creationId="{488195BF-9668-C908-BE39-718EE2C179F7}"/>
          </ac:grpSpMkLst>
        </pc:grpChg>
        <pc:grpChg chg="del mod">
          <ac:chgData name="Yu, Duo" userId="97a69ae5-e632-4bf2-a339-618996bb8e19" providerId="ADAL" clId="{AD82647A-31E0-4713-965E-FC9F45724ED4}" dt="2023-10-23T14:26:55.748" v="464"/>
          <ac:grpSpMkLst>
            <pc:docMk/>
            <pc:sldMk cId="3223721592" sldId="280"/>
            <ac:grpSpMk id="415" creationId="{78D0401A-A2DD-3147-5CBA-86CC1E776632}"/>
          </ac:grpSpMkLst>
        </pc:grpChg>
        <pc:grpChg chg="del mod">
          <ac:chgData name="Yu, Duo" userId="97a69ae5-e632-4bf2-a339-618996bb8e19" providerId="ADAL" clId="{AD82647A-31E0-4713-965E-FC9F45724ED4}" dt="2023-10-23T14:26:55.748" v="464"/>
          <ac:grpSpMkLst>
            <pc:docMk/>
            <pc:sldMk cId="3223721592" sldId="280"/>
            <ac:grpSpMk id="420" creationId="{41EA85BF-C006-9823-5280-81326A7F1A92}"/>
          </ac:grpSpMkLst>
        </pc:grpChg>
        <pc:grpChg chg="del mod">
          <ac:chgData name="Yu, Duo" userId="97a69ae5-e632-4bf2-a339-618996bb8e19" providerId="ADAL" clId="{AD82647A-31E0-4713-965E-FC9F45724ED4}" dt="2023-10-23T14:26:55.748" v="464"/>
          <ac:grpSpMkLst>
            <pc:docMk/>
            <pc:sldMk cId="3223721592" sldId="280"/>
            <ac:grpSpMk id="425" creationId="{59BDF96D-9325-AA27-3F5A-8AA000DA468F}"/>
          </ac:grpSpMkLst>
        </pc:grpChg>
        <pc:grpChg chg="del mod">
          <ac:chgData name="Yu, Duo" userId="97a69ae5-e632-4bf2-a339-618996bb8e19" providerId="ADAL" clId="{AD82647A-31E0-4713-965E-FC9F45724ED4}" dt="2023-10-23T14:26:39.989" v="446"/>
          <ac:grpSpMkLst>
            <pc:docMk/>
            <pc:sldMk cId="3223721592" sldId="280"/>
            <ac:grpSpMk id="431" creationId="{ED7DE847-ED31-DDA7-13F3-9548A851B5D2}"/>
          </ac:grpSpMkLst>
        </pc:grpChg>
        <pc:grpChg chg="mod">
          <ac:chgData name="Yu, Duo" userId="97a69ae5-e632-4bf2-a339-618996bb8e19" providerId="ADAL" clId="{AD82647A-31E0-4713-965E-FC9F45724ED4}" dt="2023-10-23T14:26:39.989" v="446"/>
          <ac:grpSpMkLst>
            <pc:docMk/>
            <pc:sldMk cId="3223721592" sldId="280"/>
            <ac:grpSpMk id="436" creationId="{09BACB8D-E13A-03CC-5DF9-87860058D157}"/>
          </ac:grpSpMkLst>
        </pc:grpChg>
        <pc:grpChg chg="mod">
          <ac:chgData name="Yu, Duo" userId="97a69ae5-e632-4bf2-a339-618996bb8e19" providerId="ADAL" clId="{AD82647A-31E0-4713-965E-FC9F45724ED4}" dt="2023-10-23T14:26:50.313" v="462"/>
          <ac:grpSpMkLst>
            <pc:docMk/>
            <pc:sldMk cId="3223721592" sldId="280"/>
            <ac:grpSpMk id="452" creationId="{5A655D2D-03AA-D8F2-5787-115AEED2F9BF}"/>
          </ac:grpSpMkLst>
        </pc:grpChg>
        <pc:grpChg chg="mod">
          <ac:chgData name="Yu, Duo" userId="97a69ae5-e632-4bf2-a339-618996bb8e19" providerId="ADAL" clId="{AD82647A-31E0-4713-965E-FC9F45724ED4}" dt="2023-10-23T14:26:50.313" v="462"/>
          <ac:grpSpMkLst>
            <pc:docMk/>
            <pc:sldMk cId="3223721592" sldId="280"/>
            <ac:grpSpMk id="453" creationId="{C3F81350-B501-0EAA-8EEA-E522490D236E}"/>
          </ac:grpSpMkLst>
        </pc:grpChg>
        <pc:grpChg chg="mod">
          <ac:chgData name="Yu, Duo" userId="97a69ae5-e632-4bf2-a339-618996bb8e19" providerId="ADAL" clId="{AD82647A-31E0-4713-965E-FC9F45724ED4}" dt="2023-10-23T14:50:17.287" v="609"/>
          <ac:grpSpMkLst>
            <pc:docMk/>
            <pc:sldMk cId="3223721592" sldId="280"/>
            <ac:grpSpMk id="455" creationId="{69D9A995-A53C-18FC-4432-1ABD563FE457}"/>
          </ac:grpSpMkLst>
        </pc:grpChg>
        <pc:grpChg chg="del mod">
          <ac:chgData name="Yu, Duo" userId="97a69ae5-e632-4bf2-a339-618996bb8e19" providerId="ADAL" clId="{AD82647A-31E0-4713-965E-FC9F45724ED4}" dt="2023-10-23T14:27:17.171" v="472"/>
          <ac:grpSpMkLst>
            <pc:docMk/>
            <pc:sldMk cId="3223721592" sldId="280"/>
            <ac:grpSpMk id="455" creationId="{B752725C-5649-F519-213A-D3B133F46F71}"/>
          </ac:grpSpMkLst>
        </pc:grpChg>
        <pc:grpChg chg="mod">
          <ac:chgData name="Yu, Duo" userId="97a69ae5-e632-4bf2-a339-618996bb8e19" providerId="ADAL" clId="{AD82647A-31E0-4713-965E-FC9F45724ED4}" dt="2023-10-23T14:27:17.171" v="472"/>
          <ac:grpSpMkLst>
            <pc:docMk/>
            <pc:sldMk cId="3223721592" sldId="280"/>
            <ac:grpSpMk id="463" creationId="{0697B8D2-A3F2-F27D-B902-256872DE5AE4}"/>
          </ac:grpSpMkLst>
        </pc:grpChg>
        <pc:grpChg chg="mod">
          <ac:chgData name="Yu, Duo" userId="97a69ae5-e632-4bf2-a339-618996bb8e19" providerId="ADAL" clId="{AD82647A-31E0-4713-965E-FC9F45724ED4}" dt="2023-10-23T14:27:37.774" v="481"/>
          <ac:grpSpMkLst>
            <pc:docMk/>
            <pc:sldMk cId="3223721592" sldId="280"/>
            <ac:grpSpMk id="472" creationId="{C7062529-5A3C-0051-6624-59C8ED6777F0}"/>
          </ac:grpSpMkLst>
        </pc:grpChg>
        <pc:grpChg chg="mod">
          <ac:chgData name="Yu, Duo" userId="97a69ae5-e632-4bf2-a339-618996bb8e19" providerId="ADAL" clId="{AD82647A-31E0-4713-965E-FC9F45724ED4}" dt="2023-10-23T14:27:37.774" v="481"/>
          <ac:grpSpMkLst>
            <pc:docMk/>
            <pc:sldMk cId="3223721592" sldId="280"/>
            <ac:grpSpMk id="473" creationId="{6E8A4A79-0912-E037-F30A-5067B960B2AB}"/>
          </ac:grpSpMkLst>
        </pc:grpChg>
        <pc:grpChg chg="mod">
          <ac:chgData name="Yu, Duo" userId="97a69ae5-e632-4bf2-a339-618996bb8e19" providerId="ADAL" clId="{AD82647A-31E0-4713-965E-FC9F45724ED4}" dt="2023-10-23T14:27:44.503" v="490"/>
          <ac:grpSpMkLst>
            <pc:docMk/>
            <pc:sldMk cId="3223721592" sldId="280"/>
            <ac:grpSpMk id="482" creationId="{87EE4A72-1485-970A-2D05-0AA813BEFD74}"/>
          </ac:grpSpMkLst>
        </pc:grpChg>
        <pc:grpChg chg="del mod">
          <ac:chgData name="Yu, Duo" userId="97a69ae5-e632-4bf2-a339-618996bb8e19" providerId="ADAL" clId="{AD82647A-31E0-4713-965E-FC9F45724ED4}" dt="2023-10-23T14:27:50.041" v="495"/>
          <ac:grpSpMkLst>
            <pc:docMk/>
            <pc:sldMk cId="3223721592" sldId="280"/>
            <ac:grpSpMk id="485" creationId="{771CC0C1-CE6F-9AB7-2ED1-0AC868545279}"/>
          </ac:grpSpMkLst>
        </pc:grpChg>
        <pc:grpChg chg="del mod">
          <ac:chgData name="Yu, Duo" userId="97a69ae5-e632-4bf2-a339-618996bb8e19" providerId="ADAL" clId="{AD82647A-31E0-4713-965E-FC9F45724ED4}" dt="2023-10-23T14:27:53.053" v="499"/>
          <ac:grpSpMkLst>
            <pc:docMk/>
            <pc:sldMk cId="3223721592" sldId="280"/>
            <ac:grpSpMk id="487" creationId="{03FF712A-971C-5EB6-39D0-9693A385CB4D}"/>
          </ac:grpSpMkLst>
        </pc:grpChg>
        <pc:grpChg chg="mod">
          <ac:chgData name="Yu, Duo" userId="97a69ae5-e632-4bf2-a339-618996bb8e19" providerId="ADAL" clId="{AD82647A-31E0-4713-965E-FC9F45724ED4}" dt="2023-10-23T14:27:53.053" v="499"/>
          <ac:grpSpMkLst>
            <pc:docMk/>
            <pc:sldMk cId="3223721592" sldId="280"/>
            <ac:grpSpMk id="491" creationId="{FED094CA-E9EE-F7FD-569E-6C202753B6B1}"/>
          </ac:grpSpMkLst>
        </pc:grpChg>
        <pc:grpChg chg="del mod">
          <ac:chgData name="Yu, Duo" userId="97a69ae5-e632-4bf2-a339-618996bb8e19" providerId="ADAL" clId="{AD82647A-31E0-4713-965E-FC9F45724ED4}" dt="2023-10-23T14:27:58.085" v="507"/>
          <ac:grpSpMkLst>
            <pc:docMk/>
            <pc:sldMk cId="3223721592" sldId="280"/>
            <ac:grpSpMk id="496" creationId="{498F9585-6FCB-26C1-AE27-5173ED6DCFA6}"/>
          </ac:grpSpMkLst>
        </pc:grpChg>
        <pc:grpChg chg="mod">
          <ac:chgData name="Yu, Duo" userId="97a69ae5-e632-4bf2-a339-618996bb8e19" providerId="ADAL" clId="{AD82647A-31E0-4713-965E-FC9F45724ED4}" dt="2023-10-23T14:27:55.711" v="504"/>
          <ac:grpSpMkLst>
            <pc:docMk/>
            <pc:sldMk cId="3223721592" sldId="280"/>
            <ac:grpSpMk id="497" creationId="{AE309E3E-F37B-99FA-4075-E9924B332249}"/>
          </ac:grpSpMkLst>
        </pc:grpChg>
        <pc:grpChg chg="del mod">
          <ac:chgData name="Yu, Duo" userId="97a69ae5-e632-4bf2-a339-618996bb8e19" providerId="ADAL" clId="{AD82647A-31E0-4713-965E-FC9F45724ED4}" dt="2023-10-23T14:28:01.681" v="514"/>
          <ac:grpSpMkLst>
            <pc:docMk/>
            <pc:sldMk cId="3223721592" sldId="280"/>
            <ac:grpSpMk id="500" creationId="{F0CC7D6F-076C-CBBA-135C-1031F65594F5}"/>
          </ac:grpSpMkLst>
        </pc:grpChg>
        <pc:grpChg chg="mod">
          <ac:chgData name="Yu, Duo" userId="97a69ae5-e632-4bf2-a339-618996bb8e19" providerId="ADAL" clId="{AD82647A-31E0-4713-965E-FC9F45724ED4}" dt="2023-10-23T14:28:01.681" v="514"/>
          <ac:grpSpMkLst>
            <pc:docMk/>
            <pc:sldMk cId="3223721592" sldId="280"/>
            <ac:grpSpMk id="507" creationId="{0CD96BEC-E74E-9BEC-2527-1C959A76CD25}"/>
          </ac:grpSpMkLst>
        </pc:grpChg>
        <pc:grpChg chg="mod">
          <ac:chgData name="Yu, Duo" userId="97a69ae5-e632-4bf2-a339-618996bb8e19" providerId="ADAL" clId="{AD82647A-31E0-4713-965E-FC9F45724ED4}" dt="2023-10-23T14:29:02.356" v="518"/>
          <ac:grpSpMkLst>
            <pc:docMk/>
            <pc:sldMk cId="3223721592" sldId="280"/>
            <ac:grpSpMk id="511" creationId="{2E185084-3A83-E556-6369-0A0AE71EC179}"/>
          </ac:grpSpMkLst>
        </pc:grpChg>
        <pc:grpChg chg="mod">
          <ac:chgData name="Yu, Duo" userId="97a69ae5-e632-4bf2-a339-618996bb8e19" providerId="ADAL" clId="{AD82647A-31E0-4713-965E-FC9F45724ED4}" dt="2023-10-23T14:29:17.642" v="525"/>
          <ac:grpSpMkLst>
            <pc:docMk/>
            <pc:sldMk cId="3223721592" sldId="280"/>
            <ac:grpSpMk id="518" creationId="{AA6EC839-A898-EA62-3515-3D6B7E7DA4D3}"/>
          </ac:grpSpMkLst>
        </pc:grpChg>
        <pc:grpChg chg="mod">
          <ac:chgData name="Yu, Duo" userId="97a69ae5-e632-4bf2-a339-618996bb8e19" providerId="ADAL" clId="{AD82647A-31E0-4713-965E-FC9F45724ED4}" dt="2023-10-23T14:29:23.576" v="535"/>
          <ac:grpSpMkLst>
            <pc:docMk/>
            <pc:sldMk cId="3223721592" sldId="280"/>
            <ac:grpSpMk id="528" creationId="{202FBB6B-622E-99FF-26CB-11245226C678}"/>
          </ac:grpSpMkLst>
        </pc:grpChg>
        <pc:grpChg chg="mod">
          <ac:chgData name="Yu, Duo" userId="97a69ae5-e632-4bf2-a339-618996bb8e19" providerId="ADAL" clId="{AD82647A-31E0-4713-965E-FC9F45724ED4}" dt="2023-10-23T14:29:23.576" v="535"/>
          <ac:grpSpMkLst>
            <pc:docMk/>
            <pc:sldMk cId="3223721592" sldId="280"/>
            <ac:grpSpMk id="529" creationId="{DE73E524-1094-77DA-43EB-C46B0ED4E20C}"/>
          </ac:grpSpMkLst>
        </pc:grpChg>
        <pc:grpChg chg="mod">
          <ac:chgData name="Yu, Duo" userId="97a69ae5-e632-4bf2-a339-618996bb8e19" providerId="ADAL" clId="{AD82647A-31E0-4713-965E-FC9F45724ED4}" dt="2023-10-23T14:29:28.100" v="544"/>
          <ac:grpSpMkLst>
            <pc:docMk/>
            <pc:sldMk cId="3223721592" sldId="280"/>
            <ac:grpSpMk id="538" creationId="{18AE8DAB-7658-D8D8-3EEF-3CA39413FAAE}"/>
          </ac:grpSpMkLst>
        </pc:grpChg>
        <pc:grpChg chg="mod">
          <ac:chgData name="Yu, Duo" userId="97a69ae5-e632-4bf2-a339-618996bb8e19" providerId="ADAL" clId="{AD82647A-31E0-4713-965E-FC9F45724ED4}" dt="2023-10-23T14:29:28.100" v="544"/>
          <ac:grpSpMkLst>
            <pc:docMk/>
            <pc:sldMk cId="3223721592" sldId="280"/>
            <ac:grpSpMk id="539" creationId="{0952B0D9-37B5-203D-2879-E3B220359129}"/>
          </ac:grpSpMkLst>
        </pc:grpChg>
        <pc:grpChg chg="mod">
          <ac:chgData name="Yu, Duo" userId="97a69ae5-e632-4bf2-a339-618996bb8e19" providerId="ADAL" clId="{AD82647A-31E0-4713-965E-FC9F45724ED4}" dt="2023-10-23T14:29:31.430" v="551"/>
          <ac:grpSpMkLst>
            <pc:docMk/>
            <pc:sldMk cId="3223721592" sldId="280"/>
            <ac:grpSpMk id="546" creationId="{07CE165C-BCA5-09C7-88A3-9C5A300B1871}"/>
          </ac:grpSpMkLst>
        </pc:grpChg>
        <pc:grpChg chg="mod">
          <ac:chgData name="Yu, Duo" userId="97a69ae5-e632-4bf2-a339-618996bb8e19" providerId="ADAL" clId="{AD82647A-31E0-4713-965E-FC9F45724ED4}" dt="2023-10-23T14:29:31.430" v="551"/>
          <ac:grpSpMkLst>
            <pc:docMk/>
            <pc:sldMk cId="3223721592" sldId="280"/>
            <ac:grpSpMk id="547" creationId="{D1F19DDE-3624-67C7-9107-F39A51EEE295}"/>
          </ac:grpSpMkLst>
        </pc:grpChg>
        <pc:grpChg chg="del mod">
          <ac:chgData name="Yu, Duo" userId="97a69ae5-e632-4bf2-a339-618996bb8e19" providerId="ADAL" clId="{AD82647A-31E0-4713-965E-FC9F45724ED4}" dt="2023-10-23T14:29:37.136" v="561"/>
          <ac:grpSpMkLst>
            <pc:docMk/>
            <pc:sldMk cId="3223721592" sldId="280"/>
            <ac:grpSpMk id="550" creationId="{E4CEA5E2-8552-038E-1CC0-015800FD546F}"/>
          </ac:grpSpMkLst>
        </pc:grpChg>
        <pc:grpChg chg="del mod">
          <ac:chgData name="Yu, Duo" userId="97a69ae5-e632-4bf2-a339-618996bb8e19" providerId="ADAL" clId="{AD82647A-31E0-4713-965E-FC9F45724ED4}" dt="2023-10-23T14:29:38.286" v="564"/>
          <ac:grpSpMkLst>
            <pc:docMk/>
            <pc:sldMk cId="3223721592" sldId="280"/>
            <ac:grpSpMk id="557" creationId="{A00FAA99-45F9-C0BC-E4A1-0318ACAA59C3}"/>
          </ac:grpSpMkLst>
        </pc:grpChg>
        <pc:grpChg chg="del mod">
          <ac:chgData name="Yu, Duo" userId="97a69ae5-e632-4bf2-a339-618996bb8e19" providerId="ADAL" clId="{AD82647A-31E0-4713-965E-FC9F45724ED4}" dt="2023-10-23T14:29:41.974" v="570"/>
          <ac:grpSpMkLst>
            <pc:docMk/>
            <pc:sldMk cId="3223721592" sldId="280"/>
            <ac:grpSpMk id="560" creationId="{B3FEFE0F-8543-1901-9A90-D1CF993673BD}"/>
          </ac:grpSpMkLst>
        </pc:grpChg>
        <pc:grpChg chg="mod">
          <ac:chgData name="Yu, Duo" userId="97a69ae5-e632-4bf2-a339-618996bb8e19" providerId="ADAL" clId="{AD82647A-31E0-4713-965E-FC9F45724ED4}" dt="2023-10-23T14:29:41.974" v="570"/>
          <ac:grpSpMkLst>
            <pc:docMk/>
            <pc:sldMk cId="3223721592" sldId="280"/>
            <ac:grpSpMk id="566" creationId="{83B309C4-EFFB-3757-3D5B-B0FFCF820D23}"/>
          </ac:grpSpMkLst>
        </pc:grpChg>
        <pc:grpChg chg="mod">
          <ac:chgData name="Yu, Duo" userId="97a69ae5-e632-4bf2-a339-618996bb8e19" providerId="ADAL" clId="{AD82647A-31E0-4713-965E-FC9F45724ED4}" dt="2023-10-23T14:29:44.635" v="575"/>
          <ac:grpSpMkLst>
            <pc:docMk/>
            <pc:sldMk cId="3223721592" sldId="280"/>
            <ac:grpSpMk id="571" creationId="{2BC1DAB1-7C7F-D641-A56D-128DC67F75D7}"/>
          </ac:grpSpMkLst>
        </pc:grpChg>
        <pc:grpChg chg="del mod">
          <ac:chgData name="Yu, Duo" userId="97a69ae5-e632-4bf2-a339-618996bb8e19" providerId="ADAL" clId="{AD82647A-31E0-4713-965E-FC9F45724ED4}" dt="2023-10-23T14:30:29.276" v="581"/>
          <ac:grpSpMkLst>
            <pc:docMk/>
            <pc:sldMk cId="3223721592" sldId="280"/>
            <ac:grpSpMk id="574" creationId="{9D5A26B1-3A4E-40B4-D8C7-3BC9B9FC3928}"/>
          </ac:grpSpMkLst>
        </pc:grpChg>
        <pc:grpChg chg="del mod">
          <ac:chgData name="Yu, Duo" userId="97a69ae5-e632-4bf2-a339-618996bb8e19" providerId="ADAL" clId="{AD82647A-31E0-4713-965E-FC9F45724ED4}" dt="2023-10-23T14:30:30.880" v="584"/>
          <ac:grpSpMkLst>
            <pc:docMk/>
            <pc:sldMk cId="3223721592" sldId="280"/>
            <ac:grpSpMk id="577" creationId="{3DC0EB30-DBC1-D8ED-C618-73008426B04E}"/>
          </ac:grpSpMkLst>
        </pc:grpChg>
        <pc:grpChg chg="del mod">
          <ac:chgData name="Yu, Duo" userId="97a69ae5-e632-4bf2-a339-618996bb8e19" providerId="ADAL" clId="{AD82647A-31E0-4713-965E-FC9F45724ED4}" dt="2023-10-23T14:30:38.406" v="586"/>
          <ac:grpSpMkLst>
            <pc:docMk/>
            <pc:sldMk cId="3223721592" sldId="280"/>
            <ac:grpSpMk id="580" creationId="{D64253DB-A564-7B46-5622-7DA85B985895}"/>
          </ac:grpSpMkLst>
        </pc:grpChg>
        <pc:grpChg chg="del mod">
          <ac:chgData name="Yu, Duo" userId="97a69ae5-e632-4bf2-a339-618996bb8e19" providerId="ADAL" clId="{AD82647A-31E0-4713-965E-FC9F45724ED4}" dt="2023-10-23T14:50:06.528" v="599"/>
          <ac:grpSpMkLst>
            <pc:docMk/>
            <pc:sldMk cId="3223721592" sldId="280"/>
            <ac:grpSpMk id="582" creationId="{D2CB50B3-5BBA-9A11-CC18-A7E83751797D}"/>
          </ac:grpSpMkLst>
        </pc:grpChg>
        <pc:inkChg chg="add mod">
          <ac:chgData name="Yu, Duo" userId="97a69ae5-e632-4bf2-a339-618996bb8e19" providerId="ADAL" clId="{AD82647A-31E0-4713-965E-FC9F45724ED4}" dt="2023-10-23T14:11:15.856" v="8"/>
          <ac:inkMkLst>
            <pc:docMk/>
            <pc:sldMk cId="3223721592" sldId="280"/>
            <ac:inkMk id="2" creationId="{07BA2EA3-47DF-3A97-DA83-F455B7F92CDA}"/>
          </ac:inkMkLst>
        </pc:inkChg>
        <pc:inkChg chg="add mod">
          <ac:chgData name="Yu, Duo" userId="97a69ae5-e632-4bf2-a339-618996bb8e19" providerId="ADAL" clId="{AD82647A-31E0-4713-965E-FC9F45724ED4}" dt="2023-10-23T14:11:15.856" v="8"/>
          <ac:inkMkLst>
            <pc:docMk/>
            <pc:sldMk cId="3223721592" sldId="280"/>
            <ac:inkMk id="3" creationId="{1F0C3E79-C644-5904-FF3B-F5BDFD0FF649}"/>
          </ac:inkMkLst>
        </pc:inkChg>
        <pc:inkChg chg="add mod">
          <ac:chgData name="Yu, Duo" userId="97a69ae5-e632-4bf2-a339-618996bb8e19" providerId="ADAL" clId="{AD82647A-31E0-4713-965E-FC9F45724ED4}" dt="2023-10-23T14:11:15.856" v="8"/>
          <ac:inkMkLst>
            <pc:docMk/>
            <pc:sldMk cId="3223721592" sldId="280"/>
            <ac:inkMk id="4" creationId="{BADA1010-3455-5177-BA34-EBFC5F9C8777}"/>
          </ac:inkMkLst>
        </pc:inkChg>
        <pc:inkChg chg="add mod">
          <ac:chgData name="Yu, Duo" userId="97a69ae5-e632-4bf2-a339-618996bb8e19" providerId="ADAL" clId="{AD82647A-31E0-4713-965E-FC9F45724ED4}" dt="2023-10-23T14:11:15.856" v="8"/>
          <ac:inkMkLst>
            <pc:docMk/>
            <pc:sldMk cId="3223721592" sldId="280"/>
            <ac:inkMk id="5" creationId="{ED29911F-40AD-296D-C93B-F5EF2553D515}"/>
          </ac:inkMkLst>
        </pc:inkChg>
        <pc:inkChg chg="add mod">
          <ac:chgData name="Yu, Duo" userId="97a69ae5-e632-4bf2-a339-618996bb8e19" providerId="ADAL" clId="{AD82647A-31E0-4713-965E-FC9F45724ED4}" dt="2023-10-23T14:11:15.856" v="8"/>
          <ac:inkMkLst>
            <pc:docMk/>
            <pc:sldMk cId="3223721592" sldId="280"/>
            <ac:inkMk id="6" creationId="{2D1AECD5-47D4-1676-2206-C9CE3698F864}"/>
          </ac:inkMkLst>
        </pc:inkChg>
        <pc:inkChg chg="add mod">
          <ac:chgData name="Yu, Duo" userId="97a69ae5-e632-4bf2-a339-618996bb8e19" providerId="ADAL" clId="{AD82647A-31E0-4713-965E-FC9F45724ED4}" dt="2023-10-23T14:11:15.856" v="8"/>
          <ac:inkMkLst>
            <pc:docMk/>
            <pc:sldMk cId="3223721592" sldId="280"/>
            <ac:inkMk id="7" creationId="{C66639A1-D1BA-3A46-6457-A7702C758298}"/>
          </ac:inkMkLst>
        </pc:inkChg>
        <pc:inkChg chg="add mod">
          <ac:chgData name="Yu, Duo" userId="97a69ae5-e632-4bf2-a339-618996bb8e19" providerId="ADAL" clId="{AD82647A-31E0-4713-965E-FC9F45724ED4}" dt="2023-10-23T14:11:15.856" v="8"/>
          <ac:inkMkLst>
            <pc:docMk/>
            <pc:sldMk cId="3223721592" sldId="280"/>
            <ac:inkMk id="8" creationId="{2228CD1A-96D3-4B32-DC1C-766C9039CF50}"/>
          </ac:inkMkLst>
        </pc:inkChg>
        <pc:inkChg chg="add mod">
          <ac:chgData name="Yu, Duo" userId="97a69ae5-e632-4bf2-a339-618996bb8e19" providerId="ADAL" clId="{AD82647A-31E0-4713-965E-FC9F45724ED4}" dt="2023-10-23T14:11:15.856" v="8"/>
          <ac:inkMkLst>
            <pc:docMk/>
            <pc:sldMk cId="3223721592" sldId="280"/>
            <ac:inkMk id="9" creationId="{D5A2D4C7-00F0-E295-48FB-F8B89D975F81}"/>
          </ac:inkMkLst>
        </pc:inkChg>
        <pc:inkChg chg="add">
          <ac:chgData name="Yu, Duo" userId="97a69ae5-e632-4bf2-a339-618996bb8e19" providerId="ADAL" clId="{AD82647A-31E0-4713-965E-FC9F45724ED4}" dt="2023-10-23T14:11:19.921" v="9" actId="9405"/>
          <ac:inkMkLst>
            <pc:docMk/>
            <pc:sldMk cId="3223721592" sldId="280"/>
            <ac:inkMk id="11" creationId="{32A6986F-925F-06BD-DC7B-0C5BA6202398}"/>
          </ac:inkMkLst>
        </pc:inkChg>
        <pc:inkChg chg="add">
          <ac:chgData name="Yu, Duo" userId="97a69ae5-e632-4bf2-a339-618996bb8e19" providerId="ADAL" clId="{AD82647A-31E0-4713-965E-FC9F45724ED4}" dt="2023-10-23T14:11:20.315" v="10" actId="9405"/>
          <ac:inkMkLst>
            <pc:docMk/>
            <pc:sldMk cId="3223721592" sldId="280"/>
            <ac:inkMk id="12" creationId="{4465E2E5-F2A2-F1C7-AD30-E177528853D7}"/>
          </ac:inkMkLst>
        </pc:inkChg>
        <pc:inkChg chg="add mod">
          <ac:chgData name="Yu, Duo" userId="97a69ae5-e632-4bf2-a339-618996bb8e19" providerId="ADAL" clId="{AD82647A-31E0-4713-965E-FC9F45724ED4}" dt="2023-10-23T14:30:38.406" v="586"/>
          <ac:inkMkLst>
            <pc:docMk/>
            <pc:sldMk cId="3223721592" sldId="280"/>
            <ac:inkMk id="13" creationId="{538271A1-FBBF-D6BC-2E84-AD826469C111}"/>
          </ac:inkMkLst>
        </pc:inkChg>
        <pc:inkChg chg="add mod">
          <ac:chgData name="Yu, Duo" userId="97a69ae5-e632-4bf2-a339-618996bb8e19" providerId="ADAL" clId="{AD82647A-31E0-4713-965E-FC9F45724ED4}" dt="2023-10-23T14:50:17.287" v="609"/>
          <ac:inkMkLst>
            <pc:docMk/>
            <pc:sldMk cId="3223721592" sldId="280"/>
            <ac:inkMk id="13" creationId="{691BD34F-45AF-0F98-75C0-EA1E4F74A5B3}"/>
          </ac:inkMkLst>
        </pc:inkChg>
        <pc:inkChg chg="add del mod">
          <ac:chgData name="Yu, Duo" userId="97a69ae5-e632-4bf2-a339-618996bb8e19" providerId="ADAL" clId="{AD82647A-31E0-4713-965E-FC9F45724ED4}" dt="2023-10-23T14:11:42.612" v="19"/>
          <ac:inkMkLst>
            <pc:docMk/>
            <pc:sldMk cId="3223721592" sldId="280"/>
            <ac:inkMk id="13" creationId="{A5BA004D-FB12-8874-AAAD-AD5E0C8A1A03}"/>
          </ac:inkMkLst>
        </pc:inkChg>
        <pc:inkChg chg="add mod">
          <ac:chgData name="Yu, Duo" userId="97a69ae5-e632-4bf2-a339-618996bb8e19" providerId="ADAL" clId="{AD82647A-31E0-4713-965E-FC9F45724ED4}" dt="2023-10-23T14:30:38.406" v="586"/>
          <ac:inkMkLst>
            <pc:docMk/>
            <pc:sldMk cId="3223721592" sldId="280"/>
            <ac:inkMk id="14" creationId="{0404116B-86D0-1FB4-5E93-C47A63A8C233}"/>
          </ac:inkMkLst>
        </pc:inkChg>
        <pc:inkChg chg="add del mod">
          <ac:chgData name="Yu, Duo" userId="97a69ae5-e632-4bf2-a339-618996bb8e19" providerId="ADAL" clId="{AD82647A-31E0-4713-965E-FC9F45724ED4}" dt="2023-10-23T14:11:42.597" v="16"/>
          <ac:inkMkLst>
            <pc:docMk/>
            <pc:sldMk cId="3223721592" sldId="280"/>
            <ac:inkMk id="14" creationId="{27073764-A859-012F-6AD3-A3EEEC098645}"/>
          </ac:inkMkLst>
        </pc:inkChg>
        <pc:inkChg chg="add mod">
          <ac:chgData name="Yu, Duo" userId="97a69ae5-e632-4bf2-a339-618996bb8e19" providerId="ADAL" clId="{AD82647A-31E0-4713-965E-FC9F45724ED4}" dt="2023-10-23T14:50:17.287" v="609"/>
          <ac:inkMkLst>
            <pc:docMk/>
            <pc:sldMk cId="3223721592" sldId="280"/>
            <ac:inkMk id="14" creationId="{DF8F8693-73E0-FBED-D243-60225DB980BF}"/>
          </ac:inkMkLst>
        </pc:inkChg>
        <pc:inkChg chg="add mod">
          <ac:chgData name="Yu, Duo" userId="97a69ae5-e632-4bf2-a339-618996bb8e19" providerId="ADAL" clId="{AD82647A-31E0-4713-965E-FC9F45724ED4}" dt="2023-10-23T14:30:38.406" v="586"/>
          <ac:inkMkLst>
            <pc:docMk/>
            <pc:sldMk cId="3223721592" sldId="280"/>
            <ac:inkMk id="15" creationId="{201095F0-5BBC-7FD5-4F33-81366FAD3F24}"/>
          </ac:inkMkLst>
        </pc:inkChg>
        <pc:inkChg chg="add del mod">
          <ac:chgData name="Yu, Duo" userId="97a69ae5-e632-4bf2-a339-618996bb8e19" providerId="ADAL" clId="{AD82647A-31E0-4713-965E-FC9F45724ED4}" dt="2023-10-23T14:11:42.612" v="17"/>
          <ac:inkMkLst>
            <pc:docMk/>
            <pc:sldMk cId="3223721592" sldId="280"/>
            <ac:inkMk id="15" creationId="{35877C42-7447-F5BB-C5D7-BA11A3EF87C7}"/>
          </ac:inkMkLst>
        </pc:inkChg>
        <pc:inkChg chg="add mod">
          <ac:chgData name="Yu, Duo" userId="97a69ae5-e632-4bf2-a339-618996bb8e19" providerId="ADAL" clId="{AD82647A-31E0-4713-965E-FC9F45724ED4}" dt="2023-10-23T14:50:17.287" v="609"/>
          <ac:inkMkLst>
            <pc:docMk/>
            <pc:sldMk cId="3223721592" sldId="280"/>
            <ac:inkMk id="15" creationId="{83486793-3598-772D-CB3F-A8A142078A94}"/>
          </ac:inkMkLst>
        </pc:inkChg>
        <pc:inkChg chg="add mod">
          <ac:chgData name="Yu, Duo" userId="97a69ae5-e632-4bf2-a339-618996bb8e19" providerId="ADAL" clId="{AD82647A-31E0-4713-965E-FC9F45724ED4}" dt="2023-10-23T14:50:17.287" v="609"/>
          <ac:inkMkLst>
            <pc:docMk/>
            <pc:sldMk cId="3223721592" sldId="280"/>
            <ac:inkMk id="16" creationId="{44D34FDF-1C77-9C4C-3BA8-DE97F2BAD04E}"/>
          </ac:inkMkLst>
        </pc:inkChg>
        <pc:inkChg chg="add del mod">
          <ac:chgData name="Yu, Duo" userId="97a69ae5-e632-4bf2-a339-618996bb8e19" providerId="ADAL" clId="{AD82647A-31E0-4713-965E-FC9F45724ED4}" dt="2023-10-23T14:11:42.612" v="18"/>
          <ac:inkMkLst>
            <pc:docMk/>
            <pc:sldMk cId="3223721592" sldId="280"/>
            <ac:inkMk id="16" creationId="{76A7B55B-2B72-51D4-9B42-84CF3C9E1665}"/>
          </ac:inkMkLst>
        </pc:inkChg>
        <pc:inkChg chg="add mod">
          <ac:chgData name="Yu, Duo" userId="97a69ae5-e632-4bf2-a339-618996bb8e19" providerId="ADAL" clId="{AD82647A-31E0-4713-965E-FC9F45724ED4}" dt="2023-10-23T14:30:38.406" v="586"/>
          <ac:inkMkLst>
            <pc:docMk/>
            <pc:sldMk cId="3223721592" sldId="280"/>
            <ac:inkMk id="16" creationId="{A3F09D03-1DB2-8E5A-0FE1-36D7F6AB2AC5}"/>
          </ac:inkMkLst>
        </pc:inkChg>
        <pc:inkChg chg="add mod">
          <ac:chgData name="Yu, Duo" userId="97a69ae5-e632-4bf2-a339-618996bb8e19" providerId="ADAL" clId="{AD82647A-31E0-4713-965E-FC9F45724ED4}" dt="2023-10-23T14:50:17.287" v="609"/>
          <ac:inkMkLst>
            <pc:docMk/>
            <pc:sldMk cId="3223721592" sldId="280"/>
            <ac:inkMk id="17" creationId="{A18CCF57-ECA8-D82B-0578-6E04EA6EBF1A}"/>
          </ac:inkMkLst>
        </pc:inkChg>
        <pc:inkChg chg="add mod">
          <ac:chgData name="Yu, Duo" userId="97a69ae5-e632-4bf2-a339-618996bb8e19" providerId="ADAL" clId="{AD82647A-31E0-4713-965E-FC9F45724ED4}" dt="2023-10-23T14:30:38.406" v="586"/>
          <ac:inkMkLst>
            <pc:docMk/>
            <pc:sldMk cId="3223721592" sldId="280"/>
            <ac:inkMk id="17" creationId="{FA78919D-F829-BB2F-2412-293DC648C078}"/>
          </ac:inkMkLst>
        </pc:inkChg>
        <pc:inkChg chg="add mod">
          <ac:chgData name="Yu, Duo" userId="97a69ae5-e632-4bf2-a339-618996bb8e19" providerId="ADAL" clId="{AD82647A-31E0-4713-965E-FC9F45724ED4}" dt="2023-10-23T14:11:57.242" v="32"/>
          <ac:inkMkLst>
            <pc:docMk/>
            <pc:sldMk cId="3223721592" sldId="280"/>
            <ac:inkMk id="18" creationId="{5820E28B-EBD0-48D7-3588-053F0300981C}"/>
          </ac:inkMkLst>
        </pc:inkChg>
        <pc:inkChg chg="add mod">
          <ac:chgData name="Yu, Duo" userId="97a69ae5-e632-4bf2-a339-618996bb8e19" providerId="ADAL" clId="{AD82647A-31E0-4713-965E-FC9F45724ED4}" dt="2023-10-23T14:11:57.242" v="32"/>
          <ac:inkMkLst>
            <pc:docMk/>
            <pc:sldMk cId="3223721592" sldId="280"/>
            <ac:inkMk id="19" creationId="{2251B14E-C43A-DB20-583C-DDCDD18CE97D}"/>
          </ac:inkMkLst>
        </pc:inkChg>
        <pc:inkChg chg="add mod">
          <ac:chgData name="Yu, Duo" userId="97a69ae5-e632-4bf2-a339-618996bb8e19" providerId="ADAL" clId="{AD82647A-31E0-4713-965E-FC9F45724ED4}" dt="2023-10-23T14:11:57.242" v="32"/>
          <ac:inkMkLst>
            <pc:docMk/>
            <pc:sldMk cId="3223721592" sldId="280"/>
            <ac:inkMk id="20" creationId="{8A0A0DD1-C3B9-A569-0F51-055A0AD755B8}"/>
          </ac:inkMkLst>
        </pc:inkChg>
        <pc:inkChg chg="add mod">
          <ac:chgData name="Yu, Duo" userId="97a69ae5-e632-4bf2-a339-618996bb8e19" providerId="ADAL" clId="{AD82647A-31E0-4713-965E-FC9F45724ED4}" dt="2023-10-23T14:11:57.242" v="32"/>
          <ac:inkMkLst>
            <pc:docMk/>
            <pc:sldMk cId="3223721592" sldId="280"/>
            <ac:inkMk id="21" creationId="{BC67AA59-150E-2D87-A3D2-EBCE9104927A}"/>
          </ac:inkMkLst>
        </pc:inkChg>
        <pc:inkChg chg="add mod">
          <ac:chgData name="Yu, Duo" userId="97a69ae5-e632-4bf2-a339-618996bb8e19" providerId="ADAL" clId="{AD82647A-31E0-4713-965E-FC9F45724ED4}" dt="2023-10-23T14:11:57.242" v="32"/>
          <ac:inkMkLst>
            <pc:docMk/>
            <pc:sldMk cId="3223721592" sldId="280"/>
            <ac:inkMk id="22" creationId="{D5F84F48-7301-DA9B-B6F7-5414E7E8590E}"/>
          </ac:inkMkLst>
        </pc:inkChg>
        <pc:inkChg chg="add mod">
          <ac:chgData name="Yu, Duo" userId="97a69ae5-e632-4bf2-a339-618996bb8e19" providerId="ADAL" clId="{AD82647A-31E0-4713-965E-FC9F45724ED4}" dt="2023-10-23T14:11:57.242" v="32"/>
          <ac:inkMkLst>
            <pc:docMk/>
            <pc:sldMk cId="3223721592" sldId="280"/>
            <ac:inkMk id="23" creationId="{1C0BA83F-BA88-08F5-5855-6A3F6F1D9B43}"/>
          </ac:inkMkLst>
        </pc:inkChg>
        <pc:inkChg chg="add mod">
          <ac:chgData name="Yu, Duo" userId="97a69ae5-e632-4bf2-a339-618996bb8e19" providerId="ADAL" clId="{AD82647A-31E0-4713-965E-FC9F45724ED4}" dt="2023-10-23T14:11:57.242" v="32"/>
          <ac:inkMkLst>
            <pc:docMk/>
            <pc:sldMk cId="3223721592" sldId="280"/>
            <ac:inkMk id="24" creationId="{18431C96-C710-228B-122B-03F50A27DD1D}"/>
          </ac:inkMkLst>
        </pc:inkChg>
        <pc:inkChg chg="add mod">
          <ac:chgData name="Yu, Duo" userId="97a69ae5-e632-4bf2-a339-618996bb8e19" providerId="ADAL" clId="{AD82647A-31E0-4713-965E-FC9F45724ED4}" dt="2023-10-23T14:11:57.242" v="32"/>
          <ac:inkMkLst>
            <pc:docMk/>
            <pc:sldMk cId="3223721592" sldId="280"/>
            <ac:inkMk id="25" creationId="{E63FF168-3936-580C-8C38-044D1378F6F5}"/>
          </ac:inkMkLst>
        </pc:inkChg>
        <pc:inkChg chg="add mod">
          <ac:chgData name="Yu, Duo" userId="97a69ae5-e632-4bf2-a339-618996bb8e19" providerId="ADAL" clId="{AD82647A-31E0-4713-965E-FC9F45724ED4}" dt="2023-10-23T14:11:57.242" v="32"/>
          <ac:inkMkLst>
            <pc:docMk/>
            <pc:sldMk cId="3223721592" sldId="280"/>
            <ac:inkMk id="26" creationId="{EFE7F93E-CAF1-E3DE-280E-05D106B413EA}"/>
          </ac:inkMkLst>
        </pc:inkChg>
        <pc:inkChg chg="add mod">
          <ac:chgData name="Yu, Duo" userId="97a69ae5-e632-4bf2-a339-618996bb8e19" providerId="ADAL" clId="{AD82647A-31E0-4713-965E-FC9F45724ED4}" dt="2023-10-23T14:11:57.242" v="32"/>
          <ac:inkMkLst>
            <pc:docMk/>
            <pc:sldMk cId="3223721592" sldId="280"/>
            <ac:inkMk id="27" creationId="{AE262F11-846B-B063-C4FD-0F85C0914822}"/>
          </ac:inkMkLst>
        </pc:inkChg>
        <pc:inkChg chg="add mod">
          <ac:chgData name="Yu, Duo" userId="97a69ae5-e632-4bf2-a339-618996bb8e19" providerId="ADAL" clId="{AD82647A-31E0-4713-965E-FC9F45724ED4}" dt="2023-10-23T14:11:57.242" v="32"/>
          <ac:inkMkLst>
            <pc:docMk/>
            <pc:sldMk cId="3223721592" sldId="280"/>
            <ac:inkMk id="28" creationId="{CBFA04EA-3D44-747D-CAAF-1A5CF16B0244}"/>
          </ac:inkMkLst>
        </pc:inkChg>
        <pc:inkChg chg="add mod">
          <ac:chgData name="Yu, Duo" userId="97a69ae5-e632-4bf2-a339-618996bb8e19" providerId="ADAL" clId="{AD82647A-31E0-4713-965E-FC9F45724ED4}" dt="2023-10-23T14:11:57.242" v="32"/>
          <ac:inkMkLst>
            <pc:docMk/>
            <pc:sldMk cId="3223721592" sldId="280"/>
            <ac:inkMk id="29" creationId="{98BE548A-6D9F-9DE7-474D-CB739AC262C8}"/>
          </ac:inkMkLst>
        </pc:inkChg>
        <pc:inkChg chg="add mod">
          <ac:chgData name="Yu, Duo" userId="97a69ae5-e632-4bf2-a339-618996bb8e19" providerId="ADAL" clId="{AD82647A-31E0-4713-965E-FC9F45724ED4}" dt="2023-10-23T14:12:10.239" v="40"/>
          <ac:inkMkLst>
            <pc:docMk/>
            <pc:sldMk cId="3223721592" sldId="280"/>
            <ac:inkMk id="31" creationId="{9F5EF000-2DBB-FCA1-08CD-7E651795E2FC}"/>
          </ac:inkMkLst>
        </pc:inkChg>
        <pc:inkChg chg="add mod">
          <ac:chgData name="Yu, Duo" userId="97a69ae5-e632-4bf2-a339-618996bb8e19" providerId="ADAL" clId="{AD82647A-31E0-4713-965E-FC9F45724ED4}" dt="2023-10-23T14:12:10.239" v="40"/>
          <ac:inkMkLst>
            <pc:docMk/>
            <pc:sldMk cId="3223721592" sldId="280"/>
            <ac:inkMk id="32" creationId="{6DEAC0E8-DBAC-9829-2E40-FAAE5EAF7C1E}"/>
          </ac:inkMkLst>
        </pc:inkChg>
        <pc:inkChg chg="add mod">
          <ac:chgData name="Yu, Duo" userId="97a69ae5-e632-4bf2-a339-618996bb8e19" providerId="ADAL" clId="{AD82647A-31E0-4713-965E-FC9F45724ED4}" dt="2023-10-23T14:12:10.239" v="40"/>
          <ac:inkMkLst>
            <pc:docMk/>
            <pc:sldMk cId="3223721592" sldId="280"/>
            <ac:inkMk id="33" creationId="{43C3D038-509A-91DE-509C-B4F2E02CE8B5}"/>
          </ac:inkMkLst>
        </pc:inkChg>
        <pc:inkChg chg="add mod">
          <ac:chgData name="Yu, Duo" userId="97a69ae5-e632-4bf2-a339-618996bb8e19" providerId="ADAL" clId="{AD82647A-31E0-4713-965E-FC9F45724ED4}" dt="2023-10-23T14:12:10.239" v="40"/>
          <ac:inkMkLst>
            <pc:docMk/>
            <pc:sldMk cId="3223721592" sldId="280"/>
            <ac:inkMk id="34" creationId="{134925CB-5016-0AF2-3497-73231FBD41CD}"/>
          </ac:inkMkLst>
        </pc:inkChg>
        <pc:inkChg chg="add mod">
          <ac:chgData name="Yu, Duo" userId="97a69ae5-e632-4bf2-a339-618996bb8e19" providerId="ADAL" clId="{AD82647A-31E0-4713-965E-FC9F45724ED4}" dt="2023-10-23T14:12:10.239" v="40"/>
          <ac:inkMkLst>
            <pc:docMk/>
            <pc:sldMk cId="3223721592" sldId="280"/>
            <ac:inkMk id="35" creationId="{C56AEADE-AB00-86EB-B436-641CF7BF0119}"/>
          </ac:inkMkLst>
        </pc:inkChg>
        <pc:inkChg chg="add mod">
          <ac:chgData name="Yu, Duo" userId="97a69ae5-e632-4bf2-a339-618996bb8e19" providerId="ADAL" clId="{AD82647A-31E0-4713-965E-FC9F45724ED4}" dt="2023-10-23T14:30:38.406" v="586"/>
          <ac:inkMkLst>
            <pc:docMk/>
            <pc:sldMk cId="3223721592" sldId="280"/>
            <ac:inkMk id="36" creationId="{68E0A43C-1D2F-914D-88B6-C4DAD21B1405}"/>
          </ac:inkMkLst>
        </pc:inkChg>
        <pc:inkChg chg="add mod">
          <ac:chgData name="Yu, Duo" userId="97a69ae5-e632-4bf2-a339-618996bb8e19" providerId="ADAL" clId="{AD82647A-31E0-4713-965E-FC9F45724ED4}" dt="2023-10-23T14:50:17.287" v="609"/>
          <ac:inkMkLst>
            <pc:docMk/>
            <pc:sldMk cId="3223721592" sldId="280"/>
            <ac:inkMk id="36" creationId="{AC05C2A1-433D-9186-174C-4AC2BA7C0589}"/>
          </ac:inkMkLst>
        </pc:inkChg>
        <pc:inkChg chg="add mod">
          <ac:chgData name="Yu, Duo" userId="97a69ae5-e632-4bf2-a339-618996bb8e19" providerId="ADAL" clId="{AD82647A-31E0-4713-965E-FC9F45724ED4}" dt="2023-10-23T14:12:10.239" v="40"/>
          <ac:inkMkLst>
            <pc:docMk/>
            <pc:sldMk cId="3223721592" sldId="280"/>
            <ac:inkMk id="37" creationId="{13CF9252-7EE3-667E-8AFF-15FFC76F8B90}"/>
          </ac:inkMkLst>
        </pc:inkChg>
        <pc:inkChg chg="add mod">
          <ac:chgData name="Yu, Duo" userId="97a69ae5-e632-4bf2-a339-618996bb8e19" providerId="ADAL" clId="{AD82647A-31E0-4713-965E-FC9F45724ED4}" dt="2023-10-23T14:12:14.562" v="50"/>
          <ac:inkMkLst>
            <pc:docMk/>
            <pc:sldMk cId="3223721592" sldId="280"/>
            <ac:inkMk id="39" creationId="{AF3EB792-0643-8FB4-FCD7-16E2CC135E45}"/>
          </ac:inkMkLst>
        </pc:inkChg>
        <pc:inkChg chg="add mod">
          <ac:chgData name="Yu, Duo" userId="97a69ae5-e632-4bf2-a339-618996bb8e19" providerId="ADAL" clId="{AD82647A-31E0-4713-965E-FC9F45724ED4}" dt="2023-10-23T14:12:14.562" v="50"/>
          <ac:inkMkLst>
            <pc:docMk/>
            <pc:sldMk cId="3223721592" sldId="280"/>
            <ac:inkMk id="40" creationId="{B21CD7C9-6167-C433-E301-0EEA3929DF4E}"/>
          </ac:inkMkLst>
        </pc:inkChg>
        <pc:inkChg chg="add mod">
          <ac:chgData name="Yu, Duo" userId="97a69ae5-e632-4bf2-a339-618996bb8e19" providerId="ADAL" clId="{AD82647A-31E0-4713-965E-FC9F45724ED4}" dt="2023-10-23T14:12:14.562" v="50"/>
          <ac:inkMkLst>
            <pc:docMk/>
            <pc:sldMk cId="3223721592" sldId="280"/>
            <ac:inkMk id="41" creationId="{D8458839-61FD-D8A7-1786-3B50EB49F0A2}"/>
          </ac:inkMkLst>
        </pc:inkChg>
        <pc:inkChg chg="add mod">
          <ac:chgData name="Yu, Duo" userId="97a69ae5-e632-4bf2-a339-618996bb8e19" providerId="ADAL" clId="{AD82647A-31E0-4713-965E-FC9F45724ED4}" dt="2023-10-23T14:12:14.562" v="50"/>
          <ac:inkMkLst>
            <pc:docMk/>
            <pc:sldMk cId="3223721592" sldId="280"/>
            <ac:inkMk id="42" creationId="{BA63683D-D1E0-BB72-A6DC-206C716A795F}"/>
          </ac:inkMkLst>
        </pc:inkChg>
        <pc:inkChg chg="add mod">
          <ac:chgData name="Yu, Duo" userId="97a69ae5-e632-4bf2-a339-618996bb8e19" providerId="ADAL" clId="{AD82647A-31E0-4713-965E-FC9F45724ED4}" dt="2023-10-23T14:12:14.562" v="50"/>
          <ac:inkMkLst>
            <pc:docMk/>
            <pc:sldMk cId="3223721592" sldId="280"/>
            <ac:inkMk id="43" creationId="{788BC38E-9D69-88C7-19F3-F6397CC634C0}"/>
          </ac:inkMkLst>
        </pc:inkChg>
        <pc:inkChg chg="add mod">
          <ac:chgData name="Yu, Duo" userId="97a69ae5-e632-4bf2-a339-618996bb8e19" providerId="ADAL" clId="{AD82647A-31E0-4713-965E-FC9F45724ED4}" dt="2023-10-23T14:12:14.562" v="50"/>
          <ac:inkMkLst>
            <pc:docMk/>
            <pc:sldMk cId="3223721592" sldId="280"/>
            <ac:inkMk id="44" creationId="{BFF82260-14DB-CFB6-0221-2508C0DAFA43}"/>
          </ac:inkMkLst>
        </pc:inkChg>
        <pc:inkChg chg="add mod">
          <ac:chgData name="Yu, Duo" userId="97a69ae5-e632-4bf2-a339-618996bb8e19" providerId="ADAL" clId="{AD82647A-31E0-4713-965E-FC9F45724ED4}" dt="2023-10-23T14:50:17.287" v="609"/>
          <ac:inkMkLst>
            <pc:docMk/>
            <pc:sldMk cId="3223721592" sldId="280"/>
            <ac:inkMk id="45" creationId="{ABBDCBC7-F703-F3CF-9DA5-2B27637F2C39}"/>
          </ac:inkMkLst>
        </pc:inkChg>
        <pc:inkChg chg="add mod">
          <ac:chgData name="Yu, Duo" userId="97a69ae5-e632-4bf2-a339-618996bb8e19" providerId="ADAL" clId="{AD82647A-31E0-4713-965E-FC9F45724ED4}" dt="2023-10-23T14:30:38.406" v="586"/>
          <ac:inkMkLst>
            <pc:docMk/>
            <pc:sldMk cId="3223721592" sldId="280"/>
            <ac:inkMk id="45" creationId="{C7D638A6-9501-4E9A-3FC5-F30F0E33C7F2}"/>
          </ac:inkMkLst>
        </pc:inkChg>
        <pc:inkChg chg="add mod">
          <ac:chgData name="Yu, Duo" userId="97a69ae5-e632-4bf2-a339-618996bb8e19" providerId="ADAL" clId="{AD82647A-31E0-4713-965E-FC9F45724ED4}" dt="2023-10-23T14:12:14.562" v="50"/>
          <ac:inkMkLst>
            <pc:docMk/>
            <pc:sldMk cId="3223721592" sldId="280"/>
            <ac:inkMk id="46" creationId="{17C173F0-38AC-2470-DBD7-44E8E9E014D8}"/>
          </ac:inkMkLst>
        </pc:inkChg>
        <pc:inkChg chg="add mod">
          <ac:chgData name="Yu, Duo" userId="97a69ae5-e632-4bf2-a339-618996bb8e19" providerId="ADAL" clId="{AD82647A-31E0-4713-965E-FC9F45724ED4}" dt="2023-10-23T14:12:14.562" v="50"/>
          <ac:inkMkLst>
            <pc:docMk/>
            <pc:sldMk cId="3223721592" sldId="280"/>
            <ac:inkMk id="47" creationId="{1EB6040D-3C74-D2F8-1A53-BE2E80A6BBF7}"/>
          </ac:inkMkLst>
        </pc:inkChg>
        <pc:inkChg chg="add mod">
          <ac:chgData name="Yu, Duo" userId="97a69ae5-e632-4bf2-a339-618996bb8e19" providerId="ADAL" clId="{AD82647A-31E0-4713-965E-FC9F45724ED4}" dt="2023-10-23T14:12:23.678" v="64"/>
          <ac:inkMkLst>
            <pc:docMk/>
            <pc:sldMk cId="3223721592" sldId="280"/>
            <ac:inkMk id="49" creationId="{D6E7CE38-C45E-A948-C885-C36D29752633}"/>
          </ac:inkMkLst>
        </pc:inkChg>
        <pc:inkChg chg="add mod">
          <ac:chgData name="Yu, Duo" userId="97a69ae5-e632-4bf2-a339-618996bb8e19" providerId="ADAL" clId="{AD82647A-31E0-4713-965E-FC9F45724ED4}" dt="2023-10-23T14:12:23.678" v="64"/>
          <ac:inkMkLst>
            <pc:docMk/>
            <pc:sldMk cId="3223721592" sldId="280"/>
            <ac:inkMk id="50" creationId="{716F75B6-E7F1-B1C8-E696-8FFE0A1C1DAC}"/>
          </ac:inkMkLst>
        </pc:inkChg>
        <pc:inkChg chg="add mod">
          <ac:chgData name="Yu, Duo" userId="97a69ae5-e632-4bf2-a339-618996bb8e19" providerId="ADAL" clId="{AD82647A-31E0-4713-965E-FC9F45724ED4}" dt="2023-10-23T14:12:23.678" v="64"/>
          <ac:inkMkLst>
            <pc:docMk/>
            <pc:sldMk cId="3223721592" sldId="280"/>
            <ac:inkMk id="51" creationId="{0082B942-ECEB-44B1-E08A-DEC8BF3942AC}"/>
          </ac:inkMkLst>
        </pc:inkChg>
        <pc:inkChg chg="add mod">
          <ac:chgData name="Yu, Duo" userId="97a69ae5-e632-4bf2-a339-618996bb8e19" providerId="ADAL" clId="{AD82647A-31E0-4713-965E-FC9F45724ED4}" dt="2023-10-23T14:12:23.678" v="64"/>
          <ac:inkMkLst>
            <pc:docMk/>
            <pc:sldMk cId="3223721592" sldId="280"/>
            <ac:inkMk id="52" creationId="{23542758-F7A2-A148-AC3C-C67D4441F15C}"/>
          </ac:inkMkLst>
        </pc:inkChg>
        <pc:inkChg chg="add mod">
          <ac:chgData name="Yu, Duo" userId="97a69ae5-e632-4bf2-a339-618996bb8e19" providerId="ADAL" clId="{AD82647A-31E0-4713-965E-FC9F45724ED4}" dt="2023-10-23T14:12:23.678" v="64"/>
          <ac:inkMkLst>
            <pc:docMk/>
            <pc:sldMk cId="3223721592" sldId="280"/>
            <ac:inkMk id="53" creationId="{5E0DBF06-541F-E5BC-AF0E-9DDEB07C90A7}"/>
          </ac:inkMkLst>
        </pc:inkChg>
        <pc:inkChg chg="add mod">
          <ac:chgData name="Yu, Duo" userId="97a69ae5-e632-4bf2-a339-618996bb8e19" providerId="ADAL" clId="{AD82647A-31E0-4713-965E-FC9F45724ED4}" dt="2023-10-23T14:12:23.678" v="64"/>
          <ac:inkMkLst>
            <pc:docMk/>
            <pc:sldMk cId="3223721592" sldId="280"/>
            <ac:inkMk id="54" creationId="{91E1A068-1966-887D-57C0-4797138D1A01}"/>
          </ac:inkMkLst>
        </pc:inkChg>
        <pc:inkChg chg="add mod">
          <ac:chgData name="Yu, Duo" userId="97a69ae5-e632-4bf2-a339-618996bb8e19" providerId="ADAL" clId="{AD82647A-31E0-4713-965E-FC9F45724ED4}" dt="2023-10-23T14:12:24.385" v="66"/>
          <ac:inkMkLst>
            <pc:docMk/>
            <pc:sldMk cId="3223721592" sldId="280"/>
            <ac:inkMk id="55" creationId="{A441597B-1E76-0E5A-B1CF-4E5162FEADD4}"/>
          </ac:inkMkLst>
        </pc:inkChg>
        <pc:inkChg chg="add mod">
          <ac:chgData name="Yu, Duo" userId="97a69ae5-e632-4bf2-a339-618996bb8e19" providerId="ADAL" clId="{AD82647A-31E0-4713-965E-FC9F45724ED4}" dt="2023-10-23T14:12:24.385" v="66"/>
          <ac:inkMkLst>
            <pc:docMk/>
            <pc:sldMk cId="3223721592" sldId="280"/>
            <ac:inkMk id="56" creationId="{21749534-F96C-D8F9-D700-2D2771B716AC}"/>
          </ac:inkMkLst>
        </pc:inkChg>
        <pc:inkChg chg="add mod">
          <ac:chgData name="Yu, Duo" userId="97a69ae5-e632-4bf2-a339-618996bb8e19" providerId="ADAL" clId="{AD82647A-31E0-4713-965E-FC9F45724ED4}" dt="2023-10-23T14:12:24.385" v="66"/>
          <ac:inkMkLst>
            <pc:docMk/>
            <pc:sldMk cId="3223721592" sldId="280"/>
            <ac:inkMk id="57" creationId="{B35E91B0-1402-2445-0FE8-ABB41961820B}"/>
          </ac:inkMkLst>
        </pc:inkChg>
        <pc:inkChg chg="add mod">
          <ac:chgData name="Yu, Duo" userId="97a69ae5-e632-4bf2-a339-618996bb8e19" providerId="ADAL" clId="{AD82647A-31E0-4713-965E-FC9F45724ED4}" dt="2023-10-23T14:12:24.385" v="66"/>
          <ac:inkMkLst>
            <pc:docMk/>
            <pc:sldMk cId="3223721592" sldId="280"/>
            <ac:inkMk id="58" creationId="{636E387A-9402-52DE-969A-14AA29DF72A4}"/>
          </ac:inkMkLst>
        </pc:inkChg>
        <pc:inkChg chg="add mod">
          <ac:chgData name="Yu, Duo" userId="97a69ae5-e632-4bf2-a339-618996bb8e19" providerId="ADAL" clId="{AD82647A-31E0-4713-965E-FC9F45724ED4}" dt="2023-10-23T14:12:24.385" v="66"/>
          <ac:inkMkLst>
            <pc:docMk/>
            <pc:sldMk cId="3223721592" sldId="280"/>
            <ac:inkMk id="59" creationId="{B82872F5-ED98-526A-3E8D-98756A7A69AA}"/>
          </ac:inkMkLst>
        </pc:inkChg>
        <pc:inkChg chg="add mod">
          <ac:chgData name="Yu, Duo" userId="97a69ae5-e632-4bf2-a339-618996bb8e19" providerId="ADAL" clId="{AD82647A-31E0-4713-965E-FC9F45724ED4}" dt="2023-10-23T14:12:24.385" v="66"/>
          <ac:inkMkLst>
            <pc:docMk/>
            <pc:sldMk cId="3223721592" sldId="280"/>
            <ac:inkMk id="60" creationId="{1FD2A180-9285-BD11-43A8-F1EB3B6B6544}"/>
          </ac:inkMkLst>
        </pc:inkChg>
        <pc:inkChg chg="add mod">
          <ac:chgData name="Yu, Duo" userId="97a69ae5-e632-4bf2-a339-618996bb8e19" providerId="ADAL" clId="{AD82647A-31E0-4713-965E-FC9F45724ED4}" dt="2023-10-23T14:12:24.385" v="66"/>
          <ac:inkMkLst>
            <pc:docMk/>
            <pc:sldMk cId="3223721592" sldId="280"/>
            <ac:inkMk id="61" creationId="{F2842CBD-0E70-A4A7-FA08-EF2A32A6ABA0}"/>
          </ac:inkMkLst>
        </pc:inkChg>
        <pc:inkChg chg="add mod">
          <ac:chgData name="Yu, Duo" userId="97a69ae5-e632-4bf2-a339-618996bb8e19" providerId="ADAL" clId="{AD82647A-31E0-4713-965E-FC9F45724ED4}" dt="2023-10-23T14:50:17.287" v="609"/>
          <ac:inkMkLst>
            <pc:docMk/>
            <pc:sldMk cId="3223721592" sldId="280"/>
            <ac:inkMk id="62" creationId="{C787F91D-F5B0-35B0-5A11-B55395803D33}"/>
          </ac:inkMkLst>
        </pc:inkChg>
        <pc:inkChg chg="add mod">
          <ac:chgData name="Yu, Duo" userId="97a69ae5-e632-4bf2-a339-618996bb8e19" providerId="ADAL" clId="{AD82647A-31E0-4713-965E-FC9F45724ED4}" dt="2023-10-23T14:30:38.406" v="586"/>
          <ac:inkMkLst>
            <pc:docMk/>
            <pc:sldMk cId="3223721592" sldId="280"/>
            <ac:inkMk id="62" creationId="{D0384B8B-118B-30C4-1B4D-852B5B802724}"/>
          </ac:inkMkLst>
        </pc:inkChg>
        <pc:inkChg chg="add mod">
          <ac:chgData name="Yu, Duo" userId="97a69ae5-e632-4bf2-a339-618996bb8e19" providerId="ADAL" clId="{AD82647A-31E0-4713-965E-FC9F45724ED4}" dt="2023-10-23T14:12:24.385" v="66"/>
          <ac:inkMkLst>
            <pc:docMk/>
            <pc:sldMk cId="3223721592" sldId="280"/>
            <ac:inkMk id="64" creationId="{2B4B07C4-BAC1-9B66-AC81-A2D9E4E04982}"/>
          </ac:inkMkLst>
        </pc:inkChg>
        <pc:inkChg chg="add">
          <ac:chgData name="Yu, Duo" userId="97a69ae5-e632-4bf2-a339-618996bb8e19" providerId="ADAL" clId="{AD82647A-31E0-4713-965E-FC9F45724ED4}" dt="2023-10-23T14:12:25.013" v="67" actId="9405"/>
          <ac:inkMkLst>
            <pc:docMk/>
            <pc:sldMk cId="3223721592" sldId="280"/>
            <ac:inkMk id="66" creationId="{E5319D17-3819-963E-DF28-10175417164E}"/>
          </ac:inkMkLst>
        </pc:inkChg>
        <pc:inkChg chg="add">
          <ac:chgData name="Yu, Duo" userId="97a69ae5-e632-4bf2-a339-618996bb8e19" providerId="ADAL" clId="{AD82647A-31E0-4713-965E-FC9F45724ED4}" dt="2023-10-23T14:12:25.358" v="68" actId="9405"/>
          <ac:inkMkLst>
            <pc:docMk/>
            <pc:sldMk cId="3223721592" sldId="280"/>
            <ac:inkMk id="67" creationId="{C98DAC2B-470C-07B0-C2CE-908A0E66CB9D}"/>
          </ac:inkMkLst>
        </pc:inkChg>
        <pc:inkChg chg="add">
          <ac:chgData name="Yu, Duo" userId="97a69ae5-e632-4bf2-a339-618996bb8e19" providerId="ADAL" clId="{AD82647A-31E0-4713-965E-FC9F45724ED4}" dt="2023-10-23T14:12:25.704" v="69" actId="9405"/>
          <ac:inkMkLst>
            <pc:docMk/>
            <pc:sldMk cId="3223721592" sldId="280"/>
            <ac:inkMk id="68" creationId="{C555D0CA-BBD0-569D-FFD5-626F5E2EE7DA}"/>
          </ac:inkMkLst>
        </pc:inkChg>
        <pc:inkChg chg="add mod">
          <ac:chgData name="Yu, Duo" userId="97a69ae5-e632-4bf2-a339-618996bb8e19" providerId="ADAL" clId="{AD82647A-31E0-4713-965E-FC9F45724ED4}" dt="2023-10-23T14:12:35.231" v="87"/>
          <ac:inkMkLst>
            <pc:docMk/>
            <pc:sldMk cId="3223721592" sldId="280"/>
            <ac:inkMk id="69" creationId="{54E2E2C4-08CE-7F15-D0AB-FA3D5F1A462E}"/>
          </ac:inkMkLst>
        </pc:inkChg>
        <pc:inkChg chg="add mod">
          <ac:chgData name="Yu, Duo" userId="97a69ae5-e632-4bf2-a339-618996bb8e19" providerId="ADAL" clId="{AD82647A-31E0-4713-965E-FC9F45724ED4}" dt="2023-10-23T14:12:35.231" v="87"/>
          <ac:inkMkLst>
            <pc:docMk/>
            <pc:sldMk cId="3223721592" sldId="280"/>
            <ac:inkMk id="70" creationId="{BC8E6811-3DC4-32F2-211D-5476E37A44CA}"/>
          </ac:inkMkLst>
        </pc:inkChg>
        <pc:inkChg chg="add mod">
          <ac:chgData name="Yu, Duo" userId="97a69ae5-e632-4bf2-a339-618996bb8e19" providerId="ADAL" clId="{AD82647A-31E0-4713-965E-FC9F45724ED4}" dt="2023-10-23T14:12:35.231" v="87"/>
          <ac:inkMkLst>
            <pc:docMk/>
            <pc:sldMk cId="3223721592" sldId="280"/>
            <ac:inkMk id="71" creationId="{C5982FC1-E1F9-6234-13F5-B6EF2675A3FD}"/>
          </ac:inkMkLst>
        </pc:inkChg>
        <pc:inkChg chg="add mod">
          <ac:chgData name="Yu, Duo" userId="97a69ae5-e632-4bf2-a339-618996bb8e19" providerId="ADAL" clId="{AD82647A-31E0-4713-965E-FC9F45724ED4}" dt="2023-10-23T14:12:35.231" v="87"/>
          <ac:inkMkLst>
            <pc:docMk/>
            <pc:sldMk cId="3223721592" sldId="280"/>
            <ac:inkMk id="72" creationId="{7B6468DC-8E7F-B1D8-5A94-C54A7091790F}"/>
          </ac:inkMkLst>
        </pc:inkChg>
        <pc:inkChg chg="add mod">
          <ac:chgData name="Yu, Duo" userId="97a69ae5-e632-4bf2-a339-618996bb8e19" providerId="ADAL" clId="{AD82647A-31E0-4713-965E-FC9F45724ED4}" dt="2023-10-23T14:12:35.231" v="87"/>
          <ac:inkMkLst>
            <pc:docMk/>
            <pc:sldMk cId="3223721592" sldId="280"/>
            <ac:inkMk id="73" creationId="{05433FA9-F07D-1218-8A30-792620D5FB09}"/>
          </ac:inkMkLst>
        </pc:inkChg>
        <pc:inkChg chg="add mod">
          <ac:chgData name="Yu, Duo" userId="97a69ae5-e632-4bf2-a339-618996bb8e19" providerId="ADAL" clId="{AD82647A-31E0-4713-965E-FC9F45724ED4}" dt="2023-10-23T14:12:35.231" v="87"/>
          <ac:inkMkLst>
            <pc:docMk/>
            <pc:sldMk cId="3223721592" sldId="280"/>
            <ac:inkMk id="75" creationId="{CDCB5E3F-B297-792A-C767-99C8A23178D9}"/>
          </ac:inkMkLst>
        </pc:inkChg>
        <pc:inkChg chg="add mod">
          <ac:chgData name="Yu, Duo" userId="97a69ae5-e632-4bf2-a339-618996bb8e19" providerId="ADAL" clId="{AD82647A-31E0-4713-965E-FC9F45724ED4}" dt="2023-10-23T14:12:35.231" v="87"/>
          <ac:inkMkLst>
            <pc:docMk/>
            <pc:sldMk cId="3223721592" sldId="280"/>
            <ac:inkMk id="76" creationId="{CCD1AD3E-B6B2-697A-336D-BCCED5918B7D}"/>
          </ac:inkMkLst>
        </pc:inkChg>
        <pc:inkChg chg="add mod">
          <ac:chgData name="Yu, Duo" userId="97a69ae5-e632-4bf2-a339-618996bb8e19" providerId="ADAL" clId="{AD82647A-31E0-4713-965E-FC9F45724ED4}" dt="2023-10-23T14:12:35.231" v="87"/>
          <ac:inkMkLst>
            <pc:docMk/>
            <pc:sldMk cId="3223721592" sldId="280"/>
            <ac:inkMk id="78" creationId="{A0FC4F90-204C-174A-5AB0-385EB54EB86C}"/>
          </ac:inkMkLst>
        </pc:inkChg>
        <pc:inkChg chg="add mod">
          <ac:chgData name="Yu, Duo" userId="97a69ae5-e632-4bf2-a339-618996bb8e19" providerId="ADAL" clId="{AD82647A-31E0-4713-965E-FC9F45724ED4}" dt="2023-10-23T14:12:35.231" v="87"/>
          <ac:inkMkLst>
            <pc:docMk/>
            <pc:sldMk cId="3223721592" sldId="280"/>
            <ac:inkMk id="79" creationId="{D0E4A2EE-35CD-1513-E95E-88241B2D1695}"/>
          </ac:inkMkLst>
        </pc:inkChg>
        <pc:inkChg chg="add mod">
          <ac:chgData name="Yu, Duo" userId="97a69ae5-e632-4bf2-a339-618996bb8e19" providerId="ADAL" clId="{AD82647A-31E0-4713-965E-FC9F45724ED4}" dt="2023-10-23T14:12:35.231" v="87"/>
          <ac:inkMkLst>
            <pc:docMk/>
            <pc:sldMk cId="3223721592" sldId="280"/>
            <ac:inkMk id="80" creationId="{106AF816-2C9B-F30E-F98C-F6905B94B690}"/>
          </ac:inkMkLst>
        </pc:inkChg>
        <pc:inkChg chg="add mod">
          <ac:chgData name="Yu, Duo" userId="97a69ae5-e632-4bf2-a339-618996bb8e19" providerId="ADAL" clId="{AD82647A-31E0-4713-965E-FC9F45724ED4}" dt="2023-10-23T14:12:35.231" v="87"/>
          <ac:inkMkLst>
            <pc:docMk/>
            <pc:sldMk cId="3223721592" sldId="280"/>
            <ac:inkMk id="81" creationId="{4B4122EA-B1E0-0E4C-BF3E-A9FD71C5C458}"/>
          </ac:inkMkLst>
        </pc:inkChg>
        <pc:inkChg chg="add mod">
          <ac:chgData name="Yu, Duo" userId="97a69ae5-e632-4bf2-a339-618996bb8e19" providerId="ADAL" clId="{AD82647A-31E0-4713-965E-FC9F45724ED4}" dt="2023-10-23T14:12:35.231" v="87"/>
          <ac:inkMkLst>
            <pc:docMk/>
            <pc:sldMk cId="3223721592" sldId="280"/>
            <ac:inkMk id="82" creationId="{71BBC10F-4FAA-AA5C-7C65-11B19FC65A06}"/>
          </ac:inkMkLst>
        </pc:inkChg>
        <pc:inkChg chg="add mod">
          <ac:chgData name="Yu, Duo" userId="97a69ae5-e632-4bf2-a339-618996bb8e19" providerId="ADAL" clId="{AD82647A-31E0-4713-965E-FC9F45724ED4}" dt="2023-10-23T14:12:35.231" v="87"/>
          <ac:inkMkLst>
            <pc:docMk/>
            <pc:sldMk cId="3223721592" sldId="280"/>
            <ac:inkMk id="83" creationId="{0494E8D5-8D61-C709-F5AF-8B091C853723}"/>
          </ac:inkMkLst>
        </pc:inkChg>
        <pc:inkChg chg="add mod">
          <ac:chgData name="Yu, Duo" userId="97a69ae5-e632-4bf2-a339-618996bb8e19" providerId="ADAL" clId="{AD82647A-31E0-4713-965E-FC9F45724ED4}" dt="2023-10-23T14:12:35.231" v="87"/>
          <ac:inkMkLst>
            <pc:docMk/>
            <pc:sldMk cId="3223721592" sldId="280"/>
            <ac:inkMk id="84" creationId="{D0F35BAA-21A1-1FAE-8E3B-BCF37DA6AB82}"/>
          </ac:inkMkLst>
        </pc:inkChg>
        <pc:inkChg chg="add mod">
          <ac:chgData name="Yu, Duo" userId="97a69ae5-e632-4bf2-a339-618996bb8e19" providerId="ADAL" clId="{AD82647A-31E0-4713-965E-FC9F45724ED4}" dt="2023-10-23T14:12:35.231" v="87"/>
          <ac:inkMkLst>
            <pc:docMk/>
            <pc:sldMk cId="3223721592" sldId="280"/>
            <ac:inkMk id="85" creationId="{37433E3B-A852-9BD7-7548-8CB59BB4A50C}"/>
          </ac:inkMkLst>
        </pc:inkChg>
        <pc:inkChg chg="add mod">
          <ac:chgData name="Yu, Duo" userId="97a69ae5-e632-4bf2-a339-618996bb8e19" providerId="ADAL" clId="{AD82647A-31E0-4713-965E-FC9F45724ED4}" dt="2023-10-23T14:13:01.692" v="100"/>
          <ac:inkMkLst>
            <pc:docMk/>
            <pc:sldMk cId="3223721592" sldId="280"/>
            <ac:inkMk id="87" creationId="{A7748C23-8964-1267-9EEA-8649B4F10DD9}"/>
          </ac:inkMkLst>
        </pc:inkChg>
        <pc:inkChg chg="add mod">
          <ac:chgData name="Yu, Duo" userId="97a69ae5-e632-4bf2-a339-618996bb8e19" providerId="ADAL" clId="{AD82647A-31E0-4713-965E-FC9F45724ED4}" dt="2023-10-23T14:13:01.692" v="100"/>
          <ac:inkMkLst>
            <pc:docMk/>
            <pc:sldMk cId="3223721592" sldId="280"/>
            <ac:inkMk id="88" creationId="{A3634B95-F7B9-7AE4-B0B2-B098A1B5B5A6}"/>
          </ac:inkMkLst>
        </pc:inkChg>
        <pc:inkChg chg="add mod">
          <ac:chgData name="Yu, Duo" userId="97a69ae5-e632-4bf2-a339-618996bb8e19" providerId="ADAL" clId="{AD82647A-31E0-4713-965E-FC9F45724ED4}" dt="2023-10-23T14:13:01.692" v="100"/>
          <ac:inkMkLst>
            <pc:docMk/>
            <pc:sldMk cId="3223721592" sldId="280"/>
            <ac:inkMk id="90" creationId="{150BD1A0-AB1E-DFB9-96E0-A7D597DA34A5}"/>
          </ac:inkMkLst>
        </pc:inkChg>
        <pc:inkChg chg="add mod">
          <ac:chgData name="Yu, Duo" userId="97a69ae5-e632-4bf2-a339-618996bb8e19" providerId="ADAL" clId="{AD82647A-31E0-4713-965E-FC9F45724ED4}" dt="2023-10-23T14:13:01.692" v="100"/>
          <ac:inkMkLst>
            <pc:docMk/>
            <pc:sldMk cId="3223721592" sldId="280"/>
            <ac:inkMk id="91" creationId="{C677C62C-3DD6-63E5-89B3-810D73836D31}"/>
          </ac:inkMkLst>
        </pc:inkChg>
        <pc:inkChg chg="add mod">
          <ac:chgData name="Yu, Duo" userId="97a69ae5-e632-4bf2-a339-618996bb8e19" providerId="ADAL" clId="{AD82647A-31E0-4713-965E-FC9F45724ED4}" dt="2023-10-23T14:13:01.692" v="100"/>
          <ac:inkMkLst>
            <pc:docMk/>
            <pc:sldMk cId="3223721592" sldId="280"/>
            <ac:inkMk id="92" creationId="{9E4E9318-E24C-993E-B6E2-20A701A632CC}"/>
          </ac:inkMkLst>
        </pc:inkChg>
        <pc:inkChg chg="add mod">
          <ac:chgData name="Yu, Duo" userId="97a69ae5-e632-4bf2-a339-618996bb8e19" providerId="ADAL" clId="{AD82647A-31E0-4713-965E-FC9F45724ED4}" dt="2023-10-23T14:13:01.692" v="100"/>
          <ac:inkMkLst>
            <pc:docMk/>
            <pc:sldMk cId="3223721592" sldId="280"/>
            <ac:inkMk id="93" creationId="{7F500D71-A9F5-BA48-1060-0440763858B3}"/>
          </ac:inkMkLst>
        </pc:inkChg>
        <pc:inkChg chg="add mod">
          <ac:chgData name="Yu, Duo" userId="97a69ae5-e632-4bf2-a339-618996bb8e19" providerId="ADAL" clId="{AD82647A-31E0-4713-965E-FC9F45724ED4}" dt="2023-10-23T14:13:01.692" v="100"/>
          <ac:inkMkLst>
            <pc:docMk/>
            <pc:sldMk cId="3223721592" sldId="280"/>
            <ac:inkMk id="94" creationId="{0F359549-C0D7-06CF-4B80-56038CF18325}"/>
          </ac:inkMkLst>
        </pc:inkChg>
        <pc:inkChg chg="add mod">
          <ac:chgData name="Yu, Duo" userId="97a69ae5-e632-4bf2-a339-618996bb8e19" providerId="ADAL" clId="{AD82647A-31E0-4713-965E-FC9F45724ED4}" dt="2023-10-23T14:13:01.692" v="100"/>
          <ac:inkMkLst>
            <pc:docMk/>
            <pc:sldMk cId="3223721592" sldId="280"/>
            <ac:inkMk id="95" creationId="{BA8EC071-EFAB-1EA1-BBA1-D8A4E6B15C8C}"/>
          </ac:inkMkLst>
        </pc:inkChg>
        <pc:inkChg chg="add mod">
          <ac:chgData name="Yu, Duo" userId="97a69ae5-e632-4bf2-a339-618996bb8e19" providerId="ADAL" clId="{AD82647A-31E0-4713-965E-FC9F45724ED4}" dt="2023-10-23T14:13:01.692" v="100"/>
          <ac:inkMkLst>
            <pc:docMk/>
            <pc:sldMk cId="3223721592" sldId="280"/>
            <ac:inkMk id="96" creationId="{27763962-2D23-08F2-08E0-8376009D9282}"/>
          </ac:inkMkLst>
        </pc:inkChg>
        <pc:inkChg chg="add mod">
          <ac:chgData name="Yu, Duo" userId="97a69ae5-e632-4bf2-a339-618996bb8e19" providerId="ADAL" clId="{AD82647A-31E0-4713-965E-FC9F45724ED4}" dt="2023-10-23T14:13:01.692" v="100"/>
          <ac:inkMkLst>
            <pc:docMk/>
            <pc:sldMk cId="3223721592" sldId="280"/>
            <ac:inkMk id="97" creationId="{CA4766FE-7D56-B688-0C1B-A5F5C152F3FD}"/>
          </ac:inkMkLst>
        </pc:inkChg>
        <pc:inkChg chg="add mod">
          <ac:chgData name="Yu, Duo" userId="97a69ae5-e632-4bf2-a339-618996bb8e19" providerId="ADAL" clId="{AD82647A-31E0-4713-965E-FC9F45724ED4}" dt="2023-10-23T14:13:01.692" v="100"/>
          <ac:inkMkLst>
            <pc:docMk/>
            <pc:sldMk cId="3223721592" sldId="280"/>
            <ac:inkMk id="98" creationId="{9420659A-74B9-CA25-012D-2A71A9DB22FA}"/>
          </ac:inkMkLst>
        </pc:inkChg>
        <pc:inkChg chg="add">
          <ac:chgData name="Yu, Duo" userId="97a69ae5-e632-4bf2-a339-618996bb8e19" providerId="ADAL" clId="{AD82647A-31E0-4713-965E-FC9F45724ED4}" dt="2023-10-23T14:13:05.858" v="101" actId="9405"/>
          <ac:inkMkLst>
            <pc:docMk/>
            <pc:sldMk cId="3223721592" sldId="280"/>
            <ac:inkMk id="100" creationId="{6E6C7A40-EF71-A169-427E-92917399F03E}"/>
          </ac:inkMkLst>
        </pc:inkChg>
        <pc:inkChg chg="add mod">
          <ac:chgData name="Yu, Duo" userId="97a69ae5-e632-4bf2-a339-618996bb8e19" providerId="ADAL" clId="{AD82647A-31E0-4713-965E-FC9F45724ED4}" dt="2023-10-23T14:13:07.874" v="105"/>
          <ac:inkMkLst>
            <pc:docMk/>
            <pc:sldMk cId="3223721592" sldId="280"/>
            <ac:inkMk id="101" creationId="{E177C486-F4DB-4907-A439-1D9BEF649960}"/>
          </ac:inkMkLst>
        </pc:inkChg>
        <pc:inkChg chg="add mod">
          <ac:chgData name="Yu, Duo" userId="97a69ae5-e632-4bf2-a339-618996bb8e19" providerId="ADAL" clId="{AD82647A-31E0-4713-965E-FC9F45724ED4}" dt="2023-10-23T14:13:07.874" v="105"/>
          <ac:inkMkLst>
            <pc:docMk/>
            <pc:sldMk cId="3223721592" sldId="280"/>
            <ac:inkMk id="102" creationId="{B3CF650C-07D7-88A3-C9F9-29AF3469FC68}"/>
          </ac:inkMkLst>
        </pc:inkChg>
        <pc:inkChg chg="add mod">
          <ac:chgData name="Yu, Duo" userId="97a69ae5-e632-4bf2-a339-618996bb8e19" providerId="ADAL" clId="{AD82647A-31E0-4713-965E-FC9F45724ED4}" dt="2023-10-23T14:13:07.874" v="105"/>
          <ac:inkMkLst>
            <pc:docMk/>
            <pc:sldMk cId="3223721592" sldId="280"/>
            <ac:inkMk id="103" creationId="{6C63397C-260D-7757-115C-DB0AB573B68E}"/>
          </ac:inkMkLst>
        </pc:inkChg>
        <pc:inkChg chg="add mod">
          <ac:chgData name="Yu, Duo" userId="97a69ae5-e632-4bf2-a339-618996bb8e19" providerId="ADAL" clId="{AD82647A-31E0-4713-965E-FC9F45724ED4}" dt="2023-10-23T14:17:13.836" v="223"/>
          <ac:inkMkLst>
            <pc:docMk/>
            <pc:sldMk cId="3223721592" sldId="280"/>
            <ac:inkMk id="105" creationId="{2D477FD1-A78A-0166-8DC1-63FDACF5CA0B}"/>
          </ac:inkMkLst>
        </pc:inkChg>
        <pc:inkChg chg="add mod">
          <ac:chgData name="Yu, Duo" userId="97a69ae5-e632-4bf2-a339-618996bb8e19" providerId="ADAL" clId="{AD82647A-31E0-4713-965E-FC9F45724ED4}" dt="2023-10-23T14:17:13.836" v="223"/>
          <ac:inkMkLst>
            <pc:docMk/>
            <pc:sldMk cId="3223721592" sldId="280"/>
            <ac:inkMk id="106" creationId="{ADCDEF26-B964-29B3-0EEE-40B80D19691B}"/>
          </ac:inkMkLst>
        </pc:inkChg>
        <pc:inkChg chg="add mod">
          <ac:chgData name="Yu, Duo" userId="97a69ae5-e632-4bf2-a339-618996bb8e19" providerId="ADAL" clId="{AD82647A-31E0-4713-965E-FC9F45724ED4}" dt="2023-10-23T14:17:13.836" v="223"/>
          <ac:inkMkLst>
            <pc:docMk/>
            <pc:sldMk cId="3223721592" sldId="280"/>
            <ac:inkMk id="108" creationId="{808D48EF-B389-7315-DD8C-8CB7721E762D}"/>
          </ac:inkMkLst>
        </pc:inkChg>
        <pc:inkChg chg="add mod">
          <ac:chgData name="Yu, Duo" userId="97a69ae5-e632-4bf2-a339-618996bb8e19" providerId="ADAL" clId="{AD82647A-31E0-4713-965E-FC9F45724ED4}" dt="2023-10-23T14:17:13.836" v="223"/>
          <ac:inkMkLst>
            <pc:docMk/>
            <pc:sldMk cId="3223721592" sldId="280"/>
            <ac:inkMk id="110" creationId="{00DA2203-D31E-E3A8-5B8A-C094D3CE2408}"/>
          </ac:inkMkLst>
        </pc:inkChg>
        <pc:inkChg chg="add mod">
          <ac:chgData name="Yu, Duo" userId="97a69ae5-e632-4bf2-a339-618996bb8e19" providerId="ADAL" clId="{AD82647A-31E0-4713-965E-FC9F45724ED4}" dt="2023-10-23T14:17:13.836" v="223"/>
          <ac:inkMkLst>
            <pc:docMk/>
            <pc:sldMk cId="3223721592" sldId="280"/>
            <ac:inkMk id="112" creationId="{05C75FE6-C891-9733-009E-B395C6EFF187}"/>
          </ac:inkMkLst>
        </pc:inkChg>
        <pc:inkChg chg="add mod">
          <ac:chgData name="Yu, Duo" userId="97a69ae5-e632-4bf2-a339-618996bb8e19" providerId="ADAL" clId="{AD82647A-31E0-4713-965E-FC9F45724ED4}" dt="2023-10-23T14:17:13.836" v="223"/>
          <ac:inkMkLst>
            <pc:docMk/>
            <pc:sldMk cId="3223721592" sldId="280"/>
            <ac:inkMk id="113" creationId="{CEF28692-0BE0-8515-F5D3-4982AF947EA4}"/>
          </ac:inkMkLst>
        </pc:inkChg>
        <pc:inkChg chg="add mod">
          <ac:chgData name="Yu, Duo" userId="97a69ae5-e632-4bf2-a339-618996bb8e19" providerId="ADAL" clId="{AD82647A-31E0-4713-965E-FC9F45724ED4}" dt="2023-10-23T14:17:13.836" v="223"/>
          <ac:inkMkLst>
            <pc:docMk/>
            <pc:sldMk cId="3223721592" sldId="280"/>
            <ac:inkMk id="114" creationId="{3BE9252D-E7C7-CC2C-276C-D48154D3F0F4}"/>
          </ac:inkMkLst>
        </pc:inkChg>
        <pc:inkChg chg="add mod">
          <ac:chgData name="Yu, Duo" userId="97a69ae5-e632-4bf2-a339-618996bb8e19" providerId="ADAL" clId="{AD82647A-31E0-4713-965E-FC9F45724ED4}" dt="2023-10-23T14:17:13.836" v="223"/>
          <ac:inkMkLst>
            <pc:docMk/>
            <pc:sldMk cId="3223721592" sldId="280"/>
            <ac:inkMk id="115" creationId="{A052C826-024F-745B-428C-03410C03D9DD}"/>
          </ac:inkMkLst>
        </pc:inkChg>
        <pc:inkChg chg="add mod">
          <ac:chgData name="Yu, Duo" userId="97a69ae5-e632-4bf2-a339-618996bb8e19" providerId="ADAL" clId="{AD82647A-31E0-4713-965E-FC9F45724ED4}" dt="2023-10-23T14:17:13.836" v="223"/>
          <ac:inkMkLst>
            <pc:docMk/>
            <pc:sldMk cId="3223721592" sldId="280"/>
            <ac:inkMk id="116" creationId="{684928F9-EE30-5235-A71D-936FC4DBBAB4}"/>
          </ac:inkMkLst>
        </pc:inkChg>
        <pc:inkChg chg="add mod">
          <ac:chgData name="Yu, Duo" userId="97a69ae5-e632-4bf2-a339-618996bb8e19" providerId="ADAL" clId="{AD82647A-31E0-4713-965E-FC9F45724ED4}" dt="2023-10-23T14:17:13.836" v="223"/>
          <ac:inkMkLst>
            <pc:docMk/>
            <pc:sldMk cId="3223721592" sldId="280"/>
            <ac:inkMk id="118" creationId="{3ED3A234-E1D4-CF2A-AB7A-528A23CAD9C7}"/>
          </ac:inkMkLst>
        </pc:inkChg>
        <pc:inkChg chg="add mod">
          <ac:chgData name="Yu, Duo" userId="97a69ae5-e632-4bf2-a339-618996bb8e19" providerId="ADAL" clId="{AD82647A-31E0-4713-965E-FC9F45724ED4}" dt="2023-10-23T14:17:13.836" v="223"/>
          <ac:inkMkLst>
            <pc:docMk/>
            <pc:sldMk cId="3223721592" sldId="280"/>
            <ac:inkMk id="119" creationId="{D8961C5B-1C2B-0985-12AB-C40235930215}"/>
          </ac:inkMkLst>
        </pc:inkChg>
        <pc:inkChg chg="add mod">
          <ac:chgData name="Yu, Duo" userId="97a69ae5-e632-4bf2-a339-618996bb8e19" providerId="ADAL" clId="{AD82647A-31E0-4713-965E-FC9F45724ED4}" dt="2023-10-23T14:17:13.836" v="223"/>
          <ac:inkMkLst>
            <pc:docMk/>
            <pc:sldMk cId="3223721592" sldId="280"/>
            <ac:inkMk id="120" creationId="{7EAA49AF-5D6E-531B-8D7B-23291C1592B2}"/>
          </ac:inkMkLst>
        </pc:inkChg>
        <pc:inkChg chg="add mod">
          <ac:chgData name="Yu, Duo" userId="97a69ae5-e632-4bf2-a339-618996bb8e19" providerId="ADAL" clId="{AD82647A-31E0-4713-965E-FC9F45724ED4}" dt="2023-10-23T14:17:13.836" v="223"/>
          <ac:inkMkLst>
            <pc:docMk/>
            <pc:sldMk cId="3223721592" sldId="280"/>
            <ac:inkMk id="121" creationId="{D54E6D8E-9D2B-ED10-517B-741A2F9F181D}"/>
          </ac:inkMkLst>
        </pc:inkChg>
        <pc:inkChg chg="add mod">
          <ac:chgData name="Yu, Duo" userId="97a69ae5-e632-4bf2-a339-618996bb8e19" providerId="ADAL" clId="{AD82647A-31E0-4713-965E-FC9F45724ED4}" dt="2023-10-23T14:17:13.836" v="223"/>
          <ac:inkMkLst>
            <pc:docMk/>
            <pc:sldMk cId="3223721592" sldId="280"/>
            <ac:inkMk id="122" creationId="{C2178B79-9158-84FA-1731-3FD0127DD029}"/>
          </ac:inkMkLst>
        </pc:inkChg>
        <pc:inkChg chg="add mod">
          <ac:chgData name="Yu, Duo" userId="97a69ae5-e632-4bf2-a339-618996bb8e19" providerId="ADAL" clId="{AD82647A-31E0-4713-965E-FC9F45724ED4}" dt="2023-10-23T14:17:13.836" v="223"/>
          <ac:inkMkLst>
            <pc:docMk/>
            <pc:sldMk cId="3223721592" sldId="280"/>
            <ac:inkMk id="124" creationId="{DB156544-017C-51DD-88A2-ACDB8C645C50}"/>
          </ac:inkMkLst>
        </pc:inkChg>
        <pc:inkChg chg="add mod">
          <ac:chgData name="Yu, Duo" userId="97a69ae5-e632-4bf2-a339-618996bb8e19" providerId="ADAL" clId="{AD82647A-31E0-4713-965E-FC9F45724ED4}" dt="2023-10-23T14:17:13.836" v="223"/>
          <ac:inkMkLst>
            <pc:docMk/>
            <pc:sldMk cId="3223721592" sldId="280"/>
            <ac:inkMk id="125" creationId="{D7F7D110-244D-D65A-DC2A-273061262AFF}"/>
          </ac:inkMkLst>
        </pc:inkChg>
        <pc:inkChg chg="add mod">
          <ac:chgData name="Yu, Duo" userId="97a69ae5-e632-4bf2-a339-618996bb8e19" providerId="ADAL" clId="{AD82647A-31E0-4713-965E-FC9F45724ED4}" dt="2023-10-23T14:17:13.836" v="223"/>
          <ac:inkMkLst>
            <pc:docMk/>
            <pc:sldMk cId="3223721592" sldId="280"/>
            <ac:inkMk id="126" creationId="{C6BCDB5C-BBBE-F12D-8B5C-2916CD434D4F}"/>
          </ac:inkMkLst>
        </pc:inkChg>
        <pc:inkChg chg="add mod">
          <ac:chgData name="Yu, Duo" userId="97a69ae5-e632-4bf2-a339-618996bb8e19" providerId="ADAL" clId="{AD82647A-31E0-4713-965E-FC9F45724ED4}" dt="2023-10-23T14:17:13.836" v="223"/>
          <ac:inkMkLst>
            <pc:docMk/>
            <pc:sldMk cId="3223721592" sldId="280"/>
            <ac:inkMk id="127" creationId="{902C44AC-1FE2-031B-241C-8AF22EC5E328}"/>
          </ac:inkMkLst>
        </pc:inkChg>
        <pc:inkChg chg="add mod">
          <ac:chgData name="Yu, Duo" userId="97a69ae5-e632-4bf2-a339-618996bb8e19" providerId="ADAL" clId="{AD82647A-31E0-4713-965E-FC9F45724ED4}" dt="2023-10-23T14:17:13.836" v="223"/>
          <ac:inkMkLst>
            <pc:docMk/>
            <pc:sldMk cId="3223721592" sldId="280"/>
            <ac:inkMk id="128" creationId="{DC0139B5-44D1-F838-1DC2-36069FD2F33A}"/>
          </ac:inkMkLst>
        </pc:inkChg>
        <pc:inkChg chg="add mod">
          <ac:chgData name="Yu, Duo" userId="97a69ae5-e632-4bf2-a339-618996bb8e19" providerId="ADAL" clId="{AD82647A-31E0-4713-965E-FC9F45724ED4}" dt="2023-10-23T14:15:20.166" v="214"/>
          <ac:inkMkLst>
            <pc:docMk/>
            <pc:sldMk cId="3223721592" sldId="280"/>
            <ac:inkMk id="130" creationId="{5AB5706D-76A0-55DF-2D2E-843DE2E926D7}"/>
          </ac:inkMkLst>
        </pc:inkChg>
        <pc:inkChg chg="add mod">
          <ac:chgData name="Yu, Duo" userId="97a69ae5-e632-4bf2-a339-618996bb8e19" providerId="ADAL" clId="{AD82647A-31E0-4713-965E-FC9F45724ED4}" dt="2023-10-23T14:15:20.166" v="214"/>
          <ac:inkMkLst>
            <pc:docMk/>
            <pc:sldMk cId="3223721592" sldId="280"/>
            <ac:inkMk id="131" creationId="{DA0A7F68-1216-31B8-638F-097B982223F3}"/>
          </ac:inkMkLst>
        </pc:inkChg>
        <pc:inkChg chg="add mod">
          <ac:chgData name="Yu, Duo" userId="97a69ae5-e632-4bf2-a339-618996bb8e19" providerId="ADAL" clId="{AD82647A-31E0-4713-965E-FC9F45724ED4}" dt="2023-10-23T14:15:20.166" v="214"/>
          <ac:inkMkLst>
            <pc:docMk/>
            <pc:sldMk cId="3223721592" sldId="280"/>
            <ac:inkMk id="133" creationId="{024AC3A4-69AD-23C7-DB0A-86CFB1332353}"/>
          </ac:inkMkLst>
        </pc:inkChg>
        <pc:inkChg chg="add mod">
          <ac:chgData name="Yu, Duo" userId="97a69ae5-e632-4bf2-a339-618996bb8e19" providerId="ADAL" clId="{AD82647A-31E0-4713-965E-FC9F45724ED4}" dt="2023-10-23T14:15:20.166" v="214"/>
          <ac:inkMkLst>
            <pc:docMk/>
            <pc:sldMk cId="3223721592" sldId="280"/>
            <ac:inkMk id="134" creationId="{2E7B6A87-AB2E-8135-233B-0B06FD6FED00}"/>
          </ac:inkMkLst>
        </pc:inkChg>
        <pc:inkChg chg="add mod">
          <ac:chgData name="Yu, Duo" userId="97a69ae5-e632-4bf2-a339-618996bb8e19" providerId="ADAL" clId="{AD82647A-31E0-4713-965E-FC9F45724ED4}" dt="2023-10-23T14:15:20.166" v="214"/>
          <ac:inkMkLst>
            <pc:docMk/>
            <pc:sldMk cId="3223721592" sldId="280"/>
            <ac:inkMk id="136" creationId="{6288C488-21C3-68C0-835F-6910DB478F23}"/>
          </ac:inkMkLst>
        </pc:inkChg>
        <pc:inkChg chg="add mod">
          <ac:chgData name="Yu, Duo" userId="97a69ae5-e632-4bf2-a339-618996bb8e19" providerId="ADAL" clId="{AD82647A-31E0-4713-965E-FC9F45724ED4}" dt="2023-10-23T14:15:20.166" v="214"/>
          <ac:inkMkLst>
            <pc:docMk/>
            <pc:sldMk cId="3223721592" sldId="280"/>
            <ac:inkMk id="137" creationId="{7D8DC0EA-6A49-C261-6131-93A120FEE5D6}"/>
          </ac:inkMkLst>
        </pc:inkChg>
        <pc:inkChg chg="add mod">
          <ac:chgData name="Yu, Duo" userId="97a69ae5-e632-4bf2-a339-618996bb8e19" providerId="ADAL" clId="{AD82647A-31E0-4713-965E-FC9F45724ED4}" dt="2023-10-23T14:15:20.166" v="214"/>
          <ac:inkMkLst>
            <pc:docMk/>
            <pc:sldMk cId="3223721592" sldId="280"/>
            <ac:inkMk id="138" creationId="{68FD7499-87F0-A2FF-897A-10A6579CECF9}"/>
          </ac:inkMkLst>
        </pc:inkChg>
        <pc:inkChg chg="add mod">
          <ac:chgData name="Yu, Duo" userId="97a69ae5-e632-4bf2-a339-618996bb8e19" providerId="ADAL" clId="{AD82647A-31E0-4713-965E-FC9F45724ED4}" dt="2023-10-23T14:15:20.166" v="214"/>
          <ac:inkMkLst>
            <pc:docMk/>
            <pc:sldMk cId="3223721592" sldId="280"/>
            <ac:inkMk id="139" creationId="{F6847F4D-C728-1404-8A55-E9BDC80263F2}"/>
          </ac:inkMkLst>
        </pc:inkChg>
        <pc:inkChg chg="add mod">
          <ac:chgData name="Yu, Duo" userId="97a69ae5-e632-4bf2-a339-618996bb8e19" providerId="ADAL" clId="{AD82647A-31E0-4713-965E-FC9F45724ED4}" dt="2023-10-23T14:15:20.166" v="214"/>
          <ac:inkMkLst>
            <pc:docMk/>
            <pc:sldMk cId="3223721592" sldId="280"/>
            <ac:inkMk id="140" creationId="{C79D9055-09ED-9412-9F9D-0F46D09DEC2C}"/>
          </ac:inkMkLst>
        </pc:inkChg>
        <pc:inkChg chg="add mod">
          <ac:chgData name="Yu, Duo" userId="97a69ae5-e632-4bf2-a339-618996bb8e19" providerId="ADAL" clId="{AD82647A-31E0-4713-965E-FC9F45724ED4}" dt="2023-10-23T14:15:20.166" v="214"/>
          <ac:inkMkLst>
            <pc:docMk/>
            <pc:sldMk cId="3223721592" sldId="280"/>
            <ac:inkMk id="141" creationId="{911993FC-FA21-D382-E107-9EAA6CEDF152}"/>
          </ac:inkMkLst>
        </pc:inkChg>
        <pc:inkChg chg="add mod">
          <ac:chgData name="Yu, Duo" userId="97a69ae5-e632-4bf2-a339-618996bb8e19" providerId="ADAL" clId="{AD82647A-31E0-4713-965E-FC9F45724ED4}" dt="2023-10-23T14:15:20.166" v="214"/>
          <ac:inkMkLst>
            <pc:docMk/>
            <pc:sldMk cId="3223721592" sldId="280"/>
            <ac:inkMk id="142" creationId="{F139954A-CF2B-9432-00F4-4127704253E4}"/>
          </ac:inkMkLst>
        </pc:inkChg>
        <pc:inkChg chg="add mod">
          <ac:chgData name="Yu, Duo" userId="97a69ae5-e632-4bf2-a339-618996bb8e19" providerId="ADAL" clId="{AD82647A-31E0-4713-965E-FC9F45724ED4}" dt="2023-10-23T14:15:20.166" v="214"/>
          <ac:inkMkLst>
            <pc:docMk/>
            <pc:sldMk cId="3223721592" sldId="280"/>
            <ac:inkMk id="143" creationId="{BCD03913-14D2-B28A-7B7A-DA735E75BE6B}"/>
          </ac:inkMkLst>
        </pc:inkChg>
        <pc:inkChg chg="add mod">
          <ac:chgData name="Yu, Duo" userId="97a69ae5-e632-4bf2-a339-618996bb8e19" providerId="ADAL" clId="{AD82647A-31E0-4713-965E-FC9F45724ED4}" dt="2023-10-23T14:15:20.166" v="214"/>
          <ac:inkMkLst>
            <pc:docMk/>
            <pc:sldMk cId="3223721592" sldId="280"/>
            <ac:inkMk id="144" creationId="{84DDB7D8-93C3-C93C-D6E4-F3264A36D29F}"/>
          </ac:inkMkLst>
        </pc:inkChg>
        <pc:inkChg chg="add mod">
          <ac:chgData name="Yu, Duo" userId="97a69ae5-e632-4bf2-a339-618996bb8e19" providerId="ADAL" clId="{AD82647A-31E0-4713-965E-FC9F45724ED4}" dt="2023-10-23T14:15:20.166" v="214"/>
          <ac:inkMkLst>
            <pc:docMk/>
            <pc:sldMk cId="3223721592" sldId="280"/>
            <ac:inkMk id="145" creationId="{832D214B-FB51-0642-4F34-08EFCAC36E39}"/>
          </ac:inkMkLst>
        </pc:inkChg>
        <pc:inkChg chg="add mod">
          <ac:chgData name="Yu, Duo" userId="97a69ae5-e632-4bf2-a339-618996bb8e19" providerId="ADAL" clId="{AD82647A-31E0-4713-965E-FC9F45724ED4}" dt="2023-10-23T14:15:20.166" v="214"/>
          <ac:inkMkLst>
            <pc:docMk/>
            <pc:sldMk cId="3223721592" sldId="280"/>
            <ac:inkMk id="146" creationId="{FB7481B9-29C9-44B2-AAC7-93D4DA0BA2B7}"/>
          </ac:inkMkLst>
        </pc:inkChg>
        <pc:inkChg chg="add mod">
          <ac:chgData name="Yu, Duo" userId="97a69ae5-e632-4bf2-a339-618996bb8e19" providerId="ADAL" clId="{AD82647A-31E0-4713-965E-FC9F45724ED4}" dt="2023-10-23T14:15:20.166" v="214"/>
          <ac:inkMkLst>
            <pc:docMk/>
            <pc:sldMk cId="3223721592" sldId="280"/>
            <ac:inkMk id="148" creationId="{033433EC-0123-0311-48A4-6222954356D1}"/>
          </ac:inkMkLst>
        </pc:inkChg>
        <pc:inkChg chg="add mod">
          <ac:chgData name="Yu, Duo" userId="97a69ae5-e632-4bf2-a339-618996bb8e19" providerId="ADAL" clId="{AD82647A-31E0-4713-965E-FC9F45724ED4}" dt="2023-10-23T14:15:20.166" v="214"/>
          <ac:inkMkLst>
            <pc:docMk/>
            <pc:sldMk cId="3223721592" sldId="280"/>
            <ac:inkMk id="149" creationId="{F1F94F6E-BB7B-D2D8-22B6-55D92A8F73ED}"/>
          </ac:inkMkLst>
        </pc:inkChg>
        <pc:inkChg chg="add mod">
          <ac:chgData name="Yu, Duo" userId="97a69ae5-e632-4bf2-a339-618996bb8e19" providerId="ADAL" clId="{AD82647A-31E0-4713-965E-FC9F45724ED4}" dt="2023-10-23T14:15:20.166" v="214"/>
          <ac:inkMkLst>
            <pc:docMk/>
            <pc:sldMk cId="3223721592" sldId="280"/>
            <ac:inkMk id="150" creationId="{1D48275F-0954-550B-2C5B-7972F48185DF}"/>
          </ac:inkMkLst>
        </pc:inkChg>
        <pc:inkChg chg="add mod">
          <ac:chgData name="Yu, Duo" userId="97a69ae5-e632-4bf2-a339-618996bb8e19" providerId="ADAL" clId="{AD82647A-31E0-4713-965E-FC9F45724ED4}" dt="2023-10-23T14:15:20.166" v="214"/>
          <ac:inkMkLst>
            <pc:docMk/>
            <pc:sldMk cId="3223721592" sldId="280"/>
            <ac:inkMk id="151" creationId="{06FD0E41-38EB-4EB8-6995-3F4F4AAF11FC}"/>
          </ac:inkMkLst>
        </pc:inkChg>
        <pc:inkChg chg="add mod">
          <ac:chgData name="Yu, Duo" userId="97a69ae5-e632-4bf2-a339-618996bb8e19" providerId="ADAL" clId="{AD82647A-31E0-4713-965E-FC9F45724ED4}" dt="2023-10-23T14:15:20.166" v="214"/>
          <ac:inkMkLst>
            <pc:docMk/>
            <pc:sldMk cId="3223721592" sldId="280"/>
            <ac:inkMk id="152" creationId="{FAA87A97-C8B5-D8A6-E713-E405ED125A6E}"/>
          </ac:inkMkLst>
        </pc:inkChg>
        <pc:inkChg chg="add mod">
          <ac:chgData name="Yu, Duo" userId="97a69ae5-e632-4bf2-a339-618996bb8e19" providerId="ADAL" clId="{AD82647A-31E0-4713-965E-FC9F45724ED4}" dt="2023-10-23T14:18:33.061" v="225"/>
          <ac:inkMkLst>
            <pc:docMk/>
            <pc:sldMk cId="3223721592" sldId="280"/>
            <ac:inkMk id="154" creationId="{5293DD01-EDBC-E8B2-ACE7-867697DFD2F1}"/>
          </ac:inkMkLst>
        </pc:inkChg>
        <pc:inkChg chg="add mod">
          <ac:chgData name="Yu, Duo" userId="97a69ae5-e632-4bf2-a339-618996bb8e19" providerId="ADAL" clId="{AD82647A-31E0-4713-965E-FC9F45724ED4}" dt="2023-10-23T14:18:33.061" v="225"/>
          <ac:inkMkLst>
            <pc:docMk/>
            <pc:sldMk cId="3223721592" sldId="280"/>
            <ac:inkMk id="155" creationId="{7307AFE0-0230-82F7-F6A2-C51C091C0ECA}"/>
          </ac:inkMkLst>
        </pc:inkChg>
        <pc:inkChg chg="add mod">
          <ac:chgData name="Yu, Duo" userId="97a69ae5-e632-4bf2-a339-618996bb8e19" providerId="ADAL" clId="{AD82647A-31E0-4713-965E-FC9F45724ED4}" dt="2023-10-23T14:18:33.061" v="225"/>
          <ac:inkMkLst>
            <pc:docMk/>
            <pc:sldMk cId="3223721592" sldId="280"/>
            <ac:inkMk id="156" creationId="{4C739F93-8BCB-2CC7-7523-70A95ED7C9E5}"/>
          </ac:inkMkLst>
        </pc:inkChg>
        <pc:inkChg chg="add mod">
          <ac:chgData name="Yu, Duo" userId="97a69ae5-e632-4bf2-a339-618996bb8e19" providerId="ADAL" clId="{AD82647A-31E0-4713-965E-FC9F45724ED4}" dt="2023-10-23T14:18:33.061" v="225"/>
          <ac:inkMkLst>
            <pc:docMk/>
            <pc:sldMk cId="3223721592" sldId="280"/>
            <ac:inkMk id="157" creationId="{4474831E-6ECA-413E-AF0F-3F616BF961E1}"/>
          </ac:inkMkLst>
        </pc:inkChg>
        <pc:inkChg chg="add mod">
          <ac:chgData name="Yu, Duo" userId="97a69ae5-e632-4bf2-a339-618996bb8e19" providerId="ADAL" clId="{AD82647A-31E0-4713-965E-FC9F45724ED4}" dt="2023-10-23T14:18:33.061" v="225"/>
          <ac:inkMkLst>
            <pc:docMk/>
            <pc:sldMk cId="3223721592" sldId="280"/>
            <ac:inkMk id="159" creationId="{354146B6-4F03-839C-FCD6-48E7D6D6AF3F}"/>
          </ac:inkMkLst>
        </pc:inkChg>
        <pc:inkChg chg="add mod">
          <ac:chgData name="Yu, Duo" userId="97a69ae5-e632-4bf2-a339-618996bb8e19" providerId="ADAL" clId="{AD82647A-31E0-4713-965E-FC9F45724ED4}" dt="2023-10-23T14:18:33.061" v="225"/>
          <ac:inkMkLst>
            <pc:docMk/>
            <pc:sldMk cId="3223721592" sldId="280"/>
            <ac:inkMk id="160" creationId="{F32BF2B4-F3CE-CAE2-5B68-FFD4102DD9D0}"/>
          </ac:inkMkLst>
        </pc:inkChg>
        <pc:inkChg chg="add mod">
          <ac:chgData name="Yu, Duo" userId="97a69ae5-e632-4bf2-a339-618996bb8e19" providerId="ADAL" clId="{AD82647A-31E0-4713-965E-FC9F45724ED4}" dt="2023-10-23T14:18:33.061" v="225"/>
          <ac:inkMkLst>
            <pc:docMk/>
            <pc:sldMk cId="3223721592" sldId="280"/>
            <ac:inkMk id="161" creationId="{46D01184-ABD4-E8D8-777E-AABB258CA0AA}"/>
          </ac:inkMkLst>
        </pc:inkChg>
        <pc:inkChg chg="add mod">
          <ac:chgData name="Yu, Duo" userId="97a69ae5-e632-4bf2-a339-618996bb8e19" providerId="ADAL" clId="{AD82647A-31E0-4713-965E-FC9F45724ED4}" dt="2023-10-23T14:18:33.061" v="225"/>
          <ac:inkMkLst>
            <pc:docMk/>
            <pc:sldMk cId="3223721592" sldId="280"/>
            <ac:inkMk id="162" creationId="{E21FFE60-A665-6870-EDA8-110D8C1A2F09}"/>
          </ac:inkMkLst>
        </pc:inkChg>
        <pc:inkChg chg="add mod">
          <ac:chgData name="Yu, Duo" userId="97a69ae5-e632-4bf2-a339-618996bb8e19" providerId="ADAL" clId="{AD82647A-31E0-4713-965E-FC9F45724ED4}" dt="2023-10-23T14:18:33.061" v="225"/>
          <ac:inkMkLst>
            <pc:docMk/>
            <pc:sldMk cId="3223721592" sldId="280"/>
            <ac:inkMk id="163" creationId="{1ED4AB10-4387-D666-F55D-D6FE27EBA867}"/>
          </ac:inkMkLst>
        </pc:inkChg>
        <pc:inkChg chg="add mod">
          <ac:chgData name="Yu, Duo" userId="97a69ae5-e632-4bf2-a339-618996bb8e19" providerId="ADAL" clId="{AD82647A-31E0-4713-965E-FC9F45724ED4}" dt="2023-10-23T14:18:33.061" v="225"/>
          <ac:inkMkLst>
            <pc:docMk/>
            <pc:sldMk cId="3223721592" sldId="280"/>
            <ac:inkMk id="164" creationId="{5FED0192-8EE4-4B3C-723C-7628284EB401}"/>
          </ac:inkMkLst>
        </pc:inkChg>
        <pc:inkChg chg="add mod">
          <ac:chgData name="Yu, Duo" userId="97a69ae5-e632-4bf2-a339-618996bb8e19" providerId="ADAL" clId="{AD82647A-31E0-4713-965E-FC9F45724ED4}" dt="2023-10-23T14:18:33.061" v="225"/>
          <ac:inkMkLst>
            <pc:docMk/>
            <pc:sldMk cId="3223721592" sldId="280"/>
            <ac:inkMk id="165" creationId="{E5F78A5D-C158-D62E-3008-5BB838C16102}"/>
          </ac:inkMkLst>
        </pc:inkChg>
        <pc:inkChg chg="add mod">
          <ac:chgData name="Yu, Duo" userId="97a69ae5-e632-4bf2-a339-618996bb8e19" providerId="ADAL" clId="{AD82647A-31E0-4713-965E-FC9F45724ED4}" dt="2023-10-23T14:18:33.061" v="225"/>
          <ac:inkMkLst>
            <pc:docMk/>
            <pc:sldMk cId="3223721592" sldId="280"/>
            <ac:inkMk id="166" creationId="{49235C75-5C89-5FEC-2835-8C24513EE9FD}"/>
          </ac:inkMkLst>
        </pc:inkChg>
        <pc:inkChg chg="add mod">
          <ac:chgData name="Yu, Duo" userId="97a69ae5-e632-4bf2-a339-618996bb8e19" providerId="ADAL" clId="{AD82647A-31E0-4713-965E-FC9F45724ED4}" dt="2023-10-23T14:18:33.061" v="225"/>
          <ac:inkMkLst>
            <pc:docMk/>
            <pc:sldMk cId="3223721592" sldId="280"/>
            <ac:inkMk id="167" creationId="{465842F2-E212-2318-294D-4F0D0CAAA89B}"/>
          </ac:inkMkLst>
        </pc:inkChg>
        <pc:inkChg chg="add mod">
          <ac:chgData name="Yu, Duo" userId="97a69ae5-e632-4bf2-a339-618996bb8e19" providerId="ADAL" clId="{AD82647A-31E0-4713-965E-FC9F45724ED4}" dt="2023-10-23T14:18:33.061" v="225"/>
          <ac:inkMkLst>
            <pc:docMk/>
            <pc:sldMk cId="3223721592" sldId="280"/>
            <ac:inkMk id="168" creationId="{05B1CC95-735D-CEEC-D1CF-4AB099584EB4}"/>
          </ac:inkMkLst>
        </pc:inkChg>
        <pc:inkChg chg="add mod">
          <ac:chgData name="Yu, Duo" userId="97a69ae5-e632-4bf2-a339-618996bb8e19" providerId="ADAL" clId="{AD82647A-31E0-4713-965E-FC9F45724ED4}" dt="2023-10-23T14:18:33.061" v="225"/>
          <ac:inkMkLst>
            <pc:docMk/>
            <pc:sldMk cId="3223721592" sldId="280"/>
            <ac:inkMk id="169" creationId="{05BEA721-557D-C1F6-2929-FB41AD2BFF1A}"/>
          </ac:inkMkLst>
        </pc:inkChg>
        <pc:inkChg chg="add mod">
          <ac:chgData name="Yu, Duo" userId="97a69ae5-e632-4bf2-a339-618996bb8e19" providerId="ADAL" clId="{AD82647A-31E0-4713-965E-FC9F45724ED4}" dt="2023-10-23T14:18:33.061" v="225"/>
          <ac:inkMkLst>
            <pc:docMk/>
            <pc:sldMk cId="3223721592" sldId="280"/>
            <ac:inkMk id="170" creationId="{A95CD7FC-7618-CCE3-7493-9B7B35F9F748}"/>
          </ac:inkMkLst>
        </pc:inkChg>
        <pc:inkChg chg="add mod">
          <ac:chgData name="Yu, Duo" userId="97a69ae5-e632-4bf2-a339-618996bb8e19" providerId="ADAL" clId="{AD82647A-31E0-4713-965E-FC9F45724ED4}" dt="2023-10-23T14:18:33.061" v="225"/>
          <ac:inkMkLst>
            <pc:docMk/>
            <pc:sldMk cId="3223721592" sldId="280"/>
            <ac:inkMk id="171" creationId="{90068A96-BBBE-EBAC-1717-3BFDC20CE6E8}"/>
          </ac:inkMkLst>
        </pc:inkChg>
        <pc:inkChg chg="add mod">
          <ac:chgData name="Yu, Duo" userId="97a69ae5-e632-4bf2-a339-618996bb8e19" providerId="ADAL" clId="{AD82647A-31E0-4713-965E-FC9F45724ED4}" dt="2023-10-23T14:18:33.061" v="225"/>
          <ac:inkMkLst>
            <pc:docMk/>
            <pc:sldMk cId="3223721592" sldId="280"/>
            <ac:inkMk id="172" creationId="{D81623D8-5427-B07B-E700-2AAD39263ADA}"/>
          </ac:inkMkLst>
        </pc:inkChg>
        <pc:inkChg chg="add mod">
          <ac:chgData name="Yu, Duo" userId="97a69ae5-e632-4bf2-a339-618996bb8e19" providerId="ADAL" clId="{AD82647A-31E0-4713-965E-FC9F45724ED4}" dt="2023-10-23T14:18:33.061" v="225"/>
          <ac:inkMkLst>
            <pc:docMk/>
            <pc:sldMk cId="3223721592" sldId="280"/>
            <ac:inkMk id="173" creationId="{F8E007A1-AEC0-6F76-6211-6BD7DFAD77F7}"/>
          </ac:inkMkLst>
        </pc:inkChg>
        <pc:inkChg chg="add mod">
          <ac:chgData name="Yu, Duo" userId="97a69ae5-e632-4bf2-a339-618996bb8e19" providerId="ADAL" clId="{AD82647A-31E0-4713-965E-FC9F45724ED4}" dt="2023-10-23T14:18:33.061" v="225"/>
          <ac:inkMkLst>
            <pc:docMk/>
            <pc:sldMk cId="3223721592" sldId="280"/>
            <ac:inkMk id="174" creationId="{81C0301E-4D91-B343-C49F-A99599553AAB}"/>
          </ac:inkMkLst>
        </pc:inkChg>
        <pc:inkChg chg="add mod">
          <ac:chgData name="Yu, Duo" userId="97a69ae5-e632-4bf2-a339-618996bb8e19" providerId="ADAL" clId="{AD82647A-31E0-4713-965E-FC9F45724ED4}" dt="2023-10-23T14:18:33.061" v="225"/>
          <ac:inkMkLst>
            <pc:docMk/>
            <pc:sldMk cId="3223721592" sldId="280"/>
            <ac:inkMk id="175" creationId="{6FE12F24-CB92-36CE-A958-E42E20F16635}"/>
          </ac:inkMkLst>
        </pc:inkChg>
        <pc:inkChg chg="add mod">
          <ac:chgData name="Yu, Duo" userId="97a69ae5-e632-4bf2-a339-618996bb8e19" providerId="ADAL" clId="{AD82647A-31E0-4713-965E-FC9F45724ED4}" dt="2023-10-23T14:15:22.650" v="218"/>
          <ac:inkMkLst>
            <pc:docMk/>
            <pc:sldMk cId="3223721592" sldId="280"/>
            <ac:inkMk id="177" creationId="{8F1E5AEA-0CC0-25C2-F48B-32403231B6F6}"/>
          </ac:inkMkLst>
        </pc:inkChg>
        <pc:inkChg chg="add mod">
          <ac:chgData name="Yu, Duo" userId="97a69ae5-e632-4bf2-a339-618996bb8e19" providerId="ADAL" clId="{AD82647A-31E0-4713-965E-FC9F45724ED4}" dt="2023-10-23T14:15:22.650" v="218"/>
          <ac:inkMkLst>
            <pc:docMk/>
            <pc:sldMk cId="3223721592" sldId="280"/>
            <ac:inkMk id="178" creationId="{D9AC7042-C304-82F7-12D0-D6B46E294BA9}"/>
          </ac:inkMkLst>
        </pc:inkChg>
        <pc:inkChg chg="add mod">
          <ac:chgData name="Yu, Duo" userId="97a69ae5-e632-4bf2-a339-618996bb8e19" providerId="ADAL" clId="{AD82647A-31E0-4713-965E-FC9F45724ED4}" dt="2023-10-23T14:15:22.650" v="218"/>
          <ac:inkMkLst>
            <pc:docMk/>
            <pc:sldMk cId="3223721592" sldId="280"/>
            <ac:inkMk id="180" creationId="{DF88B594-ED23-8464-333A-FBFEE3F83972}"/>
          </ac:inkMkLst>
        </pc:inkChg>
        <pc:inkChg chg="add mod">
          <ac:chgData name="Yu, Duo" userId="97a69ae5-e632-4bf2-a339-618996bb8e19" providerId="ADAL" clId="{AD82647A-31E0-4713-965E-FC9F45724ED4}" dt="2023-10-23T14:15:22.650" v="218"/>
          <ac:inkMkLst>
            <pc:docMk/>
            <pc:sldMk cId="3223721592" sldId="280"/>
            <ac:inkMk id="182" creationId="{4C6CC51E-C033-C66D-1080-636D916982E1}"/>
          </ac:inkMkLst>
        </pc:inkChg>
        <pc:inkChg chg="add mod">
          <ac:chgData name="Yu, Duo" userId="97a69ae5-e632-4bf2-a339-618996bb8e19" providerId="ADAL" clId="{AD82647A-31E0-4713-965E-FC9F45724ED4}" dt="2023-10-23T14:15:22.650" v="218"/>
          <ac:inkMkLst>
            <pc:docMk/>
            <pc:sldMk cId="3223721592" sldId="280"/>
            <ac:inkMk id="183" creationId="{024CD501-C3E8-94F0-D4F2-9AEA331EE43A}"/>
          </ac:inkMkLst>
        </pc:inkChg>
        <pc:inkChg chg="add mod">
          <ac:chgData name="Yu, Duo" userId="97a69ae5-e632-4bf2-a339-618996bb8e19" providerId="ADAL" clId="{AD82647A-31E0-4713-965E-FC9F45724ED4}" dt="2023-10-23T14:15:22.650" v="218"/>
          <ac:inkMkLst>
            <pc:docMk/>
            <pc:sldMk cId="3223721592" sldId="280"/>
            <ac:inkMk id="184" creationId="{A68B8F2F-8C5A-FB7B-A239-3BF550520FBF}"/>
          </ac:inkMkLst>
        </pc:inkChg>
        <pc:inkChg chg="add mod">
          <ac:chgData name="Yu, Duo" userId="97a69ae5-e632-4bf2-a339-618996bb8e19" providerId="ADAL" clId="{AD82647A-31E0-4713-965E-FC9F45724ED4}" dt="2023-10-23T14:15:22.650" v="218"/>
          <ac:inkMkLst>
            <pc:docMk/>
            <pc:sldMk cId="3223721592" sldId="280"/>
            <ac:inkMk id="185" creationId="{18113CA1-0A91-43C0-F4DA-FCE953D78B9D}"/>
          </ac:inkMkLst>
        </pc:inkChg>
        <pc:inkChg chg="add mod">
          <ac:chgData name="Yu, Duo" userId="97a69ae5-e632-4bf2-a339-618996bb8e19" providerId="ADAL" clId="{AD82647A-31E0-4713-965E-FC9F45724ED4}" dt="2023-10-23T14:15:22.650" v="218"/>
          <ac:inkMkLst>
            <pc:docMk/>
            <pc:sldMk cId="3223721592" sldId="280"/>
            <ac:inkMk id="186" creationId="{F2DF4D52-EAB7-3D30-7C75-C7DA0B0E367E}"/>
          </ac:inkMkLst>
        </pc:inkChg>
        <pc:inkChg chg="add mod">
          <ac:chgData name="Yu, Duo" userId="97a69ae5-e632-4bf2-a339-618996bb8e19" providerId="ADAL" clId="{AD82647A-31E0-4713-965E-FC9F45724ED4}" dt="2023-10-23T14:15:22.650" v="218"/>
          <ac:inkMkLst>
            <pc:docMk/>
            <pc:sldMk cId="3223721592" sldId="280"/>
            <ac:inkMk id="187" creationId="{EA4F2AA8-CDF9-1DE4-5051-2275555648AF}"/>
          </ac:inkMkLst>
        </pc:inkChg>
        <pc:inkChg chg="add mod">
          <ac:chgData name="Yu, Duo" userId="97a69ae5-e632-4bf2-a339-618996bb8e19" providerId="ADAL" clId="{AD82647A-31E0-4713-965E-FC9F45724ED4}" dt="2023-10-23T14:15:22.650" v="218"/>
          <ac:inkMkLst>
            <pc:docMk/>
            <pc:sldMk cId="3223721592" sldId="280"/>
            <ac:inkMk id="189" creationId="{B2522C60-8EF3-0DA6-EE85-7C5A573B3A9B}"/>
          </ac:inkMkLst>
        </pc:inkChg>
        <pc:inkChg chg="add mod">
          <ac:chgData name="Yu, Duo" userId="97a69ae5-e632-4bf2-a339-618996bb8e19" providerId="ADAL" clId="{AD82647A-31E0-4713-965E-FC9F45724ED4}" dt="2023-10-23T14:15:22.650" v="218"/>
          <ac:inkMkLst>
            <pc:docMk/>
            <pc:sldMk cId="3223721592" sldId="280"/>
            <ac:inkMk id="190" creationId="{4BEED2AD-5F83-EFB4-F072-D9D54E000BD6}"/>
          </ac:inkMkLst>
        </pc:inkChg>
        <pc:inkChg chg="add mod">
          <ac:chgData name="Yu, Duo" userId="97a69ae5-e632-4bf2-a339-618996bb8e19" providerId="ADAL" clId="{AD82647A-31E0-4713-965E-FC9F45724ED4}" dt="2023-10-23T14:15:22.650" v="218"/>
          <ac:inkMkLst>
            <pc:docMk/>
            <pc:sldMk cId="3223721592" sldId="280"/>
            <ac:inkMk id="191" creationId="{271BDBFE-7F45-C724-8359-C25C1033CEE2}"/>
          </ac:inkMkLst>
        </pc:inkChg>
        <pc:inkChg chg="add mod">
          <ac:chgData name="Yu, Duo" userId="97a69ae5-e632-4bf2-a339-618996bb8e19" providerId="ADAL" clId="{AD82647A-31E0-4713-965E-FC9F45724ED4}" dt="2023-10-23T14:15:22.650" v="218"/>
          <ac:inkMkLst>
            <pc:docMk/>
            <pc:sldMk cId="3223721592" sldId="280"/>
            <ac:inkMk id="192" creationId="{5CFC9775-06BB-41D5-3588-0CCB8235E0D2}"/>
          </ac:inkMkLst>
        </pc:inkChg>
        <pc:inkChg chg="add mod">
          <ac:chgData name="Yu, Duo" userId="97a69ae5-e632-4bf2-a339-618996bb8e19" providerId="ADAL" clId="{AD82647A-31E0-4713-965E-FC9F45724ED4}" dt="2023-10-23T14:15:22.650" v="218"/>
          <ac:inkMkLst>
            <pc:docMk/>
            <pc:sldMk cId="3223721592" sldId="280"/>
            <ac:inkMk id="193" creationId="{7C7CEA32-15E2-2FFB-915E-E6CD503FCD7D}"/>
          </ac:inkMkLst>
        </pc:inkChg>
        <pc:inkChg chg="add mod">
          <ac:chgData name="Yu, Duo" userId="97a69ae5-e632-4bf2-a339-618996bb8e19" providerId="ADAL" clId="{AD82647A-31E0-4713-965E-FC9F45724ED4}" dt="2023-10-23T14:15:22.650" v="218"/>
          <ac:inkMkLst>
            <pc:docMk/>
            <pc:sldMk cId="3223721592" sldId="280"/>
            <ac:inkMk id="194" creationId="{36AF2E51-99BD-2828-6B8C-9670D1CEF173}"/>
          </ac:inkMkLst>
        </pc:inkChg>
        <pc:inkChg chg="add mod">
          <ac:chgData name="Yu, Duo" userId="97a69ae5-e632-4bf2-a339-618996bb8e19" providerId="ADAL" clId="{AD82647A-31E0-4713-965E-FC9F45724ED4}" dt="2023-10-23T14:15:22.650" v="218"/>
          <ac:inkMkLst>
            <pc:docMk/>
            <pc:sldMk cId="3223721592" sldId="280"/>
            <ac:inkMk id="195" creationId="{C90EEE6A-557C-448A-6289-8906B255E16E}"/>
          </ac:inkMkLst>
        </pc:inkChg>
        <pc:inkChg chg="add">
          <ac:chgData name="Yu, Duo" userId="97a69ae5-e632-4bf2-a339-618996bb8e19" providerId="ADAL" clId="{AD82647A-31E0-4713-965E-FC9F45724ED4}" dt="2023-10-23T14:14:11.083" v="198" actId="9405"/>
          <ac:inkMkLst>
            <pc:docMk/>
            <pc:sldMk cId="3223721592" sldId="280"/>
            <ac:inkMk id="197" creationId="{F376E3CA-A624-2953-D324-0E3E67D7C30D}"/>
          </ac:inkMkLst>
        </pc:inkChg>
        <pc:inkChg chg="add">
          <ac:chgData name="Yu, Duo" userId="97a69ae5-e632-4bf2-a339-618996bb8e19" providerId="ADAL" clId="{AD82647A-31E0-4713-965E-FC9F45724ED4}" dt="2023-10-23T14:14:12.708" v="199" actId="9405"/>
          <ac:inkMkLst>
            <pc:docMk/>
            <pc:sldMk cId="3223721592" sldId="280"/>
            <ac:inkMk id="198" creationId="{B2591BC6-C859-A927-AAEC-DCFD2D75791A}"/>
          </ac:inkMkLst>
        </pc:inkChg>
        <pc:inkChg chg="add">
          <ac:chgData name="Yu, Duo" userId="97a69ae5-e632-4bf2-a339-618996bb8e19" providerId="ADAL" clId="{AD82647A-31E0-4713-965E-FC9F45724ED4}" dt="2023-10-23T14:14:13.525" v="200" actId="9405"/>
          <ac:inkMkLst>
            <pc:docMk/>
            <pc:sldMk cId="3223721592" sldId="280"/>
            <ac:inkMk id="199" creationId="{EAC206FD-37F3-148C-24E0-04830C61E1D4}"/>
          </ac:inkMkLst>
        </pc:inkChg>
        <pc:inkChg chg="add mod">
          <ac:chgData name="Yu, Duo" userId="97a69ae5-e632-4bf2-a339-618996bb8e19" providerId="ADAL" clId="{AD82647A-31E0-4713-965E-FC9F45724ED4}" dt="2023-10-23T14:14:18.303" v="205"/>
          <ac:inkMkLst>
            <pc:docMk/>
            <pc:sldMk cId="3223721592" sldId="280"/>
            <ac:inkMk id="200" creationId="{C223AC24-D541-6D0D-2031-EA7B25206885}"/>
          </ac:inkMkLst>
        </pc:inkChg>
        <pc:inkChg chg="add mod">
          <ac:chgData name="Yu, Duo" userId="97a69ae5-e632-4bf2-a339-618996bb8e19" providerId="ADAL" clId="{AD82647A-31E0-4713-965E-FC9F45724ED4}" dt="2023-10-23T14:14:18.303" v="205"/>
          <ac:inkMkLst>
            <pc:docMk/>
            <pc:sldMk cId="3223721592" sldId="280"/>
            <ac:inkMk id="201" creationId="{D0ADC830-B21F-6A60-4797-34A4394AC487}"/>
          </ac:inkMkLst>
        </pc:inkChg>
        <pc:inkChg chg="add mod">
          <ac:chgData name="Yu, Duo" userId="97a69ae5-e632-4bf2-a339-618996bb8e19" providerId="ADAL" clId="{AD82647A-31E0-4713-965E-FC9F45724ED4}" dt="2023-10-23T14:14:18.303" v="205"/>
          <ac:inkMkLst>
            <pc:docMk/>
            <pc:sldMk cId="3223721592" sldId="280"/>
            <ac:inkMk id="202" creationId="{26112197-10DB-D8AA-2A19-3DE4F46B282E}"/>
          </ac:inkMkLst>
        </pc:inkChg>
        <pc:inkChg chg="add mod">
          <ac:chgData name="Yu, Duo" userId="97a69ae5-e632-4bf2-a339-618996bb8e19" providerId="ADAL" clId="{AD82647A-31E0-4713-965E-FC9F45724ED4}" dt="2023-10-23T14:14:18.303" v="205"/>
          <ac:inkMkLst>
            <pc:docMk/>
            <pc:sldMk cId="3223721592" sldId="280"/>
            <ac:inkMk id="203" creationId="{F5D66AA7-63BC-C6F6-A25F-F3403EDE1350}"/>
          </ac:inkMkLst>
        </pc:inkChg>
        <pc:inkChg chg="add mod">
          <ac:chgData name="Yu, Duo" userId="97a69ae5-e632-4bf2-a339-618996bb8e19" providerId="ADAL" clId="{AD82647A-31E0-4713-965E-FC9F45724ED4}" dt="2023-10-23T14:14:28.250" v="210"/>
          <ac:inkMkLst>
            <pc:docMk/>
            <pc:sldMk cId="3223721592" sldId="280"/>
            <ac:inkMk id="205" creationId="{A75E7845-4A74-7480-A939-542A8A6A5028}"/>
          </ac:inkMkLst>
        </pc:inkChg>
        <pc:inkChg chg="add mod">
          <ac:chgData name="Yu, Duo" userId="97a69ae5-e632-4bf2-a339-618996bb8e19" providerId="ADAL" clId="{AD82647A-31E0-4713-965E-FC9F45724ED4}" dt="2023-10-23T14:14:28.250" v="210"/>
          <ac:inkMkLst>
            <pc:docMk/>
            <pc:sldMk cId="3223721592" sldId="280"/>
            <ac:inkMk id="206" creationId="{06D17CF1-8880-70E9-9FC9-1C1196206E9B}"/>
          </ac:inkMkLst>
        </pc:inkChg>
        <pc:inkChg chg="add mod">
          <ac:chgData name="Yu, Duo" userId="97a69ae5-e632-4bf2-a339-618996bb8e19" providerId="ADAL" clId="{AD82647A-31E0-4713-965E-FC9F45724ED4}" dt="2023-10-23T14:14:28.250" v="210"/>
          <ac:inkMkLst>
            <pc:docMk/>
            <pc:sldMk cId="3223721592" sldId="280"/>
            <ac:inkMk id="207" creationId="{D23C729D-A45B-9536-4C2B-5EBDB88D785E}"/>
          </ac:inkMkLst>
        </pc:inkChg>
        <pc:inkChg chg="add mod">
          <ac:chgData name="Yu, Duo" userId="97a69ae5-e632-4bf2-a339-618996bb8e19" providerId="ADAL" clId="{AD82647A-31E0-4713-965E-FC9F45724ED4}" dt="2023-10-23T14:14:28.250" v="210"/>
          <ac:inkMkLst>
            <pc:docMk/>
            <pc:sldMk cId="3223721592" sldId="280"/>
            <ac:inkMk id="208" creationId="{425209A4-C708-2B28-4874-0C2CC713E92F}"/>
          </ac:inkMkLst>
        </pc:inkChg>
        <pc:inkChg chg="add mod">
          <ac:chgData name="Yu, Duo" userId="97a69ae5-e632-4bf2-a339-618996bb8e19" providerId="ADAL" clId="{AD82647A-31E0-4713-965E-FC9F45724ED4}" dt="2023-10-23T14:16:01.600" v="220"/>
          <ac:inkMkLst>
            <pc:docMk/>
            <pc:sldMk cId="3223721592" sldId="280"/>
            <ac:inkMk id="210" creationId="{806DDEEE-7132-F602-7941-513732F41105}"/>
          </ac:inkMkLst>
        </pc:inkChg>
        <pc:inkChg chg="add mod">
          <ac:chgData name="Yu, Duo" userId="97a69ae5-e632-4bf2-a339-618996bb8e19" providerId="ADAL" clId="{AD82647A-31E0-4713-965E-FC9F45724ED4}" dt="2023-10-23T14:15:20.166" v="214"/>
          <ac:inkMkLst>
            <pc:docMk/>
            <pc:sldMk cId="3223721592" sldId="280"/>
            <ac:inkMk id="212" creationId="{A4446200-4499-300A-B965-2F8F1E7D2A22}"/>
          </ac:inkMkLst>
        </pc:inkChg>
        <pc:inkChg chg="add">
          <ac:chgData name="Yu, Duo" userId="97a69ae5-e632-4bf2-a339-618996bb8e19" providerId="ADAL" clId="{AD82647A-31E0-4713-965E-FC9F45724ED4}" dt="2023-10-23T14:15:20.888" v="215" actId="9405"/>
          <ac:inkMkLst>
            <pc:docMk/>
            <pc:sldMk cId="3223721592" sldId="280"/>
            <ac:inkMk id="214" creationId="{35607A12-BBEE-F5C3-51B4-8844471F40AA}"/>
          </ac:inkMkLst>
        </pc:inkChg>
        <pc:inkChg chg="add mod">
          <ac:chgData name="Yu, Duo" userId="97a69ae5-e632-4bf2-a339-618996bb8e19" providerId="ADAL" clId="{AD82647A-31E0-4713-965E-FC9F45724ED4}" dt="2023-10-23T14:15:22.650" v="218"/>
          <ac:inkMkLst>
            <pc:docMk/>
            <pc:sldMk cId="3223721592" sldId="280"/>
            <ac:inkMk id="215" creationId="{57D7B2DC-41A6-0DB1-B036-374815F1BE5A}"/>
          </ac:inkMkLst>
        </pc:inkChg>
        <pc:inkChg chg="add mod">
          <ac:chgData name="Yu, Duo" userId="97a69ae5-e632-4bf2-a339-618996bb8e19" providerId="ADAL" clId="{AD82647A-31E0-4713-965E-FC9F45724ED4}" dt="2023-10-23T14:15:22.650" v="218"/>
          <ac:inkMkLst>
            <pc:docMk/>
            <pc:sldMk cId="3223721592" sldId="280"/>
            <ac:inkMk id="216" creationId="{B00C89C6-9F14-0DAE-9FF5-1F0B1EBDEF11}"/>
          </ac:inkMkLst>
        </pc:inkChg>
        <pc:inkChg chg="add mod">
          <ac:chgData name="Yu, Duo" userId="97a69ae5-e632-4bf2-a339-618996bb8e19" providerId="ADAL" clId="{AD82647A-31E0-4713-965E-FC9F45724ED4}" dt="2023-10-23T14:17:13.836" v="223"/>
          <ac:inkMkLst>
            <pc:docMk/>
            <pc:sldMk cId="3223721592" sldId="280"/>
            <ac:inkMk id="218" creationId="{81423A08-1271-53FE-1567-38AEEF2E26DA}"/>
          </ac:inkMkLst>
        </pc:inkChg>
        <pc:inkChg chg="add">
          <ac:chgData name="Yu, Duo" userId="97a69ae5-e632-4bf2-a339-618996bb8e19" providerId="ADAL" clId="{AD82647A-31E0-4713-965E-FC9F45724ED4}" dt="2023-10-23T14:16:53.225" v="221" actId="9405"/>
          <ac:inkMkLst>
            <pc:docMk/>
            <pc:sldMk cId="3223721592" sldId="280"/>
            <ac:inkMk id="220" creationId="{79DC073C-623C-472B-2EA0-1B13F7398003}"/>
          </ac:inkMkLst>
        </pc:inkChg>
        <pc:inkChg chg="add mod">
          <ac:chgData name="Yu, Duo" userId="97a69ae5-e632-4bf2-a339-618996bb8e19" providerId="ADAL" clId="{AD82647A-31E0-4713-965E-FC9F45724ED4}" dt="2023-10-23T14:17:13.836" v="223"/>
          <ac:inkMkLst>
            <pc:docMk/>
            <pc:sldMk cId="3223721592" sldId="280"/>
            <ac:inkMk id="221" creationId="{C8E734C8-F30A-A6FD-B5A4-09D867618FB6}"/>
          </ac:inkMkLst>
        </pc:inkChg>
        <pc:inkChg chg="add mod">
          <ac:chgData name="Yu, Duo" userId="97a69ae5-e632-4bf2-a339-618996bb8e19" providerId="ADAL" clId="{AD82647A-31E0-4713-965E-FC9F45724ED4}" dt="2023-10-23T14:18:33.061" v="225"/>
          <ac:inkMkLst>
            <pc:docMk/>
            <pc:sldMk cId="3223721592" sldId="280"/>
            <ac:inkMk id="223" creationId="{12ED1A92-0250-A896-BA3B-BA9D961C2F29}"/>
          </ac:inkMkLst>
        </pc:inkChg>
        <pc:inkChg chg="add mod">
          <ac:chgData name="Yu, Duo" userId="97a69ae5-e632-4bf2-a339-618996bb8e19" providerId="ADAL" clId="{AD82647A-31E0-4713-965E-FC9F45724ED4}" dt="2023-10-23T14:18:45.588" v="231"/>
          <ac:inkMkLst>
            <pc:docMk/>
            <pc:sldMk cId="3223721592" sldId="280"/>
            <ac:inkMk id="225" creationId="{24BB26C8-20D4-44D7-5A7C-3EBA6B403E8C}"/>
          </ac:inkMkLst>
        </pc:inkChg>
        <pc:inkChg chg="add del mod">
          <ac:chgData name="Yu, Duo" userId="97a69ae5-e632-4bf2-a339-618996bb8e19" providerId="ADAL" clId="{AD82647A-31E0-4713-965E-FC9F45724ED4}" dt="2023-10-23T14:18:45.588" v="230"/>
          <ac:inkMkLst>
            <pc:docMk/>
            <pc:sldMk cId="3223721592" sldId="280"/>
            <ac:inkMk id="226" creationId="{ACE6F6E1-41E0-ECF3-33B1-AE78421FFA67}"/>
          </ac:inkMkLst>
        </pc:inkChg>
        <pc:inkChg chg="add del mod">
          <ac:chgData name="Yu, Duo" userId="97a69ae5-e632-4bf2-a339-618996bb8e19" providerId="ADAL" clId="{AD82647A-31E0-4713-965E-FC9F45724ED4}" dt="2023-10-23T14:18:45.588" v="231"/>
          <ac:inkMkLst>
            <pc:docMk/>
            <pc:sldMk cId="3223721592" sldId="280"/>
            <ac:inkMk id="227" creationId="{76F68821-6D52-B064-FA69-60B1D5171BE0}"/>
          </ac:inkMkLst>
        </pc:inkChg>
        <pc:inkChg chg="add mod">
          <ac:chgData name="Yu, Duo" userId="97a69ae5-e632-4bf2-a339-618996bb8e19" providerId="ADAL" clId="{AD82647A-31E0-4713-965E-FC9F45724ED4}" dt="2023-10-23T14:18:59.667" v="238"/>
          <ac:inkMkLst>
            <pc:docMk/>
            <pc:sldMk cId="3223721592" sldId="280"/>
            <ac:inkMk id="229" creationId="{95851631-96ED-D6AF-D97A-3A6CC83C27FF}"/>
          </ac:inkMkLst>
        </pc:inkChg>
        <pc:inkChg chg="add mod">
          <ac:chgData name="Yu, Duo" userId="97a69ae5-e632-4bf2-a339-618996bb8e19" providerId="ADAL" clId="{AD82647A-31E0-4713-965E-FC9F45724ED4}" dt="2023-10-23T14:18:59.667" v="238"/>
          <ac:inkMkLst>
            <pc:docMk/>
            <pc:sldMk cId="3223721592" sldId="280"/>
            <ac:inkMk id="230" creationId="{B4B44D43-7D82-E343-820C-415A331D3DD6}"/>
          </ac:inkMkLst>
        </pc:inkChg>
        <pc:inkChg chg="add mod">
          <ac:chgData name="Yu, Duo" userId="97a69ae5-e632-4bf2-a339-618996bb8e19" providerId="ADAL" clId="{AD82647A-31E0-4713-965E-FC9F45724ED4}" dt="2023-10-23T14:18:59.667" v="238"/>
          <ac:inkMkLst>
            <pc:docMk/>
            <pc:sldMk cId="3223721592" sldId="280"/>
            <ac:inkMk id="231" creationId="{38A069C0-8737-08F9-63B2-BACAC4689DE0}"/>
          </ac:inkMkLst>
        </pc:inkChg>
        <pc:inkChg chg="add mod">
          <ac:chgData name="Yu, Duo" userId="97a69ae5-e632-4bf2-a339-618996bb8e19" providerId="ADAL" clId="{AD82647A-31E0-4713-965E-FC9F45724ED4}" dt="2023-10-23T14:18:59.667" v="238"/>
          <ac:inkMkLst>
            <pc:docMk/>
            <pc:sldMk cId="3223721592" sldId="280"/>
            <ac:inkMk id="232" creationId="{6759A28E-D81C-EE45-15D9-A05AE76702C1}"/>
          </ac:inkMkLst>
        </pc:inkChg>
        <pc:inkChg chg="add mod">
          <ac:chgData name="Yu, Duo" userId="97a69ae5-e632-4bf2-a339-618996bb8e19" providerId="ADAL" clId="{AD82647A-31E0-4713-965E-FC9F45724ED4}" dt="2023-10-23T14:18:59.667" v="238"/>
          <ac:inkMkLst>
            <pc:docMk/>
            <pc:sldMk cId="3223721592" sldId="280"/>
            <ac:inkMk id="233" creationId="{88CFCE1A-1924-C1F5-23D5-73EE15DBB186}"/>
          </ac:inkMkLst>
        </pc:inkChg>
        <pc:inkChg chg="add mod">
          <ac:chgData name="Yu, Duo" userId="97a69ae5-e632-4bf2-a339-618996bb8e19" providerId="ADAL" clId="{AD82647A-31E0-4713-965E-FC9F45724ED4}" dt="2023-10-23T14:19:01.599" v="240"/>
          <ac:inkMkLst>
            <pc:docMk/>
            <pc:sldMk cId="3223721592" sldId="280"/>
            <ac:inkMk id="234" creationId="{B2F23E5B-16E5-62C3-53FD-0C6D8F1C3D0B}"/>
          </ac:inkMkLst>
        </pc:inkChg>
        <pc:inkChg chg="add mod">
          <ac:chgData name="Yu, Duo" userId="97a69ae5-e632-4bf2-a339-618996bb8e19" providerId="ADAL" clId="{AD82647A-31E0-4713-965E-FC9F45724ED4}" dt="2023-10-23T14:19:01.599" v="240"/>
          <ac:inkMkLst>
            <pc:docMk/>
            <pc:sldMk cId="3223721592" sldId="280"/>
            <ac:inkMk id="236" creationId="{708A920A-911F-568A-87B1-A2F10173069F}"/>
          </ac:inkMkLst>
        </pc:inkChg>
        <pc:inkChg chg="add mod">
          <ac:chgData name="Yu, Duo" userId="97a69ae5-e632-4bf2-a339-618996bb8e19" providerId="ADAL" clId="{AD82647A-31E0-4713-965E-FC9F45724ED4}" dt="2023-10-23T14:19:16.965" v="253"/>
          <ac:inkMkLst>
            <pc:docMk/>
            <pc:sldMk cId="3223721592" sldId="280"/>
            <ac:inkMk id="238" creationId="{B1FFA7CA-2FFE-4016-286D-AA80D3105135}"/>
          </ac:inkMkLst>
        </pc:inkChg>
        <pc:inkChg chg="add mod">
          <ac:chgData name="Yu, Duo" userId="97a69ae5-e632-4bf2-a339-618996bb8e19" providerId="ADAL" clId="{AD82647A-31E0-4713-965E-FC9F45724ED4}" dt="2023-10-23T14:19:16.965" v="253"/>
          <ac:inkMkLst>
            <pc:docMk/>
            <pc:sldMk cId="3223721592" sldId="280"/>
            <ac:inkMk id="239" creationId="{48C67AC5-F2D1-8DDC-D735-96AE178B5D72}"/>
          </ac:inkMkLst>
        </pc:inkChg>
        <pc:inkChg chg="add mod">
          <ac:chgData name="Yu, Duo" userId="97a69ae5-e632-4bf2-a339-618996bb8e19" providerId="ADAL" clId="{AD82647A-31E0-4713-965E-FC9F45724ED4}" dt="2023-10-23T14:19:16.965" v="253"/>
          <ac:inkMkLst>
            <pc:docMk/>
            <pc:sldMk cId="3223721592" sldId="280"/>
            <ac:inkMk id="240" creationId="{F61B2A5E-E81D-4343-FE20-A66771DE13AC}"/>
          </ac:inkMkLst>
        </pc:inkChg>
        <pc:inkChg chg="add mod">
          <ac:chgData name="Yu, Duo" userId="97a69ae5-e632-4bf2-a339-618996bb8e19" providerId="ADAL" clId="{AD82647A-31E0-4713-965E-FC9F45724ED4}" dt="2023-10-23T14:19:16.965" v="253"/>
          <ac:inkMkLst>
            <pc:docMk/>
            <pc:sldMk cId="3223721592" sldId="280"/>
            <ac:inkMk id="241" creationId="{02727735-928F-46FD-F44A-EE161C28FC99}"/>
          </ac:inkMkLst>
        </pc:inkChg>
        <pc:inkChg chg="add mod">
          <ac:chgData name="Yu, Duo" userId="97a69ae5-e632-4bf2-a339-618996bb8e19" providerId="ADAL" clId="{AD82647A-31E0-4713-965E-FC9F45724ED4}" dt="2023-10-23T14:19:16.965" v="253"/>
          <ac:inkMkLst>
            <pc:docMk/>
            <pc:sldMk cId="3223721592" sldId="280"/>
            <ac:inkMk id="242" creationId="{26739B10-0072-1DD6-31A1-FE59C0140233}"/>
          </ac:inkMkLst>
        </pc:inkChg>
        <pc:inkChg chg="add mod">
          <ac:chgData name="Yu, Duo" userId="97a69ae5-e632-4bf2-a339-618996bb8e19" providerId="ADAL" clId="{AD82647A-31E0-4713-965E-FC9F45724ED4}" dt="2023-10-23T14:19:16.965" v="253"/>
          <ac:inkMkLst>
            <pc:docMk/>
            <pc:sldMk cId="3223721592" sldId="280"/>
            <ac:inkMk id="243" creationId="{8B122360-408F-AD21-5312-C42703621622}"/>
          </ac:inkMkLst>
        </pc:inkChg>
        <pc:inkChg chg="add mod">
          <ac:chgData name="Yu, Duo" userId="97a69ae5-e632-4bf2-a339-618996bb8e19" providerId="ADAL" clId="{AD82647A-31E0-4713-965E-FC9F45724ED4}" dt="2023-10-23T14:19:16.965" v="253"/>
          <ac:inkMkLst>
            <pc:docMk/>
            <pc:sldMk cId="3223721592" sldId="280"/>
            <ac:inkMk id="244" creationId="{643443BB-957D-8A24-2105-8DBA5E54A329}"/>
          </ac:inkMkLst>
        </pc:inkChg>
        <pc:inkChg chg="add del mod">
          <ac:chgData name="Yu, Duo" userId="97a69ae5-e632-4bf2-a339-618996bb8e19" providerId="ADAL" clId="{AD82647A-31E0-4713-965E-FC9F45724ED4}" dt="2023-10-23T14:50:04.425" v="587"/>
          <ac:inkMkLst>
            <pc:docMk/>
            <pc:sldMk cId="3223721592" sldId="280"/>
            <ac:inkMk id="245" creationId="{F91D01D2-A3B8-6BFC-6DAB-935EC2C72399}"/>
          </ac:inkMkLst>
        </pc:inkChg>
        <pc:inkChg chg="add del mod">
          <ac:chgData name="Yu, Duo" userId="97a69ae5-e632-4bf2-a339-618996bb8e19" providerId="ADAL" clId="{AD82647A-31E0-4713-965E-FC9F45724ED4}" dt="2023-10-23T14:50:04.425" v="589"/>
          <ac:inkMkLst>
            <pc:docMk/>
            <pc:sldMk cId="3223721592" sldId="280"/>
            <ac:inkMk id="246" creationId="{FE6DBC10-E0BE-9C9A-F32F-2F845F56DFFD}"/>
          </ac:inkMkLst>
        </pc:inkChg>
        <pc:inkChg chg="add del mod">
          <ac:chgData name="Yu, Duo" userId="97a69ae5-e632-4bf2-a339-618996bb8e19" providerId="ADAL" clId="{AD82647A-31E0-4713-965E-FC9F45724ED4}" dt="2023-10-23T14:50:04.425" v="590"/>
          <ac:inkMkLst>
            <pc:docMk/>
            <pc:sldMk cId="3223721592" sldId="280"/>
            <ac:inkMk id="247" creationId="{2473FAC5-4DE2-0C0A-6510-9D06398274D4}"/>
          </ac:inkMkLst>
        </pc:inkChg>
        <pc:inkChg chg="add del mod">
          <ac:chgData name="Yu, Duo" userId="97a69ae5-e632-4bf2-a339-618996bb8e19" providerId="ADAL" clId="{AD82647A-31E0-4713-965E-FC9F45724ED4}" dt="2023-10-23T14:50:04.425" v="588"/>
          <ac:inkMkLst>
            <pc:docMk/>
            <pc:sldMk cId="3223721592" sldId="280"/>
            <ac:inkMk id="248" creationId="{899ED751-2336-0EFD-F94F-9CEEDC2AB43A}"/>
          </ac:inkMkLst>
        </pc:inkChg>
        <pc:inkChg chg="add del mod">
          <ac:chgData name="Yu, Duo" userId="97a69ae5-e632-4bf2-a339-618996bb8e19" providerId="ADAL" clId="{AD82647A-31E0-4713-965E-FC9F45724ED4}" dt="2023-10-23T14:50:04.425" v="591"/>
          <ac:inkMkLst>
            <pc:docMk/>
            <pc:sldMk cId="3223721592" sldId="280"/>
            <ac:inkMk id="249" creationId="{6EEEE673-F8B4-383A-EB7D-62678B5DA941}"/>
          </ac:inkMkLst>
        </pc:inkChg>
        <pc:inkChg chg="add mod">
          <ac:chgData name="Yu, Duo" userId="97a69ae5-e632-4bf2-a339-618996bb8e19" providerId="ADAL" clId="{AD82647A-31E0-4713-965E-FC9F45724ED4}" dt="2023-10-23T14:19:21.259" v="261"/>
          <ac:inkMkLst>
            <pc:docMk/>
            <pc:sldMk cId="3223721592" sldId="280"/>
            <ac:inkMk id="252" creationId="{CEF716E4-7B0D-26D8-CFBD-721773FEE2BD}"/>
          </ac:inkMkLst>
        </pc:inkChg>
        <pc:inkChg chg="add mod">
          <ac:chgData name="Yu, Duo" userId="97a69ae5-e632-4bf2-a339-618996bb8e19" providerId="ADAL" clId="{AD82647A-31E0-4713-965E-FC9F45724ED4}" dt="2023-10-23T14:19:21.259" v="261"/>
          <ac:inkMkLst>
            <pc:docMk/>
            <pc:sldMk cId="3223721592" sldId="280"/>
            <ac:inkMk id="253" creationId="{48A62C8E-A146-3CC1-3A8A-9AE2CD9B67BA}"/>
          </ac:inkMkLst>
        </pc:inkChg>
        <pc:inkChg chg="add mod">
          <ac:chgData name="Yu, Duo" userId="97a69ae5-e632-4bf2-a339-618996bb8e19" providerId="ADAL" clId="{AD82647A-31E0-4713-965E-FC9F45724ED4}" dt="2023-10-23T14:19:21.259" v="261"/>
          <ac:inkMkLst>
            <pc:docMk/>
            <pc:sldMk cId="3223721592" sldId="280"/>
            <ac:inkMk id="254" creationId="{4F6B7ACD-EFE2-2879-A043-EB8315274564}"/>
          </ac:inkMkLst>
        </pc:inkChg>
        <pc:inkChg chg="add mod">
          <ac:chgData name="Yu, Duo" userId="97a69ae5-e632-4bf2-a339-618996bb8e19" providerId="ADAL" clId="{AD82647A-31E0-4713-965E-FC9F45724ED4}" dt="2023-10-23T14:19:21.259" v="261"/>
          <ac:inkMkLst>
            <pc:docMk/>
            <pc:sldMk cId="3223721592" sldId="280"/>
            <ac:inkMk id="255" creationId="{337E3281-785E-D86A-A3B3-98E87431CC7B}"/>
          </ac:inkMkLst>
        </pc:inkChg>
        <pc:inkChg chg="add mod">
          <ac:chgData name="Yu, Duo" userId="97a69ae5-e632-4bf2-a339-618996bb8e19" providerId="ADAL" clId="{AD82647A-31E0-4713-965E-FC9F45724ED4}" dt="2023-10-23T14:19:21.259" v="261"/>
          <ac:inkMkLst>
            <pc:docMk/>
            <pc:sldMk cId="3223721592" sldId="280"/>
            <ac:inkMk id="256" creationId="{74188051-88A0-BAAD-A7EC-BC6A2727D16C}"/>
          </ac:inkMkLst>
        </pc:inkChg>
        <pc:inkChg chg="add">
          <ac:chgData name="Yu, Duo" userId="97a69ae5-e632-4bf2-a339-618996bb8e19" providerId="ADAL" clId="{AD82647A-31E0-4713-965E-FC9F45724ED4}" dt="2023-10-23T14:19:19.984" v="259" actId="9405"/>
          <ac:inkMkLst>
            <pc:docMk/>
            <pc:sldMk cId="3223721592" sldId="280"/>
            <ac:inkMk id="257" creationId="{EED022A0-8D0F-B96B-D602-B4A947F7164E}"/>
          </ac:inkMkLst>
        </pc:inkChg>
        <pc:inkChg chg="add">
          <ac:chgData name="Yu, Duo" userId="97a69ae5-e632-4bf2-a339-618996bb8e19" providerId="ADAL" clId="{AD82647A-31E0-4713-965E-FC9F45724ED4}" dt="2023-10-23T14:19:20.346" v="260" actId="9405"/>
          <ac:inkMkLst>
            <pc:docMk/>
            <pc:sldMk cId="3223721592" sldId="280"/>
            <ac:inkMk id="258" creationId="{CF6A79E8-F0E9-02B8-ADB8-43C2877BA17E}"/>
          </ac:inkMkLst>
        </pc:inkChg>
        <pc:inkChg chg="add mod">
          <ac:chgData name="Yu, Duo" userId="97a69ae5-e632-4bf2-a339-618996bb8e19" providerId="ADAL" clId="{AD82647A-31E0-4713-965E-FC9F45724ED4}" dt="2023-10-23T14:19:35.499" v="287"/>
          <ac:inkMkLst>
            <pc:docMk/>
            <pc:sldMk cId="3223721592" sldId="280"/>
            <ac:inkMk id="260" creationId="{C251E9E3-1057-479D-3289-CBF59B65EC34}"/>
          </ac:inkMkLst>
        </pc:inkChg>
        <pc:inkChg chg="add mod">
          <ac:chgData name="Yu, Duo" userId="97a69ae5-e632-4bf2-a339-618996bb8e19" providerId="ADAL" clId="{AD82647A-31E0-4713-965E-FC9F45724ED4}" dt="2023-10-23T14:19:35.499" v="287"/>
          <ac:inkMkLst>
            <pc:docMk/>
            <pc:sldMk cId="3223721592" sldId="280"/>
            <ac:inkMk id="261" creationId="{31E25DF8-EE54-5A71-6A80-37B7C42E5EF3}"/>
          </ac:inkMkLst>
        </pc:inkChg>
        <pc:inkChg chg="add mod">
          <ac:chgData name="Yu, Duo" userId="97a69ae5-e632-4bf2-a339-618996bb8e19" providerId="ADAL" clId="{AD82647A-31E0-4713-965E-FC9F45724ED4}" dt="2023-10-23T14:19:35.499" v="287"/>
          <ac:inkMkLst>
            <pc:docMk/>
            <pc:sldMk cId="3223721592" sldId="280"/>
            <ac:inkMk id="262" creationId="{368F78B2-E2CB-F7A5-3F16-A8F6A62D6BFA}"/>
          </ac:inkMkLst>
        </pc:inkChg>
        <pc:inkChg chg="add mod">
          <ac:chgData name="Yu, Duo" userId="97a69ae5-e632-4bf2-a339-618996bb8e19" providerId="ADAL" clId="{AD82647A-31E0-4713-965E-FC9F45724ED4}" dt="2023-10-23T14:19:35.499" v="287"/>
          <ac:inkMkLst>
            <pc:docMk/>
            <pc:sldMk cId="3223721592" sldId="280"/>
            <ac:inkMk id="263" creationId="{475E3A2C-3D2E-ED01-F3C1-F65D13554120}"/>
          </ac:inkMkLst>
        </pc:inkChg>
        <pc:inkChg chg="add mod">
          <ac:chgData name="Yu, Duo" userId="97a69ae5-e632-4bf2-a339-618996bb8e19" providerId="ADAL" clId="{AD82647A-31E0-4713-965E-FC9F45724ED4}" dt="2023-10-23T14:19:35.499" v="287"/>
          <ac:inkMkLst>
            <pc:docMk/>
            <pc:sldMk cId="3223721592" sldId="280"/>
            <ac:inkMk id="264" creationId="{95658B75-D5A8-576A-1661-CD8A66D19E54}"/>
          </ac:inkMkLst>
        </pc:inkChg>
        <pc:inkChg chg="add mod">
          <ac:chgData name="Yu, Duo" userId="97a69ae5-e632-4bf2-a339-618996bb8e19" providerId="ADAL" clId="{AD82647A-31E0-4713-965E-FC9F45724ED4}" dt="2023-10-23T14:19:35.499" v="287"/>
          <ac:inkMkLst>
            <pc:docMk/>
            <pc:sldMk cId="3223721592" sldId="280"/>
            <ac:inkMk id="265" creationId="{F00FB0D1-07AE-5693-74CA-AD8E287C4E04}"/>
          </ac:inkMkLst>
        </pc:inkChg>
        <pc:inkChg chg="add mod">
          <ac:chgData name="Yu, Duo" userId="97a69ae5-e632-4bf2-a339-618996bb8e19" providerId="ADAL" clId="{AD82647A-31E0-4713-965E-FC9F45724ED4}" dt="2023-10-23T14:19:35.499" v="287"/>
          <ac:inkMkLst>
            <pc:docMk/>
            <pc:sldMk cId="3223721592" sldId="280"/>
            <ac:inkMk id="266" creationId="{38D9BD5A-C2C4-5651-7E75-AD7B85722E09}"/>
          </ac:inkMkLst>
        </pc:inkChg>
        <pc:inkChg chg="add mod">
          <ac:chgData name="Yu, Duo" userId="97a69ae5-e632-4bf2-a339-618996bb8e19" providerId="ADAL" clId="{AD82647A-31E0-4713-965E-FC9F45724ED4}" dt="2023-10-23T14:19:35.499" v="287"/>
          <ac:inkMkLst>
            <pc:docMk/>
            <pc:sldMk cId="3223721592" sldId="280"/>
            <ac:inkMk id="267" creationId="{B8C2310E-FD6D-6AF8-E602-0084BEEFC12F}"/>
          </ac:inkMkLst>
        </pc:inkChg>
        <pc:inkChg chg="add mod">
          <ac:chgData name="Yu, Duo" userId="97a69ae5-e632-4bf2-a339-618996bb8e19" providerId="ADAL" clId="{AD82647A-31E0-4713-965E-FC9F45724ED4}" dt="2023-10-23T14:19:35.499" v="287"/>
          <ac:inkMkLst>
            <pc:docMk/>
            <pc:sldMk cId="3223721592" sldId="280"/>
            <ac:inkMk id="268" creationId="{F5008902-C1C1-3786-F6DE-1B12C0297B2F}"/>
          </ac:inkMkLst>
        </pc:inkChg>
        <pc:inkChg chg="add mod">
          <ac:chgData name="Yu, Duo" userId="97a69ae5-e632-4bf2-a339-618996bb8e19" providerId="ADAL" clId="{AD82647A-31E0-4713-965E-FC9F45724ED4}" dt="2023-10-23T14:19:35.499" v="287"/>
          <ac:inkMkLst>
            <pc:docMk/>
            <pc:sldMk cId="3223721592" sldId="280"/>
            <ac:inkMk id="269" creationId="{FB7DDB69-7DA3-AF14-6DB6-60DC0A815648}"/>
          </ac:inkMkLst>
        </pc:inkChg>
        <pc:inkChg chg="add mod">
          <ac:chgData name="Yu, Duo" userId="97a69ae5-e632-4bf2-a339-618996bb8e19" providerId="ADAL" clId="{AD82647A-31E0-4713-965E-FC9F45724ED4}" dt="2023-10-23T14:19:35.499" v="287"/>
          <ac:inkMkLst>
            <pc:docMk/>
            <pc:sldMk cId="3223721592" sldId="280"/>
            <ac:inkMk id="270" creationId="{C61DC10E-4E03-A365-C48E-8193C1240147}"/>
          </ac:inkMkLst>
        </pc:inkChg>
        <pc:inkChg chg="add mod">
          <ac:chgData name="Yu, Duo" userId="97a69ae5-e632-4bf2-a339-618996bb8e19" providerId="ADAL" clId="{AD82647A-31E0-4713-965E-FC9F45724ED4}" dt="2023-10-23T14:19:35.499" v="287"/>
          <ac:inkMkLst>
            <pc:docMk/>
            <pc:sldMk cId="3223721592" sldId="280"/>
            <ac:inkMk id="271" creationId="{C96A3C75-79E1-18EF-F656-71147D6B52D9}"/>
          </ac:inkMkLst>
        </pc:inkChg>
        <pc:inkChg chg="add mod">
          <ac:chgData name="Yu, Duo" userId="97a69ae5-e632-4bf2-a339-618996bb8e19" providerId="ADAL" clId="{AD82647A-31E0-4713-965E-FC9F45724ED4}" dt="2023-10-23T14:19:35.499" v="287"/>
          <ac:inkMkLst>
            <pc:docMk/>
            <pc:sldMk cId="3223721592" sldId="280"/>
            <ac:inkMk id="272" creationId="{92A75565-0CDE-FD0C-FD04-D070966A37BE}"/>
          </ac:inkMkLst>
        </pc:inkChg>
        <pc:inkChg chg="add mod">
          <ac:chgData name="Yu, Duo" userId="97a69ae5-e632-4bf2-a339-618996bb8e19" providerId="ADAL" clId="{AD82647A-31E0-4713-965E-FC9F45724ED4}" dt="2023-10-23T14:19:35.499" v="287"/>
          <ac:inkMkLst>
            <pc:docMk/>
            <pc:sldMk cId="3223721592" sldId="280"/>
            <ac:inkMk id="273" creationId="{779AACC3-26B0-E155-C84A-F65F09E3EADB}"/>
          </ac:inkMkLst>
        </pc:inkChg>
        <pc:inkChg chg="add mod">
          <ac:chgData name="Yu, Duo" userId="97a69ae5-e632-4bf2-a339-618996bb8e19" providerId="ADAL" clId="{AD82647A-31E0-4713-965E-FC9F45724ED4}" dt="2023-10-23T14:19:35.499" v="287"/>
          <ac:inkMkLst>
            <pc:docMk/>
            <pc:sldMk cId="3223721592" sldId="280"/>
            <ac:inkMk id="274" creationId="{912A9870-50AB-0A1C-5643-F102019A8E27}"/>
          </ac:inkMkLst>
        </pc:inkChg>
        <pc:inkChg chg="add mod">
          <ac:chgData name="Yu, Duo" userId="97a69ae5-e632-4bf2-a339-618996bb8e19" providerId="ADAL" clId="{AD82647A-31E0-4713-965E-FC9F45724ED4}" dt="2023-10-23T14:19:35.499" v="287"/>
          <ac:inkMkLst>
            <pc:docMk/>
            <pc:sldMk cId="3223721592" sldId="280"/>
            <ac:inkMk id="275" creationId="{6758212C-746A-D392-7EE7-B33027A43F7F}"/>
          </ac:inkMkLst>
        </pc:inkChg>
        <pc:inkChg chg="add mod">
          <ac:chgData name="Yu, Duo" userId="97a69ae5-e632-4bf2-a339-618996bb8e19" providerId="ADAL" clId="{AD82647A-31E0-4713-965E-FC9F45724ED4}" dt="2023-10-23T14:19:35.499" v="287"/>
          <ac:inkMkLst>
            <pc:docMk/>
            <pc:sldMk cId="3223721592" sldId="280"/>
            <ac:inkMk id="276" creationId="{0E362430-59C0-8595-AC1E-A8874688890F}"/>
          </ac:inkMkLst>
        </pc:inkChg>
        <pc:inkChg chg="add mod">
          <ac:chgData name="Yu, Duo" userId="97a69ae5-e632-4bf2-a339-618996bb8e19" providerId="ADAL" clId="{AD82647A-31E0-4713-965E-FC9F45724ED4}" dt="2023-10-23T14:19:35.499" v="287"/>
          <ac:inkMkLst>
            <pc:docMk/>
            <pc:sldMk cId="3223721592" sldId="280"/>
            <ac:inkMk id="277" creationId="{7AEEAD76-6612-1802-9A12-1D998F39D1D0}"/>
          </ac:inkMkLst>
        </pc:inkChg>
        <pc:inkChg chg="add mod">
          <ac:chgData name="Yu, Duo" userId="97a69ae5-e632-4bf2-a339-618996bb8e19" providerId="ADAL" clId="{AD82647A-31E0-4713-965E-FC9F45724ED4}" dt="2023-10-23T14:19:35.499" v="287"/>
          <ac:inkMkLst>
            <pc:docMk/>
            <pc:sldMk cId="3223721592" sldId="280"/>
            <ac:inkMk id="278" creationId="{69DC42D9-DB0D-B5DA-AC08-B64A1F0EC41F}"/>
          </ac:inkMkLst>
        </pc:inkChg>
        <pc:inkChg chg="add mod">
          <ac:chgData name="Yu, Duo" userId="97a69ae5-e632-4bf2-a339-618996bb8e19" providerId="ADAL" clId="{AD82647A-31E0-4713-965E-FC9F45724ED4}" dt="2023-10-23T14:19:35.499" v="287"/>
          <ac:inkMkLst>
            <pc:docMk/>
            <pc:sldMk cId="3223721592" sldId="280"/>
            <ac:inkMk id="279" creationId="{A21159CE-CF0E-6D3E-3306-E6F4769D49F0}"/>
          </ac:inkMkLst>
        </pc:inkChg>
        <pc:inkChg chg="add mod">
          <ac:chgData name="Yu, Duo" userId="97a69ae5-e632-4bf2-a339-618996bb8e19" providerId="ADAL" clId="{AD82647A-31E0-4713-965E-FC9F45724ED4}" dt="2023-10-23T14:19:35.499" v="287"/>
          <ac:inkMkLst>
            <pc:docMk/>
            <pc:sldMk cId="3223721592" sldId="280"/>
            <ac:inkMk id="280" creationId="{CE703CF3-CA06-D500-D0CF-DB0ECCEA1C1C}"/>
          </ac:inkMkLst>
        </pc:inkChg>
        <pc:inkChg chg="add mod">
          <ac:chgData name="Yu, Duo" userId="97a69ae5-e632-4bf2-a339-618996bb8e19" providerId="ADAL" clId="{AD82647A-31E0-4713-965E-FC9F45724ED4}" dt="2023-10-23T14:19:35.499" v="287"/>
          <ac:inkMkLst>
            <pc:docMk/>
            <pc:sldMk cId="3223721592" sldId="280"/>
            <ac:inkMk id="281" creationId="{9D660A3C-93F9-16E3-6665-53E02088F734}"/>
          </ac:inkMkLst>
        </pc:inkChg>
        <pc:inkChg chg="add mod">
          <ac:chgData name="Yu, Duo" userId="97a69ae5-e632-4bf2-a339-618996bb8e19" providerId="ADAL" clId="{AD82647A-31E0-4713-965E-FC9F45724ED4}" dt="2023-10-23T14:19:35.499" v="287"/>
          <ac:inkMkLst>
            <pc:docMk/>
            <pc:sldMk cId="3223721592" sldId="280"/>
            <ac:inkMk id="282" creationId="{B5101F96-493F-47FF-CA4B-4869C600B25B}"/>
          </ac:inkMkLst>
        </pc:inkChg>
        <pc:inkChg chg="add mod">
          <ac:chgData name="Yu, Duo" userId="97a69ae5-e632-4bf2-a339-618996bb8e19" providerId="ADAL" clId="{AD82647A-31E0-4713-965E-FC9F45724ED4}" dt="2023-10-23T14:19:46.234" v="292"/>
          <ac:inkMkLst>
            <pc:docMk/>
            <pc:sldMk cId="3223721592" sldId="280"/>
            <ac:inkMk id="283" creationId="{D116AC81-C9EB-0B34-8470-9C5D53B3023B}"/>
          </ac:inkMkLst>
        </pc:inkChg>
        <pc:inkChg chg="add mod">
          <ac:chgData name="Yu, Duo" userId="97a69ae5-e632-4bf2-a339-618996bb8e19" providerId="ADAL" clId="{AD82647A-31E0-4713-965E-FC9F45724ED4}" dt="2023-10-23T14:19:46.234" v="292"/>
          <ac:inkMkLst>
            <pc:docMk/>
            <pc:sldMk cId="3223721592" sldId="280"/>
            <ac:inkMk id="284" creationId="{B2E699DE-00CE-C416-A2AF-8DBC56809C0A}"/>
          </ac:inkMkLst>
        </pc:inkChg>
        <pc:inkChg chg="add mod">
          <ac:chgData name="Yu, Duo" userId="97a69ae5-e632-4bf2-a339-618996bb8e19" providerId="ADAL" clId="{AD82647A-31E0-4713-965E-FC9F45724ED4}" dt="2023-10-23T14:19:46.234" v="292"/>
          <ac:inkMkLst>
            <pc:docMk/>
            <pc:sldMk cId="3223721592" sldId="280"/>
            <ac:inkMk id="288" creationId="{EDDE219C-64CF-2A9E-A19C-F77A2D58A5D5}"/>
          </ac:inkMkLst>
        </pc:inkChg>
        <pc:inkChg chg="add mod">
          <ac:chgData name="Yu, Duo" userId="97a69ae5-e632-4bf2-a339-618996bb8e19" providerId="ADAL" clId="{AD82647A-31E0-4713-965E-FC9F45724ED4}" dt="2023-10-23T14:19:46.234" v="292"/>
          <ac:inkMkLst>
            <pc:docMk/>
            <pc:sldMk cId="3223721592" sldId="280"/>
            <ac:inkMk id="290" creationId="{01E40CD8-E2E1-E57E-F6EF-5245794EAC7B}"/>
          </ac:inkMkLst>
        </pc:inkChg>
        <pc:inkChg chg="add mod">
          <ac:chgData name="Yu, Duo" userId="97a69ae5-e632-4bf2-a339-618996bb8e19" providerId="ADAL" clId="{AD82647A-31E0-4713-965E-FC9F45724ED4}" dt="2023-10-23T14:19:46.234" v="292"/>
          <ac:inkMkLst>
            <pc:docMk/>
            <pc:sldMk cId="3223721592" sldId="280"/>
            <ac:inkMk id="291" creationId="{7B69F42C-2694-C175-93EE-A1A6471651B5}"/>
          </ac:inkMkLst>
        </pc:inkChg>
        <pc:inkChg chg="add mod">
          <ac:chgData name="Yu, Duo" userId="97a69ae5-e632-4bf2-a339-618996bb8e19" providerId="ADAL" clId="{AD82647A-31E0-4713-965E-FC9F45724ED4}" dt="2023-10-23T14:19:50.633" v="302"/>
          <ac:inkMkLst>
            <pc:docMk/>
            <pc:sldMk cId="3223721592" sldId="280"/>
            <ac:inkMk id="293" creationId="{76211396-EC48-F730-79B8-F96D30329686}"/>
          </ac:inkMkLst>
        </pc:inkChg>
        <pc:inkChg chg="add mod">
          <ac:chgData name="Yu, Duo" userId="97a69ae5-e632-4bf2-a339-618996bb8e19" providerId="ADAL" clId="{AD82647A-31E0-4713-965E-FC9F45724ED4}" dt="2023-10-23T14:19:50.633" v="302"/>
          <ac:inkMkLst>
            <pc:docMk/>
            <pc:sldMk cId="3223721592" sldId="280"/>
            <ac:inkMk id="294" creationId="{FC46745F-3DBF-94F3-FC39-8ED9E9D6E075}"/>
          </ac:inkMkLst>
        </pc:inkChg>
        <pc:inkChg chg="add mod">
          <ac:chgData name="Yu, Duo" userId="97a69ae5-e632-4bf2-a339-618996bb8e19" providerId="ADAL" clId="{AD82647A-31E0-4713-965E-FC9F45724ED4}" dt="2023-10-23T14:19:50.633" v="302"/>
          <ac:inkMkLst>
            <pc:docMk/>
            <pc:sldMk cId="3223721592" sldId="280"/>
            <ac:inkMk id="295" creationId="{2AF536F6-F880-F358-7789-EA898E75D682}"/>
          </ac:inkMkLst>
        </pc:inkChg>
        <pc:inkChg chg="add mod">
          <ac:chgData name="Yu, Duo" userId="97a69ae5-e632-4bf2-a339-618996bb8e19" providerId="ADAL" clId="{AD82647A-31E0-4713-965E-FC9F45724ED4}" dt="2023-10-23T14:19:50.633" v="302"/>
          <ac:inkMkLst>
            <pc:docMk/>
            <pc:sldMk cId="3223721592" sldId="280"/>
            <ac:inkMk id="296" creationId="{99A214AC-7B85-4D4E-C07D-A3BAB7D65CBA}"/>
          </ac:inkMkLst>
        </pc:inkChg>
        <pc:inkChg chg="add mod">
          <ac:chgData name="Yu, Duo" userId="97a69ae5-e632-4bf2-a339-618996bb8e19" providerId="ADAL" clId="{AD82647A-31E0-4713-965E-FC9F45724ED4}" dt="2023-10-23T14:19:55.018" v="312"/>
          <ac:inkMkLst>
            <pc:docMk/>
            <pc:sldMk cId="3223721592" sldId="280"/>
            <ac:inkMk id="297" creationId="{8A295A30-A112-66DB-28FA-03AF5FB409CE}"/>
          </ac:inkMkLst>
        </pc:inkChg>
        <pc:inkChg chg="add mod">
          <ac:chgData name="Yu, Duo" userId="97a69ae5-e632-4bf2-a339-618996bb8e19" providerId="ADAL" clId="{AD82647A-31E0-4713-965E-FC9F45724ED4}" dt="2023-10-23T14:19:55.018" v="312"/>
          <ac:inkMkLst>
            <pc:docMk/>
            <pc:sldMk cId="3223721592" sldId="280"/>
            <ac:inkMk id="298" creationId="{8421B22B-031D-4B1A-1E11-F26B4DD20898}"/>
          </ac:inkMkLst>
        </pc:inkChg>
        <pc:inkChg chg="add mod">
          <ac:chgData name="Yu, Duo" userId="97a69ae5-e632-4bf2-a339-618996bb8e19" providerId="ADAL" clId="{AD82647A-31E0-4713-965E-FC9F45724ED4}" dt="2023-10-23T14:19:55.018" v="312"/>
          <ac:inkMkLst>
            <pc:docMk/>
            <pc:sldMk cId="3223721592" sldId="280"/>
            <ac:inkMk id="299" creationId="{03A381BD-4790-27C8-B488-52EC0A363D38}"/>
          </ac:inkMkLst>
        </pc:inkChg>
        <pc:inkChg chg="add mod">
          <ac:chgData name="Yu, Duo" userId="97a69ae5-e632-4bf2-a339-618996bb8e19" providerId="ADAL" clId="{AD82647A-31E0-4713-965E-FC9F45724ED4}" dt="2023-10-23T14:19:55.018" v="312"/>
          <ac:inkMkLst>
            <pc:docMk/>
            <pc:sldMk cId="3223721592" sldId="280"/>
            <ac:inkMk id="300" creationId="{5EABDE8A-1526-7B13-581E-231E35282116}"/>
          </ac:inkMkLst>
        </pc:inkChg>
        <pc:inkChg chg="add mod">
          <ac:chgData name="Yu, Duo" userId="97a69ae5-e632-4bf2-a339-618996bb8e19" providerId="ADAL" clId="{AD82647A-31E0-4713-965E-FC9F45724ED4}" dt="2023-10-23T14:19:55.018" v="312"/>
          <ac:inkMkLst>
            <pc:docMk/>
            <pc:sldMk cId="3223721592" sldId="280"/>
            <ac:inkMk id="301" creationId="{4277B3E8-4A38-5188-E740-69D69D6F00FD}"/>
          </ac:inkMkLst>
        </pc:inkChg>
        <pc:inkChg chg="add mod">
          <ac:chgData name="Yu, Duo" userId="97a69ae5-e632-4bf2-a339-618996bb8e19" providerId="ADAL" clId="{AD82647A-31E0-4713-965E-FC9F45724ED4}" dt="2023-10-23T14:19:55.018" v="312"/>
          <ac:inkMkLst>
            <pc:docMk/>
            <pc:sldMk cId="3223721592" sldId="280"/>
            <ac:inkMk id="304" creationId="{2CF49A2E-D551-B013-0487-1068611522F0}"/>
          </ac:inkMkLst>
        </pc:inkChg>
        <pc:inkChg chg="add mod">
          <ac:chgData name="Yu, Duo" userId="97a69ae5-e632-4bf2-a339-618996bb8e19" providerId="ADAL" clId="{AD82647A-31E0-4713-965E-FC9F45724ED4}" dt="2023-10-23T14:19:55.018" v="312"/>
          <ac:inkMkLst>
            <pc:docMk/>
            <pc:sldMk cId="3223721592" sldId="280"/>
            <ac:inkMk id="305" creationId="{EB0D5F81-5427-E15D-7C35-4A1756F6B460}"/>
          </ac:inkMkLst>
        </pc:inkChg>
        <pc:inkChg chg="add mod">
          <ac:chgData name="Yu, Duo" userId="97a69ae5-e632-4bf2-a339-618996bb8e19" providerId="ADAL" clId="{AD82647A-31E0-4713-965E-FC9F45724ED4}" dt="2023-10-23T14:19:55.018" v="312"/>
          <ac:inkMkLst>
            <pc:docMk/>
            <pc:sldMk cId="3223721592" sldId="280"/>
            <ac:inkMk id="306" creationId="{B4ACB001-1A79-D462-23E0-EB31DE6764D8}"/>
          </ac:inkMkLst>
        </pc:inkChg>
        <pc:inkChg chg="add mod">
          <ac:chgData name="Yu, Duo" userId="97a69ae5-e632-4bf2-a339-618996bb8e19" providerId="ADAL" clId="{AD82647A-31E0-4713-965E-FC9F45724ED4}" dt="2023-10-23T14:19:55.018" v="312"/>
          <ac:inkMkLst>
            <pc:docMk/>
            <pc:sldMk cId="3223721592" sldId="280"/>
            <ac:inkMk id="307" creationId="{05324B7C-8744-D8B5-C86B-3A9A5692664F}"/>
          </ac:inkMkLst>
        </pc:inkChg>
        <pc:inkChg chg="add mod">
          <ac:chgData name="Yu, Duo" userId="97a69ae5-e632-4bf2-a339-618996bb8e19" providerId="ADAL" clId="{AD82647A-31E0-4713-965E-FC9F45724ED4}" dt="2023-10-23T14:19:55.018" v="312"/>
          <ac:inkMkLst>
            <pc:docMk/>
            <pc:sldMk cId="3223721592" sldId="280"/>
            <ac:inkMk id="308" creationId="{D34DB420-C0AF-CB0A-230F-89B5A35DD22A}"/>
          </ac:inkMkLst>
        </pc:inkChg>
        <pc:inkChg chg="add mod">
          <ac:chgData name="Yu, Duo" userId="97a69ae5-e632-4bf2-a339-618996bb8e19" providerId="ADAL" clId="{AD82647A-31E0-4713-965E-FC9F45724ED4}" dt="2023-10-23T14:19:55.018" v="312"/>
          <ac:inkMkLst>
            <pc:docMk/>
            <pc:sldMk cId="3223721592" sldId="280"/>
            <ac:inkMk id="309" creationId="{66D947D9-F8BA-6C57-7989-C13D268ED363}"/>
          </ac:inkMkLst>
        </pc:inkChg>
        <pc:inkChg chg="add mod">
          <ac:chgData name="Yu, Duo" userId="97a69ae5-e632-4bf2-a339-618996bb8e19" providerId="ADAL" clId="{AD82647A-31E0-4713-965E-FC9F45724ED4}" dt="2023-10-23T14:19:55.018" v="312"/>
          <ac:inkMkLst>
            <pc:docMk/>
            <pc:sldMk cId="3223721592" sldId="280"/>
            <ac:inkMk id="310" creationId="{950EB2D4-08ED-423B-C7B3-B45587C4F92F}"/>
          </ac:inkMkLst>
        </pc:inkChg>
        <pc:inkChg chg="add mod">
          <ac:chgData name="Yu, Duo" userId="97a69ae5-e632-4bf2-a339-618996bb8e19" providerId="ADAL" clId="{AD82647A-31E0-4713-965E-FC9F45724ED4}" dt="2023-10-23T14:19:55.018" v="312"/>
          <ac:inkMkLst>
            <pc:docMk/>
            <pc:sldMk cId="3223721592" sldId="280"/>
            <ac:inkMk id="311" creationId="{5AED7B1F-46B8-71C5-7F45-608428A67DDB}"/>
          </ac:inkMkLst>
        </pc:inkChg>
        <pc:inkChg chg="add mod">
          <ac:chgData name="Yu, Duo" userId="97a69ae5-e632-4bf2-a339-618996bb8e19" providerId="ADAL" clId="{AD82647A-31E0-4713-965E-FC9F45724ED4}" dt="2023-10-23T14:19:55.018" v="312"/>
          <ac:inkMkLst>
            <pc:docMk/>
            <pc:sldMk cId="3223721592" sldId="280"/>
            <ac:inkMk id="312" creationId="{8CCFB360-F8EA-1154-FBF6-DCE37D153558}"/>
          </ac:inkMkLst>
        </pc:inkChg>
        <pc:inkChg chg="add mod">
          <ac:chgData name="Yu, Duo" userId="97a69ae5-e632-4bf2-a339-618996bb8e19" providerId="ADAL" clId="{AD82647A-31E0-4713-965E-FC9F45724ED4}" dt="2023-10-23T14:20:08.464" v="318"/>
          <ac:inkMkLst>
            <pc:docMk/>
            <pc:sldMk cId="3223721592" sldId="280"/>
            <ac:inkMk id="315" creationId="{50FD76CE-8154-09EF-245E-AB2CDD847F36}"/>
          </ac:inkMkLst>
        </pc:inkChg>
        <pc:inkChg chg="add mod">
          <ac:chgData name="Yu, Duo" userId="97a69ae5-e632-4bf2-a339-618996bb8e19" providerId="ADAL" clId="{AD82647A-31E0-4713-965E-FC9F45724ED4}" dt="2023-10-23T14:20:08.464" v="318"/>
          <ac:inkMkLst>
            <pc:docMk/>
            <pc:sldMk cId="3223721592" sldId="280"/>
            <ac:inkMk id="316" creationId="{EE041A6B-3731-6DF7-5543-CF46509B4909}"/>
          </ac:inkMkLst>
        </pc:inkChg>
        <pc:inkChg chg="add mod">
          <ac:chgData name="Yu, Duo" userId="97a69ae5-e632-4bf2-a339-618996bb8e19" providerId="ADAL" clId="{AD82647A-31E0-4713-965E-FC9F45724ED4}" dt="2023-10-23T14:20:08.464" v="318"/>
          <ac:inkMkLst>
            <pc:docMk/>
            <pc:sldMk cId="3223721592" sldId="280"/>
            <ac:inkMk id="317" creationId="{CDD47364-3059-EBE1-7AD5-CA894C0EAC02}"/>
          </ac:inkMkLst>
        </pc:inkChg>
        <pc:inkChg chg="add mod">
          <ac:chgData name="Yu, Duo" userId="97a69ae5-e632-4bf2-a339-618996bb8e19" providerId="ADAL" clId="{AD82647A-31E0-4713-965E-FC9F45724ED4}" dt="2023-10-23T14:20:08.464" v="318"/>
          <ac:inkMkLst>
            <pc:docMk/>
            <pc:sldMk cId="3223721592" sldId="280"/>
            <ac:inkMk id="318" creationId="{1E2C6C0B-0258-D3D4-C45E-C9607336A2A1}"/>
          </ac:inkMkLst>
        </pc:inkChg>
        <pc:inkChg chg="add mod">
          <ac:chgData name="Yu, Duo" userId="97a69ae5-e632-4bf2-a339-618996bb8e19" providerId="ADAL" clId="{AD82647A-31E0-4713-965E-FC9F45724ED4}" dt="2023-10-23T14:20:08.464" v="318"/>
          <ac:inkMkLst>
            <pc:docMk/>
            <pc:sldMk cId="3223721592" sldId="280"/>
            <ac:inkMk id="319" creationId="{EC1B641A-BA90-571A-7269-A8025A903D50}"/>
          </ac:inkMkLst>
        </pc:inkChg>
        <pc:inkChg chg="add mod">
          <ac:chgData name="Yu, Duo" userId="97a69ae5-e632-4bf2-a339-618996bb8e19" providerId="ADAL" clId="{AD82647A-31E0-4713-965E-FC9F45724ED4}" dt="2023-10-23T14:20:11.404" v="323"/>
          <ac:inkMkLst>
            <pc:docMk/>
            <pc:sldMk cId="3223721592" sldId="280"/>
            <ac:inkMk id="322" creationId="{CD86B75F-9203-5C0D-E41F-EDFE5FBA488D}"/>
          </ac:inkMkLst>
        </pc:inkChg>
        <pc:inkChg chg="add mod">
          <ac:chgData name="Yu, Duo" userId="97a69ae5-e632-4bf2-a339-618996bb8e19" providerId="ADAL" clId="{AD82647A-31E0-4713-965E-FC9F45724ED4}" dt="2023-10-23T14:20:11.404" v="323"/>
          <ac:inkMkLst>
            <pc:docMk/>
            <pc:sldMk cId="3223721592" sldId="280"/>
            <ac:inkMk id="323" creationId="{EDA8FE22-4530-1446-169D-9523254C46C5}"/>
          </ac:inkMkLst>
        </pc:inkChg>
        <pc:inkChg chg="add mod">
          <ac:chgData name="Yu, Duo" userId="97a69ae5-e632-4bf2-a339-618996bb8e19" providerId="ADAL" clId="{AD82647A-31E0-4713-965E-FC9F45724ED4}" dt="2023-10-23T14:20:11.404" v="323"/>
          <ac:inkMkLst>
            <pc:docMk/>
            <pc:sldMk cId="3223721592" sldId="280"/>
            <ac:inkMk id="324" creationId="{1873F41F-E4EA-A50D-11E2-A42971B1800D}"/>
          </ac:inkMkLst>
        </pc:inkChg>
        <pc:inkChg chg="add">
          <ac:chgData name="Yu, Duo" userId="97a69ae5-e632-4bf2-a339-618996bb8e19" providerId="ADAL" clId="{AD82647A-31E0-4713-965E-FC9F45724ED4}" dt="2023-10-23T14:20:10.443" v="322" actId="9405"/>
          <ac:inkMkLst>
            <pc:docMk/>
            <pc:sldMk cId="3223721592" sldId="280"/>
            <ac:inkMk id="325" creationId="{BDD7FEFC-B38D-D20F-1B4B-6C7F1E0EEB1D}"/>
          </ac:inkMkLst>
        </pc:inkChg>
        <pc:inkChg chg="add del mod">
          <ac:chgData name="Yu, Duo" userId="97a69ae5-e632-4bf2-a339-618996bb8e19" providerId="ADAL" clId="{AD82647A-31E0-4713-965E-FC9F45724ED4}" dt="2023-10-23T14:20:43.085" v="354"/>
          <ac:inkMkLst>
            <pc:docMk/>
            <pc:sldMk cId="3223721592" sldId="280"/>
            <ac:inkMk id="327" creationId="{CAF967A0-2ED4-D54B-6774-E5472B08FC35}"/>
          </ac:inkMkLst>
        </pc:inkChg>
        <pc:inkChg chg="add del mod">
          <ac:chgData name="Yu, Duo" userId="97a69ae5-e632-4bf2-a339-618996bb8e19" providerId="ADAL" clId="{AD82647A-31E0-4713-965E-FC9F45724ED4}" dt="2023-10-23T14:20:43.069" v="345"/>
          <ac:inkMkLst>
            <pc:docMk/>
            <pc:sldMk cId="3223721592" sldId="280"/>
            <ac:inkMk id="328" creationId="{C2091F5B-23DF-B512-7BA1-8C4B74521EEF}"/>
          </ac:inkMkLst>
        </pc:inkChg>
        <pc:inkChg chg="add del mod">
          <ac:chgData name="Yu, Duo" userId="97a69ae5-e632-4bf2-a339-618996bb8e19" providerId="ADAL" clId="{AD82647A-31E0-4713-965E-FC9F45724ED4}" dt="2023-10-23T14:20:43.085" v="357"/>
          <ac:inkMkLst>
            <pc:docMk/>
            <pc:sldMk cId="3223721592" sldId="280"/>
            <ac:inkMk id="330" creationId="{55F566B3-7A92-490A-80F3-3FC67EDE876E}"/>
          </ac:inkMkLst>
        </pc:inkChg>
        <pc:inkChg chg="add del mod">
          <ac:chgData name="Yu, Duo" userId="97a69ae5-e632-4bf2-a339-618996bb8e19" providerId="ADAL" clId="{AD82647A-31E0-4713-965E-FC9F45724ED4}" dt="2023-10-23T14:20:43.069" v="343"/>
          <ac:inkMkLst>
            <pc:docMk/>
            <pc:sldMk cId="3223721592" sldId="280"/>
            <ac:inkMk id="331" creationId="{DE1ACDA6-8BF4-1504-2B51-692BC30B9651}"/>
          </ac:inkMkLst>
        </pc:inkChg>
        <pc:inkChg chg="add del mod">
          <ac:chgData name="Yu, Duo" userId="97a69ae5-e632-4bf2-a339-618996bb8e19" providerId="ADAL" clId="{AD82647A-31E0-4713-965E-FC9F45724ED4}" dt="2023-10-23T14:20:43.085" v="356"/>
          <ac:inkMkLst>
            <pc:docMk/>
            <pc:sldMk cId="3223721592" sldId="280"/>
            <ac:inkMk id="332" creationId="{37A56179-CD4D-01B8-3FC2-AFB8D9E45BC5}"/>
          </ac:inkMkLst>
        </pc:inkChg>
        <pc:inkChg chg="add del mod">
          <ac:chgData name="Yu, Duo" userId="97a69ae5-e632-4bf2-a339-618996bb8e19" providerId="ADAL" clId="{AD82647A-31E0-4713-965E-FC9F45724ED4}" dt="2023-10-23T14:20:43.069" v="348"/>
          <ac:inkMkLst>
            <pc:docMk/>
            <pc:sldMk cId="3223721592" sldId="280"/>
            <ac:inkMk id="334" creationId="{B4583750-2AAC-760D-D043-C8A2068EDEEB}"/>
          </ac:inkMkLst>
        </pc:inkChg>
        <pc:inkChg chg="add del mod">
          <ac:chgData name="Yu, Duo" userId="97a69ae5-e632-4bf2-a339-618996bb8e19" providerId="ADAL" clId="{AD82647A-31E0-4713-965E-FC9F45724ED4}" dt="2023-10-23T14:20:43.069" v="346"/>
          <ac:inkMkLst>
            <pc:docMk/>
            <pc:sldMk cId="3223721592" sldId="280"/>
            <ac:inkMk id="336" creationId="{8833FD25-172D-0993-6609-4118372A846E}"/>
          </ac:inkMkLst>
        </pc:inkChg>
        <pc:inkChg chg="add del mod">
          <ac:chgData name="Yu, Duo" userId="97a69ae5-e632-4bf2-a339-618996bb8e19" providerId="ADAL" clId="{AD82647A-31E0-4713-965E-FC9F45724ED4}" dt="2023-10-23T14:20:43.069" v="347"/>
          <ac:inkMkLst>
            <pc:docMk/>
            <pc:sldMk cId="3223721592" sldId="280"/>
            <ac:inkMk id="337" creationId="{666D4554-04C3-9242-498E-605733BA61B3}"/>
          </ac:inkMkLst>
        </pc:inkChg>
        <pc:inkChg chg="add del mod">
          <ac:chgData name="Yu, Duo" userId="97a69ae5-e632-4bf2-a339-618996bb8e19" providerId="ADAL" clId="{AD82647A-31E0-4713-965E-FC9F45724ED4}" dt="2023-10-23T14:20:43.085" v="351"/>
          <ac:inkMkLst>
            <pc:docMk/>
            <pc:sldMk cId="3223721592" sldId="280"/>
            <ac:inkMk id="338" creationId="{E2CE1361-44A7-FED5-11D2-2DF879EEA722}"/>
          </ac:inkMkLst>
        </pc:inkChg>
        <pc:inkChg chg="add del mod">
          <ac:chgData name="Yu, Duo" userId="97a69ae5-e632-4bf2-a339-618996bb8e19" providerId="ADAL" clId="{AD82647A-31E0-4713-965E-FC9F45724ED4}" dt="2023-10-23T14:20:43.069" v="344"/>
          <ac:inkMkLst>
            <pc:docMk/>
            <pc:sldMk cId="3223721592" sldId="280"/>
            <ac:inkMk id="339" creationId="{7B180452-2FCA-2D83-CC66-F2F2C4D348B6}"/>
          </ac:inkMkLst>
        </pc:inkChg>
        <pc:inkChg chg="add del mod">
          <ac:chgData name="Yu, Duo" userId="97a69ae5-e632-4bf2-a339-618996bb8e19" providerId="ADAL" clId="{AD82647A-31E0-4713-965E-FC9F45724ED4}" dt="2023-10-23T14:20:43.085" v="352"/>
          <ac:inkMkLst>
            <pc:docMk/>
            <pc:sldMk cId="3223721592" sldId="280"/>
            <ac:inkMk id="340" creationId="{6311CC0A-7601-43D0-4097-581E7EE1912E}"/>
          </ac:inkMkLst>
        </pc:inkChg>
        <pc:inkChg chg="add del mod">
          <ac:chgData name="Yu, Duo" userId="97a69ae5-e632-4bf2-a339-618996bb8e19" providerId="ADAL" clId="{AD82647A-31E0-4713-965E-FC9F45724ED4}" dt="2023-10-23T14:20:43.069" v="349"/>
          <ac:inkMkLst>
            <pc:docMk/>
            <pc:sldMk cId="3223721592" sldId="280"/>
            <ac:inkMk id="341" creationId="{C5033483-555A-9735-6921-84036B1B4923}"/>
          </ac:inkMkLst>
        </pc:inkChg>
        <pc:inkChg chg="add del mod">
          <ac:chgData name="Yu, Duo" userId="97a69ae5-e632-4bf2-a339-618996bb8e19" providerId="ADAL" clId="{AD82647A-31E0-4713-965E-FC9F45724ED4}" dt="2023-10-23T14:20:43.085" v="353"/>
          <ac:inkMkLst>
            <pc:docMk/>
            <pc:sldMk cId="3223721592" sldId="280"/>
            <ac:inkMk id="342" creationId="{319F3152-4F32-E9E6-5BFF-352240133D18}"/>
          </ac:inkMkLst>
        </pc:inkChg>
        <pc:inkChg chg="add del mod">
          <ac:chgData name="Yu, Duo" userId="97a69ae5-e632-4bf2-a339-618996bb8e19" providerId="ADAL" clId="{AD82647A-31E0-4713-965E-FC9F45724ED4}" dt="2023-10-23T14:20:43.085" v="355"/>
          <ac:inkMkLst>
            <pc:docMk/>
            <pc:sldMk cId="3223721592" sldId="280"/>
            <ac:inkMk id="343" creationId="{F50AC482-A17B-F2B2-DB7E-21C831C6D80D}"/>
          </ac:inkMkLst>
        </pc:inkChg>
        <pc:inkChg chg="add del mod">
          <ac:chgData name="Yu, Duo" userId="97a69ae5-e632-4bf2-a339-618996bb8e19" providerId="ADAL" clId="{AD82647A-31E0-4713-965E-FC9F45724ED4}" dt="2023-10-23T14:20:43.069" v="350"/>
          <ac:inkMkLst>
            <pc:docMk/>
            <pc:sldMk cId="3223721592" sldId="280"/>
            <ac:inkMk id="344" creationId="{FABB426F-4161-24CC-D642-64120DE9E1A1}"/>
          </ac:inkMkLst>
        </pc:inkChg>
        <pc:inkChg chg="add mod">
          <ac:chgData name="Yu, Duo" userId="97a69ae5-e632-4bf2-a339-618996bb8e19" providerId="ADAL" clId="{AD82647A-31E0-4713-965E-FC9F45724ED4}" dt="2023-10-23T14:21:23.237" v="396"/>
          <ac:inkMkLst>
            <pc:docMk/>
            <pc:sldMk cId="3223721592" sldId="280"/>
            <ac:inkMk id="347" creationId="{62DDCAA0-3FCE-D9B6-59A8-F4EF4ACB8849}"/>
          </ac:inkMkLst>
        </pc:inkChg>
        <pc:inkChg chg="add mod">
          <ac:chgData name="Yu, Duo" userId="97a69ae5-e632-4bf2-a339-618996bb8e19" providerId="ADAL" clId="{AD82647A-31E0-4713-965E-FC9F45724ED4}" dt="2023-10-23T14:21:23.237" v="396"/>
          <ac:inkMkLst>
            <pc:docMk/>
            <pc:sldMk cId="3223721592" sldId="280"/>
            <ac:inkMk id="348" creationId="{DD418029-EA30-7355-8D04-DF08E24363B8}"/>
          </ac:inkMkLst>
        </pc:inkChg>
        <pc:inkChg chg="add mod">
          <ac:chgData name="Yu, Duo" userId="97a69ae5-e632-4bf2-a339-618996bb8e19" providerId="ADAL" clId="{AD82647A-31E0-4713-965E-FC9F45724ED4}" dt="2023-10-23T14:21:23.237" v="396"/>
          <ac:inkMkLst>
            <pc:docMk/>
            <pc:sldMk cId="3223721592" sldId="280"/>
            <ac:inkMk id="350" creationId="{14FC544B-4ED0-5D64-BBD2-2D5D06EFC0FA}"/>
          </ac:inkMkLst>
        </pc:inkChg>
        <pc:inkChg chg="add mod">
          <ac:chgData name="Yu, Duo" userId="97a69ae5-e632-4bf2-a339-618996bb8e19" providerId="ADAL" clId="{AD82647A-31E0-4713-965E-FC9F45724ED4}" dt="2023-10-23T14:21:23.237" v="396"/>
          <ac:inkMkLst>
            <pc:docMk/>
            <pc:sldMk cId="3223721592" sldId="280"/>
            <ac:inkMk id="351" creationId="{D5F1BC0F-7A87-8F14-644A-A0F803A30AD7}"/>
          </ac:inkMkLst>
        </pc:inkChg>
        <pc:inkChg chg="add mod">
          <ac:chgData name="Yu, Duo" userId="97a69ae5-e632-4bf2-a339-618996bb8e19" providerId="ADAL" clId="{AD82647A-31E0-4713-965E-FC9F45724ED4}" dt="2023-10-23T14:21:23.237" v="396"/>
          <ac:inkMkLst>
            <pc:docMk/>
            <pc:sldMk cId="3223721592" sldId="280"/>
            <ac:inkMk id="352" creationId="{1426EBAD-7522-6867-2C7D-28CE48CADD56}"/>
          </ac:inkMkLst>
        </pc:inkChg>
        <pc:inkChg chg="add mod">
          <ac:chgData name="Yu, Duo" userId="97a69ae5-e632-4bf2-a339-618996bb8e19" providerId="ADAL" clId="{AD82647A-31E0-4713-965E-FC9F45724ED4}" dt="2023-10-23T14:21:23.237" v="396"/>
          <ac:inkMkLst>
            <pc:docMk/>
            <pc:sldMk cId="3223721592" sldId="280"/>
            <ac:inkMk id="354" creationId="{4DC7E423-95D2-5732-18BC-361B97A880DE}"/>
          </ac:inkMkLst>
        </pc:inkChg>
        <pc:inkChg chg="add mod">
          <ac:chgData name="Yu, Duo" userId="97a69ae5-e632-4bf2-a339-618996bb8e19" providerId="ADAL" clId="{AD82647A-31E0-4713-965E-FC9F45724ED4}" dt="2023-10-23T14:21:23.237" v="396"/>
          <ac:inkMkLst>
            <pc:docMk/>
            <pc:sldMk cId="3223721592" sldId="280"/>
            <ac:inkMk id="355" creationId="{DA2769A6-6AAA-0CC4-EE25-3FCCFAE2AC30}"/>
          </ac:inkMkLst>
        </pc:inkChg>
        <pc:inkChg chg="add mod">
          <ac:chgData name="Yu, Duo" userId="97a69ae5-e632-4bf2-a339-618996bb8e19" providerId="ADAL" clId="{AD82647A-31E0-4713-965E-FC9F45724ED4}" dt="2023-10-23T14:21:23.237" v="396"/>
          <ac:inkMkLst>
            <pc:docMk/>
            <pc:sldMk cId="3223721592" sldId="280"/>
            <ac:inkMk id="356" creationId="{BA6D0049-F852-4F8F-6EAC-5D25C493436D}"/>
          </ac:inkMkLst>
        </pc:inkChg>
        <pc:inkChg chg="add mod">
          <ac:chgData name="Yu, Duo" userId="97a69ae5-e632-4bf2-a339-618996bb8e19" providerId="ADAL" clId="{AD82647A-31E0-4713-965E-FC9F45724ED4}" dt="2023-10-23T14:21:23.237" v="396"/>
          <ac:inkMkLst>
            <pc:docMk/>
            <pc:sldMk cId="3223721592" sldId="280"/>
            <ac:inkMk id="357" creationId="{E93F8468-3CDB-AF95-56D5-4EC04B616D0E}"/>
          </ac:inkMkLst>
        </pc:inkChg>
        <pc:inkChg chg="add mod">
          <ac:chgData name="Yu, Duo" userId="97a69ae5-e632-4bf2-a339-618996bb8e19" providerId="ADAL" clId="{AD82647A-31E0-4713-965E-FC9F45724ED4}" dt="2023-10-23T14:21:23.237" v="396"/>
          <ac:inkMkLst>
            <pc:docMk/>
            <pc:sldMk cId="3223721592" sldId="280"/>
            <ac:inkMk id="358" creationId="{D9245156-9C0A-CCC2-C274-55468587FF26}"/>
          </ac:inkMkLst>
        </pc:inkChg>
        <pc:inkChg chg="add mod">
          <ac:chgData name="Yu, Duo" userId="97a69ae5-e632-4bf2-a339-618996bb8e19" providerId="ADAL" clId="{AD82647A-31E0-4713-965E-FC9F45724ED4}" dt="2023-10-23T14:21:23.237" v="396"/>
          <ac:inkMkLst>
            <pc:docMk/>
            <pc:sldMk cId="3223721592" sldId="280"/>
            <ac:inkMk id="361" creationId="{99533DCF-4CA7-A070-0DBC-F6A8448B99E2}"/>
          </ac:inkMkLst>
        </pc:inkChg>
        <pc:inkChg chg="add mod">
          <ac:chgData name="Yu, Duo" userId="97a69ae5-e632-4bf2-a339-618996bb8e19" providerId="ADAL" clId="{AD82647A-31E0-4713-965E-FC9F45724ED4}" dt="2023-10-23T14:21:23.237" v="396"/>
          <ac:inkMkLst>
            <pc:docMk/>
            <pc:sldMk cId="3223721592" sldId="280"/>
            <ac:inkMk id="362" creationId="{E9309C01-74D1-E796-E69C-FA9AE85B7FE5}"/>
          </ac:inkMkLst>
        </pc:inkChg>
        <pc:inkChg chg="add mod">
          <ac:chgData name="Yu, Duo" userId="97a69ae5-e632-4bf2-a339-618996bb8e19" providerId="ADAL" clId="{AD82647A-31E0-4713-965E-FC9F45724ED4}" dt="2023-10-23T14:21:23.237" v="396"/>
          <ac:inkMkLst>
            <pc:docMk/>
            <pc:sldMk cId="3223721592" sldId="280"/>
            <ac:inkMk id="363" creationId="{DEBD247E-014B-3C9A-6FFF-609EFF3AAE2D}"/>
          </ac:inkMkLst>
        </pc:inkChg>
        <pc:inkChg chg="add mod">
          <ac:chgData name="Yu, Duo" userId="97a69ae5-e632-4bf2-a339-618996bb8e19" providerId="ADAL" clId="{AD82647A-31E0-4713-965E-FC9F45724ED4}" dt="2023-10-23T14:21:23.237" v="396"/>
          <ac:inkMkLst>
            <pc:docMk/>
            <pc:sldMk cId="3223721592" sldId="280"/>
            <ac:inkMk id="364" creationId="{FFE2F510-9E1D-21E1-5B01-88F4320E6E64}"/>
          </ac:inkMkLst>
        </pc:inkChg>
        <pc:inkChg chg="add mod">
          <ac:chgData name="Yu, Duo" userId="97a69ae5-e632-4bf2-a339-618996bb8e19" providerId="ADAL" clId="{AD82647A-31E0-4713-965E-FC9F45724ED4}" dt="2023-10-23T14:21:23.237" v="396"/>
          <ac:inkMkLst>
            <pc:docMk/>
            <pc:sldMk cId="3223721592" sldId="280"/>
            <ac:inkMk id="365" creationId="{D3F960F9-B824-AB09-6BD9-4C7411F71044}"/>
          </ac:inkMkLst>
        </pc:inkChg>
        <pc:inkChg chg="add mod">
          <ac:chgData name="Yu, Duo" userId="97a69ae5-e632-4bf2-a339-618996bb8e19" providerId="ADAL" clId="{AD82647A-31E0-4713-965E-FC9F45724ED4}" dt="2023-10-23T14:21:23.237" v="396"/>
          <ac:inkMkLst>
            <pc:docMk/>
            <pc:sldMk cId="3223721592" sldId="280"/>
            <ac:inkMk id="366" creationId="{DC03C5EF-9D98-2688-8914-EA093637140E}"/>
          </ac:inkMkLst>
        </pc:inkChg>
        <pc:inkChg chg="add mod">
          <ac:chgData name="Yu, Duo" userId="97a69ae5-e632-4bf2-a339-618996bb8e19" providerId="ADAL" clId="{AD82647A-31E0-4713-965E-FC9F45724ED4}" dt="2023-10-23T14:21:23.237" v="396"/>
          <ac:inkMkLst>
            <pc:docMk/>
            <pc:sldMk cId="3223721592" sldId="280"/>
            <ac:inkMk id="367" creationId="{DA2E46E5-0F39-4EF6-F7B4-C26BCD75C01B}"/>
          </ac:inkMkLst>
        </pc:inkChg>
        <pc:inkChg chg="add mod">
          <ac:chgData name="Yu, Duo" userId="97a69ae5-e632-4bf2-a339-618996bb8e19" providerId="ADAL" clId="{AD82647A-31E0-4713-965E-FC9F45724ED4}" dt="2023-10-23T14:21:23.237" v="396"/>
          <ac:inkMkLst>
            <pc:docMk/>
            <pc:sldMk cId="3223721592" sldId="280"/>
            <ac:inkMk id="368" creationId="{8977BB38-A854-3F66-09D7-FE048C6D50F6}"/>
          </ac:inkMkLst>
        </pc:inkChg>
        <pc:inkChg chg="add mod">
          <ac:chgData name="Yu, Duo" userId="97a69ae5-e632-4bf2-a339-618996bb8e19" providerId="ADAL" clId="{AD82647A-31E0-4713-965E-FC9F45724ED4}" dt="2023-10-23T14:21:23.237" v="396"/>
          <ac:inkMkLst>
            <pc:docMk/>
            <pc:sldMk cId="3223721592" sldId="280"/>
            <ac:inkMk id="370" creationId="{BF3F503A-0738-A296-CFCD-5B078E6CBCBC}"/>
          </ac:inkMkLst>
        </pc:inkChg>
        <pc:inkChg chg="add mod">
          <ac:chgData name="Yu, Duo" userId="97a69ae5-e632-4bf2-a339-618996bb8e19" providerId="ADAL" clId="{AD82647A-31E0-4713-965E-FC9F45724ED4}" dt="2023-10-23T14:21:23.237" v="396"/>
          <ac:inkMkLst>
            <pc:docMk/>
            <pc:sldMk cId="3223721592" sldId="280"/>
            <ac:inkMk id="371" creationId="{FBE6D582-75F1-1D4F-4510-890A7D793E69}"/>
          </ac:inkMkLst>
        </pc:inkChg>
        <pc:inkChg chg="add mod">
          <ac:chgData name="Yu, Duo" userId="97a69ae5-e632-4bf2-a339-618996bb8e19" providerId="ADAL" clId="{AD82647A-31E0-4713-965E-FC9F45724ED4}" dt="2023-10-23T14:21:23.237" v="396"/>
          <ac:inkMkLst>
            <pc:docMk/>
            <pc:sldMk cId="3223721592" sldId="280"/>
            <ac:inkMk id="372" creationId="{192D1DCC-3F1A-8182-037B-2DE7BADC9BD7}"/>
          </ac:inkMkLst>
        </pc:inkChg>
        <pc:inkChg chg="add mod">
          <ac:chgData name="Yu, Duo" userId="97a69ae5-e632-4bf2-a339-618996bb8e19" providerId="ADAL" clId="{AD82647A-31E0-4713-965E-FC9F45724ED4}" dt="2023-10-23T14:21:23.237" v="396"/>
          <ac:inkMkLst>
            <pc:docMk/>
            <pc:sldMk cId="3223721592" sldId="280"/>
            <ac:inkMk id="373" creationId="{D97307D5-F649-F2BC-CCE1-D05BCBD37ED4}"/>
          </ac:inkMkLst>
        </pc:inkChg>
        <pc:inkChg chg="add mod">
          <ac:chgData name="Yu, Duo" userId="97a69ae5-e632-4bf2-a339-618996bb8e19" providerId="ADAL" clId="{AD82647A-31E0-4713-965E-FC9F45724ED4}" dt="2023-10-23T14:21:23.237" v="396"/>
          <ac:inkMkLst>
            <pc:docMk/>
            <pc:sldMk cId="3223721592" sldId="280"/>
            <ac:inkMk id="374" creationId="{A8FC5DED-53E7-F7ED-792B-CB3C753ADB90}"/>
          </ac:inkMkLst>
        </pc:inkChg>
        <pc:inkChg chg="add mod">
          <ac:chgData name="Yu, Duo" userId="97a69ae5-e632-4bf2-a339-618996bb8e19" providerId="ADAL" clId="{AD82647A-31E0-4713-965E-FC9F45724ED4}" dt="2023-10-23T14:21:23.237" v="396"/>
          <ac:inkMkLst>
            <pc:docMk/>
            <pc:sldMk cId="3223721592" sldId="280"/>
            <ac:inkMk id="376" creationId="{B547AC38-6E42-3C86-F91E-A66F5A4C59B7}"/>
          </ac:inkMkLst>
        </pc:inkChg>
        <pc:inkChg chg="add mod">
          <ac:chgData name="Yu, Duo" userId="97a69ae5-e632-4bf2-a339-618996bb8e19" providerId="ADAL" clId="{AD82647A-31E0-4713-965E-FC9F45724ED4}" dt="2023-10-23T14:21:23.237" v="396"/>
          <ac:inkMkLst>
            <pc:docMk/>
            <pc:sldMk cId="3223721592" sldId="280"/>
            <ac:inkMk id="377" creationId="{875E7DF2-5DA2-C80F-6FDE-A6A92510A209}"/>
          </ac:inkMkLst>
        </pc:inkChg>
        <pc:inkChg chg="add mod">
          <ac:chgData name="Yu, Duo" userId="97a69ae5-e632-4bf2-a339-618996bb8e19" providerId="ADAL" clId="{AD82647A-31E0-4713-965E-FC9F45724ED4}" dt="2023-10-23T14:21:23.237" v="396"/>
          <ac:inkMkLst>
            <pc:docMk/>
            <pc:sldMk cId="3223721592" sldId="280"/>
            <ac:inkMk id="378" creationId="{587910F0-10DB-00F0-7A16-2FD106D868F9}"/>
          </ac:inkMkLst>
        </pc:inkChg>
        <pc:inkChg chg="add mod">
          <ac:chgData name="Yu, Duo" userId="97a69ae5-e632-4bf2-a339-618996bb8e19" providerId="ADAL" clId="{AD82647A-31E0-4713-965E-FC9F45724ED4}" dt="2023-10-23T14:21:23.237" v="396"/>
          <ac:inkMkLst>
            <pc:docMk/>
            <pc:sldMk cId="3223721592" sldId="280"/>
            <ac:inkMk id="379" creationId="{DBD1B8C8-94E9-87DA-171F-FC84FC538D85}"/>
          </ac:inkMkLst>
        </pc:inkChg>
        <pc:inkChg chg="add mod">
          <ac:chgData name="Yu, Duo" userId="97a69ae5-e632-4bf2-a339-618996bb8e19" providerId="ADAL" clId="{AD82647A-31E0-4713-965E-FC9F45724ED4}" dt="2023-10-23T14:21:23.237" v="396"/>
          <ac:inkMkLst>
            <pc:docMk/>
            <pc:sldMk cId="3223721592" sldId="280"/>
            <ac:inkMk id="380" creationId="{F9F55B42-0B7C-9D40-DFC4-9314E621DA9F}"/>
          </ac:inkMkLst>
        </pc:inkChg>
        <pc:inkChg chg="add mod">
          <ac:chgData name="Yu, Duo" userId="97a69ae5-e632-4bf2-a339-618996bb8e19" providerId="ADAL" clId="{AD82647A-31E0-4713-965E-FC9F45724ED4}" dt="2023-10-23T14:21:23.237" v="396"/>
          <ac:inkMkLst>
            <pc:docMk/>
            <pc:sldMk cId="3223721592" sldId="280"/>
            <ac:inkMk id="381" creationId="{A18B7BE0-9265-77E9-2445-8BCBEF34274F}"/>
          </ac:inkMkLst>
        </pc:inkChg>
        <pc:inkChg chg="add mod">
          <ac:chgData name="Yu, Duo" userId="97a69ae5-e632-4bf2-a339-618996bb8e19" providerId="ADAL" clId="{AD82647A-31E0-4713-965E-FC9F45724ED4}" dt="2023-10-23T14:21:23.237" v="396"/>
          <ac:inkMkLst>
            <pc:docMk/>
            <pc:sldMk cId="3223721592" sldId="280"/>
            <ac:inkMk id="383" creationId="{6C371382-CF43-BAF9-39F3-0E0D5073F6B3}"/>
          </ac:inkMkLst>
        </pc:inkChg>
        <pc:inkChg chg="add mod">
          <ac:chgData name="Yu, Duo" userId="97a69ae5-e632-4bf2-a339-618996bb8e19" providerId="ADAL" clId="{AD82647A-31E0-4713-965E-FC9F45724ED4}" dt="2023-10-23T14:21:23.237" v="396"/>
          <ac:inkMkLst>
            <pc:docMk/>
            <pc:sldMk cId="3223721592" sldId="280"/>
            <ac:inkMk id="385" creationId="{236A5995-2E94-D392-D7B0-3005090B11CF}"/>
          </ac:inkMkLst>
        </pc:inkChg>
        <pc:inkChg chg="add">
          <ac:chgData name="Yu, Duo" userId="97a69ae5-e632-4bf2-a339-618996bb8e19" providerId="ADAL" clId="{AD82647A-31E0-4713-965E-FC9F45724ED4}" dt="2023-10-23T14:21:38.607" v="397" actId="9405"/>
          <ac:inkMkLst>
            <pc:docMk/>
            <pc:sldMk cId="3223721592" sldId="280"/>
            <ac:inkMk id="387" creationId="{C6ABD387-C4FD-738B-2B0A-30FE60DF3E55}"/>
          </ac:inkMkLst>
        </pc:inkChg>
        <pc:inkChg chg="add">
          <ac:chgData name="Yu, Duo" userId="97a69ae5-e632-4bf2-a339-618996bb8e19" providerId="ADAL" clId="{AD82647A-31E0-4713-965E-FC9F45724ED4}" dt="2023-10-23T14:22:09.352" v="398" actId="9405"/>
          <ac:inkMkLst>
            <pc:docMk/>
            <pc:sldMk cId="3223721592" sldId="280"/>
            <ac:inkMk id="388" creationId="{7EF183CA-4A57-8BAA-CD32-72BDD127C306}"/>
          </ac:inkMkLst>
        </pc:inkChg>
        <pc:inkChg chg="del mod">
          <ac:chgData name="Yu, Duo" userId="97a69ae5-e632-4bf2-a339-618996bb8e19" providerId="ADAL" clId="{AD82647A-31E0-4713-965E-FC9F45724ED4}" dt="2023-10-23T14:50:06.527" v="596"/>
          <ac:inkMkLst>
            <pc:docMk/>
            <pc:sldMk cId="3223721592" sldId="280"/>
            <ac:inkMk id="389" creationId="{A3F09D03-1DB2-8E5A-0FE1-36D7F6AB2AC5}"/>
          </ac:inkMkLst>
        </pc:inkChg>
        <pc:inkChg chg="del mod">
          <ac:chgData name="Yu, Duo" userId="97a69ae5-e632-4bf2-a339-618996bb8e19" providerId="ADAL" clId="{AD82647A-31E0-4713-965E-FC9F45724ED4}" dt="2023-10-23T14:50:06.527" v="594"/>
          <ac:inkMkLst>
            <pc:docMk/>
            <pc:sldMk cId="3223721592" sldId="280"/>
            <ac:inkMk id="390" creationId="{68E0A43C-1D2F-914D-88B6-C4DAD21B1405}"/>
          </ac:inkMkLst>
        </pc:inkChg>
        <pc:inkChg chg="add mod">
          <ac:chgData name="Yu, Duo" userId="97a69ae5-e632-4bf2-a339-618996bb8e19" providerId="ADAL" clId="{AD82647A-31E0-4713-965E-FC9F45724ED4}" dt="2023-10-23T14:27:37.774" v="481"/>
          <ac:inkMkLst>
            <pc:docMk/>
            <pc:sldMk cId="3223721592" sldId="280"/>
            <ac:inkMk id="391" creationId="{16C88F84-8810-AD84-2398-22E25DF76E10}"/>
          </ac:inkMkLst>
        </pc:inkChg>
        <pc:inkChg chg="add mod">
          <ac:chgData name="Yu, Duo" userId="97a69ae5-e632-4bf2-a339-618996bb8e19" providerId="ADAL" clId="{AD82647A-31E0-4713-965E-FC9F45724ED4}" dt="2023-10-23T14:27:37.774" v="481"/>
          <ac:inkMkLst>
            <pc:docMk/>
            <pc:sldMk cId="3223721592" sldId="280"/>
            <ac:inkMk id="392" creationId="{6C1CDE91-BC51-96D1-09EF-9D0A97110F0D}"/>
          </ac:inkMkLst>
        </pc:inkChg>
        <pc:inkChg chg="add mod">
          <ac:chgData name="Yu, Duo" userId="97a69ae5-e632-4bf2-a339-618996bb8e19" providerId="ADAL" clId="{AD82647A-31E0-4713-965E-FC9F45724ED4}" dt="2023-10-23T14:25:45.521" v="406"/>
          <ac:inkMkLst>
            <pc:docMk/>
            <pc:sldMk cId="3223721592" sldId="280"/>
            <ac:inkMk id="394" creationId="{0FB999A1-456C-34F2-31E3-DFC9DC6B2FF5}"/>
          </ac:inkMkLst>
        </pc:inkChg>
        <pc:inkChg chg="add mod">
          <ac:chgData name="Yu, Duo" userId="97a69ae5-e632-4bf2-a339-618996bb8e19" providerId="ADAL" clId="{AD82647A-31E0-4713-965E-FC9F45724ED4}" dt="2023-10-23T14:25:45.521" v="406"/>
          <ac:inkMkLst>
            <pc:docMk/>
            <pc:sldMk cId="3223721592" sldId="280"/>
            <ac:inkMk id="395" creationId="{33D44B60-3195-8781-C8A2-CF46C281D56A}"/>
          </ac:inkMkLst>
        </pc:inkChg>
        <pc:inkChg chg="add mod">
          <ac:chgData name="Yu, Duo" userId="97a69ae5-e632-4bf2-a339-618996bb8e19" providerId="ADAL" clId="{AD82647A-31E0-4713-965E-FC9F45724ED4}" dt="2023-10-23T14:27:17.171" v="472"/>
          <ac:inkMkLst>
            <pc:docMk/>
            <pc:sldMk cId="3223721592" sldId="280"/>
            <ac:inkMk id="397" creationId="{CAE0B2D8-1880-C753-C14F-AA8DA1120BC0}"/>
          </ac:inkMkLst>
        </pc:inkChg>
        <pc:inkChg chg="add mod">
          <ac:chgData name="Yu, Duo" userId="97a69ae5-e632-4bf2-a339-618996bb8e19" providerId="ADAL" clId="{AD82647A-31E0-4713-965E-FC9F45724ED4}" dt="2023-10-23T14:27:17.171" v="472"/>
          <ac:inkMkLst>
            <pc:docMk/>
            <pc:sldMk cId="3223721592" sldId="280"/>
            <ac:inkMk id="398" creationId="{C036BAB2-DDEC-5744-D323-B560E03D76AA}"/>
          </ac:inkMkLst>
        </pc:inkChg>
        <pc:inkChg chg="add mod">
          <ac:chgData name="Yu, Duo" userId="97a69ae5-e632-4bf2-a339-618996bb8e19" providerId="ADAL" clId="{AD82647A-31E0-4713-965E-FC9F45724ED4}" dt="2023-10-23T14:27:17.171" v="472"/>
          <ac:inkMkLst>
            <pc:docMk/>
            <pc:sldMk cId="3223721592" sldId="280"/>
            <ac:inkMk id="399" creationId="{B2F28073-D8C3-8196-6CAF-65AAC5A28FE4}"/>
          </ac:inkMkLst>
        </pc:inkChg>
        <pc:inkChg chg="add mod">
          <ac:chgData name="Yu, Duo" userId="97a69ae5-e632-4bf2-a339-618996bb8e19" providerId="ADAL" clId="{AD82647A-31E0-4713-965E-FC9F45724ED4}" dt="2023-10-23T14:27:17.171" v="472"/>
          <ac:inkMkLst>
            <pc:docMk/>
            <pc:sldMk cId="3223721592" sldId="280"/>
            <ac:inkMk id="400" creationId="{CCC723ED-0A02-0CBD-0FDF-6A27C99388F2}"/>
          </ac:inkMkLst>
        </pc:inkChg>
        <pc:inkChg chg="add mod">
          <ac:chgData name="Yu, Duo" userId="97a69ae5-e632-4bf2-a339-618996bb8e19" providerId="ADAL" clId="{AD82647A-31E0-4713-965E-FC9F45724ED4}" dt="2023-10-23T14:27:17.171" v="472"/>
          <ac:inkMkLst>
            <pc:docMk/>
            <pc:sldMk cId="3223721592" sldId="280"/>
            <ac:inkMk id="401" creationId="{1A9C98AB-2F8F-D7C3-A6F9-D98F1636A5D9}"/>
          </ac:inkMkLst>
        </pc:inkChg>
        <pc:inkChg chg="add mod">
          <ac:chgData name="Yu, Duo" userId="97a69ae5-e632-4bf2-a339-618996bb8e19" providerId="ADAL" clId="{AD82647A-31E0-4713-965E-FC9F45724ED4}" dt="2023-10-23T14:27:17.171" v="472"/>
          <ac:inkMkLst>
            <pc:docMk/>
            <pc:sldMk cId="3223721592" sldId="280"/>
            <ac:inkMk id="402" creationId="{1062062E-D6F5-C786-42CC-EC1F559A17CD}"/>
          </ac:inkMkLst>
        </pc:inkChg>
        <pc:inkChg chg="add mod">
          <ac:chgData name="Yu, Duo" userId="97a69ae5-e632-4bf2-a339-618996bb8e19" providerId="ADAL" clId="{AD82647A-31E0-4713-965E-FC9F45724ED4}" dt="2023-10-23T14:27:17.171" v="472"/>
          <ac:inkMkLst>
            <pc:docMk/>
            <pc:sldMk cId="3223721592" sldId="280"/>
            <ac:inkMk id="403" creationId="{CD575CF5-C751-D83D-03AD-914D862884BA}"/>
          </ac:inkMkLst>
        </pc:inkChg>
        <pc:inkChg chg="add mod">
          <ac:chgData name="Yu, Duo" userId="97a69ae5-e632-4bf2-a339-618996bb8e19" providerId="ADAL" clId="{AD82647A-31E0-4713-965E-FC9F45724ED4}" dt="2023-10-23T14:27:17.171" v="472"/>
          <ac:inkMkLst>
            <pc:docMk/>
            <pc:sldMk cId="3223721592" sldId="280"/>
            <ac:inkMk id="405" creationId="{7FFDCA0D-EDD4-F644-738B-4925156F94BE}"/>
          </ac:inkMkLst>
        </pc:inkChg>
        <pc:inkChg chg="add mod">
          <ac:chgData name="Yu, Duo" userId="97a69ae5-e632-4bf2-a339-618996bb8e19" providerId="ADAL" clId="{AD82647A-31E0-4713-965E-FC9F45724ED4}" dt="2023-10-23T14:27:17.171" v="472"/>
          <ac:inkMkLst>
            <pc:docMk/>
            <pc:sldMk cId="3223721592" sldId="280"/>
            <ac:inkMk id="406" creationId="{D5095262-5B69-EF42-6FB7-FEF9B2FB7728}"/>
          </ac:inkMkLst>
        </pc:inkChg>
        <pc:inkChg chg="add mod">
          <ac:chgData name="Yu, Duo" userId="97a69ae5-e632-4bf2-a339-618996bb8e19" providerId="ADAL" clId="{AD82647A-31E0-4713-965E-FC9F45724ED4}" dt="2023-10-23T14:27:17.171" v="472"/>
          <ac:inkMkLst>
            <pc:docMk/>
            <pc:sldMk cId="3223721592" sldId="280"/>
            <ac:inkMk id="407" creationId="{433395D3-707D-5A7E-139D-DD707E97CD5C}"/>
          </ac:inkMkLst>
        </pc:inkChg>
        <pc:inkChg chg="add mod">
          <ac:chgData name="Yu, Duo" userId="97a69ae5-e632-4bf2-a339-618996bb8e19" providerId="ADAL" clId="{AD82647A-31E0-4713-965E-FC9F45724ED4}" dt="2023-10-23T14:27:17.171" v="472"/>
          <ac:inkMkLst>
            <pc:docMk/>
            <pc:sldMk cId="3223721592" sldId="280"/>
            <ac:inkMk id="408" creationId="{8098F30F-B718-ABE6-5C2B-54D021399C16}"/>
          </ac:inkMkLst>
        </pc:inkChg>
        <pc:inkChg chg="add mod">
          <ac:chgData name="Yu, Duo" userId="97a69ae5-e632-4bf2-a339-618996bb8e19" providerId="ADAL" clId="{AD82647A-31E0-4713-965E-FC9F45724ED4}" dt="2023-10-23T14:27:17.171" v="472"/>
          <ac:inkMkLst>
            <pc:docMk/>
            <pc:sldMk cId="3223721592" sldId="280"/>
            <ac:inkMk id="409" creationId="{B78751F1-72EC-D099-7795-8AADBF1539C5}"/>
          </ac:inkMkLst>
        </pc:inkChg>
        <pc:inkChg chg="add mod">
          <ac:chgData name="Yu, Duo" userId="97a69ae5-e632-4bf2-a339-618996bb8e19" providerId="ADAL" clId="{AD82647A-31E0-4713-965E-FC9F45724ED4}" dt="2023-10-23T14:27:17.171" v="472"/>
          <ac:inkMkLst>
            <pc:docMk/>
            <pc:sldMk cId="3223721592" sldId="280"/>
            <ac:inkMk id="410" creationId="{4612DA57-49AC-D5FF-EC83-8109E8FEC1D9}"/>
          </ac:inkMkLst>
        </pc:inkChg>
        <pc:inkChg chg="add mod">
          <ac:chgData name="Yu, Duo" userId="97a69ae5-e632-4bf2-a339-618996bb8e19" providerId="ADAL" clId="{AD82647A-31E0-4713-965E-FC9F45724ED4}" dt="2023-10-23T14:27:17.171" v="472"/>
          <ac:inkMkLst>
            <pc:docMk/>
            <pc:sldMk cId="3223721592" sldId="280"/>
            <ac:inkMk id="411" creationId="{C6098AFC-AC83-CC79-2910-5A50C9FD7A2D}"/>
          </ac:inkMkLst>
        </pc:inkChg>
        <pc:inkChg chg="add mod">
          <ac:chgData name="Yu, Duo" userId="97a69ae5-e632-4bf2-a339-618996bb8e19" providerId="ADAL" clId="{AD82647A-31E0-4713-965E-FC9F45724ED4}" dt="2023-10-23T14:27:17.171" v="472"/>
          <ac:inkMkLst>
            <pc:docMk/>
            <pc:sldMk cId="3223721592" sldId="280"/>
            <ac:inkMk id="413" creationId="{37B4914C-1DA5-FB1A-F728-6593DA2DD47C}"/>
          </ac:inkMkLst>
        </pc:inkChg>
        <pc:inkChg chg="add mod">
          <ac:chgData name="Yu, Duo" userId="97a69ae5-e632-4bf2-a339-618996bb8e19" providerId="ADAL" clId="{AD82647A-31E0-4713-965E-FC9F45724ED4}" dt="2023-10-23T14:27:17.171" v="472"/>
          <ac:inkMkLst>
            <pc:docMk/>
            <pc:sldMk cId="3223721592" sldId="280"/>
            <ac:inkMk id="414" creationId="{0BDE72A7-E56A-7F86-21E1-FDB5C52DE0C1}"/>
          </ac:inkMkLst>
        </pc:inkChg>
        <pc:inkChg chg="add mod">
          <ac:chgData name="Yu, Duo" userId="97a69ae5-e632-4bf2-a339-618996bb8e19" providerId="ADAL" clId="{AD82647A-31E0-4713-965E-FC9F45724ED4}" dt="2023-10-23T14:27:17.171" v="472"/>
          <ac:inkMkLst>
            <pc:docMk/>
            <pc:sldMk cId="3223721592" sldId="280"/>
            <ac:inkMk id="416" creationId="{86E78046-8D3E-CFC2-597E-8E2FE66DA888}"/>
          </ac:inkMkLst>
        </pc:inkChg>
        <pc:inkChg chg="add mod">
          <ac:chgData name="Yu, Duo" userId="97a69ae5-e632-4bf2-a339-618996bb8e19" providerId="ADAL" clId="{AD82647A-31E0-4713-965E-FC9F45724ED4}" dt="2023-10-23T14:27:17.171" v="472"/>
          <ac:inkMkLst>
            <pc:docMk/>
            <pc:sldMk cId="3223721592" sldId="280"/>
            <ac:inkMk id="417" creationId="{87636F1F-ACB8-901B-8DE6-F41BAD3C665B}"/>
          </ac:inkMkLst>
        </pc:inkChg>
        <pc:inkChg chg="add mod">
          <ac:chgData name="Yu, Duo" userId="97a69ae5-e632-4bf2-a339-618996bb8e19" providerId="ADAL" clId="{AD82647A-31E0-4713-965E-FC9F45724ED4}" dt="2023-10-23T14:27:17.171" v="472"/>
          <ac:inkMkLst>
            <pc:docMk/>
            <pc:sldMk cId="3223721592" sldId="280"/>
            <ac:inkMk id="418" creationId="{6A4FA66F-DA98-DED5-0FC9-20F3651FC182}"/>
          </ac:inkMkLst>
        </pc:inkChg>
        <pc:inkChg chg="add mod">
          <ac:chgData name="Yu, Duo" userId="97a69ae5-e632-4bf2-a339-618996bb8e19" providerId="ADAL" clId="{AD82647A-31E0-4713-965E-FC9F45724ED4}" dt="2023-10-23T14:27:17.171" v="472"/>
          <ac:inkMkLst>
            <pc:docMk/>
            <pc:sldMk cId="3223721592" sldId="280"/>
            <ac:inkMk id="419" creationId="{2841B2F1-610D-40B8-02F2-2F62099F7D39}"/>
          </ac:inkMkLst>
        </pc:inkChg>
        <pc:inkChg chg="add mod">
          <ac:chgData name="Yu, Duo" userId="97a69ae5-e632-4bf2-a339-618996bb8e19" providerId="ADAL" clId="{AD82647A-31E0-4713-965E-FC9F45724ED4}" dt="2023-10-23T14:27:17.171" v="472"/>
          <ac:inkMkLst>
            <pc:docMk/>
            <pc:sldMk cId="3223721592" sldId="280"/>
            <ac:inkMk id="421" creationId="{56DE7BD4-6A4D-A617-87B5-6D9121924F28}"/>
          </ac:inkMkLst>
        </pc:inkChg>
        <pc:inkChg chg="add mod">
          <ac:chgData name="Yu, Duo" userId="97a69ae5-e632-4bf2-a339-618996bb8e19" providerId="ADAL" clId="{AD82647A-31E0-4713-965E-FC9F45724ED4}" dt="2023-10-23T14:27:17.171" v="472"/>
          <ac:inkMkLst>
            <pc:docMk/>
            <pc:sldMk cId="3223721592" sldId="280"/>
            <ac:inkMk id="422" creationId="{2374521E-C71C-284A-A1E4-3C0BEE45F20A}"/>
          </ac:inkMkLst>
        </pc:inkChg>
        <pc:inkChg chg="add mod">
          <ac:chgData name="Yu, Duo" userId="97a69ae5-e632-4bf2-a339-618996bb8e19" providerId="ADAL" clId="{AD82647A-31E0-4713-965E-FC9F45724ED4}" dt="2023-10-23T14:27:17.171" v="472"/>
          <ac:inkMkLst>
            <pc:docMk/>
            <pc:sldMk cId="3223721592" sldId="280"/>
            <ac:inkMk id="423" creationId="{3DCFD8AF-8FD9-597F-3D9A-75661652ADF9}"/>
          </ac:inkMkLst>
        </pc:inkChg>
        <pc:inkChg chg="add mod">
          <ac:chgData name="Yu, Duo" userId="97a69ae5-e632-4bf2-a339-618996bb8e19" providerId="ADAL" clId="{AD82647A-31E0-4713-965E-FC9F45724ED4}" dt="2023-10-23T14:27:17.171" v="472"/>
          <ac:inkMkLst>
            <pc:docMk/>
            <pc:sldMk cId="3223721592" sldId="280"/>
            <ac:inkMk id="424" creationId="{9C460695-584F-8F4C-8618-E34EF52AA891}"/>
          </ac:inkMkLst>
        </pc:inkChg>
        <pc:inkChg chg="add mod">
          <ac:chgData name="Yu, Duo" userId="97a69ae5-e632-4bf2-a339-618996bb8e19" providerId="ADAL" clId="{AD82647A-31E0-4713-965E-FC9F45724ED4}" dt="2023-10-23T14:26:39.989" v="446"/>
          <ac:inkMkLst>
            <pc:docMk/>
            <pc:sldMk cId="3223721592" sldId="280"/>
            <ac:inkMk id="426" creationId="{7C805830-BDA9-B215-007F-0E82D0726B26}"/>
          </ac:inkMkLst>
        </pc:inkChg>
        <pc:inkChg chg="add mod">
          <ac:chgData name="Yu, Duo" userId="97a69ae5-e632-4bf2-a339-618996bb8e19" providerId="ADAL" clId="{AD82647A-31E0-4713-965E-FC9F45724ED4}" dt="2023-10-23T14:26:39.989" v="446"/>
          <ac:inkMkLst>
            <pc:docMk/>
            <pc:sldMk cId="3223721592" sldId="280"/>
            <ac:inkMk id="427" creationId="{42B5FDB6-CCEC-E31A-8FC2-4012EFF6D814}"/>
          </ac:inkMkLst>
        </pc:inkChg>
        <pc:inkChg chg="add mod">
          <ac:chgData name="Yu, Duo" userId="97a69ae5-e632-4bf2-a339-618996bb8e19" providerId="ADAL" clId="{AD82647A-31E0-4713-965E-FC9F45724ED4}" dt="2023-10-23T14:26:39.989" v="446"/>
          <ac:inkMkLst>
            <pc:docMk/>
            <pc:sldMk cId="3223721592" sldId="280"/>
            <ac:inkMk id="428" creationId="{CA21860A-D248-EFBE-D4DC-FB89ECE5FB57}"/>
          </ac:inkMkLst>
        </pc:inkChg>
        <pc:inkChg chg="add mod">
          <ac:chgData name="Yu, Duo" userId="97a69ae5-e632-4bf2-a339-618996bb8e19" providerId="ADAL" clId="{AD82647A-31E0-4713-965E-FC9F45724ED4}" dt="2023-10-23T14:26:39.989" v="446"/>
          <ac:inkMkLst>
            <pc:docMk/>
            <pc:sldMk cId="3223721592" sldId="280"/>
            <ac:inkMk id="429" creationId="{C9C18C43-0FE7-5C75-7A73-07DF9CBE5D35}"/>
          </ac:inkMkLst>
        </pc:inkChg>
        <pc:inkChg chg="add mod">
          <ac:chgData name="Yu, Duo" userId="97a69ae5-e632-4bf2-a339-618996bb8e19" providerId="ADAL" clId="{AD82647A-31E0-4713-965E-FC9F45724ED4}" dt="2023-10-23T14:26:39.989" v="446"/>
          <ac:inkMkLst>
            <pc:docMk/>
            <pc:sldMk cId="3223721592" sldId="280"/>
            <ac:inkMk id="430" creationId="{B3D24C68-D72A-D5EC-932A-7CD6D1076297}"/>
          </ac:inkMkLst>
        </pc:inkChg>
        <pc:inkChg chg="add mod">
          <ac:chgData name="Yu, Duo" userId="97a69ae5-e632-4bf2-a339-618996bb8e19" providerId="ADAL" clId="{AD82647A-31E0-4713-965E-FC9F45724ED4}" dt="2023-10-23T14:26:39.989" v="446"/>
          <ac:inkMkLst>
            <pc:docMk/>
            <pc:sldMk cId="3223721592" sldId="280"/>
            <ac:inkMk id="432" creationId="{1022114F-0550-6779-2EE3-0D7CC05CD2A4}"/>
          </ac:inkMkLst>
        </pc:inkChg>
        <pc:inkChg chg="add mod">
          <ac:chgData name="Yu, Duo" userId="97a69ae5-e632-4bf2-a339-618996bb8e19" providerId="ADAL" clId="{AD82647A-31E0-4713-965E-FC9F45724ED4}" dt="2023-10-23T14:26:39.989" v="446"/>
          <ac:inkMkLst>
            <pc:docMk/>
            <pc:sldMk cId="3223721592" sldId="280"/>
            <ac:inkMk id="433" creationId="{894924F8-EF5B-558B-5F98-AC00C04AEB48}"/>
          </ac:inkMkLst>
        </pc:inkChg>
        <pc:inkChg chg="add mod">
          <ac:chgData name="Yu, Duo" userId="97a69ae5-e632-4bf2-a339-618996bb8e19" providerId="ADAL" clId="{AD82647A-31E0-4713-965E-FC9F45724ED4}" dt="2023-10-23T14:26:39.989" v="446"/>
          <ac:inkMkLst>
            <pc:docMk/>
            <pc:sldMk cId="3223721592" sldId="280"/>
            <ac:inkMk id="434" creationId="{D04DD5B7-C4C1-114E-F962-FC7348093DD1}"/>
          </ac:inkMkLst>
        </pc:inkChg>
        <pc:inkChg chg="add mod">
          <ac:chgData name="Yu, Duo" userId="97a69ae5-e632-4bf2-a339-618996bb8e19" providerId="ADAL" clId="{AD82647A-31E0-4713-965E-FC9F45724ED4}" dt="2023-10-23T14:26:39.989" v="446"/>
          <ac:inkMkLst>
            <pc:docMk/>
            <pc:sldMk cId="3223721592" sldId="280"/>
            <ac:inkMk id="435" creationId="{E5F5D64B-B61D-6051-2B7B-A694FB6413E4}"/>
          </ac:inkMkLst>
        </pc:inkChg>
        <pc:inkChg chg="add mod">
          <ac:chgData name="Yu, Duo" userId="97a69ae5-e632-4bf2-a339-618996bb8e19" providerId="ADAL" clId="{AD82647A-31E0-4713-965E-FC9F45724ED4}" dt="2023-10-23T14:26:50.313" v="462"/>
          <ac:inkMkLst>
            <pc:docMk/>
            <pc:sldMk cId="3223721592" sldId="280"/>
            <ac:inkMk id="437" creationId="{B9094141-D5B8-61AC-A626-E62296A399F1}"/>
          </ac:inkMkLst>
        </pc:inkChg>
        <pc:inkChg chg="add mod">
          <ac:chgData name="Yu, Duo" userId="97a69ae5-e632-4bf2-a339-618996bb8e19" providerId="ADAL" clId="{AD82647A-31E0-4713-965E-FC9F45724ED4}" dt="2023-10-23T14:26:50.313" v="462"/>
          <ac:inkMkLst>
            <pc:docMk/>
            <pc:sldMk cId="3223721592" sldId="280"/>
            <ac:inkMk id="438" creationId="{545EC751-5865-21E1-01DA-C93C16927724}"/>
          </ac:inkMkLst>
        </pc:inkChg>
        <pc:inkChg chg="add mod">
          <ac:chgData name="Yu, Duo" userId="97a69ae5-e632-4bf2-a339-618996bb8e19" providerId="ADAL" clId="{AD82647A-31E0-4713-965E-FC9F45724ED4}" dt="2023-10-23T14:26:50.313" v="462"/>
          <ac:inkMkLst>
            <pc:docMk/>
            <pc:sldMk cId="3223721592" sldId="280"/>
            <ac:inkMk id="439" creationId="{B473C5B6-173A-E0C9-C8AA-D822BE7FA4E3}"/>
          </ac:inkMkLst>
        </pc:inkChg>
        <pc:inkChg chg="add mod">
          <ac:chgData name="Yu, Duo" userId="97a69ae5-e632-4bf2-a339-618996bb8e19" providerId="ADAL" clId="{AD82647A-31E0-4713-965E-FC9F45724ED4}" dt="2023-10-23T14:26:50.313" v="462"/>
          <ac:inkMkLst>
            <pc:docMk/>
            <pc:sldMk cId="3223721592" sldId="280"/>
            <ac:inkMk id="440" creationId="{9EBE920B-D88E-1B16-CAC3-3DF835B5379C}"/>
          </ac:inkMkLst>
        </pc:inkChg>
        <pc:inkChg chg="add mod">
          <ac:chgData name="Yu, Duo" userId="97a69ae5-e632-4bf2-a339-618996bb8e19" providerId="ADAL" clId="{AD82647A-31E0-4713-965E-FC9F45724ED4}" dt="2023-10-23T14:26:50.313" v="462"/>
          <ac:inkMkLst>
            <pc:docMk/>
            <pc:sldMk cId="3223721592" sldId="280"/>
            <ac:inkMk id="441" creationId="{EFA8BC0A-3B69-52BC-402B-360EA6A1BB03}"/>
          </ac:inkMkLst>
        </pc:inkChg>
        <pc:inkChg chg="add mod">
          <ac:chgData name="Yu, Duo" userId="97a69ae5-e632-4bf2-a339-618996bb8e19" providerId="ADAL" clId="{AD82647A-31E0-4713-965E-FC9F45724ED4}" dt="2023-10-23T14:26:50.313" v="462"/>
          <ac:inkMkLst>
            <pc:docMk/>
            <pc:sldMk cId="3223721592" sldId="280"/>
            <ac:inkMk id="442" creationId="{D2E29E08-7695-9BD0-AA17-20B2B5FB27DE}"/>
          </ac:inkMkLst>
        </pc:inkChg>
        <pc:inkChg chg="add mod">
          <ac:chgData name="Yu, Duo" userId="97a69ae5-e632-4bf2-a339-618996bb8e19" providerId="ADAL" clId="{AD82647A-31E0-4713-965E-FC9F45724ED4}" dt="2023-10-23T14:26:50.313" v="462"/>
          <ac:inkMkLst>
            <pc:docMk/>
            <pc:sldMk cId="3223721592" sldId="280"/>
            <ac:inkMk id="443" creationId="{77474522-16FC-5091-2AB3-155916240D57}"/>
          </ac:inkMkLst>
        </pc:inkChg>
        <pc:inkChg chg="add mod">
          <ac:chgData name="Yu, Duo" userId="97a69ae5-e632-4bf2-a339-618996bb8e19" providerId="ADAL" clId="{AD82647A-31E0-4713-965E-FC9F45724ED4}" dt="2023-10-23T14:26:50.313" v="462"/>
          <ac:inkMkLst>
            <pc:docMk/>
            <pc:sldMk cId="3223721592" sldId="280"/>
            <ac:inkMk id="444" creationId="{2B6873EB-F3F0-7323-CB20-190E137E5634}"/>
          </ac:inkMkLst>
        </pc:inkChg>
        <pc:inkChg chg="add mod">
          <ac:chgData name="Yu, Duo" userId="97a69ae5-e632-4bf2-a339-618996bb8e19" providerId="ADAL" clId="{AD82647A-31E0-4713-965E-FC9F45724ED4}" dt="2023-10-23T14:26:50.313" v="462"/>
          <ac:inkMkLst>
            <pc:docMk/>
            <pc:sldMk cId="3223721592" sldId="280"/>
            <ac:inkMk id="445" creationId="{2C56A131-14AC-1FDC-4B78-A128B8EAB248}"/>
          </ac:inkMkLst>
        </pc:inkChg>
        <pc:inkChg chg="add mod">
          <ac:chgData name="Yu, Duo" userId="97a69ae5-e632-4bf2-a339-618996bb8e19" providerId="ADAL" clId="{AD82647A-31E0-4713-965E-FC9F45724ED4}" dt="2023-10-23T14:26:50.313" v="462"/>
          <ac:inkMkLst>
            <pc:docMk/>
            <pc:sldMk cId="3223721592" sldId="280"/>
            <ac:inkMk id="446" creationId="{49D07C2E-7EB3-99CF-EEF5-0E5657AD73A5}"/>
          </ac:inkMkLst>
        </pc:inkChg>
        <pc:inkChg chg="add mod">
          <ac:chgData name="Yu, Duo" userId="97a69ae5-e632-4bf2-a339-618996bb8e19" providerId="ADAL" clId="{AD82647A-31E0-4713-965E-FC9F45724ED4}" dt="2023-10-23T14:26:50.313" v="462"/>
          <ac:inkMkLst>
            <pc:docMk/>
            <pc:sldMk cId="3223721592" sldId="280"/>
            <ac:inkMk id="447" creationId="{F02E29E3-AFB6-C26F-6F64-B8D14377117E}"/>
          </ac:inkMkLst>
        </pc:inkChg>
        <pc:inkChg chg="add mod">
          <ac:chgData name="Yu, Duo" userId="97a69ae5-e632-4bf2-a339-618996bb8e19" providerId="ADAL" clId="{AD82647A-31E0-4713-965E-FC9F45724ED4}" dt="2023-10-23T14:26:50.313" v="462"/>
          <ac:inkMkLst>
            <pc:docMk/>
            <pc:sldMk cId="3223721592" sldId="280"/>
            <ac:inkMk id="448" creationId="{D7D48612-6C54-241F-DA7B-997DBC8923F9}"/>
          </ac:inkMkLst>
        </pc:inkChg>
        <pc:inkChg chg="add mod">
          <ac:chgData name="Yu, Duo" userId="97a69ae5-e632-4bf2-a339-618996bb8e19" providerId="ADAL" clId="{AD82647A-31E0-4713-965E-FC9F45724ED4}" dt="2023-10-23T14:26:50.313" v="462"/>
          <ac:inkMkLst>
            <pc:docMk/>
            <pc:sldMk cId="3223721592" sldId="280"/>
            <ac:inkMk id="449" creationId="{838F22A9-58CE-28BB-CCC3-538B0D2885F0}"/>
          </ac:inkMkLst>
        </pc:inkChg>
        <pc:inkChg chg="add mod">
          <ac:chgData name="Yu, Duo" userId="97a69ae5-e632-4bf2-a339-618996bb8e19" providerId="ADAL" clId="{AD82647A-31E0-4713-965E-FC9F45724ED4}" dt="2023-10-23T14:26:50.313" v="462"/>
          <ac:inkMkLst>
            <pc:docMk/>
            <pc:sldMk cId="3223721592" sldId="280"/>
            <ac:inkMk id="450" creationId="{AF128C46-58B8-51B5-277B-0370D88E4A01}"/>
          </ac:inkMkLst>
        </pc:inkChg>
        <pc:inkChg chg="add mod">
          <ac:chgData name="Yu, Duo" userId="97a69ae5-e632-4bf2-a339-618996bb8e19" providerId="ADAL" clId="{AD82647A-31E0-4713-965E-FC9F45724ED4}" dt="2023-10-23T14:26:50.313" v="462"/>
          <ac:inkMkLst>
            <pc:docMk/>
            <pc:sldMk cId="3223721592" sldId="280"/>
            <ac:inkMk id="451" creationId="{8DC70CEE-37A8-EF5F-6B15-DF2F20807ACA}"/>
          </ac:inkMkLst>
        </pc:inkChg>
        <pc:inkChg chg="add mod">
          <ac:chgData name="Yu, Duo" userId="97a69ae5-e632-4bf2-a339-618996bb8e19" providerId="ADAL" clId="{AD82647A-31E0-4713-965E-FC9F45724ED4}" dt="2023-10-23T14:27:17.171" v="472"/>
          <ac:inkMkLst>
            <pc:docMk/>
            <pc:sldMk cId="3223721592" sldId="280"/>
            <ac:inkMk id="454" creationId="{6550B6ED-8834-1FB3-E056-B53A1CC12D62}"/>
          </ac:inkMkLst>
        </pc:inkChg>
        <pc:inkChg chg="add mod">
          <ac:chgData name="Yu, Duo" userId="97a69ae5-e632-4bf2-a339-618996bb8e19" providerId="ADAL" clId="{AD82647A-31E0-4713-965E-FC9F45724ED4}" dt="2023-10-23T14:30:38.406" v="586"/>
          <ac:inkMkLst>
            <pc:docMk/>
            <pc:sldMk cId="3223721592" sldId="280"/>
            <ac:inkMk id="455" creationId="{55B8BF0C-BD98-2B1D-1A07-F4C539683E97}"/>
          </ac:inkMkLst>
        </pc:inkChg>
        <pc:inkChg chg="add mod">
          <ac:chgData name="Yu, Duo" userId="97a69ae5-e632-4bf2-a339-618996bb8e19" providerId="ADAL" clId="{AD82647A-31E0-4713-965E-FC9F45724ED4}" dt="2023-10-23T14:27:17.171" v="472"/>
          <ac:inkMkLst>
            <pc:docMk/>
            <pc:sldMk cId="3223721592" sldId="280"/>
            <ac:inkMk id="456" creationId="{E1B11BC6-BF1D-DE1C-4F2A-A7E845E471A7}"/>
          </ac:inkMkLst>
        </pc:inkChg>
        <pc:inkChg chg="add mod">
          <ac:chgData name="Yu, Duo" userId="97a69ae5-e632-4bf2-a339-618996bb8e19" providerId="ADAL" clId="{AD82647A-31E0-4713-965E-FC9F45724ED4}" dt="2023-10-23T14:27:17.171" v="472"/>
          <ac:inkMkLst>
            <pc:docMk/>
            <pc:sldMk cId="3223721592" sldId="280"/>
            <ac:inkMk id="457" creationId="{C32D3367-DE0F-EE05-42DC-EA619B42AA59}"/>
          </ac:inkMkLst>
        </pc:inkChg>
        <pc:inkChg chg="add mod">
          <ac:chgData name="Yu, Duo" userId="97a69ae5-e632-4bf2-a339-618996bb8e19" providerId="ADAL" clId="{AD82647A-31E0-4713-965E-FC9F45724ED4}" dt="2023-10-23T14:27:17.171" v="472"/>
          <ac:inkMkLst>
            <pc:docMk/>
            <pc:sldMk cId="3223721592" sldId="280"/>
            <ac:inkMk id="458" creationId="{988EEF37-2D45-177C-501E-BC572727C9BE}"/>
          </ac:inkMkLst>
        </pc:inkChg>
        <pc:inkChg chg="add mod">
          <ac:chgData name="Yu, Duo" userId="97a69ae5-e632-4bf2-a339-618996bb8e19" providerId="ADAL" clId="{AD82647A-31E0-4713-965E-FC9F45724ED4}" dt="2023-10-23T14:27:17.171" v="472"/>
          <ac:inkMkLst>
            <pc:docMk/>
            <pc:sldMk cId="3223721592" sldId="280"/>
            <ac:inkMk id="459" creationId="{F903F8F3-F054-8049-E8DB-A5AC86C87432}"/>
          </ac:inkMkLst>
        </pc:inkChg>
        <pc:inkChg chg="add mod">
          <ac:chgData name="Yu, Duo" userId="97a69ae5-e632-4bf2-a339-618996bb8e19" providerId="ADAL" clId="{AD82647A-31E0-4713-965E-FC9F45724ED4}" dt="2023-10-23T14:27:17.171" v="472"/>
          <ac:inkMkLst>
            <pc:docMk/>
            <pc:sldMk cId="3223721592" sldId="280"/>
            <ac:inkMk id="460" creationId="{EDD35DA2-0A92-04E0-EE09-4A4CE54CCF15}"/>
          </ac:inkMkLst>
        </pc:inkChg>
        <pc:inkChg chg="add mod">
          <ac:chgData name="Yu, Duo" userId="97a69ae5-e632-4bf2-a339-618996bb8e19" providerId="ADAL" clId="{AD82647A-31E0-4713-965E-FC9F45724ED4}" dt="2023-10-23T14:27:17.171" v="472"/>
          <ac:inkMkLst>
            <pc:docMk/>
            <pc:sldMk cId="3223721592" sldId="280"/>
            <ac:inkMk id="461" creationId="{3190D8AF-B114-B8C7-8AAF-C500CA6B0F84}"/>
          </ac:inkMkLst>
        </pc:inkChg>
        <pc:inkChg chg="add mod">
          <ac:chgData name="Yu, Duo" userId="97a69ae5-e632-4bf2-a339-618996bb8e19" providerId="ADAL" clId="{AD82647A-31E0-4713-965E-FC9F45724ED4}" dt="2023-10-23T14:27:17.171" v="472"/>
          <ac:inkMkLst>
            <pc:docMk/>
            <pc:sldMk cId="3223721592" sldId="280"/>
            <ac:inkMk id="462" creationId="{202400B7-2181-49DE-6825-83B7122F7EA7}"/>
          </ac:inkMkLst>
        </pc:inkChg>
        <pc:inkChg chg="add mod">
          <ac:chgData name="Yu, Duo" userId="97a69ae5-e632-4bf2-a339-618996bb8e19" providerId="ADAL" clId="{AD82647A-31E0-4713-965E-FC9F45724ED4}" dt="2023-10-23T14:27:37.774" v="481"/>
          <ac:inkMkLst>
            <pc:docMk/>
            <pc:sldMk cId="3223721592" sldId="280"/>
            <ac:inkMk id="464" creationId="{8D527A00-6E61-CD1E-818A-086670494C64}"/>
          </ac:inkMkLst>
        </pc:inkChg>
        <pc:inkChg chg="add mod">
          <ac:chgData name="Yu, Duo" userId="97a69ae5-e632-4bf2-a339-618996bb8e19" providerId="ADAL" clId="{AD82647A-31E0-4713-965E-FC9F45724ED4}" dt="2023-10-23T14:27:37.774" v="481"/>
          <ac:inkMkLst>
            <pc:docMk/>
            <pc:sldMk cId="3223721592" sldId="280"/>
            <ac:inkMk id="465" creationId="{8CCF9DB7-7D7E-CA02-2D80-9DC7631E3AFF}"/>
          </ac:inkMkLst>
        </pc:inkChg>
        <pc:inkChg chg="add mod">
          <ac:chgData name="Yu, Duo" userId="97a69ae5-e632-4bf2-a339-618996bb8e19" providerId="ADAL" clId="{AD82647A-31E0-4713-965E-FC9F45724ED4}" dt="2023-10-23T14:27:37.774" v="481"/>
          <ac:inkMkLst>
            <pc:docMk/>
            <pc:sldMk cId="3223721592" sldId="280"/>
            <ac:inkMk id="466" creationId="{34FE2818-263F-0F53-2424-0D31B8DC04C7}"/>
          </ac:inkMkLst>
        </pc:inkChg>
        <pc:inkChg chg="add mod">
          <ac:chgData name="Yu, Duo" userId="97a69ae5-e632-4bf2-a339-618996bb8e19" providerId="ADAL" clId="{AD82647A-31E0-4713-965E-FC9F45724ED4}" dt="2023-10-23T14:27:37.774" v="481"/>
          <ac:inkMkLst>
            <pc:docMk/>
            <pc:sldMk cId="3223721592" sldId="280"/>
            <ac:inkMk id="467" creationId="{449509A6-8EA9-2594-7130-4806D40416DF}"/>
          </ac:inkMkLst>
        </pc:inkChg>
        <pc:inkChg chg="add mod">
          <ac:chgData name="Yu, Duo" userId="97a69ae5-e632-4bf2-a339-618996bb8e19" providerId="ADAL" clId="{AD82647A-31E0-4713-965E-FC9F45724ED4}" dt="2023-10-23T14:27:37.774" v="481"/>
          <ac:inkMkLst>
            <pc:docMk/>
            <pc:sldMk cId="3223721592" sldId="280"/>
            <ac:inkMk id="468" creationId="{AB283414-FA80-7735-E969-F71FCF1BC7C3}"/>
          </ac:inkMkLst>
        </pc:inkChg>
        <pc:inkChg chg="add mod">
          <ac:chgData name="Yu, Duo" userId="97a69ae5-e632-4bf2-a339-618996bb8e19" providerId="ADAL" clId="{AD82647A-31E0-4713-965E-FC9F45724ED4}" dt="2023-10-23T14:27:37.774" v="481"/>
          <ac:inkMkLst>
            <pc:docMk/>
            <pc:sldMk cId="3223721592" sldId="280"/>
            <ac:inkMk id="469" creationId="{CFC07157-03B3-8D95-D993-18FC0CC8032F}"/>
          </ac:inkMkLst>
        </pc:inkChg>
        <pc:inkChg chg="add mod">
          <ac:chgData name="Yu, Duo" userId="97a69ae5-e632-4bf2-a339-618996bb8e19" providerId="ADAL" clId="{AD82647A-31E0-4713-965E-FC9F45724ED4}" dt="2023-10-23T14:27:37.774" v="481"/>
          <ac:inkMkLst>
            <pc:docMk/>
            <pc:sldMk cId="3223721592" sldId="280"/>
            <ac:inkMk id="470" creationId="{A124CF36-239B-8169-4154-EBA1E3D5CD76}"/>
          </ac:inkMkLst>
        </pc:inkChg>
        <pc:inkChg chg="add">
          <ac:chgData name="Yu, Duo" userId="97a69ae5-e632-4bf2-a339-618996bb8e19" providerId="ADAL" clId="{AD82647A-31E0-4713-965E-FC9F45724ED4}" dt="2023-10-23T14:27:37.240" v="480" actId="9405"/>
          <ac:inkMkLst>
            <pc:docMk/>
            <pc:sldMk cId="3223721592" sldId="280"/>
            <ac:inkMk id="471" creationId="{4033226D-FF7F-C773-BB62-0169BD709993}"/>
          </ac:inkMkLst>
        </pc:inkChg>
        <pc:inkChg chg="add mod">
          <ac:chgData name="Yu, Duo" userId="97a69ae5-e632-4bf2-a339-618996bb8e19" providerId="ADAL" clId="{AD82647A-31E0-4713-965E-FC9F45724ED4}" dt="2023-10-23T14:27:44.503" v="490"/>
          <ac:inkMkLst>
            <pc:docMk/>
            <pc:sldMk cId="3223721592" sldId="280"/>
            <ac:inkMk id="474" creationId="{BC2A8BE7-D07F-E9C4-213D-1A88F64509F8}"/>
          </ac:inkMkLst>
        </pc:inkChg>
        <pc:inkChg chg="add mod">
          <ac:chgData name="Yu, Duo" userId="97a69ae5-e632-4bf2-a339-618996bb8e19" providerId="ADAL" clId="{AD82647A-31E0-4713-965E-FC9F45724ED4}" dt="2023-10-23T14:27:44.503" v="490"/>
          <ac:inkMkLst>
            <pc:docMk/>
            <pc:sldMk cId="3223721592" sldId="280"/>
            <ac:inkMk id="475" creationId="{61E2DE56-7210-8676-FFDF-68410258CF8E}"/>
          </ac:inkMkLst>
        </pc:inkChg>
        <pc:inkChg chg="add mod">
          <ac:chgData name="Yu, Duo" userId="97a69ae5-e632-4bf2-a339-618996bb8e19" providerId="ADAL" clId="{AD82647A-31E0-4713-965E-FC9F45724ED4}" dt="2023-10-23T14:27:44.503" v="490"/>
          <ac:inkMkLst>
            <pc:docMk/>
            <pc:sldMk cId="3223721592" sldId="280"/>
            <ac:inkMk id="476" creationId="{CF65B287-3863-1BEC-C38A-510D0F4E1AF0}"/>
          </ac:inkMkLst>
        </pc:inkChg>
        <pc:inkChg chg="add mod">
          <ac:chgData name="Yu, Duo" userId="97a69ae5-e632-4bf2-a339-618996bb8e19" providerId="ADAL" clId="{AD82647A-31E0-4713-965E-FC9F45724ED4}" dt="2023-10-23T14:27:44.503" v="490"/>
          <ac:inkMkLst>
            <pc:docMk/>
            <pc:sldMk cId="3223721592" sldId="280"/>
            <ac:inkMk id="477" creationId="{0BA375F3-6868-B8EC-0E13-C0E2AE0E9B54}"/>
          </ac:inkMkLst>
        </pc:inkChg>
        <pc:inkChg chg="add mod">
          <ac:chgData name="Yu, Duo" userId="97a69ae5-e632-4bf2-a339-618996bb8e19" providerId="ADAL" clId="{AD82647A-31E0-4713-965E-FC9F45724ED4}" dt="2023-10-23T14:27:44.503" v="490"/>
          <ac:inkMkLst>
            <pc:docMk/>
            <pc:sldMk cId="3223721592" sldId="280"/>
            <ac:inkMk id="478" creationId="{A6D4DB0F-1831-D249-2992-F97A3B261B43}"/>
          </ac:inkMkLst>
        </pc:inkChg>
        <pc:inkChg chg="add mod">
          <ac:chgData name="Yu, Duo" userId="97a69ae5-e632-4bf2-a339-618996bb8e19" providerId="ADAL" clId="{AD82647A-31E0-4713-965E-FC9F45724ED4}" dt="2023-10-23T14:27:44.503" v="490"/>
          <ac:inkMkLst>
            <pc:docMk/>
            <pc:sldMk cId="3223721592" sldId="280"/>
            <ac:inkMk id="479" creationId="{7655567F-E6D0-06D2-0258-190F6D766D9D}"/>
          </ac:inkMkLst>
        </pc:inkChg>
        <pc:inkChg chg="add mod">
          <ac:chgData name="Yu, Duo" userId="97a69ae5-e632-4bf2-a339-618996bb8e19" providerId="ADAL" clId="{AD82647A-31E0-4713-965E-FC9F45724ED4}" dt="2023-10-23T14:27:44.503" v="490"/>
          <ac:inkMkLst>
            <pc:docMk/>
            <pc:sldMk cId="3223721592" sldId="280"/>
            <ac:inkMk id="480" creationId="{4D53E0A3-077E-DC6E-33F6-5496B5397775}"/>
          </ac:inkMkLst>
        </pc:inkChg>
        <pc:inkChg chg="add mod">
          <ac:chgData name="Yu, Duo" userId="97a69ae5-e632-4bf2-a339-618996bb8e19" providerId="ADAL" clId="{AD82647A-31E0-4713-965E-FC9F45724ED4}" dt="2023-10-23T14:27:44.503" v="490"/>
          <ac:inkMkLst>
            <pc:docMk/>
            <pc:sldMk cId="3223721592" sldId="280"/>
            <ac:inkMk id="481" creationId="{BEBA39AD-E8EE-8145-DE9F-B9E0839BD736}"/>
          </ac:inkMkLst>
        </pc:inkChg>
        <pc:inkChg chg="add mod">
          <ac:chgData name="Yu, Duo" userId="97a69ae5-e632-4bf2-a339-618996bb8e19" providerId="ADAL" clId="{AD82647A-31E0-4713-965E-FC9F45724ED4}" dt="2023-10-23T14:27:53.053" v="499"/>
          <ac:inkMkLst>
            <pc:docMk/>
            <pc:sldMk cId="3223721592" sldId="280"/>
            <ac:inkMk id="483" creationId="{CA28746E-A9E1-776A-9F27-09637F0A372E}"/>
          </ac:inkMkLst>
        </pc:inkChg>
        <pc:inkChg chg="add mod">
          <ac:chgData name="Yu, Duo" userId="97a69ae5-e632-4bf2-a339-618996bb8e19" providerId="ADAL" clId="{AD82647A-31E0-4713-965E-FC9F45724ED4}" dt="2023-10-23T14:27:53.053" v="499"/>
          <ac:inkMkLst>
            <pc:docMk/>
            <pc:sldMk cId="3223721592" sldId="280"/>
            <ac:inkMk id="484" creationId="{8A88C79C-4820-4E7D-1AE1-AF17D769F7D7}"/>
          </ac:inkMkLst>
        </pc:inkChg>
        <pc:inkChg chg="add mod">
          <ac:chgData name="Yu, Duo" userId="97a69ae5-e632-4bf2-a339-618996bb8e19" providerId="ADAL" clId="{AD82647A-31E0-4713-965E-FC9F45724ED4}" dt="2023-10-23T14:27:53.053" v="499"/>
          <ac:inkMkLst>
            <pc:docMk/>
            <pc:sldMk cId="3223721592" sldId="280"/>
            <ac:inkMk id="486" creationId="{51FA5082-F3FE-37F8-9CE7-50FCADDF0518}"/>
          </ac:inkMkLst>
        </pc:inkChg>
        <pc:inkChg chg="add mod">
          <ac:chgData name="Yu, Duo" userId="97a69ae5-e632-4bf2-a339-618996bb8e19" providerId="ADAL" clId="{AD82647A-31E0-4713-965E-FC9F45724ED4}" dt="2023-10-23T14:27:53.053" v="499"/>
          <ac:inkMkLst>
            <pc:docMk/>
            <pc:sldMk cId="3223721592" sldId="280"/>
            <ac:inkMk id="488" creationId="{71B1E573-BA42-7B34-DA75-0C3D6ECC5C03}"/>
          </ac:inkMkLst>
        </pc:inkChg>
        <pc:inkChg chg="add mod">
          <ac:chgData name="Yu, Duo" userId="97a69ae5-e632-4bf2-a339-618996bb8e19" providerId="ADAL" clId="{AD82647A-31E0-4713-965E-FC9F45724ED4}" dt="2023-10-23T14:27:53.053" v="499"/>
          <ac:inkMkLst>
            <pc:docMk/>
            <pc:sldMk cId="3223721592" sldId="280"/>
            <ac:inkMk id="489" creationId="{1A9CE482-B479-E7F4-09CE-34476253C706}"/>
          </ac:inkMkLst>
        </pc:inkChg>
        <pc:inkChg chg="add mod">
          <ac:chgData name="Yu, Duo" userId="97a69ae5-e632-4bf2-a339-618996bb8e19" providerId="ADAL" clId="{AD82647A-31E0-4713-965E-FC9F45724ED4}" dt="2023-10-23T14:27:53.053" v="499"/>
          <ac:inkMkLst>
            <pc:docMk/>
            <pc:sldMk cId="3223721592" sldId="280"/>
            <ac:inkMk id="490" creationId="{918DF789-37DF-8A4D-3DD8-3D16DE585D4A}"/>
          </ac:inkMkLst>
        </pc:inkChg>
        <pc:inkChg chg="add mod">
          <ac:chgData name="Yu, Duo" userId="97a69ae5-e632-4bf2-a339-618996bb8e19" providerId="ADAL" clId="{AD82647A-31E0-4713-965E-FC9F45724ED4}" dt="2023-10-23T14:27:55.711" v="504"/>
          <ac:inkMkLst>
            <pc:docMk/>
            <pc:sldMk cId="3223721592" sldId="280"/>
            <ac:inkMk id="492" creationId="{9F5E146E-308A-567E-6B38-87452F1C39EF}"/>
          </ac:inkMkLst>
        </pc:inkChg>
        <pc:inkChg chg="add mod">
          <ac:chgData name="Yu, Duo" userId="97a69ae5-e632-4bf2-a339-618996bb8e19" providerId="ADAL" clId="{AD82647A-31E0-4713-965E-FC9F45724ED4}" dt="2023-10-23T14:27:55.711" v="504"/>
          <ac:inkMkLst>
            <pc:docMk/>
            <pc:sldMk cId="3223721592" sldId="280"/>
            <ac:inkMk id="493" creationId="{4C11B274-459B-8F46-929C-94043460EFDE}"/>
          </ac:inkMkLst>
        </pc:inkChg>
        <pc:inkChg chg="add mod">
          <ac:chgData name="Yu, Duo" userId="97a69ae5-e632-4bf2-a339-618996bb8e19" providerId="ADAL" clId="{AD82647A-31E0-4713-965E-FC9F45724ED4}" dt="2023-10-23T14:28:01.681" v="514"/>
          <ac:inkMkLst>
            <pc:docMk/>
            <pc:sldMk cId="3223721592" sldId="280"/>
            <ac:inkMk id="494" creationId="{5F534C68-69B3-8BFA-B0E6-EECFE0AF46FA}"/>
          </ac:inkMkLst>
        </pc:inkChg>
        <pc:inkChg chg="add mod">
          <ac:chgData name="Yu, Duo" userId="97a69ae5-e632-4bf2-a339-618996bb8e19" providerId="ADAL" clId="{AD82647A-31E0-4713-965E-FC9F45724ED4}" dt="2023-10-23T14:28:01.681" v="514"/>
          <ac:inkMkLst>
            <pc:docMk/>
            <pc:sldMk cId="3223721592" sldId="280"/>
            <ac:inkMk id="495" creationId="{7B2DEFD9-7204-D0A1-3390-1A878AF80797}"/>
          </ac:inkMkLst>
        </pc:inkChg>
        <pc:inkChg chg="add mod">
          <ac:chgData name="Yu, Duo" userId="97a69ae5-e632-4bf2-a339-618996bb8e19" providerId="ADAL" clId="{AD82647A-31E0-4713-965E-FC9F45724ED4}" dt="2023-10-23T14:28:01.681" v="514"/>
          <ac:inkMkLst>
            <pc:docMk/>
            <pc:sldMk cId="3223721592" sldId="280"/>
            <ac:inkMk id="498" creationId="{6154CF73-9F76-2F22-6BA0-ACD2A8633DC0}"/>
          </ac:inkMkLst>
        </pc:inkChg>
        <pc:inkChg chg="add mod">
          <ac:chgData name="Yu, Duo" userId="97a69ae5-e632-4bf2-a339-618996bb8e19" providerId="ADAL" clId="{AD82647A-31E0-4713-965E-FC9F45724ED4}" dt="2023-10-23T14:28:01.681" v="514"/>
          <ac:inkMkLst>
            <pc:docMk/>
            <pc:sldMk cId="3223721592" sldId="280"/>
            <ac:inkMk id="499" creationId="{1707DB71-B328-0560-A068-8E17C336AB47}"/>
          </ac:inkMkLst>
        </pc:inkChg>
        <pc:inkChg chg="add mod">
          <ac:chgData name="Yu, Duo" userId="97a69ae5-e632-4bf2-a339-618996bb8e19" providerId="ADAL" clId="{AD82647A-31E0-4713-965E-FC9F45724ED4}" dt="2023-10-23T14:28:01.681" v="514"/>
          <ac:inkMkLst>
            <pc:docMk/>
            <pc:sldMk cId="3223721592" sldId="280"/>
            <ac:inkMk id="501" creationId="{94DA36BF-10F9-8448-446D-1A0CE6252DE0}"/>
          </ac:inkMkLst>
        </pc:inkChg>
        <pc:inkChg chg="add mod">
          <ac:chgData name="Yu, Duo" userId="97a69ae5-e632-4bf2-a339-618996bb8e19" providerId="ADAL" clId="{AD82647A-31E0-4713-965E-FC9F45724ED4}" dt="2023-10-23T14:28:01.681" v="514"/>
          <ac:inkMkLst>
            <pc:docMk/>
            <pc:sldMk cId="3223721592" sldId="280"/>
            <ac:inkMk id="502" creationId="{6759DF2D-C35F-2227-EBB0-DF4D7F752E6F}"/>
          </ac:inkMkLst>
        </pc:inkChg>
        <pc:inkChg chg="add mod">
          <ac:chgData name="Yu, Duo" userId="97a69ae5-e632-4bf2-a339-618996bb8e19" providerId="ADAL" clId="{AD82647A-31E0-4713-965E-FC9F45724ED4}" dt="2023-10-23T14:28:01.681" v="514"/>
          <ac:inkMkLst>
            <pc:docMk/>
            <pc:sldMk cId="3223721592" sldId="280"/>
            <ac:inkMk id="503" creationId="{BAB22ACC-3252-9387-7AEC-48D164F8F69E}"/>
          </ac:inkMkLst>
        </pc:inkChg>
        <pc:inkChg chg="add mod">
          <ac:chgData name="Yu, Duo" userId="97a69ae5-e632-4bf2-a339-618996bb8e19" providerId="ADAL" clId="{AD82647A-31E0-4713-965E-FC9F45724ED4}" dt="2023-10-23T14:28:01.681" v="514"/>
          <ac:inkMkLst>
            <pc:docMk/>
            <pc:sldMk cId="3223721592" sldId="280"/>
            <ac:inkMk id="504" creationId="{E0FC8999-FDE2-1AA0-7897-645D3BA38208}"/>
          </ac:inkMkLst>
        </pc:inkChg>
        <pc:inkChg chg="add mod">
          <ac:chgData name="Yu, Duo" userId="97a69ae5-e632-4bf2-a339-618996bb8e19" providerId="ADAL" clId="{AD82647A-31E0-4713-965E-FC9F45724ED4}" dt="2023-10-23T14:28:01.681" v="514"/>
          <ac:inkMkLst>
            <pc:docMk/>
            <pc:sldMk cId="3223721592" sldId="280"/>
            <ac:inkMk id="505" creationId="{396894B9-609F-BCA1-71DC-16570CAB0E9A}"/>
          </ac:inkMkLst>
        </pc:inkChg>
        <pc:inkChg chg="add mod">
          <ac:chgData name="Yu, Duo" userId="97a69ae5-e632-4bf2-a339-618996bb8e19" providerId="ADAL" clId="{AD82647A-31E0-4713-965E-FC9F45724ED4}" dt="2023-10-23T14:28:01.681" v="514"/>
          <ac:inkMkLst>
            <pc:docMk/>
            <pc:sldMk cId="3223721592" sldId="280"/>
            <ac:inkMk id="506" creationId="{9E9D7483-699A-641D-0AD7-DA7B12DC9ABE}"/>
          </ac:inkMkLst>
        </pc:inkChg>
        <pc:inkChg chg="add">
          <ac:chgData name="Yu, Duo" userId="97a69ae5-e632-4bf2-a339-618996bb8e19" providerId="ADAL" clId="{AD82647A-31E0-4713-965E-FC9F45724ED4}" dt="2023-10-23T14:29:00.911" v="515" actId="9405"/>
          <ac:inkMkLst>
            <pc:docMk/>
            <pc:sldMk cId="3223721592" sldId="280"/>
            <ac:inkMk id="508" creationId="{FCC671C8-3712-3BCA-D013-3EB8466728D8}"/>
          </ac:inkMkLst>
        </pc:inkChg>
        <pc:inkChg chg="add mod">
          <ac:chgData name="Yu, Duo" userId="97a69ae5-e632-4bf2-a339-618996bb8e19" providerId="ADAL" clId="{AD82647A-31E0-4713-965E-FC9F45724ED4}" dt="2023-10-23T14:29:02.356" v="518"/>
          <ac:inkMkLst>
            <pc:docMk/>
            <pc:sldMk cId="3223721592" sldId="280"/>
            <ac:inkMk id="509" creationId="{59668BDE-885E-F117-DC53-79524FC4D2E2}"/>
          </ac:inkMkLst>
        </pc:inkChg>
        <pc:inkChg chg="add mod">
          <ac:chgData name="Yu, Duo" userId="97a69ae5-e632-4bf2-a339-618996bb8e19" providerId="ADAL" clId="{AD82647A-31E0-4713-965E-FC9F45724ED4}" dt="2023-10-23T14:29:02.356" v="518"/>
          <ac:inkMkLst>
            <pc:docMk/>
            <pc:sldMk cId="3223721592" sldId="280"/>
            <ac:inkMk id="510" creationId="{C1E9968C-F83B-B7A7-7FB3-14DABCAFD0A2}"/>
          </ac:inkMkLst>
        </pc:inkChg>
        <pc:inkChg chg="add mod">
          <ac:chgData name="Yu, Duo" userId="97a69ae5-e632-4bf2-a339-618996bb8e19" providerId="ADAL" clId="{AD82647A-31E0-4713-965E-FC9F45724ED4}" dt="2023-10-23T14:29:17.642" v="525"/>
          <ac:inkMkLst>
            <pc:docMk/>
            <pc:sldMk cId="3223721592" sldId="280"/>
            <ac:inkMk id="512" creationId="{4B6A66B4-426B-695E-1978-F7D0A23DCEE8}"/>
          </ac:inkMkLst>
        </pc:inkChg>
        <pc:inkChg chg="add mod">
          <ac:chgData name="Yu, Duo" userId="97a69ae5-e632-4bf2-a339-618996bb8e19" providerId="ADAL" clId="{AD82647A-31E0-4713-965E-FC9F45724ED4}" dt="2023-10-23T14:29:17.642" v="525"/>
          <ac:inkMkLst>
            <pc:docMk/>
            <pc:sldMk cId="3223721592" sldId="280"/>
            <ac:inkMk id="513" creationId="{9AD0D7C7-8360-A418-176B-158FA3A40AB0}"/>
          </ac:inkMkLst>
        </pc:inkChg>
        <pc:inkChg chg="add mod">
          <ac:chgData name="Yu, Duo" userId="97a69ae5-e632-4bf2-a339-618996bb8e19" providerId="ADAL" clId="{AD82647A-31E0-4713-965E-FC9F45724ED4}" dt="2023-10-23T14:29:17.642" v="525"/>
          <ac:inkMkLst>
            <pc:docMk/>
            <pc:sldMk cId="3223721592" sldId="280"/>
            <ac:inkMk id="514" creationId="{D3174DF0-CE0E-3964-8AE1-FBE5D06DE980}"/>
          </ac:inkMkLst>
        </pc:inkChg>
        <pc:inkChg chg="add mod">
          <ac:chgData name="Yu, Duo" userId="97a69ae5-e632-4bf2-a339-618996bb8e19" providerId="ADAL" clId="{AD82647A-31E0-4713-965E-FC9F45724ED4}" dt="2023-10-23T14:29:17.642" v="525"/>
          <ac:inkMkLst>
            <pc:docMk/>
            <pc:sldMk cId="3223721592" sldId="280"/>
            <ac:inkMk id="515" creationId="{95D67573-AFA8-F495-08EB-6C50A206787E}"/>
          </ac:inkMkLst>
        </pc:inkChg>
        <pc:inkChg chg="add mod">
          <ac:chgData name="Yu, Duo" userId="97a69ae5-e632-4bf2-a339-618996bb8e19" providerId="ADAL" clId="{AD82647A-31E0-4713-965E-FC9F45724ED4}" dt="2023-10-23T14:29:17.642" v="525"/>
          <ac:inkMkLst>
            <pc:docMk/>
            <pc:sldMk cId="3223721592" sldId="280"/>
            <ac:inkMk id="516" creationId="{2C05391D-D931-4431-638E-419DDEB8885B}"/>
          </ac:inkMkLst>
        </pc:inkChg>
        <pc:inkChg chg="add mod">
          <ac:chgData name="Yu, Duo" userId="97a69ae5-e632-4bf2-a339-618996bb8e19" providerId="ADAL" clId="{AD82647A-31E0-4713-965E-FC9F45724ED4}" dt="2023-10-23T14:29:17.642" v="525"/>
          <ac:inkMkLst>
            <pc:docMk/>
            <pc:sldMk cId="3223721592" sldId="280"/>
            <ac:inkMk id="517" creationId="{E3462D2A-A0EA-18C6-9A1F-6B034E03B592}"/>
          </ac:inkMkLst>
        </pc:inkChg>
        <pc:inkChg chg="add">
          <ac:chgData name="Yu, Duo" userId="97a69ae5-e632-4bf2-a339-618996bb8e19" providerId="ADAL" clId="{AD82647A-31E0-4713-965E-FC9F45724ED4}" dt="2023-10-23T14:29:19.385" v="526" actId="9405"/>
          <ac:inkMkLst>
            <pc:docMk/>
            <pc:sldMk cId="3223721592" sldId="280"/>
            <ac:inkMk id="519" creationId="{55B1D778-F67C-B6C1-E50C-6497B7DF0682}"/>
          </ac:inkMkLst>
        </pc:inkChg>
        <pc:inkChg chg="add mod">
          <ac:chgData name="Yu, Duo" userId="97a69ae5-e632-4bf2-a339-618996bb8e19" providerId="ADAL" clId="{AD82647A-31E0-4713-965E-FC9F45724ED4}" dt="2023-10-23T14:29:23.576" v="535"/>
          <ac:inkMkLst>
            <pc:docMk/>
            <pc:sldMk cId="3223721592" sldId="280"/>
            <ac:inkMk id="520" creationId="{876C6F29-AA5E-55BE-51AD-AE120878188B}"/>
          </ac:inkMkLst>
        </pc:inkChg>
        <pc:inkChg chg="add mod">
          <ac:chgData name="Yu, Duo" userId="97a69ae5-e632-4bf2-a339-618996bb8e19" providerId="ADAL" clId="{AD82647A-31E0-4713-965E-FC9F45724ED4}" dt="2023-10-23T14:29:23.576" v="535"/>
          <ac:inkMkLst>
            <pc:docMk/>
            <pc:sldMk cId="3223721592" sldId="280"/>
            <ac:inkMk id="521" creationId="{4D25C4C5-2369-354B-17D1-6EBC173C79D9}"/>
          </ac:inkMkLst>
        </pc:inkChg>
        <pc:inkChg chg="add mod">
          <ac:chgData name="Yu, Duo" userId="97a69ae5-e632-4bf2-a339-618996bb8e19" providerId="ADAL" clId="{AD82647A-31E0-4713-965E-FC9F45724ED4}" dt="2023-10-23T14:29:23.576" v="535"/>
          <ac:inkMkLst>
            <pc:docMk/>
            <pc:sldMk cId="3223721592" sldId="280"/>
            <ac:inkMk id="522" creationId="{B3254655-9DA6-8130-51E8-D3E8AA97B910}"/>
          </ac:inkMkLst>
        </pc:inkChg>
        <pc:inkChg chg="add mod">
          <ac:chgData name="Yu, Duo" userId="97a69ae5-e632-4bf2-a339-618996bb8e19" providerId="ADAL" clId="{AD82647A-31E0-4713-965E-FC9F45724ED4}" dt="2023-10-23T14:29:23.576" v="535"/>
          <ac:inkMkLst>
            <pc:docMk/>
            <pc:sldMk cId="3223721592" sldId="280"/>
            <ac:inkMk id="523" creationId="{244CAC3C-AD2E-A7BE-D423-C5CD9F5E9180}"/>
          </ac:inkMkLst>
        </pc:inkChg>
        <pc:inkChg chg="add mod">
          <ac:chgData name="Yu, Duo" userId="97a69ae5-e632-4bf2-a339-618996bb8e19" providerId="ADAL" clId="{AD82647A-31E0-4713-965E-FC9F45724ED4}" dt="2023-10-23T14:29:23.576" v="535"/>
          <ac:inkMkLst>
            <pc:docMk/>
            <pc:sldMk cId="3223721592" sldId="280"/>
            <ac:inkMk id="524" creationId="{C06B4503-EA43-5903-452B-E5329D43E083}"/>
          </ac:inkMkLst>
        </pc:inkChg>
        <pc:inkChg chg="add mod">
          <ac:chgData name="Yu, Duo" userId="97a69ae5-e632-4bf2-a339-618996bb8e19" providerId="ADAL" clId="{AD82647A-31E0-4713-965E-FC9F45724ED4}" dt="2023-10-23T14:29:23.576" v="535"/>
          <ac:inkMkLst>
            <pc:docMk/>
            <pc:sldMk cId="3223721592" sldId="280"/>
            <ac:inkMk id="525" creationId="{425B203E-848A-088C-50E2-BB12C6362EB6}"/>
          </ac:inkMkLst>
        </pc:inkChg>
        <pc:inkChg chg="add mod">
          <ac:chgData name="Yu, Duo" userId="97a69ae5-e632-4bf2-a339-618996bb8e19" providerId="ADAL" clId="{AD82647A-31E0-4713-965E-FC9F45724ED4}" dt="2023-10-23T14:29:23.576" v="535"/>
          <ac:inkMkLst>
            <pc:docMk/>
            <pc:sldMk cId="3223721592" sldId="280"/>
            <ac:inkMk id="526" creationId="{0F73D42B-9075-1F3F-155D-9C329F84B489}"/>
          </ac:inkMkLst>
        </pc:inkChg>
        <pc:inkChg chg="add">
          <ac:chgData name="Yu, Duo" userId="97a69ae5-e632-4bf2-a339-618996bb8e19" providerId="ADAL" clId="{AD82647A-31E0-4713-965E-FC9F45724ED4}" dt="2023-10-23T14:29:22.948" v="534" actId="9405"/>
          <ac:inkMkLst>
            <pc:docMk/>
            <pc:sldMk cId="3223721592" sldId="280"/>
            <ac:inkMk id="527" creationId="{2C02DE92-57FD-C752-5E76-C94B57A8C555}"/>
          </ac:inkMkLst>
        </pc:inkChg>
        <pc:inkChg chg="add mod">
          <ac:chgData name="Yu, Duo" userId="97a69ae5-e632-4bf2-a339-618996bb8e19" providerId="ADAL" clId="{AD82647A-31E0-4713-965E-FC9F45724ED4}" dt="2023-10-23T14:29:28.100" v="544"/>
          <ac:inkMkLst>
            <pc:docMk/>
            <pc:sldMk cId="3223721592" sldId="280"/>
            <ac:inkMk id="530" creationId="{07AAFF74-6B8F-F23C-81AC-C6CE7A08397E}"/>
          </ac:inkMkLst>
        </pc:inkChg>
        <pc:inkChg chg="add mod">
          <ac:chgData name="Yu, Duo" userId="97a69ae5-e632-4bf2-a339-618996bb8e19" providerId="ADAL" clId="{AD82647A-31E0-4713-965E-FC9F45724ED4}" dt="2023-10-23T14:29:28.100" v="544"/>
          <ac:inkMkLst>
            <pc:docMk/>
            <pc:sldMk cId="3223721592" sldId="280"/>
            <ac:inkMk id="531" creationId="{4235E273-39FA-7DF7-4106-01688F13CFBB}"/>
          </ac:inkMkLst>
        </pc:inkChg>
        <pc:inkChg chg="add mod">
          <ac:chgData name="Yu, Duo" userId="97a69ae5-e632-4bf2-a339-618996bb8e19" providerId="ADAL" clId="{AD82647A-31E0-4713-965E-FC9F45724ED4}" dt="2023-10-23T14:29:28.100" v="544"/>
          <ac:inkMkLst>
            <pc:docMk/>
            <pc:sldMk cId="3223721592" sldId="280"/>
            <ac:inkMk id="532" creationId="{0C94F66C-890F-BA1F-9212-4EEF6B93866B}"/>
          </ac:inkMkLst>
        </pc:inkChg>
        <pc:inkChg chg="add mod">
          <ac:chgData name="Yu, Duo" userId="97a69ae5-e632-4bf2-a339-618996bb8e19" providerId="ADAL" clId="{AD82647A-31E0-4713-965E-FC9F45724ED4}" dt="2023-10-23T14:29:28.100" v="544"/>
          <ac:inkMkLst>
            <pc:docMk/>
            <pc:sldMk cId="3223721592" sldId="280"/>
            <ac:inkMk id="533" creationId="{CCC73ED9-ADAE-A264-FADA-FEEDCEE989D6}"/>
          </ac:inkMkLst>
        </pc:inkChg>
        <pc:inkChg chg="add mod">
          <ac:chgData name="Yu, Duo" userId="97a69ae5-e632-4bf2-a339-618996bb8e19" providerId="ADAL" clId="{AD82647A-31E0-4713-965E-FC9F45724ED4}" dt="2023-10-23T14:29:28.100" v="544"/>
          <ac:inkMkLst>
            <pc:docMk/>
            <pc:sldMk cId="3223721592" sldId="280"/>
            <ac:inkMk id="534" creationId="{2CBC55B3-B5B3-F8B4-BC4F-B7BBA4691EF6}"/>
          </ac:inkMkLst>
        </pc:inkChg>
        <pc:inkChg chg="add mod">
          <ac:chgData name="Yu, Duo" userId="97a69ae5-e632-4bf2-a339-618996bb8e19" providerId="ADAL" clId="{AD82647A-31E0-4713-965E-FC9F45724ED4}" dt="2023-10-23T14:29:28.100" v="544"/>
          <ac:inkMkLst>
            <pc:docMk/>
            <pc:sldMk cId="3223721592" sldId="280"/>
            <ac:inkMk id="535" creationId="{B69BDFD2-0EB8-6EB8-009A-283AA1116319}"/>
          </ac:inkMkLst>
        </pc:inkChg>
        <pc:inkChg chg="add mod">
          <ac:chgData name="Yu, Duo" userId="97a69ae5-e632-4bf2-a339-618996bb8e19" providerId="ADAL" clId="{AD82647A-31E0-4713-965E-FC9F45724ED4}" dt="2023-10-23T14:29:28.100" v="544"/>
          <ac:inkMkLst>
            <pc:docMk/>
            <pc:sldMk cId="3223721592" sldId="280"/>
            <ac:inkMk id="536" creationId="{7B94544F-C6AD-EB0C-196E-CD2027FC401D}"/>
          </ac:inkMkLst>
        </pc:inkChg>
        <pc:inkChg chg="add mod">
          <ac:chgData name="Yu, Duo" userId="97a69ae5-e632-4bf2-a339-618996bb8e19" providerId="ADAL" clId="{AD82647A-31E0-4713-965E-FC9F45724ED4}" dt="2023-10-23T14:29:28.100" v="544"/>
          <ac:inkMkLst>
            <pc:docMk/>
            <pc:sldMk cId="3223721592" sldId="280"/>
            <ac:inkMk id="537" creationId="{01EAC77C-E07F-1CD7-4A21-26E995AA3F6F}"/>
          </ac:inkMkLst>
        </pc:inkChg>
        <pc:inkChg chg="add mod">
          <ac:chgData name="Yu, Duo" userId="97a69ae5-e632-4bf2-a339-618996bb8e19" providerId="ADAL" clId="{AD82647A-31E0-4713-965E-FC9F45724ED4}" dt="2023-10-23T14:29:31.430" v="551"/>
          <ac:inkMkLst>
            <pc:docMk/>
            <pc:sldMk cId="3223721592" sldId="280"/>
            <ac:inkMk id="540" creationId="{B143794B-9941-B363-78BA-B2BF696A3675}"/>
          </ac:inkMkLst>
        </pc:inkChg>
        <pc:inkChg chg="add mod">
          <ac:chgData name="Yu, Duo" userId="97a69ae5-e632-4bf2-a339-618996bb8e19" providerId="ADAL" clId="{AD82647A-31E0-4713-965E-FC9F45724ED4}" dt="2023-10-23T14:29:31.430" v="551"/>
          <ac:inkMkLst>
            <pc:docMk/>
            <pc:sldMk cId="3223721592" sldId="280"/>
            <ac:inkMk id="541" creationId="{ED775A7F-4EF6-CD12-A043-72DB15B3757D}"/>
          </ac:inkMkLst>
        </pc:inkChg>
        <pc:inkChg chg="add mod">
          <ac:chgData name="Yu, Duo" userId="97a69ae5-e632-4bf2-a339-618996bb8e19" providerId="ADAL" clId="{AD82647A-31E0-4713-965E-FC9F45724ED4}" dt="2023-10-23T14:29:31.430" v="551"/>
          <ac:inkMkLst>
            <pc:docMk/>
            <pc:sldMk cId="3223721592" sldId="280"/>
            <ac:inkMk id="542" creationId="{9357A112-ADB4-C83D-05CA-3C151B913BA2}"/>
          </ac:inkMkLst>
        </pc:inkChg>
        <pc:inkChg chg="add mod">
          <ac:chgData name="Yu, Duo" userId="97a69ae5-e632-4bf2-a339-618996bb8e19" providerId="ADAL" clId="{AD82647A-31E0-4713-965E-FC9F45724ED4}" dt="2023-10-23T14:29:31.430" v="551"/>
          <ac:inkMkLst>
            <pc:docMk/>
            <pc:sldMk cId="3223721592" sldId="280"/>
            <ac:inkMk id="543" creationId="{0110A660-13FA-BC3E-E6D9-EADA3AECCE34}"/>
          </ac:inkMkLst>
        </pc:inkChg>
        <pc:inkChg chg="add mod">
          <ac:chgData name="Yu, Duo" userId="97a69ae5-e632-4bf2-a339-618996bb8e19" providerId="ADAL" clId="{AD82647A-31E0-4713-965E-FC9F45724ED4}" dt="2023-10-23T14:29:31.430" v="551"/>
          <ac:inkMkLst>
            <pc:docMk/>
            <pc:sldMk cId="3223721592" sldId="280"/>
            <ac:inkMk id="544" creationId="{0055EF91-7CEF-D0BE-2F6A-D23B6DCB6FAB}"/>
          </ac:inkMkLst>
        </pc:inkChg>
        <pc:inkChg chg="add mod">
          <ac:chgData name="Yu, Duo" userId="97a69ae5-e632-4bf2-a339-618996bb8e19" providerId="ADAL" clId="{AD82647A-31E0-4713-965E-FC9F45724ED4}" dt="2023-10-23T14:29:31.430" v="551"/>
          <ac:inkMkLst>
            <pc:docMk/>
            <pc:sldMk cId="3223721592" sldId="280"/>
            <ac:inkMk id="545" creationId="{464F3414-3085-7393-036D-3B85E2D57454}"/>
          </ac:inkMkLst>
        </pc:inkChg>
        <pc:inkChg chg="add mod">
          <ac:chgData name="Yu, Duo" userId="97a69ae5-e632-4bf2-a339-618996bb8e19" providerId="ADAL" clId="{AD82647A-31E0-4713-965E-FC9F45724ED4}" dt="2023-10-23T14:29:41.974" v="570"/>
          <ac:inkMkLst>
            <pc:docMk/>
            <pc:sldMk cId="3223721592" sldId="280"/>
            <ac:inkMk id="548" creationId="{D557AD80-A608-0C08-174D-EE5FF18AF424}"/>
          </ac:inkMkLst>
        </pc:inkChg>
        <pc:inkChg chg="add mod">
          <ac:chgData name="Yu, Duo" userId="97a69ae5-e632-4bf2-a339-618996bb8e19" providerId="ADAL" clId="{AD82647A-31E0-4713-965E-FC9F45724ED4}" dt="2023-10-23T14:29:41.974" v="570"/>
          <ac:inkMkLst>
            <pc:docMk/>
            <pc:sldMk cId="3223721592" sldId="280"/>
            <ac:inkMk id="549" creationId="{37B022BC-1665-25DA-6CDF-7E69CCB45833}"/>
          </ac:inkMkLst>
        </pc:inkChg>
        <pc:inkChg chg="add mod">
          <ac:chgData name="Yu, Duo" userId="97a69ae5-e632-4bf2-a339-618996bb8e19" providerId="ADAL" clId="{AD82647A-31E0-4713-965E-FC9F45724ED4}" dt="2023-10-23T14:29:41.974" v="570"/>
          <ac:inkMkLst>
            <pc:docMk/>
            <pc:sldMk cId="3223721592" sldId="280"/>
            <ac:inkMk id="551" creationId="{2A5A8F91-6EFA-FB32-E811-187FEAEE549D}"/>
          </ac:inkMkLst>
        </pc:inkChg>
        <pc:inkChg chg="add mod">
          <ac:chgData name="Yu, Duo" userId="97a69ae5-e632-4bf2-a339-618996bb8e19" providerId="ADAL" clId="{AD82647A-31E0-4713-965E-FC9F45724ED4}" dt="2023-10-23T14:29:41.974" v="570"/>
          <ac:inkMkLst>
            <pc:docMk/>
            <pc:sldMk cId="3223721592" sldId="280"/>
            <ac:inkMk id="552" creationId="{740DBCD5-05B3-2935-4EDF-FE2A541CEE2B}"/>
          </ac:inkMkLst>
        </pc:inkChg>
        <pc:inkChg chg="add mod">
          <ac:chgData name="Yu, Duo" userId="97a69ae5-e632-4bf2-a339-618996bb8e19" providerId="ADAL" clId="{AD82647A-31E0-4713-965E-FC9F45724ED4}" dt="2023-10-23T14:29:41.974" v="570"/>
          <ac:inkMkLst>
            <pc:docMk/>
            <pc:sldMk cId="3223721592" sldId="280"/>
            <ac:inkMk id="553" creationId="{A816FFAC-CD8D-212D-E55E-C381F129A444}"/>
          </ac:inkMkLst>
        </pc:inkChg>
        <pc:inkChg chg="add mod">
          <ac:chgData name="Yu, Duo" userId="97a69ae5-e632-4bf2-a339-618996bb8e19" providerId="ADAL" clId="{AD82647A-31E0-4713-965E-FC9F45724ED4}" dt="2023-10-23T14:29:41.974" v="570"/>
          <ac:inkMkLst>
            <pc:docMk/>
            <pc:sldMk cId="3223721592" sldId="280"/>
            <ac:inkMk id="554" creationId="{9EA8F2EF-635B-FE31-043C-765ED3C0C3FF}"/>
          </ac:inkMkLst>
        </pc:inkChg>
        <pc:inkChg chg="add mod">
          <ac:chgData name="Yu, Duo" userId="97a69ae5-e632-4bf2-a339-618996bb8e19" providerId="ADAL" clId="{AD82647A-31E0-4713-965E-FC9F45724ED4}" dt="2023-10-23T14:29:41.974" v="570"/>
          <ac:inkMkLst>
            <pc:docMk/>
            <pc:sldMk cId="3223721592" sldId="280"/>
            <ac:inkMk id="555" creationId="{D09D61DF-2761-CDB5-D4E7-55F015E4BA1F}"/>
          </ac:inkMkLst>
        </pc:inkChg>
        <pc:inkChg chg="add mod">
          <ac:chgData name="Yu, Duo" userId="97a69ae5-e632-4bf2-a339-618996bb8e19" providerId="ADAL" clId="{AD82647A-31E0-4713-965E-FC9F45724ED4}" dt="2023-10-23T14:29:41.974" v="570"/>
          <ac:inkMkLst>
            <pc:docMk/>
            <pc:sldMk cId="3223721592" sldId="280"/>
            <ac:inkMk id="556" creationId="{3FC843D5-4D99-EC6E-B69A-6B8584202B4A}"/>
          </ac:inkMkLst>
        </pc:inkChg>
        <pc:inkChg chg="add mod">
          <ac:chgData name="Yu, Duo" userId="97a69ae5-e632-4bf2-a339-618996bb8e19" providerId="ADAL" clId="{AD82647A-31E0-4713-965E-FC9F45724ED4}" dt="2023-10-23T14:29:41.974" v="570"/>
          <ac:inkMkLst>
            <pc:docMk/>
            <pc:sldMk cId="3223721592" sldId="280"/>
            <ac:inkMk id="558" creationId="{B6B6102A-478D-B774-22B5-B2C5925F9438}"/>
          </ac:inkMkLst>
        </pc:inkChg>
        <pc:inkChg chg="add mod">
          <ac:chgData name="Yu, Duo" userId="97a69ae5-e632-4bf2-a339-618996bb8e19" providerId="ADAL" clId="{AD82647A-31E0-4713-965E-FC9F45724ED4}" dt="2023-10-23T14:29:41.974" v="570"/>
          <ac:inkMkLst>
            <pc:docMk/>
            <pc:sldMk cId="3223721592" sldId="280"/>
            <ac:inkMk id="559" creationId="{8E02D3F3-4227-3EBE-6C38-054DB434F46B}"/>
          </ac:inkMkLst>
        </pc:inkChg>
        <pc:inkChg chg="add mod">
          <ac:chgData name="Yu, Duo" userId="97a69ae5-e632-4bf2-a339-618996bb8e19" providerId="ADAL" clId="{AD82647A-31E0-4713-965E-FC9F45724ED4}" dt="2023-10-23T14:29:41.974" v="570"/>
          <ac:inkMkLst>
            <pc:docMk/>
            <pc:sldMk cId="3223721592" sldId="280"/>
            <ac:inkMk id="561" creationId="{125005B9-64FA-B4D7-5D5D-4B23273AC96A}"/>
          </ac:inkMkLst>
        </pc:inkChg>
        <pc:inkChg chg="add mod">
          <ac:chgData name="Yu, Duo" userId="97a69ae5-e632-4bf2-a339-618996bb8e19" providerId="ADAL" clId="{AD82647A-31E0-4713-965E-FC9F45724ED4}" dt="2023-10-23T14:29:41.974" v="570"/>
          <ac:inkMkLst>
            <pc:docMk/>
            <pc:sldMk cId="3223721592" sldId="280"/>
            <ac:inkMk id="562" creationId="{9A657DED-3498-E87F-D8E8-384FDF7017B3}"/>
          </ac:inkMkLst>
        </pc:inkChg>
        <pc:inkChg chg="add mod">
          <ac:chgData name="Yu, Duo" userId="97a69ae5-e632-4bf2-a339-618996bb8e19" providerId="ADAL" clId="{AD82647A-31E0-4713-965E-FC9F45724ED4}" dt="2023-10-23T14:29:41.974" v="570"/>
          <ac:inkMkLst>
            <pc:docMk/>
            <pc:sldMk cId="3223721592" sldId="280"/>
            <ac:inkMk id="563" creationId="{AD644353-B46A-694C-6C38-61B955786AC9}"/>
          </ac:inkMkLst>
        </pc:inkChg>
        <pc:inkChg chg="add mod">
          <ac:chgData name="Yu, Duo" userId="97a69ae5-e632-4bf2-a339-618996bb8e19" providerId="ADAL" clId="{AD82647A-31E0-4713-965E-FC9F45724ED4}" dt="2023-10-23T14:29:41.974" v="570"/>
          <ac:inkMkLst>
            <pc:docMk/>
            <pc:sldMk cId="3223721592" sldId="280"/>
            <ac:inkMk id="564" creationId="{C7418CBA-1159-E350-8F18-BFDAD8A703A3}"/>
          </ac:inkMkLst>
        </pc:inkChg>
        <pc:inkChg chg="add mod">
          <ac:chgData name="Yu, Duo" userId="97a69ae5-e632-4bf2-a339-618996bb8e19" providerId="ADAL" clId="{AD82647A-31E0-4713-965E-FC9F45724ED4}" dt="2023-10-23T14:29:41.974" v="570"/>
          <ac:inkMkLst>
            <pc:docMk/>
            <pc:sldMk cId="3223721592" sldId="280"/>
            <ac:inkMk id="565" creationId="{CCDFD673-AF76-3566-417C-4BA7F91E34C3}"/>
          </ac:inkMkLst>
        </pc:inkChg>
        <pc:inkChg chg="add mod">
          <ac:chgData name="Yu, Duo" userId="97a69ae5-e632-4bf2-a339-618996bb8e19" providerId="ADAL" clId="{AD82647A-31E0-4713-965E-FC9F45724ED4}" dt="2023-10-23T14:29:44.635" v="575"/>
          <ac:inkMkLst>
            <pc:docMk/>
            <pc:sldMk cId="3223721592" sldId="280"/>
            <ac:inkMk id="567" creationId="{3BED0E05-63C8-D072-B5AB-D34595EEE158}"/>
          </ac:inkMkLst>
        </pc:inkChg>
        <pc:inkChg chg="add mod">
          <ac:chgData name="Yu, Duo" userId="97a69ae5-e632-4bf2-a339-618996bb8e19" providerId="ADAL" clId="{AD82647A-31E0-4713-965E-FC9F45724ED4}" dt="2023-10-23T14:29:44.635" v="575"/>
          <ac:inkMkLst>
            <pc:docMk/>
            <pc:sldMk cId="3223721592" sldId="280"/>
            <ac:inkMk id="568" creationId="{A80E1BDA-FE4D-DA8F-A144-3FDA190409A7}"/>
          </ac:inkMkLst>
        </pc:inkChg>
        <pc:inkChg chg="add mod">
          <ac:chgData name="Yu, Duo" userId="97a69ae5-e632-4bf2-a339-618996bb8e19" providerId="ADAL" clId="{AD82647A-31E0-4713-965E-FC9F45724ED4}" dt="2023-10-23T14:29:44.635" v="575"/>
          <ac:inkMkLst>
            <pc:docMk/>
            <pc:sldMk cId="3223721592" sldId="280"/>
            <ac:inkMk id="569" creationId="{092855F5-A3E8-DD30-F6A9-634CB44472A2}"/>
          </ac:inkMkLst>
        </pc:inkChg>
        <pc:inkChg chg="add mod">
          <ac:chgData name="Yu, Duo" userId="97a69ae5-e632-4bf2-a339-618996bb8e19" providerId="ADAL" clId="{AD82647A-31E0-4713-965E-FC9F45724ED4}" dt="2023-10-23T14:29:44.635" v="575"/>
          <ac:inkMkLst>
            <pc:docMk/>
            <pc:sldMk cId="3223721592" sldId="280"/>
            <ac:inkMk id="570" creationId="{CB5B07A5-D154-3A41-F262-657549FEF2D1}"/>
          </ac:inkMkLst>
        </pc:inkChg>
        <pc:inkChg chg="del mod">
          <ac:chgData name="Yu, Duo" userId="97a69ae5-e632-4bf2-a339-618996bb8e19" providerId="ADAL" clId="{AD82647A-31E0-4713-965E-FC9F45724ED4}" dt="2023-10-23T14:50:06.527" v="598"/>
          <ac:inkMkLst>
            <pc:docMk/>
            <pc:sldMk cId="3223721592" sldId="280"/>
            <ac:inkMk id="572" creationId="{D0384B8B-118B-30C4-1B4D-852B5B802724}"/>
          </ac:inkMkLst>
        </pc:inkChg>
        <pc:inkChg chg="del mod">
          <ac:chgData name="Yu, Duo" userId="97a69ae5-e632-4bf2-a339-618996bb8e19" providerId="ADAL" clId="{AD82647A-31E0-4713-965E-FC9F45724ED4}" dt="2023-10-23T14:50:06.527" v="597"/>
          <ac:inkMkLst>
            <pc:docMk/>
            <pc:sldMk cId="3223721592" sldId="280"/>
            <ac:inkMk id="573" creationId="{55B8BF0C-BD98-2B1D-1A07-F4C539683E97}"/>
          </ac:inkMkLst>
        </pc:inkChg>
        <pc:inkChg chg="del mod">
          <ac:chgData name="Yu, Duo" userId="97a69ae5-e632-4bf2-a339-618996bb8e19" providerId="ADAL" clId="{AD82647A-31E0-4713-965E-FC9F45724ED4}" dt="2023-10-23T14:50:06.527" v="595"/>
          <ac:inkMkLst>
            <pc:docMk/>
            <pc:sldMk cId="3223721592" sldId="280"/>
            <ac:inkMk id="575" creationId="{0404116B-86D0-1FB4-5E93-C47A63A8C233}"/>
          </ac:inkMkLst>
        </pc:inkChg>
        <pc:inkChg chg="del mod">
          <ac:chgData name="Yu, Duo" userId="97a69ae5-e632-4bf2-a339-618996bb8e19" providerId="ADAL" clId="{AD82647A-31E0-4713-965E-FC9F45724ED4}" dt="2023-10-23T14:50:06.526" v="593"/>
          <ac:inkMkLst>
            <pc:docMk/>
            <pc:sldMk cId="3223721592" sldId="280"/>
            <ac:inkMk id="576" creationId="{201095F0-5BBC-7FD5-4F33-81366FAD3F24}"/>
          </ac:inkMkLst>
        </pc:inkChg>
        <pc:inkChg chg="del mod">
          <ac:chgData name="Yu, Duo" userId="97a69ae5-e632-4bf2-a339-618996bb8e19" providerId="ADAL" clId="{AD82647A-31E0-4713-965E-FC9F45724ED4}" dt="2023-10-23T14:50:06.528" v="599"/>
          <ac:inkMkLst>
            <pc:docMk/>
            <pc:sldMk cId="3223721592" sldId="280"/>
            <ac:inkMk id="578" creationId="{FA78919D-F829-BB2F-2412-293DC648C078}"/>
          </ac:inkMkLst>
        </pc:inkChg>
        <pc:inkChg chg="del">
          <ac:chgData name="Yu, Duo" userId="97a69ae5-e632-4bf2-a339-618996bb8e19" providerId="ADAL" clId="{AD82647A-31E0-4713-965E-FC9F45724ED4}" dt="2023-10-23T14:50:06.526" v="592"/>
          <ac:inkMkLst>
            <pc:docMk/>
            <pc:sldMk cId="3223721592" sldId="280"/>
            <ac:inkMk id="579" creationId="{C7D638A6-9501-4E9A-3FC5-F30F0E33C7F2}"/>
          </ac:inkMkLst>
        </pc:inkChg>
        <pc:inkChg chg="del mod">
          <ac:chgData name="Yu, Duo" userId="97a69ae5-e632-4bf2-a339-618996bb8e19" providerId="ADAL" clId="{AD82647A-31E0-4713-965E-FC9F45724ED4}" dt="2023-10-23T14:50:06.528" v="600"/>
          <ac:inkMkLst>
            <pc:docMk/>
            <pc:sldMk cId="3223721592" sldId="280"/>
            <ac:inkMk id="581" creationId="{538271A1-FBBF-D6BC-2E84-AD826469C111}"/>
          </ac:inkMkLst>
        </pc:inkChg>
      </pc:sldChg>
    </pc:docChg>
  </pc:docChgLst>
  <pc:docChgLst>
    <pc:chgData name="Yu, Duo" userId="97a69ae5-e632-4bf2-a339-618996bb8e19" providerId="ADAL" clId="{93B14E50-8588-9E4D-8DC1-1B8A4F70EDDD}"/>
    <pc:docChg chg="undo custSel addSld modSld sldOrd">
      <pc:chgData name="Yu, Duo" userId="97a69ae5-e632-4bf2-a339-618996bb8e19" providerId="ADAL" clId="{93B14E50-8588-9E4D-8DC1-1B8A4F70EDDD}" dt="2023-10-23T22:03:41.353" v="812" actId="1076"/>
      <pc:docMkLst>
        <pc:docMk/>
      </pc:docMkLst>
      <pc:sldChg chg="addSp delSp modSp mod setBg">
        <pc:chgData name="Yu, Duo" userId="97a69ae5-e632-4bf2-a339-618996bb8e19" providerId="ADAL" clId="{93B14E50-8588-9E4D-8DC1-1B8A4F70EDDD}" dt="2023-10-23T21:21:27.943" v="39" actId="255"/>
        <pc:sldMkLst>
          <pc:docMk/>
          <pc:sldMk cId="602160757" sldId="260"/>
        </pc:sldMkLst>
        <pc:spChg chg="mod">
          <ac:chgData name="Yu, Duo" userId="97a69ae5-e632-4bf2-a339-618996bb8e19" providerId="ADAL" clId="{93B14E50-8588-9E4D-8DC1-1B8A4F70EDDD}" dt="2023-10-23T21:21:27.943" v="39" actId="255"/>
          <ac:spMkLst>
            <pc:docMk/>
            <pc:sldMk cId="602160757" sldId="260"/>
            <ac:spMk id="2" creationId="{00000000-0000-0000-0000-000000000000}"/>
          </ac:spMkLst>
        </pc:spChg>
        <pc:spChg chg="del">
          <ac:chgData name="Yu, Duo" userId="97a69ae5-e632-4bf2-a339-618996bb8e19" providerId="ADAL" clId="{93B14E50-8588-9E4D-8DC1-1B8A4F70EDDD}" dt="2023-10-23T21:19:44.826" v="23" actId="478"/>
          <ac:spMkLst>
            <pc:docMk/>
            <pc:sldMk cId="602160757" sldId="260"/>
            <ac:spMk id="6" creationId="{0AFEF575-DC1E-6540-B88B-D1201E69168F}"/>
          </ac:spMkLst>
        </pc:spChg>
        <pc:spChg chg="add">
          <ac:chgData name="Yu, Duo" userId="97a69ae5-e632-4bf2-a339-618996bb8e19" providerId="ADAL" clId="{93B14E50-8588-9E4D-8DC1-1B8A4F70EDDD}" dt="2023-10-23T21:20:20.323" v="26" actId="26606"/>
          <ac:spMkLst>
            <pc:docMk/>
            <pc:sldMk cId="602160757" sldId="260"/>
            <ac:spMk id="16" creationId="{35F60170-91B4-45F0-B88B-9C07AEC4642C}"/>
          </ac:spMkLst>
        </pc:spChg>
        <pc:picChg chg="del">
          <ac:chgData name="Yu, Duo" userId="97a69ae5-e632-4bf2-a339-618996bb8e19" providerId="ADAL" clId="{93B14E50-8588-9E4D-8DC1-1B8A4F70EDDD}" dt="2023-10-23T21:19:40.691" v="22" actId="478"/>
          <ac:picMkLst>
            <pc:docMk/>
            <pc:sldMk cId="602160757" sldId="260"/>
            <ac:picMk id="4" creationId="{00000000-0000-0000-0000-000000000000}"/>
          </ac:picMkLst>
        </pc:picChg>
        <pc:picChg chg="add mod">
          <ac:chgData name="Yu, Duo" userId="97a69ae5-e632-4bf2-a339-618996bb8e19" providerId="ADAL" clId="{93B14E50-8588-9E4D-8DC1-1B8A4F70EDDD}" dt="2023-10-23T21:21:14.934" v="36" actId="1076"/>
          <ac:picMkLst>
            <pc:docMk/>
            <pc:sldMk cId="602160757" sldId="260"/>
            <ac:picMk id="5" creationId="{72DEB808-C4AB-FE47-E6E7-322672D79D61}"/>
          </ac:picMkLst>
        </pc:picChg>
        <pc:cxnChg chg="add">
          <ac:chgData name="Yu, Duo" userId="97a69ae5-e632-4bf2-a339-618996bb8e19" providerId="ADAL" clId="{93B14E50-8588-9E4D-8DC1-1B8A4F70EDDD}" dt="2023-10-23T21:20:20.323" v="26" actId="26606"/>
          <ac:cxnSpMkLst>
            <pc:docMk/>
            <pc:sldMk cId="602160757" sldId="260"/>
            <ac:cxnSpMk id="10" creationId="{108D74AC-B125-4E11-BA53-E9E383966DF8}"/>
          </ac:cxnSpMkLst>
        </pc:cxnChg>
        <pc:cxnChg chg="add">
          <ac:chgData name="Yu, Duo" userId="97a69ae5-e632-4bf2-a339-618996bb8e19" providerId="ADAL" clId="{93B14E50-8588-9E4D-8DC1-1B8A4F70EDDD}" dt="2023-10-23T21:20:20.323" v="26" actId="26606"/>
          <ac:cxnSpMkLst>
            <pc:docMk/>
            <pc:sldMk cId="602160757" sldId="260"/>
            <ac:cxnSpMk id="12" creationId="{9DC76EBE-FB9D-4054-B5D8-19E3EAFE40B2}"/>
          </ac:cxnSpMkLst>
        </pc:cxnChg>
        <pc:cxnChg chg="add">
          <ac:chgData name="Yu, Duo" userId="97a69ae5-e632-4bf2-a339-618996bb8e19" providerId="ADAL" clId="{93B14E50-8588-9E4D-8DC1-1B8A4F70EDDD}" dt="2023-10-23T21:20:20.323" v="26" actId="26606"/>
          <ac:cxnSpMkLst>
            <pc:docMk/>
            <pc:sldMk cId="602160757" sldId="260"/>
            <ac:cxnSpMk id="14" creationId="{A2EFA84C-D756-4DC7-AA46-68D776F37FA4}"/>
          </ac:cxnSpMkLst>
        </pc:cxnChg>
        <pc:cxnChg chg="add">
          <ac:chgData name="Yu, Duo" userId="97a69ae5-e632-4bf2-a339-618996bb8e19" providerId="ADAL" clId="{93B14E50-8588-9E4D-8DC1-1B8A4F70EDDD}" dt="2023-10-23T21:20:20.323" v="26" actId="26606"/>
          <ac:cxnSpMkLst>
            <pc:docMk/>
            <pc:sldMk cId="602160757" sldId="260"/>
            <ac:cxnSpMk id="18" creationId="{82A1AB15-495E-4EE0-98F0-89DD89CD14FD}"/>
          </ac:cxnSpMkLst>
        </pc:cxnChg>
        <pc:cxnChg chg="add">
          <ac:chgData name="Yu, Duo" userId="97a69ae5-e632-4bf2-a339-618996bb8e19" providerId="ADAL" clId="{93B14E50-8588-9E4D-8DC1-1B8A4F70EDDD}" dt="2023-10-23T21:20:20.323" v="26" actId="26606"/>
          <ac:cxnSpMkLst>
            <pc:docMk/>
            <pc:sldMk cId="602160757" sldId="260"/>
            <ac:cxnSpMk id="20" creationId="{74EEBF2A-B7AF-4EC9-B6F7-BF425E70A0D9}"/>
          </ac:cxnSpMkLst>
        </pc:cxnChg>
      </pc:sldChg>
      <pc:sldChg chg="modSp mod">
        <pc:chgData name="Yu, Duo" userId="97a69ae5-e632-4bf2-a339-618996bb8e19" providerId="ADAL" clId="{93B14E50-8588-9E4D-8DC1-1B8A4F70EDDD}" dt="2023-10-23T22:03:41.353" v="812" actId="1076"/>
        <pc:sldMkLst>
          <pc:docMk/>
          <pc:sldMk cId="3111569800" sldId="261"/>
        </pc:sldMkLst>
        <pc:spChg chg="mod">
          <ac:chgData name="Yu, Duo" userId="97a69ae5-e632-4bf2-a339-618996bb8e19" providerId="ADAL" clId="{93B14E50-8588-9E4D-8DC1-1B8A4F70EDDD}" dt="2023-10-23T22:03:31.653" v="810" actId="14100"/>
          <ac:spMkLst>
            <pc:docMk/>
            <pc:sldMk cId="3111569800" sldId="261"/>
            <ac:spMk id="2" creationId="{00000000-0000-0000-0000-000000000000}"/>
          </ac:spMkLst>
        </pc:spChg>
        <pc:spChg chg="mod">
          <ac:chgData name="Yu, Duo" userId="97a69ae5-e632-4bf2-a339-618996bb8e19" providerId="ADAL" clId="{93B14E50-8588-9E4D-8DC1-1B8A4F70EDDD}" dt="2023-10-23T22:03:41.353" v="812" actId="1076"/>
          <ac:spMkLst>
            <pc:docMk/>
            <pc:sldMk cId="3111569800" sldId="261"/>
            <ac:spMk id="3" creationId="{00000000-0000-0000-0000-000000000000}"/>
          </ac:spMkLst>
        </pc:spChg>
        <pc:spChg chg="mod">
          <ac:chgData name="Yu, Duo" userId="97a69ae5-e632-4bf2-a339-618996bb8e19" providerId="ADAL" clId="{93B14E50-8588-9E4D-8DC1-1B8A4F70EDDD}" dt="2023-10-23T21:32:28.882" v="43" actId="1076"/>
          <ac:spMkLst>
            <pc:docMk/>
            <pc:sldMk cId="3111569800" sldId="261"/>
            <ac:spMk id="5" creationId="{00000000-0000-0000-0000-000000000000}"/>
          </ac:spMkLst>
        </pc:spChg>
        <pc:picChg chg="mod">
          <ac:chgData name="Yu, Duo" userId="97a69ae5-e632-4bf2-a339-618996bb8e19" providerId="ADAL" clId="{93B14E50-8588-9E4D-8DC1-1B8A4F70EDDD}" dt="2023-10-23T22:03:35.003" v="811" actId="1076"/>
          <ac:picMkLst>
            <pc:docMk/>
            <pc:sldMk cId="3111569800" sldId="261"/>
            <ac:picMk id="4" creationId="{00000000-0000-0000-0000-000000000000}"/>
          </ac:picMkLst>
        </pc:picChg>
        <pc:picChg chg="mod">
          <ac:chgData name="Yu, Duo" userId="97a69ae5-e632-4bf2-a339-618996bb8e19" providerId="ADAL" clId="{93B14E50-8588-9E4D-8DC1-1B8A4F70EDDD}" dt="2023-10-23T21:32:31.582" v="44" actId="1076"/>
          <ac:picMkLst>
            <pc:docMk/>
            <pc:sldMk cId="3111569800" sldId="261"/>
            <ac:picMk id="6" creationId="{00000000-0000-0000-0000-000000000000}"/>
          </ac:picMkLst>
        </pc:picChg>
      </pc:sldChg>
      <pc:sldChg chg="modSp mod">
        <pc:chgData name="Yu, Duo" userId="97a69ae5-e632-4bf2-a339-618996bb8e19" providerId="ADAL" clId="{93B14E50-8588-9E4D-8DC1-1B8A4F70EDDD}" dt="2023-10-23T21:52:38.850" v="54" actId="1076"/>
        <pc:sldMkLst>
          <pc:docMk/>
          <pc:sldMk cId="3862939473" sldId="262"/>
        </pc:sldMkLst>
        <pc:spChg chg="mod">
          <ac:chgData name="Yu, Duo" userId="97a69ae5-e632-4bf2-a339-618996bb8e19" providerId="ADAL" clId="{93B14E50-8588-9E4D-8DC1-1B8A4F70EDDD}" dt="2023-10-23T21:52:26.129" v="50" actId="14100"/>
          <ac:spMkLst>
            <pc:docMk/>
            <pc:sldMk cId="3862939473" sldId="262"/>
            <ac:spMk id="2" creationId="{00000000-0000-0000-0000-000000000000}"/>
          </ac:spMkLst>
        </pc:spChg>
        <pc:spChg chg="mod">
          <ac:chgData name="Yu, Duo" userId="97a69ae5-e632-4bf2-a339-618996bb8e19" providerId="ADAL" clId="{93B14E50-8588-9E4D-8DC1-1B8A4F70EDDD}" dt="2023-10-23T21:52:36.483" v="53" actId="1076"/>
          <ac:spMkLst>
            <pc:docMk/>
            <pc:sldMk cId="3862939473" sldId="262"/>
            <ac:spMk id="3" creationId="{00000000-0000-0000-0000-000000000000}"/>
          </ac:spMkLst>
        </pc:spChg>
        <pc:picChg chg="mod">
          <ac:chgData name="Yu, Duo" userId="97a69ae5-e632-4bf2-a339-618996bb8e19" providerId="ADAL" clId="{93B14E50-8588-9E4D-8DC1-1B8A4F70EDDD}" dt="2023-10-23T21:52:38.850" v="54" actId="1076"/>
          <ac:picMkLst>
            <pc:docMk/>
            <pc:sldMk cId="3862939473" sldId="262"/>
            <ac:picMk id="4" creationId="{00000000-0000-0000-0000-000000000000}"/>
          </ac:picMkLst>
        </pc:picChg>
      </pc:sldChg>
      <pc:sldChg chg="modSp mod">
        <pc:chgData name="Yu, Duo" userId="97a69ae5-e632-4bf2-a339-618996bb8e19" providerId="ADAL" clId="{93B14E50-8588-9E4D-8DC1-1B8A4F70EDDD}" dt="2023-10-23T21:52:47.166" v="57" actId="1076"/>
        <pc:sldMkLst>
          <pc:docMk/>
          <pc:sldMk cId="1775010614" sldId="263"/>
        </pc:sldMkLst>
        <pc:spChg chg="mod">
          <ac:chgData name="Yu, Duo" userId="97a69ae5-e632-4bf2-a339-618996bb8e19" providerId="ADAL" clId="{93B14E50-8588-9E4D-8DC1-1B8A4F70EDDD}" dt="2023-10-23T21:52:45.599" v="56" actId="14100"/>
          <ac:spMkLst>
            <pc:docMk/>
            <pc:sldMk cId="1775010614" sldId="263"/>
            <ac:spMk id="2" creationId="{00000000-0000-0000-0000-000000000000}"/>
          </ac:spMkLst>
        </pc:spChg>
        <pc:picChg chg="mod">
          <ac:chgData name="Yu, Duo" userId="97a69ae5-e632-4bf2-a339-618996bb8e19" providerId="ADAL" clId="{93B14E50-8588-9E4D-8DC1-1B8A4F70EDDD}" dt="2023-10-23T21:52:47.166" v="57" actId="1076"/>
          <ac:picMkLst>
            <pc:docMk/>
            <pc:sldMk cId="1775010614" sldId="263"/>
            <ac:picMk id="5" creationId="{00000000-0000-0000-0000-000000000000}"/>
          </ac:picMkLst>
        </pc:picChg>
      </pc:sldChg>
      <pc:sldChg chg="modSp">
        <pc:chgData name="Yu, Duo" userId="97a69ae5-e632-4bf2-a339-618996bb8e19" providerId="ADAL" clId="{93B14E50-8588-9E4D-8DC1-1B8A4F70EDDD}" dt="2023-10-23T20:59:43.883" v="21" actId="20577"/>
        <pc:sldMkLst>
          <pc:docMk/>
          <pc:sldMk cId="144001558" sldId="285"/>
        </pc:sldMkLst>
        <pc:spChg chg="mod">
          <ac:chgData name="Yu, Duo" userId="97a69ae5-e632-4bf2-a339-618996bb8e19" providerId="ADAL" clId="{93B14E50-8588-9E4D-8DC1-1B8A4F70EDDD}" dt="2023-10-23T20:59:43.883" v="21" actId="20577"/>
          <ac:spMkLst>
            <pc:docMk/>
            <pc:sldMk cId="144001558" sldId="285"/>
            <ac:spMk id="3" creationId="{F9D251B8-001D-2ADF-A82C-4CFDCEBF7467}"/>
          </ac:spMkLst>
        </pc:spChg>
      </pc:sldChg>
      <pc:sldChg chg="addSp delSp modSp new mod ord">
        <pc:chgData name="Yu, Duo" userId="97a69ae5-e632-4bf2-a339-618996bb8e19" providerId="ADAL" clId="{93B14E50-8588-9E4D-8DC1-1B8A4F70EDDD}" dt="2023-10-23T22:03:09.795" v="801" actId="20577"/>
        <pc:sldMkLst>
          <pc:docMk/>
          <pc:sldMk cId="1743257784" sldId="287"/>
        </pc:sldMkLst>
        <pc:spChg chg="del">
          <ac:chgData name="Yu, Duo" userId="97a69ae5-e632-4bf2-a339-618996bb8e19" providerId="ADAL" clId="{93B14E50-8588-9E4D-8DC1-1B8A4F70EDDD}" dt="2023-10-23T21:53:44.271" v="60"/>
          <ac:spMkLst>
            <pc:docMk/>
            <pc:sldMk cId="1743257784" sldId="287"/>
            <ac:spMk id="2" creationId="{ADCA5DE8-5D8F-5A1E-BCDC-CB537EA54292}"/>
          </ac:spMkLst>
        </pc:spChg>
        <pc:spChg chg="mod">
          <ac:chgData name="Yu, Duo" userId="97a69ae5-e632-4bf2-a339-618996bb8e19" providerId="ADAL" clId="{93B14E50-8588-9E4D-8DC1-1B8A4F70EDDD}" dt="2023-10-23T22:03:09.795" v="801" actId="20577"/>
          <ac:spMkLst>
            <pc:docMk/>
            <pc:sldMk cId="1743257784" sldId="287"/>
            <ac:spMk id="3" creationId="{965D24C4-7168-C200-A0D6-61EEC8E195A5}"/>
          </ac:spMkLst>
        </pc:spChg>
        <pc:spChg chg="add mod">
          <ac:chgData name="Yu, Duo" userId="97a69ae5-e632-4bf2-a339-618996bb8e19" providerId="ADAL" clId="{93B14E50-8588-9E4D-8DC1-1B8A4F70EDDD}" dt="2023-10-23T21:53:48.815" v="62" actId="14100"/>
          <ac:spMkLst>
            <pc:docMk/>
            <pc:sldMk cId="1743257784" sldId="287"/>
            <ac:spMk id="4" creationId="{96941546-024D-98F7-2224-4097ABAED62C}"/>
          </ac:spMkLst>
        </pc:spChg>
      </pc:sldChg>
    </pc:docChg>
  </pc:docChgLst>
  <pc:docChgLst>
    <pc:chgData name="Yu, Duo" userId="97a69ae5-e632-4bf2-a339-618996bb8e19" providerId="ADAL" clId="{C4FA4A6D-8F74-4F4C-A764-1E610E649ADD}"/>
    <pc:docChg chg="undo redo custSel addSld delSld modSld">
      <pc:chgData name="Yu, Duo" userId="97a69ae5-e632-4bf2-a339-618996bb8e19" providerId="ADAL" clId="{C4FA4A6D-8F74-4F4C-A764-1E610E649ADD}" dt="2023-09-22T15:21:35.069" v="4639" actId="20577"/>
      <pc:docMkLst>
        <pc:docMk/>
      </pc:docMkLst>
      <pc:sldChg chg="modSp mod">
        <pc:chgData name="Yu, Duo" userId="97a69ae5-e632-4bf2-a339-618996bb8e19" providerId="ADAL" clId="{C4FA4A6D-8F74-4F4C-A764-1E610E649ADD}" dt="2023-09-19T17:10:03.278" v="46" actId="20577"/>
        <pc:sldMkLst>
          <pc:docMk/>
          <pc:sldMk cId="4010422884" sldId="257"/>
        </pc:sldMkLst>
        <pc:spChg chg="mod">
          <ac:chgData name="Yu, Duo" userId="97a69ae5-e632-4bf2-a339-618996bb8e19" providerId="ADAL" clId="{C4FA4A6D-8F74-4F4C-A764-1E610E649ADD}" dt="2023-09-19T17:09:37.215" v="29" actId="20577"/>
          <ac:spMkLst>
            <pc:docMk/>
            <pc:sldMk cId="4010422884" sldId="257"/>
            <ac:spMk id="2" creationId="{45E8AFCD-3C1E-DB7F-E30B-1C77A0A5BFA4}"/>
          </ac:spMkLst>
        </pc:spChg>
        <pc:spChg chg="mod">
          <ac:chgData name="Yu, Duo" userId="97a69ae5-e632-4bf2-a339-618996bb8e19" providerId="ADAL" clId="{C4FA4A6D-8F74-4F4C-A764-1E610E649ADD}" dt="2023-09-19T17:10:03.278" v="46" actId="20577"/>
          <ac:spMkLst>
            <pc:docMk/>
            <pc:sldMk cId="4010422884" sldId="257"/>
            <ac:spMk id="3" creationId="{21F2A7BF-DE99-4510-94F0-73D0ABE32E92}"/>
          </ac:spMkLst>
        </pc:spChg>
        <pc:spChg chg="mod">
          <ac:chgData name="Yu, Duo" userId="97a69ae5-e632-4bf2-a339-618996bb8e19" providerId="ADAL" clId="{C4FA4A6D-8F74-4F4C-A764-1E610E649ADD}" dt="2023-09-19T17:09:45.561" v="43" actId="20577"/>
          <ac:spMkLst>
            <pc:docMk/>
            <pc:sldMk cId="4010422884" sldId="257"/>
            <ac:spMk id="5" creationId="{CE422E38-4E82-71A4-6774-948C680E7498}"/>
          </ac:spMkLst>
        </pc:spChg>
      </pc:sldChg>
      <pc:sldChg chg="modSp add del mod">
        <pc:chgData name="Yu, Duo" userId="97a69ae5-e632-4bf2-a339-618996bb8e19" providerId="ADAL" clId="{C4FA4A6D-8F74-4F4C-A764-1E610E649ADD}" dt="2023-09-22T15:21:35.069" v="4639" actId="20577"/>
        <pc:sldMkLst>
          <pc:docMk/>
          <pc:sldMk cId="2531552898" sldId="258"/>
        </pc:sldMkLst>
        <pc:spChg chg="mod">
          <ac:chgData name="Yu, Duo" userId="97a69ae5-e632-4bf2-a339-618996bb8e19" providerId="ADAL" clId="{C4FA4A6D-8F74-4F4C-A764-1E610E649ADD}" dt="2023-09-22T15:21:35.069" v="4639" actId="20577"/>
          <ac:spMkLst>
            <pc:docMk/>
            <pc:sldMk cId="2531552898" sldId="258"/>
            <ac:spMk id="3" creationId="{B98701D3-DC00-BEDE-936B-73F678F272D5}"/>
          </ac:spMkLst>
        </pc:spChg>
      </pc:sldChg>
      <pc:sldChg chg="addSp delSp modSp new mod setBg chgLayout">
        <pc:chgData name="Yu, Duo" userId="97a69ae5-e632-4bf2-a339-618996bb8e19" providerId="ADAL" clId="{C4FA4A6D-8F74-4F4C-A764-1E610E649ADD}" dt="2023-09-21T20:18:39.234" v="1055" actId="114"/>
        <pc:sldMkLst>
          <pc:docMk/>
          <pc:sldMk cId="404631521" sldId="259"/>
        </pc:sldMkLst>
        <pc:spChg chg="mod ord">
          <ac:chgData name="Yu, Duo" userId="97a69ae5-e632-4bf2-a339-618996bb8e19" providerId="ADAL" clId="{C4FA4A6D-8F74-4F4C-A764-1E610E649ADD}" dt="2023-09-21T14:54:52.614" v="700" actId="26606"/>
          <ac:spMkLst>
            <pc:docMk/>
            <pc:sldMk cId="404631521" sldId="259"/>
            <ac:spMk id="2" creationId="{3ED79E0F-3789-DF1F-9FC5-A1D74E006752}"/>
          </ac:spMkLst>
        </pc:spChg>
        <pc:spChg chg="del mod ord">
          <ac:chgData name="Yu, Duo" userId="97a69ae5-e632-4bf2-a339-618996bb8e19" providerId="ADAL" clId="{C4FA4A6D-8F74-4F4C-A764-1E610E649ADD}" dt="2023-09-21T14:54:52.614" v="700" actId="26606"/>
          <ac:spMkLst>
            <pc:docMk/>
            <pc:sldMk cId="404631521" sldId="259"/>
            <ac:spMk id="3" creationId="{D7873B8F-6ED8-74B3-3966-0CD8F7D2EA45}"/>
          </ac:spMkLst>
        </pc:spChg>
        <pc:spChg chg="add">
          <ac:chgData name="Yu, Duo" userId="97a69ae5-e632-4bf2-a339-618996bb8e19" providerId="ADAL" clId="{C4FA4A6D-8F74-4F4C-A764-1E610E649ADD}" dt="2023-09-21T14:54:52.614" v="700" actId="26606"/>
          <ac:spMkLst>
            <pc:docMk/>
            <pc:sldMk cId="404631521" sldId="259"/>
            <ac:spMk id="9" creationId="{612EE356-A629-4F1A-9BAD-E21B3B10D5C7}"/>
          </ac:spMkLst>
        </pc:spChg>
        <pc:spChg chg="add">
          <ac:chgData name="Yu, Duo" userId="97a69ae5-e632-4bf2-a339-618996bb8e19" providerId="ADAL" clId="{C4FA4A6D-8F74-4F4C-A764-1E610E649ADD}" dt="2023-09-21T14:54:52.614" v="700" actId="26606"/>
          <ac:spMkLst>
            <pc:docMk/>
            <pc:sldMk cId="404631521" sldId="259"/>
            <ac:spMk id="11" creationId="{28B7ED41-F3D7-4286-AD0B-B4A216D7E1E1}"/>
          </ac:spMkLst>
        </pc:spChg>
        <pc:graphicFrameChg chg="add mod modGraphic">
          <ac:chgData name="Yu, Duo" userId="97a69ae5-e632-4bf2-a339-618996bb8e19" providerId="ADAL" clId="{C4FA4A6D-8F74-4F4C-A764-1E610E649ADD}" dt="2023-09-21T20:18:39.234" v="1055" actId="114"/>
          <ac:graphicFrameMkLst>
            <pc:docMk/>
            <pc:sldMk cId="404631521" sldId="259"/>
            <ac:graphicFrameMk id="5" creationId="{39A754D6-AEAE-6E4B-1988-4E1E53E12940}"/>
          </ac:graphicFrameMkLst>
        </pc:graphicFrameChg>
        <pc:cxnChg chg="add">
          <ac:chgData name="Yu, Duo" userId="97a69ae5-e632-4bf2-a339-618996bb8e19" providerId="ADAL" clId="{C4FA4A6D-8F74-4F4C-A764-1E610E649ADD}" dt="2023-09-21T14:54:52.614" v="700" actId="26606"/>
          <ac:cxnSpMkLst>
            <pc:docMk/>
            <pc:sldMk cId="404631521" sldId="259"/>
            <ac:cxnSpMk id="13" creationId="{0317483B-E60B-4F41-9448-D757B9FCD21D}"/>
          </ac:cxnSpMkLst>
        </pc:cxnChg>
        <pc:cxnChg chg="add">
          <ac:chgData name="Yu, Duo" userId="97a69ae5-e632-4bf2-a339-618996bb8e19" providerId="ADAL" clId="{C4FA4A6D-8F74-4F4C-A764-1E610E649ADD}" dt="2023-09-21T14:54:52.614" v="700" actId="26606"/>
          <ac:cxnSpMkLst>
            <pc:docMk/>
            <pc:sldMk cId="404631521" sldId="259"/>
            <ac:cxnSpMk id="15" creationId="{2EB44B66-1945-4638-8E9A-4F49493D7F27}"/>
          </ac:cxnSpMkLst>
        </pc:cxnChg>
      </pc:sldChg>
      <pc:sldChg chg="del">
        <pc:chgData name="Yu, Duo" userId="97a69ae5-e632-4bf2-a339-618996bb8e19" providerId="ADAL" clId="{C4FA4A6D-8F74-4F4C-A764-1E610E649ADD}" dt="2023-09-19T17:43:44.478" v="47" actId="47"/>
        <pc:sldMkLst>
          <pc:docMk/>
          <pc:sldMk cId="2736770391" sldId="259"/>
        </pc:sldMkLst>
      </pc:sldChg>
      <pc:sldChg chg="addSp delSp modSp new del mod setBg modClrScheme chgLayout">
        <pc:chgData name="Yu, Duo" userId="97a69ae5-e632-4bf2-a339-618996bb8e19" providerId="ADAL" clId="{C4FA4A6D-8F74-4F4C-A764-1E610E649ADD}" dt="2023-09-21T20:12:30.109" v="1003" actId="47"/>
        <pc:sldMkLst>
          <pc:docMk/>
          <pc:sldMk cId="340988208" sldId="260"/>
        </pc:sldMkLst>
        <pc:spChg chg="mod ord">
          <ac:chgData name="Yu, Duo" userId="97a69ae5-e632-4bf2-a339-618996bb8e19" providerId="ADAL" clId="{C4FA4A6D-8F74-4F4C-A764-1E610E649ADD}" dt="2023-09-21T20:08:54.190" v="977" actId="2711"/>
          <ac:spMkLst>
            <pc:docMk/>
            <pc:sldMk cId="340988208" sldId="260"/>
            <ac:spMk id="2" creationId="{03A19518-FAAD-AC45-AEAB-62FC9602070C}"/>
          </ac:spMkLst>
        </pc:spChg>
        <pc:spChg chg="del mod ord">
          <ac:chgData name="Yu, Duo" userId="97a69ae5-e632-4bf2-a339-618996bb8e19" providerId="ADAL" clId="{C4FA4A6D-8F74-4F4C-A764-1E610E649ADD}" dt="2023-09-21T20:04:40.836" v="790" actId="700"/>
          <ac:spMkLst>
            <pc:docMk/>
            <pc:sldMk cId="340988208" sldId="260"/>
            <ac:spMk id="3" creationId="{90E248B9-AE98-D68D-C776-D2F5695A9801}"/>
          </ac:spMkLst>
        </pc:spChg>
        <pc:spChg chg="add del mod ord">
          <ac:chgData name="Yu, Duo" userId="97a69ae5-e632-4bf2-a339-618996bb8e19" providerId="ADAL" clId="{C4FA4A6D-8F74-4F4C-A764-1E610E649ADD}" dt="2023-09-21T20:04:43.507" v="791" actId="700"/>
          <ac:spMkLst>
            <pc:docMk/>
            <pc:sldMk cId="340988208" sldId="260"/>
            <ac:spMk id="4" creationId="{61D74BC0-7F68-438B-2834-0CCC275FA2CF}"/>
          </ac:spMkLst>
        </pc:spChg>
        <pc:spChg chg="add del mod ord">
          <ac:chgData name="Yu, Duo" userId="97a69ae5-e632-4bf2-a339-618996bb8e19" providerId="ADAL" clId="{C4FA4A6D-8F74-4F4C-A764-1E610E649ADD}" dt="2023-09-21T20:04:43.507" v="791" actId="700"/>
          <ac:spMkLst>
            <pc:docMk/>
            <pc:sldMk cId="340988208" sldId="260"/>
            <ac:spMk id="5" creationId="{BE2779FE-DDF1-A378-D1E7-7FFBF6E03176}"/>
          </ac:spMkLst>
        </pc:spChg>
        <pc:spChg chg="add del mod ord">
          <ac:chgData name="Yu, Duo" userId="97a69ae5-e632-4bf2-a339-618996bb8e19" providerId="ADAL" clId="{C4FA4A6D-8F74-4F4C-A764-1E610E649ADD}" dt="2023-09-21T20:04:43.507" v="791" actId="700"/>
          <ac:spMkLst>
            <pc:docMk/>
            <pc:sldMk cId="340988208" sldId="260"/>
            <ac:spMk id="6" creationId="{29E953B0-283D-5B02-680F-B8BF59690AAA}"/>
          </ac:spMkLst>
        </pc:spChg>
        <pc:spChg chg="add del mod ord">
          <ac:chgData name="Yu, Duo" userId="97a69ae5-e632-4bf2-a339-618996bb8e19" providerId="ADAL" clId="{C4FA4A6D-8F74-4F4C-A764-1E610E649ADD}" dt="2023-09-21T20:04:43.507" v="791" actId="700"/>
          <ac:spMkLst>
            <pc:docMk/>
            <pc:sldMk cId="340988208" sldId="260"/>
            <ac:spMk id="7" creationId="{65A68D6B-C93E-9924-32A3-94E395E967B8}"/>
          </ac:spMkLst>
        </pc:spChg>
        <pc:spChg chg="add mod ord">
          <ac:chgData name="Yu, Duo" userId="97a69ae5-e632-4bf2-a339-618996bb8e19" providerId="ADAL" clId="{C4FA4A6D-8F74-4F4C-A764-1E610E649ADD}" dt="2023-09-21T20:09:59.634" v="998" actId="20577"/>
          <ac:spMkLst>
            <pc:docMk/>
            <pc:sldMk cId="340988208" sldId="260"/>
            <ac:spMk id="8" creationId="{B5A440B4-7E77-0731-D423-84B397567853}"/>
          </ac:spMkLst>
        </pc:spChg>
        <pc:spChg chg="add del mod ord">
          <ac:chgData name="Yu, Duo" userId="97a69ae5-e632-4bf2-a339-618996bb8e19" providerId="ADAL" clId="{C4FA4A6D-8F74-4F4C-A764-1E610E649ADD}" dt="2023-09-21T20:08:04.169" v="967" actId="931"/>
          <ac:spMkLst>
            <pc:docMk/>
            <pc:sldMk cId="340988208" sldId="260"/>
            <ac:spMk id="9" creationId="{2EE92B64-7753-DBAD-1FBA-8E2482471C25}"/>
          </ac:spMkLst>
        </pc:spChg>
        <pc:spChg chg="add">
          <ac:chgData name="Yu, Duo" userId="97a69ae5-e632-4bf2-a339-618996bb8e19" providerId="ADAL" clId="{C4FA4A6D-8F74-4F4C-A764-1E610E649ADD}" dt="2023-09-21T20:08:23.037" v="970" actId="26606"/>
          <ac:spMkLst>
            <pc:docMk/>
            <pc:sldMk cId="340988208" sldId="260"/>
            <ac:spMk id="20" creationId="{92B0CFF1-78D7-4A83-A95E-71F9E3831622}"/>
          </ac:spMkLst>
        </pc:spChg>
        <pc:picChg chg="add mod">
          <ac:chgData name="Yu, Duo" userId="97a69ae5-e632-4bf2-a339-618996bb8e19" providerId="ADAL" clId="{C4FA4A6D-8F74-4F4C-A764-1E610E649ADD}" dt="2023-09-21T20:08:40.128" v="975" actId="14100"/>
          <ac:picMkLst>
            <pc:docMk/>
            <pc:sldMk cId="340988208" sldId="260"/>
            <ac:picMk id="11" creationId="{541F64C2-EEB2-CDCF-5BA6-199D83E259EC}"/>
          </ac:picMkLst>
        </pc:picChg>
        <pc:picChg chg="add del">
          <ac:chgData name="Yu, Duo" userId="97a69ae5-e632-4bf2-a339-618996bb8e19" providerId="ADAL" clId="{C4FA4A6D-8F74-4F4C-A764-1E610E649ADD}" dt="2023-09-21T20:12:19.070" v="1000" actId="22"/>
          <ac:picMkLst>
            <pc:docMk/>
            <pc:sldMk cId="340988208" sldId="260"/>
            <ac:picMk id="13" creationId="{A3908C33-A7A8-0114-1E2A-FE06E782C8A3}"/>
          </ac:picMkLst>
        </pc:picChg>
        <pc:cxnChg chg="add">
          <ac:chgData name="Yu, Duo" userId="97a69ae5-e632-4bf2-a339-618996bb8e19" providerId="ADAL" clId="{C4FA4A6D-8F74-4F4C-A764-1E610E649ADD}" dt="2023-09-21T20:08:23.037" v="970" actId="26606"/>
          <ac:cxnSpMkLst>
            <pc:docMk/>
            <pc:sldMk cId="340988208" sldId="260"/>
            <ac:cxnSpMk id="16" creationId="{108D74AC-B125-4E11-BA53-E9E383966DF8}"/>
          </ac:cxnSpMkLst>
        </pc:cxnChg>
        <pc:cxnChg chg="add">
          <ac:chgData name="Yu, Duo" userId="97a69ae5-e632-4bf2-a339-618996bb8e19" providerId="ADAL" clId="{C4FA4A6D-8F74-4F4C-A764-1E610E649ADD}" dt="2023-09-21T20:08:23.037" v="970" actId="26606"/>
          <ac:cxnSpMkLst>
            <pc:docMk/>
            <pc:sldMk cId="340988208" sldId="260"/>
            <ac:cxnSpMk id="18" creationId="{9DC76EBE-FB9D-4054-B5D8-19E3EAFE40B2}"/>
          </ac:cxnSpMkLst>
        </pc:cxnChg>
        <pc:cxnChg chg="add">
          <ac:chgData name="Yu, Duo" userId="97a69ae5-e632-4bf2-a339-618996bb8e19" providerId="ADAL" clId="{C4FA4A6D-8F74-4F4C-A764-1E610E649ADD}" dt="2023-09-21T20:08:23.037" v="970" actId="26606"/>
          <ac:cxnSpMkLst>
            <pc:docMk/>
            <pc:sldMk cId="340988208" sldId="260"/>
            <ac:cxnSpMk id="22" creationId="{E9615127-4E4B-44AE-B157-C50975D41902}"/>
          </ac:cxnSpMkLst>
        </pc:cxnChg>
        <pc:cxnChg chg="add">
          <ac:chgData name="Yu, Duo" userId="97a69ae5-e632-4bf2-a339-618996bb8e19" providerId="ADAL" clId="{C4FA4A6D-8F74-4F4C-A764-1E610E649ADD}" dt="2023-09-21T20:08:23.037" v="970" actId="26606"/>
          <ac:cxnSpMkLst>
            <pc:docMk/>
            <pc:sldMk cId="340988208" sldId="260"/>
            <ac:cxnSpMk id="24" creationId="{B607C7DF-2703-4D3B-B500-8182840C0A29}"/>
          </ac:cxnSpMkLst>
        </pc:cxnChg>
      </pc:sldChg>
      <pc:sldChg chg="del">
        <pc:chgData name="Yu, Duo" userId="97a69ae5-e632-4bf2-a339-618996bb8e19" providerId="ADAL" clId="{C4FA4A6D-8F74-4F4C-A764-1E610E649ADD}" dt="2023-09-19T17:43:45.630" v="48" actId="47"/>
        <pc:sldMkLst>
          <pc:docMk/>
          <pc:sldMk cId="4006941249" sldId="260"/>
        </pc:sldMkLst>
      </pc:sldChg>
      <pc:sldChg chg="del">
        <pc:chgData name="Yu, Duo" userId="97a69ae5-e632-4bf2-a339-618996bb8e19" providerId="ADAL" clId="{C4FA4A6D-8F74-4F4C-A764-1E610E649ADD}" dt="2023-09-19T17:43:46.662" v="49" actId="47"/>
        <pc:sldMkLst>
          <pc:docMk/>
          <pc:sldMk cId="1644070081" sldId="261"/>
        </pc:sldMkLst>
      </pc:sldChg>
      <pc:sldChg chg="delSp modSp add mod setBg delDesignElem">
        <pc:chgData name="Yu, Duo" userId="97a69ae5-e632-4bf2-a339-618996bb8e19" providerId="ADAL" clId="{C4FA4A6D-8F74-4F4C-A764-1E610E649ADD}" dt="2023-09-21T20:23:51.721" v="1061"/>
        <pc:sldMkLst>
          <pc:docMk/>
          <pc:sldMk cId="3022995171" sldId="261"/>
        </pc:sldMkLst>
        <pc:spChg chg="mod">
          <ac:chgData name="Yu, Duo" userId="97a69ae5-e632-4bf2-a339-618996bb8e19" providerId="ADAL" clId="{C4FA4A6D-8F74-4F4C-A764-1E610E649ADD}" dt="2023-09-21T20:23:51.721" v="1061"/>
          <ac:spMkLst>
            <pc:docMk/>
            <pc:sldMk cId="3022995171" sldId="261"/>
            <ac:spMk id="8" creationId="{B5A440B4-7E77-0731-D423-84B397567853}"/>
          </ac:spMkLst>
        </pc:spChg>
        <pc:spChg chg="del">
          <ac:chgData name="Yu, Duo" userId="97a69ae5-e632-4bf2-a339-618996bb8e19" providerId="ADAL" clId="{C4FA4A6D-8F74-4F4C-A764-1E610E649ADD}" dt="2023-09-21T20:12:21.739" v="1002"/>
          <ac:spMkLst>
            <pc:docMk/>
            <pc:sldMk cId="3022995171" sldId="261"/>
            <ac:spMk id="20" creationId="{92B0CFF1-78D7-4A83-A95E-71F9E3831622}"/>
          </ac:spMkLst>
        </pc:spChg>
        <pc:cxnChg chg="del">
          <ac:chgData name="Yu, Duo" userId="97a69ae5-e632-4bf2-a339-618996bb8e19" providerId="ADAL" clId="{C4FA4A6D-8F74-4F4C-A764-1E610E649ADD}" dt="2023-09-21T20:12:21.739" v="1002"/>
          <ac:cxnSpMkLst>
            <pc:docMk/>
            <pc:sldMk cId="3022995171" sldId="261"/>
            <ac:cxnSpMk id="16" creationId="{108D74AC-B125-4E11-BA53-E9E383966DF8}"/>
          </ac:cxnSpMkLst>
        </pc:cxnChg>
        <pc:cxnChg chg="del">
          <ac:chgData name="Yu, Duo" userId="97a69ae5-e632-4bf2-a339-618996bb8e19" providerId="ADAL" clId="{C4FA4A6D-8F74-4F4C-A764-1E610E649ADD}" dt="2023-09-21T20:12:21.739" v="1002"/>
          <ac:cxnSpMkLst>
            <pc:docMk/>
            <pc:sldMk cId="3022995171" sldId="261"/>
            <ac:cxnSpMk id="18" creationId="{9DC76EBE-FB9D-4054-B5D8-19E3EAFE40B2}"/>
          </ac:cxnSpMkLst>
        </pc:cxnChg>
        <pc:cxnChg chg="del">
          <ac:chgData name="Yu, Duo" userId="97a69ae5-e632-4bf2-a339-618996bb8e19" providerId="ADAL" clId="{C4FA4A6D-8F74-4F4C-A764-1E610E649ADD}" dt="2023-09-21T20:12:21.739" v="1002"/>
          <ac:cxnSpMkLst>
            <pc:docMk/>
            <pc:sldMk cId="3022995171" sldId="261"/>
            <ac:cxnSpMk id="22" creationId="{E9615127-4E4B-44AE-B157-C50975D41902}"/>
          </ac:cxnSpMkLst>
        </pc:cxnChg>
        <pc:cxnChg chg="del">
          <ac:chgData name="Yu, Duo" userId="97a69ae5-e632-4bf2-a339-618996bb8e19" providerId="ADAL" clId="{C4FA4A6D-8F74-4F4C-A764-1E610E649ADD}" dt="2023-09-21T20:12:21.739" v="1002"/>
          <ac:cxnSpMkLst>
            <pc:docMk/>
            <pc:sldMk cId="3022995171" sldId="261"/>
            <ac:cxnSpMk id="24" creationId="{B607C7DF-2703-4D3B-B500-8182840C0A29}"/>
          </ac:cxnSpMkLst>
        </pc:cxnChg>
      </pc:sldChg>
      <pc:sldChg chg="del">
        <pc:chgData name="Yu, Duo" userId="97a69ae5-e632-4bf2-a339-618996bb8e19" providerId="ADAL" clId="{C4FA4A6D-8F74-4F4C-A764-1E610E649ADD}" dt="2023-09-19T17:43:47.511" v="50" actId="47"/>
        <pc:sldMkLst>
          <pc:docMk/>
          <pc:sldMk cId="1050380486" sldId="262"/>
        </pc:sldMkLst>
      </pc:sldChg>
      <pc:sldChg chg="addSp delSp modSp add mod setBg">
        <pc:chgData name="Yu, Duo" userId="97a69ae5-e632-4bf2-a339-618996bb8e19" providerId="ADAL" clId="{C4FA4A6D-8F74-4F4C-A764-1E610E649ADD}" dt="2023-09-21T20:24:13.727" v="1066"/>
        <pc:sldMkLst>
          <pc:docMk/>
          <pc:sldMk cId="3248746960" sldId="262"/>
        </pc:sldMkLst>
        <pc:spChg chg="mod">
          <ac:chgData name="Yu, Duo" userId="97a69ae5-e632-4bf2-a339-618996bb8e19" providerId="ADAL" clId="{C4FA4A6D-8F74-4F4C-A764-1E610E649ADD}" dt="2023-09-21T20:14:22.626" v="1029" actId="26606"/>
          <ac:spMkLst>
            <pc:docMk/>
            <pc:sldMk cId="3248746960" sldId="262"/>
            <ac:spMk id="2" creationId="{03A19518-FAAD-AC45-AEAB-62FC9602070C}"/>
          </ac:spMkLst>
        </pc:spChg>
        <pc:spChg chg="add del mod">
          <ac:chgData name="Yu, Duo" userId="97a69ae5-e632-4bf2-a339-618996bb8e19" providerId="ADAL" clId="{C4FA4A6D-8F74-4F4C-A764-1E610E649ADD}" dt="2023-09-21T20:14:25.307" v="1033" actId="478"/>
          <ac:spMkLst>
            <pc:docMk/>
            <pc:sldMk cId="3248746960" sldId="262"/>
            <ac:spMk id="5" creationId="{2E82AC8A-623F-73A4-1571-DEDD5D6889D7}"/>
          </ac:spMkLst>
        </pc:spChg>
        <pc:spChg chg="mod">
          <ac:chgData name="Yu, Duo" userId="97a69ae5-e632-4bf2-a339-618996bb8e19" providerId="ADAL" clId="{C4FA4A6D-8F74-4F4C-A764-1E610E649ADD}" dt="2023-09-21T20:24:13.727" v="1066"/>
          <ac:spMkLst>
            <pc:docMk/>
            <pc:sldMk cId="3248746960" sldId="262"/>
            <ac:spMk id="8" creationId="{B5A440B4-7E77-0731-D423-84B397567853}"/>
          </ac:spMkLst>
        </pc:spChg>
        <pc:spChg chg="add del">
          <ac:chgData name="Yu, Duo" userId="97a69ae5-e632-4bf2-a339-618996bb8e19" providerId="ADAL" clId="{C4FA4A6D-8F74-4F4C-A764-1E610E649ADD}" dt="2023-09-21T20:14:22.626" v="1029" actId="26606"/>
          <ac:spMkLst>
            <pc:docMk/>
            <pc:sldMk cId="3248746960" sldId="262"/>
            <ac:spMk id="17" creationId="{92B0CFF1-78D7-4A83-A95E-71F9E3831622}"/>
          </ac:spMkLst>
        </pc:spChg>
        <pc:picChg chg="add del mod">
          <ac:chgData name="Yu, Duo" userId="97a69ae5-e632-4bf2-a339-618996bb8e19" providerId="ADAL" clId="{C4FA4A6D-8F74-4F4C-A764-1E610E649ADD}" dt="2023-09-21T20:14:27.200" v="1034" actId="478"/>
          <ac:picMkLst>
            <pc:docMk/>
            <pc:sldMk cId="3248746960" sldId="262"/>
            <ac:picMk id="3" creationId="{700E5ACE-A13E-3703-7997-D7A8C1249439}"/>
          </ac:picMkLst>
        </pc:picChg>
        <pc:picChg chg="add del mod">
          <ac:chgData name="Yu, Duo" userId="97a69ae5-e632-4bf2-a339-618996bb8e19" providerId="ADAL" clId="{C4FA4A6D-8F74-4F4C-A764-1E610E649ADD}" dt="2023-09-21T20:15:29.631" v="1035" actId="14826"/>
          <ac:picMkLst>
            <pc:docMk/>
            <pc:sldMk cId="3248746960" sldId="262"/>
            <ac:picMk id="11" creationId="{541F64C2-EEB2-CDCF-5BA6-199D83E259EC}"/>
          </ac:picMkLst>
        </pc:picChg>
        <pc:cxnChg chg="add del">
          <ac:chgData name="Yu, Duo" userId="97a69ae5-e632-4bf2-a339-618996bb8e19" providerId="ADAL" clId="{C4FA4A6D-8F74-4F4C-A764-1E610E649ADD}" dt="2023-09-21T20:14:22.626" v="1029" actId="26606"/>
          <ac:cxnSpMkLst>
            <pc:docMk/>
            <pc:sldMk cId="3248746960" sldId="262"/>
            <ac:cxnSpMk id="13" creationId="{108D74AC-B125-4E11-BA53-E9E383966DF8}"/>
          </ac:cxnSpMkLst>
        </pc:cxnChg>
        <pc:cxnChg chg="add del">
          <ac:chgData name="Yu, Duo" userId="97a69ae5-e632-4bf2-a339-618996bb8e19" providerId="ADAL" clId="{C4FA4A6D-8F74-4F4C-A764-1E610E649ADD}" dt="2023-09-21T20:14:22.626" v="1029" actId="26606"/>
          <ac:cxnSpMkLst>
            <pc:docMk/>
            <pc:sldMk cId="3248746960" sldId="262"/>
            <ac:cxnSpMk id="15" creationId="{9DC76EBE-FB9D-4054-B5D8-19E3EAFE40B2}"/>
          </ac:cxnSpMkLst>
        </pc:cxnChg>
        <pc:cxnChg chg="add del">
          <ac:chgData name="Yu, Duo" userId="97a69ae5-e632-4bf2-a339-618996bb8e19" providerId="ADAL" clId="{C4FA4A6D-8F74-4F4C-A764-1E610E649ADD}" dt="2023-09-21T20:14:22.626" v="1029" actId="26606"/>
          <ac:cxnSpMkLst>
            <pc:docMk/>
            <pc:sldMk cId="3248746960" sldId="262"/>
            <ac:cxnSpMk id="19" creationId="{E9615127-4E4B-44AE-B157-C50975D41902}"/>
          </ac:cxnSpMkLst>
        </pc:cxnChg>
        <pc:cxnChg chg="add del">
          <ac:chgData name="Yu, Duo" userId="97a69ae5-e632-4bf2-a339-618996bb8e19" providerId="ADAL" clId="{C4FA4A6D-8F74-4F4C-A764-1E610E649ADD}" dt="2023-09-21T20:14:22.626" v="1029" actId="26606"/>
          <ac:cxnSpMkLst>
            <pc:docMk/>
            <pc:sldMk cId="3248746960" sldId="262"/>
            <ac:cxnSpMk id="21" creationId="{B607C7DF-2703-4D3B-B500-8182840C0A29}"/>
          </ac:cxnSpMkLst>
        </pc:cxnChg>
      </pc:sldChg>
      <pc:sldChg chg="del">
        <pc:chgData name="Yu, Duo" userId="97a69ae5-e632-4bf2-a339-618996bb8e19" providerId="ADAL" clId="{C4FA4A6D-8F74-4F4C-A764-1E610E649ADD}" dt="2023-09-19T17:43:48.333" v="51" actId="47"/>
        <pc:sldMkLst>
          <pc:docMk/>
          <pc:sldMk cId="456450574" sldId="263"/>
        </pc:sldMkLst>
      </pc:sldChg>
      <pc:sldChg chg="addSp delSp modSp new mod modClrScheme chgLayout">
        <pc:chgData name="Yu, Duo" userId="97a69ae5-e632-4bf2-a339-618996bb8e19" providerId="ADAL" clId="{C4FA4A6D-8F74-4F4C-A764-1E610E649ADD}" dt="2023-09-21T20:39:36.854" v="1217" actId="207"/>
        <pc:sldMkLst>
          <pc:docMk/>
          <pc:sldMk cId="3686177503" sldId="263"/>
        </pc:sldMkLst>
        <pc:spChg chg="del mod ord">
          <ac:chgData name="Yu, Duo" userId="97a69ae5-e632-4bf2-a339-618996bb8e19" providerId="ADAL" clId="{C4FA4A6D-8F74-4F4C-A764-1E610E649ADD}" dt="2023-09-21T20:16:57.094" v="1043" actId="700"/>
          <ac:spMkLst>
            <pc:docMk/>
            <pc:sldMk cId="3686177503" sldId="263"/>
            <ac:spMk id="2" creationId="{B3919605-D30B-8AE1-CB3F-244A28434162}"/>
          </ac:spMkLst>
        </pc:spChg>
        <pc:spChg chg="del mod ord">
          <ac:chgData name="Yu, Duo" userId="97a69ae5-e632-4bf2-a339-618996bb8e19" providerId="ADAL" clId="{C4FA4A6D-8F74-4F4C-A764-1E610E649ADD}" dt="2023-09-21T20:16:57.094" v="1043" actId="700"/>
          <ac:spMkLst>
            <pc:docMk/>
            <pc:sldMk cId="3686177503" sldId="263"/>
            <ac:spMk id="3" creationId="{B405EB62-F455-E85A-860A-211D396C32A2}"/>
          </ac:spMkLst>
        </pc:spChg>
        <pc:spChg chg="del">
          <ac:chgData name="Yu, Duo" userId="97a69ae5-e632-4bf2-a339-618996bb8e19" providerId="ADAL" clId="{C4FA4A6D-8F74-4F4C-A764-1E610E649ADD}" dt="2023-09-21T20:16:57.094" v="1043" actId="700"/>
          <ac:spMkLst>
            <pc:docMk/>
            <pc:sldMk cId="3686177503" sldId="263"/>
            <ac:spMk id="4" creationId="{97B1606B-0617-C367-7709-55C6F9ECA6A8}"/>
          </ac:spMkLst>
        </pc:spChg>
        <pc:spChg chg="add mod ord">
          <ac:chgData name="Yu, Duo" userId="97a69ae5-e632-4bf2-a339-618996bb8e19" providerId="ADAL" clId="{C4FA4A6D-8F74-4F4C-A764-1E610E649ADD}" dt="2023-09-21T20:17:22.106" v="1051" actId="1076"/>
          <ac:spMkLst>
            <pc:docMk/>
            <pc:sldMk cId="3686177503" sldId="263"/>
            <ac:spMk id="5" creationId="{B4A5A7A6-D8E6-1431-362E-CAF9C2351D79}"/>
          </ac:spMkLst>
        </pc:spChg>
        <pc:spChg chg="add mod ord">
          <ac:chgData name="Yu, Duo" userId="97a69ae5-e632-4bf2-a339-618996bb8e19" providerId="ADAL" clId="{C4FA4A6D-8F74-4F4C-A764-1E610E649ADD}" dt="2023-09-21T20:39:36.854" v="1217" actId="207"/>
          <ac:spMkLst>
            <pc:docMk/>
            <pc:sldMk cId="3686177503" sldId="263"/>
            <ac:spMk id="6" creationId="{48A54015-3AAA-19A0-1336-895835895F2C}"/>
          </ac:spMkLst>
        </pc:spChg>
      </pc:sldChg>
      <pc:sldChg chg="del">
        <pc:chgData name="Yu, Duo" userId="97a69ae5-e632-4bf2-a339-618996bb8e19" providerId="ADAL" clId="{C4FA4A6D-8F74-4F4C-A764-1E610E649ADD}" dt="2023-09-19T17:43:49.149" v="52" actId="47"/>
        <pc:sldMkLst>
          <pc:docMk/>
          <pc:sldMk cId="47381551" sldId="264"/>
        </pc:sldMkLst>
      </pc:sldChg>
      <pc:sldChg chg="modSp add mod">
        <pc:chgData name="Yu, Duo" userId="97a69ae5-e632-4bf2-a339-618996bb8e19" providerId="ADAL" clId="{C4FA4A6D-8F74-4F4C-A764-1E610E649ADD}" dt="2023-09-21T20:39:54.975" v="1219" actId="14100"/>
        <pc:sldMkLst>
          <pc:docMk/>
          <pc:sldMk cId="3101324480" sldId="264"/>
        </pc:sldMkLst>
        <pc:spChg chg="mod">
          <ac:chgData name="Yu, Duo" userId="97a69ae5-e632-4bf2-a339-618996bb8e19" providerId="ADAL" clId="{C4FA4A6D-8F74-4F4C-A764-1E610E649ADD}" dt="2023-09-21T20:39:49.150" v="1218" actId="14100"/>
          <ac:spMkLst>
            <pc:docMk/>
            <pc:sldMk cId="3101324480" sldId="264"/>
            <ac:spMk id="5" creationId="{B4A5A7A6-D8E6-1431-362E-CAF9C2351D79}"/>
          </ac:spMkLst>
        </pc:spChg>
        <pc:spChg chg="mod">
          <ac:chgData name="Yu, Duo" userId="97a69ae5-e632-4bf2-a339-618996bb8e19" providerId="ADAL" clId="{C4FA4A6D-8F74-4F4C-A764-1E610E649ADD}" dt="2023-09-21T20:39:54.975" v="1219" actId="14100"/>
          <ac:spMkLst>
            <pc:docMk/>
            <pc:sldMk cId="3101324480" sldId="264"/>
            <ac:spMk id="6" creationId="{48A54015-3AAA-19A0-1336-895835895F2C}"/>
          </ac:spMkLst>
        </pc:spChg>
      </pc:sldChg>
      <pc:sldChg chg="modSp add mod">
        <pc:chgData name="Yu, Duo" userId="97a69ae5-e632-4bf2-a339-618996bb8e19" providerId="ADAL" clId="{C4FA4A6D-8F74-4F4C-A764-1E610E649ADD}" dt="2023-09-21T20:49:56.542" v="1244" actId="14100"/>
        <pc:sldMkLst>
          <pc:docMk/>
          <pc:sldMk cId="460864877" sldId="265"/>
        </pc:sldMkLst>
        <pc:spChg chg="mod">
          <ac:chgData name="Yu, Duo" userId="97a69ae5-e632-4bf2-a339-618996bb8e19" providerId="ADAL" clId="{C4FA4A6D-8F74-4F4C-A764-1E610E649ADD}" dt="2023-09-21T20:45:05.349" v="1221"/>
          <ac:spMkLst>
            <pc:docMk/>
            <pc:sldMk cId="460864877" sldId="265"/>
            <ac:spMk id="5" creationId="{B4A5A7A6-D8E6-1431-362E-CAF9C2351D79}"/>
          </ac:spMkLst>
        </pc:spChg>
        <pc:spChg chg="mod">
          <ac:chgData name="Yu, Duo" userId="97a69ae5-e632-4bf2-a339-618996bb8e19" providerId="ADAL" clId="{C4FA4A6D-8F74-4F4C-A764-1E610E649ADD}" dt="2023-09-21T20:49:56.542" v="1244" actId="14100"/>
          <ac:spMkLst>
            <pc:docMk/>
            <pc:sldMk cId="460864877" sldId="265"/>
            <ac:spMk id="6" creationId="{48A54015-3AAA-19A0-1336-895835895F2C}"/>
          </ac:spMkLst>
        </pc:spChg>
      </pc:sldChg>
      <pc:sldChg chg="del">
        <pc:chgData name="Yu, Duo" userId="97a69ae5-e632-4bf2-a339-618996bb8e19" providerId="ADAL" clId="{C4FA4A6D-8F74-4F4C-A764-1E610E649ADD}" dt="2023-09-19T17:43:50.009" v="53" actId="47"/>
        <pc:sldMkLst>
          <pc:docMk/>
          <pc:sldMk cId="4217208850" sldId="265"/>
        </pc:sldMkLst>
      </pc:sldChg>
      <pc:sldChg chg="addSp modSp add mod">
        <pc:chgData name="Yu, Duo" userId="97a69ae5-e632-4bf2-a339-618996bb8e19" providerId="ADAL" clId="{C4FA4A6D-8F74-4F4C-A764-1E610E649ADD}" dt="2023-09-21T21:11:38.112" v="1462" actId="20577"/>
        <pc:sldMkLst>
          <pc:docMk/>
          <pc:sldMk cId="2599598785" sldId="266"/>
        </pc:sldMkLst>
        <pc:spChg chg="mod">
          <ac:chgData name="Yu, Duo" userId="97a69ae5-e632-4bf2-a339-618996bb8e19" providerId="ADAL" clId="{C4FA4A6D-8F74-4F4C-A764-1E610E649ADD}" dt="2023-09-21T21:09:15.507" v="1251" actId="20577"/>
          <ac:spMkLst>
            <pc:docMk/>
            <pc:sldMk cId="2599598785" sldId="266"/>
            <ac:spMk id="5" creationId="{B4A5A7A6-D8E6-1431-362E-CAF9C2351D79}"/>
          </ac:spMkLst>
        </pc:spChg>
        <pc:spChg chg="mod">
          <ac:chgData name="Yu, Duo" userId="97a69ae5-e632-4bf2-a339-618996bb8e19" providerId="ADAL" clId="{C4FA4A6D-8F74-4F4C-A764-1E610E649ADD}" dt="2023-09-21T21:11:38.112" v="1462" actId="20577"/>
          <ac:spMkLst>
            <pc:docMk/>
            <pc:sldMk cId="2599598785" sldId="266"/>
            <ac:spMk id="6" creationId="{48A54015-3AAA-19A0-1336-895835895F2C}"/>
          </ac:spMkLst>
        </pc:spChg>
        <pc:picChg chg="add mod">
          <ac:chgData name="Yu, Duo" userId="97a69ae5-e632-4bf2-a339-618996bb8e19" providerId="ADAL" clId="{C4FA4A6D-8F74-4F4C-A764-1E610E649ADD}" dt="2023-09-21T21:11:14.989" v="1459" actId="1076"/>
          <ac:picMkLst>
            <pc:docMk/>
            <pc:sldMk cId="2599598785" sldId="266"/>
            <ac:picMk id="2" creationId="{FE227855-3DE4-BD90-C759-3DAD2C36F734}"/>
          </ac:picMkLst>
        </pc:picChg>
      </pc:sldChg>
      <pc:sldChg chg="del">
        <pc:chgData name="Yu, Duo" userId="97a69ae5-e632-4bf2-a339-618996bb8e19" providerId="ADAL" clId="{C4FA4A6D-8F74-4F4C-A764-1E610E649ADD}" dt="2023-09-19T17:43:50.919" v="54" actId="47"/>
        <pc:sldMkLst>
          <pc:docMk/>
          <pc:sldMk cId="396696297" sldId="267"/>
        </pc:sldMkLst>
      </pc:sldChg>
      <pc:sldChg chg="modSp new mod">
        <pc:chgData name="Yu, Duo" userId="97a69ae5-e632-4bf2-a339-618996bb8e19" providerId="ADAL" clId="{C4FA4A6D-8F74-4F4C-A764-1E610E649ADD}" dt="2023-09-21T21:47:14.860" v="2140"/>
        <pc:sldMkLst>
          <pc:docMk/>
          <pc:sldMk cId="1375213621" sldId="267"/>
        </pc:sldMkLst>
        <pc:spChg chg="mod">
          <ac:chgData name="Yu, Duo" userId="97a69ae5-e632-4bf2-a339-618996bb8e19" providerId="ADAL" clId="{C4FA4A6D-8F74-4F4C-A764-1E610E649ADD}" dt="2023-09-21T21:25:29.139" v="1535" actId="14100"/>
          <ac:spMkLst>
            <pc:docMk/>
            <pc:sldMk cId="1375213621" sldId="267"/>
            <ac:spMk id="2" creationId="{8C646104-AD0D-C6F3-2AAB-F99CFEAA15F1}"/>
          </ac:spMkLst>
        </pc:spChg>
        <pc:spChg chg="mod">
          <ac:chgData name="Yu, Duo" userId="97a69ae5-e632-4bf2-a339-618996bb8e19" providerId="ADAL" clId="{C4FA4A6D-8F74-4F4C-A764-1E610E649ADD}" dt="2023-09-21T21:47:14.860" v="2140"/>
          <ac:spMkLst>
            <pc:docMk/>
            <pc:sldMk cId="1375213621" sldId="267"/>
            <ac:spMk id="3" creationId="{C763E50A-D3A8-DA47-9E32-C2D0C2ED801D}"/>
          </ac:spMkLst>
        </pc:spChg>
      </pc:sldChg>
      <pc:sldChg chg="addSp delSp modSp add mod">
        <pc:chgData name="Yu, Duo" userId="97a69ae5-e632-4bf2-a339-618996bb8e19" providerId="ADAL" clId="{C4FA4A6D-8F74-4F4C-A764-1E610E649ADD}" dt="2023-09-21T22:08:10.512" v="2924" actId="12"/>
        <pc:sldMkLst>
          <pc:docMk/>
          <pc:sldMk cId="1978721507" sldId="268"/>
        </pc:sldMkLst>
        <pc:spChg chg="mod">
          <ac:chgData name="Yu, Duo" userId="97a69ae5-e632-4bf2-a339-618996bb8e19" providerId="ADAL" clId="{C4FA4A6D-8F74-4F4C-A764-1E610E649ADD}" dt="2023-09-21T21:47:37.516" v="2151" actId="1076"/>
          <ac:spMkLst>
            <pc:docMk/>
            <pc:sldMk cId="1978721507" sldId="268"/>
            <ac:spMk id="2" creationId="{8C646104-AD0D-C6F3-2AAB-F99CFEAA15F1}"/>
          </ac:spMkLst>
        </pc:spChg>
        <pc:spChg chg="mod">
          <ac:chgData name="Yu, Duo" userId="97a69ae5-e632-4bf2-a339-618996bb8e19" providerId="ADAL" clId="{C4FA4A6D-8F74-4F4C-A764-1E610E649ADD}" dt="2023-09-21T22:08:10.512" v="2924" actId="12"/>
          <ac:spMkLst>
            <pc:docMk/>
            <pc:sldMk cId="1978721507" sldId="268"/>
            <ac:spMk id="3" creationId="{C763E50A-D3A8-DA47-9E32-C2D0C2ED801D}"/>
          </ac:spMkLst>
        </pc:spChg>
        <pc:picChg chg="add mod">
          <ac:chgData name="Yu, Duo" userId="97a69ae5-e632-4bf2-a339-618996bb8e19" providerId="ADAL" clId="{C4FA4A6D-8F74-4F4C-A764-1E610E649ADD}" dt="2023-09-21T22:03:28.204" v="2586" actId="1076"/>
          <ac:picMkLst>
            <pc:docMk/>
            <pc:sldMk cId="1978721507" sldId="268"/>
            <ac:picMk id="5" creationId="{4A3E9E2B-3929-FD9B-DB19-AC05F6C7E4BA}"/>
          </ac:picMkLst>
        </pc:picChg>
        <pc:picChg chg="add del">
          <ac:chgData name="Yu, Duo" userId="97a69ae5-e632-4bf2-a339-618996bb8e19" providerId="ADAL" clId="{C4FA4A6D-8F74-4F4C-A764-1E610E649ADD}" dt="2023-09-21T22:04:54.157" v="2613" actId="22"/>
          <ac:picMkLst>
            <pc:docMk/>
            <pc:sldMk cId="1978721507" sldId="268"/>
            <ac:picMk id="7" creationId="{9989930F-8ED5-6819-F93A-5141D2C7A70D}"/>
          </ac:picMkLst>
        </pc:picChg>
      </pc:sldChg>
      <pc:sldChg chg="del">
        <pc:chgData name="Yu, Duo" userId="97a69ae5-e632-4bf2-a339-618996bb8e19" providerId="ADAL" clId="{C4FA4A6D-8F74-4F4C-A764-1E610E649ADD}" dt="2023-09-19T17:43:51.831" v="55" actId="47"/>
        <pc:sldMkLst>
          <pc:docMk/>
          <pc:sldMk cId="2678743726" sldId="268"/>
        </pc:sldMkLst>
      </pc:sldChg>
      <pc:sldChg chg="del">
        <pc:chgData name="Yu, Duo" userId="97a69ae5-e632-4bf2-a339-618996bb8e19" providerId="ADAL" clId="{C4FA4A6D-8F74-4F4C-A764-1E610E649ADD}" dt="2023-09-19T17:43:52.663" v="56" actId="47"/>
        <pc:sldMkLst>
          <pc:docMk/>
          <pc:sldMk cId="2491921230" sldId="269"/>
        </pc:sldMkLst>
      </pc:sldChg>
      <pc:sldChg chg="delSp modSp add mod">
        <pc:chgData name="Yu, Duo" userId="97a69ae5-e632-4bf2-a339-618996bb8e19" providerId="ADAL" clId="{C4FA4A6D-8F74-4F4C-A764-1E610E649ADD}" dt="2023-09-21T22:12:08.212" v="3282" actId="5793"/>
        <pc:sldMkLst>
          <pc:docMk/>
          <pc:sldMk cId="2517280722" sldId="269"/>
        </pc:sldMkLst>
        <pc:spChg chg="mod">
          <ac:chgData name="Yu, Duo" userId="97a69ae5-e632-4bf2-a339-618996bb8e19" providerId="ADAL" clId="{C4FA4A6D-8F74-4F4C-A764-1E610E649ADD}" dt="2023-09-21T22:12:08.212" v="3282" actId="5793"/>
          <ac:spMkLst>
            <pc:docMk/>
            <pc:sldMk cId="2517280722" sldId="269"/>
            <ac:spMk id="3" creationId="{C763E50A-D3A8-DA47-9E32-C2D0C2ED801D}"/>
          </ac:spMkLst>
        </pc:spChg>
        <pc:picChg chg="del">
          <ac:chgData name="Yu, Duo" userId="97a69ae5-e632-4bf2-a339-618996bb8e19" providerId="ADAL" clId="{C4FA4A6D-8F74-4F4C-A764-1E610E649ADD}" dt="2023-09-21T22:05:12.988" v="2615" actId="478"/>
          <ac:picMkLst>
            <pc:docMk/>
            <pc:sldMk cId="2517280722" sldId="269"/>
            <ac:picMk id="5" creationId="{4A3E9E2B-3929-FD9B-DB19-AC05F6C7E4BA}"/>
          </ac:picMkLst>
        </pc:picChg>
      </pc:sldChg>
      <pc:sldChg chg="del">
        <pc:chgData name="Yu, Duo" userId="97a69ae5-e632-4bf2-a339-618996bb8e19" providerId="ADAL" clId="{C4FA4A6D-8F74-4F4C-A764-1E610E649ADD}" dt="2023-09-19T17:43:53.499" v="57" actId="47"/>
        <pc:sldMkLst>
          <pc:docMk/>
          <pc:sldMk cId="3251096074" sldId="270"/>
        </pc:sldMkLst>
      </pc:sldChg>
      <pc:sldChg chg="addSp delSp modSp new del mod setBg modClrScheme chgLayout">
        <pc:chgData name="Yu, Duo" userId="97a69ae5-e632-4bf2-a339-618996bb8e19" providerId="ADAL" clId="{C4FA4A6D-8F74-4F4C-A764-1E610E649ADD}" dt="2023-09-21T22:25:02.396" v="3335" actId="47"/>
        <pc:sldMkLst>
          <pc:docMk/>
          <pc:sldMk cId="3395184254" sldId="270"/>
        </pc:sldMkLst>
        <pc:spChg chg="del">
          <ac:chgData name="Yu, Duo" userId="97a69ae5-e632-4bf2-a339-618996bb8e19" providerId="ADAL" clId="{C4FA4A6D-8F74-4F4C-A764-1E610E649ADD}" dt="2023-09-21T22:15:27.994" v="3322" actId="700"/>
          <ac:spMkLst>
            <pc:docMk/>
            <pc:sldMk cId="3395184254" sldId="270"/>
            <ac:spMk id="2" creationId="{D9A0B2C0-67B4-E51F-62C7-A8A94A13A0FD}"/>
          </ac:spMkLst>
        </pc:spChg>
        <pc:spChg chg="del">
          <ac:chgData name="Yu, Duo" userId="97a69ae5-e632-4bf2-a339-618996bb8e19" providerId="ADAL" clId="{C4FA4A6D-8F74-4F4C-A764-1E610E649ADD}" dt="2023-09-21T22:15:27.994" v="3322" actId="700"/>
          <ac:spMkLst>
            <pc:docMk/>
            <pc:sldMk cId="3395184254" sldId="270"/>
            <ac:spMk id="3" creationId="{6ECDC2D3-C8D7-AFA3-E9D8-805DE00B5CB8}"/>
          </ac:spMkLst>
        </pc:spChg>
        <pc:spChg chg="add del">
          <ac:chgData name="Yu, Duo" userId="97a69ae5-e632-4bf2-a339-618996bb8e19" providerId="ADAL" clId="{C4FA4A6D-8F74-4F4C-A764-1E610E649ADD}" dt="2023-09-21T22:15:44.364" v="3325" actId="26606"/>
          <ac:spMkLst>
            <pc:docMk/>
            <pc:sldMk cId="3395184254" sldId="270"/>
            <ac:spMk id="10" creationId="{92B0CFF1-78D7-4A83-A95E-71F9E3831622}"/>
          </ac:spMkLst>
        </pc:spChg>
        <pc:picChg chg="add mod">
          <ac:chgData name="Yu, Duo" userId="97a69ae5-e632-4bf2-a339-618996bb8e19" providerId="ADAL" clId="{C4FA4A6D-8F74-4F4C-A764-1E610E649ADD}" dt="2023-09-21T22:19:54.996" v="3333" actId="1076"/>
          <ac:picMkLst>
            <pc:docMk/>
            <pc:sldMk cId="3395184254" sldId="270"/>
            <ac:picMk id="5" creationId="{934E1DFF-3781-F07D-06CA-45B9C7A57B0A}"/>
          </ac:picMkLst>
        </pc:picChg>
      </pc:sldChg>
      <pc:sldChg chg="add">
        <pc:chgData name="Yu, Duo" userId="97a69ae5-e632-4bf2-a339-618996bb8e19" providerId="ADAL" clId="{C4FA4A6D-8F74-4F4C-A764-1E610E649ADD}" dt="2023-09-21T22:24:59.063" v="3334"/>
        <pc:sldMkLst>
          <pc:docMk/>
          <pc:sldMk cId="3695515599" sldId="271"/>
        </pc:sldMkLst>
      </pc:sldChg>
      <pc:sldChg chg="addSp delSp modSp new mod chgLayout">
        <pc:chgData name="Yu, Duo" userId="97a69ae5-e632-4bf2-a339-618996bb8e19" providerId="ADAL" clId="{C4FA4A6D-8F74-4F4C-A764-1E610E649ADD}" dt="2023-09-22T15:00:54.262" v="4325" actId="20577"/>
        <pc:sldMkLst>
          <pc:docMk/>
          <pc:sldMk cId="1282409960" sldId="272"/>
        </pc:sldMkLst>
        <pc:spChg chg="del">
          <ac:chgData name="Yu, Duo" userId="97a69ae5-e632-4bf2-a339-618996bb8e19" providerId="ADAL" clId="{C4FA4A6D-8F74-4F4C-A764-1E610E649ADD}" dt="2023-09-22T14:16:37.550" v="3337" actId="700"/>
          <ac:spMkLst>
            <pc:docMk/>
            <pc:sldMk cId="1282409960" sldId="272"/>
            <ac:spMk id="2" creationId="{C07A7842-C7B2-3D65-75CD-7362CA68432D}"/>
          </ac:spMkLst>
        </pc:spChg>
        <pc:spChg chg="del">
          <ac:chgData name="Yu, Duo" userId="97a69ae5-e632-4bf2-a339-618996bb8e19" providerId="ADAL" clId="{C4FA4A6D-8F74-4F4C-A764-1E610E649ADD}" dt="2023-09-22T14:16:37.550" v="3337" actId="700"/>
          <ac:spMkLst>
            <pc:docMk/>
            <pc:sldMk cId="1282409960" sldId="272"/>
            <ac:spMk id="3" creationId="{B26D555F-9523-2196-94D7-46293C3BF74A}"/>
          </ac:spMkLst>
        </pc:spChg>
        <pc:spChg chg="add mod ord">
          <ac:chgData name="Yu, Duo" userId="97a69ae5-e632-4bf2-a339-618996bb8e19" providerId="ADAL" clId="{C4FA4A6D-8F74-4F4C-A764-1E610E649ADD}" dt="2023-09-22T14:17:37.271" v="3360" actId="14100"/>
          <ac:spMkLst>
            <pc:docMk/>
            <pc:sldMk cId="1282409960" sldId="272"/>
            <ac:spMk id="4" creationId="{A05112C7-9324-8894-E61D-B925D095DC24}"/>
          </ac:spMkLst>
        </pc:spChg>
        <pc:spChg chg="add mod ord">
          <ac:chgData name="Yu, Duo" userId="97a69ae5-e632-4bf2-a339-618996bb8e19" providerId="ADAL" clId="{C4FA4A6D-8F74-4F4C-A764-1E610E649ADD}" dt="2023-09-22T15:00:54.262" v="4325" actId="20577"/>
          <ac:spMkLst>
            <pc:docMk/>
            <pc:sldMk cId="1282409960" sldId="272"/>
            <ac:spMk id="5" creationId="{F7FCD090-CB21-4EB4-1584-96E5215774FF}"/>
          </ac:spMkLst>
        </pc:spChg>
        <pc:picChg chg="add mod">
          <ac:chgData name="Yu, Duo" userId="97a69ae5-e632-4bf2-a339-618996bb8e19" providerId="ADAL" clId="{C4FA4A6D-8F74-4F4C-A764-1E610E649ADD}" dt="2023-09-22T14:59:12.191" v="4208" actId="1076"/>
          <ac:picMkLst>
            <pc:docMk/>
            <pc:sldMk cId="1282409960" sldId="272"/>
            <ac:picMk id="6" creationId="{0B9A8286-E86C-395A-1039-D201084BBFEB}"/>
          </ac:picMkLst>
        </pc:picChg>
      </pc:sldChg>
      <pc:sldChg chg="del">
        <pc:chgData name="Yu, Duo" userId="97a69ae5-e632-4bf2-a339-618996bb8e19" providerId="ADAL" clId="{C4FA4A6D-8F74-4F4C-A764-1E610E649ADD}" dt="2023-09-19T17:44:07.697" v="58" actId="47"/>
        <pc:sldMkLst>
          <pc:docMk/>
          <pc:sldMk cId="3992166171" sldId="272"/>
        </pc:sldMkLst>
      </pc:sldChg>
      <pc:sldChg chg="del">
        <pc:chgData name="Yu, Duo" userId="97a69ae5-e632-4bf2-a339-618996bb8e19" providerId="ADAL" clId="{C4FA4A6D-8F74-4F4C-A764-1E610E649ADD}" dt="2023-09-19T17:44:08.491" v="59" actId="47"/>
        <pc:sldMkLst>
          <pc:docMk/>
          <pc:sldMk cId="688724425" sldId="273"/>
        </pc:sldMkLst>
      </pc:sldChg>
      <pc:sldChg chg="addSp delSp new mod modClrScheme chgLayout">
        <pc:chgData name="Yu, Duo" userId="97a69ae5-e632-4bf2-a339-618996bb8e19" providerId="ADAL" clId="{C4FA4A6D-8F74-4F4C-A764-1E610E649ADD}" dt="2023-09-22T15:02:37.596" v="4328" actId="22"/>
        <pc:sldMkLst>
          <pc:docMk/>
          <pc:sldMk cId="1929176706" sldId="273"/>
        </pc:sldMkLst>
        <pc:spChg chg="del">
          <ac:chgData name="Yu, Duo" userId="97a69ae5-e632-4bf2-a339-618996bb8e19" providerId="ADAL" clId="{C4FA4A6D-8F74-4F4C-A764-1E610E649ADD}" dt="2023-09-22T15:02:34.771" v="4327" actId="700"/>
          <ac:spMkLst>
            <pc:docMk/>
            <pc:sldMk cId="1929176706" sldId="273"/>
            <ac:spMk id="2" creationId="{397E5BD8-CBFF-0620-D1C8-39A827668970}"/>
          </ac:spMkLst>
        </pc:spChg>
        <pc:spChg chg="del">
          <ac:chgData name="Yu, Duo" userId="97a69ae5-e632-4bf2-a339-618996bb8e19" providerId="ADAL" clId="{C4FA4A6D-8F74-4F4C-A764-1E610E649ADD}" dt="2023-09-22T15:02:34.771" v="4327" actId="700"/>
          <ac:spMkLst>
            <pc:docMk/>
            <pc:sldMk cId="1929176706" sldId="273"/>
            <ac:spMk id="3" creationId="{D5C62ED5-9067-6E48-D330-34CC9C93E275}"/>
          </ac:spMkLst>
        </pc:spChg>
        <pc:picChg chg="add">
          <ac:chgData name="Yu, Duo" userId="97a69ae5-e632-4bf2-a339-618996bb8e19" providerId="ADAL" clId="{C4FA4A6D-8F74-4F4C-A764-1E610E649ADD}" dt="2023-09-22T15:02:37.596" v="4328" actId="22"/>
          <ac:picMkLst>
            <pc:docMk/>
            <pc:sldMk cId="1929176706" sldId="273"/>
            <ac:picMk id="5" creationId="{4D796416-72D7-FD2D-C56D-8502F2E23F9A}"/>
          </ac:picMkLst>
        </pc:picChg>
      </pc:sldChg>
      <pc:sldChg chg="del">
        <pc:chgData name="Yu, Duo" userId="97a69ae5-e632-4bf2-a339-618996bb8e19" providerId="ADAL" clId="{C4FA4A6D-8F74-4F4C-A764-1E610E649ADD}" dt="2023-09-19T17:44:09.241" v="60" actId="47"/>
        <pc:sldMkLst>
          <pc:docMk/>
          <pc:sldMk cId="446759757" sldId="274"/>
        </pc:sldMkLst>
      </pc:sldChg>
      <pc:sldChg chg="addSp modSp new mod modClrScheme chgLayout">
        <pc:chgData name="Yu, Duo" userId="97a69ae5-e632-4bf2-a339-618996bb8e19" providerId="ADAL" clId="{C4FA4A6D-8F74-4F4C-A764-1E610E649ADD}" dt="2023-09-22T15:17:01.567" v="4569"/>
        <pc:sldMkLst>
          <pc:docMk/>
          <pc:sldMk cId="3997206994" sldId="274"/>
        </pc:sldMkLst>
        <pc:spChg chg="add mod">
          <ac:chgData name="Yu, Duo" userId="97a69ae5-e632-4bf2-a339-618996bb8e19" providerId="ADAL" clId="{C4FA4A6D-8F74-4F4C-A764-1E610E649ADD}" dt="2023-09-22T15:12:50.366" v="4331"/>
          <ac:spMkLst>
            <pc:docMk/>
            <pc:sldMk cId="3997206994" sldId="274"/>
            <ac:spMk id="2" creationId="{41F95277-E217-4D9B-C9DC-F125E3A5A9D4}"/>
          </ac:spMkLst>
        </pc:spChg>
        <pc:spChg chg="add mod">
          <ac:chgData name="Yu, Duo" userId="97a69ae5-e632-4bf2-a339-618996bb8e19" providerId="ADAL" clId="{C4FA4A6D-8F74-4F4C-A764-1E610E649ADD}" dt="2023-09-22T15:17:01.567" v="4569"/>
          <ac:spMkLst>
            <pc:docMk/>
            <pc:sldMk cId="3997206994" sldId="274"/>
            <ac:spMk id="3" creationId="{EC866453-E136-350F-F0B6-9BB4A68920FE}"/>
          </ac:spMkLst>
        </pc:spChg>
      </pc:sldChg>
      <pc:sldChg chg="del">
        <pc:chgData name="Yu, Duo" userId="97a69ae5-e632-4bf2-a339-618996bb8e19" providerId="ADAL" clId="{C4FA4A6D-8F74-4F4C-A764-1E610E649ADD}" dt="2023-09-19T17:44:10.057" v="61" actId="47"/>
        <pc:sldMkLst>
          <pc:docMk/>
          <pc:sldMk cId="3396516286" sldId="275"/>
        </pc:sldMkLst>
      </pc:sldChg>
      <pc:sldChg chg="del">
        <pc:chgData name="Yu, Duo" userId="97a69ae5-e632-4bf2-a339-618996bb8e19" providerId="ADAL" clId="{C4FA4A6D-8F74-4F4C-A764-1E610E649ADD}" dt="2023-09-19T17:44:10.887" v="62" actId="47"/>
        <pc:sldMkLst>
          <pc:docMk/>
          <pc:sldMk cId="3647834704" sldId="276"/>
        </pc:sldMkLst>
      </pc:sldChg>
      <pc:sldChg chg="add">
        <pc:chgData name="Yu, Duo" userId="97a69ae5-e632-4bf2-a339-618996bb8e19" providerId="ADAL" clId="{C4FA4A6D-8F74-4F4C-A764-1E610E649ADD}" dt="2023-09-22T15:17:06.675" v="4570"/>
        <pc:sldMkLst>
          <pc:docMk/>
          <pc:sldMk cId="128990794" sldId="277"/>
        </pc:sldMkLst>
      </pc:sldChg>
      <pc:sldChg chg="del">
        <pc:chgData name="Yu, Duo" userId="97a69ae5-e632-4bf2-a339-618996bb8e19" providerId="ADAL" clId="{C4FA4A6D-8F74-4F4C-A764-1E610E649ADD}" dt="2023-09-19T17:44:11.728" v="63" actId="47"/>
        <pc:sldMkLst>
          <pc:docMk/>
          <pc:sldMk cId="3294315841" sldId="277"/>
        </pc:sldMkLst>
      </pc:sldChg>
      <pc:sldChg chg="addSp modSp add mod">
        <pc:chgData name="Yu, Duo" userId="97a69ae5-e632-4bf2-a339-618996bb8e19" providerId="ADAL" clId="{C4FA4A6D-8F74-4F4C-A764-1E610E649ADD}" dt="2023-09-22T15:21:11.586" v="4638" actId="2711"/>
        <pc:sldMkLst>
          <pc:docMk/>
          <pc:sldMk cId="122839408" sldId="278"/>
        </pc:sldMkLst>
        <pc:spChg chg="add mod">
          <ac:chgData name="Yu, Duo" userId="97a69ae5-e632-4bf2-a339-618996bb8e19" providerId="ADAL" clId="{C4FA4A6D-8F74-4F4C-A764-1E610E649ADD}" dt="2023-09-22T15:17:57.274" v="4579" actId="208"/>
          <ac:spMkLst>
            <pc:docMk/>
            <pc:sldMk cId="122839408" sldId="278"/>
            <ac:spMk id="2" creationId="{C83D0AB7-6A16-EA9D-81FD-E342032AB868}"/>
          </ac:spMkLst>
        </pc:spChg>
        <pc:spChg chg="add mod">
          <ac:chgData name="Yu, Duo" userId="97a69ae5-e632-4bf2-a339-618996bb8e19" providerId="ADAL" clId="{C4FA4A6D-8F74-4F4C-A764-1E610E649ADD}" dt="2023-09-22T15:21:11.586" v="4638" actId="2711"/>
          <ac:spMkLst>
            <pc:docMk/>
            <pc:sldMk cId="122839408" sldId="278"/>
            <ac:spMk id="212" creationId="{3319DCBF-5BB8-B591-E7BF-CEBCB4B3E972}"/>
          </ac:spMkLst>
        </pc:spChg>
      </pc:sldChg>
      <pc:sldChg chg="del">
        <pc:chgData name="Yu, Duo" userId="97a69ae5-e632-4bf2-a339-618996bb8e19" providerId="ADAL" clId="{C4FA4A6D-8F74-4F4C-A764-1E610E649ADD}" dt="2023-09-19T17:44:12.726" v="64" actId="47"/>
        <pc:sldMkLst>
          <pc:docMk/>
          <pc:sldMk cId="758010534" sldId="278"/>
        </pc:sldMkLst>
      </pc:sldChg>
      <pc:sldChg chg="add del">
        <pc:chgData name="Yu, Duo" userId="97a69ae5-e632-4bf2-a339-618996bb8e19" providerId="ADAL" clId="{C4FA4A6D-8F74-4F4C-A764-1E610E649ADD}" dt="2023-09-22T15:17:23.388" v="4574"/>
        <pc:sldMkLst>
          <pc:docMk/>
          <pc:sldMk cId="2096047454" sldId="278"/>
        </pc:sldMkLst>
      </pc:sldChg>
      <pc:sldChg chg="add del">
        <pc:chgData name="Yu, Duo" userId="97a69ae5-e632-4bf2-a339-618996bb8e19" providerId="ADAL" clId="{C4FA4A6D-8F74-4F4C-A764-1E610E649ADD}" dt="2023-09-22T15:17:19.755" v="4572" actId="47"/>
        <pc:sldMkLst>
          <pc:docMk/>
          <pc:sldMk cId="2823337219" sldId="278"/>
        </pc:sldMkLst>
      </pc:sldChg>
      <pc:sldChg chg="del">
        <pc:chgData name="Yu, Duo" userId="97a69ae5-e632-4bf2-a339-618996bb8e19" providerId="ADAL" clId="{C4FA4A6D-8F74-4F4C-A764-1E610E649ADD}" dt="2023-09-19T17:44:13.633" v="65" actId="47"/>
        <pc:sldMkLst>
          <pc:docMk/>
          <pc:sldMk cId="2942213666" sldId="279"/>
        </pc:sldMkLst>
      </pc:sldChg>
      <pc:sldChg chg="del">
        <pc:chgData name="Yu, Duo" userId="97a69ae5-e632-4bf2-a339-618996bb8e19" providerId="ADAL" clId="{C4FA4A6D-8F74-4F4C-A764-1E610E649ADD}" dt="2023-09-19T17:44:15.065" v="66" actId="47"/>
        <pc:sldMkLst>
          <pc:docMk/>
          <pc:sldMk cId="3879913843" sldId="280"/>
        </pc:sldMkLst>
      </pc:sldChg>
    </pc:docChg>
  </pc:docChgLst>
  <pc:docChgLst>
    <pc:chgData name="Yu, Duo" userId="97a69ae5-e632-4bf2-a339-618996bb8e19" providerId="ADAL" clId="{C3703F84-76C2-4DE9-AB25-B7CC4A3D4A77}"/>
    <pc:docChg chg="undo custSel addSld modSld">
      <pc:chgData name="Yu, Duo" userId="97a69ae5-e632-4bf2-a339-618996bb8e19" providerId="ADAL" clId="{C3703F84-76C2-4DE9-AB25-B7CC4A3D4A77}" dt="2023-09-13T22:08:36.202" v="599" actId="14100"/>
      <pc:docMkLst>
        <pc:docMk/>
      </pc:docMkLst>
      <pc:sldChg chg="modSp mod">
        <pc:chgData name="Yu, Duo" userId="97a69ae5-e632-4bf2-a339-618996bb8e19" providerId="ADAL" clId="{C3703F84-76C2-4DE9-AB25-B7CC4A3D4A77}" dt="2023-09-13T21:51:30.953" v="575"/>
        <pc:sldMkLst>
          <pc:docMk/>
          <pc:sldMk cId="2646294409" sldId="327"/>
        </pc:sldMkLst>
        <pc:spChg chg="mod">
          <ac:chgData name="Yu, Duo" userId="97a69ae5-e632-4bf2-a339-618996bb8e19" providerId="ADAL" clId="{C3703F84-76C2-4DE9-AB25-B7CC4A3D4A77}" dt="2023-09-13T21:45:20.965" v="67" actId="1076"/>
          <ac:spMkLst>
            <pc:docMk/>
            <pc:sldMk cId="2646294409" sldId="327"/>
            <ac:spMk id="2" creationId="{A6CB33AB-D16A-FB46-9419-9D0DD9868A41}"/>
          </ac:spMkLst>
        </pc:spChg>
        <pc:spChg chg="mod">
          <ac:chgData name="Yu, Duo" userId="97a69ae5-e632-4bf2-a339-618996bb8e19" providerId="ADAL" clId="{C3703F84-76C2-4DE9-AB25-B7CC4A3D4A77}" dt="2023-09-13T21:51:30.953" v="575"/>
          <ac:spMkLst>
            <pc:docMk/>
            <pc:sldMk cId="2646294409" sldId="327"/>
            <ac:spMk id="3" creationId="{1952904B-E538-BB49-B231-774560638B59}"/>
          </ac:spMkLst>
        </pc:spChg>
      </pc:sldChg>
      <pc:sldChg chg="addSp delSp modSp new mod setBg modClrScheme chgLayout">
        <pc:chgData name="Yu, Duo" userId="97a69ae5-e632-4bf2-a339-618996bb8e19" providerId="ADAL" clId="{C3703F84-76C2-4DE9-AB25-B7CC4A3D4A77}" dt="2023-09-13T21:56:14.287" v="596" actId="14100"/>
        <pc:sldMkLst>
          <pc:docMk/>
          <pc:sldMk cId="1959384558" sldId="328"/>
        </pc:sldMkLst>
        <pc:spChg chg="del">
          <ac:chgData name="Yu, Duo" userId="97a69ae5-e632-4bf2-a339-618996bb8e19" providerId="ADAL" clId="{C3703F84-76C2-4DE9-AB25-B7CC4A3D4A77}" dt="2023-09-13T21:51:55.014" v="577" actId="700"/>
          <ac:spMkLst>
            <pc:docMk/>
            <pc:sldMk cId="1959384558" sldId="328"/>
            <ac:spMk id="2" creationId="{937B1DCD-0E81-5A3F-8DBC-DA154F5C2174}"/>
          </ac:spMkLst>
        </pc:spChg>
        <pc:spChg chg="del">
          <ac:chgData name="Yu, Duo" userId="97a69ae5-e632-4bf2-a339-618996bb8e19" providerId="ADAL" clId="{C3703F84-76C2-4DE9-AB25-B7CC4A3D4A77}" dt="2023-09-13T21:51:55.014" v="577" actId="700"/>
          <ac:spMkLst>
            <pc:docMk/>
            <pc:sldMk cId="1959384558" sldId="328"/>
            <ac:spMk id="3" creationId="{69BB1B76-6256-EFDC-516E-0E89B8FBCD87}"/>
          </ac:spMkLst>
        </pc:spChg>
        <pc:spChg chg="add del">
          <ac:chgData name="Yu, Duo" userId="97a69ae5-e632-4bf2-a339-618996bb8e19" providerId="ADAL" clId="{C3703F84-76C2-4DE9-AB25-B7CC4A3D4A77}" dt="2023-09-13T21:55:57.771" v="590" actId="26606"/>
          <ac:spMkLst>
            <pc:docMk/>
            <pc:sldMk cId="1959384558" sldId="328"/>
            <ac:spMk id="11" creationId="{92B0CFF1-78D7-4A83-A95E-71F9E3831622}"/>
          </ac:spMkLst>
        </pc:spChg>
        <pc:spChg chg="add del">
          <ac:chgData name="Yu, Duo" userId="97a69ae5-e632-4bf2-a339-618996bb8e19" providerId="ADAL" clId="{C3703F84-76C2-4DE9-AB25-B7CC4A3D4A77}" dt="2023-09-13T21:55:57.771" v="590" actId="26606"/>
          <ac:spMkLst>
            <pc:docMk/>
            <pc:sldMk cId="1959384558" sldId="328"/>
            <ac:spMk id="13" creationId="{86C910EB-BFA3-4C5F-AECA-B06DE3A6D64F}"/>
          </ac:spMkLst>
        </pc:spChg>
        <pc:picChg chg="add del mod">
          <ac:chgData name="Yu, Duo" userId="97a69ae5-e632-4bf2-a339-618996bb8e19" providerId="ADAL" clId="{C3703F84-76C2-4DE9-AB25-B7CC4A3D4A77}" dt="2023-09-13T21:52:27.692" v="585" actId="478"/>
          <ac:picMkLst>
            <pc:docMk/>
            <pc:sldMk cId="1959384558" sldId="328"/>
            <ac:picMk id="4" creationId="{989B7AEC-801E-9283-3EAB-F478C54C7AFC}"/>
          </ac:picMkLst>
        </pc:picChg>
        <pc:picChg chg="add mod">
          <ac:chgData name="Yu, Duo" userId="97a69ae5-e632-4bf2-a339-618996bb8e19" providerId="ADAL" clId="{C3703F84-76C2-4DE9-AB25-B7CC4A3D4A77}" dt="2023-09-13T21:56:14.287" v="596" actId="14100"/>
          <ac:picMkLst>
            <pc:docMk/>
            <pc:sldMk cId="1959384558" sldId="328"/>
            <ac:picMk id="6" creationId="{1A623A01-CEA2-1BDF-F945-D830C292F985}"/>
          </ac:picMkLst>
        </pc:picChg>
        <pc:cxnChg chg="add del">
          <ac:chgData name="Yu, Duo" userId="97a69ae5-e632-4bf2-a339-618996bb8e19" providerId="ADAL" clId="{C3703F84-76C2-4DE9-AB25-B7CC4A3D4A77}" dt="2023-09-13T21:55:57.771" v="590" actId="26606"/>
          <ac:cxnSpMkLst>
            <pc:docMk/>
            <pc:sldMk cId="1959384558" sldId="328"/>
            <ac:cxnSpMk id="15" creationId="{6108BD3D-CFD0-4A15-ACF6-EBC254CD7CF1}"/>
          </ac:cxnSpMkLst>
        </pc:cxnChg>
        <pc:cxnChg chg="add del">
          <ac:chgData name="Yu, Duo" userId="97a69ae5-e632-4bf2-a339-618996bb8e19" providerId="ADAL" clId="{C3703F84-76C2-4DE9-AB25-B7CC4A3D4A77}" dt="2023-09-13T21:55:57.771" v="590" actId="26606"/>
          <ac:cxnSpMkLst>
            <pc:docMk/>
            <pc:sldMk cId="1959384558" sldId="328"/>
            <ac:cxnSpMk id="17" creationId="{DB2019E5-6C31-4640-A135-6BBA7FFCF694}"/>
          </ac:cxnSpMkLst>
        </pc:cxnChg>
      </pc:sldChg>
      <pc:sldChg chg="modSp add mod">
        <pc:chgData name="Yu, Duo" userId="97a69ae5-e632-4bf2-a339-618996bb8e19" providerId="ADAL" clId="{C3703F84-76C2-4DE9-AB25-B7CC4A3D4A77}" dt="2023-09-13T22:08:36.202" v="599" actId="14100"/>
        <pc:sldMkLst>
          <pc:docMk/>
          <pc:sldMk cId="1466563907" sldId="329"/>
        </pc:sldMkLst>
        <pc:picChg chg="mod">
          <ac:chgData name="Yu, Duo" userId="97a69ae5-e632-4bf2-a339-618996bb8e19" providerId="ADAL" clId="{C3703F84-76C2-4DE9-AB25-B7CC4A3D4A77}" dt="2023-09-13T22:08:36.202" v="599" actId="14100"/>
          <ac:picMkLst>
            <pc:docMk/>
            <pc:sldMk cId="1466563907" sldId="329"/>
            <ac:picMk id="6" creationId="{1A623A01-CEA2-1BDF-F945-D830C292F985}"/>
          </ac:picMkLst>
        </pc:picChg>
      </pc:sldChg>
    </pc:docChg>
  </pc:docChgLst>
  <pc:docChgLst>
    <pc:chgData name="Yu, Duo" userId="97a69ae5-e632-4bf2-a339-618996bb8e19" providerId="ADAL" clId="{BDB7267F-9A72-434E-9ADD-1A2DB26123DF}"/>
    <pc:docChg chg="undo custSel addSld delSld modSld sldOrd">
      <pc:chgData name="Yu, Duo" userId="97a69ae5-e632-4bf2-a339-618996bb8e19" providerId="ADAL" clId="{BDB7267F-9A72-434E-9ADD-1A2DB26123DF}" dt="2023-09-14T19:50:06.830" v="3065" actId="20577"/>
      <pc:docMkLst>
        <pc:docMk/>
      </pc:docMkLst>
      <pc:sldChg chg="modSp mod">
        <pc:chgData name="Yu, Duo" userId="97a69ae5-e632-4bf2-a339-618996bb8e19" providerId="ADAL" clId="{BDB7267F-9A72-434E-9ADD-1A2DB26123DF}" dt="2023-09-14T19:50:06.830" v="3065" actId="20577"/>
        <pc:sldMkLst>
          <pc:docMk/>
          <pc:sldMk cId="4010422884" sldId="257"/>
        </pc:sldMkLst>
        <pc:spChg chg="mod">
          <ac:chgData name="Yu, Duo" userId="97a69ae5-e632-4bf2-a339-618996bb8e19" providerId="ADAL" clId="{BDB7267F-9A72-434E-9ADD-1A2DB26123DF}" dt="2023-09-14T19:37:18.352" v="3054" actId="20577"/>
          <ac:spMkLst>
            <pc:docMk/>
            <pc:sldMk cId="4010422884" sldId="257"/>
            <ac:spMk id="2" creationId="{45E8AFCD-3C1E-DB7F-E30B-1C77A0A5BFA4}"/>
          </ac:spMkLst>
        </pc:spChg>
        <pc:spChg chg="mod">
          <ac:chgData name="Yu, Duo" userId="97a69ae5-e632-4bf2-a339-618996bb8e19" providerId="ADAL" clId="{BDB7267F-9A72-434E-9ADD-1A2DB26123DF}" dt="2023-09-13T22:18:30.400" v="283" actId="14100"/>
          <ac:spMkLst>
            <pc:docMk/>
            <pc:sldMk cId="4010422884" sldId="257"/>
            <ac:spMk id="3" creationId="{21F2A7BF-DE99-4510-94F0-73D0ABE32E92}"/>
          </ac:spMkLst>
        </pc:spChg>
        <pc:spChg chg="mod">
          <ac:chgData name="Yu, Duo" userId="97a69ae5-e632-4bf2-a339-618996bb8e19" providerId="ADAL" clId="{BDB7267F-9A72-434E-9ADD-1A2DB26123DF}" dt="2023-09-14T19:50:06.830" v="3065" actId="20577"/>
          <ac:spMkLst>
            <pc:docMk/>
            <pc:sldMk cId="4010422884" sldId="257"/>
            <ac:spMk id="5" creationId="{CE422E38-4E82-71A4-6774-948C680E7498}"/>
          </ac:spMkLst>
        </pc:spChg>
      </pc:sldChg>
      <pc:sldChg chg="modSp mod">
        <pc:chgData name="Yu, Duo" userId="97a69ae5-e632-4bf2-a339-618996bb8e19" providerId="ADAL" clId="{BDB7267F-9A72-434E-9ADD-1A2DB26123DF}" dt="2023-09-14T14:17:22.258" v="313" actId="20577"/>
        <pc:sldMkLst>
          <pc:docMk/>
          <pc:sldMk cId="2531552898" sldId="258"/>
        </pc:sldMkLst>
        <pc:spChg chg="mod">
          <ac:chgData name="Yu, Duo" userId="97a69ae5-e632-4bf2-a339-618996bb8e19" providerId="ADAL" clId="{BDB7267F-9A72-434E-9ADD-1A2DB26123DF}" dt="2023-09-14T14:17:22.258" v="313" actId="20577"/>
          <ac:spMkLst>
            <pc:docMk/>
            <pc:sldMk cId="2531552898" sldId="258"/>
            <ac:spMk id="3" creationId="{B98701D3-DC00-BEDE-936B-73F678F272D5}"/>
          </ac:spMkLst>
        </pc:spChg>
      </pc:sldChg>
      <pc:sldChg chg="del">
        <pc:chgData name="Yu, Duo" userId="97a69ae5-e632-4bf2-a339-618996bb8e19" providerId="ADAL" clId="{BDB7267F-9A72-434E-9ADD-1A2DB26123DF}" dt="2023-09-13T22:13:40.218" v="106" actId="47"/>
        <pc:sldMkLst>
          <pc:docMk/>
          <pc:sldMk cId="2917652198" sldId="259"/>
        </pc:sldMkLst>
      </pc:sldChg>
      <pc:sldChg chg="modSp new mod">
        <pc:chgData name="Yu, Duo" userId="97a69ae5-e632-4bf2-a339-618996bb8e19" providerId="ADAL" clId="{BDB7267F-9A72-434E-9ADD-1A2DB26123DF}" dt="2023-09-14T14:41:07.413" v="763" actId="20577"/>
        <pc:sldMkLst>
          <pc:docMk/>
          <pc:sldMk cId="4164730097" sldId="259"/>
        </pc:sldMkLst>
        <pc:spChg chg="mod">
          <ac:chgData name="Yu, Duo" userId="97a69ae5-e632-4bf2-a339-618996bb8e19" providerId="ADAL" clId="{BDB7267F-9A72-434E-9ADD-1A2DB26123DF}" dt="2023-09-14T14:21:20.299" v="339" actId="20577"/>
          <ac:spMkLst>
            <pc:docMk/>
            <pc:sldMk cId="4164730097" sldId="259"/>
            <ac:spMk id="2" creationId="{5F354C7F-4D0E-A2A5-94CF-E6989209D8BE}"/>
          </ac:spMkLst>
        </pc:spChg>
        <pc:spChg chg="mod">
          <ac:chgData name="Yu, Duo" userId="97a69ae5-e632-4bf2-a339-618996bb8e19" providerId="ADAL" clId="{BDB7267F-9A72-434E-9ADD-1A2DB26123DF}" dt="2023-09-14T14:41:07.413" v="763" actId="20577"/>
          <ac:spMkLst>
            <pc:docMk/>
            <pc:sldMk cId="4164730097" sldId="259"/>
            <ac:spMk id="3" creationId="{CB92C1A4-E32D-75B0-C37F-D4A1C0BE3DA2}"/>
          </ac:spMkLst>
        </pc:spChg>
      </pc:sldChg>
      <pc:sldChg chg="addSp delSp modSp new mod setBg modClrScheme chgLayout">
        <pc:chgData name="Yu, Duo" userId="97a69ae5-e632-4bf2-a339-618996bb8e19" providerId="ADAL" clId="{BDB7267F-9A72-434E-9ADD-1A2DB26123DF}" dt="2023-09-14T16:07:33.318" v="2209" actId="1076"/>
        <pc:sldMkLst>
          <pc:docMk/>
          <pc:sldMk cId="2021675010" sldId="260"/>
        </pc:sldMkLst>
        <pc:spChg chg="del">
          <ac:chgData name="Yu, Duo" userId="97a69ae5-e632-4bf2-a339-618996bb8e19" providerId="ADAL" clId="{BDB7267F-9A72-434E-9ADD-1A2DB26123DF}" dt="2023-09-14T14:41:17.420" v="765" actId="700"/>
          <ac:spMkLst>
            <pc:docMk/>
            <pc:sldMk cId="2021675010" sldId="260"/>
            <ac:spMk id="2" creationId="{A68E8AD2-0074-6DCD-82BC-4DC3AD5066F3}"/>
          </ac:spMkLst>
        </pc:spChg>
        <pc:spChg chg="del">
          <ac:chgData name="Yu, Duo" userId="97a69ae5-e632-4bf2-a339-618996bb8e19" providerId="ADAL" clId="{BDB7267F-9A72-434E-9ADD-1A2DB26123DF}" dt="2023-09-14T14:41:17.420" v="765" actId="700"/>
          <ac:spMkLst>
            <pc:docMk/>
            <pc:sldMk cId="2021675010" sldId="260"/>
            <ac:spMk id="3" creationId="{46D5F756-0FC6-1B35-3079-50AE2C685F54}"/>
          </ac:spMkLst>
        </pc:spChg>
        <pc:spChg chg="add mod">
          <ac:chgData name="Yu, Duo" userId="97a69ae5-e632-4bf2-a339-618996bb8e19" providerId="ADAL" clId="{BDB7267F-9A72-434E-9ADD-1A2DB26123DF}" dt="2023-09-14T14:48:46.532" v="776" actId="1582"/>
          <ac:spMkLst>
            <pc:docMk/>
            <pc:sldMk cId="2021675010" sldId="260"/>
            <ac:spMk id="6" creationId="{2CFCE883-ADC0-0D2B-5884-D645B3BFB8EA}"/>
          </ac:spMkLst>
        </pc:spChg>
        <pc:spChg chg="add mod">
          <ac:chgData name="Yu, Duo" userId="97a69ae5-e632-4bf2-a339-618996bb8e19" providerId="ADAL" clId="{BDB7267F-9A72-434E-9ADD-1A2DB26123DF}" dt="2023-09-14T14:49:17.812" v="781" actId="14100"/>
          <ac:spMkLst>
            <pc:docMk/>
            <pc:sldMk cId="2021675010" sldId="260"/>
            <ac:spMk id="8" creationId="{822A5EDF-8E7C-FC4C-9FC4-6F8A8D1A3920}"/>
          </ac:spMkLst>
        </pc:spChg>
        <pc:spChg chg="add mod">
          <ac:chgData name="Yu, Duo" userId="97a69ae5-e632-4bf2-a339-618996bb8e19" providerId="ADAL" clId="{BDB7267F-9A72-434E-9ADD-1A2DB26123DF}" dt="2023-09-14T14:54:59.943" v="788" actId="1582"/>
          <ac:spMkLst>
            <pc:docMk/>
            <pc:sldMk cId="2021675010" sldId="260"/>
            <ac:spMk id="9" creationId="{1AF9DF9E-664A-A82F-3E4C-0E6010C4A197}"/>
          </ac:spMkLst>
        </pc:spChg>
        <pc:spChg chg="add del">
          <ac:chgData name="Yu, Duo" userId="97a69ae5-e632-4bf2-a339-618996bb8e19" providerId="ADAL" clId="{BDB7267F-9A72-434E-9ADD-1A2DB26123DF}" dt="2023-09-14T14:47:28" v="770" actId="26606"/>
          <ac:spMkLst>
            <pc:docMk/>
            <pc:sldMk cId="2021675010" sldId="260"/>
            <ac:spMk id="10" creationId="{92B0CFF1-78D7-4A83-A95E-71F9E3831622}"/>
          </ac:spMkLst>
        </pc:spChg>
        <pc:spChg chg="add mod">
          <ac:chgData name="Yu, Duo" userId="97a69ae5-e632-4bf2-a339-618996bb8e19" providerId="ADAL" clId="{BDB7267F-9A72-434E-9ADD-1A2DB26123DF}" dt="2023-09-14T16:07:32.998" v="2208" actId="1076"/>
          <ac:spMkLst>
            <pc:docMk/>
            <pc:sldMk cId="2021675010" sldId="260"/>
            <ac:spMk id="11" creationId="{8086D219-DF52-2C4D-B554-629626C2B8B3}"/>
          </ac:spMkLst>
        </pc:spChg>
        <pc:spChg chg="add mod">
          <ac:chgData name="Yu, Duo" userId="97a69ae5-e632-4bf2-a339-618996bb8e19" providerId="ADAL" clId="{BDB7267F-9A72-434E-9ADD-1A2DB26123DF}" dt="2023-09-14T16:07:30.543" v="2207" actId="1076"/>
          <ac:spMkLst>
            <pc:docMk/>
            <pc:sldMk cId="2021675010" sldId="260"/>
            <ac:spMk id="12" creationId="{B6C356A8-A85B-8C30-9460-F5E93BA32DFB}"/>
          </ac:spMkLst>
        </pc:spChg>
        <pc:picChg chg="add mod">
          <ac:chgData name="Yu, Duo" userId="97a69ae5-e632-4bf2-a339-618996bb8e19" providerId="ADAL" clId="{BDB7267F-9A72-434E-9ADD-1A2DB26123DF}" dt="2023-09-14T16:07:33.318" v="2209" actId="1076"/>
          <ac:picMkLst>
            <pc:docMk/>
            <pc:sldMk cId="2021675010" sldId="260"/>
            <ac:picMk id="5" creationId="{E7B57E50-D3A1-73C3-AA4B-103212D3E0D1}"/>
          </ac:picMkLst>
        </pc:picChg>
        <pc:picChg chg="add del mod">
          <ac:chgData name="Yu, Duo" userId="97a69ae5-e632-4bf2-a339-618996bb8e19" providerId="ADAL" clId="{BDB7267F-9A72-434E-9ADD-1A2DB26123DF}" dt="2023-09-14T14:48:52.705" v="778"/>
          <ac:picMkLst>
            <pc:docMk/>
            <pc:sldMk cId="2021675010" sldId="260"/>
            <ac:picMk id="7" creationId="{F54F25D1-EA1C-D652-874F-6A16F138FFFE}"/>
          </ac:picMkLst>
        </pc:picChg>
      </pc:sldChg>
      <pc:sldChg chg="del">
        <pc:chgData name="Yu, Duo" userId="97a69ae5-e632-4bf2-a339-618996bb8e19" providerId="ADAL" clId="{BDB7267F-9A72-434E-9ADD-1A2DB26123DF}" dt="2023-09-13T22:13:18.785" v="82" actId="47"/>
        <pc:sldMkLst>
          <pc:docMk/>
          <pc:sldMk cId="3449979187" sldId="260"/>
        </pc:sldMkLst>
      </pc:sldChg>
      <pc:sldChg chg="addSp modSp new mod modClrScheme chgLayout">
        <pc:chgData name="Yu, Duo" userId="97a69ae5-e632-4bf2-a339-618996bb8e19" providerId="ADAL" clId="{BDB7267F-9A72-434E-9ADD-1A2DB26123DF}" dt="2023-09-14T15:19:05.066" v="1433" actId="20577"/>
        <pc:sldMkLst>
          <pc:docMk/>
          <pc:sldMk cId="1919870778" sldId="261"/>
        </pc:sldMkLst>
        <pc:spChg chg="add mod">
          <ac:chgData name="Yu, Duo" userId="97a69ae5-e632-4bf2-a339-618996bb8e19" providerId="ADAL" clId="{BDB7267F-9A72-434E-9ADD-1A2DB26123DF}" dt="2023-09-14T14:56:10.252" v="836" actId="1076"/>
          <ac:spMkLst>
            <pc:docMk/>
            <pc:sldMk cId="1919870778" sldId="261"/>
            <ac:spMk id="2" creationId="{5A386D06-4A4B-B845-9D4B-459877731C9D}"/>
          </ac:spMkLst>
        </pc:spChg>
        <pc:spChg chg="add mod">
          <ac:chgData name="Yu, Duo" userId="97a69ae5-e632-4bf2-a339-618996bb8e19" providerId="ADAL" clId="{BDB7267F-9A72-434E-9ADD-1A2DB26123DF}" dt="2023-09-14T15:19:05.066" v="1433" actId="20577"/>
          <ac:spMkLst>
            <pc:docMk/>
            <pc:sldMk cId="1919870778" sldId="261"/>
            <ac:spMk id="3" creationId="{5F80ABFA-E794-2F8F-093B-669BD54A6E1E}"/>
          </ac:spMkLst>
        </pc:spChg>
      </pc:sldChg>
      <pc:sldChg chg="del">
        <pc:chgData name="Yu, Duo" userId="97a69ae5-e632-4bf2-a339-618996bb8e19" providerId="ADAL" clId="{BDB7267F-9A72-434E-9ADD-1A2DB26123DF}" dt="2023-09-13T22:13:19.587" v="83" actId="47"/>
        <pc:sldMkLst>
          <pc:docMk/>
          <pc:sldMk cId="4078977524" sldId="261"/>
        </pc:sldMkLst>
      </pc:sldChg>
      <pc:sldChg chg="delSp modSp add mod">
        <pc:chgData name="Yu, Duo" userId="97a69ae5-e632-4bf2-a339-618996bb8e19" providerId="ADAL" clId="{BDB7267F-9A72-434E-9ADD-1A2DB26123DF}" dt="2023-09-14T15:28:40.707" v="1705" actId="15"/>
        <pc:sldMkLst>
          <pc:docMk/>
          <pc:sldMk cId="1621464314" sldId="262"/>
        </pc:sldMkLst>
        <pc:spChg chg="del mod">
          <ac:chgData name="Yu, Duo" userId="97a69ae5-e632-4bf2-a339-618996bb8e19" providerId="ADAL" clId="{BDB7267F-9A72-434E-9ADD-1A2DB26123DF}" dt="2023-09-14T15:08:39.284" v="1232" actId="478"/>
          <ac:spMkLst>
            <pc:docMk/>
            <pc:sldMk cId="1621464314" sldId="262"/>
            <ac:spMk id="2" creationId="{5A386D06-4A4B-B845-9D4B-459877731C9D}"/>
          </ac:spMkLst>
        </pc:spChg>
        <pc:spChg chg="mod">
          <ac:chgData name="Yu, Duo" userId="97a69ae5-e632-4bf2-a339-618996bb8e19" providerId="ADAL" clId="{BDB7267F-9A72-434E-9ADD-1A2DB26123DF}" dt="2023-09-14T15:28:40.707" v="1705" actId="15"/>
          <ac:spMkLst>
            <pc:docMk/>
            <pc:sldMk cId="1621464314" sldId="262"/>
            <ac:spMk id="3" creationId="{5F80ABFA-E794-2F8F-093B-669BD54A6E1E}"/>
          </ac:spMkLst>
        </pc:spChg>
      </pc:sldChg>
      <pc:sldChg chg="new del">
        <pc:chgData name="Yu, Duo" userId="97a69ae5-e632-4bf2-a339-618996bb8e19" providerId="ADAL" clId="{BDB7267F-9A72-434E-9ADD-1A2DB26123DF}" dt="2023-09-14T15:53:46.241" v="1758" actId="47"/>
        <pc:sldMkLst>
          <pc:docMk/>
          <pc:sldMk cId="629937912" sldId="263"/>
        </pc:sldMkLst>
      </pc:sldChg>
      <pc:sldChg chg="del">
        <pc:chgData name="Yu, Duo" userId="97a69ae5-e632-4bf2-a339-618996bb8e19" providerId="ADAL" clId="{BDB7267F-9A72-434E-9ADD-1A2DB26123DF}" dt="2023-09-13T22:13:20.464" v="84" actId="47"/>
        <pc:sldMkLst>
          <pc:docMk/>
          <pc:sldMk cId="2585082991" sldId="263"/>
        </pc:sldMkLst>
      </pc:sldChg>
      <pc:sldChg chg="addSp delSp modSp add mod">
        <pc:chgData name="Yu, Duo" userId="97a69ae5-e632-4bf2-a339-618996bb8e19" providerId="ADAL" clId="{BDB7267F-9A72-434E-9ADD-1A2DB26123DF}" dt="2023-09-14T16:03:43.630" v="1870" actId="255"/>
        <pc:sldMkLst>
          <pc:docMk/>
          <pc:sldMk cId="1223686575" sldId="264"/>
        </pc:sldMkLst>
        <pc:spChg chg="mod">
          <ac:chgData name="Yu, Duo" userId="97a69ae5-e632-4bf2-a339-618996bb8e19" providerId="ADAL" clId="{BDB7267F-9A72-434E-9ADD-1A2DB26123DF}" dt="2023-09-14T16:03:43.630" v="1870" actId="255"/>
          <ac:spMkLst>
            <pc:docMk/>
            <pc:sldMk cId="1223686575" sldId="264"/>
            <ac:spMk id="2" creationId="{5A386D06-4A4B-B845-9D4B-459877731C9D}"/>
          </ac:spMkLst>
        </pc:spChg>
        <pc:spChg chg="del mod">
          <ac:chgData name="Yu, Duo" userId="97a69ae5-e632-4bf2-a339-618996bb8e19" providerId="ADAL" clId="{BDB7267F-9A72-434E-9ADD-1A2DB26123DF}" dt="2023-09-14T15:53:18.355" v="1750" actId="931"/>
          <ac:spMkLst>
            <pc:docMk/>
            <pc:sldMk cId="1223686575" sldId="264"/>
            <ac:spMk id="3" creationId="{5F80ABFA-E794-2F8F-093B-669BD54A6E1E}"/>
          </ac:spMkLst>
        </pc:spChg>
        <pc:picChg chg="add mod">
          <ac:chgData name="Yu, Duo" userId="97a69ae5-e632-4bf2-a339-618996bb8e19" providerId="ADAL" clId="{BDB7267F-9A72-434E-9ADD-1A2DB26123DF}" dt="2023-09-14T15:53:41.426" v="1757" actId="1076"/>
          <ac:picMkLst>
            <pc:docMk/>
            <pc:sldMk cId="1223686575" sldId="264"/>
            <ac:picMk id="5" creationId="{0BF090A6-12FB-5377-EE2A-0C024ACF4156}"/>
          </ac:picMkLst>
        </pc:picChg>
      </pc:sldChg>
      <pc:sldChg chg="del">
        <pc:chgData name="Yu, Duo" userId="97a69ae5-e632-4bf2-a339-618996bb8e19" providerId="ADAL" clId="{BDB7267F-9A72-434E-9ADD-1A2DB26123DF}" dt="2023-09-13T22:13:22.029" v="85" actId="47"/>
        <pc:sldMkLst>
          <pc:docMk/>
          <pc:sldMk cId="2540159509" sldId="265"/>
        </pc:sldMkLst>
      </pc:sldChg>
      <pc:sldChg chg="new del">
        <pc:chgData name="Yu, Duo" userId="97a69ae5-e632-4bf2-a339-618996bb8e19" providerId="ADAL" clId="{BDB7267F-9A72-434E-9ADD-1A2DB26123DF}" dt="2023-09-14T15:55:51.828" v="1781" actId="47"/>
        <pc:sldMkLst>
          <pc:docMk/>
          <pc:sldMk cId="3410864493" sldId="265"/>
        </pc:sldMkLst>
      </pc:sldChg>
      <pc:sldChg chg="addSp delSp modSp add mod">
        <pc:chgData name="Yu, Duo" userId="97a69ae5-e632-4bf2-a339-618996bb8e19" providerId="ADAL" clId="{BDB7267F-9A72-434E-9ADD-1A2DB26123DF}" dt="2023-09-14T15:57:01.398" v="1786" actId="14100"/>
        <pc:sldMkLst>
          <pc:docMk/>
          <pc:sldMk cId="544284281" sldId="266"/>
        </pc:sldMkLst>
        <pc:spChg chg="del mod">
          <ac:chgData name="Yu, Duo" userId="97a69ae5-e632-4bf2-a339-618996bb8e19" providerId="ADAL" clId="{BDB7267F-9A72-434E-9ADD-1A2DB26123DF}" dt="2023-09-14T15:55:20.638" v="1770" actId="478"/>
          <ac:spMkLst>
            <pc:docMk/>
            <pc:sldMk cId="544284281" sldId="266"/>
            <ac:spMk id="2" creationId="{5A386D06-4A4B-B845-9D4B-459877731C9D}"/>
          </ac:spMkLst>
        </pc:spChg>
        <pc:spChg chg="add del mod">
          <ac:chgData name="Yu, Duo" userId="97a69ae5-e632-4bf2-a339-618996bb8e19" providerId="ADAL" clId="{BDB7267F-9A72-434E-9ADD-1A2DB26123DF}" dt="2023-09-14T15:55:04.178" v="1763" actId="931"/>
          <ac:spMkLst>
            <pc:docMk/>
            <pc:sldMk cId="544284281" sldId="266"/>
            <ac:spMk id="4" creationId="{AE1440D0-6D2F-3377-9B89-D3FF08395032}"/>
          </ac:spMkLst>
        </pc:spChg>
        <pc:spChg chg="add del mod">
          <ac:chgData name="Yu, Duo" userId="97a69ae5-e632-4bf2-a339-618996bb8e19" providerId="ADAL" clId="{BDB7267F-9A72-434E-9ADD-1A2DB26123DF}" dt="2023-09-14T15:55:23.276" v="1771" actId="478"/>
          <ac:spMkLst>
            <pc:docMk/>
            <pc:sldMk cId="544284281" sldId="266"/>
            <ac:spMk id="9" creationId="{90AFA8C0-D01E-7836-C9F7-5B01CE8A9095}"/>
          </ac:spMkLst>
        </pc:spChg>
        <pc:picChg chg="del">
          <ac:chgData name="Yu, Duo" userId="97a69ae5-e632-4bf2-a339-618996bb8e19" providerId="ADAL" clId="{BDB7267F-9A72-434E-9ADD-1A2DB26123DF}" dt="2023-09-14T15:54:16.692" v="1761" actId="478"/>
          <ac:picMkLst>
            <pc:docMk/>
            <pc:sldMk cId="544284281" sldId="266"/>
            <ac:picMk id="5" creationId="{0BF090A6-12FB-5377-EE2A-0C024ACF4156}"/>
          </ac:picMkLst>
        </pc:picChg>
        <pc:picChg chg="add mod">
          <ac:chgData name="Yu, Duo" userId="97a69ae5-e632-4bf2-a339-618996bb8e19" providerId="ADAL" clId="{BDB7267F-9A72-434E-9ADD-1A2DB26123DF}" dt="2023-09-14T15:57:01.398" v="1786" actId="14100"/>
          <ac:picMkLst>
            <pc:docMk/>
            <pc:sldMk cId="544284281" sldId="266"/>
            <ac:picMk id="7" creationId="{FCD597D3-68E6-9257-D2A3-E797C83E0A44}"/>
          </ac:picMkLst>
        </pc:picChg>
      </pc:sldChg>
      <pc:sldChg chg="modSp add mod">
        <pc:chgData name="Yu, Duo" userId="97a69ae5-e632-4bf2-a339-618996bb8e19" providerId="ADAL" clId="{BDB7267F-9A72-434E-9ADD-1A2DB26123DF}" dt="2023-09-14T15:56:49.682" v="1784" actId="1076"/>
        <pc:sldMkLst>
          <pc:docMk/>
          <pc:sldMk cId="2181951597" sldId="267"/>
        </pc:sldMkLst>
        <pc:picChg chg="mod">
          <ac:chgData name="Yu, Duo" userId="97a69ae5-e632-4bf2-a339-618996bb8e19" providerId="ADAL" clId="{BDB7267F-9A72-434E-9ADD-1A2DB26123DF}" dt="2023-09-14T15:56:49.682" v="1784" actId="1076"/>
          <ac:picMkLst>
            <pc:docMk/>
            <pc:sldMk cId="2181951597" sldId="267"/>
            <ac:picMk id="7" creationId="{FCD597D3-68E6-9257-D2A3-E797C83E0A44}"/>
          </ac:picMkLst>
        </pc:picChg>
      </pc:sldChg>
      <pc:sldChg chg="del">
        <pc:chgData name="Yu, Duo" userId="97a69ae5-e632-4bf2-a339-618996bb8e19" providerId="ADAL" clId="{BDB7267F-9A72-434E-9ADD-1A2DB26123DF}" dt="2023-09-13T22:13:22.996" v="86" actId="47"/>
        <pc:sldMkLst>
          <pc:docMk/>
          <pc:sldMk cId="2200805669" sldId="267"/>
        </pc:sldMkLst>
      </pc:sldChg>
      <pc:sldChg chg="modSp add">
        <pc:chgData name="Yu, Duo" userId="97a69ae5-e632-4bf2-a339-618996bb8e19" providerId="ADAL" clId="{BDB7267F-9A72-434E-9ADD-1A2DB26123DF}" dt="2023-09-14T15:58:09.177" v="1788" actId="14826"/>
        <pc:sldMkLst>
          <pc:docMk/>
          <pc:sldMk cId="377392355" sldId="268"/>
        </pc:sldMkLst>
        <pc:picChg chg="mod">
          <ac:chgData name="Yu, Duo" userId="97a69ae5-e632-4bf2-a339-618996bb8e19" providerId="ADAL" clId="{BDB7267F-9A72-434E-9ADD-1A2DB26123DF}" dt="2023-09-14T15:58:09.177" v="1788" actId="14826"/>
          <ac:picMkLst>
            <pc:docMk/>
            <pc:sldMk cId="377392355" sldId="268"/>
            <ac:picMk id="7" creationId="{FCD597D3-68E6-9257-D2A3-E797C83E0A44}"/>
          </ac:picMkLst>
        </pc:picChg>
      </pc:sldChg>
      <pc:sldChg chg="modSp add">
        <pc:chgData name="Yu, Duo" userId="97a69ae5-e632-4bf2-a339-618996bb8e19" providerId="ADAL" clId="{BDB7267F-9A72-434E-9ADD-1A2DB26123DF}" dt="2023-09-14T15:59:26.454" v="1790" actId="14826"/>
        <pc:sldMkLst>
          <pc:docMk/>
          <pc:sldMk cId="529370743" sldId="269"/>
        </pc:sldMkLst>
        <pc:picChg chg="mod">
          <ac:chgData name="Yu, Duo" userId="97a69ae5-e632-4bf2-a339-618996bb8e19" providerId="ADAL" clId="{BDB7267F-9A72-434E-9ADD-1A2DB26123DF}" dt="2023-09-14T15:59:26.454" v="1790" actId="14826"/>
          <ac:picMkLst>
            <pc:docMk/>
            <pc:sldMk cId="529370743" sldId="269"/>
            <ac:picMk id="7" creationId="{FCD597D3-68E6-9257-D2A3-E797C83E0A44}"/>
          </ac:picMkLst>
        </pc:picChg>
      </pc:sldChg>
      <pc:sldChg chg="del">
        <pc:chgData name="Yu, Duo" userId="97a69ae5-e632-4bf2-a339-618996bb8e19" providerId="ADAL" clId="{BDB7267F-9A72-434E-9ADD-1A2DB26123DF}" dt="2023-09-13T22:13:25.711" v="90" actId="47"/>
        <pc:sldMkLst>
          <pc:docMk/>
          <pc:sldMk cId="2990925798" sldId="269"/>
        </pc:sldMkLst>
      </pc:sldChg>
      <pc:sldChg chg="modSp add">
        <pc:chgData name="Yu, Duo" userId="97a69ae5-e632-4bf2-a339-618996bb8e19" providerId="ADAL" clId="{BDB7267F-9A72-434E-9ADD-1A2DB26123DF}" dt="2023-09-14T15:59:39.459" v="1792" actId="14826"/>
        <pc:sldMkLst>
          <pc:docMk/>
          <pc:sldMk cId="1105347033" sldId="270"/>
        </pc:sldMkLst>
        <pc:picChg chg="mod">
          <ac:chgData name="Yu, Duo" userId="97a69ae5-e632-4bf2-a339-618996bb8e19" providerId="ADAL" clId="{BDB7267F-9A72-434E-9ADD-1A2DB26123DF}" dt="2023-09-14T15:59:39.459" v="1792" actId="14826"/>
          <ac:picMkLst>
            <pc:docMk/>
            <pc:sldMk cId="1105347033" sldId="270"/>
            <ac:picMk id="7" creationId="{FCD597D3-68E6-9257-D2A3-E797C83E0A44}"/>
          </ac:picMkLst>
        </pc:picChg>
      </pc:sldChg>
      <pc:sldChg chg="modSp add mod">
        <pc:chgData name="Yu, Duo" userId="97a69ae5-e632-4bf2-a339-618996bb8e19" providerId="ADAL" clId="{BDB7267F-9A72-434E-9ADD-1A2DB26123DF}" dt="2023-09-14T16:01:57.482" v="1825" actId="255"/>
        <pc:sldMkLst>
          <pc:docMk/>
          <pc:sldMk cId="728748170" sldId="271"/>
        </pc:sldMkLst>
        <pc:spChg chg="mod">
          <ac:chgData name="Yu, Duo" userId="97a69ae5-e632-4bf2-a339-618996bb8e19" providerId="ADAL" clId="{BDB7267F-9A72-434E-9ADD-1A2DB26123DF}" dt="2023-09-14T16:01:57.482" v="1825" actId="255"/>
          <ac:spMkLst>
            <pc:docMk/>
            <pc:sldMk cId="728748170" sldId="271"/>
            <ac:spMk id="2" creationId="{5A386D06-4A4B-B845-9D4B-459877731C9D}"/>
          </ac:spMkLst>
        </pc:spChg>
        <pc:picChg chg="mod">
          <ac:chgData name="Yu, Duo" userId="97a69ae5-e632-4bf2-a339-618996bb8e19" providerId="ADAL" clId="{BDB7267F-9A72-434E-9ADD-1A2DB26123DF}" dt="2023-09-14T16:01:18.154" v="1794" actId="14826"/>
          <ac:picMkLst>
            <pc:docMk/>
            <pc:sldMk cId="728748170" sldId="271"/>
            <ac:picMk id="5" creationId="{0BF090A6-12FB-5377-EE2A-0C024ACF4156}"/>
          </ac:picMkLst>
        </pc:picChg>
      </pc:sldChg>
      <pc:sldChg chg="del">
        <pc:chgData name="Yu, Duo" userId="97a69ae5-e632-4bf2-a339-618996bb8e19" providerId="ADAL" clId="{BDB7267F-9A72-434E-9ADD-1A2DB26123DF}" dt="2023-09-13T22:13:26.570" v="91" actId="47"/>
        <pc:sldMkLst>
          <pc:docMk/>
          <pc:sldMk cId="2942370702" sldId="271"/>
        </pc:sldMkLst>
      </pc:sldChg>
      <pc:sldChg chg="modSp new mod">
        <pc:chgData name="Yu, Duo" userId="97a69ae5-e632-4bf2-a339-618996bb8e19" providerId="ADAL" clId="{BDB7267F-9A72-434E-9ADD-1A2DB26123DF}" dt="2023-09-14T16:08:13.597" v="2351" actId="20577"/>
        <pc:sldMkLst>
          <pc:docMk/>
          <pc:sldMk cId="1341660746" sldId="272"/>
        </pc:sldMkLst>
        <pc:spChg chg="mod">
          <ac:chgData name="Yu, Duo" userId="97a69ae5-e632-4bf2-a339-618996bb8e19" providerId="ADAL" clId="{BDB7267F-9A72-434E-9ADD-1A2DB26123DF}" dt="2023-09-14T16:04:06.485" v="1872" actId="14100"/>
          <ac:spMkLst>
            <pc:docMk/>
            <pc:sldMk cId="1341660746" sldId="272"/>
            <ac:spMk id="2" creationId="{ED538EB0-F504-2CDC-45DB-D45F5E7DAEA8}"/>
          </ac:spMkLst>
        </pc:spChg>
        <pc:spChg chg="mod">
          <ac:chgData name="Yu, Duo" userId="97a69ae5-e632-4bf2-a339-618996bb8e19" providerId="ADAL" clId="{BDB7267F-9A72-434E-9ADD-1A2DB26123DF}" dt="2023-09-14T16:08:13.597" v="2351" actId="20577"/>
          <ac:spMkLst>
            <pc:docMk/>
            <pc:sldMk cId="1341660746" sldId="272"/>
            <ac:spMk id="3" creationId="{37BC963E-9F83-E4E6-4C38-F41787617A1A}"/>
          </ac:spMkLst>
        </pc:spChg>
      </pc:sldChg>
      <pc:sldChg chg="modSp add mod">
        <pc:chgData name="Yu, Duo" userId="97a69ae5-e632-4bf2-a339-618996bb8e19" providerId="ADAL" clId="{BDB7267F-9A72-434E-9ADD-1A2DB26123DF}" dt="2023-09-14T19:12:28.202" v="3041" actId="14100"/>
        <pc:sldMkLst>
          <pc:docMk/>
          <pc:sldMk cId="2663384166" sldId="273"/>
        </pc:sldMkLst>
        <pc:spChg chg="mod">
          <ac:chgData name="Yu, Duo" userId="97a69ae5-e632-4bf2-a339-618996bb8e19" providerId="ADAL" clId="{BDB7267F-9A72-434E-9ADD-1A2DB26123DF}" dt="2023-09-14T16:09:44.132" v="2365" actId="20577"/>
          <ac:spMkLst>
            <pc:docMk/>
            <pc:sldMk cId="2663384166" sldId="273"/>
            <ac:spMk id="2" creationId="{ED538EB0-F504-2CDC-45DB-D45F5E7DAEA8}"/>
          </ac:spMkLst>
        </pc:spChg>
        <pc:spChg chg="mod">
          <ac:chgData name="Yu, Duo" userId="97a69ae5-e632-4bf2-a339-618996bb8e19" providerId="ADAL" clId="{BDB7267F-9A72-434E-9ADD-1A2DB26123DF}" dt="2023-09-14T19:12:28.202" v="3041" actId="14100"/>
          <ac:spMkLst>
            <pc:docMk/>
            <pc:sldMk cId="2663384166" sldId="273"/>
            <ac:spMk id="3" creationId="{37BC963E-9F83-E4E6-4C38-F41787617A1A}"/>
          </ac:spMkLst>
        </pc:spChg>
      </pc:sldChg>
      <pc:sldChg chg="del">
        <pc:chgData name="Yu, Duo" userId="97a69ae5-e632-4bf2-a339-618996bb8e19" providerId="ADAL" clId="{BDB7267F-9A72-434E-9ADD-1A2DB26123DF}" dt="2023-09-13T22:13:27.956" v="93" actId="47"/>
        <pc:sldMkLst>
          <pc:docMk/>
          <pc:sldMk cId="50961223" sldId="275"/>
        </pc:sldMkLst>
      </pc:sldChg>
      <pc:sldChg chg="del">
        <pc:chgData name="Yu, Duo" userId="97a69ae5-e632-4bf2-a339-618996bb8e19" providerId="ADAL" clId="{BDB7267F-9A72-434E-9ADD-1A2DB26123DF}" dt="2023-09-13T22:13:28.993" v="94" actId="47"/>
        <pc:sldMkLst>
          <pc:docMk/>
          <pc:sldMk cId="1357107428" sldId="276"/>
        </pc:sldMkLst>
      </pc:sldChg>
      <pc:sldChg chg="del">
        <pc:chgData name="Yu, Duo" userId="97a69ae5-e632-4bf2-a339-618996bb8e19" providerId="ADAL" clId="{BDB7267F-9A72-434E-9ADD-1A2DB26123DF}" dt="2023-09-13T22:13:27.128" v="92" actId="47"/>
        <pc:sldMkLst>
          <pc:docMk/>
          <pc:sldMk cId="1365945174" sldId="277"/>
        </pc:sldMkLst>
      </pc:sldChg>
      <pc:sldChg chg="del">
        <pc:chgData name="Yu, Duo" userId="97a69ae5-e632-4bf2-a339-618996bb8e19" providerId="ADAL" clId="{BDB7267F-9A72-434E-9ADD-1A2DB26123DF}" dt="2023-09-13T22:13:30.001" v="95" actId="47"/>
        <pc:sldMkLst>
          <pc:docMk/>
          <pc:sldMk cId="1204128800" sldId="279"/>
        </pc:sldMkLst>
      </pc:sldChg>
      <pc:sldChg chg="del">
        <pc:chgData name="Yu, Duo" userId="97a69ae5-e632-4bf2-a339-618996bb8e19" providerId="ADAL" clId="{BDB7267F-9A72-434E-9ADD-1A2DB26123DF}" dt="2023-09-13T22:13:31.984" v="97" actId="47"/>
        <pc:sldMkLst>
          <pc:docMk/>
          <pc:sldMk cId="3011496502" sldId="281"/>
        </pc:sldMkLst>
      </pc:sldChg>
      <pc:sldChg chg="del">
        <pc:chgData name="Yu, Duo" userId="97a69ae5-e632-4bf2-a339-618996bb8e19" providerId="ADAL" clId="{BDB7267F-9A72-434E-9ADD-1A2DB26123DF}" dt="2023-09-13T22:13:30.937" v="96" actId="47"/>
        <pc:sldMkLst>
          <pc:docMk/>
          <pc:sldMk cId="3882620480" sldId="283"/>
        </pc:sldMkLst>
      </pc:sldChg>
      <pc:sldChg chg="del">
        <pc:chgData name="Yu, Duo" userId="97a69ae5-e632-4bf2-a339-618996bb8e19" providerId="ADAL" clId="{BDB7267F-9A72-434E-9ADD-1A2DB26123DF}" dt="2023-09-13T22:13:16.795" v="80" actId="47"/>
        <pc:sldMkLst>
          <pc:docMk/>
          <pc:sldMk cId="3850191490" sldId="284"/>
        </pc:sldMkLst>
      </pc:sldChg>
      <pc:sldChg chg="del">
        <pc:chgData name="Yu, Duo" userId="97a69ae5-e632-4bf2-a339-618996bb8e19" providerId="ADAL" clId="{BDB7267F-9A72-434E-9ADD-1A2DB26123DF}" dt="2023-09-13T22:13:32.910" v="98" actId="47"/>
        <pc:sldMkLst>
          <pc:docMk/>
          <pc:sldMk cId="340019966" sldId="286"/>
        </pc:sldMkLst>
      </pc:sldChg>
      <pc:sldChg chg="del">
        <pc:chgData name="Yu, Duo" userId="97a69ae5-e632-4bf2-a339-618996bb8e19" providerId="ADAL" clId="{BDB7267F-9A72-434E-9ADD-1A2DB26123DF}" dt="2023-09-13T22:13:35.086" v="100" actId="47"/>
        <pc:sldMkLst>
          <pc:docMk/>
          <pc:sldMk cId="629613658" sldId="288"/>
        </pc:sldMkLst>
      </pc:sldChg>
      <pc:sldChg chg="del">
        <pc:chgData name="Yu, Duo" userId="97a69ae5-e632-4bf2-a339-618996bb8e19" providerId="ADAL" clId="{BDB7267F-9A72-434E-9ADD-1A2DB26123DF}" dt="2023-09-13T22:13:35.960" v="101" actId="47"/>
        <pc:sldMkLst>
          <pc:docMk/>
          <pc:sldMk cId="2331641542" sldId="289"/>
        </pc:sldMkLst>
      </pc:sldChg>
      <pc:sldChg chg="del">
        <pc:chgData name="Yu, Duo" userId="97a69ae5-e632-4bf2-a339-618996bb8e19" providerId="ADAL" clId="{BDB7267F-9A72-434E-9ADD-1A2DB26123DF}" dt="2023-09-13T22:13:36.815" v="102" actId="47"/>
        <pc:sldMkLst>
          <pc:docMk/>
          <pc:sldMk cId="1313470258" sldId="290"/>
        </pc:sldMkLst>
      </pc:sldChg>
      <pc:sldChg chg="del">
        <pc:chgData name="Yu, Duo" userId="97a69ae5-e632-4bf2-a339-618996bb8e19" providerId="ADAL" clId="{BDB7267F-9A72-434E-9ADD-1A2DB26123DF}" dt="2023-09-13T22:13:37.769" v="103" actId="47"/>
        <pc:sldMkLst>
          <pc:docMk/>
          <pc:sldMk cId="2665657764" sldId="292"/>
        </pc:sldMkLst>
      </pc:sldChg>
      <pc:sldChg chg="del">
        <pc:chgData name="Yu, Duo" userId="97a69ae5-e632-4bf2-a339-618996bb8e19" providerId="ADAL" clId="{BDB7267F-9A72-434E-9ADD-1A2DB26123DF}" dt="2023-09-13T22:13:17.940" v="81" actId="47"/>
        <pc:sldMkLst>
          <pc:docMk/>
          <pc:sldMk cId="2635216945" sldId="293"/>
        </pc:sldMkLst>
      </pc:sldChg>
      <pc:sldChg chg="del ord">
        <pc:chgData name="Yu, Duo" userId="97a69ae5-e632-4bf2-a339-618996bb8e19" providerId="ADAL" clId="{BDB7267F-9A72-434E-9ADD-1A2DB26123DF}" dt="2023-09-13T22:13:24.924" v="89" actId="47"/>
        <pc:sldMkLst>
          <pc:docMk/>
          <pc:sldMk cId="832451034" sldId="294"/>
        </pc:sldMkLst>
      </pc:sldChg>
      <pc:sldChg chg="del">
        <pc:chgData name="Yu, Duo" userId="97a69ae5-e632-4bf2-a339-618996bb8e19" providerId="ADAL" clId="{BDB7267F-9A72-434E-9ADD-1A2DB26123DF}" dt="2023-09-13T22:13:33.698" v="99" actId="47"/>
        <pc:sldMkLst>
          <pc:docMk/>
          <pc:sldMk cId="4219812294" sldId="295"/>
        </pc:sldMkLst>
      </pc:sldChg>
      <pc:sldChg chg="del">
        <pc:chgData name="Yu, Duo" userId="97a69ae5-e632-4bf2-a339-618996bb8e19" providerId="ADAL" clId="{BDB7267F-9A72-434E-9ADD-1A2DB26123DF}" dt="2023-09-13T22:13:38.552" v="104" actId="47"/>
        <pc:sldMkLst>
          <pc:docMk/>
          <pc:sldMk cId="809458027" sldId="297"/>
        </pc:sldMkLst>
      </pc:sldChg>
      <pc:sldChg chg="del">
        <pc:chgData name="Yu, Duo" userId="97a69ae5-e632-4bf2-a339-618996bb8e19" providerId="ADAL" clId="{BDB7267F-9A72-434E-9ADD-1A2DB26123DF}" dt="2023-09-13T22:13:39.409" v="105" actId="47"/>
        <pc:sldMkLst>
          <pc:docMk/>
          <pc:sldMk cId="1000907811" sldId="298"/>
        </pc:sldMkLst>
      </pc:sldChg>
      <pc:sldChg chg="del">
        <pc:chgData name="Yu, Duo" userId="97a69ae5-e632-4bf2-a339-618996bb8e19" providerId="ADAL" clId="{BDB7267F-9A72-434E-9ADD-1A2DB26123DF}" dt="2023-09-13T22:13:41.761" v="107" actId="47"/>
        <pc:sldMkLst>
          <pc:docMk/>
          <pc:sldMk cId="2071179659" sldId="299"/>
        </pc:sldMkLst>
      </pc:sldChg>
      <pc:sldChg chg="del">
        <pc:chgData name="Yu, Duo" userId="97a69ae5-e632-4bf2-a339-618996bb8e19" providerId="ADAL" clId="{BDB7267F-9A72-434E-9ADD-1A2DB26123DF}" dt="2023-09-13T22:13:43.778" v="109" actId="47"/>
        <pc:sldMkLst>
          <pc:docMk/>
          <pc:sldMk cId="1702469562" sldId="301"/>
        </pc:sldMkLst>
      </pc:sldChg>
      <pc:sldChg chg="del">
        <pc:chgData name="Yu, Duo" userId="97a69ae5-e632-4bf2-a339-618996bb8e19" providerId="ADAL" clId="{BDB7267F-9A72-434E-9ADD-1A2DB26123DF}" dt="2023-09-13T22:13:48.073" v="114" actId="47"/>
        <pc:sldMkLst>
          <pc:docMk/>
          <pc:sldMk cId="2626990838" sldId="306"/>
        </pc:sldMkLst>
      </pc:sldChg>
      <pc:sldChg chg="del">
        <pc:chgData name="Yu, Duo" userId="97a69ae5-e632-4bf2-a339-618996bb8e19" providerId="ADAL" clId="{BDB7267F-9A72-434E-9ADD-1A2DB26123DF}" dt="2023-09-13T22:13:48.914" v="115" actId="47"/>
        <pc:sldMkLst>
          <pc:docMk/>
          <pc:sldMk cId="1910796586" sldId="307"/>
        </pc:sldMkLst>
      </pc:sldChg>
      <pc:sldChg chg="del">
        <pc:chgData name="Yu, Duo" userId="97a69ae5-e632-4bf2-a339-618996bb8e19" providerId="ADAL" clId="{BDB7267F-9A72-434E-9ADD-1A2DB26123DF}" dt="2023-09-13T22:13:51.426" v="118" actId="47"/>
        <pc:sldMkLst>
          <pc:docMk/>
          <pc:sldMk cId="1659963580" sldId="308"/>
        </pc:sldMkLst>
      </pc:sldChg>
      <pc:sldChg chg="del">
        <pc:chgData name="Yu, Duo" userId="97a69ae5-e632-4bf2-a339-618996bb8e19" providerId="ADAL" clId="{BDB7267F-9A72-434E-9ADD-1A2DB26123DF}" dt="2023-09-13T22:13:50.612" v="117" actId="47"/>
        <pc:sldMkLst>
          <pc:docMk/>
          <pc:sldMk cId="622217103" sldId="310"/>
        </pc:sldMkLst>
      </pc:sldChg>
      <pc:sldChg chg="del">
        <pc:chgData name="Yu, Duo" userId="97a69ae5-e632-4bf2-a339-618996bb8e19" providerId="ADAL" clId="{BDB7267F-9A72-434E-9ADD-1A2DB26123DF}" dt="2023-09-13T22:13:54.899" v="122" actId="47"/>
        <pc:sldMkLst>
          <pc:docMk/>
          <pc:sldMk cId="142314863" sldId="315"/>
        </pc:sldMkLst>
      </pc:sldChg>
      <pc:sldChg chg="del">
        <pc:chgData name="Yu, Duo" userId="97a69ae5-e632-4bf2-a339-618996bb8e19" providerId="ADAL" clId="{BDB7267F-9A72-434E-9ADD-1A2DB26123DF}" dt="2023-09-13T22:13:42.706" v="108" actId="47"/>
        <pc:sldMkLst>
          <pc:docMk/>
          <pc:sldMk cId="1884134621" sldId="317"/>
        </pc:sldMkLst>
      </pc:sldChg>
      <pc:sldChg chg="del">
        <pc:chgData name="Yu, Duo" userId="97a69ae5-e632-4bf2-a339-618996bb8e19" providerId="ADAL" clId="{BDB7267F-9A72-434E-9ADD-1A2DB26123DF}" dt="2023-09-13T22:13:44.652" v="110" actId="47"/>
        <pc:sldMkLst>
          <pc:docMk/>
          <pc:sldMk cId="2030503160" sldId="319"/>
        </pc:sldMkLst>
      </pc:sldChg>
      <pc:sldChg chg="del">
        <pc:chgData name="Yu, Duo" userId="97a69ae5-e632-4bf2-a339-618996bb8e19" providerId="ADAL" clId="{BDB7267F-9A72-434E-9ADD-1A2DB26123DF}" dt="2023-09-13T22:13:45.512" v="111" actId="47"/>
        <pc:sldMkLst>
          <pc:docMk/>
          <pc:sldMk cId="853028754" sldId="320"/>
        </pc:sldMkLst>
      </pc:sldChg>
      <pc:sldChg chg="del">
        <pc:chgData name="Yu, Duo" userId="97a69ae5-e632-4bf2-a339-618996bb8e19" providerId="ADAL" clId="{BDB7267F-9A72-434E-9ADD-1A2DB26123DF}" dt="2023-09-13T22:13:46.389" v="112" actId="47"/>
        <pc:sldMkLst>
          <pc:docMk/>
          <pc:sldMk cId="3578458023" sldId="321"/>
        </pc:sldMkLst>
      </pc:sldChg>
      <pc:sldChg chg="del">
        <pc:chgData name="Yu, Duo" userId="97a69ae5-e632-4bf2-a339-618996bb8e19" providerId="ADAL" clId="{BDB7267F-9A72-434E-9ADD-1A2DB26123DF}" dt="2023-09-13T22:13:47.259" v="113" actId="47"/>
        <pc:sldMkLst>
          <pc:docMk/>
          <pc:sldMk cId="652144292" sldId="322"/>
        </pc:sldMkLst>
      </pc:sldChg>
      <pc:sldChg chg="del">
        <pc:chgData name="Yu, Duo" userId="97a69ae5-e632-4bf2-a339-618996bb8e19" providerId="ADAL" clId="{BDB7267F-9A72-434E-9ADD-1A2DB26123DF}" dt="2023-09-13T22:13:49.746" v="116" actId="47"/>
        <pc:sldMkLst>
          <pc:docMk/>
          <pc:sldMk cId="3361157278" sldId="323"/>
        </pc:sldMkLst>
      </pc:sldChg>
      <pc:sldChg chg="del">
        <pc:chgData name="Yu, Duo" userId="97a69ae5-e632-4bf2-a339-618996bb8e19" providerId="ADAL" clId="{BDB7267F-9A72-434E-9ADD-1A2DB26123DF}" dt="2023-09-13T22:13:52.298" v="119" actId="47"/>
        <pc:sldMkLst>
          <pc:docMk/>
          <pc:sldMk cId="3023456206" sldId="324"/>
        </pc:sldMkLst>
      </pc:sldChg>
      <pc:sldChg chg="del">
        <pc:chgData name="Yu, Duo" userId="97a69ae5-e632-4bf2-a339-618996bb8e19" providerId="ADAL" clId="{BDB7267F-9A72-434E-9ADD-1A2DB26123DF}" dt="2023-09-13T22:13:53.147" v="120" actId="47"/>
        <pc:sldMkLst>
          <pc:docMk/>
          <pc:sldMk cId="3088064972" sldId="325"/>
        </pc:sldMkLst>
      </pc:sldChg>
      <pc:sldChg chg="del">
        <pc:chgData name="Yu, Duo" userId="97a69ae5-e632-4bf2-a339-618996bb8e19" providerId="ADAL" clId="{BDB7267F-9A72-434E-9ADD-1A2DB26123DF}" dt="2023-09-13T22:13:54.132" v="121" actId="47"/>
        <pc:sldMkLst>
          <pc:docMk/>
          <pc:sldMk cId="1606555212" sldId="326"/>
        </pc:sldMkLst>
      </pc:sldChg>
      <pc:sldChg chg="del">
        <pc:chgData name="Yu, Duo" userId="97a69ae5-e632-4bf2-a339-618996bb8e19" providerId="ADAL" clId="{BDB7267F-9A72-434E-9ADD-1A2DB26123DF}" dt="2023-09-13T22:13:56.186" v="123" actId="47"/>
        <pc:sldMkLst>
          <pc:docMk/>
          <pc:sldMk cId="2646294409" sldId="327"/>
        </pc:sldMkLst>
      </pc:sldChg>
      <pc:sldChg chg="del">
        <pc:chgData name="Yu, Duo" userId="97a69ae5-e632-4bf2-a339-618996bb8e19" providerId="ADAL" clId="{BDB7267F-9A72-434E-9ADD-1A2DB26123DF}" dt="2023-09-13T22:13:57.735" v="125" actId="47"/>
        <pc:sldMkLst>
          <pc:docMk/>
          <pc:sldMk cId="1959384558" sldId="328"/>
        </pc:sldMkLst>
      </pc:sldChg>
      <pc:sldChg chg="del">
        <pc:chgData name="Yu, Duo" userId="97a69ae5-e632-4bf2-a339-618996bb8e19" providerId="ADAL" clId="{BDB7267F-9A72-434E-9ADD-1A2DB26123DF}" dt="2023-09-13T22:13:56.981" v="124" actId="47"/>
        <pc:sldMkLst>
          <pc:docMk/>
          <pc:sldMk cId="1466563907" sldId="329"/>
        </pc:sldMkLst>
      </pc:sldChg>
    </pc:docChg>
  </pc:docChgLst>
  <pc:docChgLst>
    <pc:chgData name="Yu, Duo" userId="97a69ae5-e632-4bf2-a339-618996bb8e19" providerId="ADAL" clId="{88B581D5-E882-4B03-B254-6BC17E663BC0}"/>
    <pc:docChg chg="undo custSel addSld delSld modSld sldOrd">
      <pc:chgData name="Yu, Duo" userId="97a69ae5-e632-4bf2-a339-618996bb8e19" providerId="ADAL" clId="{88B581D5-E882-4B03-B254-6BC17E663BC0}" dt="2023-11-07T19:30:51.879" v="2542" actId="1076"/>
      <pc:docMkLst>
        <pc:docMk/>
      </pc:docMkLst>
      <pc:sldChg chg="modSp mod">
        <pc:chgData name="Yu, Duo" userId="97a69ae5-e632-4bf2-a339-618996bb8e19" providerId="ADAL" clId="{88B581D5-E882-4B03-B254-6BC17E663BC0}" dt="2023-11-06T21:28:37.813" v="162" actId="1076"/>
        <pc:sldMkLst>
          <pc:docMk/>
          <pc:sldMk cId="4010422884" sldId="257"/>
        </pc:sldMkLst>
        <pc:spChg chg="mod">
          <ac:chgData name="Yu, Duo" userId="97a69ae5-e632-4bf2-a339-618996bb8e19" providerId="ADAL" clId="{88B581D5-E882-4B03-B254-6BC17E663BC0}" dt="2023-11-06T21:12:32.500" v="16" actId="14100"/>
          <ac:spMkLst>
            <pc:docMk/>
            <pc:sldMk cId="4010422884" sldId="257"/>
            <ac:spMk id="2" creationId="{45E8AFCD-3C1E-DB7F-E30B-1C77A0A5BFA4}"/>
          </ac:spMkLst>
        </pc:spChg>
        <pc:spChg chg="mod">
          <ac:chgData name="Yu, Duo" userId="97a69ae5-e632-4bf2-a339-618996bb8e19" providerId="ADAL" clId="{88B581D5-E882-4B03-B254-6BC17E663BC0}" dt="2023-11-06T21:12:55.911" v="57" actId="20577"/>
          <ac:spMkLst>
            <pc:docMk/>
            <pc:sldMk cId="4010422884" sldId="257"/>
            <ac:spMk id="3" creationId="{21F2A7BF-DE99-4510-94F0-73D0ABE32E92}"/>
          </ac:spMkLst>
        </pc:spChg>
        <pc:spChg chg="mod">
          <ac:chgData name="Yu, Duo" userId="97a69ae5-e632-4bf2-a339-618996bb8e19" providerId="ADAL" clId="{88B581D5-E882-4B03-B254-6BC17E663BC0}" dt="2023-11-06T21:28:28.490" v="161" actId="20577"/>
          <ac:spMkLst>
            <pc:docMk/>
            <pc:sldMk cId="4010422884" sldId="257"/>
            <ac:spMk id="5" creationId="{CE422E38-4E82-71A4-6774-948C680E7498}"/>
          </ac:spMkLst>
        </pc:spChg>
        <pc:picChg chg="mod">
          <ac:chgData name="Yu, Duo" userId="97a69ae5-e632-4bf2-a339-618996bb8e19" providerId="ADAL" clId="{88B581D5-E882-4B03-B254-6BC17E663BC0}" dt="2023-11-06T21:28:37.813" v="162" actId="1076"/>
          <ac:picMkLst>
            <pc:docMk/>
            <pc:sldMk cId="4010422884" sldId="257"/>
            <ac:picMk id="4" creationId="{18901B95-58FE-C8D8-0999-A8783446A19F}"/>
          </ac:picMkLst>
        </pc:picChg>
      </pc:sldChg>
      <pc:sldChg chg="new del">
        <pc:chgData name="Yu, Duo" userId="97a69ae5-e632-4bf2-a339-618996bb8e19" providerId="ADAL" clId="{88B581D5-E882-4B03-B254-6BC17E663BC0}" dt="2023-11-06T21:19:43.925" v="89" actId="47"/>
        <pc:sldMkLst>
          <pc:docMk/>
          <pc:sldMk cId="1800169510" sldId="258"/>
        </pc:sldMkLst>
      </pc:sldChg>
      <pc:sldChg chg="del">
        <pc:chgData name="Yu, Duo" userId="97a69ae5-e632-4bf2-a339-618996bb8e19" providerId="ADAL" clId="{88B581D5-E882-4B03-B254-6BC17E663BC0}" dt="2023-11-06T21:19:08.990" v="70" actId="47"/>
        <pc:sldMkLst>
          <pc:docMk/>
          <pc:sldMk cId="602160757" sldId="260"/>
        </pc:sldMkLst>
      </pc:sldChg>
      <pc:sldChg chg="del">
        <pc:chgData name="Yu, Duo" userId="97a69ae5-e632-4bf2-a339-618996bb8e19" providerId="ADAL" clId="{88B581D5-E882-4B03-B254-6BC17E663BC0}" dt="2023-11-06T21:19:10.388" v="72" actId="47"/>
        <pc:sldMkLst>
          <pc:docMk/>
          <pc:sldMk cId="3111569800" sldId="261"/>
        </pc:sldMkLst>
      </pc:sldChg>
      <pc:sldChg chg="del">
        <pc:chgData name="Yu, Duo" userId="97a69ae5-e632-4bf2-a339-618996bb8e19" providerId="ADAL" clId="{88B581D5-E882-4B03-B254-6BC17E663BC0}" dt="2023-11-06T21:19:13.230" v="76" actId="47"/>
        <pc:sldMkLst>
          <pc:docMk/>
          <pc:sldMk cId="3862939473" sldId="262"/>
        </pc:sldMkLst>
      </pc:sldChg>
      <pc:sldChg chg="del">
        <pc:chgData name="Yu, Duo" userId="97a69ae5-e632-4bf2-a339-618996bb8e19" providerId="ADAL" clId="{88B581D5-E882-4B03-B254-6BC17E663BC0}" dt="2023-11-06T21:19:13.890" v="77" actId="47"/>
        <pc:sldMkLst>
          <pc:docMk/>
          <pc:sldMk cId="1775010614" sldId="263"/>
        </pc:sldMkLst>
      </pc:sldChg>
      <pc:sldChg chg="del">
        <pc:chgData name="Yu, Duo" userId="97a69ae5-e632-4bf2-a339-618996bb8e19" providerId="ADAL" clId="{88B581D5-E882-4B03-B254-6BC17E663BC0}" dt="2023-11-06T21:19:16.055" v="80" actId="47"/>
        <pc:sldMkLst>
          <pc:docMk/>
          <pc:sldMk cId="479951269" sldId="264"/>
        </pc:sldMkLst>
      </pc:sldChg>
      <pc:sldChg chg="del">
        <pc:chgData name="Yu, Duo" userId="97a69ae5-e632-4bf2-a339-618996bb8e19" providerId="ADAL" clId="{88B581D5-E882-4B03-B254-6BC17E663BC0}" dt="2023-11-06T21:19:18.518" v="83" actId="47"/>
        <pc:sldMkLst>
          <pc:docMk/>
          <pc:sldMk cId="964462179" sldId="265"/>
        </pc:sldMkLst>
      </pc:sldChg>
      <pc:sldChg chg="del">
        <pc:chgData name="Yu, Duo" userId="97a69ae5-e632-4bf2-a339-618996bb8e19" providerId="ADAL" clId="{88B581D5-E882-4B03-B254-6BC17E663BC0}" dt="2023-11-06T21:19:02.900" v="62" actId="47"/>
        <pc:sldMkLst>
          <pc:docMk/>
          <pc:sldMk cId="2871266490" sldId="283"/>
        </pc:sldMkLst>
      </pc:sldChg>
      <pc:sldChg chg="del">
        <pc:chgData name="Yu, Duo" userId="97a69ae5-e632-4bf2-a339-618996bb8e19" providerId="ADAL" clId="{88B581D5-E882-4B03-B254-6BC17E663BC0}" dt="2023-11-06T21:19:03.622" v="63" actId="47"/>
        <pc:sldMkLst>
          <pc:docMk/>
          <pc:sldMk cId="2034683437" sldId="284"/>
        </pc:sldMkLst>
      </pc:sldChg>
      <pc:sldChg chg="del">
        <pc:chgData name="Yu, Duo" userId="97a69ae5-e632-4bf2-a339-618996bb8e19" providerId="ADAL" clId="{88B581D5-E882-4B03-B254-6BC17E663BC0}" dt="2023-11-06T21:19:04.909" v="64" actId="47"/>
        <pc:sldMkLst>
          <pc:docMk/>
          <pc:sldMk cId="144001558" sldId="285"/>
        </pc:sldMkLst>
      </pc:sldChg>
      <pc:sldChg chg="del">
        <pc:chgData name="Yu, Duo" userId="97a69ae5-e632-4bf2-a339-618996bb8e19" providerId="ADAL" clId="{88B581D5-E882-4B03-B254-6BC17E663BC0}" dt="2023-11-06T21:19:06.087" v="66" actId="47"/>
        <pc:sldMkLst>
          <pc:docMk/>
          <pc:sldMk cId="783276067" sldId="286"/>
        </pc:sldMkLst>
      </pc:sldChg>
      <pc:sldChg chg="del">
        <pc:chgData name="Yu, Duo" userId="97a69ae5-e632-4bf2-a339-618996bb8e19" providerId="ADAL" clId="{88B581D5-E882-4B03-B254-6BC17E663BC0}" dt="2023-11-06T21:19:09.681" v="71" actId="47"/>
        <pc:sldMkLst>
          <pc:docMk/>
          <pc:sldMk cId="1743257784" sldId="287"/>
        </pc:sldMkLst>
      </pc:sldChg>
      <pc:sldChg chg="del">
        <pc:chgData name="Yu, Duo" userId="97a69ae5-e632-4bf2-a339-618996bb8e19" providerId="ADAL" clId="{88B581D5-E882-4B03-B254-6BC17E663BC0}" dt="2023-11-06T21:19:05.569" v="65" actId="47"/>
        <pc:sldMkLst>
          <pc:docMk/>
          <pc:sldMk cId="1518541611" sldId="288"/>
        </pc:sldMkLst>
      </pc:sldChg>
      <pc:sldChg chg="del">
        <pc:chgData name="Yu, Duo" userId="97a69ae5-e632-4bf2-a339-618996bb8e19" providerId="ADAL" clId="{88B581D5-E882-4B03-B254-6BC17E663BC0}" dt="2023-11-06T21:19:06.966" v="67" actId="47"/>
        <pc:sldMkLst>
          <pc:docMk/>
          <pc:sldMk cId="258011883" sldId="290"/>
        </pc:sldMkLst>
      </pc:sldChg>
      <pc:sldChg chg="del">
        <pc:chgData name="Yu, Duo" userId="97a69ae5-e632-4bf2-a339-618996bb8e19" providerId="ADAL" clId="{88B581D5-E882-4B03-B254-6BC17E663BC0}" dt="2023-11-06T21:19:07.657" v="68" actId="47"/>
        <pc:sldMkLst>
          <pc:docMk/>
          <pc:sldMk cId="3760619640" sldId="291"/>
        </pc:sldMkLst>
      </pc:sldChg>
      <pc:sldChg chg="del">
        <pc:chgData name="Yu, Duo" userId="97a69ae5-e632-4bf2-a339-618996bb8e19" providerId="ADAL" clId="{88B581D5-E882-4B03-B254-6BC17E663BC0}" dt="2023-11-06T21:19:08.316" v="69" actId="47"/>
        <pc:sldMkLst>
          <pc:docMk/>
          <pc:sldMk cId="1681013749" sldId="292"/>
        </pc:sldMkLst>
      </pc:sldChg>
      <pc:sldChg chg="del">
        <pc:chgData name="Yu, Duo" userId="97a69ae5-e632-4bf2-a339-618996bb8e19" providerId="ADAL" clId="{88B581D5-E882-4B03-B254-6BC17E663BC0}" dt="2023-11-06T21:19:14.658" v="78" actId="47"/>
        <pc:sldMkLst>
          <pc:docMk/>
          <pc:sldMk cId="2789837447" sldId="293"/>
        </pc:sldMkLst>
      </pc:sldChg>
      <pc:sldChg chg="del">
        <pc:chgData name="Yu, Duo" userId="97a69ae5-e632-4bf2-a339-618996bb8e19" providerId="ADAL" clId="{88B581D5-E882-4B03-B254-6BC17E663BC0}" dt="2023-11-06T21:19:15.380" v="79" actId="47"/>
        <pc:sldMkLst>
          <pc:docMk/>
          <pc:sldMk cId="561608586" sldId="294"/>
        </pc:sldMkLst>
      </pc:sldChg>
      <pc:sldChg chg="del">
        <pc:chgData name="Yu, Duo" userId="97a69ae5-e632-4bf2-a339-618996bb8e19" providerId="ADAL" clId="{88B581D5-E882-4B03-B254-6BC17E663BC0}" dt="2023-11-06T21:19:11.063" v="73" actId="47"/>
        <pc:sldMkLst>
          <pc:docMk/>
          <pc:sldMk cId="2594237407" sldId="295"/>
        </pc:sldMkLst>
      </pc:sldChg>
      <pc:sldChg chg="del">
        <pc:chgData name="Yu, Duo" userId="97a69ae5-e632-4bf2-a339-618996bb8e19" providerId="ADAL" clId="{88B581D5-E882-4B03-B254-6BC17E663BC0}" dt="2023-11-06T21:19:16.794" v="81" actId="47"/>
        <pc:sldMkLst>
          <pc:docMk/>
          <pc:sldMk cId="53289146" sldId="297"/>
        </pc:sldMkLst>
      </pc:sldChg>
      <pc:sldChg chg="del">
        <pc:chgData name="Yu, Duo" userId="97a69ae5-e632-4bf2-a339-618996bb8e19" providerId="ADAL" clId="{88B581D5-E882-4B03-B254-6BC17E663BC0}" dt="2023-11-06T21:19:17.766" v="82" actId="47"/>
        <pc:sldMkLst>
          <pc:docMk/>
          <pc:sldMk cId="858857037" sldId="298"/>
        </pc:sldMkLst>
      </pc:sldChg>
      <pc:sldChg chg="del">
        <pc:chgData name="Yu, Duo" userId="97a69ae5-e632-4bf2-a339-618996bb8e19" providerId="ADAL" clId="{88B581D5-E882-4B03-B254-6BC17E663BC0}" dt="2023-11-06T21:19:19.289" v="84" actId="47"/>
        <pc:sldMkLst>
          <pc:docMk/>
          <pc:sldMk cId="3357291740" sldId="300"/>
        </pc:sldMkLst>
      </pc:sldChg>
      <pc:sldChg chg="del">
        <pc:chgData name="Yu, Duo" userId="97a69ae5-e632-4bf2-a339-618996bb8e19" providerId="ADAL" clId="{88B581D5-E882-4B03-B254-6BC17E663BC0}" dt="2023-11-06T21:19:12.507" v="75" actId="47"/>
        <pc:sldMkLst>
          <pc:docMk/>
          <pc:sldMk cId="3281068793" sldId="302"/>
        </pc:sldMkLst>
      </pc:sldChg>
      <pc:sldChg chg="del">
        <pc:chgData name="Yu, Duo" userId="97a69ae5-e632-4bf2-a339-618996bb8e19" providerId="ADAL" clId="{88B581D5-E882-4B03-B254-6BC17E663BC0}" dt="2023-11-06T21:19:11.801" v="74" actId="47"/>
        <pc:sldMkLst>
          <pc:docMk/>
          <pc:sldMk cId="3938234411" sldId="303"/>
        </pc:sldMkLst>
      </pc:sldChg>
      <pc:sldChg chg="del">
        <pc:chgData name="Yu, Duo" userId="97a69ae5-e632-4bf2-a339-618996bb8e19" providerId="ADAL" clId="{88B581D5-E882-4B03-B254-6BC17E663BC0}" dt="2023-11-06T21:19:19.966" v="85" actId="47"/>
        <pc:sldMkLst>
          <pc:docMk/>
          <pc:sldMk cId="1141810927" sldId="305"/>
        </pc:sldMkLst>
      </pc:sldChg>
      <pc:sldChg chg="delSp modSp add del mod">
        <pc:chgData name="Yu, Duo" userId="97a69ae5-e632-4bf2-a339-618996bb8e19" providerId="ADAL" clId="{88B581D5-E882-4B03-B254-6BC17E663BC0}" dt="2023-11-06T22:14:49.992" v="729" actId="47"/>
        <pc:sldMkLst>
          <pc:docMk/>
          <pc:sldMk cId="0" sldId="378"/>
        </pc:sldMkLst>
        <pc:spChg chg="mod">
          <ac:chgData name="Yu, Duo" userId="97a69ae5-e632-4bf2-a339-618996bb8e19" providerId="ADAL" clId="{88B581D5-E882-4B03-B254-6BC17E663BC0}" dt="2023-11-06T22:14:20.120" v="716" actId="21"/>
          <ac:spMkLst>
            <pc:docMk/>
            <pc:sldMk cId="0" sldId="378"/>
            <ac:spMk id="29699" creationId="{00000000-0000-0000-0000-000000000000}"/>
          </ac:spMkLst>
        </pc:spChg>
        <pc:picChg chg="del mod">
          <ac:chgData name="Yu, Duo" userId="97a69ae5-e632-4bf2-a339-618996bb8e19" providerId="ADAL" clId="{88B581D5-E882-4B03-B254-6BC17E663BC0}" dt="2023-11-06T22:13:58.427" v="709" actId="21"/>
          <ac:picMkLst>
            <pc:docMk/>
            <pc:sldMk cId="0" sldId="378"/>
            <ac:picMk id="29701" creationId="{00000000-0000-0000-0000-000000000000}"/>
          </ac:picMkLst>
        </pc:picChg>
      </pc:sldChg>
      <pc:sldChg chg="modSp add del mod">
        <pc:chgData name="Yu, Duo" userId="97a69ae5-e632-4bf2-a339-618996bb8e19" providerId="ADAL" clId="{88B581D5-E882-4B03-B254-6BC17E663BC0}" dt="2023-11-06T22:04:51.364" v="568" actId="47"/>
        <pc:sldMkLst>
          <pc:docMk/>
          <pc:sldMk cId="0" sldId="380"/>
        </pc:sldMkLst>
        <pc:spChg chg="mod">
          <ac:chgData name="Yu, Duo" userId="97a69ae5-e632-4bf2-a339-618996bb8e19" providerId="ADAL" clId="{88B581D5-E882-4B03-B254-6BC17E663BC0}" dt="2023-11-06T22:01:16.201" v="552" actId="21"/>
          <ac:spMkLst>
            <pc:docMk/>
            <pc:sldMk cId="0" sldId="380"/>
            <ac:spMk id="22530" creationId="{00000000-0000-0000-0000-000000000000}"/>
          </ac:spMkLst>
        </pc:spChg>
        <pc:spChg chg="mod">
          <ac:chgData name="Yu, Duo" userId="97a69ae5-e632-4bf2-a339-618996bb8e19" providerId="ADAL" clId="{88B581D5-E882-4B03-B254-6BC17E663BC0}" dt="2023-11-06T22:04:30.036" v="566" actId="21"/>
          <ac:spMkLst>
            <pc:docMk/>
            <pc:sldMk cId="0" sldId="380"/>
            <ac:spMk id="22531" creationId="{00000000-0000-0000-0000-000000000000}"/>
          </ac:spMkLst>
        </pc:spChg>
      </pc:sldChg>
      <pc:sldChg chg="modSp add del mod">
        <pc:chgData name="Yu, Duo" userId="97a69ae5-e632-4bf2-a339-618996bb8e19" providerId="ADAL" clId="{88B581D5-E882-4B03-B254-6BC17E663BC0}" dt="2023-11-06T22:16:40.570" v="741" actId="47"/>
        <pc:sldMkLst>
          <pc:docMk/>
          <pc:sldMk cId="0" sldId="383"/>
        </pc:sldMkLst>
        <pc:spChg chg="mod">
          <ac:chgData name="Yu, Duo" userId="97a69ae5-e632-4bf2-a339-618996bb8e19" providerId="ADAL" clId="{88B581D5-E882-4B03-B254-6BC17E663BC0}" dt="2023-11-06T21:26:51.029" v="125" actId="27636"/>
          <ac:spMkLst>
            <pc:docMk/>
            <pc:sldMk cId="0" sldId="383"/>
            <ac:spMk id="4" creationId="{00000000-0000-0000-0000-000000000000}"/>
          </ac:spMkLst>
        </pc:spChg>
        <pc:spChg chg="mod">
          <ac:chgData name="Yu, Duo" userId="97a69ae5-e632-4bf2-a339-618996bb8e19" providerId="ADAL" clId="{88B581D5-E882-4B03-B254-6BC17E663BC0}" dt="2023-11-06T22:15:26.877" v="734" actId="21"/>
          <ac:spMkLst>
            <pc:docMk/>
            <pc:sldMk cId="0" sldId="383"/>
            <ac:spMk id="30723" creationId="{00000000-0000-0000-0000-000000000000}"/>
          </ac:spMkLst>
        </pc:spChg>
      </pc:sldChg>
      <pc:sldChg chg="delSp modSp add del mod">
        <pc:chgData name="Yu, Duo" userId="97a69ae5-e632-4bf2-a339-618996bb8e19" providerId="ADAL" clId="{88B581D5-E882-4B03-B254-6BC17E663BC0}" dt="2023-11-06T22:17:38.673" v="765" actId="47"/>
        <pc:sldMkLst>
          <pc:docMk/>
          <pc:sldMk cId="0" sldId="384"/>
        </pc:sldMkLst>
        <pc:spChg chg="mod">
          <ac:chgData name="Yu, Duo" userId="97a69ae5-e632-4bf2-a339-618996bb8e19" providerId="ADAL" clId="{88B581D5-E882-4B03-B254-6BC17E663BC0}" dt="2023-11-06T21:26:55.330" v="127" actId="27636"/>
          <ac:spMkLst>
            <pc:docMk/>
            <pc:sldMk cId="0" sldId="384"/>
            <ac:spMk id="4" creationId="{00000000-0000-0000-0000-000000000000}"/>
          </ac:spMkLst>
        </pc:spChg>
        <pc:spChg chg="mod">
          <ac:chgData name="Yu, Duo" userId="97a69ae5-e632-4bf2-a339-618996bb8e19" providerId="ADAL" clId="{88B581D5-E882-4B03-B254-6BC17E663BC0}" dt="2023-11-06T22:17:15.870" v="757" actId="21"/>
          <ac:spMkLst>
            <pc:docMk/>
            <pc:sldMk cId="0" sldId="384"/>
            <ac:spMk id="31747" creationId="{00000000-0000-0000-0000-000000000000}"/>
          </ac:spMkLst>
        </pc:spChg>
        <pc:picChg chg="del">
          <ac:chgData name="Yu, Duo" userId="97a69ae5-e632-4bf2-a339-618996bb8e19" providerId="ADAL" clId="{88B581D5-E882-4B03-B254-6BC17E663BC0}" dt="2023-11-06T22:17:04.428" v="753" actId="21"/>
          <ac:picMkLst>
            <pc:docMk/>
            <pc:sldMk cId="0" sldId="384"/>
            <ac:picMk id="31749" creationId="{00000000-0000-0000-0000-000000000000}"/>
          </ac:picMkLst>
        </pc:picChg>
      </pc:sldChg>
      <pc:sldChg chg="modSp add del mod">
        <pc:chgData name="Yu, Duo" userId="97a69ae5-e632-4bf2-a339-618996bb8e19" providerId="ADAL" clId="{88B581D5-E882-4B03-B254-6BC17E663BC0}" dt="2023-11-06T22:18:33.037" v="780" actId="47"/>
        <pc:sldMkLst>
          <pc:docMk/>
          <pc:sldMk cId="0" sldId="385"/>
        </pc:sldMkLst>
        <pc:spChg chg="mod">
          <ac:chgData name="Yu, Duo" userId="97a69ae5-e632-4bf2-a339-618996bb8e19" providerId="ADAL" clId="{88B581D5-E882-4B03-B254-6BC17E663BC0}" dt="2023-11-06T21:27:00.007" v="129" actId="27636"/>
          <ac:spMkLst>
            <pc:docMk/>
            <pc:sldMk cId="0" sldId="385"/>
            <ac:spMk id="4" creationId="{00000000-0000-0000-0000-000000000000}"/>
          </ac:spMkLst>
        </pc:spChg>
      </pc:sldChg>
      <pc:sldChg chg="modSp add del mod">
        <pc:chgData name="Yu, Duo" userId="97a69ae5-e632-4bf2-a339-618996bb8e19" providerId="ADAL" clId="{88B581D5-E882-4B03-B254-6BC17E663BC0}" dt="2023-11-06T22:19:05.251" v="786" actId="47"/>
        <pc:sldMkLst>
          <pc:docMk/>
          <pc:sldMk cId="0" sldId="386"/>
        </pc:sldMkLst>
        <pc:spChg chg="mod">
          <ac:chgData name="Yu, Duo" userId="97a69ae5-e632-4bf2-a339-618996bb8e19" providerId="ADAL" clId="{88B581D5-E882-4B03-B254-6BC17E663BC0}" dt="2023-11-06T21:27:05.451" v="131" actId="27636"/>
          <ac:spMkLst>
            <pc:docMk/>
            <pc:sldMk cId="0" sldId="386"/>
            <ac:spMk id="4" creationId="{00000000-0000-0000-0000-000000000000}"/>
          </ac:spMkLst>
        </pc:spChg>
      </pc:sldChg>
      <pc:sldChg chg="modSp add del mod">
        <pc:chgData name="Yu, Duo" userId="97a69ae5-e632-4bf2-a339-618996bb8e19" providerId="ADAL" clId="{88B581D5-E882-4B03-B254-6BC17E663BC0}" dt="2023-11-06T22:34:11.499" v="793" actId="47"/>
        <pc:sldMkLst>
          <pc:docMk/>
          <pc:sldMk cId="0" sldId="387"/>
        </pc:sldMkLst>
        <pc:spChg chg="mod">
          <ac:chgData name="Yu, Duo" userId="97a69ae5-e632-4bf2-a339-618996bb8e19" providerId="ADAL" clId="{88B581D5-E882-4B03-B254-6BC17E663BC0}" dt="2023-11-06T21:27:10.945" v="133" actId="27636"/>
          <ac:spMkLst>
            <pc:docMk/>
            <pc:sldMk cId="0" sldId="387"/>
            <ac:spMk id="4" creationId="{00000000-0000-0000-0000-000000000000}"/>
          </ac:spMkLst>
        </pc:spChg>
        <pc:spChg chg="mod">
          <ac:chgData name="Yu, Duo" userId="97a69ae5-e632-4bf2-a339-618996bb8e19" providerId="ADAL" clId="{88B581D5-E882-4B03-B254-6BC17E663BC0}" dt="2023-11-06T22:33:56.985" v="788" actId="21"/>
          <ac:spMkLst>
            <pc:docMk/>
            <pc:sldMk cId="0" sldId="387"/>
            <ac:spMk id="34819" creationId="{00000000-0000-0000-0000-000000000000}"/>
          </ac:spMkLst>
        </pc:spChg>
      </pc:sldChg>
      <pc:sldChg chg="delSp modSp add del mod">
        <pc:chgData name="Yu, Duo" userId="97a69ae5-e632-4bf2-a339-618996bb8e19" providerId="ADAL" clId="{88B581D5-E882-4B03-B254-6BC17E663BC0}" dt="2023-11-06T22:36:36.136" v="847" actId="47"/>
        <pc:sldMkLst>
          <pc:docMk/>
          <pc:sldMk cId="0" sldId="388"/>
        </pc:sldMkLst>
        <pc:spChg chg="mod">
          <ac:chgData name="Yu, Duo" userId="97a69ae5-e632-4bf2-a339-618996bb8e19" providerId="ADAL" clId="{88B581D5-E882-4B03-B254-6BC17E663BC0}" dt="2023-11-06T21:27:16.640" v="135" actId="27636"/>
          <ac:spMkLst>
            <pc:docMk/>
            <pc:sldMk cId="0" sldId="388"/>
            <ac:spMk id="4" creationId="{00000000-0000-0000-0000-000000000000}"/>
          </ac:spMkLst>
        </pc:spChg>
        <pc:picChg chg="del">
          <ac:chgData name="Yu, Duo" userId="97a69ae5-e632-4bf2-a339-618996bb8e19" providerId="ADAL" clId="{88B581D5-E882-4B03-B254-6BC17E663BC0}" dt="2023-11-06T22:35:34.174" v="829" actId="21"/>
          <ac:picMkLst>
            <pc:docMk/>
            <pc:sldMk cId="0" sldId="388"/>
            <ac:picMk id="35845" creationId="{00000000-0000-0000-0000-000000000000}"/>
          </ac:picMkLst>
        </pc:picChg>
      </pc:sldChg>
      <pc:sldChg chg="delSp modSp add del mod">
        <pc:chgData name="Yu, Duo" userId="97a69ae5-e632-4bf2-a339-618996bb8e19" providerId="ADAL" clId="{88B581D5-E882-4B03-B254-6BC17E663BC0}" dt="2023-11-06T22:37:47.501" v="864" actId="47"/>
        <pc:sldMkLst>
          <pc:docMk/>
          <pc:sldMk cId="0" sldId="389"/>
        </pc:sldMkLst>
        <pc:spChg chg="mod">
          <ac:chgData name="Yu, Duo" userId="97a69ae5-e632-4bf2-a339-618996bb8e19" providerId="ADAL" clId="{88B581D5-E882-4B03-B254-6BC17E663BC0}" dt="2023-11-06T21:27:20.952" v="137" actId="27636"/>
          <ac:spMkLst>
            <pc:docMk/>
            <pc:sldMk cId="0" sldId="389"/>
            <ac:spMk id="4" creationId="{00000000-0000-0000-0000-000000000000}"/>
          </ac:spMkLst>
        </pc:spChg>
        <pc:picChg chg="del">
          <ac:chgData name="Yu, Duo" userId="97a69ae5-e632-4bf2-a339-618996bb8e19" providerId="ADAL" clId="{88B581D5-E882-4B03-B254-6BC17E663BC0}" dt="2023-11-06T22:37:40.998" v="861" actId="21"/>
          <ac:picMkLst>
            <pc:docMk/>
            <pc:sldMk cId="0" sldId="389"/>
            <ac:picMk id="36869" creationId="{00000000-0000-0000-0000-000000000000}"/>
          </ac:picMkLst>
        </pc:picChg>
      </pc:sldChg>
      <pc:sldChg chg="modSp add del mod">
        <pc:chgData name="Yu, Duo" userId="97a69ae5-e632-4bf2-a339-618996bb8e19" providerId="ADAL" clId="{88B581D5-E882-4B03-B254-6BC17E663BC0}" dt="2023-11-06T22:38:36.058" v="871" actId="47"/>
        <pc:sldMkLst>
          <pc:docMk/>
          <pc:sldMk cId="0" sldId="390"/>
        </pc:sldMkLst>
        <pc:spChg chg="mod">
          <ac:chgData name="Yu, Duo" userId="97a69ae5-e632-4bf2-a339-618996bb8e19" providerId="ADAL" clId="{88B581D5-E882-4B03-B254-6BC17E663BC0}" dt="2023-11-06T21:27:25.868" v="139" actId="27636"/>
          <ac:spMkLst>
            <pc:docMk/>
            <pc:sldMk cId="0" sldId="390"/>
            <ac:spMk id="4" creationId="{00000000-0000-0000-0000-000000000000}"/>
          </ac:spMkLst>
        </pc:spChg>
        <pc:spChg chg="mod">
          <ac:chgData name="Yu, Duo" userId="97a69ae5-e632-4bf2-a339-618996bb8e19" providerId="ADAL" clId="{88B581D5-E882-4B03-B254-6BC17E663BC0}" dt="2023-11-06T22:38:22.102" v="867" actId="21"/>
          <ac:spMkLst>
            <pc:docMk/>
            <pc:sldMk cId="0" sldId="390"/>
            <ac:spMk id="37891" creationId="{00000000-0000-0000-0000-000000000000}"/>
          </ac:spMkLst>
        </pc:spChg>
      </pc:sldChg>
      <pc:sldChg chg="modSp add del mod chgLayout">
        <pc:chgData name="Yu, Duo" userId="97a69ae5-e632-4bf2-a339-618996bb8e19" providerId="ADAL" clId="{88B581D5-E882-4B03-B254-6BC17E663BC0}" dt="2023-11-07T18:40:02.803" v="2092" actId="47"/>
        <pc:sldMkLst>
          <pc:docMk/>
          <pc:sldMk cId="0" sldId="391"/>
        </pc:sldMkLst>
        <pc:spChg chg="mod ord">
          <ac:chgData name="Yu, Duo" userId="97a69ae5-e632-4bf2-a339-618996bb8e19" providerId="ADAL" clId="{88B581D5-E882-4B03-B254-6BC17E663BC0}" dt="2023-11-06T22:38:57.320" v="872" actId="700"/>
          <ac:spMkLst>
            <pc:docMk/>
            <pc:sldMk cId="0" sldId="391"/>
            <ac:spMk id="4" creationId="{00000000-0000-0000-0000-000000000000}"/>
          </ac:spMkLst>
        </pc:spChg>
        <pc:spChg chg="mod ord">
          <ac:chgData name="Yu, Duo" userId="97a69ae5-e632-4bf2-a339-618996bb8e19" providerId="ADAL" clId="{88B581D5-E882-4B03-B254-6BC17E663BC0}" dt="2023-11-06T22:39:07.869" v="876" actId="14100"/>
          <ac:spMkLst>
            <pc:docMk/>
            <pc:sldMk cId="0" sldId="391"/>
            <ac:spMk id="38914" creationId="{00000000-0000-0000-0000-000000000000}"/>
          </ac:spMkLst>
        </pc:spChg>
        <pc:spChg chg="mod ord">
          <ac:chgData name="Yu, Duo" userId="97a69ae5-e632-4bf2-a339-618996bb8e19" providerId="ADAL" clId="{88B581D5-E882-4B03-B254-6BC17E663BC0}" dt="2023-11-06T22:39:40.188" v="886" actId="12"/>
          <ac:spMkLst>
            <pc:docMk/>
            <pc:sldMk cId="0" sldId="391"/>
            <ac:spMk id="38915" creationId="{00000000-0000-0000-0000-000000000000}"/>
          </ac:spMkLst>
        </pc:spChg>
      </pc:sldChg>
      <pc:sldChg chg="modSp add del mod">
        <pc:chgData name="Yu, Duo" userId="97a69ae5-e632-4bf2-a339-618996bb8e19" providerId="ADAL" clId="{88B581D5-E882-4B03-B254-6BC17E663BC0}" dt="2023-11-06T22:40:26.724" v="899" actId="47"/>
        <pc:sldMkLst>
          <pc:docMk/>
          <pc:sldMk cId="0" sldId="392"/>
        </pc:sldMkLst>
        <pc:spChg chg="mod">
          <ac:chgData name="Yu, Duo" userId="97a69ae5-e632-4bf2-a339-618996bb8e19" providerId="ADAL" clId="{88B581D5-E882-4B03-B254-6BC17E663BC0}" dt="2023-11-06T21:27:36.213" v="144" actId="27636"/>
          <ac:spMkLst>
            <pc:docMk/>
            <pc:sldMk cId="0" sldId="392"/>
            <ac:spMk id="4" creationId="{00000000-0000-0000-0000-000000000000}"/>
          </ac:spMkLst>
        </pc:spChg>
        <pc:spChg chg="mod">
          <ac:chgData name="Yu, Duo" userId="97a69ae5-e632-4bf2-a339-618996bb8e19" providerId="ADAL" clId="{88B581D5-E882-4B03-B254-6BC17E663BC0}" dt="2023-11-06T22:40:02.303" v="894" actId="21"/>
          <ac:spMkLst>
            <pc:docMk/>
            <pc:sldMk cId="0" sldId="392"/>
            <ac:spMk id="39939" creationId="{00000000-0000-0000-0000-000000000000}"/>
          </ac:spMkLst>
        </pc:spChg>
      </pc:sldChg>
      <pc:sldChg chg="delSp modSp add del mod">
        <pc:chgData name="Yu, Duo" userId="97a69ae5-e632-4bf2-a339-618996bb8e19" providerId="ADAL" clId="{88B581D5-E882-4B03-B254-6BC17E663BC0}" dt="2023-11-07T17:18:47.375" v="1391" actId="47"/>
        <pc:sldMkLst>
          <pc:docMk/>
          <pc:sldMk cId="0" sldId="393"/>
        </pc:sldMkLst>
        <pc:spChg chg="mod">
          <ac:chgData name="Yu, Duo" userId="97a69ae5-e632-4bf2-a339-618996bb8e19" providerId="ADAL" clId="{88B581D5-E882-4B03-B254-6BC17E663BC0}" dt="2023-11-06T22:07:57.346" v="629" actId="1076"/>
          <ac:spMkLst>
            <pc:docMk/>
            <pc:sldMk cId="0" sldId="393"/>
            <ac:spMk id="5" creationId="{00000000-0000-0000-0000-000000000000}"/>
          </ac:spMkLst>
        </pc:spChg>
        <pc:spChg chg="mod">
          <ac:chgData name="Yu, Duo" userId="97a69ae5-e632-4bf2-a339-618996bb8e19" providerId="ADAL" clId="{88B581D5-E882-4B03-B254-6BC17E663BC0}" dt="2023-11-06T22:08:41.650" v="643" actId="14100"/>
          <ac:spMkLst>
            <pc:docMk/>
            <pc:sldMk cId="0" sldId="393"/>
            <ac:spMk id="13" creationId="{00000000-0000-0000-0000-000000000000}"/>
          </ac:spMkLst>
        </pc:spChg>
        <pc:spChg chg="del">
          <ac:chgData name="Yu, Duo" userId="97a69ae5-e632-4bf2-a339-618996bb8e19" providerId="ADAL" clId="{88B581D5-E882-4B03-B254-6BC17E663BC0}" dt="2023-11-06T22:08:06.740" v="631" actId="478"/>
          <ac:spMkLst>
            <pc:docMk/>
            <pc:sldMk cId="0" sldId="393"/>
            <ac:spMk id="17" creationId="{00000000-0000-0000-0000-000000000000}"/>
          </ac:spMkLst>
        </pc:spChg>
        <pc:spChg chg="mod">
          <ac:chgData name="Yu, Duo" userId="97a69ae5-e632-4bf2-a339-618996bb8e19" providerId="ADAL" clId="{88B581D5-E882-4B03-B254-6BC17E663BC0}" dt="2023-11-06T22:08:35.744" v="642" actId="14100"/>
          <ac:spMkLst>
            <pc:docMk/>
            <pc:sldMk cId="0" sldId="393"/>
            <ac:spMk id="23567" creationId="{00000000-0000-0000-0000-000000000000}"/>
          </ac:spMkLst>
        </pc:spChg>
      </pc:sldChg>
      <pc:sldChg chg="addSp delSp modSp add del mod">
        <pc:chgData name="Yu, Duo" userId="97a69ae5-e632-4bf2-a339-618996bb8e19" providerId="ADAL" clId="{88B581D5-E882-4B03-B254-6BC17E663BC0}" dt="2023-11-07T17:18:48.275" v="1392" actId="47"/>
        <pc:sldMkLst>
          <pc:docMk/>
          <pc:sldMk cId="0" sldId="394"/>
        </pc:sldMkLst>
        <pc:spChg chg="add mod">
          <ac:chgData name="Yu, Duo" userId="97a69ae5-e632-4bf2-a339-618996bb8e19" providerId="ADAL" clId="{88B581D5-E882-4B03-B254-6BC17E663BC0}" dt="2023-11-06T22:09:02.866" v="646"/>
          <ac:spMkLst>
            <pc:docMk/>
            <pc:sldMk cId="0" sldId="394"/>
            <ac:spMk id="2" creationId="{8D9C94CA-87C2-3DA3-5EEF-23CD7A3C1F00}"/>
          </ac:spMkLst>
        </pc:spChg>
        <pc:spChg chg="mod">
          <ac:chgData name="Yu, Duo" userId="97a69ae5-e632-4bf2-a339-618996bb8e19" providerId="ADAL" clId="{88B581D5-E882-4B03-B254-6BC17E663BC0}" dt="2023-11-06T22:09:15.630" v="650" actId="2711"/>
          <ac:spMkLst>
            <pc:docMk/>
            <pc:sldMk cId="0" sldId="394"/>
            <ac:spMk id="6" creationId="{00000000-0000-0000-0000-000000000000}"/>
          </ac:spMkLst>
        </pc:spChg>
        <pc:spChg chg="mod">
          <ac:chgData name="Yu, Duo" userId="97a69ae5-e632-4bf2-a339-618996bb8e19" providerId="ADAL" clId="{88B581D5-E882-4B03-B254-6BC17E663BC0}" dt="2023-11-06T22:09:08.285" v="647" actId="2711"/>
          <ac:spMkLst>
            <pc:docMk/>
            <pc:sldMk cId="0" sldId="394"/>
            <ac:spMk id="9" creationId="{00000000-0000-0000-0000-000000000000}"/>
          </ac:spMkLst>
        </pc:spChg>
        <pc:spChg chg="mod">
          <ac:chgData name="Yu, Duo" userId="97a69ae5-e632-4bf2-a339-618996bb8e19" providerId="ADAL" clId="{88B581D5-E882-4B03-B254-6BC17E663BC0}" dt="2023-11-06T22:09:24.102" v="652" actId="14100"/>
          <ac:spMkLst>
            <pc:docMk/>
            <pc:sldMk cId="0" sldId="394"/>
            <ac:spMk id="13" creationId="{00000000-0000-0000-0000-000000000000}"/>
          </ac:spMkLst>
        </pc:spChg>
        <pc:spChg chg="del">
          <ac:chgData name="Yu, Duo" userId="97a69ae5-e632-4bf2-a339-618996bb8e19" providerId="ADAL" clId="{88B581D5-E882-4B03-B254-6BC17E663BC0}" dt="2023-11-06T22:08:52.484" v="644" actId="478"/>
          <ac:spMkLst>
            <pc:docMk/>
            <pc:sldMk cId="0" sldId="394"/>
            <ac:spMk id="15" creationId="{00000000-0000-0000-0000-000000000000}"/>
          </ac:spMkLst>
        </pc:spChg>
        <pc:spChg chg="del">
          <ac:chgData name="Yu, Duo" userId="97a69ae5-e632-4bf2-a339-618996bb8e19" providerId="ADAL" clId="{88B581D5-E882-4B03-B254-6BC17E663BC0}" dt="2023-11-06T22:09:01.596" v="645" actId="478"/>
          <ac:spMkLst>
            <pc:docMk/>
            <pc:sldMk cId="0" sldId="394"/>
            <ac:spMk id="24589" creationId="{00000000-0000-0000-0000-000000000000}"/>
          </ac:spMkLst>
        </pc:spChg>
      </pc:sldChg>
      <pc:sldChg chg="modSp add del mod">
        <pc:chgData name="Yu, Duo" userId="97a69ae5-e632-4bf2-a339-618996bb8e19" providerId="ADAL" clId="{88B581D5-E882-4B03-B254-6BC17E663BC0}" dt="2023-11-07T17:18:55.527" v="1393" actId="47"/>
        <pc:sldMkLst>
          <pc:docMk/>
          <pc:sldMk cId="0" sldId="396"/>
        </pc:sldMkLst>
        <pc:spChg chg="mod">
          <ac:chgData name="Yu, Duo" userId="97a69ae5-e632-4bf2-a339-618996bb8e19" providerId="ADAL" clId="{88B581D5-E882-4B03-B254-6BC17E663BC0}" dt="2023-11-06T22:09:39.021" v="653" actId="2711"/>
          <ac:spMkLst>
            <pc:docMk/>
            <pc:sldMk cId="0" sldId="396"/>
            <ac:spMk id="10" creationId="{00000000-0000-0000-0000-000000000000}"/>
          </ac:spMkLst>
        </pc:spChg>
      </pc:sldChg>
      <pc:sldChg chg="addSp delSp modSp add del mod modClrScheme chgLayout">
        <pc:chgData name="Yu, Duo" userId="97a69ae5-e632-4bf2-a339-618996bb8e19" providerId="ADAL" clId="{88B581D5-E882-4B03-B254-6BC17E663BC0}" dt="2023-11-07T17:34:08.182" v="1436" actId="47"/>
        <pc:sldMkLst>
          <pc:docMk/>
          <pc:sldMk cId="0" sldId="398"/>
        </pc:sldMkLst>
        <pc:spChg chg="add del mod ord">
          <ac:chgData name="Yu, Duo" userId="97a69ae5-e632-4bf2-a339-618996bb8e19" providerId="ADAL" clId="{88B581D5-E882-4B03-B254-6BC17E663BC0}" dt="2023-11-06T22:41:02.826" v="901" actId="700"/>
          <ac:spMkLst>
            <pc:docMk/>
            <pc:sldMk cId="0" sldId="398"/>
            <ac:spMk id="2" creationId="{EE349E72-7DCB-7D84-BBC3-C14A03548FC9}"/>
          </ac:spMkLst>
        </pc:spChg>
        <pc:spChg chg="add del mod ord">
          <ac:chgData name="Yu, Duo" userId="97a69ae5-e632-4bf2-a339-618996bb8e19" providerId="ADAL" clId="{88B581D5-E882-4B03-B254-6BC17E663BC0}" dt="2023-11-06T22:41:08.584" v="903" actId="700"/>
          <ac:spMkLst>
            <pc:docMk/>
            <pc:sldMk cId="0" sldId="398"/>
            <ac:spMk id="3" creationId="{41B1465D-A653-CA1B-0705-87317AD3172F}"/>
          </ac:spMkLst>
        </pc:spChg>
        <pc:spChg chg="add del mod ord">
          <ac:chgData name="Yu, Duo" userId="97a69ae5-e632-4bf2-a339-618996bb8e19" providerId="ADAL" clId="{88B581D5-E882-4B03-B254-6BC17E663BC0}" dt="2023-11-06T22:41:44.367" v="909" actId="478"/>
          <ac:spMkLst>
            <pc:docMk/>
            <pc:sldMk cId="0" sldId="398"/>
            <ac:spMk id="4" creationId="{D7054486-04AB-641C-8DB4-FB5315F0864D}"/>
          </ac:spMkLst>
        </pc:spChg>
        <pc:spChg chg="del mod">
          <ac:chgData name="Yu, Duo" userId="97a69ae5-e632-4bf2-a339-618996bb8e19" providerId="ADAL" clId="{88B581D5-E882-4B03-B254-6BC17E663BC0}" dt="2023-11-06T22:41:41.598" v="908" actId="478"/>
          <ac:spMkLst>
            <pc:docMk/>
            <pc:sldMk cId="0" sldId="398"/>
            <ac:spMk id="28" creationId="{00000000-0000-0000-0000-000000000000}"/>
          </ac:spMkLst>
        </pc:spChg>
        <pc:spChg chg="mod">
          <ac:chgData name="Yu, Duo" userId="97a69ae5-e632-4bf2-a339-618996bb8e19" providerId="ADAL" clId="{88B581D5-E882-4B03-B254-6BC17E663BC0}" dt="2023-11-06T22:41:49.182" v="910" actId="2711"/>
          <ac:spMkLst>
            <pc:docMk/>
            <pc:sldMk cId="0" sldId="398"/>
            <ac:spMk id="29" creationId="{00000000-0000-0000-0000-000000000000}"/>
          </ac:spMkLst>
        </pc:spChg>
        <pc:spChg chg="mod ord">
          <ac:chgData name="Yu, Duo" userId="97a69ae5-e632-4bf2-a339-618996bb8e19" providerId="ADAL" clId="{88B581D5-E882-4B03-B254-6BC17E663BC0}" dt="2023-11-06T22:41:53.209" v="911" actId="2711"/>
          <ac:spMkLst>
            <pc:docMk/>
            <pc:sldMk cId="0" sldId="398"/>
            <ac:spMk id="40964" creationId="{00000000-0000-0000-0000-000000000000}"/>
          </ac:spMkLst>
        </pc:spChg>
      </pc:sldChg>
      <pc:sldChg chg="addSp delSp modSp add del mod modClrScheme chgLayout">
        <pc:chgData name="Yu, Duo" userId="97a69ae5-e632-4bf2-a339-618996bb8e19" providerId="ADAL" clId="{88B581D5-E882-4B03-B254-6BC17E663BC0}" dt="2023-11-07T17:33:47.001" v="1434" actId="47"/>
        <pc:sldMkLst>
          <pc:docMk/>
          <pc:sldMk cId="0" sldId="399"/>
        </pc:sldMkLst>
        <pc:spChg chg="add del mod ord">
          <ac:chgData name="Yu, Duo" userId="97a69ae5-e632-4bf2-a339-618996bb8e19" providerId="ADAL" clId="{88B581D5-E882-4B03-B254-6BC17E663BC0}" dt="2023-11-06T23:02:16.854" v="930" actId="478"/>
          <ac:spMkLst>
            <pc:docMk/>
            <pc:sldMk cId="0" sldId="399"/>
            <ac:spMk id="2" creationId="{BFAD9F34-9EFC-44D3-85AA-C95FA26800FB}"/>
          </ac:spMkLst>
        </pc:spChg>
        <pc:spChg chg="mod ord">
          <ac:chgData name="Yu, Duo" userId="97a69ae5-e632-4bf2-a339-618996bb8e19" providerId="ADAL" clId="{88B581D5-E882-4B03-B254-6BC17E663BC0}" dt="2023-11-06T23:02:00.855" v="924" actId="700"/>
          <ac:spMkLst>
            <pc:docMk/>
            <pc:sldMk cId="0" sldId="399"/>
            <ac:spMk id="3" creationId="{00000000-0000-0000-0000-000000000000}"/>
          </ac:spMkLst>
        </pc:spChg>
        <pc:spChg chg="del">
          <ac:chgData name="Yu, Duo" userId="97a69ae5-e632-4bf2-a339-618996bb8e19" providerId="ADAL" clId="{88B581D5-E882-4B03-B254-6BC17E663BC0}" dt="2023-11-06T23:02:13.943" v="929" actId="478"/>
          <ac:spMkLst>
            <pc:docMk/>
            <pc:sldMk cId="0" sldId="399"/>
            <ac:spMk id="22" creationId="{00000000-0000-0000-0000-000000000000}"/>
          </ac:spMkLst>
        </pc:spChg>
        <pc:spChg chg="mod ord">
          <ac:chgData name="Yu, Duo" userId="97a69ae5-e632-4bf2-a339-618996bb8e19" providerId="ADAL" clId="{88B581D5-E882-4B03-B254-6BC17E663BC0}" dt="2023-11-06T23:02:11.435" v="928" actId="14100"/>
          <ac:spMkLst>
            <pc:docMk/>
            <pc:sldMk cId="0" sldId="399"/>
            <ac:spMk id="43010" creationId="{00000000-0000-0000-0000-000000000000}"/>
          </ac:spMkLst>
        </pc:spChg>
      </pc:sldChg>
      <pc:sldChg chg="modSp add mod ord">
        <pc:chgData name="Yu, Duo" userId="97a69ae5-e632-4bf2-a339-618996bb8e19" providerId="ADAL" clId="{88B581D5-E882-4B03-B254-6BC17E663BC0}" dt="2023-11-07T17:13:49.238" v="1377"/>
        <pc:sldMkLst>
          <pc:docMk/>
          <pc:sldMk cId="0" sldId="403"/>
        </pc:sldMkLst>
        <pc:spChg chg="mod">
          <ac:chgData name="Yu, Duo" userId="97a69ae5-e632-4bf2-a339-618996bb8e19" providerId="ADAL" clId="{88B581D5-E882-4B03-B254-6BC17E663BC0}" dt="2023-11-06T21:22:23.568" v="105" actId="27636"/>
          <ac:spMkLst>
            <pc:docMk/>
            <pc:sldMk cId="0" sldId="403"/>
            <ac:spMk id="4" creationId="{00000000-0000-0000-0000-000000000000}"/>
          </ac:spMkLst>
        </pc:spChg>
        <pc:spChg chg="mod">
          <ac:chgData name="Yu, Duo" userId="97a69ae5-e632-4bf2-a339-618996bb8e19" providerId="ADAL" clId="{88B581D5-E882-4B03-B254-6BC17E663BC0}" dt="2023-11-06T21:52:59.805" v="459" actId="20577"/>
          <ac:spMkLst>
            <pc:docMk/>
            <pc:sldMk cId="0" sldId="403"/>
            <ac:spMk id="14338" creationId="{00000000-0000-0000-0000-000000000000}"/>
          </ac:spMkLst>
        </pc:spChg>
        <pc:spChg chg="mod">
          <ac:chgData name="Yu, Duo" userId="97a69ae5-e632-4bf2-a339-618996bb8e19" providerId="ADAL" clId="{88B581D5-E882-4B03-B254-6BC17E663BC0}" dt="2023-11-06T21:53:12.158" v="461" actId="1076"/>
          <ac:spMkLst>
            <pc:docMk/>
            <pc:sldMk cId="0" sldId="403"/>
            <ac:spMk id="14339" creationId="{00000000-0000-0000-0000-000000000000}"/>
          </ac:spMkLst>
        </pc:spChg>
        <pc:spChg chg="mod">
          <ac:chgData name="Yu, Duo" userId="97a69ae5-e632-4bf2-a339-618996bb8e19" providerId="ADAL" clId="{88B581D5-E882-4B03-B254-6BC17E663BC0}" dt="2023-11-06T21:52:29.455" v="442" actId="1076"/>
          <ac:spMkLst>
            <pc:docMk/>
            <pc:sldMk cId="0" sldId="403"/>
            <ac:spMk id="14344" creationId="{00000000-0000-0000-0000-000000000000}"/>
          </ac:spMkLst>
        </pc:spChg>
        <pc:spChg chg="mod">
          <ac:chgData name="Yu, Duo" userId="97a69ae5-e632-4bf2-a339-618996bb8e19" providerId="ADAL" clId="{88B581D5-E882-4B03-B254-6BC17E663BC0}" dt="2023-11-06T21:52:29.455" v="442" actId="1076"/>
          <ac:spMkLst>
            <pc:docMk/>
            <pc:sldMk cId="0" sldId="403"/>
            <ac:spMk id="14345" creationId="{00000000-0000-0000-0000-000000000000}"/>
          </ac:spMkLst>
        </pc:spChg>
        <pc:spChg chg="mod">
          <ac:chgData name="Yu, Duo" userId="97a69ae5-e632-4bf2-a339-618996bb8e19" providerId="ADAL" clId="{88B581D5-E882-4B03-B254-6BC17E663BC0}" dt="2023-11-06T21:52:29.455" v="442" actId="1076"/>
          <ac:spMkLst>
            <pc:docMk/>
            <pc:sldMk cId="0" sldId="403"/>
            <ac:spMk id="14346" creationId="{00000000-0000-0000-0000-000000000000}"/>
          </ac:spMkLst>
        </pc:spChg>
        <pc:spChg chg="mod">
          <ac:chgData name="Yu, Duo" userId="97a69ae5-e632-4bf2-a339-618996bb8e19" providerId="ADAL" clId="{88B581D5-E882-4B03-B254-6BC17E663BC0}" dt="2023-11-06T21:52:29.455" v="442" actId="1076"/>
          <ac:spMkLst>
            <pc:docMk/>
            <pc:sldMk cId="0" sldId="403"/>
            <ac:spMk id="14347" creationId="{00000000-0000-0000-0000-000000000000}"/>
          </ac:spMkLst>
        </pc:spChg>
        <pc:spChg chg="mod">
          <ac:chgData name="Yu, Duo" userId="97a69ae5-e632-4bf2-a339-618996bb8e19" providerId="ADAL" clId="{88B581D5-E882-4B03-B254-6BC17E663BC0}" dt="2023-11-06T21:52:29.455" v="442" actId="1076"/>
          <ac:spMkLst>
            <pc:docMk/>
            <pc:sldMk cId="0" sldId="403"/>
            <ac:spMk id="14348" creationId="{00000000-0000-0000-0000-000000000000}"/>
          </ac:spMkLst>
        </pc:spChg>
        <pc:spChg chg="mod">
          <ac:chgData name="Yu, Duo" userId="97a69ae5-e632-4bf2-a339-618996bb8e19" providerId="ADAL" clId="{88B581D5-E882-4B03-B254-6BC17E663BC0}" dt="2023-11-06T21:52:29.455" v="442" actId="1076"/>
          <ac:spMkLst>
            <pc:docMk/>
            <pc:sldMk cId="0" sldId="403"/>
            <ac:spMk id="14349" creationId="{00000000-0000-0000-0000-000000000000}"/>
          </ac:spMkLst>
        </pc:spChg>
        <pc:spChg chg="mod">
          <ac:chgData name="Yu, Duo" userId="97a69ae5-e632-4bf2-a339-618996bb8e19" providerId="ADAL" clId="{88B581D5-E882-4B03-B254-6BC17E663BC0}" dt="2023-11-06T21:52:29.455" v="442" actId="1076"/>
          <ac:spMkLst>
            <pc:docMk/>
            <pc:sldMk cId="0" sldId="403"/>
            <ac:spMk id="14350" creationId="{00000000-0000-0000-0000-000000000000}"/>
          </ac:spMkLst>
        </pc:spChg>
        <pc:spChg chg="mod">
          <ac:chgData name="Yu, Duo" userId="97a69ae5-e632-4bf2-a339-618996bb8e19" providerId="ADAL" clId="{88B581D5-E882-4B03-B254-6BC17E663BC0}" dt="2023-11-06T21:52:29.455" v="442" actId="1076"/>
          <ac:spMkLst>
            <pc:docMk/>
            <pc:sldMk cId="0" sldId="403"/>
            <ac:spMk id="14351" creationId="{00000000-0000-0000-0000-000000000000}"/>
          </ac:spMkLst>
        </pc:spChg>
        <pc:spChg chg="mod">
          <ac:chgData name="Yu, Duo" userId="97a69ae5-e632-4bf2-a339-618996bb8e19" providerId="ADAL" clId="{88B581D5-E882-4B03-B254-6BC17E663BC0}" dt="2023-11-06T21:52:29.455" v="442" actId="1076"/>
          <ac:spMkLst>
            <pc:docMk/>
            <pc:sldMk cId="0" sldId="403"/>
            <ac:spMk id="14352" creationId="{00000000-0000-0000-0000-000000000000}"/>
          </ac:spMkLst>
        </pc:spChg>
        <pc:spChg chg="mod">
          <ac:chgData name="Yu, Duo" userId="97a69ae5-e632-4bf2-a339-618996bb8e19" providerId="ADAL" clId="{88B581D5-E882-4B03-B254-6BC17E663BC0}" dt="2023-11-06T21:52:29.455" v="442" actId="1076"/>
          <ac:spMkLst>
            <pc:docMk/>
            <pc:sldMk cId="0" sldId="403"/>
            <ac:spMk id="14353" creationId="{00000000-0000-0000-0000-000000000000}"/>
          </ac:spMkLst>
        </pc:spChg>
        <pc:spChg chg="mod">
          <ac:chgData name="Yu, Duo" userId="97a69ae5-e632-4bf2-a339-618996bb8e19" providerId="ADAL" clId="{88B581D5-E882-4B03-B254-6BC17E663BC0}" dt="2023-11-06T21:52:29.455" v="442" actId="1076"/>
          <ac:spMkLst>
            <pc:docMk/>
            <pc:sldMk cId="0" sldId="403"/>
            <ac:spMk id="14354" creationId="{00000000-0000-0000-0000-000000000000}"/>
          </ac:spMkLst>
        </pc:spChg>
        <pc:spChg chg="mod">
          <ac:chgData name="Yu, Duo" userId="97a69ae5-e632-4bf2-a339-618996bb8e19" providerId="ADAL" clId="{88B581D5-E882-4B03-B254-6BC17E663BC0}" dt="2023-11-06T21:52:29.455" v="442" actId="1076"/>
          <ac:spMkLst>
            <pc:docMk/>
            <pc:sldMk cId="0" sldId="403"/>
            <ac:spMk id="14355" creationId="{00000000-0000-0000-0000-000000000000}"/>
          </ac:spMkLst>
        </pc:spChg>
        <pc:spChg chg="mod">
          <ac:chgData name="Yu, Duo" userId="97a69ae5-e632-4bf2-a339-618996bb8e19" providerId="ADAL" clId="{88B581D5-E882-4B03-B254-6BC17E663BC0}" dt="2023-11-06T21:52:29.455" v="442" actId="1076"/>
          <ac:spMkLst>
            <pc:docMk/>
            <pc:sldMk cId="0" sldId="403"/>
            <ac:spMk id="14356" creationId="{00000000-0000-0000-0000-000000000000}"/>
          </ac:spMkLst>
        </pc:spChg>
        <pc:spChg chg="mod">
          <ac:chgData name="Yu, Duo" userId="97a69ae5-e632-4bf2-a339-618996bb8e19" providerId="ADAL" clId="{88B581D5-E882-4B03-B254-6BC17E663BC0}" dt="2023-11-06T21:52:29.455" v="442" actId="1076"/>
          <ac:spMkLst>
            <pc:docMk/>
            <pc:sldMk cId="0" sldId="403"/>
            <ac:spMk id="14357" creationId="{00000000-0000-0000-0000-000000000000}"/>
          </ac:spMkLst>
        </pc:spChg>
        <pc:spChg chg="mod">
          <ac:chgData name="Yu, Duo" userId="97a69ae5-e632-4bf2-a339-618996bb8e19" providerId="ADAL" clId="{88B581D5-E882-4B03-B254-6BC17E663BC0}" dt="2023-11-06T21:52:29.455" v="442" actId="1076"/>
          <ac:spMkLst>
            <pc:docMk/>
            <pc:sldMk cId="0" sldId="403"/>
            <ac:spMk id="14358" creationId="{00000000-0000-0000-0000-000000000000}"/>
          </ac:spMkLst>
        </pc:spChg>
        <pc:spChg chg="mod">
          <ac:chgData name="Yu, Duo" userId="97a69ae5-e632-4bf2-a339-618996bb8e19" providerId="ADAL" clId="{88B581D5-E882-4B03-B254-6BC17E663BC0}" dt="2023-11-06T21:52:29.455" v="442" actId="1076"/>
          <ac:spMkLst>
            <pc:docMk/>
            <pc:sldMk cId="0" sldId="403"/>
            <ac:spMk id="14359" creationId="{00000000-0000-0000-0000-000000000000}"/>
          </ac:spMkLst>
        </pc:spChg>
        <pc:spChg chg="mod">
          <ac:chgData name="Yu, Duo" userId="97a69ae5-e632-4bf2-a339-618996bb8e19" providerId="ADAL" clId="{88B581D5-E882-4B03-B254-6BC17E663BC0}" dt="2023-11-06T21:52:29.455" v="442" actId="1076"/>
          <ac:spMkLst>
            <pc:docMk/>
            <pc:sldMk cId="0" sldId="403"/>
            <ac:spMk id="14360" creationId="{00000000-0000-0000-0000-000000000000}"/>
          </ac:spMkLst>
        </pc:spChg>
        <pc:spChg chg="mod">
          <ac:chgData name="Yu, Duo" userId="97a69ae5-e632-4bf2-a339-618996bb8e19" providerId="ADAL" clId="{88B581D5-E882-4B03-B254-6BC17E663BC0}" dt="2023-11-06T21:52:29.455" v="442" actId="1076"/>
          <ac:spMkLst>
            <pc:docMk/>
            <pc:sldMk cId="0" sldId="403"/>
            <ac:spMk id="14361" creationId="{00000000-0000-0000-0000-000000000000}"/>
          </ac:spMkLst>
        </pc:spChg>
        <pc:spChg chg="mod">
          <ac:chgData name="Yu, Duo" userId="97a69ae5-e632-4bf2-a339-618996bb8e19" providerId="ADAL" clId="{88B581D5-E882-4B03-B254-6BC17E663BC0}" dt="2023-11-06T21:52:29.455" v="442" actId="1076"/>
          <ac:spMkLst>
            <pc:docMk/>
            <pc:sldMk cId="0" sldId="403"/>
            <ac:spMk id="14362" creationId="{00000000-0000-0000-0000-000000000000}"/>
          </ac:spMkLst>
        </pc:spChg>
        <pc:spChg chg="mod">
          <ac:chgData name="Yu, Duo" userId="97a69ae5-e632-4bf2-a339-618996bb8e19" providerId="ADAL" clId="{88B581D5-E882-4B03-B254-6BC17E663BC0}" dt="2023-11-06T21:52:29.455" v="442" actId="1076"/>
          <ac:spMkLst>
            <pc:docMk/>
            <pc:sldMk cId="0" sldId="403"/>
            <ac:spMk id="14363" creationId="{00000000-0000-0000-0000-000000000000}"/>
          </ac:spMkLst>
        </pc:spChg>
        <pc:spChg chg="mod">
          <ac:chgData name="Yu, Duo" userId="97a69ae5-e632-4bf2-a339-618996bb8e19" providerId="ADAL" clId="{88B581D5-E882-4B03-B254-6BC17E663BC0}" dt="2023-11-06T21:52:29.455" v="442" actId="1076"/>
          <ac:spMkLst>
            <pc:docMk/>
            <pc:sldMk cId="0" sldId="403"/>
            <ac:spMk id="14364" creationId="{00000000-0000-0000-0000-000000000000}"/>
          </ac:spMkLst>
        </pc:spChg>
        <pc:spChg chg="mod">
          <ac:chgData name="Yu, Duo" userId="97a69ae5-e632-4bf2-a339-618996bb8e19" providerId="ADAL" clId="{88B581D5-E882-4B03-B254-6BC17E663BC0}" dt="2023-11-06T21:52:29.455" v="442" actId="1076"/>
          <ac:spMkLst>
            <pc:docMk/>
            <pc:sldMk cId="0" sldId="403"/>
            <ac:spMk id="14365" creationId="{00000000-0000-0000-0000-000000000000}"/>
          </ac:spMkLst>
        </pc:spChg>
        <pc:spChg chg="mod">
          <ac:chgData name="Yu, Duo" userId="97a69ae5-e632-4bf2-a339-618996bb8e19" providerId="ADAL" clId="{88B581D5-E882-4B03-B254-6BC17E663BC0}" dt="2023-11-06T21:52:29.455" v="442" actId="1076"/>
          <ac:spMkLst>
            <pc:docMk/>
            <pc:sldMk cId="0" sldId="403"/>
            <ac:spMk id="14366" creationId="{00000000-0000-0000-0000-000000000000}"/>
          </ac:spMkLst>
        </pc:spChg>
        <pc:spChg chg="mod">
          <ac:chgData name="Yu, Duo" userId="97a69ae5-e632-4bf2-a339-618996bb8e19" providerId="ADAL" clId="{88B581D5-E882-4B03-B254-6BC17E663BC0}" dt="2023-11-06T21:52:29.455" v="442" actId="1076"/>
          <ac:spMkLst>
            <pc:docMk/>
            <pc:sldMk cId="0" sldId="403"/>
            <ac:spMk id="14367" creationId="{00000000-0000-0000-0000-000000000000}"/>
          </ac:spMkLst>
        </pc:spChg>
        <pc:spChg chg="mod">
          <ac:chgData name="Yu, Duo" userId="97a69ae5-e632-4bf2-a339-618996bb8e19" providerId="ADAL" clId="{88B581D5-E882-4B03-B254-6BC17E663BC0}" dt="2023-11-06T21:52:29.455" v="442" actId="1076"/>
          <ac:spMkLst>
            <pc:docMk/>
            <pc:sldMk cId="0" sldId="403"/>
            <ac:spMk id="14368" creationId="{00000000-0000-0000-0000-000000000000}"/>
          </ac:spMkLst>
        </pc:spChg>
        <pc:spChg chg="mod">
          <ac:chgData name="Yu, Duo" userId="97a69ae5-e632-4bf2-a339-618996bb8e19" providerId="ADAL" clId="{88B581D5-E882-4B03-B254-6BC17E663BC0}" dt="2023-11-06T21:52:29.455" v="442" actId="1076"/>
          <ac:spMkLst>
            <pc:docMk/>
            <pc:sldMk cId="0" sldId="403"/>
            <ac:spMk id="14369" creationId="{00000000-0000-0000-0000-000000000000}"/>
          </ac:spMkLst>
        </pc:spChg>
        <pc:spChg chg="mod">
          <ac:chgData name="Yu, Duo" userId="97a69ae5-e632-4bf2-a339-618996bb8e19" providerId="ADAL" clId="{88B581D5-E882-4B03-B254-6BC17E663BC0}" dt="2023-11-06T21:52:29.455" v="442" actId="1076"/>
          <ac:spMkLst>
            <pc:docMk/>
            <pc:sldMk cId="0" sldId="403"/>
            <ac:spMk id="14370" creationId="{00000000-0000-0000-0000-000000000000}"/>
          </ac:spMkLst>
        </pc:spChg>
        <pc:spChg chg="mod">
          <ac:chgData name="Yu, Duo" userId="97a69ae5-e632-4bf2-a339-618996bb8e19" providerId="ADAL" clId="{88B581D5-E882-4B03-B254-6BC17E663BC0}" dt="2023-11-06T21:52:29.455" v="442" actId="1076"/>
          <ac:spMkLst>
            <pc:docMk/>
            <pc:sldMk cId="0" sldId="403"/>
            <ac:spMk id="14371" creationId="{00000000-0000-0000-0000-000000000000}"/>
          </ac:spMkLst>
        </pc:spChg>
        <pc:spChg chg="mod">
          <ac:chgData name="Yu, Duo" userId="97a69ae5-e632-4bf2-a339-618996bb8e19" providerId="ADAL" clId="{88B581D5-E882-4B03-B254-6BC17E663BC0}" dt="2023-11-06T21:52:29.455" v="442" actId="1076"/>
          <ac:spMkLst>
            <pc:docMk/>
            <pc:sldMk cId="0" sldId="403"/>
            <ac:spMk id="14372" creationId="{00000000-0000-0000-0000-000000000000}"/>
          </ac:spMkLst>
        </pc:spChg>
        <pc:spChg chg="mod">
          <ac:chgData name="Yu, Duo" userId="97a69ae5-e632-4bf2-a339-618996bb8e19" providerId="ADAL" clId="{88B581D5-E882-4B03-B254-6BC17E663BC0}" dt="2023-11-06T21:52:29.455" v="442" actId="1076"/>
          <ac:spMkLst>
            <pc:docMk/>
            <pc:sldMk cId="0" sldId="403"/>
            <ac:spMk id="14373" creationId="{00000000-0000-0000-0000-000000000000}"/>
          </ac:spMkLst>
        </pc:spChg>
        <pc:grpChg chg="mod">
          <ac:chgData name="Yu, Duo" userId="97a69ae5-e632-4bf2-a339-618996bb8e19" providerId="ADAL" clId="{88B581D5-E882-4B03-B254-6BC17E663BC0}" dt="2023-11-06T21:52:29.455" v="442" actId="1076"/>
          <ac:grpSpMkLst>
            <pc:docMk/>
            <pc:sldMk cId="0" sldId="403"/>
            <ac:grpSpMk id="14341" creationId="{00000000-0000-0000-0000-000000000000}"/>
          </ac:grpSpMkLst>
        </pc:grpChg>
      </pc:sldChg>
      <pc:sldChg chg="delSp modSp add mod ord">
        <pc:chgData name="Yu, Duo" userId="97a69ae5-e632-4bf2-a339-618996bb8e19" providerId="ADAL" clId="{88B581D5-E882-4B03-B254-6BC17E663BC0}" dt="2023-11-07T17:14:01.394" v="1379"/>
        <pc:sldMkLst>
          <pc:docMk/>
          <pc:sldMk cId="0" sldId="404"/>
        </pc:sldMkLst>
        <pc:spChg chg="mod">
          <ac:chgData name="Yu, Duo" userId="97a69ae5-e632-4bf2-a339-618996bb8e19" providerId="ADAL" clId="{88B581D5-E882-4B03-B254-6BC17E663BC0}" dt="2023-11-06T21:25:36.515" v="107" actId="27636"/>
          <ac:spMkLst>
            <pc:docMk/>
            <pc:sldMk cId="0" sldId="404"/>
            <ac:spMk id="4" creationId="{00000000-0000-0000-0000-000000000000}"/>
          </ac:spMkLst>
        </pc:spChg>
        <pc:spChg chg="del">
          <ac:chgData name="Yu, Duo" userId="97a69ae5-e632-4bf2-a339-618996bb8e19" providerId="ADAL" clId="{88B581D5-E882-4B03-B254-6BC17E663BC0}" dt="2023-11-06T21:53:59.569" v="473" actId="478"/>
          <ac:spMkLst>
            <pc:docMk/>
            <pc:sldMk cId="0" sldId="404"/>
            <ac:spMk id="7" creationId="{00000000-0000-0000-0000-000000000000}"/>
          </ac:spMkLst>
        </pc:spChg>
        <pc:spChg chg="mod">
          <ac:chgData name="Yu, Duo" userId="97a69ae5-e632-4bf2-a339-618996bb8e19" providerId="ADAL" clId="{88B581D5-E882-4B03-B254-6BC17E663BC0}" dt="2023-11-06T21:54:48.138" v="498" actId="20577"/>
          <ac:spMkLst>
            <pc:docMk/>
            <pc:sldMk cId="0" sldId="404"/>
            <ac:spMk id="16386" creationId="{00000000-0000-0000-0000-000000000000}"/>
          </ac:spMkLst>
        </pc:spChg>
        <pc:spChg chg="mod">
          <ac:chgData name="Yu, Duo" userId="97a69ae5-e632-4bf2-a339-618996bb8e19" providerId="ADAL" clId="{88B581D5-E882-4B03-B254-6BC17E663BC0}" dt="2023-11-06T21:54:25.626" v="485" actId="2711"/>
          <ac:spMkLst>
            <pc:docMk/>
            <pc:sldMk cId="0" sldId="404"/>
            <ac:spMk id="16389" creationId="{00000000-0000-0000-0000-000000000000}"/>
          </ac:spMkLst>
        </pc:spChg>
        <pc:spChg chg="mod">
          <ac:chgData name="Yu, Duo" userId="97a69ae5-e632-4bf2-a339-618996bb8e19" providerId="ADAL" clId="{88B581D5-E882-4B03-B254-6BC17E663BC0}" dt="2023-11-06T21:54:16.680" v="478" actId="2711"/>
          <ac:spMkLst>
            <pc:docMk/>
            <pc:sldMk cId="0" sldId="404"/>
            <ac:spMk id="16390" creationId="{00000000-0000-0000-0000-000000000000}"/>
          </ac:spMkLst>
        </pc:spChg>
        <pc:picChg chg="mod">
          <ac:chgData name="Yu, Duo" userId="97a69ae5-e632-4bf2-a339-618996bb8e19" providerId="ADAL" clId="{88B581D5-E882-4B03-B254-6BC17E663BC0}" dt="2023-11-06T21:53:44.533" v="469" actId="1076"/>
          <ac:picMkLst>
            <pc:docMk/>
            <pc:sldMk cId="0" sldId="404"/>
            <ac:picMk id="16388" creationId="{00000000-0000-0000-0000-000000000000}"/>
          </ac:picMkLst>
        </pc:picChg>
      </pc:sldChg>
      <pc:sldChg chg="modSp add mod ord">
        <pc:chgData name="Yu, Duo" userId="97a69ae5-e632-4bf2-a339-618996bb8e19" providerId="ADAL" clId="{88B581D5-E882-4B03-B254-6BC17E663BC0}" dt="2023-11-07T17:14:16.965" v="1385"/>
        <pc:sldMkLst>
          <pc:docMk/>
          <pc:sldMk cId="0" sldId="406"/>
        </pc:sldMkLst>
        <pc:spChg chg="mod">
          <ac:chgData name="Yu, Duo" userId="97a69ae5-e632-4bf2-a339-618996bb8e19" providerId="ADAL" clId="{88B581D5-E882-4B03-B254-6BC17E663BC0}" dt="2023-11-06T21:56:17.596" v="515" actId="14100"/>
          <ac:spMkLst>
            <pc:docMk/>
            <pc:sldMk cId="0" sldId="406"/>
            <ac:spMk id="5" creationId="{00000000-0000-0000-0000-000000000000}"/>
          </ac:spMkLst>
        </pc:spChg>
        <pc:spChg chg="mod">
          <ac:chgData name="Yu, Duo" userId="97a69ae5-e632-4bf2-a339-618996bb8e19" providerId="ADAL" clId="{88B581D5-E882-4B03-B254-6BC17E663BC0}" dt="2023-11-06T21:55:57.820" v="512" actId="2711"/>
          <ac:spMkLst>
            <pc:docMk/>
            <pc:sldMk cId="0" sldId="406"/>
            <ac:spMk id="18452" creationId="{00000000-0000-0000-0000-000000000000}"/>
          </ac:spMkLst>
        </pc:spChg>
      </pc:sldChg>
      <pc:sldChg chg="modSp add del mod ord">
        <pc:chgData name="Yu, Duo" userId="97a69ae5-e632-4bf2-a339-618996bb8e19" providerId="ADAL" clId="{88B581D5-E882-4B03-B254-6BC17E663BC0}" dt="2023-11-07T17:17:54.725" v="1390" actId="47"/>
        <pc:sldMkLst>
          <pc:docMk/>
          <pc:sldMk cId="0" sldId="407"/>
        </pc:sldMkLst>
        <pc:spChg chg="mod">
          <ac:chgData name="Yu, Duo" userId="97a69ae5-e632-4bf2-a339-618996bb8e19" providerId="ADAL" clId="{88B581D5-E882-4B03-B254-6BC17E663BC0}" dt="2023-11-06T21:57:13.337" v="523" actId="2711"/>
          <ac:spMkLst>
            <pc:docMk/>
            <pc:sldMk cId="0" sldId="407"/>
            <ac:spMk id="7" creationId="{00000000-0000-0000-0000-000000000000}"/>
          </ac:spMkLst>
        </pc:spChg>
        <pc:spChg chg="mod">
          <ac:chgData name="Yu, Duo" userId="97a69ae5-e632-4bf2-a339-618996bb8e19" providerId="ADAL" clId="{88B581D5-E882-4B03-B254-6BC17E663BC0}" dt="2023-11-06T21:57:08.151" v="522" actId="2711"/>
          <ac:spMkLst>
            <pc:docMk/>
            <pc:sldMk cId="0" sldId="407"/>
            <ac:spMk id="11" creationId="{00000000-0000-0000-0000-000000000000}"/>
          </ac:spMkLst>
        </pc:spChg>
        <pc:spChg chg="mod">
          <ac:chgData name="Yu, Duo" userId="97a69ae5-e632-4bf2-a339-618996bb8e19" providerId="ADAL" clId="{88B581D5-E882-4B03-B254-6BC17E663BC0}" dt="2023-11-06T21:57:21.024" v="524" actId="2711"/>
          <ac:spMkLst>
            <pc:docMk/>
            <pc:sldMk cId="0" sldId="407"/>
            <ac:spMk id="14" creationId="{00000000-0000-0000-0000-000000000000}"/>
          </ac:spMkLst>
        </pc:spChg>
        <pc:spChg chg="mod">
          <ac:chgData name="Yu, Duo" userId="97a69ae5-e632-4bf2-a339-618996bb8e19" providerId="ADAL" clId="{88B581D5-E882-4B03-B254-6BC17E663BC0}" dt="2023-11-06T21:57:26.489" v="525" actId="2711"/>
          <ac:spMkLst>
            <pc:docMk/>
            <pc:sldMk cId="0" sldId="407"/>
            <ac:spMk id="31" creationId="{00000000-0000-0000-0000-000000000000}"/>
          </ac:spMkLst>
        </pc:spChg>
        <pc:spChg chg="mod">
          <ac:chgData name="Yu, Duo" userId="97a69ae5-e632-4bf2-a339-618996bb8e19" providerId="ADAL" clId="{88B581D5-E882-4B03-B254-6BC17E663BC0}" dt="2023-11-06T21:57:56.576" v="531" actId="14100"/>
          <ac:spMkLst>
            <pc:docMk/>
            <pc:sldMk cId="0" sldId="407"/>
            <ac:spMk id="32" creationId="{00000000-0000-0000-0000-000000000000}"/>
          </ac:spMkLst>
        </pc:spChg>
        <pc:spChg chg="mod">
          <ac:chgData name="Yu, Duo" userId="97a69ae5-e632-4bf2-a339-618996bb8e19" providerId="ADAL" clId="{88B581D5-E882-4B03-B254-6BC17E663BC0}" dt="2023-11-06T21:57:01.802" v="521" actId="14100"/>
          <ac:spMkLst>
            <pc:docMk/>
            <pc:sldMk cId="0" sldId="407"/>
            <ac:spMk id="19459" creationId="{00000000-0000-0000-0000-000000000000}"/>
          </ac:spMkLst>
        </pc:spChg>
        <pc:spChg chg="mod">
          <ac:chgData name="Yu, Duo" userId="97a69ae5-e632-4bf2-a339-618996bb8e19" providerId="ADAL" clId="{88B581D5-E882-4B03-B254-6BC17E663BC0}" dt="2023-11-06T21:58:04.187" v="532" actId="688"/>
          <ac:spMkLst>
            <pc:docMk/>
            <pc:sldMk cId="0" sldId="407"/>
            <ac:spMk id="19476" creationId="{00000000-0000-0000-0000-000000000000}"/>
          </ac:spMkLst>
        </pc:spChg>
        <pc:spChg chg="mod">
          <ac:chgData name="Yu, Duo" userId="97a69ae5-e632-4bf2-a339-618996bb8e19" providerId="ADAL" clId="{88B581D5-E882-4B03-B254-6BC17E663BC0}" dt="2023-11-06T21:57:42.203" v="528" actId="1076"/>
          <ac:spMkLst>
            <pc:docMk/>
            <pc:sldMk cId="0" sldId="407"/>
            <ac:spMk id="19477" creationId="{00000000-0000-0000-0000-000000000000}"/>
          </ac:spMkLst>
        </pc:spChg>
        <pc:spChg chg="mod">
          <ac:chgData name="Yu, Duo" userId="97a69ae5-e632-4bf2-a339-618996bb8e19" providerId="ADAL" clId="{88B581D5-E882-4B03-B254-6BC17E663BC0}" dt="2023-11-06T21:56:46.415" v="519" actId="255"/>
          <ac:spMkLst>
            <pc:docMk/>
            <pc:sldMk cId="0" sldId="407"/>
            <ac:spMk id="19489" creationId="{00000000-0000-0000-0000-000000000000}"/>
          </ac:spMkLst>
        </pc:spChg>
      </pc:sldChg>
      <pc:sldChg chg="modSp add mod ord">
        <pc:chgData name="Yu, Duo" userId="97a69ae5-e632-4bf2-a339-618996bb8e19" providerId="ADAL" clId="{88B581D5-E882-4B03-B254-6BC17E663BC0}" dt="2023-11-07T17:14:34.065" v="1389"/>
        <pc:sldMkLst>
          <pc:docMk/>
          <pc:sldMk cId="0" sldId="410"/>
        </pc:sldMkLst>
        <pc:spChg chg="mod">
          <ac:chgData name="Yu, Duo" userId="97a69ae5-e632-4bf2-a339-618996bb8e19" providerId="ADAL" clId="{88B581D5-E882-4B03-B254-6BC17E663BC0}" dt="2023-11-06T21:59:44.579" v="540" actId="2711"/>
          <ac:spMkLst>
            <pc:docMk/>
            <pc:sldMk cId="0" sldId="410"/>
            <ac:spMk id="7" creationId="{00000000-0000-0000-0000-000000000000}"/>
          </ac:spMkLst>
        </pc:spChg>
        <pc:spChg chg="mod">
          <ac:chgData name="Yu, Duo" userId="97a69ae5-e632-4bf2-a339-618996bb8e19" providerId="ADAL" clId="{88B581D5-E882-4B03-B254-6BC17E663BC0}" dt="2023-11-06T21:59:49.133" v="541" actId="2711"/>
          <ac:spMkLst>
            <pc:docMk/>
            <pc:sldMk cId="0" sldId="410"/>
            <ac:spMk id="11" creationId="{00000000-0000-0000-0000-000000000000}"/>
          </ac:spMkLst>
        </pc:spChg>
        <pc:spChg chg="mod">
          <ac:chgData name="Yu, Duo" userId="97a69ae5-e632-4bf2-a339-618996bb8e19" providerId="ADAL" clId="{88B581D5-E882-4B03-B254-6BC17E663BC0}" dt="2023-11-06T22:00:21.395" v="547" actId="2711"/>
          <ac:spMkLst>
            <pc:docMk/>
            <pc:sldMk cId="0" sldId="410"/>
            <ac:spMk id="14" creationId="{00000000-0000-0000-0000-000000000000}"/>
          </ac:spMkLst>
        </pc:spChg>
        <pc:spChg chg="mod">
          <ac:chgData name="Yu, Duo" userId="97a69ae5-e632-4bf2-a339-618996bb8e19" providerId="ADAL" clId="{88B581D5-E882-4B03-B254-6BC17E663BC0}" dt="2023-11-06T22:00:16.068" v="546" actId="2711"/>
          <ac:spMkLst>
            <pc:docMk/>
            <pc:sldMk cId="0" sldId="410"/>
            <ac:spMk id="31" creationId="{00000000-0000-0000-0000-000000000000}"/>
          </ac:spMkLst>
        </pc:spChg>
        <pc:spChg chg="mod">
          <ac:chgData name="Yu, Duo" userId="97a69ae5-e632-4bf2-a339-618996bb8e19" providerId="ADAL" clId="{88B581D5-E882-4B03-B254-6BC17E663BC0}" dt="2023-11-06T22:00:12.928" v="545" actId="14100"/>
          <ac:spMkLst>
            <pc:docMk/>
            <pc:sldMk cId="0" sldId="410"/>
            <ac:spMk id="32" creationId="{00000000-0000-0000-0000-000000000000}"/>
          </ac:spMkLst>
        </pc:spChg>
        <pc:spChg chg="mod">
          <ac:chgData name="Yu, Duo" userId="97a69ae5-e632-4bf2-a339-618996bb8e19" providerId="ADAL" clId="{88B581D5-E882-4B03-B254-6BC17E663BC0}" dt="2023-11-06T21:59:57.957" v="543" actId="2711"/>
          <ac:spMkLst>
            <pc:docMk/>
            <pc:sldMk cId="0" sldId="410"/>
            <ac:spMk id="70" creationId="{00000000-0000-0000-0000-000000000000}"/>
          </ac:spMkLst>
        </pc:spChg>
        <pc:spChg chg="mod">
          <ac:chgData name="Yu, Duo" userId="97a69ae5-e632-4bf2-a339-618996bb8e19" providerId="ADAL" clId="{88B581D5-E882-4B03-B254-6BC17E663BC0}" dt="2023-11-06T21:59:40.385" v="539" actId="2711"/>
          <ac:spMkLst>
            <pc:docMk/>
            <pc:sldMk cId="0" sldId="410"/>
            <ac:spMk id="20483" creationId="{00000000-0000-0000-0000-000000000000}"/>
          </ac:spMkLst>
        </pc:spChg>
        <pc:spChg chg="mod">
          <ac:chgData name="Yu, Duo" userId="97a69ae5-e632-4bf2-a339-618996bb8e19" providerId="ADAL" clId="{88B581D5-E882-4B03-B254-6BC17E663BC0}" dt="2023-11-06T21:58:53.731" v="535" actId="255"/>
          <ac:spMkLst>
            <pc:docMk/>
            <pc:sldMk cId="0" sldId="410"/>
            <ac:spMk id="20519" creationId="{00000000-0000-0000-0000-000000000000}"/>
          </ac:spMkLst>
        </pc:spChg>
      </pc:sldChg>
      <pc:sldChg chg="modSp add del mod">
        <pc:chgData name="Yu, Duo" userId="97a69ae5-e632-4bf2-a339-618996bb8e19" providerId="ADAL" clId="{88B581D5-E882-4B03-B254-6BC17E663BC0}" dt="2023-11-07T17:18:59.392" v="1394" actId="47"/>
        <pc:sldMkLst>
          <pc:docMk/>
          <pc:sldMk cId="0" sldId="415"/>
        </pc:sldMkLst>
        <pc:spChg chg="mod">
          <ac:chgData name="Yu, Duo" userId="97a69ae5-e632-4bf2-a339-618996bb8e19" providerId="ADAL" clId="{88B581D5-E882-4B03-B254-6BC17E663BC0}" dt="2023-11-06T22:10:05.199" v="660" actId="14100"/>
          <ac:spMkLst>
            <pc:docMk/>
            <pc:sldMk cId="0" sldId="415"/>
            <ac:spMk id="6" creationId="{00000000-0000-0000-0000-000000000000}"/>
          </ac:spMkLst>
        </pc:spChg>
        <pc:spChg chg="mod">
          <ac:chgData name="Yu, Duo" userId="97a69ae5-e632-4bf2-a339-618996bb8e19" providerId="ADAL" clId="{88B581D5-E882-4B03-B254-6BC17E663BC0}" dt="2023-11-06T22:10:16.804" v="662" actId="14100"/>
          <ac:spMkLst>
            <pc:docMk/>
            <pc:sldMk cId="0" sldId="415"/>
            <ac:spMk id="10" creationId="{00000000-0000-0000-0000-000000000000}"/>
          </ac:spMkLst>
        </pc:spChg>
      </pc:sldChg>
      <pc:sldChg chg="modSp add mod ord">
        <pc:chgData name="Yu, Duo" userId="97a69ae5-e632-4bf2-a339-618996bb8e19" providerId="ADAL" clId="{88B581D5-E882-4B03-B254-6BC17E663BC0}" dt="2023-11-07T17:14:06.459" v="1381"/>
        <pc:sldMkLst>
          <pc:docMk/>
          <pc:sldMk cId="0" sldId="416"/>
        </pc:sldMkLst>
        <pc:spChg chg="mod">
          <ac:chgData name="Yu, Duo" userId="97a69ae5-e632-4bf2-a339-618996bb8e19" providerId="ADAL" clId="{88B581D5-E882-4B03-B254-6BC17E663BC0}" dt="2023-11-06T21:25:41.080" v="109" actId="27636"/>
          <ac:spMkLst>
            <pc:docMk/>
            <pc:sldMk cId="0" sldId="416"/>
            <ac:spMk id="4" creationId="{00000000-0000-0000-0000-000000000000}"/>
          </ac:spMkLst>
        </pc:spChg>
        <pc:spChg chg="mod">
          <ac:chgData name="Yu, Duo" userId="97a69ae5-e632-4bf2-a339-618996bb8e19" providerId="ADAL" clId="{88B581D5-E882-4B03-B254-6BC17E663BC0}" dt="2023-11-06T21:55:00.891" v="500" actId="2711"/>
          <ac:spMkLst>
            <pc:docMk/>
            <pc:sldMk cId="0" sldId="416"/>
            <ac:spMk id="17410" creationId="{00000000-0000-0000-0000-000000000000}"/>
          </ac:spMkLst>
        </pc:spChg>
        <pc:spChg chg="mod">
          <ac:chgData name="Yu, Duo" userId="97a69ae5-e632-4bf2-a339-618996bb8e19" providerId="ADAL" clId="{88B581D5-E882-4B03-B254-6BC17E663BC0}" dt="2023-11-06T21:55:06.028" v="501" actId="2711"/>
          <ac:spMkLst>
            <pc:docMk/>
            <pc:sldMk cId="0" sldId="416"/>
            <ac:spMk id="17413" creationId="{00000000-0000-0000-0000-000000000000}"/>
          </ac:spMkLst>
        </pc:spChg>
        <pc:spChg chg="mod">
          <ac:chgData name="Yu, Duo" userId="97a69ae5-e632-4bf2-a339-618996bb8e19" providerId="ADAL" clId="{88B581D5-E882-4B03-B254-6BC17E663BC0}" dt="2023-11-06T21:55:10.306" v="502" actId="2711"/>
          <ac:spMkLst>
            <pc:docMk/>
            <pc:sldMk cId="0" sldId="416"/>
            <ac:spMk id="17414" creationId="{00000000-0000-0000-0000-000000000000}"/>
          </ac:spMkLst>
        </pc:spChg>
      </pc:sldChg>
      <pc:sldChg chg="delSp modSp add del mod">
        <pc:chgData name="Yu, Duo" userId="97a69ae5-e632-4bf2-a339-618996bb8e19" providerId="ADAL" clId="{88B581D5-E882-4B03-B254-6BC17E663BC0}" dt="2023-11-06T22:12:45.657" v="687" actId="47"/>
        <pc:sldMkLst>
          <pc:docMk/>
          <pc:sldMk cId="0" sldId="417"/>
        </pc:sldMkLst>
        <pc:spChg chg="del mod">
          <ac:chgData name="Yu, Duo" userId="97a69ae5-e632-4bf2-a339-618996bb8e19" providerId="ADAL" clId="{88B581D5-E882-4B03-B254-6BC17E663BC0}" dt="2023-11-06T22:12:10.106" v="674"/>
          <ac:spMkLst>
            <pc:docMk/>
            <pc:sldMk cId="0" sldId="417"/>
            <ac:spMk id="3" creationId="{00000000-0000-0000-0000-000000000000}"/>
          </ac:spMkLst>
        </pc:spChg>
        <pc:spChg chg="mod">
          <ac:chgData name="Yu, Duo" userId="97a69ae5-e632-4bf2-a339-618996bb8e19" providerId="ADAL" clId="{88B581D5-E882-4B03-B254-6BC17E663BC0}" dt="2023-11-06T21:26:38.626" v="122" actId="27636"/>
          <ac:spMkLst>
            <pc:docMk/>
            <pc:sldMk cId="0" sldId="417"/>
            <ac:spMk id="4" creationId="{00000000-0000-0000-0000-000000000000}"/>
          </ac:spMkLst>
        </pc:spChg>
        <pc:spChg chg="mod">
          <ac:chgData name="Yu, Duo" userId="97a69ae5-e632-4bf2-a339-618996bb8e19" providerId="ADAL" clId="{88B581D5-E882-4B03-B254-6BC17E663BC0}" dt="2023-11-06T22:11:35.088" v="669" actId="20577"/>
          <ac:spMkLst>
            <pc:docMk/>
            <pc:sldMk cId="0" sldId="417"/>
            <ac:spMk id="6" creationId="{00000000-0000-0000-0000-000000000000}"/>
          </ac:spMkLst>
        </pc:spChg>
        <pc:spChg chg="del">
          <ac:chgData name="Yu, Duo" userId="97a69ae5-e632-4bf2-a339-618996bb8e19" providerId="ADAL" clId="{88B581D5-E882-4B03-B254-6BC17E663BC0}" dt="2023-11-06T22:12:29.852" v="680" actId="21"/>
          <ac:spMkLst>
            <pc:docMk/>
            <pc:sldMk cId="0" sldId="417"/>
            <ac:spMk id="28676" creationId="{00000000-0000-0000-0000-000000000000}"/>
          </ac:spMkLst>
        </pc:spChg>
      </pc:sldChg>
      <pc:sldChg chg="addSp delSp modSp add del mod modClrScheme chgLayout">
        <pc:chgData name="Yu, Duo" userId="97a69ae5-e632-4bf2-a339-618996bb8e19" providerId="ADAL" clId="{88B581D5-E882-4B03-B254-6BC17E663BC0}" dt="2023-11-07T17:34:06.845" v="1435" actId="47"/>
        <pc:sldMkLst>
          <pc:docMk/>
          <pc:sldMk cId="0" sldId="428"/>
        </pc:sldMkLst>
        <pc:spChg chg="add del mod ord">
          <ac:chgData name="Yu, Duo" userId="97a69ae5-e632-4bf2-a339-618996bb8e19" providerId="ADAL" clId="{88B581D5-E882-4B03-B254-6BC17E663BC0}" dt="2023-11-06T22:42:03.494" v="913" actId="478"/>
          <ac:spMkLst>
            <pc:docMk/>
            <pc:sldMk cId="0" sldId="428"/>
            <ac:spMk id="2" creationId="{6C41E99B-E78D-53BF-D187-B15DB58D5762}"/>
          </ac:spMkLst>
        </pc:spChg>
        <pc:spChg chg="del">
          <ac:chgData name="Yu, Duo" userId="97a69ae5-e632-4bf2-a339-618996bb8e19" providerId="ADAL" clId="{88B581D5-E882-4B03-B254-6BC17E663BC0}" dt="2023-11-06T22:42:16.864" v="917" actId="478"/>
          <ac:spMkLst>
            <pc:docMk/>
            <pc:sldMk cId="0" sldId="428"/>
            <ac:spMk id="28" creationId="{00000000-0000-0000-0000-000000000000}"/>
          </ac:spMkLst>
        </pc:spChg>
        <pc:spChg chg="mod ord">
          <ac:chgData name="Yu, Duo" userId="97a69ae5-e632-4bf2-a339-618996bb8e19" providerId="ADAL" clId="{88B581D5-E882-4B03-B254-6BC17E663BC0}" dt="2023-11-06T22:42:41.408" v="923" actId="20577"/>
          <ac:spMkLst>
            <pc:docMk/>
            <pc:sldMk cId="0" sldId="428"/>
            <ac:spMk id="41988" creationId="{00000000-0000-0000-0000-000000000000}"/>
          </ac:spMkLst>
        </pc:spChg>
        <pc:spChg chg="mod">
          <ac:chgData name="Yu, Duo" userId="97a69ae5-e632-4bf2-a339-618996bb8e19" providerId="ADAL" clId="{88B581D5-E882-4B03-B254-6BC17E663BC0}" dt="2023-11-06T22:42:34.521" v="921" actId="1076"/>
          <ac:spMkLst>
            <pc:docMk/>
            <pc:sldMk cId="0" sldId="428"/>
            <ac:spMk id="41989" creationId="{00000000-0000-0000-0000-000000000000}"/>
          </ac:spMkLst>
        </pc:spChg>
        <pc:spChg chg="mod">
          <ac:chgData name="Yu, Duo" userId="97a69ae5-e632-4bf2-a339-618996bb8e19" providerId="ADAL" clId="{88B581D5-E882-4B03-B254-6BC17E663BC0}" dt="2023-11-06T22:42:32.901" v="920" actId="1076"/>
          <ac:spMkLst>
            <pc:docMk/>
            <pc:sldMk cId="0" sldId="428"/>
            <ac:spMk id="41990" creationId="{00000000-0000-0000-0000-000000000000}"/>
          </ac:spMkLst>
        </pc:spChg>
        <pc:picChg chg="mod">
          <ac:chgData name="Yu, Duo" userId="97a69ae5-e632-4bf2-a339-618996bb8e19" providerId="ADAL" clId="{88B581D5-E882-4B03-B254-6BC17E663BC0}" dt="2023-11-06T22:42:27.649" v="919" actId="1076"/>
          <ac:picMkLst>
            <pc:docMk/>
            <pc:sldMk cId="0" sldId="428"/>
            <ac:picMk id="42007" creationId="{00000000-0000-0000-0000-000000000000}"/>
          </ac:picMkLst>
        </pc:picChg>
      </pc:sldChg>
      <pc:sldChg chg="modSp add mod">
        <pc:chgData name="Yu, Duo" userId="97a69ae5-e632-4bf2-a339-618996bb8e19" providerId="ADAL" clId="{88B581D5-E882-4B03-B254-6BC17E663BC0}" dt="2023-11-06T21:29:28.554" v="168" actId="1076"/>
        <pc:sldMkLst>
          <pc:docMk/>
          <pc:sldMk cId="504786123" sldId="434"/>
        </pc:sldMkLst>
        <pc:spChg chg="mod">
          <ac:chgData name="Yu, Duo" userId="97a69ae5-e632-4bf2-a339-618996bb8e19" providerId="ADAL" clId="{88B581D5-E882-4B03-B254-6BC17E663BC0}" dt="2023-11-06T21:29:07.533" v="165" actId="2711"/>
          <ac:spMkLst>
            <pc:docMk/>
            <pc:sldMk cId="504786123" sldId="434"/>
            <ac:spMk id="2" creationId="{00000000-0000-0000-0000-000000000000}"/>
          </ac:spMkLst>
        </pc:spChg>
        <pc:spChg chg="mod">
          <ac:chgData name="Yu, Duo" userId="97a69ae5-e632-4bf2-a339-618996bb8e19" providerId="ADAL" clId="{88B581D5-E882-4B03-B254-6BC17E663BC0}" dt="2023-11-06T21:29:25.866" v="167" actId="2711"/>
          <ac:spMkLst>
            <pc:docMk/>
            <pc:sldMk cId="504786123" sldId="434"/>
            <ac:spMk id="3" creationId="{00000000-0000-0000-0000-000000000000}"/>
          </ac:spMkLst>
        </pc:spChg>
        <pc:spChg chg="mod">
          <ac:chgData name="Yu, Duo" userId="97a69ae5-e632-4bf2-a339-618996bb8e19" providerId="ADAL" clId="{88B581D5-E882-4B03-B254-6BC17E663BC0}" dt="2023-11-06T21:19:41.746" v="88" actId="27636"/>
          <ac:spMkLst>
            <pc:docMk/>
            <pc:sldMk cId="504786123" sldId="434"/>
            <ac:spMk id="4" creationId="{00000000-0000-0000-0000-000000000000}"/>
          </ac:spMkLst>
        </pc:spChg>
        <pc:picChg chg="mod">
          <ac:chgData name="Yu, Duo" userId="97a69ae5-e632-4bf2-a339-618996bb8e19" providerId="ADAL" clId="{88B581D5-E882-4B03-B254-6BC17E663BC0}" dt="2023-11-06T21:29:28.554" v="168" actId="1076"/>
          <ac:picMkLst>
            <pc:docMk/>
            <pc:sldMk cId="504786123" sldId="434"/>
            <ac:picMk id="5" creationId="{00000000-0000-0000-0000-000000000000}"/>
          </ac:picMkLst>
        </pc:picChg>
      </pc:sldChg>
      <pc:sldChg chg="modSp add mod">
        <pc:chgData name="Yu, Duo" userId="97a69ae5-e632-4bf2-a339-618996bb8e19" providerId="ADAL" clId="{88B581D5-E882-4B03-B254-6BC17E663BC0}" dt="2023-11-06T21:38:23.458" v="381" actId="2711"/>
        <pc:sldMkLst>
          <pc:docMk/>
          <pc:sldMk cId="3299948537" sldId="435"/>
        </pc:sldMkLst>
        <pc:spChg chg="mod">
          <ac:chgData name="Yu, Duo" userId="97a69ae5-e632-4bf2-a339-618996bb8e19" providerId="ADAL" clId="{88B581D5-E882-4B03-B254-6BC17E663BC0}" dt="2023-11-06T21:38:15.487" v="378" actId="14100"/>
          <ac:spMkLst>
            <pc:docMk/>
            <pc:sldMk cId="3299948537" sldId="435"/>
            <ac:spMk id="2" creationId="{00000000-0000-0000-0000-000000000000}"/>
          </ac:spMkLst>
        </pc:spChg>
        <pc:spChg chg="mod">
          <ac:chgData name="Yu, Duo" userId="97a69ae5-e632-4bf2-a339-618996bb8e19" providerId="ADAL" clId="{88B581D5-E882-4B03-B254-6BC17E663BC0}" dt="2023-11-06T21:38:23.458" v="381" actId="2711"/>
          <ac:spMkLst>
            <pc:docMk/>
            <pc:sldMk cId="3299948537" sldId="435"/>
            <ac:spMk id="3" creationId="{00000000-0000-0000-0000-000000000000}"/>
          </ac:spMkLst>
        </pc:spChg>
        <pc:spChg chg="mod">
          <ac:chgData name="Yu, Duo" userId="97a69ae5-e632-4bf2-a339-618996bb8e19" providerId="ADAL" clId="{88B581D5-E882-4B03-B254-6BC17E663BC0}" dt="2023-11-06T21:21:41.997" v="91" actId="27636"/>
          <ac:spMkLst>
            <pc:docMk/>
            <pc:sldMk cId="3299948537" sldId="435"/>
            <ac:spMk id="4" creationId="{00000000-0000-0000-0000-000000000000}"/>
          </ac:spMkLst>
        </pc:spChg>
      </pc:sldChg>
      <pc:sldChg chg="addSp modSp add mod">
        <pc:chgData name="Yu, Duo" userId="97a69ae5-e632-4bf2-a339-618996bb8e19" providerId="ADAL" clId="{88B581D5-E882-4B03-B254-6BC17E663BC0}" dt="2023-11-07T16:55:46.323" v="1060" actId="20577"/>
        <pc:sldMkLst>
          <pc:docMk/>
          <pc:sldMk cId="3197559176" sldId="436"/>
        </pc:sldMkLst>
        <pc:spChg chg="mod">
          <ac:chgData name="Yu, Duo" userId="97a69ae5-e632-4bf2-a339-618996bb8e19" providerId="ADAL" clId="{88B581D5-E882-4B03-B254-6BC17E663BC0}" dt="2023-11-07T16:49:25.745" v="966" actId="14100"/>
          <ac:spMkLst>
            <pc:docMk/>
            <pc:sldMk cId="3197559176" sldId="436"/>
            <ac:spMk id="2" creationId="{00000000-0000-0000-0000-000000000000}"/>
          </ac:spMkLst>
        </pc:spChg>
        <pc:spChg chg="add mod">
          <ac:chgData name="Yu, Duo" userId="97a69ae5-e632-4bf2-a339-618996bb8e19" providerId="ADAL" clId="{88B581D5-E882-4B03-B254-6BC17E663BC0}" dt="2023-11-07T16:49:37.266" v="968" actId="1076"/>
          <ac:spMkLst>
            <pc:docMk/>
            <pc:sldMk cId="3197559176" sldId="436"/>
            <ac:spMk id="3" creationId="{CE249599-1F9E-7DBB-3BFD-19F06EC82373}"/>
          </ac:spMkLst>
        </pc:spChg>
        <pc:spChg chg="mod">
          <ac:chgData name="Yu, Duo" userId="97a69ae5-e632-4bf2-a339-618996bb8e19" providerId="ADAL" clId="{88B581D5-E882-4B03-B254-6BC17E663BC0}" dt="2023-11-06T21:21:48.199" v="93" actId="27636"/>
          <ac:spMkLst>
            <pc:docMk/>
            <pc:sldMk cId="3197559176" sldId="436"/>
            <ac:spMk id="4" creationId="{00000000-0000-0000-0000-000000000000}"/>
          </ac:spMkLst>
        </pc:spChg>
        <pc:spChg chg="add mod">
          <ac:chgData name="Yu, Duo" userId="97a69ae5-e632-4bf2-a339-618996bb8e19" providerId="ADAL" clId="{88B581D5-E882-4B03-B254-6BC17E663BC0}" dt="2023-11-07T16:50:06.801" v="982" actId="14100"/>
          <ac:spMkLst>
            <pc:docMk/>
            <pc:sldMk cId="3197559176" sldId="436"/>
            <ac:spMk id="5" creationId="{AB89824A-2CEB-28CF-FF4F-9219890FA05F}"/>
          </ac:spMkLst>
        </pc:spChg>
        <pc:spChg chg="add mod">
          <ac:chgData name="Yu, Duo" userId="97a69ae5-e632-4bf2-a339-618996bb8e19" providerId="ADAL" clId="{88B581D5-E882-4B03-B254-6BC17E663BC0}" dt="2023-11-07T16:55:46.323" v="1060" actId="20577"/>
          <ac:spMkLst>
            <pc:docMk/>
            <pc:sldMk cId="3197559176" sldId="436"/>
            <ac:spMk id="6" creationId="{349E2B0B-6C8D-00ED-DD79-8498A6FB71DB}"/>
          </ac:spMkLst>
        </pc:spChg>
        <pc:picChg chg="mod">
          <ac:chgData name="Yu, Duo" userId="97a69ae5-e632-4bf2-a339-618996bb8e19" providerId="ADAL" clId="{88B581D5-E882-4B03-B254-6BC17E663BC0}" dt="2023-11-06T21:38:37.733" v="386" actId="1076"/>
          <ac:picMkLst>
            <pc:docMk/>
            <pc:sldMk cId="3197559176" sldId="436"/>
            <ac:picMk id="75778" creationId="{00000000-0000-0000-0000-000000000000}"/>
          </ac:picMkLst>
        </pc:picChg>
      </pc:sldChg>
      <pc:sldChg chg="delSp modSp add mod">
        <pc:chgData name="Yu, Duo" userId="97a69ae5-e632-4bf2-a339-618996bb8e19" providerId="ADAL" clId="{88B581D5-E882-4B03-B254-6BC17E663BC0}" dt="2023-11-06T21:39:18.352" v="397" actId="14100"/>
        <pc:sldMkLst>
          <pc:docMk/>
          <pc:sldMk cId="2629018858" sldId="437"/>
        </pc:sldMkLst>
        <pc:spChg chg="del">
          <ac:chgData name="Yu, Duo" userId="97a69ae5-e632-4bf2-a339-618996bb8e19" providerId="ADAL" clId="{88B581D5-E882-4B03-B254-6BC17E663BC0}" dt="2023-11-06T21:38:58.089" v="389" actId="478"/>
          <ac:spMkLst>
            <pc:docMk/>
            <pc:sldMk cId="2629018858" sldId="437"/>
            <ac:spMk id="2" creationId="{00000000-0000-0000-0000-000000000000}"/>
          </ac:spMkLst>
        </pc:spChg>
        <pc:spChg chg="mod">
          <ac:chgData name="Yu, Duo" userId="97a69ae5-e632-4bf2-a339-618996bb8e19" providerId="ADAL" clId="{88B581D5-E882-4B03-B254-6BC17E663BC0}" dt="2023-11-06T21:39:18.352" v="397" actId="14100"/>
          <ac:spMkLst>
            <pc:docMk/>
            <pc:sldMk cId="2629018858" sldId="437"/>
            <ac:spMk id="3" creationId="{00000000-0000-0000-0000-000000000000}"/>
          </ac:spMkLst>
        </pc:spChg>
        <pc:spChg chg="mod">
          <ac:chgData name="Yu, Duo" userId="97a69ae5-e632-4bf2-a339-618996bb8e19" providerId="ADAL" clId="{88B581D5-E882-4B03-B254-6BC17E663BC0}" dt="2023-11-06T21:21:54.064" v="95" actId="27636"/>
          <ac:spMkLst>
            <pc:docMk/>
            <pc:sldMk cId="2629018858" sldId="437"/>
            <ac:spMk id="4" creationId="{00000000-0000-0000-0000-000000000000}"/>
          </ac:spMkLst>
        </pc:spChg>
      </pc:sldChg>
      <pc:sldChg chg="modSp add mod ord">
        <pc:chgData name="Yu, Duo" userId="97a69ae5-e632-4bf2-a339-618996bb8e19" providerId="ADAL" clId="{88B581D5-E882-4B03-B254-6BC17E663BC0}" dt="2023-11-07T17:12:54.494" v="1368"/>
        <pc:sldMkLst>
          <pc:docMk/>
          <pc:sldMk cId="3682751699" sldId="438"/>
        </pc:sldMkLst>
        <pc:spChg chg="mod">
          <ac:chgData name="Yu, Duo" userId="97a69ae5-e632-4bf2-a339-618996bb8e19" providerId="ADAL" clId="{88B581D5-E882-4B03-B254-6BC17E663BC0}" dt="2023-11-06T21:39:59.745" v="400" actId="2711"/>
          <ac:spMkLst>
            <pc:docMk/>
            <pc:sldMk cId="3682751699" sldId="438"/>
            <ac:spMk id="2" creationId="{00000000-0000-0000-0000-000000000000}"/>
          </ac:spMkLst>
        </pc:spChg>
        <pc:spChg chg="mod">
          <ac:chgData name="Yu, Duo" userId="97a69ae5-e632-4bf2-a339-618996bb8e19" providerId="ADAL" clId="{88B581D5-E882-4B03-B254-6BC17E663BC0}" dt="2023-11-06T21:22:02.573" v="97" actId="27636"/>
          <ac:spMkLst>
            <pc:docMk/>
            <pc:sldMk cId="3682751699" sldId="438"/>
            <ac:spMk id="4" creationId="{00000000-0000-0000-0000-000000000000}"/>
          </ac:spMkLst>
        </pc:spChg>
        <pc:graphicFrameChg chg="modGraphic">
          <ac:chgData name="Yu, Duo" userId="97a69ae5-e632-4bf2-a339-618996bb8e19" providerId="ADAL" clId="{88B581D5-E882-4B03-B254-6BC17E663BC0}" dt="2023-11-06T21:40:09.944" v="401" actId="2711"/>
          <ac:graphicFrameMkLst>
            <pc:docMk/>
            <pc:sldMk cId="3682751699" sldId="438"/>
            <ac:graphicFrameMk id="5" creationId="{00000000-0000-0000-0000-000000000000}"/>
          </ac:graphicFrameMkLst>
        </pc:graphicFrameChg>
      </pc:sldChg>
      <pc:sldChg chg="modSp add mod ord">
        <pc:chgData name="Yu, Duo" userId="97a69ae5-e632-4bf2-a339-618996bb8e19" providerId="ADAL" clId="{88B581D5-E882-4B03-B254-6BC17E663BC0}" dt="2023-11-07T17:13:19.592" v="1375" actId="2711"/>
        <pc:sldMkLst>
          <pc:docMk/>
          <pc:sldMk cId="3672929052" sldId="439"/>
        </pc:sldMkLst>
        <pc:spChg chg="mod">
          <ac:chgData name="Yu, Duo" userId="97a69ae5-e632-4bf2-a339-618996bb8e19" providerId="ADAL" clId="{88B581D5-E882-4B03-B254-6BC17E663BC0}" dt="2023-11-06T21:53:31.058" v="468" actId="20577"/>
          <ac:spMkLst>
            <pc:docMk/>
            <pc:sldMk cId="3672929052" sldId="439"/>
            <ac:spMk id="2" creationId="{00000000-0000-0000-0000-000000000000}"/>
          </ac:spMkLst>
        </pc:spChg>
        <pc:spChg chg="mod">
          <ac:chgData name="Yu, Duo" userId="97a69ae5-e632-4bf2-a339-618996bb8e19" providerId="ADAL" clId="{88B581D5-E882-4B03-B254-6BC17E663BC0}" dt="2023-11-07T17:13:19.592" v="1375" actId="2711"/>
          <ac:spMkLst>
            <pc:docMk/>
            <pc:sldMk cId="3672929052" sldId="439"/>
            <ac:spMk id="3" creationId="{00000000-0000-0000-0000-000000000000}"/>
          </ac:spMkLst>
        </pc:spChg>
        <pc:spChg chg="mod">
          <ac:chgData name="Yu, Duo" userId="97a69ae5-e632-4bf2-a339-618996bb8e19" providerId="ADAL" clId="{88B581D5-E882-4B03-B254-6BC17E663BC0}" dt="2023-11-06T21:22:18.660" v="103" actId="27636"/>
          <ac:spMkLst>
            <pc:docMk/>
            <pc:sldMk cId="3672929052" sldId="439"/>
            <ac:spMk id="4" creationId="{00000000-0000-0000-0000-000000000000}"/>
          </ac:spMkLst>
        </pc:spChg>
        <pc:picChg chg="mod">
          <ac:chgData name="Yu, Duo" userId="97a69ae5-e632-4bf2-a339-618996bb8e19" providerId="ADAL" clId="{88B581D5-E882-4B03-B254-6BC17E663BC0}" dt="2023-11-06T21:52:01.759" v="441" actId="1076"/>
          <ac:picMkLst>
            <pc:docMk/>
            <pc:sldMk cId="3672929052" sldId="439"/>
            <ac:picMk id="89094" creationId="{00000000-0000-0000-0000-000000000000}"/>
          </ac:picMkLst>
        </pc:picChg>
      </pc:sldChg>
      <pc:sldChg chg="modSp add mod ord">
        <pc:chgData name="Yu, Duo" userId="97a69ae5-e632-4bf2-a339-618996bb8e19" providerId="ADAL" clId="{88B581D5-E882-4B03-B254-6BC17E663BC0}" dt="2023-11-07T17:12:58.709" v="1370"/>
        <pc:sldMkLst>
          <pc:docMk/>
          <pc:sldMk cId="4131619562" sldId="443"/>
        </pc:sldMkLst>
        <pc:spChg chg="mod">
          <ac:chgData name="Yu, Duo" userId="97a69ae5-e632-4bf2-a339-618996bb8e19" providerId="ADAL" clId="{88B581D5-E882-4B03-B254-6BC17E663BC0}" dt="2023-11-06T21:41:10.624" v="407" actId="20577"/>
          <ac:spMkLst>
            <pc:docMk/>
            <pc:sldMk cId="4131619562" sldId="443"/>
            <ac:spMk id="2" creationId="{00000000-0000-0000-0000-000000000000}"/>
          </ac:spMkLst>
        </pc:spChg>
        <pc:spChg chg="mod">
          <ac:chgData name="Yu, Duo" userId="97a69ae5-e632-4bf2-a339-618996bb8e19" providerId="ADAL" clId="{88B581D5-E882-4B03-B254-6BC17E663BC0}" dt="2023-11-06T21:22:08.647" v="99" actId="27636"/>
          <ac:spMkLst>
            <pc:docMk/>
            <pc:sldMk cId="4131619562" sldId="443"/>
            <ac:spMk id="4" creationId="{00000000-0000-0000-0000-000000000000}"/>
          </ac:spMkLst>
        </pc:spChg>
        <pc:picChg chg="mod">
          <ac:chgData name="Yu, Duo" userId="97a69ae5-e632-4bf2-a339-618996bb8e19" providerId="ADAL" clId="{88B581D5-E882-4B03-B254-6BC17E663BC0}" dt="2023-11-06T21:41:21.762" v="409" actId="1076"/>
          <ac:picMkLst>
            <pc:docMk/>
            <pc:sldMk cId="4131619562" sldId="443"/>
            <ac:picMk id="88066" creationId="{00000000-0000-0000-0000-000000000000}"/>
          </ac:picMkLst>
        </pc:picChg>
      </pc:sldChg>
      <pc:sldChg chg="modSp add mod ord">
        <pc:chgData name="Yu, Duo" userId="97a69ae5-e632-4bf2-a339-618996bb8e19" providerId="ADAL" clId="{88B581D5-E882-4B03-B254-6BC17E663BC0}" dt="2023-11-07T17:13:02.466" v="1372"/>
        <pc:sldMkLst>
          <pc:docMk/>
          <pc:sldMk cId="3920574287" sldId="444"/>
        </pc:sldMkLst>
        <pc:spChg chg="mod">
          <ac:chgData name="Yu, Duo" userId="97a69ae5-e632-4bf2-a339-618996bb8e19" providerId="ADAL" clId="{88B581D5-E882-4B03-B254-6BC17E663BC0}" dt="2023-11-06T21:50:37.458" v="416" actId="14100"/>
          <ac:spMkLst>
            <pc:docMk/>
            <pc:sldMk cId="3920574287" sldId="444"/>
            <ac:spMk id="2" creationId="{00000000-0000-0000-0000-000000000000}"/>
          </ac:spMkLst>
        </pc:spChg>
        <pc:spChg chg="mod">
          <ac:chgData name="Yu, Duo" userId="97a69ae5-e632-4bf2-a339-618996bb8e19" providerId="ADAL" clId="{88B581D5-E882-4B03-B254-6BC17E663BC0}" dt="2023-11-06T21:22:13.717" v="101" actId="27636"/>
          <ac:spMkLst>
            <pc:docMk/>
            <pc:sldMk cId="3920574287" sldId="444"/>
            <ac:spMk id="4" creationId="{00000000-0000-0000-0000-000000000000}"/>
          </ac:spMkLst>
        </pc:spChg>
        <pc:picChg chg="mod">
          <ac:chgData name="Yu, Duo" userId="97a69ae5-e632-4bf2-a339-618996bb8e19" providerId="ADAL" clId="{88B581D5-E882-4B03-B254-6BC17E663BC0}" dt="2023-11-06T21:50:32.313" v="414" actId="1076"/>
          <ac:picMkLst>
            <pc:docMk/>
            <pc:sldMk cId="3920574287" sldId="444"/>
            <ac:picMk id="5" creationId="{00000000-0000-0000-0000-000000000000}"/>
          </ac:picMkLst>
        </pc:picChg>
        <pc:picChg chg="mod">
          <ac:chgData name="Yu, Duo" userId="97a69ae5-e632-4bf2-a339-618996bb8e19" providerId="ADAL" clId="{88B581D5-E882-4B03-B254-6BC17E663BC0}" dt="2023-11-06T21:50:35.025" v="415" actId="1076"/>
          <ac:picMkLst>
            <pc:docMk/>
            <pc:sldMk cId="3920574287" sldId="444"/>
            <ac:picMk id="6" creationId="{00000000-0000-0000-0000-000000000000}"/>
          </ac:picMkLst>
        </pc:picChg>
      </pc:sldChg>
      <pc:sldChg chg="modSp add mod ord">
        <pc:chgData name="Yu, Duo" userId="97a69ae5-e632-4bf2-a339-618996bb8e19" providerId="ADAL" clId="{88B581D5-E882-4B03-B254-6BC17E663BC0}" dt="2023-11-07T17:14:12.420" v="1383"/>
        <pc:sldMkLst>
          <pc:docMk/>
          <pc:sldMk cId="1965376864" sldId="446"/>
        </pc:sldMkLst>
        <pc:spChg chg="mod">
          <ac:chgData name="Yu, Duo" userId="97a69ae5-e632-4bf2-a339-618996bb8e19" providerId="ADAL" clId="{88B581D5-E882-4B03-B254-6BC17E663BC0}" dt="2023-11-06T21:25:46.635" v="111" actId="27636"/>
          <ac:spMkLst>
            <pc:docMk/>
            <pc:sldMk cId="1965376864" sldId="446"/>
            <ac:spMk id="4" creationId="{00000000-0000-0000-0000-000000000000}"/>
          </ac:spMkLst>
        </pc:spChg>
        <pc:spChg chg="mod">
          <ac:chgData name="Yu, Duo" userId="97a69ae5-e632-4bf2-a339-618996bb8e19" providerId="ADAL" clId="{88B581D5-E882-4B03-B254-6BC17E663BC0}" dt="2023-11-06T21:55:21.187" v="504" actId="2711"/>
          <ac:spMkLst>
            <pc:docMk/>
            <pc:sldMk cId="1965376864" sldId="446"/>
            <ac:spMk id="17410" creationId="{00000000-0000-0000-0000-000000000000}"/>
          </ac:spMkLst>
        </pc:spChg>
        <pc:spChg chg="mod">
          <ac:chgData name="Yu, Duo" userId="97a69ae5-e632-4bf2-a339-618996bb8e19" providerId="ADAL" clId="{88B581D5-E882-4B03-B254-6BC17E663BC0}" dt="2023-11-06T21:55:25.042" v="505" actId="2711"/>
          <ac:spMkLst>
            <pc:docMk/>
            <pc:sldMk cId="1965376864" sldId="446"/>
            <ac:spMk id="17413" creationId="{00000000-0000-0000-0000-000000000000}"/>
          </ac:spMkLst>
        </pc:spChg>
        <pc:spChg chg="mod">
          <ac:chgData name="Yu, Duo" userId="97a69ae5-e632-4bf2-a339-618996bb8e19" providerId="ADAL" clId="{88B581D5-E882-4B03-B254-6BC17E663BC0}" dt="2023-11-06T21:55:28.868" v="506" actId="2711"/>
          <ac:spMkLst>
            <pc:docMk/>
            <pc:sldMk cId="1965376864" sldId="446"/>
            <ac:spMk id="17414" creationId="{00000000-0000-0000-0000-000000000000}"/>
          </ac:spMkLst>
        </pc:spChg>
        <pc:picChg chg="mod">
          <ac:chgData name="Yu, Duo" userId="97a69ae5-e632-4bf2-a339-618996bb8e19" providerId="ADAL" clId="{88B581D5-E882-4B03-B254-6BC17E663BC0}" dt="2023-11-06T21:55:45.003" v="510" actId="1076"/>
          <ac:picMkLst>
            <pc:docMk/>
            <pc:sldMk cId="1965376864" sldId="446"/>
            <ac:picMk id="15" creationId="{00000000-0000-0000-0000-000000000000}"/>
          </ac:picMkLst>
        </pc:picChg>
      </pc:sldChg>
      <pc:sldChg chg="add del">
        <pc:chgData name="Yu, Duo" userId="97a69ae5-e632-4bf2-a339-618996bb8e19" providerId="ADAL" clId="{88B581D5-E882-4B03-B254-6BC17E663BC0}" dt="2023-11-06T22:07:03.021" v="619" actId="47"/>
        <pc:sldMkLst>
          <pc:docMk/>
          <pc:sldMk cId="0" sldId="447"/>
        </pc:sldMkLst>
      </pc:sldChg>
      <pc:sldChg chg="addSp delSp modSp new mod modNotesTx">
        <pc:chgData name="Yu, Duo" userId="97a69ae5-e632-4bf2-a339-618996bb8e19" providerId="ADAL" clId="{88B581D5-E882-4B03-B254-6BC17E663BC0}" dt="2023-11-06T21:37:41.378" v="375" actId="14100"/>
        <pc:sldMkLst>
          <pc:docMk/>
          <pc:sldMk cId="4082887765" sldId="448"/>
        </pc:sldMkLst>
        <pc:spChg chg="mod">
          <ac:chgData name="Yu, Duo" userId="97a69ae5-e632-4bf2-a339-618996bb8e19" providerId="ADAL" clId="{88B581D5-E882-4B03-B254-6BC17E663BC0}" dt="2023-11-06T21:34:23.713" v="345" actId="14100"/>
          <ac:spMkLst>
            <pc:docMk/>
            <pc:sldMk cId="4082887765" sldId="448"/>
            <ac:spMk id="2" creationId="{57B8C265-A673-FE9B-4450-AB6E99275C5D}"/>
          </ac:spMkLst>
        </pc:spChg>
        <pc:spChg chg="del mod">
          <ac:chgData name="Yu, Duo" userId="97a69ae5-e632-4bf2-a339-618996bb8e19" providerId="ADAL" clId="{88B581D5-E882-4B03-B254-6BC17E663BC0}" dt="2023-11-06T21:34:09.535" v="338" actId="478"/>
          <ac:spMkLst>
            <pc:docMk/>
            <pc:sldMk cId="4082887765" sldId="448"/>
            <ac:spMk id="3" creationId="{E8698707-D504-6143-EECE-7BBC584468D3}"/>
          </ac:spMkLst>
        </pc:spChg>
        <pc:spChg chg="add del mod">
          <ac:chgData name="Yu, Duo" userId="97a69ae5-e632-4bf2-a339-618996bb8e19" providerId="ADAL" clId="{88B581D5-E882-4B03-B254-6BC17E663BC0}" dt="2023-11-06T21:34:11.456" v="339" actId="478"/>
          <ac:spMkLst>
            <pc:docMk/>
            <pc:sldMk cId="4082887765" sldId="448"/>
            <ac:spMk id="5" creationId="{34BBCF55-1925-C89D-3514-25B6FE5C1D66}"/>
          </ac:spMkLst>
        </pc:spChg>
        <pc:picChg chg="add mod">
          <ac:chgData name="Yu, Duo" userId="97a69ae5-e632-4bf2-a339-618996bb8e19" providerId="ADAL" clId="{88B581D5-E882-4B03-B254-6BC17E663BC0}" dt="2023-11-06T21:37:41.378" v="375" actId="14100"/>
          <ac:picMkLst>
            <pc:docMk/>
            <pc:sldMk cId="4082887765" sldId="448"/>
            <ac:picMk id="7" creationId="{7A73BFED-3C46-5D87-46F8-B52B994FD484}"/>
          </ac:picMkLst>
        </pc:picChg>
      </pc:sldChg>
      <pc:sldChg chg="addSp delSp modSp new mod ord chgLayout">
        <pc:chgData name="Yu, Duo" userId="97a69ae5-e632-4bf2-a339-618996bb8e19" providerId="ADAL" clId="{88B581D5-E882-4B03-B254-6BC17E663BC0}" dt="2023-11-07T17:21:36.269" v="1396"/>
        <pc:sldMkLst>
          <pc:docMk/>
          <pc:sldMk cId="3304189072" sldId="449"/>
        </pc:sldMkLst>
        <pc:spChg chg="del">
          <ac:chgData name="Yu, Duo" userId="97a69ae5-e632-4bf2-a339-618996bb8e19" providerId="ADAL" clId="{88B581D5-E882-4B03-B254-6BC17E663BC0}" dt="2023-11-06T22:01:12.075" v="551" actId="700"/>
          <ac:spMkLst>
            <pc:docMk/>
            <pc:sldMk cId="3304189072" sldId="449"/>
            <ac:spMk id="2" creationId="{E77CA854-2F9B-E734-DB36-C39B02DCE4B9}"/>
          </ac:spMkLst>
        </pc:spChg>
        <pc:spChg chg="del">
          <ac:chgData name="Yu, Duo" userId="97a69ae5-e632-4bf2-a339-618996bb8e19" providerId="ADAL" clId="{88B581D5-E882-4B03-B254-6BC17E663BC0}" dt="2023-11-06T22:01:12.075" v="551" actId="700"/>
          <ac:spMkLst>
            <pc:docMk/>
            <pc:sldMk cId="3304189072" sldId="449"/>
            <ac:spMk id="3" creationId="{CDE2B9E6-C7E8-04AD-7051-4F8B1FE5718B}"/>
          </ac:spMkLst>
        </pc:spChg>
        <pc:spChg chg="add mod ord">
          <ac:chgData name="Yu, Duo" userId="97a69ae5-e632-4bf2-a339-618996bb8e19" providerId="ADAL" clId="{88B581D5-E882-4B03-B254-6BC17E663BC0}" dt="2023-11-06T22:01:53.400" v="564" actId="14100"/>
          <ac:spMkLst>
            <pc:docMk/>
            <pc:sldMk cId="3304189072" sldId="449"/>
            <ac:spMk id="4" creationId="{031FB433-2852-4DD6-B0A4-7FA0DA70B0F3}"/>
          </ac:spMkLst>
        </pc:spChg>
        <pc:spChg chg="add mod ord">
          <ac:chgData name="Yu, Duo" userId="97a69ae5-e632-4bf2-a339-618996bb8e19" providerId="ADAL" clId="{88B581D5-E882-4B03-B254-6BC17E663BC0}" dt="2023-11-06T22:07:21.082" v="625" actId="12"/>
          <ac:spMkLst>
            <pc:docMk/>
            <pc:sldMk cId="3304189072" sldId="449"/>
            <ac:spMk id="5" creationId="{6167C4E3-BFE7-C995-00B8-170B4B072FDC}"/>
          </ac:spMkLst>
        </pc:spChg>
      </pc:sldChg>
      <pc:sldChg chg="add del">
        <pc:chgData name="Yu, Duo" userId="97a69ae5-e632-4bf2-a339-618996bb8e19" providerId="ADAL" clId="{88B581D5-E882-4B03-B254-6BC17E663BC0}" dt="2023-11-06T22:07:04.209" v="620" actId="47"/>
        <pc:sldMkLst>
          <pc:docMk/>
          <pc:sldMk cId="3343032309" sldId="450"/>
        </pc:sldMkLst>
      </pc:sldChg>
      <pc:sldChg chg="addSp delSp modSp new del mod ord">
        <pc:chgData name="Yu, Duo" userId="97a69ae5-e632-4bf2-a339-618996bb8e19" providerId="ADAL" clId="{88B581D5-E882-4B03-B254-6BC17E663BC0}" dt="2023-11-07T17:22:16.631" v="1401" actId="47"/>
        <pc:sldMkLst>
          <pc:docMk/>
          <pc:sldMk cId="4247954055" sldId="450"/>
        </pc:sldMkLst>
        <pc:spChg chg="mod">
          <ac:chgData name="Yu, Duo" userId="97a69ae5-e632-4bf2-a339-618996bb8e19" providerId="ADAL" clId="{88B581D5-E882-4B03-B254-6BC17E663BC0}" dt="2023-11-06T22:12:22.188" v="678" actId="20577"/>
          <ac:spMkLst>
            <pc:docMk/>
            <pc:sldMk cId="4247954055" sldId="450"/>
            <ac:spMk id="2" creationId="{B31D541A-5BB0-C1E5-0807-1D68FD8A9868}"/>
          </ac:spMkLst>
        </pc:spChg>
        <pc:spChg chg="add del mod">
          <ac:chgData name="Yu, Duo" userId="97a69ae5-e632-4bf2-a339-618996bb8e19" providerId="ADAL" clId="{88B581D5-E882-4B03-B254-6BC17E663BC0}" dt="2023-11-06T22:12:40.914" v="684" actId="478"/>
          <ac:spMkLst>
            <pc:docMk/>
            <pc:sldMk cId="4247954055" sldId="450"/>
            <ac:spMk id="3" creationId="{1D6A42BC-3114-A84D-CE8C-30361B727FBE}"/>
          </ac:spMkLst>
        </pc:spChg>
        <pc:spChg chg="add del mod">
          <ac:chgData name="Yu, Duo" userId="97a69ae5-e632-4bf2-a339-618996bb8e19" providerId="ADAL" clId="{88B581D5-E882-4B03-B254-6BC17E663BC0}" dt="2023-11-06T22:12:34.611" v="682"/>
          <ac:spMkLst>
            <pc:docMk/>
            <pc:sldMk cId="4247954055" sldId="450"/>
            <ac:spMk id="4" creationId="{91696D14-0943-8D76-BFCB-0623AB184A9D}"/>
          </ac:spMkLst>
        </pc:spChg>
        <pc:spChg chg="add mod">
          <ac:chgData name="Yu, Duo" userId="97a69ae5-e632-4bf2-a339-618996bb8e19" providerId="ADAL" clId="{88B581D5-E882-4B03-B254-6BC17E663BC0}" dt="2023-11-06T22:12:43.113" v="686" actId="1076"/>
          <ac:spMkLst>
            <pc:docMk/>
            <pc:sldMk cId="4247954055" sldId="450"/>
            <ac:spMk id="5" creationId="{FF39BC37-5607-0A3A-7F47-FFFC905F6BE9}"/>
          </ac:spMkLst>
        </pc:spChg>
      </pc:sldChg>
      <pc:sldChg chg="new del">
        <pc:chgData name="Yu, Duo" userId="97a69ae5-e632-4bf2-a339-618996bb8e19" providerId="ADAL" clId="{88B581D5-E882-4B03-B254-6BC17E663BC0}" dt="2023-11-06T22:12:55.627" v="690" actId="47"/>
        <pc:sldMkLst>
          <pc:docMk/>
          <pc:sldMk cId="2063154053" sldId="451"/>
        </pc:sldMkLst>
      </pc:sldChg>
      <pc:sldChg chg="addSp delSp modSp add mod ord chgLayout">
        <pc:chgData name="Yu, Duo" userId="97a69ae5-e632-4bf2-a339-618996bb8e19" providerId="ADAL" clId="{88B581D5-E882-4B03-B254-6BC17E663BC0}" dt="2023-11-07T17:40:32.132" v="1524" actId="20577"/>
        <pc:sldMkLst>
          <pc:docMk/>
          <pc:sldMk cId="1521748123" sldId="452"/>
        </pc:sldMkLst>
        <pc:spChg chg="mod ord">
          <ac:chgData name="Yu, Duo" userId="97a69ae5-e632-4bf2-a339-618996bb8e19" providerId="ADAL" clId="{88B581D5-E882-4B03-B254-6BC17E663BC0}" dt="2023-11-07T17:40:32.132" v="1524" actId="20577"/>
          <ac:spMkLst>
            <pc:docMk/>
            <pc:sldMk cId="1521748123" sldId="452"/>
            <ac:spMk id="2" creationId="{B31D541A-5BB0-C1E5-0807-1D68FD8A9868}"/>
          </ac:spMkLst>
        </pc:spChg>
        <pc:spChg chg="add mod ord">
          <ac:chgData name="Yu, Duo" userId="97a69ae5-e632-4bf2-a339-618996bb8e19" providerId="ADAL" clId="{88B581D5-E882-4B03-B254-6BC17E663BC0}" dt="2023-11-06T22:14:43.976" v="728" actId="2711"/>
          <ac:spMkLst>
            <pc:docMk/>
            <pc:sldMk cId="1521748123" sldId="452"/>
            <ac:spMk id="3" creationId="{F449FA03-5DD3-5128-BF29-82C12A316267}"/>
          </ac:spMkLst>
        </pc:spChg>
        <pc:spChg chg="del">
          <ac:chgData name="Yu, Duo" userId="97a69ae5-e632-4bf2-a339-618996bb8e19" providerId="ADAL" clId="{88B581D5-E882-4B03-B254-6BC17E663BC0}" dt="2023-11-06T22:13:19.684" v="698" actId="478"/>
          <ac:spMkLst>
            <pc:docMk/>
            <pc:sldMk cId="1521748123" sldId="452"/>
            <ac:spMk id="5" creationId="{FF39BC37-5607-0A3A-7F47-FFFC905F6BE9}"/>
          </ac:spMkLst>
        </pc:spChg>
        <pc:picChg chg="add mod">
          <ac:chgData name="Yu, Duo" userId="97a69ae5-e632-4bf2-a339-618996bb8e19" providerId="ADAL" clId="{88B581D5-E882-4B03-B254-6BC17E663BC0}" dt="2023-11-06T22:14:55.773" v="730" actId="1076"/>
          <ac:picMkLst>
            <pc:docMk/>
            <pc:sldMk cId="1521748123" sldId="452"/>
            <ac:picMk id="4" creationId="{EFA2507D-BAF9-25AC-D69D-BB299A819485}"/>
          </ac:picMkLst>
        </pc:picChg>
      </pc:sldChg>
      <pc:sldChg chg="new del">
        <pc:chgData name="Yu, Duo" userId="97a69ae5-e632-4bf2-a339-618996bb8e19" providerId="ADAL" clId="{88B581D5-E882-4B03-B254-6BC17E663BC0}" dt="2023-11-06T22:15:21.522" v="733" actId="47"/>
        <pc:sldMkLst>
          <pc:docMk/>
          <pc:sldMk cId="251188745" sldId="453"/>
        </pc:sldMkLst>
      </pc:sldChg>
      <pc:sldChg chg="modSp add mod ord">
        <pc:chgData name="Yu, Duo" userId="97a69ae5-e632-4bf2-a339-618996bb8e19" providerId="ADAL" clId="{88B581D5-E882-4B03-B254-6BC17E663BC0}" dt="2023-11-07T17:40:39.831" v="1529" actId="1076"/>
        <pc:sldMkLst>
          <pc:docMk/>
          <pc:sldMk cId="1537599312" sldId="454"/>
        </pc:sldMkLst>
        <pc:spChg chg="mod">
          <ac:chgData name="Yu, Duo" userId="97a69ae5-e632-4bf2-a339-618996bb8e19" providerId="ADAL" clId="{88B581D5-E882-4B03-B254-6BC17E663BC0}" dt="2023-11-07T17:40:37.629" v="1528" actId="20577"/>
          <ac:spMkLst>
            <pc:docMk/>
            <pc:sldMk cId="1537599312" sldId="454"/>
            <ac:spMk id="2" creationId="{B31D541A-5BB0-C1E5-0807-1D68FD8A9868}"/>
          </ac:spMkLst>
        </pc:spChg>
        <pc:spChg chg="mod">
          <ac:chgData name="Yu, Duo" userId="97a69ae5-e632-4bf2-a339-618996bb8e19" providerId="ADAL" clId="{88B581D5-E882-4B03-B254-6BC17E663BC0}" dt="2023-11-06T22:15:42.831" v="740" actId="2711"/>
          <ac:spMkLst>
            <pc:docMk/>
            <pc:sldMk cId="1537599312" sldId="454"/>
            <ac:spMk id="3" creationId="{F449FA03-5DD3-5128-BF29-82C12A316267}"/>
          </ac:spMkLst>
        </pc:spChg>
        <pc:picChg chg="mod">
          <ac:chgData name="Yu, Duo" userId="97a69ae5-e632-4bf2-a339-618996bb8e19" providerId="ADAL" clId="{88B581D5-E882-4B03-B254-6BC17E663BC0}" dt="2023-11-07T17:40:39.831" v="1529" actId="1076"/>
          <ac:picMkLst>
            <pc:docMk/>
            <pc:sldMk cId="1537599312" sldId="454"/>
            <ac:picMk id="4" creationId="{EFA2507D-BAF9-25AC-D69D-BB299A819485}"/>
          </ac:picMkLst>
        </pc:picChg>
      </pc:sldChg>
      <pc:sldChg chg="add del">
        <pc:chgData name="Yu, Duo" userId="97a69ae5-e632-4bf2-a339-618996bb8e19" providerId="ADAL" clId="{88B581D5-E882-4B03-B254-6BC17E663BC0}" dt="2023-11-06T22:16:53.971" v="743" actId="47"/>
        <pc:sldMkLst>
          <pc:docMk/>
          <pc:sldMk cId="1316902440" sldId="455"/>
        </pc:sldMkLst>
      </pc:sldChg>
      <pc:sldChg chg="addSp delSp modSp add del mod ord">
        <pc:chgData name="Yu, Duo" userId="97a69ae5-e632-4bf2-a339-618996bb8e19" providerId="ADAL" clId="{88B581D5-E882-4B03-B254-6BC17E663BC0}" dt="2023-11-07T17:40:50.591" v="1530" actId="47"/>
        <pc:sldMkLst>
          <pc:docMk/>
          <pc:sldMk cId="4091801157" sldId="455"/>
        </pc:sldMkLst>
        <pc:spChg chg="mod">
          <ac:chgData name="Yu, Duo" userId="97a69ae5-e632-4bf2-a339-618996bb8e19" providerId="ADAL" clId="{88B581D5-E882-4B03-B254-6BC17E663BC0}" dt="2023-11-06T22:17:01.743" v="752" actId="20577"/>
          <ac:spMkLst>
            <pc:docMk/>
            <pc:sldMk cId="4091801157" sldId="455"/>
            <ac:spMk id="2" creationId="{B31D541A-5BB0-C1E5-0807-1D68FD8A9868}"/>
          </ac:spMkLst>
        </pc:spChg>
        <pc:spChg chg="del">
          <ac:chgData name="Yu, Duo" userId="97a69ae5-e632-4bf2-a339-618996bb8e19" providerId="ADAL" clId="{88B581D5-E882-4B03-B254-6BC17E663BC0}" dt="2023-11-06T22:17:08.917" v="755" actId="478"/>
          <ac:spMkLst>
            <pc:docMk/>
            <pc:sldMk cId="4091801157" sldId="455"/>
            <ac:spMk id="5" creationId="{FF39BC37-5607-0A3A-7F47-FFFC905F6BE9}"/>
          </ac:spMkLst>
        </pc:spChg>
        <pc:spChg chg="add mod">
          <ac:chgData name="Yu, Duo" userId="97a69ae5-e632-4bf2-a339-618996bb8e19" providerId="ADAL" clId="{88B581D5-E882-4B03-B254-6BC17E663BC0}" dt="2023-11-06T22:17:35.067" v="764" actId="1076"/>
          <ac:spMkLst>
            <pc:docMk/>
            <pc:sldMk cId="4091801157" sldId="455"/>
            <ac:spMk id="6" creationId="{AD524975-6A73-A52D-3F0C-23F312492226}"/>
          </ac:spMkLst>
        </pc:spChg>
        <pc:picChg chg="add mod">
          <ac:chgData name="Yu, Duo" userId="97a69ae5-e632-4bf2-a339-618996bb8e19" providerId="ADAL" clId="{88B581D5-E882-4B03-B254-6BC17E663BC0}" dt="2023-11-06T22:17:11.461" v="756" actId="1076"/>
          <ac:picMkLst>
            <pc:docMk/>
            <pc:sldMk cId="4091801157" sldId="455"/>
            <ac:picMk id="3" creationId="{84C23946-0CC8-D4FA-4B79-C01E42ABEE13}"/>
          </ac:picMkLst>
        </pc:picChg>
      </pc:sldChg>
      <pc:sldChg chg="delSp modSp add mod ord">
        <pc:chgData name="Yu, Duo" userId="97a69ae5-e632-4bf2-a339-618996bb8e19" providerId="ADAL" clId="{88B581D5-E882-4B03-B254-6BC17E663BC0}" dt="2023-11-07T17:42:00.071" v="1536" actId="20577"/>
        <pc:sldMkLst>
          <pc:docMk/>
          <pc:sldMk cId="517596734" sldId="456"/>
        </pc:sldMkLst>
        <pc:spChg chg="mod">
          <ac:chgData name="Yu, Duo" userId="97a69ae5-e632-4bf2-a339-618996bb8e19" providerId="ADAL" clId="{88B581D5-E882-4B03-B254-6BC17E663BC0}" dt="2023-11-07T17:42:00.071" v="1536" actId="20577"/>
          <ac:spMkLst>
            <pc:docMk/>
            <pc:sldMk cId="517596734" sldId="456"/>
            <ac:spMk id="2" creationId="{B31D541A-5BB0-C1E5-0807-1D68FD8A9868}"/>
          </ac:spMkLst>
        </pc:spChg>
        <pc:spChg chg="mod">
          <ac:chgData name="Yu, Duo" userId="97a69ae5-e632-4bf2-a339-618996bb8e19" providerId="ADAL" clId="{88B581D5-E882-4B03-B254-6BC17E663BC0}" dt="2023-11-06T22:18:29.773" v="779" actId="1076"/>
          <ac:spMkLst>
            <pc:docMk/>
            <pc:sldMk cId="517596734" sldId="456"/>
            <ac:spMk id="3" creationId="{F449FA03-5DD3-5128-BF29-82C12A316267}"/>
          </ac:spMkLst>
        </pc:spChg>
        <pc:picChg chg="del">
          <ac:chgData name="Yu, Duo" userId="97a69ae5-e632-4bf2-a339-618996bb8e19" providerId="ADAL" clId="{88B581D5-E882-4B03-B254-6BC17E663BC0}" dt="2023-11-06T22:18:03.163" v="769" actId="478"/>
          <ac:picMkLst>
            <pc:docMk/>
            <pc:sldMk cId="517596734" sldId="456"/>
            <ac:picMk id="4" creationId="{EFA2507D-BAF9-25AC-D69D-BB299A819485}"/>
          </ac:picMkLst>
        </pc:picChg>
      </pc:sldChg>
      <pc:sldChg chg="modSp add mod ord">
        <pc:chgData name="Yu, Duo" userId="97a69ae5-e632-4bf2-a339-618996bb8e19" providerId="ADAL" clId="{88B581D5-E882-4B03-B254-6BC17E663BC0}" dt="2023-11-07T18:17:10.826" v="1550" actId="20577"/>
        <pc:sldMkLst>
          <pc:docMk/>
          <pc:sldMk cId="2464356835" sldId="457"/>
        </pc:sldMkLst>
        <pc:spChg chg="mod">
          <ac:chgData name="Yu, Duo" userId="97a69ae5-e632-4bf2-a339-618996bb8e19" providerId="ADAL" clId="{88B581D5-E882-4B03-B254-6BC17E663BC0}" dt="2023-11-07T17:42:28.244" v="1537"/>
          <ac:spMkLst>
            <pc:docMk/>
            <pc:sldMk cId="2464356835" sldId="457"/>
            <ac:spMk id="2" creationId="{B31D541A-5BB0-C1E5-0807-1D68FD8A9868}"/>
          </ac:spMkLst>
        </pc:spChg>
        <pc:spChg chg="mod">
          <ac:chgData name="Yu, Duo" userId="97a69ae5-e632-4bf2-a339-618996bb8e19" providerId="ADAL" clId="{88B581D5-E882-4B03-B254-6BC17E663BC0}" dt="2023-11-07T18:17:10.826" v="1550" actId="20577"/>
          <ac:spMkLst>
            <pc:docMk/>
            <pc:sldMk cId="2464356835" sldId="457"/>
            <ac:spMk id="3" creationId="{F449FA03-5DD3-5128-BF29-82C12A316267}"/>
          </ac:spMkLst>
        </pc:spChg>
      </pc:sldChg>
      <pc:sldChg chg="modSp add del mod ord">
        <pc:chgData name="Yu, Duo" userId="97a69ae5-e632-4bf2-a339-618996bb8e19" providerId="ADAL" clId="{88B581D5-E882-4B03-B254-6BC17E663BC0}" dt="2023-11-07T17:30:06.635" v="1423" actId="47"/>
        <pc:sldMkLst>
          <pc:docMk/>
          <pc:sldMk cId="1401008762" sldId="458"/>
        </pc:sldMkLst>
        <pc:spChg chg="mod">
          <ac:chgData name="Yu, Duo" userId="97a69ae5-e632-4bf2-a339-618996bb8e19" providerId="ADAL" clId="{88B581D5-E882-4B03-B254-6BC17E663BC0}" dt="2023-11-06T22:34:46.189" v="820" actId="14100"/>
          <ac:spMkLst>
            <pc:docMk/>
            <pc:sldMk cId="1401008762" sldId="458"/>
            <ac:spMk id="2" creationId="{B31D541A-5BB0-C1E5-0807-1D68FD8A9868}"/>
          </ac:spMkLst>
        </pc:spChg>
        <pc:spChg chg="mod">
          <ac:chgData name="Yu, Duo" userId="97a69ae5-e632-4bf2-a339-618996bb8e19" providerId="ADAL" clId="{88B581D5-E882-4B03-B254-6BC17E663BC0}" dt="2023-11-06T22:34:47.563" v="821" actId="14100"/>
          <ac:spMkLst>
            <pc:docMk/>
            <pc:sldMk cId="1401008762" sldId="458"/>
            <ac:spMk id="3" creationId="{F449FA03-5DD3-5128-BF29-82C12A316267}"/>
          </ac:spMkLst>
        </pc:spChg>
      </pc:sldChg>
      <pc:sldChg chg="addSp delSp modSp add del mod ord">
        <pc:chgData name="Yu, Duo" userId="97a69ae5-e632-4bf2-a339-618996bb8e19" providerId="ADAL" clId="{88B581D5-E882-4B03-B254-6BC17E663BC0}" dt="2023-11-07T17:30:05.811" v="1422" actId="47"/>
        <pc:sldMkLst>
          <pc:docMk/>
          <pc:sldMk cId="1397966965" sldId="459"/>
        </pc:sldMkLst>
        <pc:spChg chg="mod">
          <ac:chgData name="Yu, Duo" userId="97a69ae5-e632-4bf2-a339-618996bb8e19" providerId="ADAL" clId="{88B581D5-E882-4B03-B254-6BC17E663BC0}" dt="2023-11-06T22:35:30.889" v="828" actId="20577"/>
          <ac:spMkLst>
            <pc:docMk/>
            <pc:sldMk cId="1397966965" sldId="459"/>
            <ac:spMk id="2" creationId="{B31D541A-5BB0-C1E5-0807-1D68FD8A9868}"/>
          </ac:spMkLst>
        </pc:spChg>
        <pc:spChg chg="add del mod">
          <ac:chgData name="Yu, Duo" userId="97a69ae5-e632-4bf2-a339-618996bb8e19" providerId="ADAL" clId="{88B581D5-E882-4B03-B254-6BC17E663BC0}" dt="2023-11-06T22:35:48.980" v="835" actId="478"/>
          <ac:spMkLst>
            <pc:docMk/>
            <pc:sldMk cId="1397966965" sldId="459"/>
            <ac:spMk id="3" creationId="{F449FA03-5DD3-5128-BF29-82C12A316267}"/>
          </ac:spMkLst>
        </pc:spChg>
        <pc:spChg chg="add mod">
          <ac:chgData name="Yu, Duo" userId="97a69ae5-e632-4bf2-a339-618996bb8e19" providerId="ADAL" clId="{88B581D5-E882-4B03-B254-6BC17E663BC0}" dt="2023-11-06T22:36:32.431" v="846" actId="1076"/>
          <ac:spMkLst>
            <pc:docMk/>
            <pc:sldMk cId="1397966965" sldId="459"/>
            <ac:spMk id="6" creationId="{8D90A357-A4AD-79F8-235B-2529B7859977}"/>
          </ac:spMkLst>
        </pc:spChg>
        <pc:picChg chg="add del mod">
          <ac:chgData name="Yu, Duo" userId="97a69ae5-e632-4bf2-a339-618996bb8e19" providerId="ADAL" clId="{88B581D5-E882-4B03-B254-6BC17E663BC0}" dt="2023-11-06T22:35:42.657" v="834"/>
          <ac:picMkLst>
            <pc:docMk/>
            <pc:sldMk cId="1397966965" sldId="459"/>
            <ac:picMk id="4" creationId="{B5E92C68-F4EC-0A37-4100-31E92B0757A0}"/>
          </ac:picMkLst>
        </pc:picChg>
        <pc:picChg chg="add mod">
          <ac:chgData name="Yu, Duo" userId="97a69ae5-e632-4bf2-a339-618996bb8e19" providerId="ADAL" clId="{88B581D5-E882-4B03-B254-6BC17E663BC0}" dt="2023-11-06T22:36:05.169" v="840" actId="1076"/>
          <ac:picMkLst>
            <pc:docMk/>
            <pc:sldMk cId="1397966965" sldId="459"/>
            <ac:picMk id="5" creationId="{F986E5F4-8872-D2BB-044D-E15DD5A008EC}"/>
          </ac:picMkLst>
        </pc:picChg>
      </pc:sldChg>
      <pc:sldChg chg="addSp delSp modSp add del mod chgLayout">
        <pc:chgData name="Yu, Duo" userId="97a69ae5-e632-4bf2-a339-618996bb8e19" providerId="ADAL" clId="{88B581D5-E882-4B03-B254-6BC17E663BC0}" dt="2023-11-07T17:33:21.667" v="1432" actId="47"/>
        <pc:sldMkLst>
          <pc:docMk/>
          <pc:sldMk cId="3096876317" sldId="460"/>
        </pc:sldMkLst>
        <pc:spChg chg="mod ord">
          <ac:chgData name="Yu, Duo" userId="97a69ae5-e632-4bf2-a339-618996bb8e19" providerId="ADAL" clId="{88B581D5-E882-4B03-B254-6BC17E663BC0}" dt="2023-11-06T22:37:30.685" v="857" actId="14100"/>
          <ac:spMkLst>
            <pc:docMk/>
            <pc:sldMk cId="3096876317" sldId="460"/>
            <ac:spMk id="2" creationId="{B31D541A-5BB0-C1E5-0807-1D68FD8A9868}"/>
          </ac:spMkLst>
        </pc:spChg>
        <pc:spChg chg="mod ord">
          <ac:chgData name="Yu, Duo" userId="97a69ae5-e632-4bf2-a339-618996bb8e19" providerId="ADAL" clId="{88B581D5-E882-4B03-B254-6BC17E663BC0}" dt="2023-11-06T22:37:37.289" v="860" actId="2711"/>
          <ac:spMkLst>
            <pc:docMk/>
            <pc:sldMk cId="3096876317" sldId="460"/>
            <ac:spMk id="6" creationId="{8D90A357-A4AD-79F8-235B-2529B7859977}"/>
          </ac:spMkLst>
        </pc:spChg>
        <pc:picChg chg="add mod">
          <ac:chgData name="Yu, Duo" userId="97a69ae5-e632-4bf2-a339-618996bb8e19" providerId="ADAL" clId="{88B581D5-E882-4B03-B254-6BC17E663BC0}" dt="2023-11-06T22:37:45.980" v="863" actId="1076"/>
          <ac:picMkLst>
            <pc:docMk/>
            <pc:sldMk cId="3096876317" sldId="460"/>
            <ac:picMk id="3" creationId="{A3DD6C60-5F8E-D75A-834C-8738A310D279}"/>
          </ac:picMkLst>
        </pc:picChg>
        <pc:picChg chg="del">
          <ac:chgData name="Yu, Duo" userId="97a69ae5-e632-4bf2-a339-618996bb8e19" providerId="ADAL" clId="{88B581D5-E882-4B03-B254-6BC17E663BC0}" dt="2023-11-06T22:37:10.173" v="849" actId="478"/>
          <ac:picMkLst>
            <pc:docMk/>
            <pc:sldMk cId="3096876317" sldId="460"/>
            <ac:picMk id="5" creationId="{F986E5F4-8872-D2BB-044D-E15DD5A008EC}"/>
          </ac:picMkLst>
        </pc:picChg>
      </pc:sldChg>
      <pc:sldChg chg="delSp modSp add del mod">
        <pc:chgData name="Yu, Duo" userId="97a69ae5-e632-4bf2-a339-618996bb8e19" providerId="ADAL" clId="{88B581D5-E882-4B03-B254-6BC17E663BC0}" dt="2023-11-07T17:33:24.588" v="1433" actId="47"/>
        <pc:sldMkLst>
          <pc:docMk/>
          <pc:sldMk cId="3488505776" sldId="461"/>
        </pc:sldMkLst>
        <pc:spChg chg="mod">
          <ac:chgData name="Yu, Duo" userId="97a69ae5-e632-4bf2-a339-618996bb8e19" providerId="ADAL" clId="{88B581D5-E882-4B03-B254-6BC17E663BC0}" dt="2023-11-07T17:32:29.909" v="1425" actId="21"/>
          <ac:spMkLst>
            <pc:docMk/>
            <pc:sldMk cId="3488505776" sldId="461"/>
            <ac:spMk id="6" creationId="{8D90A357-A4AD-79F8-235B-2529B7859977}"/>
          </ac:spMkLst>
        </pc:spChg>
        <pc:picChg chg="del">
          <ac:chgData name="Yu, Duo" userId="97a69ae5-e632-4bf2-a339-618996bb8e19" providerId="ADAL" clId="{88B581D5-E882-4B03-B254-6BC17E663BC0}" dt="2023-11-06T22:38:16.060" v="866" actId="478"/>
          <ac:picMkLst>
            <pc:docMk/>
            <pc:sldMk cId="3488505776" sldId="461"/>
            <ac:picMk id="3" creationId="{A3DD6C60-5F8E-D75A-834C-8738A310D279}"/>
          </ac:picMkLst>
        </pc:picChg>
      </pc:sldChg>
      <pc:sldChg chg="modSp add del mod">
        <pc:chgData name="Yu, Duo" userId="97a69ae5-e632-4bf2-a339-618996bb8e19" providerId="ADAL" clId="{88B581D5-E882-4B03-B254-6BC17E663BC0}" dt="2023-11-07T18:40:03.792" v="2093" actId="47"/>
        <pc:sldMkLst>
          <pc:docMk/>
          <pc:sldMk cId="2195401661" sldId="462"/>
        </pc:sldMkLst>
        <pc:spChg chg="mod">
          <ac:chgData name="Yu, Duo" userId="97a69ae5-e632-4bf2-a339-618996bb8e19" providerId="ADAL" clId="{88B581D5-E882-4B03-B254-6BC17E663BC0}" dt="2023-11-06T22:39:52.901" v="893" actId="20577"/>
          <ac:spMkLst>
            <pc:docMk/>
            <pc:sldMk cId="2195401661" sldId="462"/>
            <ac:spMk id="38914" creationId="{00000000-0000-0000-0000-000000000000}"/>
          </ac:spMkLst>
        </pc:spChg>
        <pc:spChg chg="mod">
          <ac:chgData name="Yu, Duo" userId="97a69ae5-e632-4bf2-a339-618996bb8e19" providerId="ADAL" clId="{88B581D5-E882-4B03-B254-6BC17E663BC0}" dt="2023-11-07T18:15:30.040" v="1546" actId="20577"/>
          <ac:spMkLst>
            <pc:docMk/>
            <pc:sldMk cId="2195401661" sldId="462"/>
            <ac:spMk id="38915" creationId="{00000000-0000-0000-0000-000000000000}"/>
          </ac:spMkLst>
        </pc:spChg>
      </pc:sldChg>
      <pc:sldChg chg="addSp delSp modSp new mod modClrScheme chgLayout">
        <pc:chgData name="Yu, Duo" userId="97a69ae5-e632-4bf2-a339-618996bb8e19" providerId="ADAL" clId="{88B581D5-E882-4B03-B254-6BC17E663BC0}" dt="2023-11-07T17:09:35.727" v="1366" actId="1076"/>
        <pc:sldMkLst>
          <pc:docMk/>
          <pc:sldMk cId="1001533490" sldId="463"/>
        </pc:sldMkLst>
        <pc:spChg chg="mod ord">
          <ac:chgData name="Yu, Duo" userId="97a69ae5-e632-4bf2-a339-618996bb8e19" providerId="ADAL" clId="{88B581D5-E882-4B03-B254-6BC17E663BC0}" dt="2023-11-07T17:08:29.132" v="1361" actId="20577"/>
          <ac:spMkLst>
            <pc:docMk/>
            <pc:sldMk cId="1001533490" sldId="463"/>
            <ac:spMk id="2" creationId="{7F694F77-A673-7996-E0C0-69F91AD6B8AE}"/>
          </ac:spMkLst>
        </pc:spChg>
        <pc:spChg chg="del mod">
          <ac:chgData name="Yu, Duo" userId="97a69ae5-e632-4bf2-a339-618996bb8e19" providerId="ADAL" clId="{88B581D5-E882-4B03-B254-6BC17E663BC0}" dt="2023-11-07T16:54:53.062" v="1040" actId="478"/>
          <ac:spMkLst>
            <pc:docMk/>
            <pc:sldMk cId="1001533490" sldId="463"/>
            <ac:spMk id="3" creationId="{CDF20849-C5A9-2700-40DC-07E86B46A329}"/>
          </ac:spMkLst>
        </pc:spChg>
        <pc:spChg chg="add del mod ord">
          <ac:chgData name="Yu, Duo" userId="97a69ae5-e632-4bf2-a339-618996bb8e19" providerId="ADAL" clId="{88B581D5-E882-4B03-B254-6BC17E663BC0}" dt="2023-11-07T17:08:19.917" v="1352" actId="700"/>
          <ac:spMkLst>
            <pc:docMk/>
            <pc:sldMk cId="1001533490" sldId="463"/>
            <ac:spMk id="6" creationId="{C26145E2-2BBA-1E54-2253-AF4A91582690}"/>
          </ac:spMkLst>
        </pc:spChg>
        <pc:spChg chg="add del mod ord">
          <ac:chgData name="Yu, Duo" userId="97a69ae5-e632-4bf2-a339-618996bb8e19" providerId="ADAL" clId="{88B581D5-E882-4B03-B254-6BC17E663BC0}" dt="2023-11-07T17:08:19.917" v="1352" actId="700"/>
          <ac:spMkLst>
            <pc:docMk/>
            <pc:sldMk cId="1001533490" sldId="463"/>
            <ac:spMk id="7" creationId="{F86CCFD1-4E50-C27D-4486-892B0B72A439}"/>
          </ac:spMkLst>
        </pc:spChg>
        <pc:spChg chg="add del mod ord">
          <ac:chgData name="Yu, Duo" userId="97a69ae5-e632-4bf2-a339-618996bb8e19" providerId="ADAL" clId="{88B581D5-E882-4B03-B254-6BC17E663BC0}" dt="2023-11-07T17:09:21.154" v="1363" actId="22"/>
          <ac:spMkLst>
            <pc:docMk/>
            <pc:sldMk cId="1001533490" sldId="463"/>
            <ac:spMk id="8" creationId="{971B4E96-DE50-1BE8-4A10-15772CA0EAA4}"/>
          </ac:spMkLst>
        </pc:spChg>
        <pc:picChg chg="add del mod">
          <ac:chgData name="Yu, Duo" userId="97a69ae5-e632-4bf2-a339-618996bb8e19" providerId="ADAL" clId="{88B581D5-E882-4B03-B254-6BC17E663BC0}" dt="2023-11-07T17:05:53.778" v="1267" actId="21"/>
          <ac:picMkLst>
            <pc:docMk/>
            <pc:sldMk cId="1001533490" sldId="463"/>
            <ac:picMk id="5" creationId="{73077F33-AD09-4149-AE8E-569F7B11F4FF}"/>
          </ac:picMkLst>
        </pc:picChg>
        <pc:picChg chg="add mod ord">
          <ac:chgData name="Yu, Duo" userId="97a69ae5-e632-4bf2-a339-618996bb8e19" providerId="ADAL" clId="{88B581D5-E882-4B03-B254-6BC17E663BC0}" dt="2023-11-07T17:09:35.727" v="1366" actId="1076"/>
          <ac:picMkLst>
            <pc:docMk/>
            <pc:sldMk cId="1001533490" sldId="463"/>
            <ac:picMk id="10" creationId="{3C9BB990-261A-68A0-794C-CF41A4B19864}"/>
          </ac:picMkLst>
        </pc:picChg>
      </pc:sldChg>
      <pc:sldChg chg="addSp delSp modSp new mod">
        <pc:chgData name="Yu, Duo" userId="97a69ae5-e632-4bf2-a339-618996bb8e19" providerId="ADAL" clId="{88B581D5-E882-4B03-B254-6BC17E663BC0}" dt="2023-11-07T19:30:51.879" v="2542" actId="1076"/>
        <pc:sldMkLst>
          <pc:docMk/>
          <pc:sldMk cId="1164995125" sldId="464"/>
        </pc:sldMkLst>
        <pc:spChg chg="add del mod">
          <ac:chgData name="Yu, Duo" userId="97a69ae5-e632-4bf2-a339-618996bb8e19" providerId="ADAL" clId="{88B581D5-E882-4B03-B254-6BC17E663BC0}" dt="2023-11-07T18:42:36.738" v="2132" actId="20577"/>
          <ac:spMkLst>
            <pc:docMk/>
            <pc:sldMk cId="1164995125" sldId="464"/>
            <ac:spMk id="2" creationId="{7BA05C00-50E2-2D01-789A-C80BFFCADA82}"/>
          </ac:spMkLst>
        </pc:spChg>
        <pc:spChg chg="mod">
          <ac:chgData name="Yu, Duo" userId="97a69ae5-e632-4bf2-a339-618996bb8e19" providerId="ADAL" clId="{88B581D5-E882-4B03-B254-6BC17E663BC0}" dt="2023-11-07T18:42:25.917" v="2125" actId="14100"/>
          <ac:spMkLst>
            <pc:docMk/>
            <pc:sldMk cId="1164995125" sldId="464"/>
            <ac:spMk id="3" creationId="{37B69183-C76A-B74A-3943-E00642CA0862}"/>
          </ac:spMkLst>
        </pc:spChg>
        <pc:spChg chg="add mod">
          <ac:chgData name="Yu, Duo" userId="97a69ae5-e632-4bf2-a339-618996bb8e19" providerId="ADAL" clId="{88B581D5-E882-4B03-B254-6BC17E663BC0}" dt="2023-11-07T17:32:46.229" v="1431" actId="20577"/>
          <ac:spMkLst>
            <pc:docMk/>
            <pc:sldMk cId="1164995125" sldId="464"/>
            <ac:spMk id="7" creationId="{5D7C3CED-CBC5-4F3A-1B7A-001BBA5A0E99}"/>
          </ac:spMkLst>
        </pc:spChg>
        <pc:spChg chg="add del mod">
          <ac:chgData name="Yu, Duo" userId="97a69ae5-e632-4bf2-a339-618996bb8e19" providerId="ADAL" clId="{88B581D5-E882-4B03-B254-6BC17E663BC0}" dt="2023-11-07T18:42:32.973" v="2128" actId="478"/>
          <ac:spMkLst>
            <pc:docMk/>
            <pc:sldMk cId="1164995125" sldId="464"/>
            <ac:spMk id="9" creationId="{F0967FD1-2904-0808-AF8E-91EFF456CEFC}"/>
          </ac:spMkLst>
        </pc:spChg>
        <pc:picChg chg="add del mod">
          <ac:chgData name="Yu, Duo" userId="97a69ae5-e632-4bf2-a339-618996bb8e19" providerId="ADAL" clId="{88B581D5-E882-4B03-B254-6BC17E663BC0}" dt="2023-11-07T17:06:04.175" v="1270" actId="478"/>
          <ac:picMkLst>
            <pc:docMk/>
            <pc:sldMk cId="1164995125" sldId="464"/>
            <ac:picMk id="4" creationId="{FC0B664B-CA29-4342-13E4-B145801DB669}"/>
          </ac:picMkLst>
        </pc:picChg>
        <pc:picChg chg="add mod">
          <ac:chgData name="Yu, Duo" userId="97a69ae5-e632-4bf2-a339-618996bb8e19" providerId="ADAL" clId="{88B581D5-E882-4B03-B254-6BC17E663BC0}" dt="2023-11-07T19:30:51.879" v="2542" actId="1076"/>
          <ac:picMkLst>
            <pc:docMk/>
            <pc:sldMk cId="1164995125" sldId="464"/>
            <ac:picMk id="6" creationId="{A8B828C4-FB3B-0D2B-1F2C-47CCC729EC42}"/>
          </ac:picMkLst>
        </pc:picChg>
      </pc:sldChg>
      <pc:sldChg chg="modSp new mod">
        <pc:chgData name="Yu, Duo" userId="97a69ae5-e632-4bf2-a339-618996bb8e19" providerId="ADAL" clId="{88B581D5-E882-4B03-B254-6BC17E663BC0}" dt="2023-11-07T18:27:17.462" v="2044" actId="20577"/>
        <pc:sldMkLst>
          <pc:docMk/>
          <pc:sldMk cId="1142234084" sldId="465"/>
        </pc:sldMkLst>
        <pc:spChg chg="mod">
          <ac:chgData name="Yu, Duo" userId="97a69ae5-e632-4bf2-a339-618996bb8e19" providerId="ADAL" clId="{88B581D5-E882-4B03-B254-6BC17E663BC0}" dt="2023-11-07T18:18:47.658" v="1598" actId="14100"/>
          <ac:spMkLst>
            <pc:docMk/>
            <pc:sldMk cId="1142234084" sldId="465"/>
            <ac:spMk id="2" creationId="{A5539FA9-3F3E-926B-927B-BE174AC1D2C8}"/>
          </ac:spMkLst>
        </pc:spChg>
        <pc:spChg chg="mod">
          <ac:chgData name="Yu, Duo" userId="97a69ae5-e632-4bf2-a339-618996bb8e19" providerId="ADAL" clId="{88B581D5-E882-4B03-B254-6BC17E663BC0}" dt="2023-11-07T18:27:17.462" v="2044" actId="20577"/>
          <ac:spMkLst>
            <pc:docMk/>
            <pc:sldMk cId="1142234084" sldId="465"/>
            <ac:spMk id="3" creationId="{69192896-E5F8-6138-5B7B-BD2EE5B846A1}"/>
          </ac:spMkLst>
        </pc:spChg>
      </pc:sldChg>
      <pc:sldChg chg="addSp delSp modSp new mod modClrScheme chgLayout">
        <pc:chgData name="Yu, Duo" userId="97a69ae5-e632-4bf2-a339-618996bb8e19" providerId="ADAL" clId="{88B581D5-E882-4B03-B254-6BC17E663BC0}" dt="2023-11-07T19:06:46.818" v="2504" actId="14100"/>
        <pc:sldMkLst>
          <pc:docMk/>
          <pc:sldMk cId="1527816441" sldId="466"/>
        </pc:sldMkLst>
        <pc:spChg chg="del">
          <ac:chgData name="Yu, Duo" userId="97a69ae5-e632-4bf2-a339-618996bb8e19" providerId="ADAL" clId="{88B581D5-E882-4B03-B254-6BC17E663BC0}" dt="2023-11-07T18:27:49.062" v="2046" actId="700"/>
          <ac:spMkLst>
            <pc:docMk/>
            <pc:sldMk cId="1527816441" sldId="466"/>
            <ac:spMk id="2" creationId="{1373A86F-F6D3-90E6-8355-A9E4E319CCA4}"/>
          </ac:spMkLst>
        </pc:spChg>
        <pc:spChg chg="del">
          <ac:chgData name="Yu, Duo" userId="97a69ae5-e632-4bf2-a339-618996bb8e19" providerId="ADAL" clId="{88B581D5-E882-4B03-B254-6BC17E663BC0}" dt="2023-11-07T18:27:49.062" v="2046" actId="700"/>
          <ac:spMkLst>
            <pc:docMk/>
            <pc:sldMk cId="1527816441" sldId="466"/>
            <ac:spMk id="3" creationId="{00101931-D042-35A8-3569-0E0F37503D2D}"/>
          </ac:spMkLst>
        </pc:spChg>
        <pc:spChg chg="add mod">
          <ac:chgData name="Yu, Duo" userId="97a69ae5-e632-4bf2-a339-618996bb8e19" providerId="ADAL" clId="{88B581D5-E882-4B03-B254-6BC17E663BC0}" dt="2023-11-07T18:35:12.710" v="2067" actId="20577"/>
          <ac:spMkLst>
            <pc:docMk/>
            <pc:sldMk cId="1527816441" sldId="466"/>
            <ac:spMk id="6" creationId="{6AF7CDAD-E91E-F945-DB11-CB6EDA1BFF37}"/>
          </ac:spMkLst>
        </pc:spChg>
        <pc:spChg chg="add mod">
          <ac:chgData name="Yu, Duo" userId="97a69ae5-e632-4bf2-a339-618996bb8e19" providerId="ADAL" clId="{88B581D5-E882-4B03-B254-6BC17E663BC0}" dt="2023-11-07T19:06:46.818" v="2504" actId="14100"/>
          <ac:spMkLst>
            <pc:docMk/>
            <pc:sldMk cId="1527816441" sldId="466"/>
            <ac:spMk id="7" creationId="{C3AD66F1-E4FA-EEAB-B7E6-05D48FF009E9}"/>
          </ac:spMkLst>
        </pc:spChg>
        <pc:picChg chg="add">
          <ac:chgData name="Yu, Duo" userId="97a69ae5-e632-4bf2-a339-618996bb8e19" providerId="ADAL" clId="{88B581D5-E882-4B03-B254-6BC17E663BC0}" dt="2023-11-07T18:29:35.259" v="2047" actId="22"/>
          <ac:picMkLst>
            <pc:docMk/>
            <pc:sldMk cId="1527816441" sldId="466"/>
            <ac:picMk id="5" creationId="{DBACF628-EEE4-32C8-4D84-DD31D1F6942E}"/>
          </ac:picMkLst>
        </pc:picChg>
      </pc:sldChg>
      <pc:sldChg chg="addSp delSp modSp new mod">
        <pc:chgData name="Yu, Duo" userId="97a69ae5-e632-4bf2-a339-618996bb8e19" providerId="ADAL" clId="{88B581D5-E882-4B03-B254-6BC17E663BC0}" dt="2023-11-07T19:08:19.173" v="2541" actId="20577"/>
        <pc:sldMkLst>
          <pc:docMk/>
          <pc:sldMk cId="1238100424" sldId="467"/>
        </pc:sldMkLst>
        <pc:spChg chg="add del mod">
          <ac:chgData name="Yu, Duo" userId="97a69ae5-e632-4bf2-a339-618996bb8e19" providerId="ADAL" clId="{88B581D5-E882-4B03-B254-6BC17E663BC0}" dt="2023-11-07T18:35:24.753" v="2071"/>
          <ac:spMkLst>
            <pc:docMk/>
            <pc:sldMk cId="1238100424" sldId="467"/>
            <ac:spMk id="4" creationId="{D5AE4CEE-F664-773B-F3F7-33257EAC5487}"/>
          </ac:spMkLst>
        </pc:spChg>
        <pc:spChg chg="add mod">
          <ac:chgData name="Yu, Duo" userId="97a69ae5-e632-4bf2-a339-618996bb8e19" providerId="ADAL" clId="{88B581D5-E882-4B03-B254-6BC17E663BC0}" dt="2023-11-07T19:08:19.173" v="2541" actId="20577"/>
          <ac:spMkLst>
            <pc:docMk/>
            <pc:sldMk cId="1238100424" sldId="467"/>
            <ac:spMk id="5" creationId="{2D6D79E4-F383-364B-0287-FBCBFDC7AD8C}"/>
          </ac:spMkLst>
        </pc:spChg>
        <pc:spChg chg="add mod">
          <ac:chgData name="Yu, Duo" userId="97a69ae5-e632-4bf2-a339-618996bb8e19" providerId="ADAL" clId="{88B581D5-E882-4B03-B254-6BC17E663BC0}" dt="2023-11-07T18:41:36.182" v="2119" actId="207"/>
          <ac:spMkLst>
            <pc:docMk/>
            <pc:sldMk cId="1238100424" sldId="467"/>
            <ac:spMk id="6" creationId="{2680BE23-0B9E-3491-4FEF-29C9110A4EE4}"/>
          </ac:spMkLst>
        </pc:spChg>
        <pc:spChg chg="add mod">
          <ac:chgData name="Yu, Duo" userId="97a69ae5-e632-4bf2-a339-618996bb8e19" providerId="ADAL" clId="{88B581D5-E882-4B03-B254-6BC17E663BC0}" dt="2023-11-07T18:41:38.549" v="2120" actId="207"/>
          <ac:spMkLst>
            <pc:docMk/>
            <pc:sldMk cId="1238100424" sldId="467"/>
            <ac:spMk id="7" creationId="{D50BDE1D-E108-CEA5-0B70-D3481BF47D55}"/>
          </ac:spMkLst>
        </pc:spChg>
        <pc:spChg chg="add del mod">
          <ac:chgData name="Yu, Duo" userId="97a69ae5-e632-4bf2-a339-618996bb8e19" providerId="ADAL" clId="{88B581D5-E882-4B03-B254-6BC17E663BC0}" dt="2023-11-07T18:50:48.785" v="2139" actId="478"/>
          <ac:spMkLst>
            <pc:docMk/>
            <pc:sldMk cId="1238100424" sldId="467"/>
            <ac:spMk id="8" creationId="{3BC9FE0C-9DF2-5195-81AC-8466A0434125}"/>
          </ac:spMkLst>
        </pc:spChg>
        <pc:spChg chg="add mod">
          <ac:chgData name="Yu, Duo" userId="97a69ae5-e632-4bf2-a339-618996bb8e19" providerId="ADAL" clId="{88B581D5-E882-4B03-B254-6BC17E663BC0}" dt="2023-11-07T18:51:34.756" v="2155" actId="20577"/>
          <ac:spMkLst>
            <pc:docMk/>
            <pc:sldMk cId="1238100424" sldId="467"/>
            <ac:spMk id="9" creationId="{0614E8F3-C836-F873-9C18-8A0F61861457}"/>
          </ac:spMkLst>
        </pc:spChg>
        <pc:spChg chg="add mod">
          <ac:chgData name="Yu, Duo" userId="97a69ae5-e632-4bf2-a339-618996bb8e19" providerId="ADAL" clId="{88B581D5-E882-4B03-B254-6BC17E663BC0}" dt="2023-11-07T18:52:26.178" v="2176" actId="20577"/>
          <ac:spMkLst>
            <pc:docMk/>
            <pc:sldMk cId="1238100424" sldId="467"/>
            <ac:spMk id="10" creationId="{A4089C39-2429-15E1-A639-B7C06353F59A}"/>
          </ac:spMkLst>
        </pc:spChg>
        <pc:spChg chg="add mod">
          <ac:chgData name="Yu, Duo" userId="97a69ae5-e632-4bf2-a339-618996bb8e19" providerId="ADAL" clId="{88B581D5-E882-4B03-B254-6BC17E663BC0}" dt="2023-11-07T18:54:38.798" v="2195" actId="20577"/>
          <ac:spMkLst>
            <pc:docMk/>
            <pc:sldMk cId="1238100424" sldId="467"/>
            <ac:spMk id="11" creationId="{8B4A562D-3474-C75F-A31E-11C4621F263E}"/>
          </ac:spMkLst>
        </pc:spChg>
        <pc:picChg chg="add mod">
          <ac:chgData name="Yu, Duo" userId="97a69ae5-e632-4bf2-a339-618996bb8e19" providerId="ADAL" clId="{88B581D5-E882-4B03-B254-6BC17E663BC0}" dt="2023-11-07T18:50:37.195" v="2135" actId="1076"/>
          <ac:picMkLst>
            <pc:docMk/>
            <pc:sldMk cId="1238100424" sldId="467"/>
            <ac:picMk id="3" creationId="{3D1FC9A2-0FAE-1464-B768-E4FA297653CF}"/>
          </ac:picMkLst>
        </pc:picChg>
      </pc:sldChg>
      <pc:sldChg chg="addSp delSp modSp new mod modClrScheme chgLayout">
        <pc:chgData name="Yu, Duo" userId="97a69ae5-e632-4bf2-a339-618996bb8e19" providerId="ADAL" clId="{88B581D5-E882-4B03-B254-6BC17E663BC0}" dt="2023-11-07T19:01:03.148" v="2392" actId="1076"/>
        <pc:sldMkLst>
          <pc:docMk/>
          <pc:sldMk cId="3032083698" sldId="468"/>
        </pc:sldMkLst>
        <pc:spChg chg="add mod">
          <ac:chgData name="Yu, Duo" userId="97a69ae5-e632-4bf2-a339-618996bb8e19" providerId="ADAL" clId="{88B581D5-E882-4B03-B254-6BC17E663BC0}" dt="2023-11-07T18:58:58.602" v="2314" actId="14100"/>
          <ac:spMkLst>
            <pc:docMk/>
            <pc:sldMk cId="3032083698" sldId="468"/>
            <ac:spMk id="2" creationId="{9F64933E-CDDE-08F5-F574-C5E4DBD8C1E0}"/>
          </ac:spMkLst>
        </pc:spChg>
        <pc:spChg chg="add mod">
          <ac:chgData name="Yu, Duo" userId="97a69ae5-e632-4bf2-a339-618996bb8e19" providerId="ADAL" clId="{88B581D5-E882-4B03-B254-6BC17E663BC0}" dt="2023-11-07T19:00:47.793" v="2386" actId="14100"/>
          <ac:spMkLst>
            <pc:docMk/>
            <pc:sldMk cId="3032083698" sldId="468"/>
            <ac:spMk id="3" creationId="{0DA6F04D-79AC-0F5F-23F8-DDF7B0C7CAF4}"/>
          </ac:spMkLst>
        </pc:spChg>
        <pc:spChg chg="add mod">
          <ac:chgData name="Yu, Duo" userId="97a69ae5-e632-4bf2-a339-618996bb8e19" providerId="ADAL" clId="{88B581D5-E882-4B03-B254-6BC17E663BC0}" dt="2023-11-07T19:00:38.829" v="2385" actId="113"/>
          <ac:spMkLst>
            <pc:docMk/>
            <pc:sldMk cId="3032083698" sldId="468"/>
            <ac:spMk id="14" creationId="{EE89CD23-777A-AA0A-FED2-64129606FBAE}"/>
          </ac:spMkLst>
        </pc:spChg>
        <pc:picChg chg="add mod">
          <ac:chgData name="Yu, Duo" userId="97a69ae5-e632-4bf2-a339-618996bb8e19" providerId="ADAL" clId="{88B581D5-E882-4B03-B254-6BC17E663BC0}" dt="2023-11-07T19:00:49.857" v="2387" actId="1076"/>
          <ac:picMkLst>
            <pc:docMk/>
            <pc:sldMk cId="3032083698" sldId="468"/>
            <ac:picMk id="5" creationId="{151FD2F7-0207-3293-AF93-7C717FC17B5C}"/>
          </ac:picMkLst>
        </pc:picChg>
        <pc:picChg chg="add mod">
          <ac:chgData name="Yu, Duo" userId="97a69ae5-e632-4bf2-a339-618996bb8e19" providerId="ADAL" clId="{88B581D5-E882-4B03-B254-6BC17E663BC0}" dt="2023-11-07T19:00:53.560" v="2388" actId="1076"/>
          <ac:picMkLst>
            <pc:docMk/>
            <pc:sldMk cId="3032083698" sldId="468"/>
            <ac:picMk id="7" creationId="{171C5B9C-37BE-519E-6546-799FA23F4C70}"/>
          </ac:picMkLst>
        </pc:picChg>
        <pc:picChg chg="add del mod">
          <ac:chgData name="Yu, Duo" userId="97a69ae5-e632-4bf2-a339-618996bb8e19" providerId="ADAL" clId="{88B581D5-E882-4B03-B254-6BC17E663BC0}" dt="2023-11-07T18:58:09.727" v="2310" actId="478"/>
          <ac:picMkLst>
            <pc:docMk/>
            <pc:sldMk cId="3032083698" sldId="468"/>
            <ac:picMk id="9" creationId="{938E1A8E-3FBF-685A-EDB7-52F352FDB5EF}"/>
          </ac:picMkLst>
        </pc:picChg>
        <pc:picChg chg="add mod">
          <ac:chgData name="Yu, Duo" userId="97a69ae5-e632-4bf2-a339-618996bb8e19" providerId="ADAL" clId="{88B581D5-E882-4B03-B254-6BC17E663BC0}" dt="2023-11-07T19:00:56.336" v="2389" actId="1076"/>
          <ac:picMkLst>
            <pc:docMk/>
            <pc:sldMk cId="3032083698" sldId="468"/>
            <ac:picMk id="11" creationId="{EEFFC48C-FBBA-4788-3038-DFD7DC35B0B3}"/>
          </ac:picMkLst>
        </pc:picChg>
        <pc:picChg chg="add mod">
          <ac:chgData name="Yu, Duo" userId="97a69ae5-e632-4bf2-a339-618996bb8e19" providerId="ADAL" clId="{88B581D5-E882-4B03-B254-6BC17E663BC0}" dt="2023-11-07T19:01:03.148" v="2392" actId="1076"/>
          <ac:picMkLst>
            <pc:docMk/>
            <pc:sldMk cId="3032083698" sldId="468"/>
            <ac:picMk id="13" creationId="{F5670E2E-78CB-AD8F-E40E-64AD72200529}"/>
          </ac:picMkLst>
        </pc:picChg>
      </pc:sldChg>
      <pc:sldChg chg="addSp delSp modSp new mod chgLayout">
        <pc:chgData name="Yu, Duo" userId="97a69ae5-e632-4bf2-a339-618996bb8e19" providerId="ADAL" clId="{88B581D5-E882-4B03-B254-6BC17E663BC0}" dt="2023-11-07T19:04:55.118" v="2432" actId="478"/>
        <pc:sldMkLst>
          <pc:docMk/>
          <pc:sldMk cId="1591629531" sldId="469"/>
        </pc:sldMkLst>
        <pc:spChg chg="del">
          <ac:chgData name="Yu, Duo" userId="97a69ae5-e632-4bf2-a339-618996bb8e19" providerId="ADAL" clId="{88B581D5-E882-4B03-B254-6BC17E663BC0}" dt="2023-11-07T19:03:39.070" v="2394" actId="700"/>
          <ac:spMkLst>
            <pc:docMk/>
            <pc:sldMk cId="1591629531" sldId="469"/>
            <ac:spMk id="2" creationId="{DFF58B78-78E7-30E6-2B02-7517F1C6E96B}"/>
          </ac:spMkLst>
        </pc:spChg>
        <pc:spChg chg="del">
          <ac:chgData name="Yu, Duo" userId="97a69ae5-e632-4bf2-a339-618996bb8e19" providerId="ADAL" clId="{88B581D5-E882-4B03-B254-6BC17E663BC0}" dt="2023-11-07T19:03:39.070" v="2394" actId="700"/>
          <ac:spMkLst>
            <pc:docMk/>
            <pc:sldMk cId="1591629531" sldId="469"/>
            <ac:spMk id="3" creationId="{84EF0EE8-F0FA-7C55-3F63-C7E36135D908}"/>
          </ac:spMkLst>
        </pc:spChg>
        <pc:spChg chg="add mod ord">
          <ac:chgData name="Yu, Duo" userId="97a69ae5-e632-4bf2-a339-618996bb8e19" providerId="ADAL" clId="{88B581D5-E882-4B03-B254-6BC17E663BC0}" dt="2023-11-07T19:03:54.764" v="2409" actId="20577"/>
          <ac:spMkLst>
            <pc:docMk/>
            <pc:sldMk cId="1591629531" sldId="469"/>
            <ac:spMk id="4" creationId="{AC3E7B65-FAE1-8133-487B-38C3D1FE15C5}"/>
          </ac:spMkLst>
        </pc:spChg>
        <pc:spChg chg="add del mod ord">
          <ac:chgData name="Yu, Duo" userId="97a69ae5-e632-4bf2-a339-618996bb8e19" providerId="ADAL" clId="{88B581D5-E882-4B03-B254-6BC17E663BC0}" dt="2023-11-07T19:04:55.118" v="2432" actId="478"/>
          <ac:spMkLst>
            <pc:docMk/>
            <pc:sldMk cId="1591629531" sldId="469"/>
            <ac:spMk id="5" creationId="{CCA58661-8F41-EB71-29E9-9622CE1E05B2}"/>
          </ac:spMkLst>
        </pc:spChg>
        <pc:picChg chg="add mod">
          <ac:chgData name="Yu, Duo" userId="97a69ae5-e632-4bf2-a339-618996bb8e19" providerId="ADAL" clId="{88B581D5-E882-4B03-B254-6BC17E663BC0}" dt="2023-11-07T19:04:52.040" v="2431" actId="1076"/>
          <ac:picMkLst>
            <pc:docMk/>
            <pc:sldMk cId="1591629531" sldId="469"/>
            <ac:picMk id="7" creationId="{5ECE2D56-CEF6-0F53-D124-BBBC08471243}"/>
          </ac:picMkLst>
        </pc:picChg>
      </pc:sldChg>
      <pc:sldChg chg="new del">
        <pc:chgData name="Yu, Duo" userId="97a69ae5-e632-4bf2-a339-618996bb8e19" providerId="ADAL" clId="{88B581D5-E882-4B03-B254-6BC17E663BC0}" dt="2023-11-07T19:07:11.675" v="2506" actId="680"/>
        <pc:sldMkLst>
          <pc:docMk/>
          <pc:sldMk cId="1403424470" sldId="470"/>
        </pc:sldMkLst>
      </pc:sldChg>
      <pc:sldChg chg="delSp new del mod modClrScheme chgLayout">
        <pc:chgData name="Yu, Duo" userId="97a69ae5-e632-4bf2-a339-618996bb8e19" providerId="ADAL" clId="{88B581D5-E882-4B03-B254-6BC17E663BC0}" dt="2023-11-07T19:07:47.727" v="2513" actId="47"/>
        <pc:sldMkLst>
          <pc:docMk/>
          <pc:sldMk cId="3231244658" sldId="470"/>
        </pc:sldMkLst>
        <pc:spChg chg="del">
          <ac:chgData name="Yu, Duo" userId="97a69ae5-e632-4bf2-a339-618996bb8e19" providerId="ADAL" clId="{88B581D5-E882-4B03-B254-6BC17E663BC0}" dt="2023-11-07T19:07:20.314" v="2508" actId="700"/>
          <ac:spMkLst>
            <pc:docMk/>
            <pc:sldMk cId="3231244658" sldId="470"/>
            <ac:spMk id="2" creationId="{28DEC194-A738-8775-2A24-8866A2E6E48B}"/>
          </ac:spMkLst>
        </pc:spChg>
        <pc:spChg chg="del">
          <ac:chgData name="Yu, Duo" userId="97a69ae5-e632-4bf2-a339-618996bb8e19" providerId="ADAL" clId="{88B581D5-E882-4B03-B254-6BC17E663BC0}" dt="2023-11-07T19:07:20.314" v="2508" actId="700"/>
          <ac:spMkLst>
            <pc:docMk/>
            <pc:sldMk cId="3231244658" sldId="470"/>
            <ac:spMk id="3" creationId="{F923BEFF-E850-BF22-B393-3F2FF47E7082}"/>
          </ac:spMkLst>
        </pc:spChg>
      </pc:sldChg>
      <pc:sldChg chg="addSp delSp modSp add mod">
        <pc:chgData name="Yu, Duo" userId="97a69ae5-e632-4bf2-a339-618996bb8e19" providerId="ADAL" clId="{88B581D5-E882-4B03-B254-6BC17E663BC0}" dt="2023-11-07T19:07:40.089" v="2512" actId="1076"/>
        <pc:sldMkLst>
          <pc:docMk/>
          <pc:sldMk cId="1096601561" sldId="471"/>
        </pc:sldMkLst>
        <pc:picChg chg="add mod">
          <ac:chgData name="Yu, Duo" userId="97a69ae5-e632-4bf2-a339-618996bb8e19" providerId="ADAL" clId="{88B581D5-E882-4B03-B254-6BC17E663BC0}" dt="2023-11-07T19:07:40.089" v="2512" actId="1076"/>
          <ac:picMkLst>
            <pc:docMk/>
            <pc:sldMk cId="1096601561" sldId="471"/>
            <ac:picMk id="3" creationId="{A4127EC3-095E-6DE8-B943-09AB1A9DE74E}"/>
          </ac:picMkLst>
        </pc:picChg>
        <pc:picChg chg="del">
          <ac:chgData name="Yu, Duo" userId="97a69ae5-e632-4bf2-a339-618996bb8e19" providerId="ADAL" clId="{88B581D5-E882-4B03-B254-6BC17E663BC0}" dt="2023-11-07T19:07:25.846" v="2510" actId="478"/>
          <ac:picMkLst>
            <pc:docMk/>
            <pc:sldMk cId="1096601561" sldId="471"/>
            <ac:picMk id="7" creationId="{5ECE2D56-CEF6-0F53-D124-BBBC08471243}"/>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01T16:56:08.988"/>
    </inkml:context>
    <inkml:brush xml:id="br0">
      <inkml:brushProperty name="width" value="0.1" units="cm"/>
      <inkml:brushProperty name="height" value="0.1" units="cm"/>
      <inkml:brushProperty name="color" value="#E71224"/>
    </inkml:brush>
  </inkml:definitions>
  <inkml:trace contextRef="#ctx0" brushRef="#br0">0 5 1152,'4'-2'704,"10"2"253,-8 1-572,0-1-1,1 0 1,-1-1 0,2 0-385,-4 1 47,-1-1 0,1 1 0,0 0 0,-1 0 0,1 0 0,-1 0 1,1 1-1,-1-1 0,1 1 0,-1 0 0,1 0 0,2 2-47,2 1 10,-1 0-1,0 0 1,0 1 0,3 2-10,-2-1 158,0 0 1,0-1-1,0 0 0,1 0-158,0 0 45,-1 0-1,0 0 0,-1 1 1,1 0-1,-1 0 1,1 3-45,1-1 28,-1-1 0,1 1 0,1-1 0,3 1-28,60 43 688,-52-39-686,-11-6-2,-1 0 1,1-1-1,0 0 1,0-1-1,1 0 1,0 0-1,0-1 0,22 2 286,0-1 1,0-2-1,11-2-286,63 3 91,-88-1-104,1 1-1,-1 1 1,0 0-1,8 4 14,31 9-28,23 2 28,-18-5 359,-25-4-311,0-2 0,0-2 0,1-1 0,20-1-48,461-7 469,-499 4-323,1 1 0,-1 0 0,0 2-146,16 2 10,26-1 70,-41-4-114,0 1 1,0 1-1,4 1 34,-14-1 78,21 6-75,0-2 0,1-2 0,-1-1 0,20 0-3,44-6 32,13-5-32,135-26 64,-188 30-109,37 4 45,-25 0 40,-31-2-26,-1-2 0,1-1 1,8-4-15,36-3-47,0 4 1,0 3 0,21 4 46,23-3-96,-61 0 372,16-4-276,-15 1 204,15 2-204,-3 1-74,25-6 74,-30 2 111,53-2-65,1 6-1,42 7-45,-19-3 8,-85-2-16,53-4 56,87-16-48,-20 1-117,-142 16 174,10 0-141,11 1 84,112-2 96,16-8-118,-94 5 65,1 4 0,60 7-43,173 4-30,-55-3-89,-108 2 207,-24-1-128,117 19 40,-148-4 112,107 32-112,236 64-117,-405-104 116,15 6-28,-1 3 0,34 16 29,72 38 0,-90-38 88,-1 2 0,18 17-88,-85-47-2,0 0 0,0 2-1,-2 0 1,1 0 0,-1 1 0,-1 0 0,6 9 2,14 22-30,18 34 30,-24-37-3,-2 0 7,0 4-4,-3-6-20,9 12 20,-2-9-51,1-2 0,16 15 51,-13-17 5,0 0-1,-3 2 0,-1 1 0,-2 1 1,1 7-5,47 95 394,30 38-394,-21-42 390,-60-97-188,-2 1 1,-2 1 0,8 29-203,-14-29 128,2 16-128,-12-45-7,-2-13 31,0 1 1,1 0-1,-1-1 1,1 1-1,-1 0 1,1-1-1,0 1 0,0-1 1,0 1-25,0-1 69,4 20-133,-4-20 87,-1-1-20,0-1 1,0 1 0,0 0 0,1-1 0,-1 1-1,0 0 1,0-1 0,0 1 0,0 0-1,0-1 1,-1 1 0,1 0 0,0-1-1,0 1 1,0-1 0,0 1 0,-1 0-1,1-1 1,0 1 0,0-1 0,-1 1-4,1-1-3,0 1 1,0-1-1,0 0 1,0 1-1,-1-1 1,1 1-1,0-1 1,0 0-1,0 1 1,-1-1-1,1 0 1,0 1-1,0-1 1,-1 0 0,1 1-1,0-1 1,-1 0-1,1 0 1,0 1-1,-1-1 1,1 0-1,0 0 1,-1 0-1,1 0 1,0 1-1,-1-1 1,1 0-1,-1 0 3,0 0-58,1-6-1670,0-4-848</inkml:trace>
  <inkml:trace contextRef="#ctx0" brushRef="#br0" timeOffset="727.06">9466 2368 2688,'-1'-3'232,"-2"-2"499,2 9-105,1-3-338,13-9 1280,28-9 837,-27 10-2131,1 2-1,-1-1 0,1 2 1,11-3-274,-22 7 35,0 0 0,0 0 0,0 0-1,0 0 1,0 1 0,0 0 0,0-1 0,0 1 0,-1 1 0,2-1-35,38 19 192,-25-11-163,17 7-15,118 51 1594,-114-52-67,-56-34-144,12 13-1294,1 0 1,0 0-1,0-1 0,0 0 1,1 1-1,0-1 0,0 0 0,1 0 1,0 0-1,0-1 0,1 1 0,0-3-103,-2-17 54,1-1 0,1-16-54,1 43 3,2-45-2758,2-1 0,8-38 2755,-4 34-3434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01T16:55:57.206"/>
    </inkml:context>
    <inkml:brush xml:id="br0">
      <inkml:brushProperty name="width" value="0.1" units="cm"/>
      <inkml:brushProperty name="height" value="0.1" units="cm"/>
      <inkml:brushProperty name="color" value="#E71224"/>
    </inkml:brush>
  </inkml:definitions>
  <inkml:trace contextRef="#ctx0" brushRef="#br0">9109 260 2432,'-6'-3'665,"6"3"-517,2 3 442,-2-3-505,12 0 1030,12-1 548,18-2-1663,1-2 1355,44-1-1355,231 1 1845,31-22-682,-253 19-795,49 2-368,-32 2 413,85-17-413,7 0 190,148-10 375,-309 26-467,-26 2-43,0 1 0,10 0-55,-15 1 126,-13 0-124,1 1 1,-1 0-1,0 0 0,1 0 0,-1-1 0,0 1 0,1 0 0,-1 0 1,0-1-1,0 1 0,0 0 0,1 0 0,-1-1 0,0 1 1,0 0-1,0-1 0,1 1 0,-1 0 0,0-1 0,0 1 1,0-1-1,0 1 0,0 0 0,0-1 0,0 1 0,0 0 0,0-1 1,0 1-3,0-1-184,-1 1 0,1-1 0,-1 0 0,0 1 1,1-1-1,-1 1 0,1-1 0,-1 1 0,0 0 0,1-1 1,-1 1-1,0-1 0,1 1 0,-1 0 0,0 0 184,-7 3-2970</inkml:trace>
  <inkml:trace contextRef="#ctx0" brushRef="#br0" timeOffset="41299.98">0 31 1408,'1'-2'102,"0"0"0,1 0-1,-1 0 1,0 0 0,0 0 0,1 0 0,-1 1-1,1-1 1,0 1 0,-1-1 0,1 1-1,0 0 1,0-1 0,0 1 0,0 0 0,0 0-1,0 1 1,0-1 0,0 0 0,0 1 0,0-1-1,0 1 1,2-1-102,-4 1 203,0 0 48,1 0-213,0 0 1,0 0 0,-1 0 0,1 0 0,0 0 0,0 1 0,-1-1 0,1 0 0,0 0 0,0 0-1,-1 1 1,1-1 0,0 0 0,-1 1 0,1-1 0,-1 1 0,1-1-39,8 12 199,0-1-1,0-1 1,1 0-1,1 1-198,0-1 74,-7-6-43,-1 0-1,1-1 0,0 0 1,0 0-1,0 0 0,1 0-30,29 21 43,-21-13-144</inkml:trace>
  <inkml:trace contextRef="#ctx0" brushRef="#br0" timeOffset="43445.34">217 145 5920,'11'8'78,"0"0"0,1-1 0,0-1 1,0 0-1,1 0 0,11 2-78,-3 0 287,25 9-302,-27-9 0,0-1 0,14 4 15,-11-4-55,19 9 55,2 1 384,30 8-384,-48-17 163,-1 0 1,0 2-1,3 3-163,-10-6 2,0 0 0,0-1 0,0-1 0,1-1-1,0 0 1,11 0-2,-4-1 3,-1-2 0,1-1 0,1-2-3,21 1 124,189 1 474,-201-2-584,-27 0-8,1 2 1,-1-1 0,1 1 0,-1 0 0,2 1-7,47 4 5,0-2 1,27-3-6,-28-1-113,-28 0 167,-1-1-1,5-3-53,-5 2 14,0 0-1,4 1-13,215-1 272,-178 1-123,0-4 0,-1-3 1,10-4-150,-28 6-11,-27 5 43,-1-2 0,7-2-32,11-2 76,22-3-76,12-1 4,-10-1-33,1 3-1,25 1 30,-40 4 151,14-4-151,-25 2-62,1 3 0,25 0 62,67 2-5,139 4 106,-221 3-86,-28-2-9,0-1 0,0-1-6,38 2-91,0 2 0,36 10 91,-44-7-10,84 18 40,-70-12-13,0-3 0,23-1-17,41-3 0,-4-1 0,48 11 0,-84-7 183,53-3-183,1 0 67,136 29 342,-261-34-348,86 10 551,93-3-612,-92-6 49,93 15-49,-124-7 59,2-4-1,41-1-58,-10-8 31,-19 0-142,36 5 111,173 28 118,-154-26-118,-82-4 0,1 2 0,29 8 0,33 13 88,19 4 136,-103-23-122,0-1 1,23-1-103,-6-3 190,300 8 153,-124-3-245,25 1 18,-53 4 153,-149-10-174,0-4-1,36-6-94,-67 7 35,-1 1 0,18 0-35,12-2-278,-53 4 332,10 11 22,-5-6-62,3 10-8,-6-10-6,0 0 0,0 0 0,0-1 0,1 0 0,0 1 0,2 1 0,-2-2-328,0-1 0,0 0 0,1 1 0,-1-2 0,1 1 0,0 0 0,0-1 0,0 0 0,0 0 0,0 0 0,1-1 0,-1 0 0,0 0 0,1 0 328,11 0-2640</inkml:trace>
  <inkml:trace contextRef="#ctx0" brushRef="#br0" timeOffset="44078.21">8920 456 1408,'0'-1'50,"-3"-8"404,3 9-443,-1 0 0,1 0 0,0 0 0,0-1 1,0 1-1,0 0 0,0 0 0,0 0 0,0-1 0,0 1 0,0 0 0,0 0 0,0 0 0,0 0 0,0-1 0,0 1 0,0 0 1,0 0-1,0 0 0,0-1 0,0 1 0,1 0 0,-1 0 0,0 0 0,0 0 0,0-1 0,0 1 0,0 0 0,0 0 0,0 0 1,1 0-1,-1 0 0,0 0 0,0-1 0,0 1 0,0 0 0,1 0 0,-1 0 0,0 0 0,0 0 0,0 0 0,0 0 0,1 0 1,-1 0-1,0 0-11,0 0 661,0 0 342,0 0-22,0 0-786,0-1-1,1 1 1,-1 0-1,0 0 1,0-1 0,1 1-1,-1 0 1,0 0 0,1 0-1,-1 0 1,0 0 0,0 0-1,1-1 1,-1 1 0,0 0-1,1 0 1,-1 0 0,0 0-1,1 0 1,-1 0 0,0 0-1,1 0 1,-1 0 0,0 0-1,1 1 1,-1-1 0,0 0-1,1 0-194,25 18 526,-1 2-1,6 7-525,-23-20 144,201 168 2043,-206-172-2146,4 1 95,-1 1-1,-1-1 1,1 1-1,-1 1 0,0-1 1,0 1-1,-1 0 1,3 3-136,-7-8 12,0-1 1,0 0-1,0 1 1,0-1 0,-1 0-1,1 1 1,0-1-1,0 0 1,0 1-1,0-1 1,0 0-1,0 1 1,-1-1-1,1 0 1,0 0-1,0 1 1,-1-1 0,1 0-1,0 0 1,0 1-1,-1-1 1,1 0-1,0 0 1,0 0-1,-1 1 1,1-1-1,0 0 1,-1 0-1,1 0 1,0 0 0,-1 0-1,1 0 1,0 0-1,-1 0 1,1 0-1,-1 0-12,-15 4 147,14-4-126,-112 19-88,-204 41-3077,170-18 584,-20 6-709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01T16:56:45.232"/>
    </inkml:context>
    <inkml:brush xml:id="br0">
      <inkml:brushProperty name="width" value="0.1" units="cm"/>
      <inkml:brushProperty name="height" value="0.1" units="cm"/>
      <inkml:brushProperty name="color" value="#E71224"/>
    </inkml:brush>
  </inkml:definitions>
  <inkml:trace contextRef="#ctx0" brushRef="#br0">1231 1448 3712,'-2'-8'1476,"1"7"1152,-1 4-673,-2 0-1753,3-2-144,1 0 0,-1 0 0,1 0 0,-1 0 0,1 0 0,-1 1 0,1-1 0,0 0 0,-1 0 0,1 0 1,0 0-1,0 1 0,0-1 0,0 0 0,0 0 0,0 0 0,0 1 0,0-1 0,0 0 0,1 1-58,8 23 50,-7-19 35,1-1 1,0 0 0,0 0 0,0 0 0,1 0-1,0 0 1,0-1 0,0 0 0,0 0-1,1 0 1,-1 0 0,4 1-86,52 37 91,-39-30 240,0-2 1,1 0 0,0-2 0,0 0-1,13 2-331,56 9 475,-1-1-438,-45-6 59,33 2-96,-35-6 14,1 1-1,0 3-13,14 3 24,0-2 1,1-2-1,0-3 1,1-3 0,0-3-25,10 5-16,0 2 1,0 3 15,-13-2-23,19-1 128,68 0-105,-55-5-19,11 5 19,31 7 243,1-7 1,0-5-1,110-11-243,-188 3 13,113-11 113,-82 3-137,187-29 49,-109 14 154,40 4-192,-114 15 409,68-7-376,-59 5 44,1 4-1,0 4 1,58 8-78,-79-3 2,0-5-1,-1-2 1,18-7-1,9 1 121,41 3-121,-85 7 71,-1-3 0,1-2 0,14-5-71,88-21 152,155-27 107,-191 34-232,89-32-27,-61 20 78,-76 18-156,78-11 184,-84 16-234,-37 7 195,-20 4-50,1-1-1,-1 0 1,0-1-1,0-1 1,8-3-17,22-11 27,-15 7 74,16-10-101,156-85 26,35 3-120,-143 65 162,8-7-44,-42 18 17,0 3 0,38-9-41,-51 21-32,-1-3 0,-1-1 0,0-3 0,38-22 32,19-13-63,16-1 63,-18 8 42,64-26 0,-1 1 124,-101 42-206,1 3 0,1 3 0,1 3 0,16-2 40,135-34 131,-112 29-203,-1 6 98,0-6-52,-96 27 32,0-1 1,-1 0-1,1-1 0,3-2-6,-4 2 2,1 1-1,-1-1 0,1 1 0,0 0 1,1 0-2,26-2-56,-27 4 25,0 0-1,0 0 0,-1 0 1,1-1-1,0 0 0,4-2 32,28-13 101,-26 11-12,1 1 0,-1-2 0,3-2-89,14-5-160,-29 14 80,-1 0 45,0-1-1,0 1 1,0 0-1,0 0 1,0 0-1,0 0 1,0-1-1,0 1 1,0 0-1,0 0 1,0 0-1,0 0 1,0-1-1,0 1 1,0 0-1,0 0 1,0 0-1,0 0 1,0-1-1,0 1 1,-1 0-1,1 0 1,0 0-1,0 0 1,0 0-1,0-1 1,0 1-1,0 0 1,-1 0 0,1 0-1,0 0 1,0 0-1,0 0 1,0 0-1,0 0 1,-1-1-1,1 1 1,0 0-1,0 0 36,-7-6-3335,-1 2-601</inkml:trace>
  <inkml:trace contextRef="#ctx0" brushRef="#br0" timeOffset="781.21">10253 17 3968,'-4'-1'1817,"7"0"-922,7-2-125,-1 3-533,0-1 0,-1 0 0,8-2-237,-8 1 101,0 0 0,0 1 0,7 0-101,16 1 402,38 0 886,64 8-1288,-90-5 2528,9-2-2528,-58 2 63,1 1-1,-1-1 0,1 1 1,0 0-1,1 0 1,-1 1-1,0 0-62,-2 2 38,-20 22 63,-20 26-101,5-4-192,8-10-2135,-16 28 2327,17-22-4473,-10 7 4473,11-20-3631,-17 14 3631,49-48-11</inkml:trace>
  <inkml:trace contextRef="#ctx0" brushRef="#br0" timeOffset="25328.44">42 3805 3584,'0'0'1221,"-5"4"75,5 15-1281,1-8 290,-1 0 1,0 0-1,-1-1 1,0 1-1,-1 0 1,0 0-1,0 0 1,-3 5-306,0-7 90,1 1-1,1 0 1,0 0 0,0 1 0,1-1-1,0 1 1,1-1 0,0 1 0,1-1-1,0 1 1,1 0 0,1 6-90,1 5 136,1-1-1,2 0 0,0 0 1,1-1-1,10 20-135,-14-33 34,1 0 0,1 0 0,-1 0 0,1-1 0,1 0 0,5 6-34,5 2 72,0-1-1,2 0-71,-17-12 5,15 11 15,1-1-1,0 0 0,1-1 0,0-1 0,17 6-19,-11-7 74,1-2 0,-1 0-1,16 0-73,-7-1 126,21 7-126,47 16 237,1-5 1,17-2-238,49 2 192,-159-22-193,262 23 88,-186-21 67,-1-3 0,19-5-154,202-22 128,-254 23-61,159-13 250,12-11-317,-149 19-45,-1 4-1,64 4 46,-59 1 75,1-3 0,28-6-75,48-10 539,73 3-539,-127 9 16,0-4 0,18-8-16,3 2 13,1 7 1,10 4-14,-86 4-6,77-8 89,43-13-83,12-1 93,34-3 101,-1-9-1,-2-10 1,192-69-194,107-87-10,-354 134 93,188-79 164,-77 37-87,186-109-160,-220 87 155,16-8-6,-7 3 347,-143 72-595,87-74 99,-82 58 174,42-21-174,-26 29 21,108-72 1,-70 29 116,119-117-138,-90 66 0,-93 92 22,1 0-54,209-201 37,-281 257 7,43-42-19,10-16 7,-53 53 61,67-72-122,-55 58 152,14-3-192,-45 39 101,6-8 0,-4 8 0,-3 2 0,0 0 0,-1-1 0,1 1 0,0-1 0,0 1 0,-1 0 0,1-1 0,0 1 0,-1-1 0,1 1 0,-1-1 0,1 0 0,-1 1 0,1-1 0,-1 0 0,1 1 0,-1-1 0,1 0 0,-1 0 0,0 1 0,1-2 0,4-11-121,-4 11-69,-1 1 1,1-1-1,-1 1 0,1-1 1,0 1-1,-1-1 0,1 1 1,0-1-1,0 1 1,0 0-1,0 0 0,0-1 1,0 1-1,1 0 0,0-1 190,21-16-3050,7-20-406</inkml:trace>
  <inkml:trace contextRef="#ctx0" brushRef="#br0" timeOffset="26361.09">9952 867 3328,'0'0'44,"0"0"0,0 0-1,0 0 1,0-1 0,0 1 0,0 0 0,0 0-1,0 0 1,1 0 0,-1-1 0,0 1 0,0 0 0,0 0-1,0 0 1,0 0 0,0-1 0,1 1 0,-1 0-1,0 0 1,0 0 0,0 0 0,0 0 0,0 0 0,1 0-1,-1 0 1,0 0 0,0-1 0,0 1 0,1 0-1,-1 0 1,0 0 0,0 0 0,0 0 0,0 0 0,1 0-1,-1 0 1,0 0-44,18 2 813,-15-2-589,0 1 1,0-1-1,1 1 1,-1-1 0,0 0-1,2 0-224,21-6 498,-1 0 0,24-10-498,-2 1 33,-1-1 835,39-20-868,-37 15 1298,31-9-1298,-69 28 190,-8 1-143,-1 1 0,1 0 0,-1-1 1,1 1-1,-1-1 0,1 1 1,-1-1-1,1 0 0,-1 1 0,1-1 1,-1 0-1,1-1-47,-2 2 53,0 0 33,0 0 4,0 0-26,0 0-21,0 16 64,0-13-67,0 1 1,-1-1 0,0 1-1,0-1 1,0 1 0,-1-1-1,1 0 1,-1 2-41,-6 14 176,-15 49 336,-7 23-1771,-7 47 1259,19-39-2938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C3B9F2-CE3C-F447-98E0-38141188E924}"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0F7F1-FCB2-0C41-87F2-84191028E42A}" type="slidenum">
              <a:rPr lang="en-US" smtClean="0"/>
              <a:t>‹#›</a:t>
            </a:fld>
            <a:endParaRPr lang="en-US"/>
          </a:p>
        </p:txBody>
      </p:sp>
    </p:spTree>
    <p:extLst>
      <p:ext uri="{BB962C8B-B14F-4D97-AF65-F5344CB8AC3E}">
        <p14:creationId xmlns:p14="http://schemas.microsoft.com/office/powerpoint/2010/main" val="3533866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11/9/2023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174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11/9/2023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580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11/9/2023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28864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11/9/2023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950963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11/9/2023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536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11/9/2023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534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11/9/2023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558996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11/9/2023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138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11/9/2023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3929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11/9/2023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4792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11/9/2023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65978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11/9/2023</a:t>
            </a:fld>
            <a:endParaRPr lang="en-US"/>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35875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wmf"/><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customXml" Target="../ink/ink1.xml"/><Relationship Id="rId12" Type="http://schemas.openxmlformats.org/officeDocument/2006/relationships/image" Target="../media/image55.png"/><Relationship Id="rId2" Type="http://schemas.openxmlformats.org/officeDocument/2006/relationships/image" Target="../media/image12.png"/><Relationship Id="rId1" Type="http://schemas.openxmlformats.org/officeDocument/2006/relationships/slideLayout" Target="../slideLayouts/slideLayout7.xml"/><Relationship Id="rId11" Type="http://schemas.openxmlformats.org/officeDocument/2006/relationships/customXml" Target="../ink/ink3.xml"/><Relationship Id="rId10" Type="http://schemas.openxmlformats.org/officeDocument/2006/relationships/image" Target="../media/image54.png"/><Relationship Id="rId9" Type="http://schemas.openxmlformats.org/officeDocument/2006/relationships/customXml" Target="../ink/ink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5.bin"/><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aford"/>
              <a:ea typeface="+mn-ea"/>
              <a:cs typeface="+mn-cs"/>
            </a:endParaRPr>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aford"/>
              <a:ea typeface="+mn-ea"/>
              <a:cs typeface="+mn-cs"/>
            </a:endParaRPr>
          </a:p>
        </p:txBody>
      </p:sp>
      <p:pic>
        <p:nvPicPr>
          <p:cNvPr id="4" name="Picture 3" descr="A close-up of a network&#10;&#10;Description automatically generated">
            <a:extLst>
              <a:ext uri="{FF2B5EF4-FFF2-40B4-BE49-F238E27FC236}">
                <a16:creationId xmlns:a16="http://schemas.microsoft.com/office/drawing/2014/main" id="{18901B95-58FE-C8D8-0999-A8783446A19F}"/>
              </a:ext>
            </a:extLst>
          </p:cNvPr>
          <p:cNvPicPr>
            <a:picLocks noChangeAspect="1"/>
          </p:cNvPicPr>
          <p:nvPr/>
        </p:nvPicPr>
        <p:blipFill rotWithShape="1">
          <a:blip r:embed="rId2">
            <a:alphaModFix amt="40000"/>
          </a:blip>
          <a:srcRect t="13455" r="-1" b="2880"/>
          <a:stretch/>
        </p:blipFill>
        <p:spPr>
          <a:xfrm>
            <a:off x="0" y="10"/>
            <a:ext cx="12188932" cy="6857990"/>
          </a:xfrm>
          <a:prstGeom prst="rect">
            <a:avLst/>
          </a:prstGeom>
        </p:spPr>
      </p:pic>
      <p:sp>
        <p:nvSpPr>
          <p:cNvPr id="2" name="Title 1">
            <a:extLst>
              <a:ext uri="{FF2B5EF4-FFF2-40B4-BE49-F238E27FC236}">
                <a16:creationId xmlns:a16="http://schemas.microsoft.com/office/drawing/2014/main" id="{45E8AFCD-3C1E-DB7F-E30B-1C77A0A5BFA4}"/>
              </a:ext>
            </a:extLst>
          </p:cNvPr>
          <p:cNvSpPr>
            <a:spLocks noGrp="1"/>
          </p:cNvSpPr>
          <p:nvPr>
            <p:ph type="ctrTitle"/>
          </p:nvPr>
        </p:nvSpPr>
        <p:spPr>
          <a:xfrm>
            <a:off x="482600" y="732030"/>
            <a:ext cx="10543988" cy="1949811"/>
          </a:xfrm>
        </p:spPr>
        <p:txBody>
          <a:bodyPr anchor="t">
            <a:noAutofit/>
          </a:bodyPr>
          <a:lstStyle/>
          <a:p>
            <a:r>
              <a:rPr lang="en-US" dirty="0">
                <a:solidFill>
                  <a:srgbClr val="FFFFFF"/>
                </a:solidFill>
                <a:latin typeface="Bell MT" panose="02020503060305020303" pitchFamily="18" charset="0"/>
                <a:cs typeface="Arial" panose="020B0604020202020204" pitchFamily="34" charset="0"/>
              </a:rPr>
              <a:t>Convolutional Neural Networks (CNN)</a:t>
            </a:r>
            <a:br>
              <a:rPr lang="en-US" dirty="0">
                <a:solidFill>
                  <a:srgbClr val="FFFFFF"/>
                </a:solidFill>
                <a:latin typeface="Bell MT" panose="02020503060305020303" pitchFamily="18" charset="0"/>
                <a:cs typeface="Arial" panose="020B0604020202020204" pitchFamily="34" charset="0"/>
              </a:rPr>
            </a:br>
            <a:r>
              <a:rPr lang="en-US" dirty="0">
                <a:solidFill>
                  <a:srgbClr val="FFFFFF"/>
                </a:solidFill>
                <a:latin typeface="Bell MT" panose="02020503060305020303" pitchFamily="18" charset="0"/>
                <a:cs typeface="Arial" panose="020B0604020202020204" pitchFamily="34" charset="0"/>
              </a:rPr>
              <a:t> </a:t>
            </a:r>
          </a:p>
        </p:txBody>
      </p:sp>
      <p:sp>
        <p:nvSpPr>
          <p:cNvPr id="3" name="Subtitle 2">
            <a:extLst>
              <a:ext uri="{FF2B5EF4-FFF2-40B4-BE49-F238E27FC236}">
                <a16:creationId xmlns:a16="http://schemas.microsoft.com/office/drawing/2014/main" id="{21F2A7BF-DE99-4510-94F0-73D0ABE32E92}"/>
              </a:ext>
            </a:extLst>
          </p:cNvPr>
          <p:cNvSpPr>
            <a:spLocks noGrp="1"/>
          </p:cNvSpPr>
          <p:nvPr>
            <p:ph type="subTitle" idx="1"/>
          </p:nvPr>
        </p:nvSpPr>
        <p:spPr>
          <a:xfrm>
            <a:off x="5604934" y="4201721"/>
            <a:ext cx="5977716" cy="1949813"/>
          </a:xfrm>
        </p:spPr>
        <p:txBody>
          <a:bodyPr anchor="b">
            <a:normAutofit/>
          </a:bodyPr>
          <a:lstStyle/>
          <a:p>
            <a:pPr algn="r"/>
            <a:r>
              <a:rPr lang="en-US" dirty="0">
                <a:solidFill>
                  <a:srgbClr val="FFFFFF"/>
                </a:solidFill>
                <a:latin typeface="Bell MT" panose="02020503060305020303" pitchFamily="18" charset="0"/>
                <a:cs typeface="Arial" panose="020B0604020202020204" pitchFamily="34" charset="0"/>
              </a:rPr>
              <a:t>Intro to Statistical and Machine Learning</a:t>
            </a:r>
          </a:p>
          <a:p>
            <a:pPr algn="r"/>
            <a:r>
              <a:rPr lang="en-US" dirty="0">
                <a:solidFill>
                  <a:srgbClr val="FFFFFF"/>
                </a:solidFill>
                <a:latin typeface="Bell MT" panose="02020503060305020303" pitchFamily="18" charset="0"/>
                <a:cs typeface="Arial" panose="020B0604020202020204" pitchFamily="34" charset="0"/>
              </a:rPr>
              <a:t>Duo Yu</a:t>
            </a:r>
          </a:p>
          <a:p>
            <a:pPr algn="r"/>
            <a:r>
              <a:rPr lang="en-US" dirty="0">
                <a:solidFill>
                  <a:srgbClr val="FFFFFF"/>
                </a:solidFill>
                <a:latin typeface="Bell MT" panose="02020503060305020303" pitchFamily="18" charset="0"/>
                <a:cs typeface="Arial" panose="020B0604020202020204" pitchFamily="34" charset="0"/>
              </a:rPr>
              <a:t>November 9, 2023</a:t>
            </a: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CE422E38-4E82-71A4-6774-948C680E7498}"/>
              </a:ext>
            </a:extLst>
          </p:cNvPr>
          <p:cNvSpPr txBox="1"/>
          <p:nvPr/>
        </p:nvSpPr>
        <p:spPr>
          <a:xfrm>
            <a:off x="482600" y="2729495"/>
            <a:ext cx="8407400" cy="461665"/>
          </a:xfrm>
          <a:prstGeom prst="rect">
            <a:avLst/>
          </a:prstGeom>
          <a:noFill/>
        </p:spPr>
        <p:txBody>
          <a:bodyPr wrap="square" rtlCol="0">
            <a:spAutoFit/>
          </a:bodyPr>
          <a:lstStyle/>
          <a:p>
            <a:r>
              <a:rPr lang="en-US" sz="2400" dirty="0">
                <a:solidFill>
                  <a:srgbClr val="FFFFFF"/>
                </a:solidFill>
                <a:latin typeface="Bell MT" panose="02020503060305020303" pitchFamily="18" charset="0"/>
                <a:cs typeface="Arial" panose="020B0604020202020204" pitchFamily="34" charset="0"/>
              </a:rPr>
              <a:t>This lecture corresponding to textbook section 10.3</a:t>
            </a:r>
          </a:p>
        </p:txBody>
      </p:sp>
    </p:spTree>
    <p:extLst>
      <p:ext uri="{BB962C8B-B14F-4D97-AF65-F5344CB8AC3E}">
        <p14:creationId xmlns:p14="http://schemas.microsoft.com/office/powerpoint/2010/main" val="4010422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標題 1"/>
          <p:cNvSpPr>
            <a:spLocks noGrp="1"/>
          </p:cNvSpPr>
          <p:nvPr>
            <p:ph type="title"/>
          </p:nvPr>
        </p:nvSpPr>
        <p:spPr>
          <a:xfrm>
            <a:off x="2152650" y="365126"/>
            <a:ext cx="7886700" cy="1325563"/>
          </a:xfrm>
        </p:spPr>
        <p:txBody>
          <a:bodyPr/>
          <a:lstStyle/>
          <a:p>
            <a:r>
              <a:rPr lang="en-US" altLang="zh-TW" dirty="0">
                <a:latin typeface="Bell MT" panose="02020503060305020303" pitchFamily="18" charset="0"/>
                <a:ea typeface="ＭＳ Ｐゴシック" panose="020B0600070205080204" pitchFamily="34" charset="-128"/>
              </a:rPr>
              <a:t>Convolution</a:t>
            </a:r>
            <a:endParaRPr lang="zh-TW" altLang="en-US" dirty="0">
              <a:latin typeface="Bell MT" panose="02020503060305020303" pitchFamily="18" charset="0"/>
              <a:ea typeface="ＭＳ Ｐゴシック" panose="020B0600070205080204" pitchFamily="34" charset="-128"/>
            </a:endParaRPr>
          </a:p>
        </p:txBody>
      </p:sp>
      <p:graphicFrame>
        <p:nvGraphicFramePr>
          <p:cNvPr id="5" name="內容版面配置區 3"/>
          <p:cNvGraphicFramePr>
            <a:graphicFrameLocks noGrp="1"/>
          </p:cNvGraphicFramePr>
          <p:nvPr>
            <p:ph idx="1"/>
          </p:nvPr>
        </p:nvGraphicFramePr>
        <p:xfrm>
          <a:off x="2509838" y="2398713"/>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5"/>
                  </a:ext>
                </a:extLst>
              </a:tr>
            </a:tbl>
          </a:graphicData>
        </a:graphic>
      </p:graphicFrame>
      <p:sp>
        <p:nvSpPr>
          <p:cNvPr id="20533" name="文字方塊 4"/>
          <p:cNvSpPr txBox="1">
            <a:spLocks noChangeArrowheads="1"/>
          </p:cNvSpPr>
          <p:nvPr/>
        </p:nvSpPr>
        <p:spPr bwMode="auto">
          <a:xfrm>
            <a:off x="2773364" y="5389564"/>
            <a:ext cx="2346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6 x 6 image</a:t>
            </a:r>
            <a:endParaRPr lang="zh-TW" altLang="en-US"/>
          </a:p>
        </p:txBody>
      </p:sp>
      <p:graphicFrame>
        <p:nvGraphicFramePr>
          <p:cNvPr id="7" name="表格 5"/>
          <p:cNvGraphicFramePr>
            <a:graphicFrameLocks noGrp="1"/>
          </p:cNvGraphicFramePr>
          <p:nvPr/>
        </p:nvGraphicFramePr>
        <p:xfrm>
          <a:off x="7088188" y="477838"/>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20552" name="文字方塊 6"/>
          <p:cNvSpPr txBox="1">
            <a:spLocks noChangeArrowheads="1"/>
          </p:cNvSpPr>
          <p:nvPr/>
        </p:nvSpPr>
        <p:spPr bwMode="auto">
          <a:xfrm>
            <a:off x="8710613" y="93345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Filter 1</a:t>
            </a:r>
            <a:endParaRPr lang="zh-TW" altLang="en-US"/>
          </a:p>
        </p:txBody>
      </p:sp>
      <p:sp>
        <p:nvSpPr>
          <p:cNvPr id="9" name="矩形 2"/>
          <p:cNvSpPr/>
          <p:nvPr/>
        </p:nvSpPr>
        <p:spPr>
          <a:xfrm>
            <a:off x="2509838" y="239871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0" name="橢圓 11"/>
          <p:cNvSpPr>
            <a:spLocks noChangeArrowheads="1"/>
          </p:cNvSpPr>
          <p:nvPr/>
        </p:nvSpPr>
        <p:spPr bwMode="auto">
          <a:xfrm>
            <a:off x="6246814" y="278765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1" name="橢圓 12"/>
          <p:cNvSpPr>
            <a:spLocks noChangeArrowheads="1"/>
          </p:cNvSpPr>
          <p:nvPr/>
        </p:nvSpPr>
        <p:spPr bwMode="auto">
          <a:xfrm>
            <a:off x="7088189" y="278765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2" name="矩形 27"/>
          <p:cNvSpPr/>
          <p:nvPr/>
        </p:nvSpPr>
        <p:spPr>
          <a:xfrm>
            <a:off x="3487738" y="239871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0557" name="矩形 33"/>
          <p:cNvSpPr>
            <a:spLocks noChangeArrowheads="1"/>
          </p:cNvSpPr>
          <p:nvPr/>
        </p:nvSpPr>
        <p:spPr bwMode="auto">
          <a:xfrm>
            <a:off x="2690813" y="1731964"/>
            <a:ext cx="12891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dirty="0"/>
              <a:t>s</a:t>
            </a:r>
            <a:r>
              <a:rPr lang="zh-TW" altLang="en-US" dirty="0"/>
              <a:t>tride</a:t>
            </a:r>
            <a:r>
              <a:rPr lang="en-US" altLang="zh-TW" dirty="0"/>
              <a:t>=2</a:t>
            </a:r>
            <a:endParaRPr lang="zh-TW" altLang="en-US" dirty="0"/>
          </a:p>
        </p:txBody>
      </p:sp>
    </p:spTree>
    <p:extLst>
      <p:ext uri="{BB962C8B-B14F-4D97-AF65-F5344CB8AC3E}">
        <p14:creationId xmlns:p14="http://schemas.microsoft.com/office/powerpoint/2010/main" val="4288179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4209257"/>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 name="Rectangle 2"/>
          <p:cNvSpPr/>
          <p:nvPr/>
        </p:nvSpPr>
        <p:spPr>
          <a:xfrm>
            <a:off x="3124200" y="4180682"/>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 name="Rectangle 3"/>
          <p:cNvSpPr/>
          <p:nvPr/>
        </p:nvSpPr>
        <p:spPr>
          <a:xfrm>
            <a:off x="4038600" y="4209257"/>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 name="Rectangle 4"/>
          <p:cNvSpPr/>
          <p:nvPr/>
        </p:nvSpPr>
        <p:spPr>
          <a:xfrm>
            <a:off x="4953000" y="4190207"/>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1" y="4114801"/>
            <a:ext cx="4810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781800" y="4179888"/>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Rectangle 7"/>
          <p:cNvSpPr/>
          <p:nvPr/>
        </p:nvSpPr>
        <p:spPr>
          <a:xfrm>
            <a:off x="7696200" y="4190207"/>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Rectangle 8"/>
          <p:cNvSpPr/>
          <p:nvPr/>
        </p:nvSpPr>
        <p:spPr>
          <a:xfrm>
            <a:off x="8610600" y="4171157"/>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Rectangle 9"/>
          <p:cNvSpPr/>
          <p:nvPr/>
        </p:nvSpPr>
        <p:spPr>
          <a:xfrm>
            <a:off x="9525000" y="4170363"/>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3" name="Rectangle 12"/>
          <p:cNvSpPr/>
          <p:nvPr/>
        </p:nvSpPr>
        <p:spPr>
          <a:xfrm>
            <a:off x="7715250" y="60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4" name="Rectangle 13"/>
          <p:cNvSpPr/>
          <p:nvPr/>
        </p:nvSpPr>
        <p:spPr>
          <a:xfrm>
            <a:off x="8686800" y="61912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5" name="Rectangle 14"/>
          <p:cNvSpPr/>
          <p:nvPr/>
        </p:nvSpPr>
        <p:spPr>
          <a:xfrm>
            <a:off x="9601200" y="609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6" name="Straight Connector 15"/>
          <p:cNvCxnSpPr/>
          <p:nvPr/>
        </p:nvCxnSpPr>
        <p:spPr>
          <a:xfrm>
            <a:off x="7315200" y="45720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315200" y="4572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15200" y="106680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63200" y="4572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572500" y="1110734"/>
            <a:ext cx="19050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Filter</a:t>
            </a:r>
          </a:p>
        </p:txBody>
      </p:sp>
      <p:sp>
        <p:nvSpPr>
          <p:cNvPr id="25" name="Rectangle 24"/>
          <p:cNvSpPr/>
          <p:nvPr/>
        </p:nvSpPr>
        <p:spPr>
          <a:xfrm>
            <a:off x="3200400" y="2362200"/>
            <a:ext cx="457200" cy="304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26" name="Straight Arrow Connector 25"/>
          <p:cNvCxnSpPr>
            <a:stCxn id="25" idx="2"/>
            <a:endCxn id="2" idx="0"/>
          </p:cNvCxnSpPr>
          <p:nvPr/>
        </p:nvCxnSpPr>
        <p:spPr>
          <a:xfrm flipH="1">
            <a:off x="2514600" y="2667001"/>
            <a:ext cx="914400" cy="154225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2"/>
          </p:cNvCxnSpPr>
          <p:nvPr/>
        </p:nvCxnSpPr>
        <p:spPr>
          <a:xfrm>
            <a:off x="3429000" y="2667001"/>
            <a:ext cx="0" cy="1503363"/>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2"/>
            <a:endCxn id="4" idx="0"/>
          </p:cNvCxnSpPr>
          <p:nvPr/>
        </p:nvCxnSpPr>
        <p:spPr>
          <a:xfrm>
            <a:off x="3429000" y="2667001"/>
            <a:ext cx="838200" cy="1542257"/>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953000" y="2362200"/>
            <a:ext cx="457200" cy="304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1027" name="Straight Arrow Connector 1026"/>
          <p:cNvCxnSpPr>
            <a:stCxn id="34" idx="2"/>
          </p:cNvCxnSpPr>
          <p:nvPr/>
        </p:nvCxnSpPr>
        <p:spPr>
          <a:xfrm flipH="1">
            <a:off x="4267200" y="2667000"/>
            <a:ext cx="914400" cy="1447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29" name="Straight Arrow Connector 1028"/>
          <p:cNvCxnSpPr>
            <a:stCxn id="34" idx="2"/>
            <a:endCxn id="5" idx="0"/>
          </p:cNvCxnSpPr>
          <p:nvPr/>
        </p:nvCxnSpPr>
        <p:spPr>
          <a:xfrm>
            <a:off x="5181600" y="2667001"/>
            <a:ext cx="0" cy="1523207"/>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31" name="Straight Arrow Connector 1030"/>
          <p:cNvCxnSpPr/>
          <p:nvPr/>
        </p:nvCxnSpPr>
        <p:spPr>
          <a:xfrm>
            <a:off x="5218907" y="2751932"/>
            <a:ext cx="913607" cy="1447800"/>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781800" y="2352675"/>
            <a:ext cx="457200" cy="304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32" name="TextBox 1031"/>
          <p:cNvSpPr txBox="1"/>
          <p:nvPr/>
        </p:nvSpPr>
        <p:spPr>
          <a:xfrm>
            <a:off x="2743200" y="3124200"/>
            <a:ext cx="609600" cy="369332"/>
          </a:xfrm>
          <a:prstGeom prst="rect">
            <a:avLst/>
          </a:prstGeom>
          <a:noFill/>
        </p:spPr>
        <p:txBody>
          <a:bodyPr wrap="square" rtlCol="0">
            <a:spAutoFit/>
          </a:bodyPr>
          <a:lstStyle/>
          <a:p>
            <a:r>
              <a:rPr lang="en-US" dirty="0"/>
              <a:t>1</a:t>
            </a:r>
          </a:p>
        </p:txBody>
      </p:sp>
      <p:sp>
        <p:nvSpPr>
          <p:cNvPr id="1033" name="TextBox 1032"/>
          <p:cNvSpPr txBox="1"/>
          <p:nvPr/>
        </p:nvSpPr>
        <p:spPr>
          <a:xfrm>
            <a:off x="3124200" y="3493532"/>
            <a:ext cx="228600" cy="369332"/>
          </a:xfrm>
          <a:prstGeom prst="rect">
            <a:avLst/>
          </a:prstGeom>
          <a:noFill/>
        </p:spPr>
        <p:txBody>
          <a:bodyPr wrap="square" rtlCol="0">
            <a:spAutoFit/>
          </a:bodyPr>
          <a:lstStyle/>
          <a:p>
            <a:r>
              <a:rPr lang="en-US" dirty="0"/>
              <a:t>0</a:t>
            </a:r>
          </a:p>
        </p:txBody>
      </p:sp>
      <p:sp>
        <p:nvSpPr>
          <p:cNvPr id="1035" name="TextBox 1034"/>
          <p:cNvSpPr txBox="1"/>
          <p:nvPr/>
        </p:nvSpPr>
        <p:spPr>
          <a:xfrm>
            <a:off x="3657600" y="2971800"/>
            <a:ext cx="609600" cy="369332"/>
          </a:xfrm>
          <a:prstGeom prst="rect">
            <a:avLst/>
          </a:prstGeom>
          <a:noFill/>
        </p:spPr>
        <p:txBody>
          <a:bodyPr wrap="square" rtlCol="0">
            <a:spAutoFit/>
          </a:bodyPr>
          <a:lstStyle/>
          <a:p>
            <a:r>
              <a:rPr lang="en-US" dirty="0"/>
              <a:t>-1</a:t>
            </a:r>
          </a:p>
        </p:txBody>
      </p:sp>
      <p:cxnSp>
        <p:nvCxnSpPr>
          <p:cNvPr id="1037" name="Straight Arrow Connector 1036"/>
          <p:cNvCxnSpPr>
            <a:stCxn id="41" idx="2"/>
          </p:cNvCxnSpPr>
          <p:nvPr/>
        </p:nvCxnSpPr>
        <p:spPr>
          <a:xfrm flipH="1">
            <a:off x="6172200" y="2657475"/>
            <a:ext cx="838200" cy="155178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3" name="Straight Arrow Connector 1042"/>
          <p:cNvCxnSpPr>
            <a:stCxn id="41" idx="2"/>
            <a:endCxn id="7" idx="0"/>
          </p:cNvCxnSpPr>
          <p:nvPr/>
        </p:nvCxnSpPr>
        <p:spPr>
          <a:xfrm>
            <a:off x="7010400" y="2657476"/>
            <a:ext cx="0" cy="1522413"/>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45" name="Straight Arrow Connector 1044"/>
          <p:cNvCxnSpPr>
            <a:stCxn id="41" idx="2"/>
            <a:endCxn id="8" idx="0"/>
          </p:cNvCxnSpPr>
          <p:nvPr/>
        </p:nvCxnSpPr>
        <p:spPr>
          <a:xfrm>
            <a:off x="7010400" y="2657475"/>
            <a:ext cx="914400" cy="1532732"/>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8677275" y="2314575"/>
            <a:ext cx="457200" cy="304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1047" name="Straight Arrow Connector 1046"/>
          <p:cNvCxnSpPr>
            <a:stCxn id="56" idx="2"/>
            <a:endCxn id="8" idx="0"/>
          </p:cNvCxnSpPr>
          <p:nvPr/>
        </p:nvCxnSpPr>
        <p:spPr>
          <a:xfrm flipH="1">
            <a:off x="7924801" y="2619375"/>
            <a:ext cx="981075" cy="15708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9" name="Straight Arrow Connector 1048"/>
          <p:cNvCxnSpPr>
            <a:stCxn id="56" idx="2"/>
          </p:cNvCxnSpPr>
          <p:nvPr/>
        </p:nvCxnSpPr>
        <p:spPr>
          <a:xfrm>
            <a:off x="8905876" y="2619376"/>
            <a:ext cx="9525" cy="1561307"/>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51" name="Straight Arrow Connector 1050"/>
          <p:cNvCxnSpPr>
            <a:stCxn id="56" idx="2"/>
            <a:endCxn id="10" idx="0"/>
          </p:cNvCxnSpPr>
          <p:nvPr/>
        </p:nvCxnSpPr>
        <p:spPr>
          <a:xfrm>
            <a:off x="8905876" y="2619375"/>
            <a:ext cx="847725" cy="1550988"/>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054" name="Straight Connector 1053"/>
          <p:cNvCxnSpPr/>
          <p:nvPr/>
        </p:nvCxnSpPr>
        <p:spPr>
          <a:xfrm>
            <a:off x="2362200" y="1905000"/>
            <a:ext cx="7391400" cy="0"/>
          </a:xfrm>
          <a:prstGeom prst="line">
            <a:avLst/>
          </a:prstGeom>
          <a:ln w="1905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362200" y="1905000"/>
            <a:ext cx="0" cy="990600"/>
          </a:xfrm>
          <a:prstGeom prst="line">
            <a:avLst/>
          </a:prstGeom>
          <a:ln w="1905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362200" y="2819400"/>
            <a:ext cx="7391400" cy="76200"/>
          </a:xfrm>
          <a:prstGeom prst="line">
            <a:avLst/>
          </a:prstGeom>
          <a:ln w="1905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753600" y="1905000"/>
            <a:ext cx="0" cy="914400"/>
          </a:xfrm>
          <a:prstGeom prst="line">
            <a:avLst/>
          </a:prstGeom>
          <a:ln w="19050">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399881" y="1971675"/>
            <a:ext cx="2362200" cy="381000"/>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Feature Map</a:t>
            </a:r>
          </a:p>
        </p:txBody>
      </p:sp>
      <p:sp>
        <p:nvSpPr>
          <p:cNvPr id="11" name="Rectangle 10"/>
          <p:cNvSpPr/>
          <p:nvPr/>
        </p:nvSpPr>
        <p:spPr>
          <a:xfrm>
            <a:off x="806825" y="555434"/>
            <a:ext cx="5898775" cy="707886"/>
          </a:xfrm>
          <a:prstGeom prst="rect">
            <a:avLst/>
          </a:prstGeom>
        </p:spPr>
        <p:txBody>
          <a:bodyPr wrap="square">
            <a:spAutoFit/>
          </a:bodyPr>
          <a:lstStyle/>
          <a:p>
            <a:r>
              <a:rPr lang="en-US" sz="2000" dirty="0">
                <a:latin typeface="Bell MT" panose="02020503060305020303" pitchFamily="18" charset="0"/>
              </a:rPr>
              <a:t>Stride is defined as the number of pixels with which we slide the filter over the input image</a:t>
            </a:r>
          </a:p>
        </p:txBody>
      </p:sp>
      <p:sp>
        <p:nvSpPr>
          <p:cNvPr id="12"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nvGraphicFramePr>
        <p:xfrm>
          <a:off x="7136130" y="5305425"/>
          <a:ext cx="2072640" cy="609600"/>
        </p:xfrm>
        <a:graphic>
          <a:graphicData uri="http://schemas.openxmlformats.org/presentationml/2006/ole">
            <mc:AlternateContent xmlns:mc="http://schemas.openxmlformats.org/markup-compatibility/2006">
              <mc:Choice xmlns:v="urn:schemas-microsoft-com:vml" Requires="v">
                <p:oleObj r:id="rId3" imgW="1244600" imgH="368300" progId="Equation.3">
                  <p:embed/>
                </p:oleObj>
              </mc:Choice>
              <mc:Fallback>
                <p:oleObj r:id="rId3" imgW="1244600" imgH="368300" progId="Equation.3">
                  <p:embed/>
                  <p:pic>
                    <p:nvPicPr>
                      <p:cNvPr id="17"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6130" y="5305425"/>
                        <a:ext cx="2072640" cy="609600"/>
                      </a:xfrm>
                      <a:prstGeom prst="rect">
                        <a:avLst/>
                      </a:prstGeom>
                      <a:noFill/>
                    </p:spPr>
                  </p:pic>
                </p:oleObj>
              </mc:Fallback>
            </mc:AlternateContent>
          </a:graphicData>
        </a:graphic>
      </p:graphicFrame>
      <p:sp>
        <p:nvSpPr>
          <p:cNvPr id="19" name="TextBox 18"/>
          <p:cNvSpPr txBox="1"/>
          <p:nvPr/>
        </p:nvSpPr>
        <p:spPr>
          <a:xfrm>
            <a:off x="6357145" y="6073259"/>
            <a:ext cx="1404937" cy="369332"/>
          </a:xfrm>
          <a:prstGeom prst="rect">
            <a:avLst/>
          </a:prstGeom>
          <a:noFill/>
        </p:spPr>
        <p:txBody>
          <a:bodyPr wrap="square" rtlCol="0">
            <a:spAutoFit/>
          </a:bodyPr>
          <a:lstStyle/>
          <a:p>
            <a:r>
              <a:rPr lang="en-US" dirty="0">
                <a:solidFill>
                  <a:srgbClr val="FF0000"/>
                </a:solidFill>
                <a:latin typeface="Bell MT" panose="02020503060305020303" pitchFamily="18" charset="0"/>
              </a:rPr>
              <a:t>Size of input </a:t>
            </a:r>
          </a:p>
        </p:txBody>
      </p:sp>
      <p:cxnSp>
        <p:nvCxnSpPr>
          <p:cNvPr id="24" name="Straight Arrow Connector 23"/>
          <p:cNvCxnSpPr/>
          <p:nvPr/>
        </p:nvCxnSpPr>
        <p:spPr>
          <a:xfrm flipH="1">
            <a:off x="6688932" y="5657850"/>
            <a:ext cx="1100137" cy="4572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752557" y="6115050"/>
            <a:ext cx="2404120" cy="369332"/>
          </a:xfrm>
          <a:prstGeom prst="rect">
            <a:avLst/>
          </a:prstGeom>
        </p:spPr>
        <p:txBody>
          <a:bodyPr wrap="none">
            <a:spAutoFit/>
          </a:bodyPr>
          <a:lstStyle/>
          <a:p>
            <a:r>
              <a:rPr lang="en-US" dirty="0">
                <a:latin typeface="Bell MT" panose="02020503060305020303" pitchFamily="18" charset="0"/>
              </a:rPr>
              <a:t>the size (F) of the filter</a:t>
            </a:r>
          </a:p>
        </p:txBody>
      </p:sp>
      <p:cxnSp>
        <p:nvCxnSpPr>
          <p:cNvPr id="31" name="Straight Arrow Connector 30"/>
          <p:cNvCxnSpPr/>
          <p:nvPr/>
        </p:nvCxnSpPr>
        <p:spPr>
          <a:xfrm flipH="1">
            <a:off x="7924800" y="5486400"/>
            <a:ext cx="304800" cy="62865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610601" y="5800725"/>
            <a:ext cx="1549463" cy="369332"/>
          </a:xfrm>
          <a:prstGeom prst="rect">
            <a:avLst/>
          </a:prstGeom>
        </p:spPr>
        <p:txBody>
          <a:bodyPr wrap="none">
            <a:spAutoFit/>
          </a:bodyPr>
          <a:lstStyle/>
          <a:p>
            <a:r>
              <a:rPr lang="en-US" dirty="0">
                <a:latin typeface="Bell MT" panose="02020503060305020303" pitchFamily="18" charset="0"/>
              </a:rPr>
              <a:t> the stride (S) </a:t>
            </a:r>
          </a:p>
        </p:txBody>
      </p:sp>
      <p:cxnSp>
        <p:nvCxnSpPr>
          <p:cNvPr id="39" name="Straight Arrow Connector 38"/>
          <p:cNvCxnSpPr/>
          <p:nvPr/>
        </p:nvCxnSpPr>
        <p:spPr>
          <a:xfrm>
            <a:off x="8415337" y="5800726"/>
            <a:ext cx="969994" cy="8572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9067800" y="4635848"/>
            <a:ext cx="1465466" cy="369332"/>
          </a:xfrm>
          <a:prstGeom prst="rect">
            <a:avLst/>
          </a:prstGeom>
        </p:spPr>
        <p:txBody>
          <a:bodyPr wrap="none">
            <a:spAutoFit/>
          </a:bodyPr>
          <a:lstStyle/>
          <a:p>
            <a:r>
              <a:rPr lang="en-US" dirty="0">
                <a:latin typeface="Bell MT" panose="02020503060305020303" pitchFamily="18" charset="0"/>
              </a:rPr>
              <a:t>zero padding </a:t>
            </a:r>
          </a:p>
        </p:txBody>
      </p:sp>
      <p:cxnSp>
        <p:nvCxnSpPr>
          <p:cNvPr id="43" name="Straight Arrow Connector 42"/>
          <p:cNvCxnSpPr/>
          <p:nvPr/>
        </p:nvCxnSpPr>
        <p:spPr>
          <a:xfrm flipV="1">
            <a:off x="8677275" y="5093732"/>
            <a:ext cx="708056" cy="24026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520618" y="5199856"/>
            <a:ext cx="6312063" cy="830997"/>
          </a:xfrm>
          <a:prstGeom prst="rect">
            <a:avLst/>
          </a:prstGeom>
        </p:spPr>
        <p:txBody>
          <a:bodyPr wrap="square">
            <a:spAutoFit/>
          </a:bodyPr>
          <a:lstStyle/>
          <a:p>
            <a:r>
              <a:rPr lang="en-US" sz="2400" dirty="0">
                <a:latin typeface="Bell MT" panose="02020503060305020303" pitchFamily="18" charset="0"/>
              </a:rPr>
              <a:t>The size of the convolutional layer in one dimension: </a:t>
            </a:r>
          </a:p>
        </p:txBody>
      </p:sp>
      <p:cxnSp>
        <p:nvCxnSpPr>
          <p:cNvPr id="46" name="Straight Arrow Connector 45"/>
          <p:cNvCxnSpPr/>
          <p:nvPr/>
        </p:nvCxnSpPr>
        <p:spPr>
          <a:xfrm flipH="1">
            <a:off x="6781800" y="5657850"/>
            <a:ext cx="381000" cy="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7" name="Object 46"/>
          <p:cNvGraphicFramePr>
            <a:graphicFrameLocks noChangeAspect="1"/>
          </p:cNvGraphicFramePr>
          <p:nvPr/>
        </p:nvGraphicFramePr>
        <p:xfrm>
          <a:off x="1828800" y="1208087"/>
          <a:ext cx="1752600" cy="286884"/>
        </p:xfrm>
        <a:graphic>
          <a:graphicData uri="http://schemas.openxmlformats.org/presentationml/2006/ole">
            <mc:AlternateContent xmlns:mc="http://schemas.openxmlformats.org/markup-compatibility/2006">
              <mc:Choice xmlns:v="urn:schemas-microsoft-com:vml" Requires="v">
                <p:oleObj r:id="rId5" imgW="1066337" imgH="177723" progId="Equation.3">
                  <p:embed/>
                </p:oleObj>
              </mc:Choice>
              <mc:Fallback>
                <p:oleObj r:id="rId5" imgW="1066337" imgH="177723" progId="Equation.3">
                  <p:embed/>
                  <p:pic>
                    <p:nvPicPr>
                      <p:cNvPr id="47"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1208087"/>
                        <a:ext cx="1752600" cy="286884"/>
                      </a:xfrm>
                      <a:prstGeom prst="rect">
                        <a:avLst/>
                      </a:prstGeom>
                      <a:noFill/>
                    </p:spPr>
                  </p:pic>
                </p:oleObj>
              </mc:Fallback>
            </mc:AlternateContent>
          </a:graphicData>
        </a:graphic>
      </p:graphicFrame>
      <p:graphicFrame>
        <p:nvGraphicFramePr>
          <p:cNvPr id="48" name="Object 47"/>
          <p:cNvGraphicFramePr>
            <a:graphicFrameLocks noChangeAspect="1"/>
          </p:cNvGraphicFramePr>
          <p:nvPr/>
        </p:nvGraphicFramePr>
        <p:xfrm>
          <a:off x="3676650" y="1211262"/>
          <a:ext cx="699905" cy="268804"/>
        </p:xfrm>
        <a:graphic>
          <a:graphicData uri="http://schemas.openxmlformats.org/presentationml/2006/ole">
            <mc:AlternateContent xmlns:mc="http://schemas.openxmlformats.org/markup-compatibility/2006">
              <mc:Choice xmlns:v="urn:schemas-microsoft-com:vml" Requires="v">
                <p:oleObj r:id="rId7" imgW="342603" imgH="164957" progId="Equation.3">
                  <p:embed/>
                </p:oleObj>
              </mc:Choice>
              <mc:Fallback>
                <p:oleObj r:id="rId7" imgW="342603" imgH="164957" progId="Equation.3">
                  <p:embed/>
                  <p:pic>
                    <p:nvPicPr>
                      <p:cNvPr id="48"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6650" y="1211262"/>
                        <a:ext cx="699905" cy="268804"/>
                      </a:xfrm>
                      <a:prstGeom prst="rect">
                        <a:avLst/>
                      </a:prstGeom>
                      <a:noFill/>
                    </p:spPr>
                  </p:pic>
                </p:oleObj>
              </mc:Fallback>
            </mc:AlternateContent>
          </a:graphicData>
        </a:graphic>
      </p:graphicFrame>
      <p:sp>
        <p:nvSpPr>
          <p:cNvPr id="49" name="Rectangle 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1" name="Rectangle 10"/>
          <p:cNvSpPr>
            <a:spLocks noChangeArrowheads="1"/>
          </p:cNvSpPr>
          <p:nvPr/>
        </p:nvSpPr>
        <p:spPr bwMode="auto">
          <a:xfrm>
            <a:off x="1524000" y="204402"/>
            <a:ext cx="2487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en-US" sz="1200">
                <a:latin typeface="Arial" pitchFamily="34" charset="0"/>
                <a:ea typeface="Times New Roman" pitchFamily="18" charset="0"/>
                <a:cs typeface="Arial" pitchFamily="34" charset="0"/>
              </a:rPr>
              <a:t>.</a:t>
            </a:r>
            <a:r>
              <a:rPr lang="en-US" altLang="en-US" sz="600">
                <a:latin typeface="Arial" pitchFamily="34" charset="0"/>
                <a:cs typeface="Arial" pitchFamily="34" charset="0"/>
              </a:rPr>
              <a:t> </a:t>
            </a:r>
            <a:endParaRPr lang="en-US" altLang="en-US">
              <a:latin typeface="Arial" pitchFamily="34" charset="0"/>
              <a:cs typeface="Arial" pitchFamily="34" charset="0"/>
            </a:endParaRPr>
          </a:p>
        </p:txBody>
      </p:sp>
      <p:sp>
        <p:nvSpPr>
          <p:cNvPr id="52" name="Rectangle 1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3" name="Object 52"/>
          <p:cNvGraphicFramePr>
            <a:graphicFrameLocks noChangeAspect="1"/>
          </p:cNvGraphicFramePr>
          <p:nvPr/>
        </p:nvGraphicFramePr>
        <p:xfrm>
          <a:off x="4625975" y="1095375"/>
          <a:ext cx="1731169" cy="502738"/>
        </p:xfrm>
        <a:graphic>
          <a:graphicData uri="http://schemas.openxmlformats.org/presentationml/2006/ole">
            <mc:AlternateContent xmlns:mc="http://schemas.openxmlformats.org/markup-compatibility/2006">
              <mc:Choice xmlns:v="urn:schemas-microsoft-com:vml" Requires="v">
                <p:oleObj r:id="rId9" imgW="1257300" imgH="368300" progId="Equation.3">
                  <p:embed/>
                </p:oleObj>
              </mc:Choice>
              <mc:Fallback>
                <p:oleObj r:id="rId9" imgW="1257300" imgH="368300" progId="Equation.3">
                  <p:embed/>
                  <p:pic>
                    <p:nvPicPr>
                      <p:cNvPr id="53" name="Object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5975" y="1095375"/>
                        <a:ext cx="1731169" cy="502738"/>
                      </a:xfrm>
                      <a:prstGeom prst="rect">
                        <a:avLst/>
                      </a:prstGeom>
                      <a:noFill/>
                    </p:spPr>
                  </p:pic>
                </p:oleObj>
              </mc:Fallback>
            </mc:AlternateContent>
          </a:graphicData>
        </a:graphic>
      </p:graphicFrame>
      <p:sp>
        <p:nvSpPr>
          <p:cNvPr id="6" name="Oval 5">
            <a:extLst>
              <a:ext uri="{FF2B5EF4-FFF2-40B4-BE49-F238E27FC236}">
                <a16:creationId xmlns:a16="http://schemas.microsoft.com/office/drawing/2014/main" id="{B89B6E38-25CB-09A6-D6EA-2AA506273B46}"/>
              </a:ext>
            </a:extLst>
          </p:cNvPr>
          <p:cNvSpPr/>
          <p:nvPr/>
        </p:nvSpPr>
        <p:spPr>
          <a:xfrm>
            <a:off x="2031936" y="4114800"/>
            <a:ext cx="914399" cy="52812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32B1F6B-30F7-DC3A-4394-19E5BC731C34}"/>
              </a:ext>
            </a:extLst>
          </p:cNvPr>
          <p:cNvSpPr/>
          <p:nvPr/>
        </p:nvSpPr>
        <p:spPr>
          <a:xfrm>
            <a:off x="9329738" y="4053899"/>
            <a:ext cx="914399" cy="52812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97FCEF7-4D26-33E7-F119-CA06EEF9DD82}"/>
              </a:ext>
            </a:extLst>
          </p:cNvPr>
          <p:cNvSpPr txBox="1"/>
          <p:nvPr/>
        </p:nvSpPr>
        <p:spPr>
          <a:xfrm>
            <a:off x="9880508" y="2385258"/>
            <a:ext cx="2241511" cy="1631216"/>
          </a:xfrm>
          <a:prstGeom prst="rect">
            <a:avLst/>
          </a:prstGeom>
          <a:noFill/>
        </p:spPr>
        <p:txBody>
          <a:bodyPr wrap="square" rtlCol="0">
            <a:spAutoFit/>
          </a:bodyPr>
          <a:lstStyle/>
          <a:p>
            <a:r>
              <a:rPr lang="en-US" sz="2000" b="1" i="1" dirty="0">
                <a:solidFill>
                  <a:srgbClr val="00B050"/>
                </a:solidFill>
                <a:latin typeface="Bell MT" panose="02020503060305020303" pitchFamily="18" charset="0"/>
              </a:rPr>
              <a:t>Weight sharing</a:t>
            </a:r>
            <a:r>
              <a:rPr lang="en-US" sz="2000" i="1" dirty="0">
                <a:solidFill>
                  <a:srgbClr val="00B050"/>
                </a:solidFill>
                <a:latin typeface="Bell MT" panose="02020503060305020303" pitchFamily="18" charset="0"/>
              </a:rPr>
              <a:t>:</a:t>
            </a:r>
          </a:p>
          <a:p>
            <a:r>
              <a:rPr lang="en-US" sz="2000" dirty="0">
                <a:latin typeface="Bell MT" panose="02020503060305020303" pitchFamily="18" charset="0"/>
              </a:rPr>
              <a:t>Same weights used for all possible patches in the image.</a:t>
            </a:r>
          </a:p>
        </p:txBody>
      </p:sp>
    </p:spTree>
    <p:extLst>
      <p:ext uri="{BB962C8B-B14F-4D97-AF65-F5344CB8AC3E}">
        <p14:creationId xmlns:p14="http://schemas.microsoft.com/office/powerpoint/2010/main" val="3320767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標題 1"/>
          <p:cNvSpPr>
            <a:spLocks noGrp="1"/>
          </p:cNvSpPr>
          <p:nvPr>
            <p:ph type="title"/>
          </p:nvPr>
        </p:nvSpPr>
        <p:spPr>
          <a:xfrm>
            <a:off x="502024" y="582612"/>
            <a:ext cx="11035552" cy="1108077"/>
          </a:xfrm>
        </p:spPr>
        <p:txBody>
          <a:bodyPr/>
          <a:lstStyle/>
          <a:p>
            <a:r>
              <a:rPr lang="en-US" altLang="zh-TW" dirty="0">
                <a:latin typeface="Bell MT" panose="02020503060305020303" pitchFamily="18" charset="0"/>
                <a:ea typeface="ＭＳ Ｐゴシック" panose="020B0600070205080204" pitchFamily="34" charset="-128"/>
              </a:rPr>
              <a:t>Color image: RGB 3 channels</a:t>
            </a:r>
            <a:endParaRPr lang="zh-TW" altLang="en-US" dirty="0">
              <a:latin typeface="Bell MT" panose="02020503060305020303" pitchFamily="18" charset="0"/>
              <a:ea typeface="ＭＳ Ｐゴシック" panose="020B0600070205080204" pitchFamily="34" charset="-128"/>
            </a:endParaRPr>
          </a:p>
        </p:txBody>
      </p:sp>
      <p:graphicFrame>
        <p:nvGraphicFramePr>
          <p:cNvPr id="6" name="內容版面配置區 3"/>
          <p:cNvGraphicFramePr>
            <a:graphicFrameLocks/>
          </p:cNvGraphicFramePr>
          <p:nvPr/>
        </p:nvGraphicFramePr>
        <p:xfrm>
          <a:off x="6478588" y="3441700"/>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407359">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7" name="內容版面配置區 3"/>
          <p:cNvGraphicFramePr>
            <a:graphicFrameLocks/>
          </p:cNvGraphicFramePr>
          <p:nvPr/>
        </p:nvGraphicFramePr>
        <p:xfrm>
          <a:off x="6642100" y="3648075"/>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8" name="內容版面配置區 3"/>
          <p:cNvGraphicFramePr>
            <a:graphicFrameLocks/>
          </p:cNvGraphicFramePr>
          <p:nvPr/>
        </p:nvGraphicFramePr>
        <p:xfrm>
          <a:off x="6848475" y="3849688"/>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507769">
                  <a:extLst>
                    <a:ext uri="{9D8B030D-6E8A-4147-A177-3AD203B41FA5}">
                      <a16:colId xmlns:a16="http://schemas.microsoft.com/office/drawing/2014/main" val="20004"/>
                    </a:ext>
                  </a:extLst>
                </a:gridCol>
                <a:gridCol w="450023">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9" name="表格 8"/>
          <p:cNvGraphicFramePr>
            <a:graphicFrameLocks noGrp="1"/>
          </p:cNvGraphicFramePr>
          <p:nvPr/>
        </p:nvGraphicFramePr>
        <p:xfrm>
          <a:off x="4491038" y="1614488"/>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10" name="文字方塊 9"/>
          <p:cNvSpPr txBox="1">
            <a:spLocks noChangeArrowheads="1"/>
          </p:cNvSpPr>
          <p:nvPr/>
        </p:nvSpPr>
        <p:spPr bwMode="auto">
          <a:xfrm>
            <a:off x="6200775" y="2341563"/>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dirty="0">
                <a:latin typeface="Bell MT" panose="02020503060305020303" pitchFamily="18" charset="0"/>
              </a:rPr>
              <a:t>Filter 1</a:t>
            </a:r>
            <a:endParaRPr lang="zh-TW" altLang="en-US" dirty="0">
              <a:latin typeface="Bell MT" panose="02020503060305020303" pitchFamily="18" charset="0"/>
            </a:endParaRPr>
          </a:p>
        </p:txBody>
      </p:sp>
      <p:graphicFrame>
        <p:nvGraphicFramePr>
          <p:cNvPr id="11" name="表格 10"/>
          <p:cNvGraphicFramePr>
            <a:graphicFrameLocks noGrp="1"/>
          </p:cNvGraphicFramePr>
          <p:nvPr/>
        </p:nvGraphicFramePr>
        <p:xfrm>
          <a:off x="7496175" y="1573213"/>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2"/>
                  </a:ext>
                </a:extLst>
              </a:tr>
            </a:tbl>
          </a:graphicData>
        </a:graphic>
      </p:graphicFrame>
      <p:sp>
        <p:nvSpPr>
          <p:cNvPr id="12" name="文字方塊 11"/>
          <p:cNvSpPr txBox="1">
            <a:spLocks noChangeArrowheads="1"/>
          </p:cNvSpPr>
          <p:nvPr/>
        </p:nvSpPr>
        <p:spPr bwMode="auto">
          <a:xfrm>
            <a:off x="9204325" y="2301876"/>
            <a:ext cx="1449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dirty="0">
                <a:latin typeface="Bell MT" panose="02020503060305020303" pitchFamily="18" charset="0"/>
              </a:rPr>
              <a:t>Filter 2</a:t>
            </a:r>
            <a:endParaRPr lang="zh-TW" altLang="en-US" dirty="0">
              <a:latin typeface="Bell MT" panose="02020503060305020303" pitchFamily="18" charset="0"/>
            </a:endParaRPr>
          </a:p>
        </p:txBody>
      </p:sp>
      <p:graphicFrame>
        <p:nvGraphicFramePr>
          <p:cNvPr id="13" name="表格 12"/>
          <p:cNvGraphicFramePr>
            <a:graphicFrameLocks noGrp="1"/>
          </p:cNvGraphicFramePr>
          <p:nvPr/>
        </p:nvGraphicFramePr>
        <p:xfrm>
          <a:off x="4643438" y="1766888"/>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14" name="表格 13"/>
          <p:cNvGraphicFramePr>
            <a:graphicFrameLocks noGrp="1"/>
          </p:cNvGraphicFramePr>
          <p:nvPr/>
        </p:nvGraphicFramePr>
        <p:xfrm>
          <a:off x="4795838" y="1882775"/>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15" name="表格 14"/>
          <p:cNvGraphicFramePr>
            <a:graphicFrameLocks noGrp="1"/>
          </p:cNvGraphicFramePr>
          <p:nvPr/>
        </p:nvGraphicFramePr>
        <p:xfrm>
          <a:off x="7648575" y="1708150"/>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16" name="表格 15"/>
          <p:cNvGraphicFramePr>
            <a:graphicFrameLocks noGrp="1"/>
          </p:cNvGraphicFramePr>
          <p:nvPr/>
        </p:nvGraphicFramePr>
        <p:xfrm>
          <a:off x="7800975" y="1860550"/>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2"/>
                  </a:ext>
                </a:extLst>
              </a:tr>
            </a:tbl>
          </a:graphicData>
        </a:graphic>
      </p:graphicFrame>
      <p:sp>
        <p:nvSpPr>
          <p:cNvPr id="17" name="向右箭號 4"/>
          <p:cNvSpPr/>
          <p:nvPr/>
        </p:nvSpPr>
        <p:spPr>
          <a:xfrm>
            <a:off x="5819775" y="4379913"/>
            <a:ext cx="508000" cy="868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pSp>
        <p:nvGrpSpPr>
          <p:cNvPr id="18" name="群組 17"/>
          <p:cNvGrpSpPr>
            <a:grpSpLocks/>
          </p:cNvGrpSpPr>
          <p:nvPr/>
        </p:nvGrpSpPr>
        <p:grpSpPr bwMode="auto">
          <a:xfrm>
            <a:off x="1878014" y="3059113"/>
            <a:ext cx="3927475" cy="3630612"/>
            <a:chOff x="353684" y="3059766"/>
            <a:chExt cx="3927508" cy="3629534"/>
          </a:xfrm>
        </p:grpSpPr>
        <p:pic>
          <p:nvPicPr>
            <p:cNvPr id="23819" name="圖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122" y="3442427"/>
              <a:ext cx="3907070" cy="324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20" name="文字方塊 16"/>
            <p:cNvSpPr txBox="1">
              <a:spLocks noChangeArrowheads="1"/>
            </p:cNvSpPr>
            <p:nvPr/>
          </p:nvSpPr>
          <p:spPr bwMode="auto">
            <a:xfrm>
              <a:off x="353684" y="3059766"/>
              <a:ext cx="19976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dirty="0">
                  <a:latin typeface="Bell MT" panose="02020503060305020303" pitchFamily="18" charset="0"/>
                </a:rPr>
                <a:t>Color image</a:t>
              </a:r>
              <a:endParaRPr lang="zh-TW" altLang="en-US" dirty="0">
                <a:latin typeface="Bell MT" panose="02020503060305020303" pitchFamily="18" charset="0"/>
              </a:endParaRPr>
            </a:p>
          </p:txBody>
        </p:sp>
      </p:grpSp>
    </p:spTree>
    <p:extLst>
      <p:ext uri="{BB962C8B-B14F-4D97-AF65-F5344CB8AC3E}">
        <p14:creationId xmlns:p14="http://schemas.microsoft.com/office/powerpoint/2010/main" val="3852400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09078" y="57981"/>
            <a:ext cx="5657850" cy="6667500"/>
          </a:xfrm>
          <a:prstGeom prst="rect">
            <a:avLst/>
          </a:prstGeom>
        </p:spPr>
      </p:pic>
      <p:sp>
        <p:nvSpPr>
          <p:cNvPr id="4" name="TextBox 3"/>
          <p:cNvSpPr txBox="1"/>
          <p:nvPr/>
        </p:nvSpPr>
        <p:spPr>
          <a:xfrm>
            <a:off x="7902606" y="1061790"/>
            <a:ext cx="1258410" cy="369332"/>
          </a:xfrm>
          <a:prstGeom prst="rect">
            <a:avLst/>
          </a:prstGeom>
          <a:noFill/>
        </p:spPr>
        <p:txBody>
          <a:bodyPr wrap="square" rtlCol="0">
            <a:spAutoFit/>
          </a:bodyPr>
          <a:lstStyle/>
          <a:p>
            <a:r>
              <a:rPr lang="en-US" b="1" dirty="0">
                <a:solidFill>
                  <a:srgbClr val="FF0000"/>
                </a:solidFill>
                <a:latin typeface="Bell MT" panose="02020503060305020303" pitchFamily="18" charset="0"/>
              </a:rPr>
              <a:t>Stride: 2</a:t>
            </a:r>
          </a:p>
        </p:txBody>
      </p:sp>
      <p:sp>
        <p:nvSpPr>
          <p:cNvPr id="5" name="TextBox 4"/>
          <p:cNvSpPr txBox="1"/>
          <p:nvPr/>
        </p:nvSpPr>
        <p:spPr>
          <a:xfrm>
            <a:off x="7902607" y="1855434"/>
            <a:ext cx="2700297" cy="2185214"/>
          </a:xfrm>
          <a:prstGeom prst="rect">
            <a:avLst/>
          </a:prstGeom>
          <a:noFill/>
        </p:spPr>
        <p:txBody>
          <a:bodyPr wrap="square" rtlCol="0">
            <a:spAutoFit/>
          </a:bodyPr>
          <a:lstStyle/>
          <a:p>
            <a:r>
              <a:rPr lang="en-US" sz="2000" dirty="0">
                <a:latin typeface="Bell MT" panose="02020503060305020303" pitchFamily="18" charset="0"/>
              </a:rPr>
              <a:t>(2)*(1)+</a:t>
            </a:r>
          </a:p>
          <a:p>
            <a:r>
              <a:rPr lang="en-US" sz="2000" dirty="0">
                <a:solidFill>
                  <a:srgbClr val="00B050"/>
                </a:solidFill>
                <a:latin typeface="Bell MT" panose="02020503060305020303" pitchFamily="18" charset="0"/>
              </a:rPr>
              <a:t>(-2)+2*1+1*1+</a:t>
            </a:r>
          </a:p>
          <a:p>
            <a:r>
              <a:rPr lang="en-US" sz="2000" dirty="0">
                <a:latin typeface="Bell MT" panose="02020503060305020303" pitchFamily="18" charset="0"/>
              </a:rPr>
              <a:t>(1)*(-1)+(1)*(-1)+</a:t>
            </a:r>
          </a:p>
          <a:p>
            <a:r>
              <a:rPr lang="en-US" sz="2000" dirty="0">
                <a:solidFill>
                  <a:srgbClr val="FF0000"/>
                </a:solidFill>
                <a:latin typeface="Bell MT" panose="02020503060305020303" pitchFamily="18" charset="0"/>
              </a:rPr>
              <a:t>1</a:t>
            </a:r>
          </a:p>
          <a:p>
            <a:r>
              <a:rPr lang="en-US" sz="2000" dirty="0">
                <a:latin typeface="Bell MT" panose="02020503060305020303" pitchFamily="18" charset="0"/>
              </a:rPr>
              <a:t>=2-2+2+1-1-1+1=2</a:t>
            </a:r>
          </a:p>
          <a:p>
            <a:endParaRPr lang="en-US" dirty="0"/>
          </a:p>
          <a:p>
            <a:endParaRPr lang="en-US" dirty="0"/>
          </a:p>
        </p:txBody>
      </p:sp>
      <p:sp>
        <p:nvSpPr>
          <p:cNvPr id="6" name="TextBox 5"/>
          <p:cNvSpPr txBox="1"/>
          <p:nvPr/>
        </p:nvSpPr>
        <p:spPr>
          <a:xfrm>
            <a:off x="8317705" y="446330"/>
            <a:ext cx="2816459" cy="584775"/>
          </a:xfrm>
          <a:prstGeom prst="rect">
            <a:avLst/>
          </a:prstGeom>
          <a:noFill/>
        </p:spPr>
        <p:txBody>
          <a:bodyPr wrap="square" rtlCol="0">
            <a:spAutoFit/>
          </a:bodyPr>
          <a:lstStyle/>
          <a:p>
            <a:r>
              <a:rPr lang="en-US" sz="3200" b="1" dirty="0">
                <a:solidFill>
                  <a:srgbClr val="FF0000"/>
                </a:solidFill>
                <a:latin typeface="Bell MT" panose="02020503060305020303" pitchFamily="18" charset="0"/>
              </a:rPr>
              <a:t>RGB Example</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A98B1B5E-239B-4A73-B24C-C7AC1AD40C80}"/>
                  </a:ext>
                </a:extLst>
              </p14:cNvPr>
              <p14:cNvContentPartPr/>
              <p14:nvPr/>
            </p14:nvContentPartPr>
            <p14:xfrm>
              <a:off x="4585731" y="1058391"/>
              <a:ext cx="3575520" cy="879840"/>
            </p14:xfrm>
          </p:contentPart>
        </mc:Choice>
        <mc:Fallback xmlns="">
          <p:pic>
            <p:nvPicPr>
              <p:cNvPr id="12" name="Ink 11">
                <a:extLst>
                  <a:ext uri="{FF2B5EF4-FFF2-40B4-BE49-F238E27FC236}">
                    <a16:creationId xmlns:a16="http://schemas.microsoft.com/office/drawing/2014/main" id="{A98B1B5E-239B-4A73-B24C-C7AC1AD40C80}"/>
                  </a:ext>
                </a:extLst>
              </p:cNvPr>
              <p:cNvPicPr/>
              <p:nvPr/>
            </p:nvPicPr>
            <p:blipFill>
              <a:blip r:embed="rId8"/>
              <a:stretch>
                <a:fillRect/>
              </a:stretch>
            </p:blipFill>
            <p:spPr>
              <a:xfrm>
                <a:off x="4567731" y="1040751"/>
                <a:ext cx="3611160" cy="915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A0DD2A97-6EF0-47EF-A53F-84EDA613307F}"/>
                  </a:ext>
                </a:extLst>
              </p14:cNvPr>
              <p14:cNvContentPartPr/>
              <p14:nvPr/>
            </p14:nvContentPartPr>
            <p14:xfrm>
              <a:off x="4630371" y="2093031"/>
              <a:ext cx="4038120" cy="331200"/>
            </p14:xfrm>
          </p:contentPart>
        </mc:Choice>
        <mc:Fallback xmlns="">
          <p:pic>
            <p:nvPicPr>
              <p:cNvPr id="16" name="Ink 15">
                <a:extLst>
                  <a:ext uri="{FF2B5EF4-FFF2-40B4-BE49-F238E27FC236}">
                    <a16:creationId xmlns:a16="http://schemas.microsoft.com/office/drawing/2014/main" id="{A0DD2A97-6EF0-47EF-A53F-84EDA613307F}"/>
                  </a:ext>
                </a:extLst>
              </p:cNvPr>
              <p:cNvPicPr/>
              <p:nvPr/>
            </p:nvPicPr>
            <p:blipFill>
              <a:blip r:embed="rId10"/>
              <a:stretch>
                <a:fillRect/>
              </a:stretch>
            </p:blipFill>
            <p:spPr>
              <a:xfrm>
                <a:off x="4612371" y="2075031"/>
                <a:ext cx="407376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EB7CB40E-8336-4A74-ADC2-9AEAACFF9A37}"/>
                  </a:ext>
                </a:extLst>
              </p14:cNvPr>
              <p14:cNvContentPartPr/>
              <p14:nvPr/>
            </p14:nvContentPartPr>
            <p14:xfrm>
              <a:off x="4184331" y="2573631"/>
              <a:ext cx="3841920" cy="1636200"/>
            </p14:xfrm>
          </p:contentPart>
        </mc:Choice>
        <mc:Fallback xmlns="">
          <p:pic>
            <p:nvPicPr>
              <p:cNvPr id="23" name="Ink 22">
                <a:extLst>
                  <a:ext uri="{FF2B5EF4-FFF2-40B4-BE49-F238E27FC236}">
                    <a16:creationId xmlns:a16="http://schemas.microsoft.com/office/drawing/2014/main" id="{EB7CB40E-8336-4A74-ADC2-9AEAACFF9A37}"/>
                  </a:ext>
                </a:extLst>
              </p:cNvPr>
              <p:cNvPicPr/>
              <p:nvPr/>
            </p:nvPicPr>
            <p:blipFill>
              <a:blip r:embed="rId12"/>
              <a:stretch>
                <a:fillRect/>
              </a:stretch>
            </p:blipFill>
            <p:spPr>
              <a:xfrm>
                <a:off x="4166689" y="2555987"/>
                <a:ext cx="3877563" cy="1671848"/>
              </a:xfrm>
              <a:prstGeom prst="rect">
                <a:avLst/>
              </a:prstGeom>
            </p:spPr>
          </p:pic>
        </mc:Fallback>
      </mc:AlternateContent>
    </p:spTree>
    <p:extLst>
      <p:ext uri="{BB962C8B-B14F-4D97-AF65-F5344CB8AC3E}">
        <p14:creationId xmlns:p14="http://schemas.microsoft.com/office/powerpoint/2010/main" val="3467837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1" y="228601"/>
            <a:ext cx="7882542" cy="1377621"/>
          </a:xfrm>
          <a:prstGeom prst="rect">
            <a:avLst/>
          </a:prstGeom>
        </p:spPr>
        <p:txBody>
          <a:bodyPr wrap="none">
            <a:spAutoFit/>
          </a:bodyPr>
          <a:lstStyle/>
          <a:p>
            <a:pPr>
              <a:lnSpc>
                <a:spcPct val="200000"/>
              </a:lnSpc>
              <a:spcAft>
                <a:spcPts val="800"/>
              </a:spcAft>
            </a:pPr>
            <a:r>
              <a:rPr lang="en-US" sz="4800" b="1" dirty="0">
                <a:latin typeface="Bell MT" panose="02020503060305020303" pitchFamily="18" charset="0"/>
                <a:ea typeface="SimSun" panose="02010600030101010101" pitchFamily="2" charset="-122"/>
                <a:cs typeface="Times New Roman" panose="02020603050405020304" pitchFamily="18" charset="0"/>
              </a:rPr>
              <a:t>Nonlinear Layer (Activation)</a:t>
            </a:r>
            <a:endParaRPr lang="en-US" sz="4800" dirty="0">
              <a:latin typeface="Bell MT" panose="02020503060305020303" pitchFamily="18" charset="0"/>
              <a:ea typeface="SimSun" panose="02010600030101010101" pitchFamily="2" charset="-122"/>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095931" y="1585980"/>
            <a:ext cx="6050483" cy="5019582"/>
          </a:xfrm>
          <a:prstGeom prst="rect">
            <a:avLst/>
          </a:prstGeom>
        </p:spPr>
      </p:pic>
      <p:sp>
        <p:nvSpPr>
          <p:cNvPr id="4" name="Rectangle 2"/>
          <p:cNvSpPr>
            <a:spLocks noChangeArrowheads="1"/>
          </p:cNvSpPr>
          <p:nvPr/>
        </p:nvSpPr>
        <p:spPr bwMode="auto">
          <a:xfrm>
            <a:off x="2389573" y="2013223"/>
            <a:ext cx="10239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2181755" y="2492110"/>
            <a:ext cx="12035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2230582" y="3548159"/>
            <a:ext cx="124595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10" name="TextBox 9"/>
              <p:cNvSpPr txBox="1"/>
              <p:nvPr/>
            </p:nvSpPr>
            <p:spPr>
              <a:xfrm>
                <a:off x="883059" y="3540601"/>
                <a:ext cx="2695045" cy="6173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𝑠𝑖𝑔𝑚𝑜𝑖𝑑</m:t>
                      </m:r>
                      <m:r>
                        <a:rPr lang="en-US" i="1">
                          <a:latin typeface="Cambria Math"/>
                        </a:rPr>
                        <m:t> </m:t>
                      </m:r>
                      <m:d>
                        <m:dPr>
                          <m:ctrlPr>
                            <a:rPr lang="en-US" i="1">
                              <a:latin typeface="Cambria Math" panose="02040503050406030204" pitchFamily="18" charset="0"/>
                            </a:rPr>
                          </m:ctrlPr>
                        </m:dPr>
                        <m:e>
                          <m:r>
                            <a:rPr lang="en-US" i="1">
                              <a:latin typeface="Cambria Math"/>
                            </a:rPr>
                            <m:t>𝑥</m:t>
                          </m:r>
                        </m:e>
                      </m:d>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1+</m:t>
                          </m:r>
                          <m:sSup>
                            <m:sSupPr>
                              <m:ctrlPr>
                                <a:rPr lang="en-US" i="1">
                                  <a:latin typeface="Cambria Math" panose="02040503050406030204" pitchFamily="18" charset="0"/>
                                </a:rPr>
                              </m:ctrlPr>
                            </m:sSupPr>
                            <m:e>
                              <m:r>
                                <a:rPr lang="en-US" i="1">
                                  <a:latin typeface="Cambria Math"/>
                                </a:rPr>
                                <m:t>𝑒</m:t>
                              </m:r>
                            </m:e>
                            <m:sup>
                              <m:r>
                                <a:rPr lang="en-US" i="1">
                                  <a:latin typeface="Cambria Math"/>
                                </a:rPr>
                                <m:t>−</m:t>
                              </m:r>
                              <m:r>
                                <a:rPr lang="en-US" i="1">
                                  <a:latin typeface="Cambria Math"/>
                                </a:rPr>
                                <m:t>𝑥</m:t>
                              </m:r>
                            </m:sup>
                          </m:sSup>
                        </m:den>
                      </m:f>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883059" y="3540601"/>
                <a:ext cx="2695045"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654459" y="2618559"/>
                <a:ext cx="2923645" cy="6301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tanh</m:t>
                          </m:r>
                        </m:fName>
                        <m:e>
                          <m:d>
                            <m:dPr>
                              <m:ctrlPr>
                                <a:rPr lang="en-US" i="1">
                                  <a:latin typeface="Cambria Math" panose="02040503050406030204" pitchFamily="18" charset="0"/>
                                </a:rPr>
                              </m:ctrlPr>
                            </m:dPr>
                            <m:e>
                              <m:r>
                                <a:rPr lang="en-US" i="1">
                                  <a:latin typeface="Cambria Math"/>
                                </a:rPr>
                                <m:t>𝑥</m:t>
                              </m:r>
                            </m:e>
                          </m:d>
                        </m:e>
                      </m:func>
                      <m:r>
                        <a:rPr lang="en-US" i="1">
                          <a:latin typeface="Cambria Math"/>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𝑒</m:t>
                              </m:r>
                            </m:e>
                            <m:sup>
                              <m:r>
                                <a:rPr lang="en-US" i="1">
                                  <a:latin typeface="Cambria Math"/>
                                </a:rPr>
                                <m:t>𝑥</m:t>
                              </m:r>
                            </m:sup>
                          </m:sSup>
                          <m:r>
                            <a:rPr lang="en-US" i="1">
                              <a:latin typeface="Cambria Math"/>
                            </a:rPr>
                            <m:t>−</m:t>
                          </m:r>
                          <m:sSup>
                            <m:sSupPr>
                              <m:ctrlPr>
                                <a:rPr lang="en-US" i="1">
                                  <a:latin typeface="Cambria Math" panose="02040503050406030204" pitchFamily="18" charset="0"/>
                                </a:rPr>
                              </m:ctrlPr>
                            </m:sSupPr>
                            <m:e>
                              <m:r>
                                <a:rPr lang="en-US" i="1">
                                  <a:latin typeface="Cambria Math"/>
                                </a:rPr>
                                <m:t>𝑒</m:t>
                              </m:r>
                            </m:e>
                            <m:sup>
                              <m:r>
                                <a:rPr lang="en-US" i="1">
                                  <a:latin typeface="Cambria Math"/>
                                </a:rPr>
                                <m:t>−</m:t>
                              </m:r>
                              <m:r>
                                <a:rPr lang="en-US" i="1">
                                  <a:latin typeface="Cambria Math"/>
                                </a:rPr>
                                <m:t>𝑥</m:t>
                              </m:r>
                            </m:sup>
                          </m:sSup>
                        </m:num>
                        <m:den>
                          <m:sSup>
                            <m:sSupPr>
                              <m:ctrlPr>
                                <a:rPr lang="en-US" i="1">
                                  <a:latin typeface="Cambria Math" panose="02040503050406030204" pitchFamily="18" charset="0"/>
                                </a:rPr>
                              </m:ctrlPr>
                            </m:sSupPr>
                            <m:e>
                              <m:r>
                                <a:rPr lang="en-US" i="1">
                                  <a:latin typeface="Cambria Math"/>
                                </a:rPr>
                                <m:t>𝑒</m:t>
                              </m:r>
                            </m:e>
                            <m:sup>
                              <m:r>
                                <a:rPr lang="en-US" i="1">
                                  <a:latin typeface="Cambria Math"/>
                                </a:rPr>
                                <m:t>𝑥</m:t>
                              </m:r>
                            </m:sup>
                          </m:sSup>
                          <m:r>
                            <a:rPr lang="en-US" i="1">
                              <a:latin typeface="Cambria Math"/>
                            </a:rPr>
                            <m:t>+</m:t>
                          </m:r>
                          <m:sSup>
                            <m:sSupPr>
                              <m:ctrlPr>
                                <a:rPr lang="en-US" i="1">
                                  <a:latin typeface="Cambria Math" panose="02040503050406030204" pitchFamily="18" charset="0"/>
                                </a:rPr>
                              </m:ctrlPr>
                            </m:sSupPr>
                            <m:e>
                              <m:r>
                                <a:rPr lang="en-US" i="1">
                                  <a:latin typeface="Cambria Math"/>
                                </a:rPr>
                                <m:t>𝑒</m:t>
                              </m:r>
                            </m:e>
                            <m:sup>
                              <m:r>
                                <a:rPr lang="en-US" i="1">
                                  <a:latin typeface="Cambria Math"/>
                                </a:rPr>
                                <m:t>−</m:t>
                              </m:r>
                              <m:r>
                                <a:rPr lang="en-US" i="1">
                                  <a:latin typeface="Cambria Math"/>
                                </a:rPr>
                                <m:t>𝑥</m:t>
                              </m:r>
                            </m:sup>
                          </m:sSup>
                        </m:den>
                      </m:f>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654459" y="2618559"/>
                <a:ext cx="2923645" cy="630173"/>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2EAC2FE-750A-1C71-095D-843C454FC649}"/>
              </a:ext>
            </a:extLst>
          </p:cNvPr>
          <p:cNvSpPr txBox="1"/>
          <p:nvPr/>
        </p:nvSpPr>
        <p:spPr>
          <a:xfrm>
            <a:off x="9765354" y="4300725"/>
            <a:ext cx="2295236" cy="830997"/>
          </a:xfrm>
          <a:prstGeom prst="rect">
            <a:avLst/>
          </a:prstGeom>
          <a:noFill/>
        </p:spPr>
        <p:txBody>
          <a:bodyPr wrap="square" rtlCol="0">
            <a:spAutoFit/>
          </a:bodyPr>
          <a:lstStyle/>
          <a:p>
            <a:r>
              <a:rPr lang="en-US" sz="2400" dirty="0">
                <a:latin typeface="Bell MT" panose="02020503060305020303" pitchFamily="18" charset="0"/>
              </a:rPr>
              <a:t>Convolution layer</a:t>
            </a:r>
          </a:p>
        </p:txBody>
      </p:sp>
      <p:sp>
        <p:nvSpPr>
          <p:cNvPr id="9" name="TextBox 8">
            <a:extLst>
              <a:ext uri="{FF2B5EF4-FFF2-40B4-BE49-F238E27FC236}">
                <a16:creationId xmlns:a16="http://schemas.microsoft.com/office/drawing/2014/main" id="{89F0A6D4-E2D7-92A4-4409-3E0AF79D31B5}"/>
              </a:ext>
            </a:extLst>
          </p:cNvPr>
          <p:cNvSpPr txBox="1"/>
          <p:nvPr/>
        </p:nvSpPr>
        <p:spPr>
          <a:xfrm>
            <a:off x="9765354" y="3529702"/>
            <a:ext cx="2087418" cy="461665"/>
          </a:xfrm>
          <a:prstGeom prst="rect">
            <a:avLst/>
          </a:prstGeom>
          <a:noFill/>
        </p:spPr>
        <p:txBody>
          <a:bodyPr wrap="square" rtlCol="0">
            <a:spAutoFit/>
          </a:bodyPr>
          <a:lstStyle/>
          <a:p>
            <a:r>
              <a:rPr lang="en-US" sz="2400" i="1" dirty="0">
                <a:solidFill>
                  <a:srgbClr val="00B050"/>
                </a:solidFill>
                <a:latin typeface="Bell MT" panose="02020503060305020303" pitchFamily="18" charset="0"/>
              </a:rPr>
              <a:t>Detector</a:t>
            </a:r>
            <a:r>
              <a:rPr lang="en-US" sz="2400" dirty="0">
                <a:latin typeface="Bell MT" panose="02020503060305020303" pitchFamily="18" charset="0"/>
              </a:rPr>
              <a:t> layer</a:t>
            </a:r>
          </a:p>
        </p:txBody>
      </p:sp>
      <p:sp>
        <p:nvSpPr>
          <p:cNvPr id="12" name="TextBox 11">
            <a:extLst>
              <a:ext uri="{FF2B5EF4-FFF2-40B4-BE49-F238E27FC236}">
                <a16:creationId xmlns:a16="http://schemas.microsoft.com/office/drawing/2014/main" id="{060FDAD1-EB2A-5A77-3E17-3B02B19297EA}"/>
              </a:ext>
            </a:extLst>
          </p:cNvPr>
          <p:cNvSpPr txBox="1"/>
          <p:nvPr/>
        </p:nvSpPr>
        <p:spPr>
          <a:xfrm>
            <a:off x="9765354" y="2481681"/>
            <a:ext cx="2087418" cy="461665"/>
          </a:xfrm>
          <a:prstGeom prst="rect">
            <a:avLst/>
          </a:prstGeom>
          <a:noFill/>
        </p:spPr>
        <p:txBody>
          <a:bodyPr wrap="square" rtlCol="0">
            <a:spAutoFit/>
          </a:bodyPr>
          <a:lstStyle/>
          <a:p>
            <a:r>
              <a:rPr lang="en-US" sz="2400" dirty="0">
                <a:latin typeface="Bell MT" panose="02020503060305020303" pitchFamily="18" charset="0"/>
              </a:rPr>
              <a:t>Pooling layer</a:t>
            </a:r>
          </a:p>
        </p:txBody>
      </p:sp>
    </p:spTree>
    <p:extLst>
      <p:ext uri="{BB962C8B-B14F-4D97-AF65-F5344CB8AC3E}">
        <p14:creationId xmlns:p14="http://schemas.microsoft.com/office/powerpoint/2010/main" val="1399788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435" y="1676400"/>
            <a:ext cx="10560424" cy="806823"/>
          </a:xfrm>
        </p:spPr>
        <p:txBody>
          <a:bodyPr>
            <a:normAutofit fontScale="90000"/>
          </a:bodyPr>
          <a:lstStyle/>
          <a:p>
            <a:r>
              <a:rPr lang="en-US" altLang="zh-CN" dirty="0">
                <a:latin typeface="Bell MT" panose="02020503060305020303" pitchFamily="18" charset="0"/>
              </a:rPr>
              <a:t>The </a:t>
            </a:r>
            <a:r>
              <a:rPr lang="en-US" altLang="zh-CN" dirty="0" err="1">
                <a:latin typeface="Bell MT" panose="02020503060305020303" pitchFamily="18" charset="0"/>
              </a:rPr>
              <a:t>ReLU</a:t>
            </a:r>
            <a:r>
              <a:rPr lang="en-US" altLang="zh-CN" dirty="0">
                <a:latin typeface="Bell MT" panose="02020503060305020303" pitchFamily="18" charset="0"/>
              </a:rPr>
              <a:t> function:</a:t>
            </a:r>
            <a:r>
              <a:rPr lang="zh-CN" altLang="en-US" dirty="0">
                <a:latin typeface="Bell MT" panose="02020503060305020303" pitchFamily="18" charset="0"/>
              </a:rPr>
              <a:t> </a:t>
            </a:r>
            <a:r>
              <a:rPr lang="en-US" altLang="zh-CN" dirty="0">
                <a:solidFill>
                  <a:srgbClr val="FF0000"/>
                </a:solidFill>
                <a:latin typeface="Bell MT" panose="02020503060305020303" pitchFamily="18" charset="0"/>
              </a:rPr>
              <a:t>Re</a:t>
            </a:r>
            <a:r>
              <a:rPr lang="en-US" altLang="zh-CN" dirty="0">
                <a:latin typeface="Bell MT" panose="02020503060305020303" pitchFamily="18" charset="0"/>
              </a:rPr>
              <a:t>ctified </a:t>
            </a:r>
            <a:r>
              <a:rPr lang="en-US" altLang="zh-CN" dirty="0">
                <a:solidFill>
                  <a:srgbClr val="FF0000"/>
                </a:solidFill>
                <a:latin typeface="Bell MT" panose="02020503060305020303" pitchFamily="18" charset="0"/>
              </a:rPr>
              <a:t>L</a:t>
            </a:r>
            <a:r>
              <a:rPr lang="en-US" altLang="zh-CN" dirty="0">
                <a:latin typeface="Bell MT" panose="02020503060305020303" pitchFamily="18" charset="0"/>
              </a:rPr>
              <a:t>inear </a:t>
            </a:r>
            <a:r>
              <a:rPr lang="en-US" altLang="zh-CN" dirty="0">
                <a:solidFill>
                  <a:srgbClr val="FF0000"/>
                </a:solidFill>
                <a:latin typeface="Bell MT" panose="02020503060305020303" pitchFamily="18" charset="0"/>
              </a:rPr>
              <a:t>U</a:t>
            </a:r>
            <a:r>
              <a:rPr lang="en-US" altLang="zh-CN" dirty="0">
                <a:latin typeface="Bell MT" panose="02020503060305020303" pitchFamily="18" charset="0"/>
              </a:rPr>
              <a:t>nit</a:t>
            </a:r>
            <a:br>
              <a:rPr lang="en-US" altLang="zh-CN" b="1" dirty="0"/>
            </a:br>
            <a:endParaRPr lang="en-US" b="1"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678433015"/>
              </p:ext>
            </p:extLst>
          </p:nvPr>
        </p:nvGraphicFramePr>
        <p:xfrm>
          <a:off x="354106" y="3429000"/>
          <a:ext cx="4114800" cy="609600"/>
        </p:xfrm>
        <a:graphic>
          <a:graphicData uri="http://schemas.openxmlformats.org/presentationml/2006/ole">
            <mc:AlternateContent xmlns:mc="http://schemas.openxmlformats.org/markup-compatibility/2006">
              <mc:Choice xmlns:v="urn:schemas-microsoft-com:vml" Requires="v">
                <p:oleObj name="Equation" r:id="rId2" imgW="1714500" imgH="254000" progId="Equation.3">
                  <p:embed/>
                </p:oleObj>
              </mc:Choice>
              <mc:Fallback>
                <p:oleObj name="Equation" r:id="rId2" imgW="1714500" imgH="254000" progId="Equation.3">
                  <p:embed/>
                  <p:pic>
                    <p:nvPicPr>
                      <p:cNvPr id="4"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106" y="3429000"/>
                        <a:ext cx="4114800" cy="609600"/>
                      </a:xfrm>
                      <a:prstGeom prst="rect">
                        <a:avLst/>
                      </a:prstGeom>
                      <a:noFill/>
                      <a:ln>
                        <a:noFill/>
                      </a:ln>
                    </p:spPr>
                  </p:pic>
                </p:oleObj>
              </mc:Fallback>
            </mc:AlternateContent>
          </a:graphicData>
        </a:graphic>
      </p:graphicFrame>
      <p:pic>
        <p:nvPicPr>
          <p:cNvPr id="5" name="Picture 2" descr="这里写图片描述">
            <a:extLst>
              <a:ext uri="{FF2B5EF4-FFF2-40B4-BE49-F238E27FC236}">
                <a16:creationId xmlns:a16="http://schemas.microsoft.com/office/drawing/2014/main" id="{BFF62C4B-5090-4F9C-B5F5-007B38FDED7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87278" y="2011235"/>
            <a:ext cx="3429000" cy="4054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592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30E5-5710-B045-4EDE-1B8F126003FC}"/>
              </a:ext>
            </a:extLst>
          </p:cNvPr>
          <p:cNvSpPr>
            <a:spLocks noGrp="1"/>
          </p:cNvSpPr>
          <p:nvPr>
            <p:ph type="title"/>
          </p:nvPr>
        </p:nvSpPr>
        <p:spPr>
          <a:xfrm>
            <a:off x="473635" y="503280"/>
            <a:ext cx="10634472" cy="1437488"/>
          </a:xfrm>
        </p:spPr>
        <p:txBody>
          <a:bodyPr/>
          <a:lstStyle/>
          <a:p>
            <a:r>
              <a:rPr lang="en-US" dirty="0">
                <a:latin typeface="Bell MT" panose="02020503060305020303" pitchFamily="18" charset="0"/>
              </a:rPr>
              <a:t>Pooling layer</a:t>
            </a:r>
          </a:p>
        </p:txBody>
      </p:sp>
      <p:sp>
        <p:nvSpPr>
          <p:cNvPr id="3" name="Content Placeholder 2">
            <a:extLst>
              <a:ext uri="{FF2B5EF4-FFF2-40B4-BE49-F238E27FC236}">
                <a16:creationId xmlns:a16="http://schemas.microsoft.com/office/drawing/2014/main" id="{9085A225-CAB0-8733-D4DC-FC3FC9DF288D}"/>
              </a:ext>
            </a:extLst>
          </p:cNvPr>
          <p:cNvSpPr>
            <a:spLocks noGrp="1"/>
          </p:cNvSpPr>
          <p:nvPr>
            <p:ph idx="1"/>
          </p:nvPr>
        </p:nvSpPr>
        <p:spPr>
          <a:xfrm>
            <a:off x="473636" y="2126806"/>
            <a:ext cx="4966112" cy="3023691"/>
          </a:xfrm>
        </p:spPr>
        <p:txBody>
          <a:bodyPr>
            <a:normAutofit/>
          </a:bodyPr>
          <a:lstStyle/>
          <a:p>
            <a:pPr marL="342900" indent="-342900">
              <a:buFont typeface="Arial" panose="020B0604020202020204" pitchFamily="34" charset="0"/>
              <a:buChar char="•"/>
            </a:pPr>
            <a:r>
              <a:rPr lang="en-US" dirty="0">
                <a:latin typeface="Bell MT" panose="02020503060305020303" pitchFamily="18" charset="0"/>
              </a:rPr>
              <a:t>Make the activation map smaller and more manageable </a:t>
            </a:r>
          </a:p>
          <a:p>
            <a:pPr marL="342900" indent="-342900">
              <a:buFont typeface="Arial" panose="020B0604020202020204" pitchFamily="34" charset="0"/>
              <a:buChar char="•"/>
            </a:pPr>
            <a:r>
              <a:rPr lang="en-US" dirty="0">
                <a:latin typeface="Bell MT" panose="02020503060305020303" pitchFamily="18" charset="0"/>
              </a:rPr>
              <a:t>Operates over each activation map independently</a:t>
            </a:r>
          </a:p>
        </p:txBody>
      </p:sp>
      <p:pic>
        <p:nvPicPr>
          <p:cNvPr id="6" name="Picture 5">
            <a:extLst>
              <a:ext uri="{FF2B5EF4-FFF2-40B4-BE49-F238E27FC236}">
                <a16:creationId xmlns:a16="http://schemas.microsoft.com/office/drawing/2014/main" id="{437BEABF-755C-9DEC-A69E-57F858C3FAA7}"/>
              </a:ext>
            </a:extLst>
          </p:cNvPr>
          <p:cNvPicPr>
            <a:picLocks noChangeAspect="1"/>
          </p:cNvPicPr>
          <p:nvPr/>
        </p:nvPicPr>
        <p:blipFill>
          <a:blip r:embed="rId2"/>
          <a:stretch>
            <a:fillRect/>
          </a:stretch>
        </p:blipFill>
        <p:spPr>
          <a:xfrm>
            <a:off x="5604749" y="1866123"/>
            <a:ext cx="6039693" cy="4182059"/>
          </a:xfrm>
          <a:prstGeom prst="rect">
            <a:avLst/>
          </a:prstGeom>
        </p:spPr>
      </p:pic>
    </p:spTree>
    <p:extLst>
      <p:ext uri="{BB962C8B-B14F-4D97-AF65-F5344CB8AC3E}">
        <p14:creationId xmlns:p14="http://schemas.microsoft.com/office/powerpoint/2010/main" val="3023567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200400" y="1676400"/>
          <a:ext cx="3124200" cy="2194560"/>
        </p:xfrm>
        <a:graphic>
          <a:graphicData uri="http://schemas.openxmlformats.org/drawingml/2006/table">
            <a:tbl>
              <a:tblPr firstRow="1" bandRow="1">
                <a:tableStyleId>{5C22544A-7EE6-4342-B048-85BDC9FD1C3A}</a:tableStyleId>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207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tblGrid>
              <a:tr h="213360">
                <a:tc>
                  <a:txBody>
                    <a:bodyPr/>
                    <a:lstStyle/>
                    <a:p>
                      <a:r>
                        <a:rPr lang="en-US" b="1" dirty="0">
                          <a:solidFill>
                            <a:schemeClr val="tx1"/>
                          </a:solidFill>
                          <a:latin typeface="Times New Roman" panose="02020603050405020304" pitchFamily="18" charset="0"/>
                          <a:cs typeface="Times New Roman" panose="02020603050405020304" pitchFamily="18" charset="0"/>
                        </a:rPr>
                        <a:t>5</a:t>
                      </a:r>
                    </a:p>
                  </a:txBody>
                  <a:tcPr>
                    <a:solidFill>
                      <a:srgbClr val="FF00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3</a:t>
                      </a:r>
                    </a:p>
                  </a:txBody>
                  <a:tcPr>
                    <a:solidFill>
                      <a:srgbClr val="FF00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2</a:t>
                      </a:r>
                    </a:p>
                  </a:txBody>
                  <a:tcPr>
                    <a:solidFill>
                      <a:srgbClr val="FF00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1</a:t>
                      </a:r>
                    </a:p>
                  </a:txBody>
                  <a:tcPr>
                    <a:solidFill>
                      <a:srgbClr val="00B05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1</a:t>
                      </a:r>
                    </a:p>
                  </a:txBody>
                  <a:tcPr>
                    <a:solidFill>
                      <a:srgbClr val="00B05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7</a:t>
                      </a:r>
                    </a:p>
                  </a:txBody>
                  <a:tcPr>
                    <a:solidFill>
                      <a:srgbClr val="00B050"/>
                    </a:solidFill>
                  </a:tcPr>
                </a:tc>
                <a:extLst>
                  <a:ext uri="{0D108BD9-81ED-4DB2-BD59-A6C34878D82A}">
                    <a16:rowId xmlns:a16="http://schemas.microsoft.com/office/drawing/2014/main" val="10000"/>
                  </a:ext>
                </a:extLst>
              </a:tr>
              <a:tr h="237067">
                <a:tc>
                  <a:txBody>
                    <a:bodyPr/>
                    <a:lstStyle/>
                    <a:p>
                      <a:r>
                        <a:rPr lang="en-US" b="1" dirty="0">
                          <a:solidFill>
                            <a:schemeClr val="tx1"/>
                          </a:solidFill>
                          <a:latin typeface="Times New Roman" panose="02020603050405020304" pitchFamily="18" charset="0"/>
                          <a:cs typeface="Times New Roman" panose="02020603050405020304" pitchFamily="18" charset="0"/>
                        </a:rPr>
                        <a:t>4</a:t>
                      </a:r>
                    </a:p>
                  </a:txBody>
                  <a:tcPr>
                    <a:solidFill>
                      <a:srgbClr val="FF00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2</a:t>
                      </a:r>
                    </a:p>
                  </a:txBody>
                  <a:tcPr>
                    <a:solidFill>
                      <a:srgbClr val="FF00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5</a:t>
                      </a:r>
                    </a:p>
                  </a:txBody>
                  <a:tcPr>
                    <a:solidFill>
                      <a:srgbClr val="00B05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1</a:t>
                      </a:r>
                    </a:p>
                  </a:txBody>
                  <a:tcPr>
                    <a:solidFill>
                      <a:srgbClr val="00B05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4</a:t>
                      </a:r>
                    </a:p>
                  </a:txBody>
                  <a:tcPr>
                    <a:solidFill>
                      <a:srgbClr val="00B050"/>
                    </a:solidFill>
                  </a:tcPr>
                </a:tc>
                <a:extLst>
                  <a:ext uri="{0D108BD9-81ED-4DB2-BD59-A6C34878D82A}">
                    <a16:rowId xmlns:a16="http://schemas.microsoft.com/office/drawing/2014/main" val="10001"/>
                  </a:ext>
                </a:extLst>
              </a:tr>
              <a:tr h="237067">
                <a:tc>
                  <a:txBody>
                    <a:bodyPr/>
                    <a:lstStyle/>
                    <a:p>
                      <a:r>
                        <a:rPr lang="en-US" b="1" dirty="0">
                          <a:solidFill>
                            <a:schemeClr val="tx1"/>
                          </a:solidFill>
                          <a:latin typeface="Times New Roman" panose="02020603050405020304" pitchFamily="18" charset="0"/>
                          <a:cs typeface="Times New Roman" panose="02020603050405020304" pitchFamily="18" charset="0"/>
                        </a:rPr>
                        <a:t>2</a:t>
                      </a:r>
                    </a:p>
                  </a:txBody>
                  <a:tcPr>
                    <a:solidFill>
                      <a:srgbClr val="FF00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4</a:t>
                      </a:r>
                    </a:p>
                  </a:txBody>
                  <a:tcPr>
                    <a:solidFill>
                      <a:srgbClr val="FF00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3</a:t>
                      </a:r>
                    </a:p>
                  </a:txBody>
                  <a:tcPr>
                    <a:solidFill>
                      <a:srgbClr val="FF00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2</a:t>
                      </a:r>
                    </a:p>
                  </a:txBody>
                  <a:tcPr>
                    <a:solidFill>
                      <a:srgbClr val="00B05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3</a:t>
                      </a:r>
                    </a:p>
                  </a:txBody>
                  <a:tcPr>
                    <a:solidFill>
                      <a:srgbClr val="00B05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5</a:t>
                      </a:r>
                    </a:p>
                  </a:txBody>
                  <a:tcPr>
                    <a:solidFill>
                      <a:srgbClr val="00B050"/>
                    </a:solidFill>
                  </a:tcPr>
                </a:tc>
                <a:extLst>
                  <a:ext uri="{0D108BD9-81ED-4DB2-BD59-A6C34878D82A}">
                    <a16:rowId xmlns:a16="http://schemas.microsoft.com/office/drawing/2014/main" val="10002"/>
                  </a:ext>
                </a:extLst>
              </a:tr>
              <a:tr h="237067">
                <a:tc>
                  <a:txBody>
                    <a:bodyPr/>
                    <a:lstStyle/>
                    <a:p>
                      <a:r>
                        <a:rPr lang="en-US" b="1" dirty="0">
                          <a:solidFill>
                            <a:schemeClr val="tx1"/>
                          </a:solidFill>
                          <a:latin typeface="Times New Roman" panose="02020603050405020304" pitchFamily="18" charset="0"/>
                          <a:cs typeface="Times New Roman" panose="02020603050405020304" pitchFamily="18" charset="0"/>
                        </a:rPr>
                        <a:t>1</a:t>
                      </a:r>
                    </a:p>
                  </a:txBody>
                  <a:tcPr>
                    <a:solidFill>
                      <a:srgbClr val="FFFF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3</a:t>
                      </a:r>
                    </a:p>
                  </a:txBody>
                  <a:tcPr>
                    <a:solidFill>
                      <a:srgbClr val="FFFF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5</a:t>
                      </a:r>
                    </a:p>
                  </a:txBody>
                  <a:tcPr>
                    <a:solidFill>
                      <a:srgbClr val="FFFF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8</a:t>
                      </a:r>
                    </a:p>
                  </a:txBody>
                  <a:tcPr>
                    <a:solidFill>
                      <a:srgbClr val="CA06CA"/>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4</a:t>
                      </a:r>
                    </a:p>
                  </a:txBody>
                  <a:tcPr>
                    <a:solidFill>
                      <a:srgbClr val="CA06CA"/>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2</a:t>
                      </a:r>
                    </a:p>
                  </a:txBody>
                  <a:tcPr>
                    <a:solidFill>
                      <a:srgbClr val="CA06CA"/>
                    </a:solidFill>
                  </a:tcPr>
                </a:tc>
                <a:extLst>
                  <a:ext uri="{0D108BD9-81ED-4DB2-BD59-A6C34878D82A}">
                    <a16:rowId xmlns:a16="http://schemas.microsoft.com/office/drawing/2014/main" val="10003"/>
                  </a:ext>
                </a:extLst>
              </a:tr>
              <a:tr h="237067">
                <a:tc>
                  <a:txBody>
                    <a:bodyPr/>
                    <a:lstStyle/>
                    <a:p>
                      <a:r>
                        <a:rPr lang="en-US" b="1" dirty="0">
                          <a:solidFill>
                            <a:schemeClr val="tx1"/>
                          </a:solidFill>
                          <a:latin typeface="Times New Roman" panose="02020603050405020304" pitchFamily="18" charset="0"/>
                          <a:cs typeface="Times New Roman" panose="02020603050405020304" pitchFamily="18" charset="0"/>
                        </a:rPr>
                        <a:t>6</a:t>
                      </a:r>
                    </a:p>
                  </a:txBody>
                  <a:tcPr>
                    <a:solidFill>
                      <a:srgbClr val="FFFF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2</a:t>
                      </a:r>
                    </a:p>
                  </a:txBody>
                  <a:tcPr>
                    <a:solidFill>
                      <a:srgbClr val="FFFF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3</a:t>
                      </a:r>
                    </a:p>
                  </a:txBody>
                  <a:tcPr>
                    <a:solidFill>
                      <a:srgbClr val="FFFF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2</a:t>
                      </a:r>
                    </a:p>
                  </a:txBody>
                  <a:tcPr>
                    <a:solidFill>
                      <a:srgbClr val="CA06CA"/>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1</a:t>
                      </a:r>
                    </a:p>
                  </a:txBody>
                  <a:tcPr>
                    <a:solidFill>
                      <a:srgbClr val="CA06CA"/>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5</a:t>
                      </a:r>
                    </a:p>
                  </a:txBody>
                  <a:tcPr>
                    <a:solidFill>
                      <a:srgbClr val="CA06CA"/>
                    </a:solidFill>
                  </a:tcPr>
                </a:tc>
                <a:extLst>
                  <a:ext uri="{0D108BD9-81ED-4DB2-BD59-A6C34878D82A}">
                    <a16:rowId xmlns:a16="http://schemas.microsoft.com/office/drawing/2014/main" val="10004"/>
                  </a:ext>
                </a:extLst>
              </a:tr>
              <a:tr h="237067">
                <a:tc>
                  <a:txBody>
                    <a:bodyPr/>
                    <a:lstStyle/>
                    <a:p>
                      <a:r>
                        <a:rPr lang="en-US" b="1" dirty="0">
                          <a:solidFill>
                            <a:schemeClr val="tx1"/>
                          </a:solidFill>
                          <a:latin typeface="Times New Roman" panose="02020603050405020304" pitchFamily="18" charset="0"/>
                          <a:cs typeface="Times New Roman" panose="02020603050405020304" pitchFamily="18" charset="0"/>
                        </a:rPr>
                        <a:t>3</a:t>
                      </a:r>
                    </a:p>
                  </a:txBody>
                  <a:tcPr>
                    <a:solidFill>
                      <a:srgbClr val="FFFF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4</a:t>
                      </a:r>
                    </a:p>
                  </a:txBody>
                  <a:tcPr>
                    <a:solidFill>
                      <a:srgbClr val="FFFF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2</a:t>
                      </a:r>
                    </a:p>
                  </a:txBody>
                  <a:tcPr>
                    <a:solidFill>
                      <a:srgbClr val="FFFF00"/>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3</a:t>
                      </a:r>
                    </a:p>
                  </a:txBody>
                  <a:tcPr>
                    <a:solidFill>
                      <a:srgbClr val="CA06CA"/>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5</a:t>
                      </a:r>
                    </a:p>
                  </a:txBody>
                  <a:tcPr>
                    <a:solidFill>
                      <a:srgbClr val="CA06CA"/>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3</a:t>
                      </a:r>
                    </a:p>
                  </a:txBody>
                  <a:tcPr>
                    <a:solidFill>
                      <a:srgbClr val="CA06CA"/>
                    </a:solidFill>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nvGraphicFramePr>
        <p:xfrm>
          <a:off x="8515350" y="2480826"/>
          <a:ext cx="1295400" cy="741680"/>
        </p:xfrm>
        <a:graphic>
          <a:graphicData uri="http://schemas.openxmlformats.org/drawingml/2006/table">
            <a:tbl>
              <a:tblPr firstRow="1" bandRow="1">
                <a:tableStyleId>{5C22544A-7EE6-4342-B048-85BDC9FD1C3A}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tblGrid>
              <a:tr h="370840">
                <a:tc>
                  <a:txBody>
                    <a:bodyPr/>
                    <a:lstStyle/>
                    <a:p>
                      <a:r>
                        <a:rPr lang="en-US" dirty="0">
                          <a:solidFill>
                            <a:schemeClr val="tx1"/>
                          </a:solidFill>
                        </a:rPr>
                        <a:t>5</a:t>
                      </a:r>
                    </a:p>
                  </a:txBody>
                  <a:tcPr>
                    <a:solidFill>
                      <a:srgbClr val="FF0000"/>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7</a:t>
                      </a:r>
                    </a:p>
                  </a:txBody>
                  <a:tcPr>
                    <a:solidFill>
                      <a:srgbClr val="00B050"/>
                    </a:solidFill>
                  </a:tcPr>
                </a:tc>
                <a:extLst>
                  <a:ext uri="{0D108BD9-81ED-4DB2-BD59-A6C34878D82A}">
                    <a16:rowId xmlns:a16="http://schemas.microsoft.com/office/drawing/2014/main" val="10000"/>
                  </a:ext>
                </a:extLst>
              </a:tr>
              <a:tr h="370840">
                <a:tc>
                  <a:txBody>
                    <a:bodyPr/>
                    <a:lstStyle/>
                    <a:p>
                      <a:r>
                        <a:rPr lang="en-US" b="1" dirty="0">
                          <a:solidFill>
                            <a:schemeClr val="tx1"/>
                          </a:solidFill>
                          <a:latin typeface="Times New Roman" panose="02020603050405020304" pitchFamily="18" charset="0"/>
                          <a:cs typeface="Times New Roman" panose="02020603050405020304" pitchFamily="18" charset="0"/>
                        </a:rPr>
                        <a:t>6</a:t>
                      </a:r>
                    </a:p>
                  </a:txBody>
                  <a:tcPr>
                    <a:solidFill>
                      <a:srgbClr val="FFFF00"/>
                    </a:solidFill>
                  </a:tcPr>
                </a:tc>
                <a:tc>
                  <a:txBody>
                    <a:bodyPr/>
                    <a:lstStyle/>
                    <a:p>
                      <a:r>
                        <a:rPr lang="en-US" b="1" dirty="0">
                          <a:latin typeface="Times New Roman" panose="02020603050405020304" pitchFamily="18" charset="0"/>
                          <a:cs typeface="Times New Roman" panose="02020603050405020304" pitchFamily="18" charset="0"/>
                        </a:rPr>
                        <a:t>8</a:t>
                      </a:r>
                    </a:p>
                  </a:txBody>
                  <a:tcPr>
                    <a:solidFill>
                      <a:srgbClr val="CA06CA"/>
                    </a:solidFill>
                  </a:tcPr>
                </a:tc>
                <a:extLst>
                  <a:ext uri="{0D108BD9-81ED-4DB2-BD59-A6C34878D82A}">
                    <a16:rowId xmlns:a16="http://schemas.microsoft.com/office/drawing/2014/main" val="10001"/>
                  </a:ext>
                </a:extLst>
              </a:tr>
            </a:tbl>
          </a:graphicData>
        </a:graphic>
      </p:graphicFrame>
      <p:sp>
        <p:nvSpPr>
          <p:cNvPr id="5" name="TextBox 4"/>
          <p:cNvSpPr txBox="1"/>
          <p:nvPr/>
        </p:nvSpPr>
        <p:spPr>
          <a:xfrm>
            <a:off x="6400800" y="2667000"/>
            <a:ext cx="2133600" cy="369332"/>
          </a:xfrm>
          <a:prstGeom prst="rect">
            <a:avLst/>
          </a:prstGeom>
          <a:noFill/>
        </p:spPr>
        <p:txBody>
          <a:bodyPr wrap="square" rtlCol="0">
            <a:spAutoFit/>
          </a:bodyPr>
          <a:lstStyle/>
          <a:p>
            <a:r>
              <a:rPr lang="en-US" dirty="0"/>
              <a:t>Max pooling  </a:t>
            </a:r>
          </a:p>
        </p:txBody>
      </p:sp>
      <p:sp>
        <p:nvSpPr>
          <p:cNvPr id="6" name="TextBox 5"/>
          <p:cNvSpPr txBox="1"/>
          <p:nvPr/>
        </p:nvSpPr>
        <p:spPr>
          <a:xfrm>
            <a:off x="3276600" y="1251466"/>
            <a:ext cx="2362200" cy="369332"/>
          </a:xfrm>
          <a:prstGeom prst="rect">
            <a:avLst/>
          </a:prstGeom>
          <a:noFill/>
        </p:spPr>
        <p:txBody>
          <a:bodyPr wrap="square" rtlCol="0">
            <a:spAutoFit/>
          </a:bodyPr>
          <a:lstStyle/>
          <a:p>
            <a:r>
              <a:rPr lang="en-US" dirty="0"/>
              <a:t>3</a:t>
            </a:r>
            <a:r>
              <a:rPr lang="en-US" dirty="0">
                <a:latin typeface="Cambria Math"/>
                <a:ea typeface="Cambria Math"/>
              </a:rPr>
              <a:t>×3 block</a:t>
            </a:r>
            <a:endParaRPr lang="en-US" dirty="0"/>
          </a:p>
        </p:txBody>
      </p:sp>
      <p:sp>
        <p:nvSpPr>
          <p:cNvPr id="7" name="TextBox 6"/>
          <p:cNvSpPr txBox="1"/>
          <p:nvPr/>
        </p:nvSpPr>
        <p:spPr>
          <a:xfrm>
            <a:off x="4876800" y="3962400"/>
            <a:ext cx="1219200" cy="381000"/>
          </a:xfrm>
          <a:prstGeom prst="rect">
            <a:avLst/>
          </a:prstGeom>
          <a:noFill/>
        </p:spPr>
        <p:txBody>
          <a:bodyPr wrap="square" rtlCol="0">
            <a:spAutoFit/>
          </a:bodyPr>
          <a:lstStyle/>
          <a:p>
            <a:r>
              <a:rPr lang="en-US" dirty="0">
                <a:latin typeface="Bell MT" panose="02020503060305020303" pitchFamily="18" charset="0"/>
              </a:rPr>
              <a:t>Stride S=3</a:t>
            </a:r>
          </a:p>
        </p:txBody>
      </p:sp>
      <p:sp>
        <p:nvSpPr>
          <p:cNvPr id="10" name="Right Arrow 9"/>
          <p:cNvSpPr/>
          <p:nvPr/>
        </p:nvSpPr>
        <p:spPr>
          <a:xfrm>
            <a:off x="7848600" y="2729389"/>
            <a:ext cx="381000" cy="18466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581400" y="487978"/>
            <a:ext cx="6229350" cy="707886"/>
          </a:xfrm>
          <a:prstGeom prst="rect">
            <a:avLst/>
          </a:prstGeom>
          <a:noFill/>
        </p:spPr>
        <p:txBody>
          <a:bodyPr wrap="square" rtlCol="0">
            <a:spAutoFit/>
          </a:bodyPr>
          <a:lstStyle/>
          <a:p>
            <a:r>
              <a:rPr lang="en-US" sz="4000" dirty="0">
                <a:latin typeface="Bell MT" panose="02020503060305020303" pitchFamily="18" charset="0"/>
                <a:cs typeface="Times New Roman" panose="02020603050405020304" pitchFamily="18" charset="0"/>
              </a:rPr>
              <a:t> Max pooling  </a:t>
            </a:r>
          </a:p>
        </p:txBody>
      </p:sp>
      <p:sp>
        <p:nvSpPr>
          <p:cNvPr id="12" name="TextBox 11"/>
          <p:cNvSpPr txBox="1"/>
          <p:nvPr/>
        </p:nvSpPr>
        <p:spPr>
          <a:xfrm>
            <a:off x="8382000" y="2057400"/>
            <a:ext cx="1905000" cy="369332"/>
          </a:xfrm>
          <a:prstGeom prst="rect">
            <a:avLst/>
          </a:prstGeom>
          <a:noFill/>
        </p:spPr>
        <p:txBody>
          <a:bodyPr wrap="square" rtlCol="0">
            <a:spAutoFit/>
          </a:bodyPr>
          <a:lstStyle/>
          <a:p>
            <a:r>
              <a:rPr lang="en-US" dirty="0">
                <a:latin typeface="Bell MT" panose="02020503060305020303" pitchFamily="18" charset="0"/>
              </a:rPr>
              <a:t>Output matrix</a:t>
            </a:r>
          </a:p>
        </p:txBody>
      </p:sp>
    </p:spTree>
    <p:extLst>
      <p:ext uri="{BB962C8B-B14F-4D97-AF65-F5344CB8AC3E}">
        <p14:creationId xmlns:p14="http://schemas.microsoft.com/office/powerpoint/2010/main" val="1186318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標題 1"/>
          <p:cNvSpPr>
            <a:spLocks noGrp="1"/>
          </p:cNvSpPr>
          <p:nvPr>
            <p:ph type="title"/>
          </p:nvPr>
        </p:nvSpPr>
        <p:spPr>
          <a:xfrm>
            <a:off x="2152650" y="365126"/>
            <a:ext cx="7886700" cy="1325563"/>
          </a:xfrm>
        </p:spPr>
        <p:txBody>
          <a:bodyPr/>
          <a:lstStyle/>
          <a:p>
            <a:pPr algn="ctr"/>
            <a:r>
              <a:rPr lang="en-US" altLang="zh-TW" dirty="0">
                <a:solidFill>
                  <a:schemeClr val="tx2"/>
                </a:solidFill>
                <a:latin typeface="Bell MT" panose="02020503060305020303" pitchFamily="18" charset="0"/>
                <a:ea typeface="ＭＳ Ｐゴシック" panose="020B0600070205080204" pitchFamily="34" charset="-128"/>
              </a:rPr>
              <a:t>Why Pooling</a:t>
            </a:r>
            <a:endParaRPr lang="zh-TW" altLang="en-US" dirty="0">
              <a:solidFill>
                <a:schemeClr val="tx2"/>
              </a:solidFill>
              <a:latin typeface="Bell MT" panose="02020503060305020303" pitchFamily="18" charset="0"/>
              <a:ea typeface="ＭＳ Ｐゴシック" panose="020B0600070205080204" pitchFamily="34" charset="-128"/>
            </a:endParaRPr>
          </a:p>
        </p:txBody>
      </p:sp>
      <p:sp>
        <p:nvSpPr>
          <p:cNvPr id="29698" name="內容版面配置區 2"/>
          <p:cNvSpPr>
            <a:spLocks noGrp="1"/>
          </p:cNvSpPr>
          <p:nvPr>
            <p:ph idx="1"/>
          </p:nvPr>
        </p:nvSpPr>
        <p:spPr>
          <a:xfrm>
            <a:off x="2152650" y="1825625"/>
            <a:ext cx="7886700" cy="4351338"/>
          </a:xfrm>
        </p:spPr>
        <p:txBody>
          <a:bodyPr/>
          <a:lstStyle/>
          <a:p>
            <a:r>
              <a:rPr lang="en-US" altLang="zh-TW" dirty="0">
                <a:latin typeface="Bell MT" panose="02020503060305020303" pitchFamily="18" charset="0"/>
                <a:ea typeface="ＭＳ Ｐゴシック" panose="020B0600070205080204" pitchFamily="34" charset="-128"/>
              </a:rPr>
              <a:t>Subsampling pixels will not change the object</a:t>
            </a:r>
            <a:endParaRPr lang="zh-TW" altLang="en-US" dirty="0">
              <a:latin typeface="Bell MT" panose="02020503060305020303" pitchFamily="18" charset="0"/>
              <a:ea typeface="ＭＳ Ｐゴシック" panose="020B0600070205080204" pitchFamily="34" charset="-128"/>
            </a:endParaRPr>
          </a:p>
        </p:txBody>
      </p:sp>
      <p:pic>
        <p:nvPicPr>
          <p:cNvPr id="6" name="Picture 2" descr="http://insider.si.edu/wordpress/wp-content/uploads/2016/04/Mountain_Bluebi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675" y="2924175"/>
            <a:ext cx="3335338"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http://insider.si.edu/wordpress/wp-content/uploads/2016/04/Mountain_Bluebi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6238" y="3433764"/>
            <a:ext cx="175736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向右箭號 3"/>
          <p:cNvSpPr/>
          <p:nvPr/>
        </p:nvSpPr>
        <p:spPr>
          <a:xfrm>
            <a:off x="5921375" y="3627439"/>
            <a:ext cx="1860550" cy="8032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9" name="文字方塊 5"/>
          <p:cNvSpPr txBox="1">
            <a:spLocks noChangeArrowheads="1"/>
          </p:cNvSpPr>
          <p:nvPr/>
        </p:nvSpPr>
        <p:spPr bwMode="auto">
          <a:xfrm>
            <a:off x="5815013" y="4424363"/>
            <a:ext cx="2076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dirty="0">
                <a:solidFill>
                  <a:srgbClr val="FF0000"/>
                </a:solidFill>
                <a:latin typeface="Bell MT" panose="02020503060305020303" pitchFamily="18" charset="0"/>
              </a:rPr>
              <a:t>Subsampling</a:t>
            </a:r>
            <a:endParaRPr lang="zh-TW" altLang="en-US" dirty="0">
              <a:solidFill>
                <a:srgbClr val="FF0000"/>
              </a:solidFill>
              <a:latin typeface="Bell MT" panose="02020503060305020303" pitchFamily="18" charset="0"/>
            </a:endParaRPr>
          </a:p>
        </p:txBody>
      </p:sp>
      <p:sp>
        <p:nvSpPr>
          <p:cNvPr id="10" name="文字方塊 6"/>
          <p:cNvSpPr txBox="1">
            <a:spLocks noChangeArrowheads="1"/>
          </p:cNvSpPr>
          <p:nvPr/>
        </p:nvSpPr>
        <p:spPr bwMode="auto">
          <a:xfrm>
            <a:off x="3400426" y="2408239"/>
            <a:ext cx="1495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sz="2800" dirty="0">
                <a:latin typeface="Bell MT" panose="02020503060305020303" pitchFamily="18" charset="0"/>
              </a:rPr>
              <a:t>bird</a:t>
            </a:r>
            <a:endParaRPr lang="zh-TW" altLang="en-US" sz="2800" dirty="0">
              <a:latin typeface="Bell MT" panose="02020503060305020303" pitchFamily="18" charset="0"/>
            </a:endParaRPr>
          </a:p>
        </p:txBody>
      </p:sp>
      <p:sp>
        <p:nvSpPr>
          <p:cNvPr id="11" name="文字方塊 8"/>
          <p:cNvSpPr txBox="1">
            <a:spLocks noChangeArrowheads="1"/>
          </p:cNvSpPr>
          <p:nvPr/>
        </p:nvSpPr>
        <p:spPr bwMode="auto">
          <a:xfrm>
            <a:off x="8128000" y="2900364"/>
            <a:ext cx="14938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sz="2800" dirty="0">
                <a:latin typeface="Bell MT" panose="02020503060305020303" pitchFamily="18" charset="0"/>
              </a:rPr>
              <a:t>bird</a:t>
            </a:r>
            <a:endParaRPr lang="zh-TW" altLang="en-US" sz="2800" dirty="0">
              <a:latin typeface="Bell MT" panose="02020503060305020303" pitchFamily="18" charset="0"/>
            </a:endParaRPr>
          </a:p>
        </p:txBody>
      </p:sp>
      <p:sp>
        <p:nvSpPr>
          <p:cNvPr id="12" name="文字方塊 7"/>
          <p:cNvSpPr txBox="1">
            <a:spLocks noChangeArrowheads="1"/>
          </p:cNvSpPr>
          <p:nvPr/>
        </p:nvSpPr>
        <p:spPr bwMode="auto">
          <a:xfrm>
            <a:off x="2303464" y="5511801"/>
            <a:ext cx="89567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dirty="0">
                <a:latin typeface="Bell MT" panose="02020503060305020303" pitchFamily="18" charset="0"/>
              </a:rPr>
              <a:t>We can subsample the pixels to make image smaller</a:t>
            </a:r>
          </a:p>
          <a:p>
            <a:pPr eaLnBrk="1" hangingPunct="1"/>
            <a:r>
              <a:rPr lang="en-US" altLang="zh-TW" dirty="0"/>
              <a:t> </a:t>
            </a:r>
          </a:p>
        </p:txBody>
      </p:sp>
      <p:sp>
        <p:nvSpPr>
          <p:cNvPr id="13" name="文字方塊 12"/>
          <p:cNvSpPr txBox="1">
            <a:spLocks noChangeArrowheads="1"/>
          </p:cNvSpPr>
          <p:nvPr/>
        </p:nvSpPr>
        <p:spPr bwMode="auto">
          <a:xfrm>
            <a:off x="3005979" y="5942807"/>
            <a:ext cx="7267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dirty="0">
                <a:latin typeface="Bell MT" panose="02020503060305020303" pitchFamily="18" charset="0"/>
              </a:rPr>
              <a:t>fewer parameters to characterize the image</a:t>
            </a:r>
            <a:endParaRPr lang="zh-TW" altLang="en-US" dirty="0">
              <a:latin typeface="Bell MT" panose="02020503060305020303" pitchFamily="18" charset="0"/>
            </a:endParaRPr>
          </a:p>
        </p:txBody>
      </p:sp>
    </p:spTree>
    <p:extLst>
      <p:ext uri="{BB962C8B-B14F-4D97-AF65-F5344CB8AC3E}">
        <p14:creationId xmlns:p14="http://schemas.microsoft.com/office/powerpoint/2010/main" val="1863639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301180-96BF-9EA1-0898-6C39B25AFD22}"/>
              </a:ext>
            </a:extLst>
          </p:cNvPr>
          <p:cNvPicPr>
            <a:picLocks noChangeAspect="1"/>
          </p:cNvPicPr>
          <p:nvPr/>
        </p:nvPicPr>
        <p:blipFill>
          <a:blip r:embed="rId2"/>
          <a:stretch>
            <a:fillRect/>
          </a:stretch>
        </p:blipFill>
        <p:spPr>
          <a:xfrm>
            <a:off x="2903250" y="540835"/>
            <a:ext cx="8564071" cy="5776330"/>
          </a:xfrm>
          <a:prstGeom prst="rect">
            <a:avLst/>
          </a:prstGeom>
        </p:spPr>
      </p:pic>
      <p:sp>
        <p:nvSpPr>
          <p:cNvPr id="6" name="TextBox 5">
            <a:extLst>
              <a:ext uri="{FF2B5EF4-FFF2-40B4-BE49-F238E27FC236}">
                <a16:creationId xmlns:a16="http://schemas.microsoft.com/office/drawing/2014/main" id="{4F9A820A-97B1-1CAA-167F-7DA50E0517A5}"/>
              </a:ext>
            </a:extLst>
          </p:cNvPr>
          <p:cNvSpPr txBox="1"/>
          <p:nvPr/>
        </p:nvSpPr>
        <p:spPr>
          <a:xfrm>
            <a:off x="65314" y="1212980"/>
            <a:ext cx="3191070" cy="1985645"/>
          </a:xfrm>
          <a:prstGeom prst="rect">
            <a:avLst/>
          </a:prstGeom>
          <a:noFill/>
        </p:spPr>
        <p:txBody>
          <a:bodyPr wrap="square" rtlCol="0">
            <a:spAutoFit/>
          </a:bodyPr>
          <a:lstStyle/>
          <a:p>
            <a:r>
              <a:rPr lang="en-US" sz="4000" dirty="0">
                <a:latin typeface="Bell MT" panose="02020503060305020303" pitchFamily="18" charset="0"/>
              </a:rPr>
              <a:t>The whole CNN architecture</a:t>
            </a:r>
          </a:p>
        </p:txBody>
      </p:sp>
    </p:spTree>
    <p:extLst>
      <p:ext uri="{BB962C8B-B14F-4D97-AF65-F5344CB8AC3E}">
        <p14:creationId xmlns:p14="http://schemas.microsoft.com/office/powerpoint/2010/main" val="3885487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F1DC-9325-4ABB-B9E1-72BE42CB8100}"/>
              </a:ext>
            </a:extLst>
          </p:cNvPr>
          <p:cNvSpPr>
            <a:spLocks noGrp="1"/>
          </p:cNvSpPr>
          <p:nvPr>
            <p:ph type="title"/>
          </p:nvPr>
        </p:nvSpPr>
        <p:spPr>
          <a:xfrm>
            <a:off x="418859" y="521207"/>
            <a:ext cx="11029070" cy="2159239"/>
          </a:xfrm>
        </p:spPr>
        <p:txBody>
          <a:bodyPr/>
          <a:lstStyle/>
          <a:p>
            <a:r>
              <a:rPr lang="en-US" dirty="0">
                <a:latin typeface="Bell MT" panose="02020503060305020303" pitchFamily="18" charset="0"/>
              </a:rPr>
              <a:t>Outline</a:t>
            </a:r>
          </a:p>
        </p:txBody>
      </p:sp>
      <p:sp>
        <p:nvSpPr>
          <p:cNvPr id="3" name="Content Placeholder 2">
            <a:extLst>
              <a:ext uri="{FF2B5EF4-FFF2-40B4-BE49-F238E27FC236}">
                <a16:creationId xmlns:a16="http://schemas.microsoft.com/office/drawing/2014/main" id="{D7C305F2-2C90-1E21-2CA5-3FA120B0AF1A}"/>
              </a:ext>
            </a:extLst>
          </p:cNvPr>
          <p:cNvSpPr>
            <a:spLocks noGrp="1"/>
          </p:cNvSpPr>
          <p:nvPr>
            <p:ph idx="1"/>
          </p:nvPr>
        </p:nvSpPr>
        <p:spPr>
          <a:xfrm>
            <a:off x="482600" y="2814918"/>
            <a:ext cx="10506991" cy="3064673"/>
          </a:xfrm>
        </p:spPr>
        <p:txBody>
          <a:bodyPr/>
          <a:lstStyle/>
          <a:p>
            <a:pPr marL="342900" indent="-342900">
              <a:buFont typeface="Arial" panose="020B0604020202020204" pitchFamily="34" charset="0"/>
              <a:buChar char="•"/>
            </a:pPr>
            <a:r>
              <a:rPr lang="en-US" dirty="0">
                <a:latin typeface="Bell MT" panose="02020503060305020303" pitchFamily="18" charset="0"/>
              </a:rPr>
              <a:t>Basic idea of CNN</a:t>
            </a:r>
          </a:p>
          <a:p>
            <a:pPr marL="342900" indent="-342900">
              <a:buFont typeface="Arial" panose="020B0604020202020204" pitchFamily="34" charset="0"/>
              <a:buChar char="•"/>
            </a:pPr>
            <a:r>
              <a:rPr lang="en-US" dirty="0">
                <a:latin typeface="Bell MT" panose="02020503060305020303" pitchFamily="18" charset="0"/>
              </a:rPr>
              <a:t>State-of-the-art CNN model, deep residual neural networks (</a:t>
            </a:r>
            <a:r>
              <a:rPr lang="en-US" dirty="0" err="1">
                <a:latin typeface="Bell MT" panose="02020503060305020303" pitchFamily="18" charset="0"/>
              </a:rPr>
              <a:t>ResNets</a:t>
            </a:r>
            <a:r>
              <a:rPr lang="en-US" dirty="0">
                <a:latin typeface="Bell MT" panose="02020503060305020303" pitchFamily="18" charset="0"/>
              </a:rPr>
              <a:t>)</a:t>
            </a:r>
          </a:p>
          <a:p>
            <a:pPr marL="342900" indent="-342900">
              <a:buFont typeface="Arial" panose="020B0604020202020204" pitchFamily="34" charset="0"/>
              <a:buChar char="•"/>
            </a:pPr>
            <a:r>
              <a:rPr lang="en-US" dirty="0">
                <a:latin typeface="Bell MT" panose="02020503060305020303" pitchFamily="18" charset="0"/>
              </a:rPr>
              <a:t>Application to MNIST and CIFAR-10, Python illustration</a:t>
            </a:r>
          </a:p>
        </p:txBody>
      </p:sp>
    </p:spTree>
    <p:extLst>
      <p:ext uri="{BB962C8B-B14F-4D97-AF65-F5344CB8AC3E}">
        <p14:creationId xmlns:p14="http://schemas.microsoft.com/office/powerpoint/2010/main" val="955210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標題 1"/>
          <p:cNvSpPr>
            <a:spLocks noGrp="1"/>
          </p:cNvSpPr>
          <p:nvPr>
            <p:ph type="title"/>
          </p:nvPr>
        </p:nvSpPr>
        <p:spPr>
          <a:xfrm>
            <a:off x="704850" y="478821"/>
            <a:ext cx="7886700" cy="1325563"/>
          </a:xfrm>
        </p:spPr>
        <p:txBody>
          <a:bodyPr/>
          <a:lstStyle/>
          <a:p>
            <a:r>
              <a:rPr lang="en-US" altLang="zh-TW" dirty="0">
                <a:latin typeface="Bell MT" panose="02020503060305020303" pitchFamily="18" charset="0"/>
                <a:ea typeface="ＭＳ Ｐゴシック" panose="020B0600070205080204" pitchFamily="34" charset="-128"/>
              </a:rPr>
              <a:t>Flattening</a:t>
            </a:r>
            <a:endParaRPr lang="zh-TW" altLang="en-US" dirty="0">
              <a:latin typeface="Bell MT" panose="02020503060305020303" pitchFamily="18" charset="0"/>
              <a:ea typeface="ＭＳ Ｐゴシック" panose="020B0600070205080204" pitchFamily="34" charset="-128"/>
            </a:endParaRPr>
          </a:p>
        </p:txBody>
      </p:sp>
      <p:grpSp>
        <p:nvGrpSpPr>
          <p:cNvPr id="34818" name="群組 13"/>
          <p:cNvGrpSpPr>
            <a:grpSpLocks/>
          </p:cNvGrpSpPr>
          <p:nvPr/>
        </p:nvGrpSpPr>
        <p:grpSpPr bwMode="auto">
          <a:xfrm>
            <a:off x="1790700" y="2473326"/>
            <a:ext cx="1943100" cy="2049463"/>
            <a:chOff x="758373" y="2759289"/>
            <a:chExt cx="1943214" cy="2049364"/>
          </a:xfrm>
        </p:grpSpPr>
        <p:sp>
          <p:nvSpPr>
            <p:cNvPr id="6" name="橢圓 5"/>
            <p:cNvSpPr/>
            <p:nvPr/>
          </p:nvSpPr>
          <p:spPr>
            <a:xfrm>
              <a:off x="758373" y="2759289"/>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zh-TW" sz="2400" dirty="0"/>
                <a:t>3</a:t>
              </a:r>
              <a:endParaRPr lang="zh-TW" altLang="en-US" sz="2400" dirty="0"/>
            </a:p>
          </p:txBody>
        </p:sp>
        <p:sp>
          <p:nvSpPr>
            <p:cNvPr id="7" name="橢圓 6"/>
            <p:cNvSpPr/>
            <p:nvPr/>
          </p:nvSpPr>
          <p:spPr>
            <a:xfrm>
              <a:off x="1729980" y="2759289"/>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zh-TW" sz="2400" dirty="0"/>
                <a:t>0</a:t>
              </a:r>
              <a:endParaRPr lang="zh-TW" altLang="en-US" sz="2400" dirty="0"/>
            </a:p>
          </p:txBody>
        </p:sp>
        <p:sp>
          <p:nvSpPr>
            <p:cNvPr id="8" name="橢圓 7"/>
            <p:cNvSpPr/>
            <p:nvPr/>
          </p:nvSpPr>
          <p:spPr>
            <a:xfrm>
              <a:off x="1729980" y="3867588"/>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zh-TW" sz="2400" dirty="0"/>
                <a:t>1</a:t>
              </a:r>
              <a:endParaRPr lang="zh-TW" altLang="en-US" sz="2400" dirty="0"/>
            </a:p>
          </p:txBody>
        </p:sp>
        <p:sp>
          <p:nvSpPr>
            <p:cNvPr id="9" name="橢圓 8"/>
            <p:cNvSpPr/>
            <p:nvPr/>
          </p:nvSpPr>
          <p:spPr>
            <a:xfrm>
              <a:off x="758373" y="3867588"/>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zh-TW" sz="2400" dirty="0"/>
                <a:t>3</a:t>
              </a:r>
              <a:endParaRPr lang="zh-TW" altLang="en-US" sz="2400" dirty="0"/>
            </a:p>
          </p:txBody>
        </p:sp>
        <p:sp>
          <p:nvSpPr>
            <p:cNvPr id="10" name="橢圓 9"/>
            <p:cNvSpPr/>
            <p:nvPr/>
          </p:nvSpPr>
          <p:spPr>
            <a:xfrm>
              <a:off x="936506" y="2999566"/>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400" dirty="0">
                  <a:solidFill>
                    <a:srgbClr val="000000"/>
                  </a:solidFill>
                </a:rPr>
                <a:t>-1</a:t>
              </a:r>
              <a:endParaRPr lang="zh-TW" altLang="en-US" sz="2400" dirty="0">
                <a:solidFill>
                  <a:srgbClr val="000000"/>
                </a:solidFill>
              </a:endParaRPr>
            </a:p>
          </p:txBody>
        </p:sp>
        <p:sp>
          <p:nvSpPr>
            <p:cNvPr id="11" name="橢圓 10"/>
            <p:cNvSpPr/>
            <p:nvPr/>
          </p:nvSpPr>
          <p:spPr>
            <a:xfrm>
              <a:off x="1981587" y="2999566"/>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400" dirty="0">
                  <a:solidFill>
                    <a:srgbClr val="000000"/>
                  </a:solidFill>
                </a:rPr>
                <a:t>1</a:t>
              </a:r>
              <a:endParaRPr lang="zh-TW" altLang="en-US" sz="2400" dirty="0">
                <a:solidFill>
                  <a:srgbClr val="000000"/>
                </a:solidFill>
              </a:endParaRPr>
            </a:p>
          </p:txBody>
        </p:sp>
        <p:sp>
          <p:nvSpPr>
            <p:cNvPr id="12" name="橢圓 11"/>
            <p:cNvSpPr/>
            <p:nvPr/>
          </p:nvSpPr>
          <p:spPr>
            <a:xfrm>
              <a:off x="1981587" y="4088653"/>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400" dirty="0">
                  <a:solidFill>
                    <a:srgbClr val="000000"/>
                  </a:solidFill>
                </a:rPr>
                <a:t>3</a:t>
              </a:r>
              <a:endParaRPr lang="zh-TW" altLang="en-US" sz="2400" dirty="0">
                <a:solidFill>
                  <a:srgbClr val="000000"/>
                </a:solidFill>
              </a:endParaRPr>
            </a:p>
          </p:txBody>
        </p:sp>
        <p:sp>
          <p:nvSpPr>
            <p:cNvPr id="13" name="橢圓 12"/>
            <p:cNvSpPr/>
            <p:nvPr/>
          </p:nvSpPr>
          <p:spPr>
            <a:xfrm>
              <a:off x="962806" y="4027123"/>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400" dirty="0">
                  <a:solidFill>
                    <a:srgbClr val="000000"/>
                  </a:solidFill>
                </a:rPr>
                <a:t>0</a:t>
              </a:r>
              <a:endParaRPr lang="zh-TW" altLang="en-US" sz="2400" dirty="0">
                <a:solidFill>
                  <a:srgbClr val="000000"/>
                </a:solidFill>
              </a:endParaRPr>
            </a:p>
          </p:txBody>
        </p:sp>
      </p:grpSp>
      <p:sp>
        <p:nvSpPr>
          <p:cNvPr id="14" name="文字方塊 16"/>
          <p:cNvSpPr txBox="1">
            <a:spLocks noChangeArrowheads="1"/>
          </p:cNvSpPr>
          <p:nvPr/>
        </p:nvSpPr>
        <p:spPr bwMode="auto">
          <a:xfrm>
            <a:off x="3886200" y="3886201"/>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dirty="0">
                <a:latin typeface="Bell MT" panose="02020503060305020303" pitchFamily="18" charset="0"/>
              </a:rPr>
              <a:t>Flattened</a:t>
            </a:r>
            <a:endParaRPr lang="zh-TW" altLang="en-US" dirty="0">
              <a:latin typeface="Bell MT" panose="02020503060305020303" pitchFamily="18" charset="0"/>
            </a:endParaRPr>
          </a:p>
        </p:txBody>
      </p:sp>
      <p:sp>
        <p:nvSpPr>
          <p:cNvPr id="15" name="橢圓 20"/>
          <p:cNvSpPr/>
          <p:nvPr/>
        </p:nvSpPr>
        <p:spPr>
          <a:xfrm>
            <a:off x="5736000" y="194885"/>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zh-TW" sz="2400" dirty="0">
                <a:solidFill>
                  <a:srgbClr val="000000"/>
                </a:solidFill>
              </a:rPr>
              <a:t>3</a:t>
            </a:r>
            <a:endParaRPr lang="zh-TW" altLang="en-US" sz="2400" dirty="0">
              <a:solidFill>
                <a:srgbClr val="000000"/>
              </a:solidFill>
            </a:endParaRPr>
          </a:p>
        </p:txBody>
      </p:sp>
      <p:sp>
        <p:nvSpPr>
          <p:cNvPr id="16" name="橢圓 21"/>
          <p:cNvSpPr/>
          <p:nvPr/>
        </p:nvSpPr>
        <p:spPr>
          <a:xfrm>
            <a:off x="5736000" y="1084384"/>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zh-TW" sz="2400" dirty="0">
                <a:solidFill>
                  <a:srgbClr val="000000"/>
                </a:solidFill>
              </a:rPr>
              <a:t>0</a:t>
            </a:r>
            <a:endParaRPr lang="zh-TW" altLang="en-US" sz="2400" dirty="0">
              <a:solidFill>
                <a:srgbClr val="000000"/>
              </a:solidFill>
            </a:endParaRPr>
          </a:p>
        </p:txBody>
      </p:sp>
      <p:sp>
        <p:nvSpPr>
          <p:cNvPr id="17" name="橢圓 22"/>
          <p:cNvSpPr/>
          <p:nvPr/>
        </p:nvSpPr>
        <p:spPr>
          <a:xfrm>
            <a:off x="5736000" y="1923284"/>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zh-TW" sz="2400" dirty="0">
                <a:solidFill>
                  <a:srgbClr val="000000"/>
                </a:solidFill>
              </a:rPr>
              <a:t>1</a:t>
            </a:r>
            <a:endParaRPr lang="zh-TW" altLang="en-US" sz="2400" dirty="0">
              <a:solidFill>
                <a:srgbClr val="000000"/>
              </a:solidFill>
            </a:endParaRPr>
          </a:p>
        </p:txBody>
      </p:sp>
      <p:sp>
        <p:nvSpPr>
          <p:cNvPr id="18" name="橢圓 23"/>
          <p:cNvSpPr/>
          <p:nvPr/>
        </p:nvSpPr>
        <p:spPr>
          <a:xfrm>
            <a:off x="5736000" y="2778220"/>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zh-TW" sz="2400" dirty="0">
                <a:solidFill>
                  <a:srgbClr val="000000"/>
                </a:solidFill>
              </a:rPr>
              <a:t>3</a:t>
            </a:r>
            <a:endParaRPr lang="zh-TW" altLang="en-US" sz="2400" dirty="0">
              <a:solidFill>
                <a:srgbClr val="000000"/>
              </a:solidFill>
            </a:endParaRPr>
          </a:p>
        </p:txBody>
      </p:sp>
      <p:sp>
        <p:nvSpPr>
          <p:cNvPr id="19" name="橢圓 24"/>
          <p:cNvSpPr/>
          <p:nvPr/>
        </p:nvSpPr>
        <p:spPr>
          <a:xfrm>
            <a:off x="5736000" y="3615067"/>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400" dirty="0">
                <a:solidFill>
                  <a:srgbClr val="000000"/>
                </a:solidFill>
              </a:rPr>
              <a:t>-1</a:t>
            </a:r>
            <a:endParaRPr lang="zh-TW" altLang="en-US" sz="2400" dirty="0">
              <a:solidFill>
                <a:srgbClr val="000000"/>
              </a:solidFill>
            </a:endParaRPr>
          </a:p>
        </p:txBody>
      </p:sp>
      <p:sp>
        <p:nvSpPr>
          <p:cNvPr id="20" name="橢圓 25"/>
          <p:cNvSpPr/>
          <p:nvPr/>
        </p:nvSpPr>
        <p:spPr>
          <a:xfrm>
            <a:off x="5736000" y="4402756"/>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400" dirty="0">
                <a:solidFill>
                  <a:srgbClr val="000000"/>
                </a:solidFill>
              </a:rPr>
              <a:t>1</a:t>
            </a:r>
            <a:endParaRPr lang="zh-TW" altLang="en-US" sz="2400" dirty="0">
              <a:solidFill>
                <a:srgbClr val="000000"/>
              </a:solidFill>
            </a:endParaRPr>
          </a:p>
        </p:txBody>
      </p:sp>
      <p:sp>
        <p:nvSpPr>
          <p:cNvPr id="21" name="橢圓 26"/>
          <p:cNvSpPr/>
          <p:nvPr/>
        </p:nvSpPr>
        <p:spPr>
          <a:xfrm>
            <a:off x="5736000" y="5204579"/>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400" dirty="0">
                <a:solidFill>
                  <a:srgbClr val="000000"/>
                </a:solidFill>
              </a:rPr>
              <a:t>0</a:t>
            </a:r>
            <a:endParaRPr lang="zh-TW" altLang="en-US" sz="2400" dirty="0">
              <a:solidFill>
                <a:srgbClr val="000000"/>
              </a:solidFill>
            </a:endParaRPr>
          </a:p>
        </p:txBody>
      </p:sp>
      <p:sp>
        <p:nvSpPr>
          <p:cNvPr id="22" name="橢圓 27"/>
          <p:cNvSpPr/>
          <p:nvPr/>
        </p:nvSpPr>
        <p:spPr>
          <a:xfrm>
            <a:off x="5736000" y="6029276"/>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400" dirty="0">
                <a:solidFill>
                  <a:srgbClr val="000000"/>
                </a:solidFill>
              </a:rPr>
              <a:t>3</a:t>
            </a:r>
            <a:endParaRPr lang="zh-TW" altLang="en-US" sz="2400" dirty="0">
              <a:solidFill>
                <a:srgbClr val="000000"/>
              </a:solidFill>
            </a:endParaRPr>
          </a:p>
        </p:txBody>
      </p:sp>
      <p:sp>
        <p:nvSpPr>
          <p:cNvPr id="23" name="向右箭號 4"/>
          <p:cNvSpPr/>
          <p:nvPr/>
        </p:nvSpPr>
        <p:spPr>
          <a:xfrm>
            <a:off x="6511926" y="3190876"/>
            <a:ext cx="557213" cy="7286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24" name="向右箭號 32"/>
          <p:cNvSpPr/>
          <p:nvPr/>
        </p:nvSpPr>
        <p:spPr>
          <a:xfrm>
            <a:off x="8997951" y="3419476"/>
            <a:ext cx="557213" cy="7286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grpSp>
        <p:nvGrpSpPr>
          <p:cNvPr id="25" name="群組 28"/>
          <p:cNvGrpSpPr>
            <a:grpSpLocks/>
          </p:cNvGrpSpPr>
          <p:nvPr/>
        </p:nvGrpSpPr>
        <p:grpSpPr bwMode="auto">
          <a:xfrm>
            <a:off x="7126288" y="2724151"/>
            <a:ext cx="3200400" cy="2506663"/>
            <a:chOff x="-2630921" y="4440114"/>
            <a:chExt cx="3201477" cy="2506507"/>
          </a:xfrm>
        </p:grpSpPr>
        <p:pic>
          <p:nvPicPr>
            <p:cNvPr id="34848" name="圖片 2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H="1">
              <a:off x="-2630921" y="4440114"/>
              <a:ext cx="3201477" cy="17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字方塊 30"/>
            <p:cNvSpPr txBox="1"/>
            <p:nvPr/>
          </p:nvSpPr>
          <p:spPr>
            <a:xfrm>
              <a:off x="-2630921" y="6238735"/>
              <a:ext cx="2906568" cy="707886"/>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lgn="ctr">
                <a:defRPr/>
              </a:pPr>
              <a:r>
                <a:rPr lang="en-US" altLang="zh-TW" sz="2000" dirty="0">
                  <a:solidFill>
                    <a:srgbClr val="000000"/>
                  </a:solidFill>
                  <a:latin typeface="Bell MT" panose="02020503060305020303" pitchFamily="18" charset="0"/>
                </a:rPr>
                <a:t>Fully Connected Feedforward network</a:t>
              </a:r>
              <a:endParaRPr lang="zh-TW" altLang="en-US" sz="2000" dirty="0">
                <a:solidFill>
                  <a:srgbClr val="000000"/>
                </a:solidFill>
                <a:latin typeface="Bell MT" panose="02020503060305020303" pitchFamily="18" charset="0"/>
              </a:endParaRPr>
            </a:p>
          </p:txBody>
        </p:sp>
      </p:grpSp>
      <p:sp>
        <p:nvSpPr>
          <p:cNvPr id="28" name="向右箭號 33"/>
          <p:cNvSpPr/>
          <p:nvPr/>
        </p:nvSpPr>
        <p:spPr>
          <a:xfrm>
            <a:off x="3849689" y="3201988"/>
            <a:ext cx="1831975" cy="7286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Tree>
    <p:extLst>
      <p:ext uri="{BB962C8B-B14F-4D97-AF65-F5344CB8AC3E}">
        <p14:creationId xmlns:p14="http://schemas.microsoft.com/office/powerpoint/2010/main" val="423370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animBg="1"/>
      <p:bldP spid="24"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標題 1"/>
          <p:cNvSpPr>
            <a:spLocks noGrp="1"/>
          </p:cNvSpPr>
          <p:nvPr>
            <p:ph type="title"/>
          </p:nvPr>
        </p:nvSpPr>
        <p:spPr>
          <a:xfrm>
            <a:off x="342901" y="481013"/>
            <a:ext cx="7886700" cy="1325563"/>
          </a:xfrm>
        </p:spPr>
        <p:txBody>
          <a:bodyPr/>
          <a:lstStyle/>
          <a:p>
            <a:r>
              <a:rPr lang="en-US" altLang="zh-TW" dirty="0">
                <a:latin typeface="Bell MT" panose="02020503060305020303" pitchFamily="18" charset="0"/>
                <a:ea typeface="ＭＳ Ｐゴシック" panose="020B0600070205080204" pitchFamily="34" charset="-128"/>
              </a:rPr>
              <a:t>The whole CNN</a:t>
            </a:r>
            <a:endParaRPr lang="zh-TW" altLang="en-US" dirty="0">
              <a:latin typeface="Bell MT" panose="02020503060305020303" pitchFamily="18" charset="0"/>
              <a:ea typeface="ＭＳ Ｐゴシック" panose="020B0600070205080204" pitchFamily="34" charset="-128"/>
            </a:endParaRPr>
          </a:p>
        </p:txBody>
      </p:sp>
      <p:grpSp>
        <p:nvGrpSpPr>
          <p:cNvPr id="33794" name="群組 3"/>
          <p:cNvGrpSpPr>
            <a:grpSpLocks/>
          </p:cNvGrpSpPr>
          <p:nvPr/>
        </p:nvGrpSpPr>
        <p:grpSpPr bwMode="auto">
          <a:xfrm>
            <a:off x="2273301" y="2274888"/>
            <a:ext cx="2906713" cy="3200400"/>
            <a:chOff x="-1626455" y="3999117"/>
            <a:chExt cx="2906568" cy="3201477"/>
          </a:xfrm>
        </p:grpSpPr>
        <p:pic>
          <p:nvPicPr>
            <p:cNvPr id="33825"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flipH="1">
              <a:off x="-1736746" y="4748962"/>
              <a:ext cx="3201477" cy="17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字方塊 5"/>
            <p:cNvSpPr txBox="1"/>
            <p:nvPr/>
          </p:nvSpPr>
          <p:spPr>
            <a:xfrm>
              <a:off x="-1626455" y="5442856"/>
              <a:ext cx="2906568" cy="707886"/>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lgn="ctr">
                <a:defRPr/>
              </a:pPr>
              <a:r>
                <a:rPr lang="en-US" altLang="zh-TW" sz="2000" dirty="0">
                  <a:solidFill>
                    <a:srgbClr val="000000"/>
                  </a:solidFill>
                </a:rPr>
                <a:t>Fully Connected Feedforward network</a:t>
              </a:r>
              <a:endParaRPr lang="zh-TW" altLang="en-US" sz="2000" dirty="0">
                <a:solidFill>
                  <a:srgbClr val="000000"/>
                </a:solidFill>
              </a:endParaRPr>
            </a:p>
          </p:txBody>
        </p:sp>
      </p:grpSp>
      <p:pic>
        <p:nvPicPr>
          <p:cNvPr id="33795" name="Picture 2" descr="http://s.hswstatic.com/gif/whiskers-s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8938" y="192089"/>
            <a:ext cx="177165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文字方塊 8"/>
          <p:cNvSpPr txBox="1">
            <a:spLocks noChangeArrowheads="1"/>
          </p:cNvSpPr>
          <p:nvPr/>
        </p:nvSpPr>
        <p:spPr bwMode="auto">
          <a:xfrm>
            <a:off x="2801939" y="1706564"/>
            <a:ext cx="20462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cat dog ……</a:t>
            </a:r>
            <a:endParaRPr lang="zh-TW" altLang="en-US"/>
          </a:p>
        </p:txBody>
      </p:sp>
      <p:sp>
        <p:nvSpPr>
          <p:cNvPr id="10" name="矩形 10"/>
          <p:cNvSpPr/>
          <p:nvPr/>
        </p:nvSpPr>
        <p:spPr>
          <a:xfrm>
            <a:off x="6773923" y="1929505"/>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000" dirty="0">
                <a:solidFill>
                  <a:srgbClr val="000000"/>
                </a:solidFill>
              </a:rPr>
              <a:t>Convolution</a:t>
            </a:r>
            <a:endParaRPr lang="zh-TW" altLang="en-US" sz="2000" dirty="0">
              <a:solidFill>
                <a:srgbClr val="000000"/>
              </a:solidFill>
            </a:endParaRPr>
          </a:p>
        </p:txBody>
      </p:sp>
      <p:sp>
        <p:nvSpPr>
          <p:cNvPr id="11" name="矩形 12"/>
          <p:cNvSpPr/>
          <p:nvPr/>
        </p:nvSpPr>
        <p:spPr>
          <a:xfrm>
            <a:off x="6773923" y="3029517"/>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000" dirty="0">
                <a:solidFill>
                  <a:srgbClr val="000000"/>
                </a:solidFill>
              </a:rPr>
              <a:t>Max Pooling</a:t>
            </a:r>
            <a:endParaRPr lang="zh-TW" altLang="en-US" sz="2000" dirty="0">
              <a:solidFill>
                <a:srgbClr val="000000"/>
              </a:solidFill>
            </a:endParaRPr>
          </a:p>
        </p:txBody>
      </p:sp>
      <p:sp>
        <p:nvSpPr>
          <p:cNvPr id="12" name="矩形 13"/>
          <p:cNvSpPr/>
          <p:nvPr/>
        </p:nvSpPr>
        <p:spPr>
          <a:xfrm>
            <a:off x="6773923" y="4097730"/>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000" dirty="0">
                <a:solidFill>
                  <a:srgbClr val="000000"/>
                </a:solidFill>
              </a:rPr>
              <a:t>Convolution</a:t>
            </a:r>
            <a:endParaRPr lang="zh-TW" altLang="en-US" sz="2000" dirty="0">
              <a:solidFill>
                <a:srgbClr val="000000"/>
              </a:solidFill>
            </a:endParaRPr>
          </a:p>
        </p:txBody>
      </p:sp>
      <p:sp>
        <p:nvSpPr>
          <p:cNvPr id="13" name="矩形 14"/>
          <p:cNvSpPr/>
          <p:nvPr/>
        </p:nvSpPr>
        <p:spPr>
          <a:xfrm>
            <a:off x="6773923" y="5130982"/>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000" dirty="0">
                <a:solidFill>
                  <a:srgbClr val="000000"/>
                </a:solidFill>
              </a:rPr>
              <a:t>Max Pooling</a:t>
            </a:r>
            <a:endParaRPr lang="zh-TW" altLang="en-US" sz="2000" dirty="0">
              <a:solidFill>
                <a:srgbClr val="000000"/>
              </a:solidFill>
            </a:endParaRPr>
          </a:p>
        </p:txBody>
      </p:sp>
      <p:sp>
        <p:nvSpPr>
          <p:cNvPr id="14" name="文字方塊 15"/>
          <p:cNvSpPr txBox="1"/>
          <p:nvPr/>
        </p:nvSpPr>
        <p:spPr>
          <a:xfrm>
            <a:off x="4848219" y="6055667"/>
            <a:ext cx="1556991" cy="461665"/>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lgn="ctr">
              <a:defRPr/>
            </a:pPr>
            <a:r>
              <a:rPr lang="en-US" altLang="zh-TW" sz="2400" dirty="0">
                <a:solidFill>
                  <a:srgbClr val="000000"/>
                </a:solidFill>
              </a:rPr>
              <a:t>Flattened</a:t>
            </a:r>
            <a:endParaRPr lang="zh-TW" altLang="en-US" sz="2400" dirty="0">
              <a:solidFill>
                <a:srgbClr val="000000"/>
              </a:solidFill>
            </a:endParaRPr>
          </a:p>
        </p:txBody>
      </p:sp>
      <p:sp>
        <p:nvSpPr>
          <p:cNvPr id="15" name="向下箭號 11"/>
          <p:cNvSpPr/>
          <p:nvPr/>
        </p:nvSpPr>
        <p:spPr>
          <a:xfrm>
            <a:off x="7392988" y="1450976"/>
            <a:ext cx="546100" cy="44291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6" name="向下箭號 17"/>
          <p:cNvSpPr/>
          <p:nvPr/>
        </p:nvSpPr>
        <p:spPr>
          <a:xfrm>
            <a:off x="7392988" y="2562226"/>
            <a:ext cx="546100" cy="44291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7" name="向下箭號 18"/>
          <p:cNvSpPr/>
          <p:nvPr/>
        </p:nvSpPr>
        <p:spPr>
          <a:xfrm>
            <a:off x="7392988" y="3654426"/>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8" name="向下箭號 19"/>
          <p:cNvSpPr/>
          <p:nvPr/>
        </p:nvSpPr>
        <p:spPr>
          <a:xfrm>
            <a:off x="7392988" y="4689476"/>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sp>
        <p:nvSpPr>
          <p:cNvPr id="19" name="右彎箭號 16"/>
          <p:cNvSpPr/>
          <p:nvPr/>
        </p:nvSpPr>
        <p:spPr>
          <a:xfrm rot="10800000">
            <a:off x="6405563" y="5753101"/>
            <a:ext cx="1377950" cy="752475"/>
          </a:xfrm>
          <a:prstGeom prst="bentArrow">
            <a:avLst>
              <a:gd name="adj1" fmla="val 36585"/>
              <a:gd name="adj2" fmla="val 25000"/>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solidFill>
                <a:schemeClr val="tx1"/>
              </a:solidFill>
            </a:endParaRPr>
          </a:p>
        </p:txBody>
      </p:sp>
      <p:sp>
        <p:nvSpPr>
          <p:cNvPr id="20" name="右彎箭號 21"/>
          <p:cNvSpPr/>
          <p:nvPr/>
        </p:nvSpPr>
        <p:spPr>
          <a:xfrm rot="16200000">
            <a:off x="3678238" y="5340351"/>
            <a:ext cx="968375" cy="1238250"/>
          </a:xfrm>
          <a:prstGeom prst="bentArrow">
            <a:avLst>
              <a:gd name="adj1" fmla="val 28061"/>
              <a:gd name="adj2" fmla="val 25000"/>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solidFill>
                <a:schemeClr val="tx1"/>
              </a:solidFill>
            </a:endParaRPr>
          </a:p>
        </p:txBody>
      </p:sp>
      <p:sp>
        <p:nvSpPr>
          <p:cNvPr id="21" name="矩形 23"/>
          <p:cNvSpPr/>
          <p:nvPr/>
        </p:nvSpPr>
        <p:spPr>
          <a:xfrm>
            <a:off x="2152650" y="2562225"/>
            <a:ext cx="4368800" cy="4071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2" name="文字方塊 24"/>
          <p:cNvSpPr txBox="1"/>
          <p:nvPr/>
        </p:nvSpPr>
        <p:spPr>
          <a:xfrm>
            <a:off x="8229601" y="3657601"/>
            <a:ext cx="2097183" cy="461665"/>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defRPr/>
            </a:pPr>
            <a:r>
              <a:rPr lang="en-US" altLang="zh-TW" sz="2400" dirty="0"/>
              <a:t>A new image</a:t>
            </a:r>
            <a:endParaRPr lang="zh-TW" altLang="en-US" sz="2400" dirty="0"/>
          </a:p>
        </p:txBody>
      </p:sp>
      <p:sp>
        <p:nvSpPr>
          <p:cNvPr id="23" name="文字方塊 26"/>
          <p:cNvSpPr txBox="1"/>
          <p:nvPr/>
        </p:nvSpPr>
        <p:spPr>
          <a:xfrm>
            <a:off x="8001001" y="5943601"/>
            <a:ext cx="2097183" cy="461665"/>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defRPr/>
            </a:pPr>
            <a:r>
              <a:rPr lang="en-US" altLang="zh-TW" sz="2400" dirty="0"/>
              <a:t>A new image</a:t>
            </a:r>
            <a:endParaRPr lang="zh-TW" altLang="en-US" sz="2400" dirty="0"/>
          </a:p>
        </p:txBody>
      </p:sp>
    </p:spTree>
    <p:extLst>
      <p:ext uri="{BB962C8B-B14F-4D97-AF65-F5344CB8AC3E}">
        <p14:creationId xmlns:p14="http://schemas.microsoft.com/office/powerpoint/2010/main" val="188059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s://adeshpande3.github.io/assets/Corgi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2981" y="571364"/>
            <a:ext cx="8540062" cy="29809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45028" y="3552329"/>
            <a:ext cx="10101943" cy="2893100"/>
          </a:xfrm>
          <a:prstGeom prst="rect">
            <a:avLst/>
          </a:prstGeom>
        </p:spPr>
        <p:txBody>
          <a:bodyPr wrap="square">
            <a:spAutoFit/>
          </a:bodyPr>
          <a:lstStyle/>
          <a:p>
            <a:pPr fontAlgn="base"/>
            <a:r>
              <a:rPr lang="en-US" sz="2000" b="1" i="0" dirty="0">
                <a:solidFill>
                  <a:srgbClr val="FF0000"/>
                </a:solidFill>
                <a:effectLst/>
                <a:latin typeface="inherit"/>
              </a:rPr>
              <a:t>Data:</a:t>
            </a:r>
            <a:endParaRPr lang="en-US" sz="2000" b="1" i="0" dirty="0">
              <a:solidFill>
                <a:srgbClr val="FF0000"/>
              </a:solidFill>
              <a:effectLst/>
              <a:latin typeface="Helvetica Neue"/>
            </a:endParaRPr>
          </a:p>
          <a:p>
            <a:pPr fontAlgn="base"/>
            <a:r>
              <a:rPr lang="en-US" b="0" i="0" dirty="0">
                <a:solidFill>
                  <a:srgbClr val="333333"/>
                </a:solidFill>
                <a:effectLst/>
                <a:latin typeface="Helvetica" panose="020B0604020202020204" pitchFamily="34" charset="0"/>
              </a:rPr>
              <a:t>         When a computer sees an image (takes an image as input), it will see an array of pixel values. Depending on the resolution and size of the image, it will see a 32 x 32 x 3 array of numbers (The 3 refers to RGB values). Just to drive home the point, let's say we have a color image in JPG form and its size is 480 x 480. The representative array will be 480 x 480 x 3. Each of these numbers is given a value from 0 to 255 which describes the pixel intensity at that point. These numbers, while meaningless to us when we perform image classification, are the only inputs available to the computer.  The idea is that you give the computer this array of numbers and it will output numbers that describe the probability of the image being a certain class (.80 for cat, .15 for dog, .05 for bird, </a:t>
            </a:r>
            <a:r>
              <a:rPr lang="en-US" b="0" i="0" dirty="0" err="1">
                <a:solidFill>
                  <a:srgbClr val="333333"/>
                </a:solidFill>
                <a:effectLst/>
                <a:latin typeface="Helvetica" panose="020B0604020202020204" pitchFamily="34" charset="0"/>
              </a:rPr>
              <a:t>etc</a:t>
            </a:r>
            <a:r>
              <a:rPr lang="en-US" b="0" i="0" dirty="0">
                <a:solidFill>
                  <a:srgbClr val="333333"/>
                </a:solidFill>
                <a:effectLst/>
                <a:latin typeface="Helvetica" panose="020B0604020202020204" pitchFamily="34" charset="0"/>
              </a:rPr>
              <a:t>).</a:t>
            </a:r>
          </a:p>
        </p:txBody>
      </p:sp>
    </p:spTree>
    <p:extLst>
      <p:ext uri="{BB962C8B-B14F-4D97-AF65-F5344CB8AC3E}">
        <p14:creationId xmlns:p14="http://schemas.microsoft.com/office/powerpoint/2010/main" val="245599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33C2-4224-F20F-4B11-BD9C73B95D76}"/>
              </a:ext>
            </a:extLst>
          </p:cNvPr>
          <p:cNvSpPr>
            <a:spLocks noGrp="1"/>
          </p:cNvSpPr>
          <p:nvPr>
            <p:ph type="title"/>
          </p:nvPr>
        </p:nvSpPr>
        <p:spPr>
          <a:xfrm>
            <a:off x="418859" y="503278"/>
            <a:ext cx="11181470" cy="2157984"/>
          </a:xfrm>
        </p:spPr>
        <p:txBody>
          <a:bodyPr/>
          <a:lstStyle/>
          <a:p>
            <a:r>
              <a:rPr lang="en-US" dirty="0">
                <a:latin typeface="Bell MT" panose="02020503060305020303" pitchFamily="18" charset="0"/>
              </a:rPr>
              <a:t>Convolutional Neural Networks (CNN)</a:t>
            </a:r>
            <a:endParaRPr lang="en-US" dirty="0"/>
          </a:p>
        </p:txBody>
      </p:sp>
      <p:sp>
        <p:nvSpPr>
          <p:cNvPr id="3" name="Content Placeholder 2">
            <a:extLst>
              <a:ext uri="{FF2B5EF4-FFF2-40B4-BE49-F238E27FC236}">
                <a16:creationId xmlns:a16="http://schemas.microsoft.com/office/drawing/2014/main" id="{00D2F933-F616-2B71-3562-C23FD978E65F}"/>
              </a:ext>
            </a:extLst>
          </p:cNvPr>
          <p:cNvSpPr>
            <a:spLocks noGrp="1"/>
          </p:cNvSpPr>
          <p:nvPr>
            <p:ph idx="1"/>
          </p:nvPr>
        </p:nvSpPr>
        <p:spPr>
          <a:xfrm>
            <a:off x="482600" y="2661261"/>
            <a:ext cx="10506991" cy="3211249"/>
          </a:xfrm>
        </p:spPr>
        <p:txBody>
          <a:bodyPr>
            <a:normAutofit lnSpcReduction="10000"/>
          </a:bodyPr>
          <a:lstStyle/>
          <a:p>
            <a:pPr marL="342900" indent="-342900">
              <a:buFont typeface="Arial" panose="020B0604020202020204" pitchFamily="34" charset="0"/>
              <a:buChar char="•"/>
            </a:pPr>
            <a:r>
              <a:rPr lang="en-US" dirty="0">
                <a:latin typeface="Bell MT" panose="02020503060305020303" pitchFamily="18" charset="0"/>
              </a:rPr>
              <a:t>CNNs has shown spectacular success on the wide range of image recognition problems.</a:t>
            </a:r>
          </a:p>
          <a:p>
            <a:pPr marL="342900" indent="-342900">
              <a:buFont typeface="Arial" panose="020B0604020202020204" pitchFamily="34" charset="0"/>
              <a:buChar char="•"/>
            </a:pPr>
            <a:r>
              <a:rPr lang="en-US" dirty="0">
                <a:latin typeface="Bell MT" panose="02020503060305020303" pitchFamily="18" charset="0"/>
              </a:rPr>
              <a:t>CNNs contains a combination of two types of hidden layers, called </a:t>
            </a:r>
            <a:r>
              <a:rPr lang="en-US" i="1" dirty="0">
                <a:solidFill>
                  <a:srgbClr val="00B050"/>
                </a:solidFill>
                <a:latin typeface="Bell MT" panose="02020503060305020303" pitchFamily="18" charset="0"/>
              </a:rPr>
              <a:t>convolution</a:t>
            </a:r>
            <a:r>
              <a:rPr lang="en-US" dirty="0">
                <a:latin typeface="Bell MT" panose="02020503060305020303" pitchFamily="18" charset="0"/>
              </a:rPr>
              <a:t> layers and </a:t>
            </a:r>
            <a:r>
              <a:rPr lang="en-US" i="1" dirty="0">
                <a:solidFill>
                  <a:srgbClr val="00B050"/>
                </a:solidFill>
                <a:latin typeface="Bell MT" panose="02020503060305020303" pitchFamily="18" charset="0"/>
              </a:rPr>
              <a:t>pooling</a:t>
            </a:r>
            <a:r>
              <a:rPr lang="en-US" dirty="0">
                <a:latin typeface="Bell MT" panose="02020503060305020303" pitchFamily="18" charset="0"/>
              </a:rPr>
              <a:t> layers.</a:t>
            </a:r>
          </a:p>
          <a:p>
            <a:pPr marL="342900" indent="-342900">
              <a:buFont typeface="Arial" panose="020B0604020202020204" pitchFamily="34" charset="0"/>
              <a:buChar char="•"/>
            </a:pPr>
            <a:r>
              <a:rPr lang="en-US" dirty="0">
                <a:latin typeface="Bell MT" panose="02020503060305020303" pitchFamily="18" charset="0"/>
              </a:rPr>
              <a:t>The </a:t>
            </a:r>
            <a:r>
              <a:rPr lang="en-US" i="1" dirty="0">
                <a:solidFill>
                  <a:srgbClr val="00B050"/>
                </a:solidFill>
                <a:latin typeface="Bell MT" panose="02020503060305020303" pitchFamily="18" charset="0"/>
              </a:rPr>
              <a:t>convolution layers</a:t>
            </a:r>
            <a:r>
              <a:rPr lang="en-US" dirty="0">
                <a:solidFill>
                  <a:srgbClr val="00B050"/>
                </a:solidFill>
                <a:latin typeface="Bell MT" panose="02020503060305020303" pitchFamily="18" charset="0"/>
              </a:rPr>
              <a:t> </a:t>
            </a:r>
            <a:r>
              <a:rPr lang="en-US" dirty="0">
                <a:latin typeface="Bell MT" panose="02020503060305020303" pitchFamily="18" charset="0"/>
              </a:rPr>
              <a:t>are used to account for the correlation between neighboring inputs.</a:t>
            </a:r>
          </a:p>
          <a:p>
            <a:pPr marL="342900" indent="-342900">
              <a:buFont typeface="Arial" panose="020B0604020202020204" pitchFamily="34" charset="0"/>
              <a:buChar char="•"/>
            </a:pPr>
            <a:r>
              <a:rPr lang="en-US" dirty="0">
                <a:latin typeface="Bell MT" panose="02020503060305020303" pitchFamily="18" charset="0"/>
              </a:rPr>
              <a:t>The </a:t>
            </a:r>
            <a:r>
              <a:rPr lang="en-US" i="1" dirty="0">
                <a:solidFill>
                  <a:srgbClr val="00B050"/>
                </a:solidFill>
                <a:latin typeface="Bell MT" panose="02020503060305020303" pitchFamily="18" charset="0"/>
              </a:rPr>
              <a:t>pooling layers </a:t>
            </a:r>
            <a:r>
              <a:rPr lang="en-US" dirty="0">
                <a:latin typeface="Bell MT" panose="02020503060305020303" pitchFamily="18" charset="0"/>
              </a:rPr>
              <a:t>are used to reduce the dimension such that the output is robust against location shifts in inputs.</a:t>
            </a:r>
          </a:p>
        </p:txBody>
      </p:sp>
    </p:spTree>
    <p:extLst>
      <p:ext uri="{BB962C8B-B14F-4D97-AF65-F5344CB8AC3E}">
        <p14:creationId xmlns:p14="http://schemas.microsoft.com/office/powerpoint/2010/main" val="114662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9EED-59C7-BCD9-0152-C9FA4B84A8FA}"/>
              </a:ext>
            </a:extLst>
          </p:cNvPr>
          <p:cNvSpPr>
            <a:spLocks noGrp="1"/>
          </p:cNvSpPr>
          <p:nvPr>
            <p:ph type="title"/>
          </p:nvPr>
        </p:nvSpPr>
        <p:spPr>
          <a:xfrm>
            <a:off x="418858" y="583962"/>
            <a:ext cx="11244223" cy="1585498"/>
          </a:xfrm>
        </p:spPr>
        <p:txBody>
          <a:bodyPr/>
          <a:lstStyle/>
          <a:p>
            <a:r>
              <a:rPr lang="en-US" dirty="0">
                <a:latin typeface="Bell MT" panose="02020503060305020303" pitchFamily="18" charset="0"/>
              </a:rPr>
              <a:t>Convolutional Neural Networks (CNN)</a:t>
            </a:r>
          </a:p>
        </p:txBody>
      </p:sp>
      <p:pic>
        <p:nvPicPr>
          <p:cNvPr id="5" name="Picture 4">
            <a:extLst>
              <a:ext uri="{FF2B5EF4-FFF2-40B4-BE49-F238E27FC236}">
                <a16:creationId xmlns:a16="http://schemas.microsoft.com/office/drawing/2014/main" id="{48B47D2B-EE6E-C8F7-AE10-FB85B568EF90}"/>
              </a:ext>
            </a:extLst>
          </p:cNvPr>
          <p:cNvPicPr>
            <a:picLocks noChangeAspect="1"/>
          </p:cNvPicPr>
          <p:nvPr/>
        </p:nvPicPr>
        <p:blipFill>
          <a:blip r:embed="rId2"/>
          <a:stretch>
            <a:fillRect/>
          </a:stretch>
        </p:blipFill>
        <p:spPr>
          <a:xfrm>
            <a:off x="4366920" y="1322521"/>
            <a:ext cx="7590840" cy="4951517"/>
          </a:xfrm>
          <a:prstGeom prst="rect">
            <a:avLst/>
          </a:prstGeom>
        </p:spPr>
      </p:pic>
      <p:sp>
        <p:nvSpPr>
          <p:cNvPr id="7" name="TextBox 6">
            <a:extLst>
              <a:ext uri="{FF2B5EF4-FFF2-40B4-BE49-F238E27FC236}">
                <a16:creationId xmlns:a16="http://schemas.microsoft.com/office/drawing/2014/main" id="{3542D028-051C-1CF7-B378-A1D701B0585E}"/>
              </a:ext>
            </a:extLst>
          </p:cNvPr>
          <p:cNvSpPr txBox="1"/>
          <p:nvPr/>
        </p:nvSpPr>
        <p:spPr>
          <a:xfrm>
            <a:off x="587488" y="2828925"/>
            <a:ext cx="3610802" cy="3139321"/>
          </a:xfrm>
          <a:prstGeom prst="rect">
            <a:avLst/>
          </a:prstGeom>
          <a:noFill/>
        </p:spPr>
        <p:txBody>
          <a:bodyPr wrap="square" rtlCol="0">
            <a:spAutoFit/>
          </a:bodyPr>
          <a:lstStyle/>
          <a:p>
            <a:r>
              <a:rPr lang="en-US" sz="2000" b="1" dirty="0">
                <a:latin typeface="Bell MT" panose="02020503060305020303" pitchFamily="18" charset="0"/>
              </a:rPr>
              <a:t>Image processing</a:t>
            </a:r>
            <a:r>
              <a:rPr lang="en-US" sz="2000" dirty="0">
                <a:latin typeface="Bell MT" panose="02020503060305020303" pitchFamily="18" charset="0"/>
              </a:rPr>
              <a:t>:</a:t>
            </a:r>
          </a:p>
          <a:p>
            <a:pPr marL="342900" indent="-342900">
              <a:buFont typeface="+mj-lt"/>
              <a:buAutoNum type="arabicPeriod"/>
            </a:pPr>
            <a:r>
              <a:rPr lang="en-US" sz="2000" dirty="0">
                <a:latin typeface="Bell MT" panose="02020503060305020303" pitchFamily="18" charset="0"/>
              </a:rPr>
              <a:t>Identify low-level features in the input image</a:t>
            </a:r>
          </a:p>
          <a:p>
            <a:pPr marL="342900" indent="-342900">
              <a:buFont typeface="+mj-lt"/>
              <a:buAutoNum type="arabicPeriod"/>
            </a:pPr>
            <a:r>
              <a:rPr lang="en-US" sz="2000" dirty="0">
                <a:latin typeface="Bell MT" panose="02020503060305020303" pitchFamily="18" charset="0"/>
              </a:rPr>
              <a:t>Combine low-level features to form high-level features</a:t>
            </a:r>
          </a:p>
          <a:p>
            <a:pPr marL="342900" indent="-342900">
              <a:buFont typeface="+mj-lt"/>
              <a:buAutoNum type="arabicPeriod"/>
            </a:pPr>
            <a:r>
              <a:rPr lang="en-US" sz="2000" dirty="0">
                <a:latin typeface="Bell MT" panose="02020503060305020303" pitchFamily="18" charset="0"/>
              </a:rPr>
              <a:t>The presence or absence of these higher-level features determine the probability of any given output class</a:t>
            </a:r>
          </a:p>
          <a:p>
            <a:pPr marL="342900" indent="-342900">
              <a:buFont typeface="+mj-lt"/>
              <a:buAutoNum type="arabicPeriod"/>
            </a:pPr>
            <a:endParaRPr lang="en-US" dirty="0">
              <a:latin typeface="Bell MT" panose="02020503060305020303" pitchFamily="18" charset="0"/>
            </a:endParaRPr>
          </a:p>
        </p:txBody>
      </p:sp>
    </p:spTree>
    <p:extLst>
      <p:ext uri="{BB962C8B-B14F-4D97-AF65-F5344CB8AC3E}">
        <p14:creationId xmlns:p14="http://schemas.microsoft.com/office/powerpoint/2010/main" val="1082117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558AB7-29D7-A999-B2B0-37E1A6A304B5}"/>
              </a:ext>
            </a:extLst>
          </p:cNvPr>
          <p:cNvSpPr>
            <a:spLocks noGrp="1"/>
          </p:cNvSpPr>
          <p:nvPr>
            <p:ph type="title"/>
          </p:nvPr>
        </p:nvSpPr>
        <p:spPr>
          <a:xfrm>
            <a:off x="424897" y="486298"/>
            <a:ext cx="4344327" cy="2237925"/>
          </a:xfrm>
        </p:spPr>
        <p:txBody>
          <a:bodyPr vert="horz" lIns="91440" tIns="45720" rIns="91440" bIns="45720" rtlCol="0" anchor="ctr">
            <a:normAutofit/>
          </a:bodyPr>
          <a:lstStyle/>
          <a:p>
            <a:r>
              <a:rPr lang="en-US" sz="5100" dirty="0">
                <a:latin typeface="Bell MT" panose="02020503060305020303" pitchFamily="18" charset="0"/>
              </a:rPr>
              <a:t>Convolution layer</a:t>
            </a:r>
          </a:p>
        </p:txBody>
      </p:sp>
      <p:cxnSp>
        <p:nvCxnSpPr>
          <p:cNvPr id="12" name="Straight Connector 11">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E3AC3B95-0B40-808B-365A-2D28485E9D0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bwMode="auto">
          <a:xfrm>
            <a:off x="5040694" y="721649"/>
            <a:ext cx="6588977" cy="541470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 name="TextBox 4">
            <a:extLst>
              <a:ext uri="{FF2B5EF4-FFF2-40B4-BE49-F238E27FC236}">
                <a16:creationId xmlns:a16="http://schemas.microsoft.com/office/drawing/2014/main" id="{F88445AB-BF70-8D2F-669B-583ABBCD3DF7}"/>
              </a:ext>
            </a:extLst>
          </p:cNvPr>
          <p:cNvSpPr txBox="1">
            <a:spLocks noChangeArrowheads="1"/>
          </p:cNvSpPr>
          <p:nvPr/>
        </p:nvSpPr>
        <p:spPr bwMode="auto">
          <a:xfrm>
            <a:off x="8014995" y="4861249"/>
            <a:ext cx="970384"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t>A filter</a:t>
            </a:r>
          </a:p>
        </p:txBody>
      </p:sp>
      <p:sp>
        <p:nvSpPr>
          <p:cNvPr id="3" name="TextBox 2">
            <a:extLst>
              <a:ext uri="{FF2B5EF4-FFF2-40B4-BE49-F238E27FC236}">
                <a16:creationId xmlns:a16="http://schemas.microsoft.com/office/drawing/2014/main" id="{DAD20F4B-606A-9118-0C5A-2D4F60316556}"/>
              </a:ext>
            </a:extLst>
          </p:cNvPr>
          <p:cNvSpPr txBox="1"/>
          <p:nvPr/>
        </p:nvSpPr>
        <p:spPr>
          <a:xfrm>
            <a:off x="562330" y="2590802"/>
            <a:ext cx="35704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Bell MT" panose="02020503060305020303" pitchFamily="18" charset="0"/>
              </a:rPr>
              <a:t>Convolution is a filter that extracts features and removes noises from the data.</a:t>
            </a:r>
          </a:p>
          <a:p>
            <a:pPr marL="342900" indent="-342900">
              <a:buFont typeface="Arial" panose="020B0604020202020204" pitchFamily="34" charset="0"/>
              <a:buChar char="•"/>
            </a:pPr>
            <a:r>
              <a:rPr lang="en-US" sz="2400" i="1" dirty="0">
                <a:solidFill>
                  <a:srgbClr val="00B050"/>
                </a:solidFill>
                <a:latin typeface="Bell MT" panose="02020503060305020303" pitchFamily="18" charset="0"/>
              </a:rPr>
              <a:t>Convolve</a:t>
            </a:r>
            <a:r>
              <a:rPr lang="en-US" sz="2400" dirty="0">
                <a:latin typeface="Bell MT" panose="02020503060305020303" pitchFamily="18" charset="0"/>
              </a:rPr>
              <a:t> the filter with the image, i.e. “slide over the image spatially computing dot products”</a:t>
            </a:r>
          </a:p>
          <a:p>
            <a:endParaRPr lang="en-US" sz="2400" dirty="0">
              <a:latin typeface="Bell MT" panose="02020503060305020303" pitchFamily="18" charset="0"/>
            </a:endParaRPr>
          </a:p>
          <a:p>
            <a:endParaRPr lang="en-US" sz="2400" dirty="0">
              <a:latin typeface="Bell MT" panose="02020503060305020303" pitchFamily="18" charset="0"/>
            </a:endParaRPr>
          </a:p>
        </p:txBody>
      </p:sp>
    </p:spTree>
    <p:extLst>
      <p:ext uri="{BB962C8B-B14F-4D97-AF65-F5344CB8AC3E}">
        <p14:creationId xmlns:p14="http://schemas.microsoft.com/office/powerpoint/2010/main" val="890256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標題 1"/>
          <p:cNvSpPr>
            <a:spLocks noGrp="1"/>
          </p:cNvSpPr>
          <p:nvPr>
            <p:ph type="title"/>
          </p:nvPr>
        </p:nvSpPr>
        <p:spPr>
          <a:xfrm>
            <a:off x="1695451" y="538162"/>
            <a:ext cx="7886700" cy="1325563"/>
          </a:xfrm>
        </p:spPr>
        <p:txBody>
          <a:bodyPr/>
          <a:lstStyle/>
          <a:p>
            <a:r>
              <a:rPr lang="en-US" altLang="zh-TW" dirty="0">
                <a:latin typeface="Bell MT" panose="02020503060305020303" pitchFamily="18" charset="0"/>
                <a:ea typeface="ＭＳ Ｐゴシック" panose="020B0600070205080204" pitchFamily="34" charset="-128"/>
              </a:rPr>
              <a:t>Convolution</a:t>
            </a:r>
            <a:endParaRPr lang="zh-TW" altLang="en-US" dirty="0">
              <a:latin typeface="Bell MT" panose="02020503060305020303" pitchFamily="18" charset="0"/>
              <a:ea typeface="ＭＳ Ｐゴシック" panose="020B0600070205080204" pitchFamily="34" charset="-128"/>
            </a:endParaRPr>
          </a:p>
        </p:txBody>
      </p:sp>
      <p:graphicFrame>
        <p:nvGraphicFramePr>
          <p:cNvPr id="5" name="內容版面配置區 3"/>
          <p:cNvGraphicFramePr>
            <a:graphicFrameLocks noGrp="1"/>
          </p:cNvGraphicFramePr>
          <p:nvPr>
            <p:ph idx="1"/>
          </p:nvPr>
        </p:nvGraphicFramePr>
        <p:xfrm>
          <a:off x="2509838" y="2398713"/>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rgbClr val="92D050"/>
                    </a:solidFill>
                  </a:tcPr>
                </a:tc>
                <a:tc>
                  <a:txBody>
                    <a:bodyPr/>
                    <a:lstStyle/>
                    <a:p>
                      <a:pPr algn="ctr"/>
                      <a:r>
                        <a:rPr lang="en-US" altLang="zh-TW" sz="2400" dirty="0"/>
                        <a:t>0</a:t>
                      </a:r>
                      <a:endParaRPr lang="zh-TW" altLang="en-US" sz="2400" dirty="0"/>
                    </a:p>
                  </a:txBody>
                  <a:tcPr marL="91421" marR="91421">
                    <a:solidFill>
                      <a:srgbClr val="92D050"/>
                    </a:solidFill>
                  </a:tcPr>
                </a:tc>
                <a:tc>
                  <a:txBody>
                    <a:bodyPr/>
                    <a:lstStyle/>
                    <a:p>
                      <a:pPr algn="ctr"/>
                      <a:r>
                        <a:rPr lang="en-US" altLang="zh-TW" sz="2400" dirty="0"/>
                        <a:t>0</a:t>
                      </a:r>
                      <a:endParaRPr lang="zh-TW" altLang="en-US" sz="2400" dirty="0"/>
                    </a:p>
                  </a:txBody>
                  <a:tcPr marL="91421" marR="91421">
                    <a:solidFill>
                      <a:srgbClr val="92D050"/>
                    </a:solidFill>
                  </a:tcPr>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rgbClr val="92D050"/>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rgbClr val="92D050"/>
                    </a:solidFill>
                  </a:tcPr>
                </a:tc>
                <a:tc>
                  <a:txBody>
                    <a:bodyPr/>
                    <a:lstStyle/>
                    <a:p>
                      <a:pPr algn="ctr"/>
                      <a:r>
                        <a:rPr lang="en-US" altLang="zh-TW" sz="2400" dirty="0"/>
                        <a:t>0</a:t>
                      </a:r>
                      <a:endParaRPr lang="zh-TW" altLang="en-US" sz="2400" dirty="0"/>
                    </a:p>
                  </a:txBody>
                  <a:tcPr marL="91421" marR="91421">
                    <a:solidFill>
                      <a:srgbClr val="92D050"/>
                    </a:solidFill>
                  </a:tcPr>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rgbClr val="92D050"/>
                    </a:solidFill>
                  </a:tcPr>
                </a:tc>
                <a:tc>
                  <a:txBody>
                    <a:bodyPr/>
                    <a:lstStyle/>
                    <a:p>
                      <a:pPr algn="ctr"/>
                      <a:r>
                        <a:rPr lang="en-US" altLang="zh-TW" sz="2400" dirty="0"/>
                        <a:t>0</a:t>
                      </a:r>
                      <a:endParaRPr lang="zh-TW" altLang="en-US" sz="2400" dirty="0"/>
                    </a:p>
                  </a:txBody>
                  <a:tcPr marL="91421" marR="91421">
                    <a:solidFill>
                      <a:srgbClr val="92D050"/>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rgbClr val="92D050"/>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5"/>
                  </a:ext>
                </a:extLst>
              </a:tr>
            </a:tbl>
          </a:graphicData>
        </a:graphic>
      </p:graphicFrame>
      <p:sp>
        <p:nvSpPr>
          <p:cNvPr id="6" name="文字方塊 4"/>
          <p:cNvSpPr txBox="1">
            <a:spLocks noChangeArrowheads="1"/>
          </p:cNvSpPr>
          <p:nvPr/>
        </p:nvSpPr>
        <p:spPr bwMode="auto">
          <a:xfrm>
            <a:off x="2773364" y="5389564"/>
            <a:ext cx="2346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dirty="0">
                <a:latin typeface="Bell MT" panose="02020503060305020303" pitchFamily="18" charset="0"/>
              </a:rPr>
              <a:t>6 x 6 image</a:t>
            </a:r>
            <a:endParaRPr lang="zh-TW" altLang="en-US" dirty="0">
              <a:latin typeface="Bell MT" panose="02020503060305020303" pitchFamily="18" charset="0"/>
            </a:endParaRPr>
          </a:p>
        </p:txBody>
      </p:sp>
      <p:graphicFrame>
        <p:nvGraphicFramePr>
          <p:cNvPr id="7" name="表格 5"/>
          <p:cNvGraphicFramePr>
            <a:graphicFrameLocks noGrp="1"/>
          </p:cNvGraphicFramePr>
          <p:nvPr/>
        </p:nvGraphicFramePr>
        <p:xfrm>
          <a:off x="6783388" y="2068513"/>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8" name="文字方塊 6"/>
          <p:cNvSpPr txBox="1">
            <a:spLocks noChangeArrowheads="1"/>
          </p:cNvSpPr>
          <p:nvPr/>
        </p:nvSpPr>
        <p:spPr bwMode="auto">
          <a:xfrm>
            <a:off x="8315325" y="242093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dirty="0">
                <a:latin typeface="Bell MT" panose="02020503060305020303" pitchFamily="18" charset="0"/>
              </a:rPr>
              <a:t>Filter 1</a:t>
            </a:r>
            <a:endParaRPr lang="zh-TW" altLang="en-US" dirty="0">
              <a:latin typeface="Bell MT" panose="02020503060305020303" pitchFamily="18" charset="0"/>
            </a:endParaRPr>
          </a:p>
        </p:txBody>
      </p:sp>
      <p:graphicFrame>
        <p:nvGraphicFramePr>
          <p:cNvPr id="9" name="表格 7"/>
          <p:cNvGraphicFramePr>
            <a:graphicFrameLocks noGrp="1"/>
          </p:cNvGraphicFramePr>
          <p:nvPr/>
        </p:nvGraphicFramePr>
        <p:xfrm>
          <a:off x="6783388" y="3694113"/>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55" marR="91455">
                    <a:solidFill>
                      <a:schemeClr val="accent5">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5">
                        <a:lumMod val="20000"/>
                        <a:lumOff val="80000"/>
                      </a:schemeClr>
                    </a:solidFill>
                  </a:tcPr>
                </a:tc>
                <a:extLst>
                  <a:ext uri="{0D108BD9-81ED-4DB2-BD59-A6C34878D82A}">
                    <a16:rowId xmlns:a16="http://schemas.microsoft.com/office/drawing/2014/main" val="10002"/>
                  </a:ext>
                </a:extLst>
              </a:tr>
            </a:tbl>
          </a:graphicData>
        </a:graphic>
      </p:graphicFrame>
      <p:sp>
        <p:nvSpPr>
          <p:cNvPr id="10" name="文字方塊 8"/>
          <p:cNvSpPr txBox="1">
            <a:spLocks noChangeArrowheads="1"/>
          </p:cNvSpPr>
          <p:nvPr/>
        </p:nvSpPr>
        <p:spPr bwMode="auto">
          <a:xfrm>
            <a:off x="8315325" y="403225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dirty="0">
                <a:latin typeface="Bell MT" panose="02020503060305020303" pitchFamily="18" charset="0"/>
              </a:rPr>
              <a:t>Filter 2</a:t>
            </a:r>
            <a:endParaRPr lang="zh-TW" altLang="en-US" dirty="0">
              <a:latin typeface="Bell MT" panose="02020503060305020303" pitchFamily="18" charset="0"/>
            </a:endParaRPr>
          </a:p>
        </p:txBody>
      </p:sp>
      <p:sp>
        <p:nvSpPr>
          <p:cNvPr id="11" name="文字方塊 9"/>
          <p:cNvSpPr txBox="1">
            <a:spLocks noChangeArrowheads="1"/>
          </p:cNvSpPr>
          <p:nvPr/>
        </p:nvSpPr>
        <p:spPr bwMode="auto">
          <a:xfrm rot="5400000">
            <a:off x="7354095" y="5018873"/>
            <a:ext cx="7080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sz="2800" b="1"/>
              <a:t>……</a:t>
            </a:r>
            <a:endParaRPr lang="zh-TW" altLang="en-US" sz="2800" b="1"/>
          </a:p>
        </p:txBody>
      </p:sp>
      <p:sp>
        <p:nvSpPr>
          <p:cNvPr id="12" name="文字方塊 10"/>
          <p:cNvSpPr txBox="1">
            <a:spLocks noChangeArrowheads="1"/>
          </p:cNvSpPr>
          <p:nvPr/>
        </p:nvSpPr>
        <p:spPr bwMode="auto">
          <a:xfrm>
            <a:off x="6553200" y="1004888"/>
            <a:ext cx="3962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dirty="0">
                <a:solidFill>
                  <a:srgbClr val="FF0000"/>
                </a:solidFill>
                <a:latin typeface="Bell MT" panose="02020503060305020303" pitchFamily="18" charset="0"/>
              </a:rPr>
              <a:t>These are the network parameters to be learned.</a:t>
            </a:r>
            <a:endParaRPr lang="zh-TW" altLang="en-US" b="1" dirty="0">
              <a:solidFill>
                <a:srgbClr val="FF0000"/>
              </a:solidFill>
              <a:latin typeface="Bell MT" panose="02020503060305020303" pitchFamily="18" charset="0"/>
            </a:endParaRPr>
          </a:p>
        </p:txBody>
      </p:sp>
      <p:sp>
        <p:nvSpPr>
          <p:cNvPr id="15" name="文字方塊 12"/>
          <p:cNvSpPr txBox="1">
            <a:spLocks noChangeArrowheads="1"/>
          </p:cNvSpPr>
          <p:nvPr/>
        </p:nvSpPr>
        <p:spPr bwMode="auto">
          <a:xfrm>
            <a:off x="6331728" y="5510215"/>
            <a:ext cx="3556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dirty="0">
                <a:latin typeface="Bell MT" panose="02020503060305020303" pitchFamily="18" charset="0"/>
              </a:rPr>
              <a:t>Each filter detects a small pattern (3 x 3). </a:t>
            </a:r>
            <a:endParaRPr lang="zh-TW" altLang="en-US" dirty="0">
              <a:latin typeface="Bell MT" panose="02020503060305020303" pitchFamily="18" charset="0"/>
            </a:endParaRPr>
          </a:p>
        </p:txBody>
      </p:sp>
    </p:spTree>
    <p:extLst>
      <p:ext uri="{BB962C8B-B14F-4D97-AF65-F5344CB8AC3E}">
        <p14:creationId xmlns:p14="http://schemas.microsoft.com/office/powerpoint/2010/main" val="2895239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P spid="12"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標題 1"/>
          <p:cNvSpPr>
            <a:spLocks noGrp="1"/>
          </p:cNvSpPr>
          <p:nvPr>
            <p:ph type="title"/>
          </p:nvPr>
        </p:nvSpPr>
        <p:spPr>
          <a:xfrm>
            <a:off x="2152650" y="365126"/>
            <a:ext cx="7886700" cy="1325563"/>
          </a:xfrm>
        </p:spPr>
        <p:txBody>
          <a:bodyPr/>
          <a:lstStyle/>
          <a:p>
            <a:r>
              <a:rPr lang="en-US" altLang="zh-TW" dirty="0">
                <a:latin typeface="Bell MT" panose="02020503060305020303" pitchFamily="18" charset="0"/>
                <a:ea typeface="ＭＳ Ｐゴシック" panose="020B0600070205080204" pitchFamily="34" charset="-128"/>
              </a:rPr>
              <a:t>Convolution</a:t>
            </a:r>
            <a:endParaRPr lang="zh-TW" altLang="en-US" dirty="0">
              <a:latin typeface="Bell MT" panose="02020503060305020303" pitchFamily="18" charset="0"/>
              <a:ea typeface="ＭＳ Ｐゴシック" panose="020B0600070205080204" pitchFamily="34" charset="-128"/>
            </a:endParaRPr>
          </a:p>
        </p:txBody>
      </p:sp>
      <p:graphicFrame>
        <p:nvGraphicFramePr>
          <p:cNvPr id="5" name="內容版面配置區 3"/>
          <p:cNvGraphicFramePr>
            <a:graphicFrameLocks noGrp="1"/>
          </p:cNvGraphicFramePr>
          <p:nvPr>
            <p:ph idx="1"/>
          </p:nvPr>
        </p:nvGraphicFramePr>
        <p:xfrm>
          <a:off x="2509838" y="2398713"/>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tc>
                <a:tc>
                  <a:txBody>
                    <a:bodyPr/>
                    <a:lstStyle/>
                    <a:p>
                      <a:pPr algn="ctr"/>
                      <a:r>
                        <a:rPr lang="en-US" altLang="zh-TW" sz="2400" dirty="0"/>
                        <a:t>0</a:t>
                      </a:r>
                      <a:endParaRPr lang="zh-TW" altLang="en-US" sz="2400" dirty="0"/>
                    </a:p>
                  </a:txBody>
                  <a:tcPr marL="91421" marR="91421"/>
                </a:tc>
                <a:extLst>
                  <a:ext uri="{0D108BD9-81ED-4DB2-BD59-A6C34878D82A}">
                    <a16:rowId xmlns:a16="http://schemas.microsoft.com/office/drawing/2014/main" val="10005"/>
                  </a:ext>
                </a:extLst>
              </a:tr>
            </a:tbl>
          </a:graphicData>
        </a:graphic>
      </p:graphicFrame>
      <p:sp>
        <p:nvSpPr>
          <p:cNvPr id="19509" name="文字方塊 4"/>
          <p:cNvSpPr txBox="1">
            <a:spLocks noChangeArrowheads="1"/>
          </p:cNvSpPr>
          <p:nvPr/>
        </p:nvSpPr>
        <p:spPr bwMode="auto">
          <a:xfrm>
            <a:off x="2773364" y="5389564"/>
            <a:ext cx="2346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dirty="0">
                <a:latin typeface="Bell MT" panose="02020503060305020303" pitchFamily="18" charset="0"/>
              </a:rPr>
              <a:t>6 x 6 image</a:t>
            </a:r>
            <a:endParaRPr lang="zh-TW" altLang="en-US" dirty="0">
              <a:latin typeface="Bell MT" panose="02020503060305020303" pitchFamily="18" charset="0"/>
            </a:endParaRPr>
          </a:p>
        </p:txBody>
      </p:sp>
      <p:graphicFrame>
        <p:nvGraphicFramePr>
          <p:cNvPr id="7" name="表格 5"/>
          <p:cNvGraphicFramePr>
            <a:graphicFrameLocks noGrp="1"/>
          </p:cNvGraphicFramePr>
          <p:nvPr/>
        </p:nvGraphicFramePr>
        <p:xfrm>
          <a:off x="7088188" y="477838"/>
          <a:ext cx="1622424" cy="1371600"/>
        </p:xfrm>
        <a:graphic>
          <a:graphicData uri="http://schemas.openxmlformats.org/drawingml/2006/table">
            <a:tbl>
              <a:tblPr firstRow="1" bandRow="1">
                <a:tableStyleId>{5940675A-B579-460E-94D1-54222C63F5DA}</a:tableStyleId>
              </a:tblPr>
              <a:tblGrid>
                <a:gridCol w="540808">
                  <a:extLst>
                    <a:ext uri="{9D8B030D-6E8A-4147-A177-3AD203B41FA5}">
                      <a16:colId xmlns:a16="http://schemas.microsoft.com/office/drawing/2014/main" val="20000"/>
                    </a:ext>
                  </a:extLst>
                </a:gridCol>
                <a:gridCol w="540808">
                  <a:extLst>
                    <a:ext uri="{9D8B030D-6E8A-4147-A177-3AD203B41FA5}">
                      <a16:colId xmlns:a16="http://schemas.microsoft.com/office/drawing/2014/main" val="20001"/>
                    </a:ext>
                  </a:extLst>
                </a:gridCol>
                <a:gridCol w="540808">
                  <a:extLst>
                    <a:ext uri="{9D8B030D-6E8A-4147-A177-3AD203B41FA5}">
                      <a16:colId xmlns:a16="http://schemas.microsoft.com/office/drawing/2014/main" val="20002"/>
                    </a:ext>
                  </a:extLst>
                </a:gridCol>
              </a:tblGrid>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tc>
                  <a:txBody>
                    <a:bodyPr/>
                    <a:lstStyle/>
                    <a:p>
                      <a:pPr algn="ctr"/>
                      <a:r>
                        <a:rPr lang="en-US" altLang="zh-TW" sz="2400" dirty="0"/>
                        <a:t>1</a:t>
                      </a:r>
                      <a:endParaRPr lang="zh-TW" altLang="en-US" sz="2400" dirty="0"/>
                    </a:p>
                  </a:txBody>
                  <a:tcPr marL="91455" marR="91455">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19528" name="文字方塊 6"/>
          <p:cNvSpPr txBox="1">
            <a:spLocks noChangeArrowheads="1"/>
          </p:cNvSpPr>
          <p:nvPr/>
        </p:nvSpPr>
        <p:spPr bwMode="auto">
          <a:xfrm>
            <a:off x="8710613" y="93345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dirty="0">
                <a:latin typeface="Bell MT" panose="02020503060305020303" pitchFamily="18" charset="0"/>
              </a:rPr>
              <a:t>Filter 1</a:t>
            </a:r>
            <a:endParaRPr lang="zh-TW" altLang="en-US" dirty="0">
              <a:latin typeface="Bell MT" panose="02020503060305020303" pitchFamily="18" charset="0"/>
            </a:endParaRPr>
          </a:p>
        </p:txBody>
      </p:sp>
      <p:sp>
        <p:nvSpPr>
          <p:cNvPr id="9" name="矩形 2"/>
          <p:cNvSpPr/>
          <p:nvPr/>
        </p:nvSpPr>
        <p:spPr>
          <a:xfrm>
            <a:off x="2509838" y="239871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0" name="橢圓 11"/>
          <p:cNvSpPr>
            <a:spLocks noChangeArrowheads="1"/>
          </p:cNvSpPr>
          <p:nvPr/>
        </p:nvSpPr>
        <p:spPr bwMode="auto">
          <a:xfrm>
            <a:off x="6246814" y="278765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3</a:t>
            </a:r>
            <a:endParaRPr lang="zh-TW" altLang="en-US">
              <a:solidFill>
                <a:srgbClr val="000000"/>
              </a:solidFill>
            </a:endParaRPr>
          </a:p>
        </p:txBody>
      </p:sp>
      <p:sp>
        <p:nvSpPr>
          <p:cNvPr id="11" name="橢圓 12"/>
          <p:cNvSpPr>
            <a:spLocks noChangeArrowheads="1"/>
          </p:cNvSpPr>
          <p:nvPr/>
        </p:nvSpPr>
        <p:spPr bwMode="auto">
          <a:xfrm>
            <a:off x="7088189" y="2787651"/>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-1</a:t>
            </a:r>
            <a:endParaRPr lang="zh-TW" altLang="en-US">
              <a:solidFill>
                <a:srgbClr val="000000"/>
              </a:solidFill>
            </a:endParaRPr>
          </a:p>
        </p:txBody>
      </p:sp>
      <p:sp>
        <p:nvSpPr>
          <p:cNvPr id="12" name="矩形 27"/>
          <p:cNvSpPr/>
          <p:nvPr/>
        </p:nvSpPr>
        <p:spPr>
          <a:xfrm>
            <a:off x="3008314" y="2398713"/>
            <a:ext cx="1417637"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3" name="矩形 33"/>
          <p:cNvSpPr>
            <a:spLocks noChangeArrowheads="1"/>
          </p:cNvSpPr>
          <p:nvPr/>
        </p:nvSpPr>
        <p:spPr bwMode="auto">
          <a:xfrm>
            <a:off x="2690814" y="1731964"/>
            <a:ext cx="12891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dirty="0">
                <a:latin typeface="Bell MT" panose="02020503060305020303" pitchFamily="18" charset="0"/>
              </a:rPr>
              <a:t>s</a:t>
            </a:r>
            <a:r>
              <a:rPr lang="zh-TW" altLang="en-US" dirty="0">
                <a:latin typeface="Bell MT" panose="02020503060305020303" pitchFamily="18" charset="0"/>
              </a:rPr>
              <a:t>tride</a:t>
            </a:r>
            <a:r>
              <a:rPr lang="en-US" altLang="zh-TW" dirty="0">
                <a:latin typeface="Bell MT" panose="02020503060305020303" pitchFamily="18" charset="0"/>
              </a:rPr>
              <a:t>=1</a:t>
            </a:r>
            <a:endParaRPr lang="zh-TW" altLang="en-US" dirty="0">
              <a:latin typeface="Bell MT" panose="02020503060305020303" pitchFamily="18" charset="0"/>
            </a:endParaRPr>
          </a:p>
        </p:txBody>
      </p:sp>
      <p:cxnSp>
        <p:nvCxnSpPr>
          <p:cNvPr id="15" name="Straight Arrow Connector 14"/>
          <p:cNvCxnSpPr>
            <a:cxnSpLocks noChangeShapeType="1"/>
          </p:cNvCxnSpPr>
          <p:nvPr/>
        </p:nvCxnSpPr>
        <p:spPr bwMode="auto">
          <a:xfrm>
            <a:off x="5486400" y="3124200"/>
            <a:ext cx="685800" cy="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 name="TextBox 15"/>
          <p:cNvSpPr txBox="1">
            <a:spLocks noChangeArrowheads="1"/>
          </p:cNvSpPr>
          <p:nvPr/>
        </p:nvSpPr>
        <p:spPr bwMode="auto">
          <a:xfrm>
            <a:off x="5410200" y="2438401"/>
            <a:ext cx="9540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Dot </a:t>
            </a:r>
          </a:p>
          <a:p>
            <a:pPr eaLnBrk="1" hangingPunct="1"/>
            <a:r>
              <a:rPr lang="en-US" altLang="en-US" sz="1800"/>
              <a:t>product</a:t>
            </a:r>
          </a:p>
        </p:txBody>
      </p:sp>
    </p:spTree>
    <p:extLst>
      <p:ext uri="{BB962C8B-B14F-4D97-AF65-F5344CB8AC3E}">
        <p14:creationId xmlns:p14="http://schemas.microsoft.com/office/powerpoint/2010/main" val="3027733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2" grpId="0" animBg="1"/>
      <p:bldP spid="13"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2ABB7F-61FA-660A-372B-203026DC626F}"/>
              </a:ext>
            </a:extLst>
          </p:cNvPr>
          <p:cNvPicPr>
            <a:picLocks noChangeAspect="1"/>
          </p:cNvPicPr>
          <p:nvPr/>
        </p:nvPicPr>
        <p:blipFill>
          <a:blip r:embed="rId2"/>
          <a:stretch>
            <a:fillRect/>
          </a:stretch>
        </p:blipFill>
        <p:spPr>
          <a:xfrm>
            <a:off x="1232809" y="1372424"/>
            <a:ext cx="9726382" cy="4915586"/>
          </a:xfrm>
          <a:prstGeom prst="rect">
            <a:avLst/>
          </a:prstGeom>
        </p:spPr>
      </p:pic>
      <p:sp>
        <p:nvSpPr>
          <p:cNvPr id="6" name="Title 5">
            <a:extLst>
              <a:ext uri="{FF2B5EF4-FFF2-40B4-BE49-F238E27FC236}">
                <a16:creationId xmlns:a16="http://schemas.microsoft.com/office/drawing/2014/main" id="{41DA0C42-0947-C168-B63E-03224E1FF87B}"/>
              </a:ext>
            </a:extLst>
          </p:cNvPr>
          <p:cNvSpPr>
            <a:spLocks noGrp="1"/>
          </p:cNvSpPr>
          <p:nvPr>
            <p:ph type="title"/>
          </p:nvPr>
        </p:nvSpPr>
        <p:spPr>
          <a:xfrm>
            <a:off x="621827" y="390696"/>
            <a:ext cx="10634472" cy="1296132"/>
          </a:xfrm>
        </p:spPr>
        <p:txBody>
          <a:bodyPr/>
          <a:lstStyle/>
          <a:p>
            <a:r>
              <a:rPr lang="en-US" dirty="0">
                <a:latin typeface="Bell MT" panose="02020503060305020303" pitchFamily="18" charset="0"/>
              </a:rPr>
              <a:t> </a:t>
            </a:r>
            <a:r>
              <a:rPr lang="en-US" sz="5400" dirty="0">
                <a:latin typeface="Bell MT" panose="02020503060305020303" pitchFamily="18" charset="0"/>
              </a:rPr>
              <a:t>Convolution layer with stride=1</a:t>
            </a:r>
          </a:p>
        </p:txBody>
      </p:sp>
    </p:spTree>
    <p:extLst>
      <p:ext uri="{BB962C8B-B14F-4D97-AF65-F5344CB8AC3E}">
        <p14:creationId xmlns:p14="http://schemas.microsoft.com/office/powerpoint/2010/main" val="506531585"/>
      </p:ext>
    </p:extLst>
  </p:cSld>
  <p:clrMapOvr>
    <a:masterClrMapping/>
  </p:clrMapOvr>
</p:sld>
</file>

<file path=ppt/theme/theme1.xml><?xml version="1.0" encoding="utf-8"?>
<a:theme xmlns:a="http://schemas.openxmlformats.org/drawingml/2006/main" name="LevelVTI">
  <a:themeElements>
    <a:clrScheme name="AnalogousFromLightSeedRightStep">
      <a:dk1>
        <a:srgbClr val="000000"/>
      </a:dk1>
      <a:lt1>
        <a:srgbClr val="FFFFFF"/>
      </a:lt1>
      <a:dk2>
        <a:srgbClr val="413224"/>
      </a:dk2>
      <a:lt2>
        <a:srgbClr val="E2E8E8"/>
      </a:lt2>
      <a:accent1>
        <a:srgbClr val="C79895"/>
      </a:accent1>
      <a:accent2>
        <a:srgbClr val="BB9B7E"/>
      </a:accent2>
      <a:accent3>
        <a:srgbClr val="A9A47F"/>
      </a:accent3>
      <a:accent4>
        <a:srgbClr val="99AA73"/>
      </a:accent4>
      <a:accent5>
        <a:srgbClr val="8DAC81"/>
      </a:accent5>
      <a:accent6>
        <a:srgbClr val="77B07F"/>
      </a:accent6>
      <a:hlink>
        <a:srgbClr val="578D90"/>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ED0DCE2F2A594FAFAE91462F0F9539" ma:contentTypeVersion="0" ma:contentTypeDescription="Create a new document." ma:contentTypeScope="" ma:versionID="aaf39e86f3e1766cb17f51e3c0f35424">
  <xsd:schema xmlns:xsd="http://www.w3.org/2001/XMLSchema" xmlns:xs="http://www.w3.org/2001/XMLSchema" xmlns:p="http://schemas.microsoft.com/office/2006/metadata/properties" targetNamespace="http://schemas.microsoft.com/office/2006/metadata/properties" ma:root="true" ma:fieldsID="b5bf1dc07ead5d4f81dedc204cd6b45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7D65A5-E9C7-438C-8B07-9F755EAC09DA}">
  <ds:schemaRefs>
    <ds:schemaRef ds:uri="http://schemas.microsoft.com/sharepoint/v3/contenttype/forms"/>
  </ds:schemaRefs>
</ds:datastoreItem>
</file>

<file path=customXml/itemProps2.xml><?xml version="1.0" encoding="utf-8"?>
<ds:datastoreItem xmlns:ds="http://schemas.openxmlformats.org/officeDocument/2006/customXml" ds:itemID="{FC03AD51-2BA3-43BD-B0E6-69447F49D9C2}">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E98D5F7-6F3A-4017-9040-C3DADB120672}">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670</TotalTime>
  <Words>1122</Words>
  <Application>Microsoft Office PowerPoint</Application>
  <PresentationFormat>Widescreen</PresentationFormat>
  <Paragraphs>486</Paragraphs>
  <Slides>21</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33" baseType="lpstr">
      <vt:lpstr>Arial</vt:lpstr>
      <vt:lpstr>Bell MT</vt:lpstr>
      <vt:lpstr>Calibri</vt:lpstr>
      <vt:lpstr>Cambria Math</vt:lpstr>
      <vt:lpstr>Helvetica</vt:lpstr>
      <vt:lpstr>Helvetica Neue</vt:lpstr>
      <vt:lpstr>inherit</vt:lpstr>
      <vt:lpstr>Seaford</vt:lpstr>
      <vt:lpstr>Times New Roman</vt:lpstr>
      <vt:lpstr>LevelVTI</vt:lpstr>
      <vt:lpstr>Equation.3</vt:lpstr>
      <vt:lpstr>Equation</vt:lpstr>
      <vt:lpstr>Convolutional Neural Networks (CNN)  </vt:lpstr>
      <vt:lpstr>Outline</vt:lpstr>
      <vt:lpstr>PowerPoint Presentation</vt:lpstr>
      <vt:lpstr>Convolutional Neural Networks (CNN)</vt:lpstr>
      <vt:lpstr>Convolutional Neural Networks (CNN)</vt:lpstr>
      <vt:lpstr>Convolution layer</vt:lpstr>
      <vt:lpstr>Convolution</vt:lpstr>
      <vt:lpstr>Convolution</vt:lpstr>
      <vt:lpstr> Convolution layer with stride=1</vt:lpstr>
      <vt:lpstr>Convolution</vt:lpstr>
      <vt:lpstr>PowerPoint Presentation</vt:lpstr>
      <vt:lpstr>Color image: RGB 3 channels</vt:lpstr>
      <vt:lpstr>PowerPoint Presentation</vt:lpstr>
      <vt:lpstr>PowerPoint Presentation</vt:lpstr>
      <vt:lpstr>The ReLU function: Rectified Linear Unit </vt:lpstr>
      <vt:lpstr>Pooling layer</vt:lpstr>
      <vt:lpstr>PowerPoint Presentation</vt:lpstr>
      <vt:lpstr>Why Pooling</vt:lpstr>
      <vt:lpstr>PowerPoint Presentation</vt:lpstr>
      <vt:lpstr>Flattening</vt:lpstr>
      <vt:lpstr>The whole CNN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Regularization Methods</dc:title>
  <dc:creator>Yu, Duo</dc:creator>
  <cp:lastModifiedBy>Yu, Duo</cp:lastModifiedBy>
  <cp:revision>1</cp:revision>
  <dcterms:created xsi:type="dcterms:W3CDTF">2023-09-06T19:06:20Z</dcterms:created>
  <dcterms:modified xsi:type="dcterms:W3CDTF">2023-11-09T16:13:34Z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0x0101006BED0DCE2F2A594FAFAE91462F0F9539</vt:lpwstr>
  </property>
</Properties>
</file>