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8" r:id="rId6"/>
    <p:sldId id="259" r:id="rId7"/>
    <p:sldId id="261" r:id="rId8"/>
    <p:sldId id="262" r:id="rId9"/>
    <p:sldId id="300" r:id="rId10"/>
    <p:sldId id="263" r:id="rId11"/>
    <p:sldId id="264" r:id="rId12"/>
    <p:sldId id="265" r:id="rId13"/>
    <p:sldId id="266" r:id="rId14"/>
    <p:sldId id="299" r:id="rId15"/>
    <p:sldId id="267" r:id="rId16"/>
    <p:sldId id="268" r:id="rId17"/>
    <p:sldId id="269" r:id="rId18"/>
    <p:sldId id="271" r:id="rId19"/>
    <p:sldId id="302" r:id="rId20"/>
    <p:sldId id="272" r:id="rId21"/>
    <p:sldId id="298" r:id="rId22"/>
    <p:sldId id="273" r:id="rId23"/>
    <p:sldId id="274" r:id="rId24"/>
    <p:sldId id="277" r:id="rId25"/>
    <p:sldId id="278" r:id="rId26"/>
    <p:sldId id="279" r:id="rId27"/>
    <p:sldId id="281" r:id="rId28"/>
    <p:sldId id="282" r:id="rId29"/>
    <p:sldId id="294" r:id="rId30"/>
    <p:sldId id="295" r:id="rId31"/>
    <p:sldId id="296" r:id="rId32"/>
    <p:sldId id="297" r:id="rId33"/>
    <p:sldId id="28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000"/>
    <a:srgbClr val="FFC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FA4A6D-8F74-4F4C-A764-1E610E649ADD}" v="1118" dt="2023-10-10T16:40:04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120" d="100"/>
          <a:sy n="120" d="100"/>
        </p:scale>
        <p:origin x="84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, Duo" userId="97a69ae5-e632-4bf2-a339-618996bb8e19" providerId="ADAL" clId="{90F2C2FF-D157-4756-83FE-933B4F145579}"/>
    <pc:docChg chg="undo redo custSel addSld delSld modSld sldOrd">
      <pc:chgData name="Yu, Duo" userId="97a69ae5-e632-4bf2-a339-618996bb8e19" providerId="ADAL" clId="{90F2C2FF-D157-4756-83FE-933B4F145579}" dt="2023-09-19T16:49:10.860" v="6265" actId="20577"/>
      <pc:docMkLst>
        <pc:docMk/>
      </pc:docMkLst>
      <pc:sldChg chg="modSp mod">
        <pc:chgData name="Yu, Duo" userId="97a69ae5-e632-4bf2-a339-618996bb8e19" providerId="ADAL" clId="{90F2C2FF-D157-4756-83FE-933B4F145579}" dt="2023-09-19T16:20:26.331" v="5735" actId="20577"/>
        <pc:sldMkLst>
          <pc:docMk/>
          <pc:sldMk cId="4010422884" sldId="257"/>
        </pc:sldMkLst>
        <pc:spChg chg="mod">
          <ac:chgData name="Yu, Duo" userId="97a69ae5-e632-4bf2-a339-618996bb8e19" providerId="ADAL" clId="{90F2C2FF-D157-4756-83FE-933B4F145579}" dt="2023-09-18T14:34:58.605" v="4148" actId="2711"/>
          <ac:spMkLst>
            <pc:docMk/>
            <pc:sldMk cId="4010422884" sldId="257"/>
            <ac:spMk id="2" creationId="{45E8AFCD-3C1E-DB7F-E30B-1C77A0A5BFA4}"/>
          </ac:spMkLst>
        </pc:spChg>
        <pc:spChg chg="mod">
          <ac:chgData name="Yu, Duo" userId="97a69ae5-e632-4bf2-a339-618996bb8e19" providerId="ADAL" clId="{90F2C2FF-D157-4756-83FE-933B4F145579}" dt="2023-09-18T14:35:14.636" v="4150" actId="2711"/>
          <ac:spMkLst>
            <pc:docMk/>
            <pc:sldMk cId="4010422884" sldId="257"/>
            <ac:spMk id="3" creationId="{21F2A7BF-DE99-4510-94F0-73D0ABE32E92}"/>
          </ac:spMkLst>
        </pc:spChg>
        <pc:spChg chg="mod">
          <ac:chgData name="Yu, Duo" userId="97a69ae5-e632-4bf2-a339-618996bb8e19" providerId="ADAL" clId="{90F2C2FF-D157-4756-83FE-933B4F145579}" dt="2023-09-19T16:20:26.331" v="5735" actId="20577"/>
          <ac:spMkLst>
            <pc:docMk/>
            <pc:sldMk cId="4010422884" sldId="257"/>
            <ac:spMk id="5" creationId="{CE422E38-4E82-71A4-6774-948C680E7498}"/>
          </ac:spMkLst>
        </pc:spChg>
      </pc:sldChg>
      <pc:sldChg chg="modSp mod">
        <pc:chgData name="Yu, Duo" userId="97a69ae5-e632-4bf2-a339-618996bb8e19" providerId="ADAL" clId="{90F2C2FF-D157-4756-83FE-933B4F145579}" dt="2023-09-18T16:28:07.191" v="4880" actId="20577"/>
        <pc:sldMkLst>
          <pc:docMk/>
          <pc:sldMk cId="2531552898" sldId="258"/>
        </pc:sldMkLst>
        <pc:spChg chg="mod">
          <ac:chgData name="Yu, Duo" userId="97a69ae5-e632-4bf2-a339-618996bb8e19" providerId="ADAL" clId="{90F2C2FF-D157-4756-83FE-933B4F145579}" dt="2023-09-18T14:34:48.515" v="4146" actId="2711"/>
          <ac:spMkLst>
            <pc:docMk/>
            <pc:sldMk cId="2531552898" sldId="258"/>
            <ac:spMk id="2" creationId="{5329BACF-613F-C6FE-96BB-C456B4C86BF3}"/>
          </ac:spMkLst>
        </pc:spChg>
        <pc:spChg chg="mod">
          <ac:chgData name="Yu, Duo" userId="97a69ae5-e632-4bf2-a339-618996bb8e19" providerId="ADAL" clId="{90F2C2FF-D157-4756-83FE-933B4F145579}" dt="2023-09-18T16:28:07.191" v="4880" actId="20577"/>
          <ac:spMkLst>
            <pc:docMk/>
            <pc:sldMk cId="2531552898" sldId="258"/>
            <ac:spMk id="3" creationId="{B98701D3-DC00-BEDE-936B-73F678F272D5}"/>
          </ac:spMkLst>
        </pc:spChg>
      </pc:sldChg>
      <pc:sldChg chg="modSp new mod">
        <pc:chgData name="Yu, Duo" userId="97a69ae5-e632-4bf2-a339-618996bb8e19" providerId="ADAL" clId="{90F2C2FF-D157-4756-83FE-933B4F145579}" dt="2023-09-18T14:34:34.501" v="4144" actId="2711"/>
        <pc:sldMkLst>
          <pc:docMk/>
          <pc:sldMk cId="2736770391" sldId="259"/>
        </pc:sldMkLst>
        <pc:spChg chg="mod">
          <ac:chgData name="Yu, Duo" userId="97a69ae5-e632-4bf2-a339-618996bb8e19" providerId="ADAL" clId="{90F2C2FF-D157-4756-83FE-933B4F145579}" dt="2023-09-18T14:34:25.611" v="4143" actId="2711"/>
          <ac:spMkLst>
            <pc:docMk/>
            <pc:sldMk cId="2736770391" sldId="259"/>
            <ac:spMk id="2" creationId="{D1679587-F824-0AD9-5DD6-5B63CEF5156C}"/>
          </ac:spMkLst>
        </pc:spChg>
        <pc:spChg chg="mod">
          <ac:chgData name="Yu, Duo" userId="97a69ae5-e632-4bf2-a339-618996bb8e19" providerId="ADAL" clId="{90F2C2FF-D157-4756-83FE-933B4F145579}" dt="2023-09-18T14:34:34.501" v="4144" actId="2711"/>
          <ac:spMkLst>
            <pc:docMk/>
            <pc:sldMk cId="2736770391" sldId="259"/>
            <ac:spMk id="3" creationId="{A62C0424-C19C-5DB2-C5AC-4102087A7944}"/>
          </ac:spMkLst>
        </pc:spChg>
      </pc:sldChg>
      <pc:sldChg chg="del">
        <pc:chgData name="Yu, Duo" userId="97a69ae5-e632-4bf2-a339-618996bb8e19" providerId="ADAL" clId="{90F2C2FF-D157-4756-83FE-933B4F145579}" dt="2023-09-14T20:24:15.554" v="167" actId="47"/>
        <pc:sldMkLst>
          <pc:docMk/>
          <pc:sldMk cId="4164730097" sldId="259"/>
        </pc:sldMkLst>
      </pc:sldChg>
      <pc:sldChg chg="del">
        <pc:chgData name="Yu, Duo" userId="97a69ae5-e632-4bf2-a339-618996bb8e19" providerId="ADAL" clId="{90F2C2FF-D157-4756-83FE-933B4F145579}" dt="2023-09-14T20:24:16.314" v="168" actId="47"/>
        <pc:sldMkLst>
          <pc:docMk/>
          <pc:sldMk cId="2021675010" sldId="260"/>
        </pc:sldMkLst>
      </pc:sldChg>
      <pc:sldChg chg="modSp new mod">
        <pc:chgData name="Yu, Duo" userId="97a69ae5-e632-4bf2-a339-618996bb8e19" providerId="ADAL" clId="{90F2C2FF-D157-4756-83FE-933B4F145579}" dt="2023-09-18T14:34:18.490" v="4142" actId="2711"/>
        <pc:sldMkLst>
          <pc:docMk/>
          <pc:sldMk cId="4006941249" sldId="260"/>
        </pc:sldMkLst>
        <pc:spChg chg="mod">
          <ac:chgData name="Yu, Duo" userId="97a69ae5-e632-4bf2-a339-618996bb8e19" providerId="ADAL" clId="{90F2C2FF-D157-4756-83FE-933B4F145579}" dt="2023-09-18T14:34:12.410" v="4141" actId="2711"/>
          <ac:spMkLst>
            <pc:docMk/>
            <pc:sldMk cId="4006941249" sldId="260"/>
            <ac:spMk id="2" creationId="{F6551962-3BA1-F0EA-C1F7-A7FB8E844594}"/>
          </ac:spMkLst>
        </pc:spChg>
        <pc:spChg chg="mod">
          <ac:chgData name="Yu, Duo" userId="97a69ae5-e632-4bf2-a339-618996bb8e19" providerId="ADAL" clId="{90F2C2FF-D157-4756-83FE-933B4F145579}" dt="2023-09-18T14:34:18.490" v="4142" actId="2711"/>
          <ac:spMkLst>
            <pc:docMk/>
            <pc:sldMk cId="4006941249" sldId="260"/>
            <ac:spMk id="3" creationId="{7FFC8A01-D2F3-63B5-C24E-3BD82F30E8AE}"/>
          </ac:spMkLst>
        </pc:spChg>
      </pc:sldChg>
      <pc:sldChg chg="addSp delSp modSp add mod modClrScheme chgLayout">
        <pc:chgData name="Yu, Duo" userId="97a69ae5-e632-4bf2-a339-618996bb8e19" providerId="ADAL" clId="{90F2C2FF-D157-4756-83FE-933B4F145579}" dt="2023-09-14T21:41:10.487" v="645" actId="1076"/>
        <pc:sldMkLst>
          <pc:docMk/>
          <pc:sldMk cId="1644070081" sldId="261"/>
        </pc:sldMkLst>
        <pc:spChg chg="del mod ord">
          <ac:chgData name="Yu, Duo" userId="97a69ae5-e632-4bf2-a339-618996bb8e19" providerId="ADAL" clId="{90F2C2FF-D157-4756-83FE-933B4F145579}" dt="2023-09-14T21:40:33.865" v="634" actId="478"/>
          <ac:spMkLst>
            <pc:docMk/>
            <pc:sldMk cId="1644070081" sldId="261"/>
            <ac:spMk id="2" creationId="{F6551962-3BA1-F0EA-C1F7-A7FB8E844594}"/>
          </ac:spMkLst>
        </pc:spChg>
        <pc:spChg chg="del mod">
          <ac:chgData name="Yu, Duo" userId="97a69ae5-e632-4bf2-a339-618996bb8e19" providerId="ADAL" clId="{90F2C2FF-D157-4756-83FE-933B4F145579}" dt="2023-09-14T21:40:31.541" v="633" actId="700"/>
          <ac:spMkLst>
            <pc:docMk/>
            <pc:sldMk cId="1644070081" sldId="261"/>
            <ac:spMk id="3" creationId="{7FFC8A01-D2F3-63B5-C24E-3BD82F30E8AE}"/>
          </ac:spMkLst>
        </pc:spChg>
        <pc:picChg chg="add mod">
          <ac:chgData name="Yu, Duo" userId="97a69ae5-e632-4bf2-a339-618996bb8e19" providerId="ADAL" clId="{90F2C2FF-D157-4756-83FE-933B4F145579}" dt="2023-09-14T21:41:10.487" v="645" actId="1076"/>
          <ac:picMkLst>
            <pc:docMk/>
            <pc:sldMk cId="1644070081" sldId="261"/>
            <ac:picMk id="5" creationId="{A1D174E2-482B-F328-B5BE-663E8929094F}"/>
          </ac:picMkLst>
        </pc:picChg>
      </pc:sldChg>
      <pc:sldChg chg="del">
        <pc:chgData name="Yu, Duo" userId="97a69ae5-e632-4bf2-a339-618996bb8e19" providerId="ADAL" clId="{90F2C2FF-D157-4756-83FE-933B4F145579}" dt="2023-09-14T20:24:17.448" v="169" actId="47"/>
        <pc:sldMkLst>
          <pc:docMk/>
          <pc:sldMk cId="1919870778" sldId="261"/>
        </pc:sldMkLst>
      </pc:sldChg>
      <pc:sldChg chg="addSp modSp add mod ord">
        <pc:chgData name="Yu, Duo" userId="97a69ae5-e632-4bf2-a339-618996bb8e19" providerId="ADAL" clId="{90F2C2FF-D157-4756-83FE-933B4F145579}" dt="2023-09-18T14:34:03.352" v="4140" actId="2711"/>
        <pc:sldMkLst>
          <pc:docMk/>
          <pc:sldMk cId="1050380486" sldId="262"/>
        </pc:sldMkLst>
        <pc:spChg chg="mod">
          <ac:chgData name="Yu, Duo" userId="97a69ae5-e632-4bf2-a339-618996bb8e19" providerId="ADAL" clId="{90F2C2FF-D157-4756-83FE-933B4F145579}" dt="2023-09-18T14:34:03.352" v="4140" actId="2711"/>
          <ac:spMkLst>
            <pc:docMk/>
            <pc:sldMk cId="1050380486" sldId="262"/>
            <ac:spMk id="2" creationId="{F6551962-3BA1-F0EA-C1F7-A7FB8E844594}"/>
          </ac:spMkLst>
        </pc:spChg>
        <pc:spChg chg="mod">
          <ac:chgData name="Yu, Duo" userId="97a69ae5-e632-4bf2-a339-618996bb8e19" providerId="ADAL" clId="{90F2C2FF-D157-4756-83FE-933B4F145579}" dt="2023-09-14T21:42:16.289" v="672" actId="5793"/>
          <ac:spMkLst>
            <pc:docMk/>
            <pc:sldMk cId="1050380486" sldId="262"/>
            <ac:spMk id="3" creationId="{7FFC8A01-D2F3-63B5-C24E-3BD82F30E8AE}"/>
          </ac:spMkLst>
        </pc:spChg>
        <pc:spChg chg="add mod">
          <ac:chgData name="Yu, Duo" userId="97a69ae5-e632-4bf2-a339-618996bb8e19" providerId="ADAL" clId="{90F2C2FF-D157-4756-83FE-933B4F145579}" dt="2023-09-18T14:33:55.995" v="4139" actId="2711"/>
          <ac:spMkLst>
            <pc:docMk/>
            <pc:sldMk cId="1050380486" sldId="262"/>
            <ac:spMk id="6" creationId="{B891CE05-565A-FA9A-36E7-9C1ACB0F6138}"/>
          </ac:spMkLst>
        </pc:spChg>
        <pc:picChg chg="add mod">
          <ac:chgData name="Yu, Duo" userId="97a69ae5-e632-4bf2-a339-618996bb8e19" providerId="ADAL" clId="{90F2C2FF-D157-4756-83FE-933B4F145579}" dt="2023-09-15T14:20:52.587" v="1799" actId="1076"/>
          <ac:picMkLst>
            <pc:docMk/>
            <pc:sldMk cId="1050380486" sldId="262"/>
            <ac:picMk id="5" creationId="{64FA6E25-189B-6A37-77CD-F31230F32433}"/>
          </ac:picMkLst>
        </pc:picChg>
      </pc:sldChg>
      <pc:sldChg chg="del">
        <pc:chgData name="Yu, Duo" userId="97a69ae5-e632-4bf2-a339-618996bb8e19" providerId="ADAL" clId="{90F2C2FF-D157-4756-83FE-933B4F145579}" dt="2023-09-14T20:24:18.251" v="170" actId="47"/>
        <pc:sldMkLst>
          <pc:docMk/>
          <pc:sldMk cId="1621464314" sldId="262"/>
        </pc:sldMkLst>
      </pc:sldChg>
      <pc:sldChg chg="delSp modSp add mod chgLayout">
        <pc:chgData name="Yu, Duo" userId="97a69ae5-e632-4bf2-a339-618996bb8e19" providerId="ADAL" clId="{90F2C2FF-D157-4756-83FE-933B4F145579}" dt="2023-09-18T14:33:46.385" v="4138" actId="2711"/>
        <pc:sldMkLst>
          <pc:docMk/>
          <pc:sldMk cId="456450574" sldId="263"/>
        </pc:sldMkLst>
        <pc:spChg chg="mod ord">
          <ac:chgData name="Yu, Duo" userId="97a69ae5-e632-4bf2-a339-618996bb8e19" providerId="ADAL" clId="{90F2C2FF-D157-4756-83FE-933B4F145579}" dt="2023-09-18T14:33:46.385" v="4138" actId="2711"/>
          <ac:spMkLst>
            <pc:docMk/>
            <pc:sldMk cId="456450574" sldId="263"/>
            <ac:spMk id="2" creationId="{F6551962-3BA1-F0EA-C1F7-A7FB8E844594}"/>
          </ac:spMkLst>
        </pc:spChg>
        <pc:spChg chg="mod ord">
          <ac:chgData name="Yu, Duo" userId="97a69ae5-e632-4bf2-a339-618996bb8e19" providerId="ADAL" clId="{90F2C2FF-D157-4756-83FE-933B4F145579}" dt="2023-09-18T14:33:40.882" v="4137" actId="2711"/>
          <ac:spMkLst>
            <pc:docMk/>
            <pc:sldMk cId="456450574" sldId="263"/>
            <ac:spMk id="3" creationId="{7FFC8A01-D2F3-63B5-C24E-3BD82F30E8AE}"/>
          </ac:spMkLst>
        </pc:spChg>
        <pc:spChg chg="del mod">
          <ac:chgData name="Yu, Duo" userId="97a69ae5-e632-4bf2-a339-618996bb8e19" providerId="ADAL" clId="{90F2C2FF-D157-4756-83FE-933B4F145579}" dt="2023-09-14T21:47:37.581" v="935" actId="478"/>
          <ac:spMkLst>
            <pc:docMk/>
            <pc:sldMk cId="456450574" sldId="263"/>
            <ac:spMk id="6" creationId="{B891CE05-565A-FA9A-36E7-9C1ACB0F6138}"/>
          </ac:spMkLst>
        </pc:spChg>
        <pc:picChg chg="del">
          <ac:chgData name="Yu, Duo" userId="97a69ae5-e632-4bf2-a339-618996bb8e19" providerId="ADAL" clId="{90F2C2FF-D157-4756-83FE-933B4F145579}" dt="2023-09-14T21:47:18.411" v="930" actId="478"/>
          <ac:picMkLst>
            <pc:docMk/>
            <pc:sldMk cId="456450574" sldId="263"/>
            <ac:picMk id="5" creationId="{64FA6E25-189B-6A37-77CD-F31230F32433}"/>
          </ac:picMkLst>
        </pc:picChg>
      </pc:sldChg>
      <pc:sldChg chg="modSp add mod">
        <pc:chgData name="Yu, Duo" userId="97a69ae5-e632-4bf2-a339-618996bb8e19" providerId="ADAL" clId="{90F2C2FF-D157-4756-83FE-933B4F145579}" dt="2023-09-14T22:10:45.439" v="1333" actId="14100"/>
        <pc:sldMkLst>
          <pc:docMk/>
          <pc:sldMk cId="47381551" sldId="264"/>
        </pc:sldMkLst>
        <pc:picChg chg="mod">
          <ac:chgData name="Yu, Duo" userId="97a69ae5-e632-4bf2-a339-618996bb8e19" providerId="ADAL" clId="{90F2C2FF-D157-4756-83FE-933B4F145579}" dt="2023-09-14T22:10:45.439" v="1333" actId="14100"/>
          <ac:picMkLst>
            <pc:docMk/>
            <pc:sldMk cId="47381551" sldId="264"/>
            <ac:picMk id="5" creationId="{A1D174E2-482B-F328-B5BE-663E8929094F}"/>
          </ac:picMkLst>
        </pc:picChg>
      </pc:sldChg>
      <pc:sldChg chg="del">
        <pc:chgData name="Yu, Duo" userId="97a69ae5-e632-4bf2-a339-618996bb8e19" providerId="ADAL" clId="{90F2C2FF-D157-4756-83FE-933B4F145579}" dt="2023-09-14T20:24:19.289" v="171" actId="47"/>
        <pc:sldMkLst>
          <pc:docMk/>
          <pc:sldMk cId="1223686575" sldId="264"/>
        </pc:sldMkLst>
      </pc:sldChg>
      <pc:sldChg chg="modSp add del mod">
        <pc:chgData name="Yu, Duo" userId="97a69ae5-e632-4bf2-a339-618996bb8e19" providerId="ADAL" clId="{90F2C2FF-D157-4756-83FE-933B4F145579}" dt="2023-09-15T14:19:59.756" v="1770" actId="47"/>
        <pc:sldMkLst>
          <pc:docMk/>
          <pc:sldMk cId="247269220" sldId="265"/>
        </pc:sldMkLst>
        <pc:spChg chg="mod">
          <ac:chgData name="Yu, Duo" userId="97a69ae5-e632-4bf2-a339-618996bb8e19" providerId="ADAL" clId="{90F2C2FF-D157-4756-83FE-933B4F145579}" dt="2023-09-15T14:06:26.744" v="1738" actId="14100"/>
          <ac:spMkLst>
            <pc:docMk/>
            <pc:sldMk cId="247269220" sldId="265"/>
            <ac:spMk id="2" creationId="{F6551962-3BA1-F0EA-C1F7-A7FB8E844594}"/>
          </ac:spMkLst>
        </pc:spChg>
        <pc:spChg chg="mod">
          <ac:chgData name="Yu, Duo" userId="97a69ae5-e632-4bf2-a339-618996bb8e19" providerId="ADAL" clId="{90F2C2FF-D157-4756-83FE-933B4F145579}" dt="2023-09-15T14:19:56.575" v="1769" actId="5793"/>
          <ac:spMkLst>
            <pc:docMk/>
            <pc:sldMk cId="247269220" sldId="265"/>
            <ac:spMk id="3" creationId="{7FFC8A01-D2F3-63B5-C24E-3BD82F30E8AE}"/>
          </ac:spMkLst>
        </pc:spChg>
      </pc:sldChg>
      <pc:sldChg chg="new del">
        <pc:chgData name="Yu, Duo" userId="97a69ae5-e632-4bf2-a339-618996bb8e19" providerId="ADAL" clId="{90F2C2FF-D157-4756-83FE-933B4F145579}" dt="2023-09-14T22:14:04.888" v="1593" actId="47"/>
        <pc:sldMkLst>
          <pc:docMk/>
          <pc:sldMk cId="3975857014" sldId="265"/>
        </pc:sldMkLst>
      </pc:sldChg>
      <pc:sldChg chg="addSp modSp new mod modClrScheme chgLayout">
        <pc:chgData name="Yu, Duo" userId="97a69ae5-e632-4bf2-a339-618996bb8e19" providerId="ADAL" clId="{90F2C2FF-D157-4756-83FE-933B4F145579}" dt="2023-09-18T14:33:32.121" v="4136" actId="2711"/>
        <pc:sldMkLst>
          <pc:docMk/>
          <pc:sldMk cId="4217208850" sldId="265"/>
        </pc:sldMkLst>
        <pc:spChg chg="add mod">
          <ac:chgData name="Yu, Duo" userId="97a69ae5-e632-4bf2-a339-618996bb8e19" providerId="ADAL" clId="{90F2C2FF-D157-4756-83FE-933B4F145579}" dt="2023-09-18T14:33:32.121" v="4136" actId="2711"/>
          <ac:spMkLst>
            <pc:docMk/>
            <pc:sldMk cId="4217208850" sldId="265"/>
            <ac:spMk id="2" creationId="{2C29157D-A996-F07E-8422-4B830294C968}"/>
          </ac:spMkLst>
        </pc:spChg>
        <pc:spChg chg="add mod">
          <ac:chgData name="Yu, Duo" userId="97a69ae5-e632-4bf2-a339-618996bb8e19" providerId="ADAL" clId="{90F2C2FF-D157-4756-83FE-933B4F145579}" dt="2023-09-18T14:33:26.628" v="4135" actId="2711"/>
          <ac:spMkLst>
            <pc:docMk/>
            <pc:sldMk cId="4217208850" sldId="265"/>
            <ac:spMk id="3" creationId="{675C054C-D13B-DE16-BE5E-0754539086B9}"/>
          </ac:spMkLst>
        </pc:spChg>
      </pc:sldChg>
      <pc:sldChg chg="del">
        <pc:chgData name="Yu, Duo" userId="97a69ae5-e632-4bf2-a339-618996bb8e19" providerId="ADAL" clId="{90F2C2FF-D157-4756-83FE-933B4F145579}" dt="2023-09-14T20:24:20.065" v="172" actId="47"/>
        <pc:sldMkLst>
          <pc:docMk/>
          <pc:sldMk cId="544284281" sldId="266"/>
        </pc:sldMkLst>
      </pc:sldChg>
      <pc:sldChg chg="new del">
        <pc:chgData name="Yu, Duo" userId="97a69ae5-e632-4bf2-a339-618996bb8e19" providerId="ADAL" clId="{90F2C2FF-D157-4756-83FE-933B4F145579}" dt="2023-09-15T14:46:47.721" v="2354" actId="47"/>
        <pc:sldMkLst>
          <pc:docMk/>
          <pc:sldMk cId="1366575075" sldId="266"/>
        </pc:sldMkLst>
      </pc:sldChg>
      <pc:sldChg chg="addSp modSp add mod">
        <pc:chgData name="Yu, Duo" userId="97a69ae5-e632-4bf2-a339-618996bb8e19" providerId="ADAL" clId="{90F2C2FF-D157-4756-83FE-933B4F145579}" dt="2023-09-18T14:33:16.763" v="4134" actId="2711"/>
        <pc:sldMkLst>
          <pc:docMk/>
          <pc:sldMk cId="396696297" sldId="267"/>
        </pc:sldMkLst>
        <pc:spChg chg="mod">
          <ac:chgData name="Yu, Duo" userId="97a69ae5-e632-4bf2-a339-618996bb8e19" providerId="ADAL" clId="{90F2C2FF-D157-4756-83FE-933B4F145579}" dt="2023-09-18T14:33:16.763" v="4134" actId="2711"/>
          <ac:spMkLst>
            <pc:docMk/>
            <pc:sldMk cId="396696297" sldId="267"/>
            <ac:spMk id="2" creationId="{2C29157D-A996-F07E-8422-4B830294C968}"/>
          </ac:spMkLst>
        </pc:spChg>
        <pc:spChg chg="mod">
          <ac:chgData name="Yu, Duo" userId="97a69ae5-e632-4bf2-a339-618996bb8e19" providerId="ADAL" clId="{90F2C2FF-D157-4756-83FE-933B4F145579}" dt="2023-09-18T14:33:09.870" v="4133" actId="27636"/>
          <ac:spMkLst>
            <pc:docMk/>
            <pc:sldMk cId="396696297" sldId="267"/>
            <ac:spMk id="3" creationId="{675C054C-D13B-DE16-BE5E-0754539086B9}"/>
          </ac:spMkLst>
        </pc:spChg>
        <pc:picChg chg="add mod">
          <ac:chgData name="Yu, Duo" userId="97a69ae5-e632-4bf2-a339-618996bb8e19" providerId="ADAL" clId="{90F2C2FF-D157-4756-83FE-933B4F145579}" dt="2023-09-15T15:08:20.193" v="2629" actId="1076"/>
          <ac:picMkLst>
            <pc:docMk/>
            <pc:sldMk cId="396696297" sldId="267"/>
            <ac:picMk id="4" creationId="{13AE1888-FE93-B6E1-F3BB-E4198AD44DED}"/>
          </ac:picMkLst>
        </pc:picChg>
      </pc:sldChg>
      <pc:sldChg chg="del">
        <pc:chgData name="Yu, Duo" userId="97a69ae5-e632-4bf2-a339-618996bb8e19" providerId="ADAL" clId="{90F2C2FF-D157-4756-83FE-933B4F145579}" dt="2023-09-14T20:24:20.896" v="173" actId="47"/>
        <pc:sldMkLst>
          <pc:docMk/>
          <pc:sldMk cId="2181951597" sldId="267"/>
        </pc:sldMkLst>
      </pc:sldChg>
      <pc:sldChg chg="del">
        <pc:chgData name="Yu, Duo" userId="97a69ae5-e632-4bf2-a339-618996bb8e19" providerId="ADAL" clId="{90F2C2FF-D157-4756-83FE-933B4F145579}" dt="2023-09-14T20:24:21.728" v="174" actId="47"/>
        <pc:sldMkLst>
          <pc:docMk/>
          <pc:sldMk cId="377392355" sldId="268"/>
        </pc:sldMkLst>
      </pc:sldChg>
      <pc:sldChg chg="addSp delSp modSp new mod modClrScheme chgLayout">
        <pc:chgData name="Yu, Duo" userId="97a69ae5-e632-4bf2-a339-618996bb8e19" providerId="ADAL" clId="{90F2C2FF-D157-4756-83FE-933B4F145579}" dt="2023-09-15T15:18:45.900" v="3079" actId="1076"/>
        <pc:sldMkLst>
          <pc:docMk/>
          <pc:sldMk cId="2678743726" sldId="268"/>
        </pc:sldMkLst>
        <pc:spChg chg="del">
          <ac:chgData name="Yu, Duo" userId="97a69ae5-e632-4bf2-a339-618996bb8e19" providerId="ADAL" clId="{90F2C2FF-D157-4756-83FE-933B4F145579}" dt="2023-09-15T15:16:05.425" v="3064" actId="700"/>
          <ac:spMkLst>
            <pc:docMk/>
            <pc:sldMk cId="2678743726" sldId="268"/>
            <ac:spMk id="2" creationId="{6B91E28C-4ABD-5C8A-293E-6C51112DAB2F}"/>
          </ac:spMkLst>
        </pc:spChg>
        <pc:spChg chg="del">
          <ac:chgData name="Yu, Duo" userId="97a69ae5-e632-4bf2-a339-618996bb8e19" providerId="ADAL" clId="{90F2C2FF-D157-4756-83FE-933B4F145579}" dt="2023-09-15T15:16:05.425" v="3064" actId="700"/>
          <ac:spMkLst>
            <pc:docMk/>
            <pc:sldMk cId="2678743726" sldId="268"/>
            <ac:spMk id="3" creationId="{7A81FAA2-6382-267C-42F5-6A902B654C38}"/>
          </ac:spMkLst>
        </pc:spChg>
        <pc:picChg chg="add mod">
          <ac:chgData name="Yu, Duo" userId="97a69ae5-e632-4bf2-a339-618996bb8e19" providerId="ADAL" clId="{90F2C2FF-D157-4756-83FE-933B4F145579}" dt="2023-09-15T15:18:45.900" v="3079" actId="1076"/>
          <ac:picMkLst>
            <pc:docMk/>
            <pc:sldMk cId="2678743726" sldId="268"/>
            <ac:picMk id="5" creationId="{790A466B-0D90-7EE3-D1B2-EA44E2561567}"/>
          </ac:picMkLst>
        </pc:picChg>
      </pc:sldChg>
      <pc:sldChg chg="del">
        <pc:chgData name="Yu, Duo" userId="97a69ae5-e632-4bf2-a339-618996bb8e19" providerId="ADAL" clId="{90F2C2FF-D157-4756-83FE-933B4F145579}" dt="2023-09-14T20:24:22.897" v="175" actId="47"/>
        <pc:sldMkLst>
          <pc:docMk/>
          <pc:sldMk cId="529370743" sldId="269"/>
        </pc:sldMkLst>
      </pc:sldChg>
      <pc:sldChg chg="modSp add mod">
        <pc:chgData name="Yu, Duo" userId="97a69ae5-e632-4bf2-a339-618996bb8e19" providerId="ADAL" clId="{90F2C2FF-D157-4756-83FE-933B4F145579}" dt="2023-09-18T14:32:59.089" v="4131" actId="2711"/>
        <pc:sldMkLst>
          <pc:docMk/>
          <pc:sldMk cId="2491921230" sldId="269"/>
        </pc:sldMkLst>
        <pc:spChg chg="mod">
          <ac:chgData name="Yu, Duo" userId="97a69ae5-e632-4bf2-a339-618996bb8e19" providerId="ADAL" clId="{90F2C2FF-D157-4756-83FE-933B4F145579}" dt="2023-09-18T14:32:59.089" v="4131" actId="2711"/>
          <ac:spMkLst>
            <pc:docMk/>
            <pc:sldMk cId="2491921230" sldId="269"/>
            <ac:spMk id="2" creationId="{2C29157D-A996-F07E-8422-4B830294C968}"/>
          </ac:spMkLst>
        </pc:spChg>
        <pc:spChg chg="mod">
          <ac:chgData name="Yu, Duo" userId="97a69ae5-e632-4bf2-a339-618996bb8e19" providerId="ADAL" clId="{90F2C2FF-D157-4756-83FE-933B4F145579}" dt="2023-09-18T14:32:54.115" v="4130" actId="2711"/>
          <ac:spMkLst>
            <pc:docMk/>
            <pc:sldMk cId="2491921230" sldId="269"/>
            <ac:spMk id="3" creationId="{675C054C-D13B-DE16-BE5E-0754539086B9}"/>
          </ac:spMkLst>
        </pc:spChg>
      </pc:sldChg>
      <pc:sldChg chg="del">
        <pc:chgData name="Yu, Duo" userId="97a69ae5-e632-4bf2-a339-618996bb8e19" providerId="ADAL" clId="{90F2C2FF-D157-4756-83FE-933B4F145579}" dt="2023-09-14T20:24:23.736" v="176" actId="47"/>
        <pc:sldMkLst>
          <pc:docMk/>
          <pc:sldMk cId="1105347033" sldId="270"/>
        </pc:sldMkLst>
      </pc:sldChg>
      <pc:sldChg chg="modSp new mod">
        <pc:chgData name="Yu, Duo" userId="97a69ae5-e632-4bf2-a339-618996bb8e19" providerId="ADAL" clId="{90F2C2FF-D157-4756-83FE-933B4F145579}" dt="2023-09-18T14:32:48.234" v="4129" actId="2711"/>
        <pc:sldMkLst>
          <pc:docMk/>
          <pc:sldMk cId="3251096074" sldId="270"/>
        </pc:sldMkLst>
        <pc:spChg chg="mod">
          <ac:chgData name="Yu, Duo" userId="97a69ae5-e632-4bf2-a339-618996bb8e19" providerId="ADAL" clId="{90F2C2FF-D157-4756-83FE-933B4F145579}" dt="2023-09-18T14:32:48.234" v="4129" actId="2711"/>
          <ac:spMkLst>
            <pc:docMk/>
            <pc:sldMk cId="3251096074" sldId="270"/>
            <ac:spMk id="2" creationId="{A90FC0C5-A097-FFFF-3D3F-280F6D1616B3}"/>
          </ac:spMkLst>
        </pc:spChg>
        <pc:spChg chg="mod">
          <ac:chgData name="Yu, Duo" userId="97a69ae5-e632-4bf2-a339-618996bb8e19" providerId="ADAL" clId="{90F2C2FF-D157-4756-83FE-933B4F145579}" dt="2023-09-18T14:32:41.713" v="4128" actId="2711"/>
          <ac:spMkLst>
            <pc:docMk/>
            <pc:sldMk cId="3251096074" sldId="270"/>
            <ac:spMk id="3" creationId="{6CDACC47-3D8F-E0E6-E5F1-201FA368EBD1}"/>
          </ac:spMkLst>
        </pc:spChg>
      </pc:sldChg>
      <pc:sldChg chg="del">
        <pc:chgData name="Yu, Duo" userId="97a69ae5-e632-4bf2-a339-618996bb8e19" providerId="ADAL" clId="{90F2C2FF-D157-4756-83FE-933B4F145579}" dt="2023-09-14T20:24:24.795" v="177" actId="47"/>
        <pc:sldMkLst>
          <pc:docMk/>
          <pc:sldMk cId="728748170" sldId="271"/>
        </pc:sldMkLst>
      </pc:sldChg>
      <pc:sldChg chg="new del">
        <pc:chgData name="Yu, Duo" userId="97a69ae5-e632-4bf2-a339-618996bb8e19" providerId="ADAL" clId="{90F2C2FF-D157-4756-83FE-933B4F145579}" dt="2023-09-15T16:15:51.231" v="3614" actId="47"/>
        <pc:sldMkLst>
          <pc:docMk/>
          <pc:sldMk cId="3501402030" sldId="271"/>
        </pc:sldMkLst>
      </pc:sldChg>
      <pc:sldChg chg="del">
        <pc:chgData name="Yu, Duo" userId="97a69ae5-e632-4bf2-a339-618996bb8e19" providerId="ADAL" clId="{90F2C2FF-D157-4756-83FE-933B4F145579}" dt="2023-09-14T20:24:25.666" v="178" actId="47"/>
        <pc:sldMkLst>
          <pc:docMk/>
          <pc:sldMk cId="1341660746" sldId="272"/>
        </pc:sldMkLst>
      </pc:sldChg>
      <pc:sldChg chg="modSp add mod">
        <pc:chgData name="Yu, Duo" userId="97a69ae5-e632-4bf2-a339-618996bb8e19" providerId="ADAL" clId="{90F2C2FF-D157-4756-83FE-933B4F145579}" dt="2023-09-18T16:13:15.418" v="4499" actId="20577"/>
        <pc:sldMkLst>
          <pc:docMk/>
          <pc:sldMk cId="3992166171" sldId="272"/>
        </pc:sldMkLst>
        <pc:spChg chg="mod">
          <ac:chgData name="Yu, Duo" userId="97a69ae5-e632-4bf2-a339-618996bb8e19" providerId="ADAL" clId="{90F2C2FF-D157-4756-83FE-933B4F145579}" dt="2023-09-18T14:32:27.351" v="4127" actId="2711"/>
          <ac:spMkLst>
            <pc:docMk/>
            <pc:sldMk cId="3992166171" sldId="272"/>
            <ac:spMk id="2" creationId="{A90FC0C5-A097-FFFF-3D3F-280F6D1616B3}"/>
          </ac:spMkLst>
        </pc:spChg>
        <pc:spChg chg="mod">
          <ac:chgData name="Yu, Duo" userId="97a69ae5-e632-4bf2-a339-618996bb8e19" providerId="ADAL" clId="{90F2C2FF-D157-4756-83FE-933B4F145579}" dt="2023-09-18T16:13:15.418" v="4499" actId="20577"/>
          <ac:spMkLst>
            <pc:docMk/>
            <pc:sldMk cId="3992166171" sldId="272"/>
            <ac:spMk id="3" creationId="{6CDACC47-3D8F-E0E6-E5F1-201FA368EBD1}"/>
          </ac:spMkLst>
        </pc:spChg>
      </pc:sldChg>
      <pc:sldChg chg="addSp delSp modSp new mod modClrScheme chgLayout">
        <pc:chgData name="Yu, Duo" userId="97a69ae5-e632-4bf2-a339-618996bb8e19" providerId="ADAL" clId="{90F2C2FF-D157-4756-83FE-933B4F145579}" dt="2023-09-15T16:32:41.308" v="3983" actId="14100"/>
        <pc:sldMkLst>
          <pc:docMk/>
          <pc:sldMk cId="688724425" sldId="273"/>
        </pc:sldMkLst>
        <pc:spChg chg="del">
          <ac:chgData name="Yu, Duo" userId="97a69ae5-e632-4bf2-a339-618996bb8e19" providerId="ADAL" clId="{90F2C2FF-D157-4756-83FE-933B4F145579}" dt="2023-09-15T16:32:11.842" v="3973" actId="700"/>
          <ac:spMkLst>
            <pc:docMk/>
            <pc:sldMk cId="688724425" sldId="273"/>
            <ac:spMk id="2" creationId="{0A50D805-6802-77C8-1215-7CBA5A86457B}"/>
          </ac:spMkLst>
        </pc:spChg>
        <pc:spChg chg="del">
          <ac:chgData name="Yu, Duo" userId="97a69ae5-e632-4bf2-a339-618996bb8e19" providerId="ADAL" clId="{90F2C2FF-D157-4756-83FE-933B4F145579}" dt="2023-09-15T16:32:11.842" v="3973" actId="700"/>
          <ac:spMkLst>
            <pc:docMk/>
            <pc:sldMk cId="688724425" sldId="273"/>
            <ac:spMk id="3" creationId="{8F37BC2E-1368-3D17-7855-96F734DF49E3}"/>
          </ac:spMkLst>
        </pc:spChg>
        <pc:picChg chg="add mod">
          <ac:chgData name="Yu, Duo" userId="97a69ae5-e632-4bf2-a339-618996bb8e19" providerId="ADAL" clId="{90F2C2FF-D157-4756-83FE-933B4F145579}" dt="2023-09-15T16:32:41.308" v="3983" actId="14100"/>
          <ac:picMkLst>
            <pc:docMk/>
            <pc:sldMk cId="688724425" sldId="273"/>
            <ac:picMk id="5" creationId="{D36E1A7F-E030-E60D-AC59-B1B8BDD96880}"/>
          </ac:picMkLst>
        </pc:picChg>
      </pc:sldChg>
      <pc:sldChg chg="del">
        <pc:chgData name="Yu, Duo" userId="97a69ae5-e632-4bf2-a339-618996bb8e19" providerId="ADAL" clId="{90F2C2FF-D157-4756-83FE-933B4F145579}" dt="2023-09-14T20:24:26.556" v="179" actId="47"/>
        <pc:sldMkLst>
          <pc:docMk/>
          <pc:sldMk cId="2663384166" sldId="273"/>
        </pc:sldMkLst>
      </pc:sldChg>
      <pc:sldChg chg="addSp modSp new mod modClrScheme chgLayout">
        <pc:chgData name="Yu, Duo" userId="97a69ae5-e632-4bf2-a339-618996bb8e19" providerId="ADAL" clId="{90F2C2FF-D157-4756-83FE-933B4F145579}" dt="2023-09-18T15:15:54.544" v="4378" actId="20577"/>
        <pc:sldMkLst>
          <pc:docMk/>
          <pc:sldMk cId="446759757" sldId="274"/>
        </pc:sldMkLst>
        <pc:spChg chg="add mod">
          <ac:chgData name="Yu, Duo" userId="97a69ae5-e632-4bf2-a339-618996bb8e19" providerId="ADAL" clId="{90F2C2FF-D157-4756-83FE-933B4F145579}" dt="2023-09-18T14:31:23.227" v="4125" actId="2711"/>
          <ac:spMkLst>
            <pc:docMk/>
            <pc:sldMk cId="446759757" sldId="274"/>
            <ac:spMk id="2" creationId="{F364E693-FD04-15E5-E3B9-B62CAB2CED29}"/>
          </ac:spMkLst>
        </pc:spChg>
        <pc:spChg chg="add mod">
          <ac:chgData name="Yu, Duo" userId="97a69ae5-e632-4bf2-a339-618996bb8e19" providerId="ADAL" clId="{90F2C2FF-D157-4756-83FE-933B4F145579}" dt="2023-09-18T15:15:54.544" v="4378" actId="20577"/>
          <ac:spMkLst>
            <pc:docMk/>
            <pc:sldMk cId="446759757" sldId="274"/>
            <ac:spMk id="3" creationId="{89DEF1D2-CF1E-10ED-63A1-2BD56F24B4C3}"/>
          </ac:spMkLst>
        </pc:spChg>
      </pc:sldChg>
      <pc:sldChg chg="addSp delSp modSp add mod setBg modClrScheme chgLayout">
        <pc:chgData name="Yu, Duo" userId="97a69ae5-e632-4bf2-a339-618996bb8e19" providerId="ADAL" clId="{90F2C2FF-D157-4756-83FE-933B4F145579}" dt="2023-09-18T16:26:43.903" v="4860" actId="20577"/>
        <pc:sldMkLst>
          <pc:docMk/>
          <pc:sldMk cId="3396516286" sldId="275"/>
        </pc:sldMkLst>
        <pc:spChg chg="mod ord">
          <ac:chgData name="Yu, Duo" userId="97a69ae5-e632-4bf2-a339-618996bb8e19" providerId="ADAL" clId="{90F2C2FF-D157-4756-83FE-933B4F145579}" dt="2023-09-18T16:23:05.680" v="4774" actId="1076"/>
          <ac:spMkLst>
            <pc:docMk/>
            <pc:sldMk cId="3396516286" sldId="275"/>
            <ac:spMk id="2" creationId="{F364E693-FD04-15E5-E3B9-B62CAB2CED29}"/>
          </ac:spMkLst>
        </pc:spChg>
        <pc:spChg chg="mod ord">
          <ac:chgData name="Yu, Duo" userId="97a69ae5-e632-4bf2-a339-618996bb8e19" providerId="ADAL" clId="{90F2C2FF-D157-4756-83FE-933B4F145579}" dt="2023-09-18T16:26:43.903" v="4860" actId="20577"/>
          <ac:spMkLst>
            <pc:docMk/>
            <pc:sldMk cId="3396516286" sldId="275"/>
            <ac:spMk id="3" creationId="{89DEF1D2-CF1E-10ED-63A1-2BD56F24B4C3}"/>
          </ac:spMkLst>
        </pc:spChg>
        <pc:spChg chg="add del mod ord">
          <ac:chgData name="Yu, Duo" userId="97a69ae5-e632-4bf2-a339-618996bb8e19" providerId="ADAL" clId="{90F2C2FF-D157-4756-83FE-933B4F145579}" dt="2023-09-18T16:20:35.736" v="4544" actId="931"/>
          <ac:spMkLst>
            <pc:docMk/>
            <pc:sldMk cId="3396516286" sldId="275"/>
            <ac:spMk id="4" creationId="{C9E59C9A-16A1-276F-E977-AEBE52E759BC}"/>
          </ac:spMkLst>
        </pc:spChg>
        <pc:spChg chg="add">
          <ac:chgData name="Yu, Duo" userId="97a69ae5-e632-4bf2-a339-618996bb8e19" providerId="ADAL" clId="{90F2C2FF-D157-4756-83FE-933B4F145579}" dt="2023-09-18T16:20:41.887" v="4547" actId="26606"/>
          <ac:spMkLst>
            <pc:docMk/>
            <pc:sldMk cId="3396516286" sldId="275"/>
            <ac:spMk id="15" creationId="{92B0CFF1-78D7-4A83-A95E-71F9E3831622}"/>
          </ac:spMkLst>
        </pc:spChg>
        <pc:picChg chg="add mod">
          <ac:chgData name="Yu, Duo" userId="97a69ae5-e632-4bf2-a339-618996bb8e19" providerId="ADAL" clId="{90F2C2FF-D157-4756-83FE-933B4F145579}" dt="2023-09-18T16:20:41.887" v="4547" actId="26606"/>
          <ac:picMkLst>
            <pc:docMk/>
            <pc:sldMk cId="3396516286" sldId="275"/>
            <ac:picMk id="6" creationId="{BA20B070-8204-92FE-CDB2-EA49DA6A0F61}"/>
          </ac:picMkLst>
        </pc:picChg>
        <pc:cxnChg chg="add">
          <ac:chgData name="Yu, Duo" userId="97a69ae5-e632-4bf2-a339-618996bb8e19" providerId="ADAL" clId="{90F2C2FF-D157-4756-83FE-933B4F145579}" dt="2023-09-18T16:20:41.887" v="4547" actId="26606"/>
          <ac:cxnSpMkLst>
            <pc:docMk/>
            <pc:sldMk cId="3396516286" sldId="275"/>
            <ac:cxnSpMk id="11" creationId="{108D74AC-B125-4E11-BA53-E9E383966DF8}"/>
          </ac:cxnSpMkLst>
        </pc:cxnChg>
        <pc:cxnChg chg="add">
          <ac:chgData name="Yu, Duo" userId="97a69ae5-e632-4bf2-a339-618996bb8e19" providerId="ADAL" clId="{90F2C2FF-D157-4756-83FE-933B4F145579}" dt="2023-09-18T16:20:41.887" v="4547" actId="26606"/>
          <ac:cxnSpMkLst>
            <pc:docMk/>
            <pc:sldMk cId="3396516286" sldId="275"/>
            <ac:cxnSpMk id="13" creationId="{9DC76EBE-FB9D-4054-B5D8-19E3EAFE40B2}"/>
          </ac:cxnSpMkLst>
        </pc:cxnChg>
        <pc:cxnChg chg="add">
          <ac:chgData name="Yu, Duo" userId="97a69ae5-e632-4bf2-a339-618996bb8e19" providerId="ADAL" clId="{90F2C2FF-D157-4756-83FE-933B4F145579}" dt="2023-09-18T16:20:41.887" v="4547" actId="26606"/>
          <ac:cxnSpMkLst>
            <pc:docMk/>
            <pc:sldMk cId="3396516286" sldId="275"/>
            <ac:cxnSpMk id="17" creationId="{E9615127-4E4B-44AE-B157-C50975D41902}"/>
          </ac:cxnSpMkLst>
        </pc:cxnChg>
        <pc:cxnChg chg="add">
          <ac:chgData name="Yu, Duo" userId="97a69ae5-e632-4bf2-a339-618996bb8e19" providerId="ADAL" clId="{90F2C2FF-D157-4756-83FE-933B4F145579}" dt="2023-09-18T16:20:41.887" v="4547" actId="26606"/>
          <ac:cxnSpMkLst>
            <pc:docMk/>
            <pc:sldMk cId="3396516286" sldId="275"/>
            <ac:cxnSpMk id="19" creationId="{B607C7DF-2703-4D3B-B500-8182840C0A29}"/>
          </ac:cxnSpMkLst>
        </pc:cxnChg>
      </pc:sldChg>
      <pc:sldChg chg="addSp delSp modSp new mod modClrScheme chgLayout">
        <pc:chgData name="Yu, Duo" userId="97a69ae5-e632-4bf2-a339-618996bb8e19" providerId="ADAL" clId="{90F2C2FF-D157-4756-83FE-933B4F145579}" dt="2023-09-19T16:17:23.970" v="5719" actId="20577"/>
        <pc:sldMkLst>
          <pc:docMk/>
          <pc:sldMk cId="3647834704" sldId="276"/>
        </pc:sldMkLst>
        <pc:spChg chg="del mod ord">
          <ac:chgData name="Yu, Duo" userId="97a69ae5-e632-4bf2-a339-618996bb8e19" providerId="ADAL" clId="{90F2C2FF-D157-4756-83FE-933B4F145579}" dt="2023-09-18T16:26:56.025" v="4862" actId="700"/>
          <ac:spMkLst>
            <pc:docMk/>
            <pc:sldMk cId="3647834704" sldId="276"/>
            <ac:spMk id="2" creationId="{84D27E8C-B028-5B65-9DC6-B68DCD9B09E2}"/>
          </ac:spMkLst>
        </pc:spChg>
        <pc:spChg chg="del mod ord">
          <ac:chgData name="Yu, Duo" userId="97a69ae5-e632-4bf2-a339-618996bb8e19" providerId="ADAL" clId="{90F2C2FF-D157-4756-83FE-933B4F145579}" dt="2023-09-18T16:26:56.025" v="4862" actId="700"/>
          <ac:spMkLst>
            <pc:docMk/>
            <pc:sldMk cId="3647834704" sldId="276"/>
            <ac:spMk id="3" creationId="{947C6B52-5C9B-23C5-CF78-5716C90CD532}"/>
          </ac:spMkLst>
        </pc:spChg>
        <pc:spChg chg="add del">
          <ac:chgData name="Yu, Duo" userId="97a69ae5-e632-4bf2-a339-618996bb8e19" providerId="ADAL" clId="{90F2C2FF-D157-4756-83FE-933B4F145579}" dt="2023-09-19T16:09:11.482" v="5633" actId="22"/>
          <ac:spMkLst>
            <pc:docMk/>
            <pc:sldMk cId="3647834704" sldId="276"/>
            <ac:spMk id="3" creationId="{B1929BA5-585F-E361-DB90-0FB3707EB47D}"/>
          </ac:spMkLst>
        </pc:spChg>
        <pc:spChg chg="del">
          <ac:chgData name="Yu, Duo" userId="97a69ae5-e632-4bf2-a339-618996bb8e19" providerId="ADAL" clId="{90F2C2FF-D157-4756-83FE-933B4F145579}" dt="2023-09-18T16:26:56.025" v="4862" actId="700"/>
          <ac:spMkLst>
            <pc:docMk/>
            <pc:sldMk cId="3647834704" sldId="276"/>
            <ac:spMk id="4" creationId="{E8AC162C-B4B1-DE43-94C7-28C31157CE53}"/>
          </ac:spMkLst>
        </pc:spChg>
        <pc:spChg chg="add mod ord">
          <ac:chgData name="Yu, Duo" userId="97a69ae5-e632-4bf2-a339-618996bb8e19" providerId="ADAL" clId="{90F2C2FF-D157-4756-83FE-933B4F145579}" dt="2023-09-19T16:17:23.970" v="5719" actId="20577"/>
          <ac:spMkLst>
            <pc:docMk/>
            <pc:sldMk cId="3647834704" sldId="276"/>
            <ac:spMk id="5" creationId="{D71CBBA3-6CEE-589C-D9B2-49DCAD0E54F6}"/>
          </ac:spMkLst>
        </pc:spChg>
        <pc:spChg chg="add mod ord">
          <ac:chgData name="Yu, Duo" userId="97a69ae5-e632-4bf2-a339-618996bb8e19" providerId="ADAL" clId="{90F2C2FF-D157-4756-83FE-933B4F145579}" dt="2023-09-19T16:03:19.452" v="5631"/>
          <ac:spMkLst>
            <pc:docMk/>
            <pc:sldMk cId="3647834704" sldId="276"/>
            <ac:spMk id="6" creationId="{29CEE0A4-E9ED-EF96-A207-D327419124B4}"/>
          </ac:spMkLst>
        </pc:spChg>
      </pc:sldChg>
      <pc:sldChg chg="add del">
        <pc:chgData name="Yu, Duo" userId="97a69ae5-e632-4bf2-a339-618996bb8e19" providerId="ADAL" clId="{90F2C2FF-D157-4756-83FE-933B4F145579}" dt="2023-09-19T15:55:43.529" v="5223"/>
        <pc:sldMkLst>
          <pc:docMk/>
          <pc:sldMk cId="1922437788" sldId="277"/>
        </pc:sldMkLst>
      </pc:sldChg>
      <pc:sldChg chg="modSp add mod">
        <pc:chgData name="Yu, Duo" userId="97a69ae5-e632-4bf2-a339-618996bb8e19" providerId="ADAL" clId="{90F2C2FF-D157-4756-83FE-933B4F145579}" dt="2023-09-19T16:17:27.755" v="5722" actId="20577"/>
        <pc:sldMkLst>
          <pc:docMk/>
          <pc:sldMk cId="3294315841" sldId="277"/>
        </pc:sldMkLst>
        <pc:spChg chg="mod">
          <ac:chgData name="Yu, Duo" userId="97a69ae5-e632-4bf2-a339-618996bb8e19" providerId="ADAL" clId="{90F2C2FF-D157-4756-83FE-933B4F145579}" dt="2023-09-19T16:17:27.755" v="5722" actId="20577"/>
          <ac:spMkLst>
            <pc:docMk/>
            <pc:sldMk cId="3294315841" sldId="277"/>
            <ac:spMk id="5" creationId="{D71CBBA3-6CEE-589C-D9B2-49DCAD0E54F6}"/>
          </ac:spMkLst>
        </pc:spChg>
        <pc:spChg chg="mod">
          <ac:chgData name="Yu, Duo" userId="97a69ae5-e632-4bf2-a339-618996bb8e19" providerId="ADAL" clId="{90F2C2FF-D157-4756-83FE-933B4F145579}" dt="2023-09-19T16:17:02.864" v="5716" actId="207"/>
          <ac:spMkLst>
            <pc:docMk/>
            <pc:sldMk cId="3294315841" sldId="277"/>
            <ac:spMk id="6" creationId="{29CEE0A4-E9ED-EF96-A207-D327419124B4}"/>
          </ac:spMkLst>
        </pc:spChg>
      </pc:sldChg>
      <pc:sldChg chg="addSp delSp modSp add mod setBg modClrScheme chgLayout">
        <pc:chgData name="Yu, Duo" userId="97a69ae5-e632-4bf2-a339-618996bb8e19" providerId="ADAL" clId="{90F2C2FF-D157-4756-83FE-933B4F145579}" dt="2023-09-19T16:17:31.050" v="5725" actId="20577"/>
        <pc:sldMkLst>
          <pc:docMk/>
          <pc:sldMk cId="758010534" sldId="278"/>
        </pc:sldMkLst>
        <pc:spChg chg="add del mod ord">
          <ac:chgData name="Yu, Duo" userId="97a69ae5-e632-4bf2-a339-618996bb8e19" providerId="ADAL" clId="{90F2C2FF-D157-4756-83FE-933B4F145579}" dt="2023-09-19T16:15:31.747" v="5673"/>
          <ac:spMkLst>
            <pc:docMk/>
            <pc:sldMk cId="758010534" sldId="278"/>
            <ac:spMk id="2" creationId="{BB826D19-8A5F-90C5-8B33-989CE984C235}"/>
          </ac:spMkLst>
        </pc:spChg>
        <pc:spChg chg="add del mod ord">
          <ac:chgData name="Yu, Duo" userId="97a69ae5-e632-4bf2-a339-618996bb8e19" providerId="ADAL" clId="{90F2C2FF-D157-4756-83FE-933B4F145579}" dt="2023-09-19T16:15:46.418" v="5676"/>
          <ac:spMkLst>
            <pc:docMk/>
            <pc:sldMk cId="758010534" sldId="278"/>
            <ac:spMk id="3" creationId="{48CA891C-FD93-8450-A205-3AF7A1004682}"/>
          </ac:spMkLst>
        </pc:spChg>
        <pc:spChg chg="add del mod">
          <ac:chgData name="Yu, Duo" userId="97a69ae5-e632-4bf2-a339-618996bb8e19" providerId="ADAL" clId="{90F2C2FF-D157-4756-83FE-933B4F145579}" dt="2023-09-19T16:16:17.695" v="5682"/>
          <ac:spMkLst>
            <pc:docMk/>
            <pc:sldMk cId="758010534" sldId="278"/>
            <ac:spMk id="4" creationId="{899C4C74-C6D3-F9D8-1340-BC259C3DA472}"/>
          </ac:spMkLst>
        </pc:spChg>
        <pc:spChg chg="mod ord">
          <ac:chgData name="Yu, Duo" userId="97a69ae5-e632-4bf2-a339-618996bb8e19" providerId="ADAL" clId="{90F2C2FF-D157-4756-83FE-933B4F145579}" dt="2023-09-19T16:17:31.050" v="5725" actId="20577"/>
          <ac:spMkLst>
            <pc:docMk/>
            <pc:sldMk cId="758010534" sldId="278"/>
            <ac:spMk id="5" creationId="{D71CBBA3-6CEE-589C-D9B2-49DCAD0E54F6}"/>
          </ac:spMkLst>
        </pc:spChg>
        <pc:spChg chg="del mod ord">
          <ac:chgData name="Yu, Duo" userId="97a69ae5-e632-4bf2-a339-618996bb8e19" providerId="ADAL" clId="{90F2C2FF-D157-4756-83FE-933B4F145579}" dt="2023-09-19T16:15:18.778" v="5672" actId="700"/>
          <ac:spMkLst>
            <pc:docMk/>
            <pc:sldMk cId="758010534" sldId="278"/>
            <ac:spMk id="6" creationId="{29CEE0A4-E9ED-EF96-A207-D327419124B4}"/>
          </ac:spMkLst>
        </pc:spChg>
        <pc:spChg chg="add del mod">
          <ac:chgData name="Yu, Duo" userId="97a69ae5-e632-4bf2-a339-618996bb8e19" providerId="ADAL" clId="{90F2C2FF-D157-4756-83FE-933B4F145579}" dt="2023-09-19T16:15:38.477" v="5675"/>
          <ac:spMkLst>
            <pc:docMk/>
            <pc:sldMk cId="758010534" sldId="278"/>
            <ac:spMk id="7" creationId="{AD92DCFB-E1A9-59FD-1EF8-261132FB94D3}"/>
          </ac:spMkLst>
        </pc:spChg>
        <pc:spChg chg="add mod">
          <ac:chgData name="Yu, Duo" userId="97a69ae5-e632-4bf2-a339-618996bb8e19" providerId="ADAL" clId="{90F2C2FF-D157-4756-83FE-933B4F145579}" dt="2023-09-19T16:16:23.492" v="5684" actId="1076"/>
          <ac:spMkLst>
            <pc:docMk/>
            <pc:sldMk cId="758010534" sldId="278"/>
            <ac:spMk id="10" creationId="{24CFE574-A198-4F8E-86C7-0077B66ECB5E}"/>
          </ac:spMkLst>
        </pc:spChg>
        <pc:spChg chg="add">
          <ac:chgData name="Yu, Duo" userId="97a69ae5-e632-4bf2-a339-618996bb8e19" providerId="ADAL" clId="{90F2C2FF-D157-4756-83FE-933B4F145579}" dt="2023-09-19T16:15:48.806" v="5677" actId="26606"/>
          <ac:spMkLst>
            <pc:docMk/>
            <pc:sldMk cId="758010534" sldId="278"/>
            <ac:spMk id="17" creationId="{92B0CFF1-78D7-4A83-A95E-71F9E3831622}"/>
          </ac:spMkLst>
        </pc:spChg>
        <pc:picChg chg="add mod">
          <ac:chgData name="Yu, Duo" userId="97a69ae5-e632-4bf2-a339-618996bb8e19" providerId="ADAL" clId="{90F2C2FF-D157-4756-83FE-933B4F145579}" dt="2023-09-19T16:15:48.806" v="5677" actId="26606"/>
          <ac:picMkLst>
            <pc:docMk/>
            <pc:sldMk cId="758010534" sldId="278"/>
            <ac:picMk id="8" creationId="{7B5A526B-37DE-DA7D-A805-BF29975ACD95}"/>
          </ac:picMkLst>
        </pc:picChg>
        <pc:picChg chg="add del mod">
          <ac:chgData name="Yu, Duo" userId="97a69ae5-e632-4bf2-a339-618996bb8e19" providerId="ADAL" clId="{90F2C2FF-D157-4756-83FE-933B4F145579}" dt="2023-09-19T16:16:12.823" v="5681"/>
          <ac:picMkLst>
            <pc:docMk/>
            <pc:sldMk cId="758010534" sldId="278"/>
            <ac:picMk id="9" creationId="{E18D31AA-E6CC-99A9-02DB-E614FD643145}"/>
          </ac:picMkLst>
        </pc:picChg>
        <pc:cxnChg chg="add">
          <ac:chgData name="Yu, Duo" userId="97a69ae5-e632-4bf2-a339-618996bb8e19" providerId="ADAL" clId="{90F2C2FF-D157-4756-83FE-933B4F145579}" dt="2023-09-19T16:15:48.806" v="5677" actId="26606"/>
          <ac:cxnSpMkLst>
            <pc:docMk/>
            <pc:sldMk cId="758010534" sldId="278"/>
            <ac:cxnSpMk id="13" creationId="{108D74AC-B125-4E11-BA53-E9E383966DF8}"/>
          </ac:cxnSpMkLst>
        </pc:cxnChg>
        <pc:cxnChg chg="add">
          <ac:chgData name="Yu, Duo" userId="97a69ae5-e632-4bf2-a339-618996bb8e19" providerId="ADAL" clId="{90F2C2FF-D157-4756-83FE-933B4F145579}" dt="2023-09-19T16:15:48.806" v="5677" actId="26606"/>
          <ac:cxnSpMkLst>
            <pc:docMk/>
            <pc:sldMk cId="758010534" sldId="278"/>
            <ac:cxnSpMk id="15" creationId="{9DC76EBE-FB9D-4054-B5D8-19E3EAFE40B2}"/>
          </ac:cxnSpMkLst>
        </pc:cxnChg>
        <pc:cxnChg chg="add">
          <ac:chgData name="Yu, Duo" userId="97a69ae5-e632-4bf2-a339-618996bb8e19" providerId="ADAL" clId="{90F2C2FF-D157-4756-83FE-933B4F145579}" dt="2023-09-19T16:15:48.806" v="5677" actId="26606"/>
          <ac:cxnSpMkLst>
            <pc:docMk/>
            <pc:sldMk cId="758010534" sldId="278"/>
            <ac:cxnSpMk id="19" creationId="{E9615127-4E4B-44AE-B157-C50975D41902}"/>
          </ac:cxnSpMkLst>
        </pc:cxnChg>
        <pc:cxnChg chg="add">
          <ac:chgData name="Yu, Duo" userId="97a69ae5-e632-4bf2-a339-618996bb8e19" providerId="ADAL" clId="{90F2C2FF-D157-4756-83FE-933B4F145579}" dt="2023-09-19T16:15:48.806" v="5677" actId="26606"/>
          <ac:cxnSpMkLst>
            <pc:docMk/>
            <pc:sldMk cId="758010534" sldId="278"/>
            <ac:cxnSpMk id="21" creationId="{B607C7DF-2703-4D3B-B500-8182840C0A29}"/>
          </ac:cxnSpMkLst>
        </pc:cxnChg>
      </pc:sldChg>
      <pc:sldChg chg="addSp delSp modSp new mod modClrScheme chgLayout">
        <pc:chgData name="Yu, Duo" userId="97a69ae5-e632-4bf2-a339-618996bb8e19" providerId="ADAL" clId="{90F2C2FF-D157-4756-83FE-933B4F145579}" dt="2023-09-19T16:43:11.459" v="6186"/>
        <pc:sldMkLst>
          <pc:docMk/>
          <pc:sldMk cId="2942213666" sldId="279"/>
        </pc:sldMkLst>
        <pc:spChg chg="del mod ord">
          <ac:chgData name="Yu, Duo" userId="97a69ae5-e632-4bf2-a339-618996bb8e19" providerId="ADAL" clId="{90F2C2FF-D157-4756-83FE-933B4F145579}" dt="2023-09-19T16:20:48.712" v="5737" actId="700"/>
          <ac:spMkLst>
            <pc:docMk/>
            <pc:sldMk cId="2942213666" sldId="279"/>
            <ac:spMk id="2" creationId="{AF97BFE2-A4AB-EAB5-16E6-55B1D0986547}"/>
          </ac:spMkLst>
        </pc:spChg>
        <pc:spChg chg="del mod ord">
          <ac:chgData name="Yu, Duo" userId="97a69ae5-e632-4bf2-a339-618996bb8e19" providerId="ADAL" clId="{90F2C2FF-D157-4756-83FE-933B4F145579}" dt="2023-09-19T16:20:48.712" v="5737" actId="700"/>
          <ac:spMkLst>
            <pc:docMk/>
            <pc:sldMk cId="2942213666" sldId="279"/>
            <ac:spMk id="3" creationId="{52957AEE-D9DA-049C-EAE9-3ACA04357007}"/>
          </ac:spMkLst>
        </pc:spChg>
        <pc:spChg chg="del">
          <ac:chgData name="Yu, Duo" userId="97a69ae5-e632-4bf2-a339-618996bb8e19" providerId="ADAL" clId="{90F2C2FF-D157-4756-83FE-933B4F145579}" dt="2023-09-19T16:20:48.712" v="5737" actId="700"/>
          <ac:spMkLst>
            <pc:docMk/>
            <pc:sldMk cId="2942213666" sldId="279"/>
            <ac:spMk id="4" creationId="{6B6A29E1-1BCF-EE5D-607D-F244BD2CF388}"/>
          </ac:spMkLst>
        </pc:spChg>
        <pc:spChg chg="add mod ord">
          <ac:chgData name="Yu, Duo" userId="97a69ae5-e632-4bf2-a339-618996bb8e19" providerId="ADAL" clId="{90F2C2FF-D157-4756-83FE-933B4F145579}" dt="2023-09-19T16:38:33.565" v="6094" actId="14100"/>
          <ac:spMkLst>
            <pc:docMk/>
            <pc:sldMk cId="2942213666" sldId="279"/>
            <ac:spMk id="5" creationId="{4D1317C4-8937-3E4E-D332-2450B90FCBF3}"/>
          </ac:spMkLst>
        </pc:spChg>
        <pc:spChg chg="add mod ord">
          <ac:chgData name="Yu, Duo" userId="97a69ae5-e632-4bf2-a339-618996bb8e19" providerId="ADAL" clId="{90F2C2FF-D157-4756-83FE-933B4F145579}" dt="2023-09-19T16:43:11.459" v="6186"/>
          <ac:spMkLst>
            <pc:docMk/>
            <pc:sldMk cId="2942213666" sldId="279"/>
            <ac:spMk id="6" creationId="{021BE9B7-FC20-A1C9-F60C-6D9E1D263EB4}"/>
          </ac:spMkLst>
        </pc:spChg>
      </pc:sldChg>
      <pc:sldChg chg="addSp delSp modSp add mod modClrScheme chgLayout">
        <pc:chgData name="Yu, Duo" userId="97a69ae5-e632-4bf2-a339-618996bb8e19" providerId="ADAL" clId="{90F2C2FF-D157-4756-83FE-933B4F145579}" dt="2023-09-19T16:49:10.860" v="6265" actId="20577"/>
        <pc:sldMkLst>
          <pc:docMk/>
          <pc:sldMk cId="3879913843" sldId="280"/>
        </pc:sldMkLst>
        <pc:spChg chg="add del mod ord">
          <ac:chgData name="Yu, Duo" userId="97a69ae5-e632-4bf2-a339-618996bb8e19" providerId="ADAL" clId="{90F2C2FF-D157-4756-83FE-933B4F145579}" dt="2023-09-19T16:44:37.295" v="6202" actId="700"/>
          <ac:spMkLst>
            <pc:docMk/>
            <pc:sldMk cId="3879913843" sldId="280"/>
            <ac:spMk id="2" creationId="{5A043006-3880-74CA-4208-BA05B54C12DE}"/>
          </ac:spMkLst>
        </pc:spChg>
        <pc:spChg chg="add del mod ord">
          <ac:chgData name="Yu, Duo" userId="97a69ae5-e632-4bf2-a339-618996bb8e19" providerId="ADAL" clId="{90F2C2FF-D157-4756-83FE-933B4F145579}" dt="2023-09-19T16:44:37.295" v="6202" actId="700"/>
          <ac:spMkLst>
            <pc:docMk/>
            <pc:sldMk cId="3879913843" sldId="280"/>
            <ac:spMk id="3" creationId="{A4090963-0414-2209-310B-BD28A60CEA9A}"/>
          </ac:spMkLst>
        </pc:spChg>
        <pc:spChg chg="add del mod ord">
          <ac:chgData name="Yu, Duo" userId="97a69ae5-e632-4bf2-a339-618996bb8e19" providerId="ADAL" clId="{90F2C2FF-D157-4756-83FE-933B4F145579}" dt="2023-09-19T16:44:37.295" v="6202" actId="700"/>
          <ac:spMkLst>
            <pc:docMk/>
            <pc:sldMk cId="3879913843" sldId="280"/>
            <ac:spMk id="4" creationId="{C1C1E40B-C780-3931-CD64-4EA06F268DEB}"/>
          </ac:spMkLst>
        </pc:spChg>
        <pc:spChg chg="mod ord">
          <ac:chgData name="Yu, Duo" userId="97a69ae5-e632-4bf2-a339-618996bb8e19" providerId="ADAL" clId="{90F2C2FF-D157-4756-83FE-933B4F145579}" dt="2023-09-19T16:44:37.295" v="6202" actId="700"/>
          <ac:spMkLst>
            <pc:docMk/>
            <pc:sldMk cId="3879913843" sldId="280"/>
            <ac:spMk id="5" creationId="{4D1317C4-8937-3E4E-D332-2450B90FCBF3}"/>
          </ac:spMkLst>
        </pc:spChg>
        <pc:spChg chg="mod ord">
          <ac:chgData name="Yu, Duo" userId="97a69ae5-e632-4bf2-a339-618996bb8e19" providerId="ADAL" clId="{90F2C2FF-D157-4756-83FE-933B4F145579}" dt="2023-09-19T16:49:10.860" v="6265" actId="20577"/>
          <ac:spMkLst>
            <pc:docMk/>
            <pc:sldMk cId="3879913843" sldId="280"/>
            <ac:spMk id="6" creationId="{021BE9B7-FC20-A1C9-F60C-6D9E1D263EB4}"/>
          </ac:spMkLst>
        </pc:spChg>
        <pc:spChg chg="add del mod ord">
          <ac:chgData name="Yu, Duo" userId="97a69ae5-e632-4bf2-a339-618996bb8e19" providerId="ADAL" clId="{90F2C2FF-D157-4756-83FE-933B4F145579}" dt="2023-09-19T16:46:37.931" v="6261"/>
          <ac:spMkLst>
            <pc:docMk/>
            <pc:sldMk cId="3879913843" sldId="280"/>
            <ac:spMk id="7" creationId="{4E2A21FD-624C-21E4-20F2-C35D154B047D}"/>
          </ac:spMkLst>
        </pc:spChg>
        <pc:picChg chg="add del mod">
          <ac:chgData name="Yu, Duo" userId="97a69ae5-e632-4bf2-a339-618996bb8e19" providerId="ADAL" clId="{90F2C2FF-D157-4756-83FE-933B4F145579}" dt="2023-09-19T16:44:54.476" v="6209"/>
          <ac:picMkLst>
            <pc:docMk/>
            <pc:sldMk cId="3879913843" sldId="280"/>
            <ac:picMk id="8" creationId="{1BFC69C1-6FD7-B4CD-ED54-CC14D5F76C31}"/>
          </ac:picMkLst>
        </pc:picChg>
        <pc:picChg chg="add mod">
          <ac:chgData name="Yu, Duo" userId="97a69ae5-e632-4bf2-a339-618996bb8e19" providerId="ADAL" clId="{90F2C2FF-D157-4756-83FE-933B4F145579}" dt="2023-09-19T16:46:37.931" v="6261"/>
          <ac:picMkLst>
            <pc:docMk/>
            <pc:sldMk cId="3879913843" sldId="280"/>
            <ac:picMk id="9" creationId="{6F07040D-4B6E-93C0-AC48-4162CD4A183E}"/>
          </ac:picMkLst>
        </pc:picChg>
      </pc:sldChg>
    </pc:docChg>
  </pc:docChgLst>
  <pc:docChgLst>
    <pc:chgData name="Yu, Duo" userId="97a69ae5-e632-4bf2-a339-618996bb8e19" providerId="ADAL" clId="{BDB7267F-9A72-434E-9ADD-1A2DB26123DF}"/>
    <pc:docChg chg="undo custSel addSld delSld modSld sldOrd">
      <pc:chgData name="Yu, Duo" userId="97a69ae5-e632-4bf2-a339-618996bb8e19" providerId="ADAL" clId="{BDB7267F-9A72-434E-9ADD-1A2DB26123DF}" dt="2023-09-14T19:50:06.830" v="3065" actId="20577"/>
      <pc:docMkLst>
        <pc:docMk/>
      </pc:docMkLst>
      <pc:sldChg chg="modSp mod">
        <pc:chgData name="Yu, Duo" userId="97a69ae5-e632-4bf2-a339-618996bb8e19" providerId="ADAL" clId="{BDB7267F-9A72-434E-9ADD-1A2DB26123DF}" dt="2023-09-14T19:50:06.830" v="3065" actId="20577"/>
        <pc:sldMkLst>
          <pc:docMk/>
          <pc:sldMk cId="4010422884" sldId="257"/>
        </pc:sldMkLst>
        <pc:spChg chg="mod">
          <ac:chgData name="Yu, Duo" userId="97a69ae5-e632-4bf2-a339-618996bb8e19" providerId="ADAL" clId="{BDB7267F-9A72-434E-9ADD-1A2DB26123DF}" dt="2023-09-14T19:37:18.352" v="3054" actId="20577"/>
          <ac:spMkLst>
            <pc:docMk/>
            <pc:sldMk cId="4010422884" sldId="257"/>
            <ac:spMk id="2" creationId="{45E8AFCD-3C1E-DB7F-E30B-1C77A0A5BFA4}"/>
          </ac:spMkLst>
        </pc:spChg>
        <pc:spChg chg="mod">
          <ac:chgData name="Yu, Duo" userId="97a69ae5-e632-4bf2-a339-618996bb8e19" providerId="ADAL" clId="{BDB7267F-9A72-434E-9ADD-1A2DB26123DF}" dt="2023-09-13T22:18:30.400" v="283" actId="14100"/>
          <ac:spMkLst>
            <pc:docMk/>
            <pc:sldMk cId="4010422884" sldId="257"/>
            <ac:spMk id="3" creationId="{21F2A7BF-DE99-4510-94F0-73D0ABE32E92}"/>
          </ac:spMkLst>
        </pc:spChg>
        <pc:spChg chg="mod">
          <ac:chgData name="Yu, Duo" userId="97a69ae5-e632-4bf2-a339-618996bb8e19" providerId="ADAL" clId="{BDB7267F-9A72-434E-9ADD-1A2DB26123DF}" dt="2023-09-14T19:50:06.830" v="3065" actId="20577"/>
          <ac:spMkLst>
            <pc:docMk/>
            <pc:sldMk cId="4010422884" sldId="257"/>
            <ac:spMk id="5" creationId="{CE422E38-4E82-71A4-6774-948C680E7498}"/>
          </ac:spMkLst>
        </pc:spChg>
      </pc:sldChg>
      <pc:sldChg chg="modSp mod">
        <pc:chgData name="Yu, Duo" userId="97a69ae5-e632-4bf2-a339-618996bb8e19" providerId="ADAL" clId="{BDB7267F-9A72-434E-9ADD-1A2DB26123DF}" dt="2023-09-14T14:17:22.258" v="313" actId="20577"/>
        <pc:sldMkLst>
          <pc:docMk/>
          <pc:sldMk cId="2531552898" sldId="258"/>
        </pc:sldMkLst>
        <pc:spChg chg="mod">
          <ac:chgData name="Yu, Duo" userId="97a69ae5-e632-4bf2-a339-618996bb8e19" providerId="ADAL" clId="{BDB7267F-9A72-434E-9ADD-1A2DB26123DF}" dt="2023-09-14T14:17:22.258" v="313" actId="20577"/>
          <ac:spMkLst>
            <pc:docMk/>
            <pc:sldMk cId="2531552898" sldId="258"/>
            <ac:spMk id="3" creationId="{B98701D3-DC00-BEDE-936B-73F678F272D5}"/>
          </ac:spMkLst>
        </pc:spChg>
      </pc:sldChg>
      <pc:sldChg chg="del">
        <pc:chgData name="Yu, Duo" userId="97a69ae5-e632-4bf2-a339-618996bb8e19" providerId="ADAL" clId="{BDB7267F-9A72-434E-9ADD-1A2DB26123DF}" dt="2023-09-13T22:13:40.218" v="106" actId="47"/>
        <pc:sldMkLst>
          <pc:docMk/>
          <pc:sldMk cId="2917652198" sldId="259"/>
        </pc:sldMkLst>
      </pc:sldChg>
      <pc:sldChg chg="modSp new mod">
        <pc:chgData name="Yu, Duo" userId="97a69ae5-e632-4bf2-a339-618996bb8e19" providerId="ADAL" clId="{BDB7267F-9A72-434E-9ADD-1A2DB26123DF}" dt="2023-09-14T14:41:07.413" v="763" actId="20577"/>
        <pc:sldMkLst>
          <pc:docMk/>
          <pc:sldMk cId="4164730097" sldId="259"/>
        </pc:sldMkLst>
        <pc:spChg chg="mod">
          <ac:chgData name="Yu, Duo" userId="97a69ae5-e632-4bf2-a339-618996bb8e19" providerId="ADAL" clId="{BDB7267F-9A72-434E-9ADD-1A2DB26123DF}" dt="2023-09-14T14:21:20.299" v="339" actId="20577"/>
          <ac:spMkLst>
            <pc:docMk/>
            <pc:sldMk cId="4164730097" sldId="259"/>
            <ac:spMk id="2" creationId="{5F354C7F-4D0E-A2A5-94CF-E6989209D8BE}"/>
          </ac:spMkLst>
        </pc:spChg>
        <pc:spChg chg="mod">
          <ac:chgData name="Yu, Duo" userId="97a69ae5-e632-4bf2-a339-618996bb8e19" providerId="ADAL" clId="{BDB7267F-9A72-434E-9ADD-1A2DB26123DF}" dt="2023-09-14T14:41:07.413" v="763" actId="20577"/>
          <ac:spMkLst>
            <pc:docMk/>
            <pc:sldMk cId="4164730097" sldId="259"/>
            <ac:spMk id="3" creationId="{CB92C1A4-E32D-75B0-C37F-D4A1C0BE3DA2}"/>
          </ac:spMkLst>
        </pc:spChg>
      </pc:sldChg>
      <pc:sldChg chg="addSp delSp modSp new mod setBg modClrScheme chgLayout">
        <pc:chgData name="Yu, Duo" userId="97a69ae5-e632-4bf2-a339-618996bb8e19" providerId="ADAL" clId="{BDB7267F-9A72-434E-9ADD-1A2DB26123DF}" dt="2023-09-14T16:07:33.318" v="2209" actId="1076"/>
        <pc:sldMkLst>
          <pc:docMk/>
          <pc:sldMk cId="2021675010" sldId="260"/>
        </pc:sldMkLst>
        <pc:spChg chg="del">
          <ac:chgData name="Yu, Duo" userId="97a69ae5-e632-4bf2-a339-618996bb8e19" providerId="ADAL" clId="{BDB7267F-9A72-434E-9ADD-1A2DB26123DF}" dt="2023-09-14T14:41:17.420" v="765" actId="700"/>
          <ac:spMkLst>
            <pc:docMk/>
            <pc:sldMk cId="2021675010" sldId="260"/>
            <ac:spMk id="2" creationId="{A68E8AD2-0074-6DCD-82BC-4DC3AD5066F3}"/>
          </ac:spMkLst>
        </pc:spChg>
        <pc:spChg chg="del">
          <ac:chgData name="Yu, Duo" userId="97a69ae5-e632-4bf2-a339-618996bb8e19" providerId="ADAL" clId="{BDB7267F-9A72-434E-9ADD-1A2DB26123DF}" dt="2023-09-14T14:41:17.420" v="765" actId="700"/>
          <ac:spMkLst>
            <pc:docMk/>
            <pc:sldMk cId="2021675010" sldId="260"/>
            <ac:spMk id="3" creationId="{46D5F756-0FC6-1B35-3079-50AE2C685F54}"/>
          </ac:spMkLst>
        </pc:spChg>
        <pc:spChg chg="add mod">
          <ac:chgData name="Yu, Duo" userId="97a69ae5-e632-4bf2-a339-618996bb8e19" providerId="ADAL" clId="{BDB7267F-9A72-434E-9ADD-1A2DB26123DF}" dt="2023-09-14T14:48:46.532" v="776" actId="1582"/>
          <ac:spMkLst>
            <pc:docMk/>
            <pc:sldMk cId="2021675010" sldId="260"/>
            <ac:spMk id="6" creationId="{2CFCE883-ADC0-0D2B-5884-D645B3BFB8EA}"/>
          </ac:spMkLst>
        </pc:spChg>
        <pc:spChg chg="add mod">
          <ac:chgData name="Yu, Duo" userId="97a69ae5-e632-4bf2-a339-618996bb8e19" providerId="ADAL" clId="{BDB7267F-9A72-434E-9ADD-1A2DB26123DF}" dt="2023-09-14T14:49:17.812" v="781" actId="14100"/>
          <ac:spMkLst>
            <pc:docMk/>
            <pc:sldMk cId="2021675010" sldId="260"/>
            <ac:spMk id="8" creationId="{822A5EDF-8E7C-FC4C-9FC4-6F8A8D1A3920}"/>
          </ac:spMkLst>
        </pc:spChg>
        <pc:spChg chg="add mod">
          <ac:chgData name="Yu, Duo" userId="97a69ae5-e632-4bf2-a339-618996bb8e19" providerId="ADAL" clId="{BDB7267F-9A72-434E-9ADD-1A2DB26123DF}" dt="2023-09-14T14:54:59.943" v="788" actId="1582"/>
          <ac:spMkLst>
            <pc:docMk/>
            <pc:sldMk cId="2021675010" sldId="260"/>
            <ac:spMk id="9" creationId="{1AF9DF9E-664A-A82F-3E4C-0E6010C4A197}"/>
          </ac:spMkLst>
        </pc:spChg>
        <pc:spChg chg="add del">
          <ac:chgData name="Yu, Duo" userId="97a69ae5-e632-4bf2-a339-618996bb8e19" providerId="ADAL" clId="{BDB7267F-9A72-434E-9ADD-1A2DB26123DF}" dt="2023-09-14T14:47:28" v="770" actId="26606"/>
          <ac:spMkLst>
            <pc:docMk/>
            <pc:sldMk cId="2021675010" sldId="260"/>
            <ac:spMk id="10" creationId="{92B0CFF1-78D7-4A83-A95E-71F9E3831622}"/>
          </ac:spMkLst>
        </pc:spChg>
        <pc:spChg chg="add mod">
          <ac:chgData name="Yu, Duo" userId="97a69ae5-e632-4bf2-a339-618996bb8e19" providerId="ADAL" clId="{BDB7267F-9A72-434E-9ADD-1A2DB26123DF}" dt="2023-09-14T16:07:32.998" v="2208" actId="1076"/>
          <ac:spMkLst>
            <pc:docMk/>
            <pc:sldMk cId="2021675010" sldId="260"/>
            <ac:spMk id="11" creationId="{8086D219-DF52-2C4D-B554-629626C2B8B3}"/>
          </ac:spMkLst>
        </pc:spChg>
        <pc:spChg chg="add mod">
          <ac:chgData name="Yu, Duo" userId="97a69ae5-e632-4bf2-a339-618996bb8e19" providerId="ADAL" clId="{BDB7267F-9A72-434E-9ADD-1A2DB26123DF}" dt="2023-09-14T16:07:30.543" v="2207" actId="1076"/>
          <ac:spMkLst>
            <pc:docMk/>
            <pc:sldMk cId="2021675010" sldId="260"/>
            <ac:spMk id="12" creationId="{B6C356A8-A85B-8C30-9460-F5E93BA32DFB}"/>
          </ac:spMkLst>
        </pc:spChg>
        <pc:picChg chg="add mod">
          <ac:chgData name="Yu, Duo" userId="97a69ae5-e632-4bf2-a339-618996bb8e19" providerId="ADAL" clId="{BDB7267F-9A72-434E-9ADD-1A2DB26123DF}" dt="2023-09-14T16:07:33.318" v="2209" actId="1076"/>
          <ac:picMkLst>
            <pc:docMk/>
            <pc:sldMk cId="2021675010" sldId="260"/>
            <ac:picMk id="5" creationId="{E7B57E50-D3A1-73C3-AA4B-103212D3E0D1}"/>
          </ac:picMkLst>
        </pc:picChg>
        <pc:picChg chg="add del mod">
          <ac:chgData name="Yu, Duo" userId="97a69ae5-e632-4bf2-a339-618996bb8e19" providerId="ADAL" clId="{BDB7267F-9A72-434E-9ADD-1A2DB26123DF}" dt="2023-09-14T14:48:52.705" v="778"/>
          <ac:picMkLst>
            <pc:docMk/>
            <pc:sldMk cId="2021675010" sldId="260"/>
            <ac:picMk id="7" creationId="{F54F25D1-EA1C-D652-874F-6A16F138FFFE}"/>
          </ac:picMkLst>
        </pc:picChg>
      </pc:sldChg>
      <pc:sldChg chg="del">
        <pc:chgData name="Yu, Duo" userId="97a69ae5-e632-4bf2-a339-618996bb8e19" providerId="ADAL" clId="{BDB7267F-9A72-434E-9ADD-1A2DB26123DF}" dt="2023-09-13T22:13:18.785" v="82" actId="47"/>
        <pc:sldMkLst>
          <pc:docMk/>
          <pc:sldMk cId="3449979187" sldId="260"/>
        </pc:sldMkLst>
      </pc:sldChg>
      <pc:sldChg chg="addSp modSp new mod modClrScheme chgLayout">
        <pc:chgData name="Yu, Duo" userId="97a69ae5-e632-4bf2-a339-618996bb8e19" providerId="ADAL" clId="{BDB7267F-9A72-434E-9ADD-1A2DB26123DF}" dt="2023-09-14T15:19:05.066" v="1433" actId="20577"/>
        <pc:sldMkLst>
          <pc:docMk/>
          <pc:sldMk cId="1919870778" sldId="261"/>
        </pc:sldMkLst>
        <pc:spChg chg="add mod">
          <ac:chgData name="Yu, Duo" userId="97a69ae5-e632-4bf2-a339-618996bb8e19" providerId="ADAL" clId="{BDB7267F-9A72-434E-9ADD-1A2DB26123DF}" dt="2023-09-14T14:56:10.252" v="836" actId="1076"/>
          <ac:spMkLst>
            <pc:docMk/>
            <pc:sldMk cId="1919870778" sldId="261"/>
            <ac:spMk id="2" creationId="{5A386D06-4A4B-B845-9D4B-459877731C9D}"/>
          </ac:spMkLst>
        </pc:spChg>
        <pc:spChg chg="add mod">
          <ac:chgData name="Yu, Duo" userId="97a69ae5-e632-4bf2-a339-618996bb8e19" providerId="ADAL" clId="{BDB7267F-9A72-434E-9ADD-1A2DB26123DF}" dt="2023-09-14T15:19:05.066" v="1433" actId="20577"/>
          <ac:spMkLst>
            <pc:docMk/>
            <pc:sldMk cId="1919870778" sldId="261"/>
            <ac:spMk id="3" creationId="{5F80ABFA-E794-2F8F-093B-669BD54A6E1E}"/>
          </ac:spMkLst>
        </pc:spChg>
      </pc:sldChg>
      <pc:sldChg chg="del">
        <pc:chgData name="Yu, Duo" userId="97a69ae5-e632-4bf2-a339-618996bb8e19" providerId="ADAL" clId="{BDB7267F-9A72-434E-9ADD-1A2DB26123DF}" dt="2023-09-13T22:13:19.587" v="83" actId="47"/>
        <pc:sldMkLst>
          <pc:docMk/>
          <pc:sldMk cId="4078977524" sldId="261"/>
        </pc:sldMkLst>
      </pc:sldChg>
      <pc:sldChg chg="delSp modSp add mod">
        <pc:chgData name="Yu, Duo" userId="97a69ae5-e632-4bf2-a339-618996bb8e19" providerId="ADAL" clId="{BDB7267F-9A72-434E-9ADD-1A2DB26123DF}" dt="2023-09-14T15:28:40.707" v="1705" actId="15"/>
        <pc:sldMkLst>
          <pc:docMk/>
          <pc:sldMk cId="1621464314" sldId="262"/>
        </pc:sldMkLst>
        <pc:spChg chg="del mod">
          <ac:chgData name="Yu, Duo" userId="97a69ae5-e632-4bf2-a339-618996bb8e19" providerId="ADAL" clId="{BDB7267F-9A72-434E-9ADD-1A2DB26123DF}" dt="2023-09-14T15:08:39.284" v="1232" actId="478"/>
          <ac:spMkLst>
            <pc:docMk/>
            <pc:sldMk cId="1621464314" sldId="262"/>
            <ac:spMk id="2" creationId="{5A386D06-4A4B-B845-9D4B-459877731C9D}"/>
          </ac:spMkLst>
        </pc:spChg>
        <pc:spChg chg="mod">
          <ac:chgData name="Yu, Duo" userId="97a69ae5-e632-4bf2-a339-618996bb8e19" providerId="ADAL" clId="{BDB7267F-9A72-434E-9ADD-1A2DB26123DF}" dt="2023-09-14T15:28:40.707" v="1705" actId="15"/>
          <ac:spMkLst>
            <pc:docMk/>
            <pc:sldMk cId="1621464314" sldId="262"/>
            <ac:spMk id="3" creationId="{5F80ABFA-E794-2F8F-093B-669BD54A6E1E}"/>
          </ac:spMkLst>
        </pc:spChg>
      </pc:sldChg>
      <pc:sldChg chg="new del">
        <pc:chgData name="Yu, Duo" userId="97a69ae5-e632-4bf2-a339-618996bb8e19" providerId="ADAL" clId="{BDB7267F-9A72-434E-9ADD-1A2DB26123DF}" dt="2023-09-14T15:53:46.241" v="1758" actId="47"/>
        <pc:sldMkLst>
          <pc:docMk/>
          <pc:sldMk cId="629937912" sldId="263"/>
        </pc:sldMkLst>
      </pc:sldChg>
      <pc:sldChg chg="del">
        <pc:chgData name="Yu, Duo" userId="97a69ae5-e632-4bf2-a339-618996bb8e19" providerId="ADAL" clId="{BDB7267F-9A72-434E-9ADD-1A2DB26123DF}" dt="2023-09-13T22:13:20.464" v="84" actId="47"/>
        <pc:sldMkLst>
          <pc:docMk/>
          <pc:sldMk cId="2585082991" sldId="263"/>
        </pc:sldMkLst>
      </pc:sldChg>
      <pc:sldChg chg="addSp delSp modSp add mod">
        <pc:chgData name="Yu, Duo" userId="97a69ae5-e632-4bf2-a339-618996bb8e19" providerId="ADAL" clId="{BDB7267F-9A72-434E-9ADD-1A2DB26123DF}" dt="2023-09-14T16:03:43.630" v="1870" actId="255"/>
        <pc:sldMkLst>
          <pc:docMk/>
          <pc:sldMk cId="1223686575" sldId="264"/>
        </pc:sldMkLst>
        <pc:spChg chg="mod">
          <ac:chgData name="Yu, Duo" userId="97a69ae5-e632-4bf2-a339-618996bb8e19" providerId="ADAL" clId="{BDB7267F-9A72-434E-9ADD-1A2DB26123DF}" dt="2023-09-14T16:03:43.630" v="1870" actId="255"/>
          <ac:spMkLst>
            <pc:docMk/>
            <pc:sldMk cId="1223686575" sldId="264"/>
            <ac:spMk id="2" creationId="{5A386D06-4A4B-B845-9D4B-459877731C9D}"/>
          </ac:spMkLst>
        </pc:spChg>
        <pc:spChg chg="del mod">
          <ac:chgData name="Yu, Duo" userId="97a69ae5-e632-4bf2-a339-618996bb8e19" providerId="ADAL" clId="{BDB7267F-9A72-434E-9ADD-1A2DB26123DF}" dt="2023-09-14T15:53:18.355" v="1750" actId="931"/>
          <ac:spMkLst>
            <pc:docMk/>
            <pc:sldMk cId="1223686575" sldId="264"/>
            <ac:spMk id="3" creationId="{5F80ABFA-E794-2F8F-093B-669BD54A6E1E}"/>
          </ac:spMkLst>
        </pc:spChg>
        <pc:picChg chg="add mod">
          <ac:chgData name="Yu, Duo" userId="97a69ae5-e632-4bf2-a339-618996bb8e19" providerId="ADAL" clId="{BDB7267F-9A72-434E-9ADD-1A2DB26123DF}" dt="2023-09-14T15:53:41.426" v="1757" actId="1076"/>
          <ac:picMkLst>
            <pc:docMk/>
            <pc:sldMk cId="1223686575" sldId="264"/>
            <ac:picMk id="5" creationId="{0BF090A6-12FB-5377-EE2A-0C024ACF4156}"/>
          </ac:picMkLst>
        </pc:picChg>
      </pc:sldChg>
      <pc:sldChg chg="del">
        <pc:chgData name="Yu, Duo" userId="97a69ae5-e632-4bf2-a339-618996bb8e19" providerId="ADAL" clId="{BDB7267F-9A72-434E-9ADD-1A2DB26123DF}" dt="2023-09-13T22:13:22.029" v="85" actId="47"/>
        <pc:sldMkLst>
          <pc:docMk/>
          <pc:sldMk cId="2540159509" sldId="265"/>
        </pc:sldMkLst>
      </pc:sldChg>
      <pc:sldChg chg="new del">
        <pc:chgData name="Yu, Duo" userId="97a69ae5-e632-4bf2-a339-618996bb8e19" providerId="ADAL" clId="{BDB7267F-9A72-434E-9ADD-1A2DB26123DF}" dt="2023-09-14T15:55:51.828" v="1781" actId="47"/>
        <pc:sldMkLst>
          <pc:docMk/>
          <pc:sldMk cId="3410864493" sldId="265"/>
        </pc:sldMkLst>
      </pc:sldChg>
      <pc:sldChg chg="addSp delSp modSp add mod">
        <pc:chgData name="Yu, Duo" userId="97a69ae5-e632-4bf2-a339-618996bb8e19" providerId="ADAL" clId="{BDB7267F-9A72-434E-9ADD-1A2DB26123DF}" dt="2023-09-14T15:57:01.398" v="1786" actId="14100"/>
        <pc:sldMkLst>
          <pc:docMk/>
          <pc:sldMk cId="544284281" sldId="266"/>
        </pc:sldMkLst>
        <pc:spChg chg="del mod">
          <ac:chgData name="Yu, Duo" userId="97a69ae5-e632-4bf2-a339-618996bb8e19" providerId="ADAL" clId="{BDB7267F-9A72-434E-9ADD-1A2DB26123DF}" dt="2023-09-14T15:55:20.638" v="1770" actId="478"/>
          <ac:spMkLst>
            <pc:docMk/>
            <pc:sldMk cId="544284281" sldId="266"/>
            <ac:spMk id="2" creationId="{5A386D06-4A4B-B845-9D4B-459877731C9D}"/>
          </ac:spMkLst>
        </pc:spChg>
        <pc:spChg chg="add del mod">
          <ac:chgData name="Yu, Duo" userId="97a69ae5-e632-4bf2-a339-618996bb8e19" providerId="ADAL" clId="{BDB7267F-9A72-434E-9ADD-1A2DB26123DF}" dt="2023-09-14T15:55:04.178" v="1763" actId="931"/>
          <ac:spMkLst>
            <pc:docMk/>
            <pc:sldMk cId="544284281" sldId="266"/>
            <ac:spMk id="4" creationId="{AE1440D0-6D2F-3377-9B89-D3FF08395032}"/>
          </ac:spMkLst>
        </pc:spChg>
        <pc:spChg chg="add del mod">
          <ac:chgData name="Yu, Duo" userId="97a69ae5-e632-4bf2-a339-618996bb8e19" providerId="ADAL" clId="{BDB7267F-9A72-434E-9ADD-1A2DB26123DF}" dt="2023-09-14T15:55:23.276" v="1771" actId="478"/>
          <ac:spMkLst>
            <pc:docMk/>
            <pc:sldMk cId="544284281" sldId="266"/>
            <ac:spMk id="9" creationId="{90AFA8C0-D01E-7836-C9F7-5B01CE8A9095}"/>
          </ac:spMkLst>
        </pc:spChg>
        <pc:picChg chg="del">
          <ac:chgData name="Yu, Duo" userId="97a69ae5-e632-4bf2-a339-618996bb8e19" providerId="ADAL" clId="{BDB7267F-9A72-434E-9ADD-1A2DB26123DF}" dt="2023-09-14T15:54:16.692" v="1761" actId="478"/>
          <ac:picMkLst>
            <pc:docMk/>
            <pc:sldMk cId="544284281" sldId="266"/>
            <ac:picMk id="5" creationId="{0BF090A6-12FB-5377-EE2A-0C024ACF4156}"/>
          </ac:picMkLst>
        </pc:picChg>
        <pc:picChg chg="add mod">
          <ac:chgData name="Yu, Duo" userId="97a69ae5-e632-4bf2-a339-618996bb8e19" providerId="ADAL" clId="{BDB7267F-9A72-434E-9ADD-1A2DB26123DF}" dt="2023-09-14T15:57:01.398" v="1786" actId="14100"/>
          <ac:picMkLst>
            <pc:docMk/>
            <pc:sldMk cId="544284281" sldId="266"/>
            <ac:picMk id="7" creationId="{FCD597D3-68E6-9257-D2A3-E797C83E0A44}"/>
          </ac:picMkLst>
        </pc:picChg>
      </pc:sldChg>
      <pc:sldChg chg="modSp add mod">
        <pc:chgData name="Yu, Duo" userId="97a69ae5-e632-4bf2-a339-618996bb8e19" providerId="ADAL" clId="{BDB7267F-9A72-434E-9ADD-1A2DB26123DF}" dt="2023-09-14T15:56:49.682" v="1784" actId="1076"/>
        <pc:sldMkLst>
          <pc:docMk/>
          <pc:sldMk cId="2181951597" sldId="267"/>
        </pc:sldMkLst>
        <pc:picChg chg="mod">
          <ac:chgData name="Yu, Duo" userId="97a69ae5-e632-4bf2-a339-618996bb8e19" providerId="ADAL" clId="{BDB7267F-9A72-434E-9ADD-1A2DB26123DF}" dt="2023-09-14T15:56:49.682" v="1784" actId="1076"/>
          <ac:picMkLst>
            <pc:docMk/>
            <pc:sldMk cId="2181951597" sldId="267"/>
            <ac:picMk id="7" creationId="{FCD597D3-68E6-9257-D2A3-E797C83E0A44}"/>
          </ac:picMkLst>
        </pc:picChg>
      </pc:sldChg>
      <pc:sldChg chg="del">
        <pc:chgData name="Yu, Duo" userId="97a69ae5-e632-4bf2-a339-618996bb8e19" providerId="ADAL" clId="{BDB7267F-9A72-434E-9ADD-1A2DB26123DF}" dt="2023-09-13T22:13:22.996" v="86" actId="47"/>
        <pc:sldMkLst>
          <pc:docMk/>
          <pc:sldMk cId="2200805669" sldId="267"/>
        </pc:sldMkLst>
      </pc:sldChg>
      <pc:sldChg chg="modSp add">
        <pc:chgData name="Yu, Duo" userId="97a69ae5-e632-4bf2-a339-618996bb8e19" providerId="ADAL" clId="{BDB7267F-9A72-434E-9ADD-1A2DB26123DF}" dt="2023-09-14T15:58:09.177" v="1788" actId="14826"/>
        <pc:sldMkLst>
          <pc:docMk/>
          <pc:sldMk cId="377392355" sldId="268"/>
        </pc:sldMkLst>
        <pc:picChg chg="mod">
          <ac:chgData name="Yu, Duo" userId="97a69ae5-e632-4bf2-a339-618996bb8e19" providerId="ADAL" clId="{BDB7267F-9A72-434E-9ADD-1A2DB26123DF}" dt="2023-09-14T15:58:09.177" v="1788" actId="14826"/>
          <ac:picMkLst>
            <pc:docMk/>
            <pc:sldMk cId="377392355" sldId="268"/>
            <ac:picMk id="7" creationId="{FCD597D3-68E6-9257-D2A3-E797C83E0A44}"/>
          </ac:picMkLst>
        </pc:picChg>
      </pc:sldChg>
      <pc:sldChg chg="modSp add">
        <pc:chgData name="Yu, Duo" userId="97a69ae5-e632-4bf2-a339-618996bb8e19" providerId="ADAL" clId="{BDB7267F-9A72-434E-9ADD-1A2DB26123DF}" dt="2023-09-14T15:59:26.454" v="1790" actId="14826"/>
        <pc:sldMkLst>
          <pc:docMk/>
          <pc:sldMk cId="529370743" sldId="269"/>
        </pc:sldMkLst>
        <pc:picChg chg="mod">
          <ac:chgData name="Yu, Duo" userId="97a69ae5-e632-4bf2-a339-618996bb8e19" providerId="ADAL" clId="{BDB7267F-9A72-434E-9ADD-1A2DB26123DF}" dt="2023-09-14T15:59:26.454" v="1790" actId="14826"/>
          <ac:picMkLst>
            <pc:docMk/>
            <pc:sldMk cId="529370743" sldId="269"/>
            <ac:picMk id="7" creationId="{FCD597D3-68E6-9257-D2A3-E797C83E0A44}"/>
          </ac:picMkLst>
        </pc:picChg>
      </pc:sldChg>
      <pc:sldChg chg="del">
        <pc:chgData name="Yu, Duo" userId="97a69ae5-e632-4bf2-a339-618996bb8e19" providerId="ADAL" clId="{BDB7267F-9A72-434E-9ADD-1A2DB26123DF}" dt="2023-09-13T22:13:25.711" v="90" actId="47"/>
        <pc:sldMkLst>
          <pc:docMk/>
          <pc:sldMk cId="2990925798" sldId="269"/>
        </pc:sldMkLst>
      </pc:sldChg>
      <pc:sldChg chg="modSp add">
        <pc:chgData name="Yu, Duo" userId="97a69ae5-e632-4bf2-a339-618996bb8e19" providerId="ADAL" clId="{BDB7267F-9A72-434E-9ADD-1A2DB26123DF}" dt="2023-09-14T15:59:39.459" v="1792" actId="14826"/>
        <pc:sldMkLst>
          <pc:docMk/>
          <pc:sldMk cId="1105347033" sldId="270"/>
        </pc:sldMkLst>
        <pc:picChg chg="mod">
          <ac:chgData name="Yu, Duo" userId="97a69ae5-e632-4bf2-a339-618996bb8e19" providerId="ADAL" clId="{BDB7267F-9A72-434E-9ADD-1A2DB26123DF}" dt="2023-09-14T15:59:39.459" v="1792" actId="14826"/>
          <ac:picMkLst>
            <pc:docMk/>
            <pc:sldMk cId="1105347033" sldId="270"/>
            <ac:picMk id="7" creationId="{FCD597D3-68E6-9257-D2A3-E797C83E0A44}"/>
          </ac:picMkLst>
        </pc:picChg>
      </pc:sldChg>
      <pc:sldChg chg="modSp add mod">
        <pc:chgData name="Yu, Duo" userId="97a69ae5-e632-4bf2-a339-618996bb8e19" providerId="ADAL" clId="{BDB7267F-9A72-434E-9ADD-1A2DB26123DF}" dt="2023-09-14T16:01:57.482" v="1825" actId="255"/>
        <pc:sldMkLst>
          <pc:docMk/>
          <pc:sldMk cId="728748170" sldId="271"/>
        </pc:sldMkLst>
        <pc:spChg chg="mod">
          <ac:chgData name="Yu, Duo" userId="97a69ae5-e632-4bf2-a339-618996bb8e19" providerId="ADAL" clId="{BDB7267F-9A72-434E-9ADD-1A2DB26123DF}" dt="2023-09-14T16:01:57.482" v="1825" actId="255"/>
          <ac:spMkLst>
            <pc:docMk/>
            <pc:sldMk cId="728748170" sldId="271"/>
            <ac:spMk id="2" creationId="{5A386D06-4A4B-B845-9D4B-459877731C9D}"/>
          </ac:spMkLst>
        </pc:spChg>
        <pc:picChg chg="mod">
          <ac:chgData name="Yu, Duo" userId="97a69ae5-e632-4bf2-a339-618996bb8e19" providerId="ADAL" clId="{BDB7267F-9A72-434E-9ADD-1A2DB26123DF}" dt="2023-09-14T16:01:18.154" v="1794" actId="14826"/>
          <ac:picMkLst>
            <pc:docMk/>
            <pc:sldMk cId="728748170" sldId="271"/>
            <ac:picMk id="5" creationId="{0BF090A6-12FB-5377-EE2A-0C024ACF4156}"/>
          </ac:picMkLst>
        </pc:picChg>
      </pc:sldChg>
      <pc:sldChg chg="del">
        <pc:chgData name="Yu, Duo" userId="97a69ae5-e632-4bf2-a339-618996bb8e19" providerId="ADAL" clId="{BDB7267F-9A72-434E-9ADD-1A2DB26123DF}" dt="2023-09-13T22:13:26.570" v="91" actId="47"/>
        <pc:sldMkLst>
          <pc:docMk/>
          <pc:sldMk cId="2942370702" sldId="271"/>
        </pc:sldMkLst>
      </pc:sldChg>
      <pc:sldChg chg="modSp new mod">
        <pc:chgData name="Yu, Duo" userId="97a69ae5-e632-4bf2-a339-618996bb8e19" providerId="ADAL" clId="{BDB7267F-9A72-434E-9ADD-1A2DB26123DF}" dt="2023-09-14T16:08:13.597" v="2351" actId="20577"/>
        <pc:sldMkLst>
          <pc:docMk/>
          <pc:sldMk cId="1341660746" sldId="272"/>
        </pc:sldMkLst>
        <pc:spChg chg="mod">
          <ac:chgData name="Yu, Duo" userId="97a69ae5-e632-4bf2-a339-618996bb8e19" providerId="ADAL" clId="{BDB7267F-9A72-434E-9ADD-1A2DB26123DF}" dt="2023-09-14T16:04:06.485" v="1872" actId="14100"/>
          <ac:spMkLst>
            <pc:docMk/>
            <pc:sldMk cId="1341660746" sldId="272"/>
            <ac:spMk id="2" creationId="{ED538EB0-F504-2CDC-45DB-D45F5E7DAEA8}"/>
          </ac:spMkLst>
        </pc:spChg>
        <pc:spChg chg="mod">
          <ac:chgData name="Yu, Duo" userId="97a69ae5-e632-4bf2-a339-618996bb8e19" providerId="ADAL" clId="{BDB7267F-9A72-434E-9ADD-1A2DB26123DF}" dt="2023-09-14T16:08:13.597" v="2351" actId="20577"/>
          <ac:spMkLst>
            <pc:docMk/>
            <pc:sldMk cId="1341660746" sldId="272"/>
            <ac:spMk id="3" creationId="{37BC963E-9F83-E4E6-4C38-F41787617A1A}"/>
          </ac:spMkLst>
        </pc:spChg>
      </pc:sldChg>
      <pc:sldChg chg="modSp add mod">
        <pc:chgData name="Yu, Duo" userId="97a69ae5-e632-4bf2-a339-618996bb8e19" providerId="ADAL" clId="{BDB7267F-9A72-434E-9ADD-1A2DB26123DF}" dt="2023-09-14T19:12:28.202" v="3041" actId="14100"/>
        <pc:sldMkLst>
          <pc:docMk/>
          <pc:sldMk cId="2663384166" sldId="273"/>
        </pc:sldMkLst>
        <pc:spChg chg="mod">
          <ac:chgData name="Yu, Duo" userId="97a69ae5-e632-4bf2-a339-618996bb8e19" providerId="ADAL" clId="{BDB7267F-9A72-434E-9ADD-1A2DB26123DF}" dt="2023-09-14T16:09:44.132" v="2365" actId="20577"/>
          <ac:spMkLst>
            <pc:docMk/>
            <pc:sldMk cId="2663384166" sldId="273"/>
            <ac:spMk id="2" creationId="{ED538EB0-F504-2CDC-45DB-D45F5E7DAEA8}"/>
          </ac:spMkLst>
        </pc:spChg>
        <pc:spChg chg="mod">
          <ac:chgData name="Yu, Duo" userId="97a69ae5-e632-4bf2-a339-618996bb8e19" providerId="ADAL" clId="{BDB7267F-9A72-434E-9ADD-1A2DB26123DF}" dt="2023-09-14T19:12:28.202" v="3041" actId="14100"/>
          <ac:spMkLst>
            <pc:docMk/>
            <pc:sldMk cId="2663384166" sldId="273"/>
            <ac:spMk id="3" creationId="{37BC963E-9F83-E4E6-4C38-F41787617A1A}"/>
          </ac:spMkLst>
        </pc:spChg>
      </pc:sldChg>
      <pc:sldChg chg="del">
        <pc:chgData name="Yu, Duo" userId="97a69ae5-e632-4bf2-a339-618996bb8e19" providerId="ADAL" clId="{BDB7267F-9A72-434E-9ADD-1A2DB26123DF}" dt="2023-09-13T22:13:27.956" v="93" actId="47"/>
        <pc:sldMkLst>
          <pc:docMk/>
          <pc:sldMk cId="50961223" sldId="275"/>
        </pc:sldMkLst>
      </pc:sldChg>
      <pc:sldChg chg="del">
        <pc:chgData name="Yu, Duo" userId="97a69ae5-e632-4bf2-a339-618996bb8e19" providerId="ADAL" clId="{BDB7267F-9A72-434E-9ADD-1A2DB26123DF}" dt="2023-09-13T22:13:28.993" v="94" actId="47"/>
        <pc:sldMkLst>
          <pc:docMk/>
          <pc:sldMk cId="1357107428" sldId="276"/>
        </pc:sldMkLst>
      </pc:sldChg>
      <pc:sldChg chg="del">
        <pc:chgData name="Yu, Duo" userId="97a69ae5-e632-4bf2-a339-618996bb8e19" providerId="ADAL" clId="{BDB7267F-9A72-434E-9ADD-1A2DB26123DF}" dt="2023-09-13T22:13:27.128" v="92" actId="47"/>
        <pc:sldMkLst>
          <pc:docMk/>
          <pc:sldMk cId="1365945174" sldId="277"/>
        </pc:sldMkLst>
      </pc:sldChg>
      <pc:sldChg chg="del">
        <pc:chgData name="Yu, Duo" userId="97a69ae5-e632-4bf2-a339-618996bb8e19" providerId="ADAL" clId="{BDB7267F-9A72-434E-9ADD-1A2DB26123DF}" dt="2023-09-13T22:13:30.001" v="95" actId="47"/>
        <pc:sldMkLst>
          <pc:docMk/>
          <pc:sldMk cId="1204128800" sldId="279"/>
        </pc:sldMkLst>
      </pc:sldChg>
      <pc:sldChg chg="del">
        <pc:chgData name="Yu, Duo" userId="97a69ae5-e632-4bf2-a339-618996bb8e19" providerId="ADAL" clId="{BDB7267F-9A72-434E-9ADD-1A2DB26123DF}" dt="2023-09-13T22:13:31.984" v="97" actId="47"/>
        <pc:sldMkLst>
          <pc:docMk/>
          <pc:sldMk cId="3011496502" sldId="281"/>
        </pc:sldMkLst>
      </pc:sldChg>
      <pc:sldChg chg="del">
        <pc:chgData name="Yu, Duo" userId="97a69ae5-e632-4bf2-a339-618996bb8e19" providerId="ADAL" clId="{BDB7267F-9A72-434E-9ADD-1A2DB26123DF}" dt="2023-09-13T22:13:30.937" v="96" actId="47"/>
        <pc:sldMkLst>
          <pc:docMk/>
          <pc:sldMk cId="3882620480" sldId="283"/>
        </pc:sldMkLst>
      </pc:sldChg>
      <pc:sldChg chg="del">
        <pc:chgData name="Yu, Duo" userId="97a69ae5-e632-4bf2-a339-618996bb8e19" providerId="ADAL" clId="{BDB7267F-9A72-434E-9ADD-1A2DB26123DF}" dt="2023-09-13T22:13:16.795" v="80" actId="47"/>
        <pc:sldMkLst>
          <pc:docMk/>
          <pc:sldMk cId="3850191490" sldId="284"/>
        </pc:sldMkLst>
      </pc:sldChg>
      <pc:sldChg chg="del">
        <pc:chgData name="Yu, Duo" userId="97a69ae5-e632-4bf2-a339-618996bb8e19" providerId="ADAL" clId="{BDB7267F-9A72-434E-9ADD-1A2DB26123DF}" dt="2023-09-13T22:13:32.910" v="98" actId="47"/>
        <pc:sldMkLst>
          <pc:docMk/>
          <pc:sldMk cId="340019966" sldId="286"/>
        </pc:sldMkLst>
      </pc:sldChg>
      <pc:sldChg chg="del">
        <pc:chgData name="Yu, Duo" userId="97a69ae5-e632-4bf2-a339-618996bb8e19" providerId="ADAL" clId="{BDB7267F-9A72-434E-9ADD-1A2DB26123DF}" dt="2023-09-13T22:13:35.086" v="100" actId="47"/>
        <pc:sldMkLst>
          <pc:docMk/>
          <pc:sldMk cId="629613658" sldId="288"/>
        </pc:sldMkLst>
      </pc:sldChg>
      <pc:sldChg chg="del">
        <pc:chgData name="Yu, Duo" userId="97a69ae5-e632-4bf2-a339-618996bb8e19" providerId="ADAL" clId="{BDB7267F-9A72-434E-9ADD-1A2DB26123DF}" dt="2023-09-13T22:13:35.960" v="101" actId="47"/>
        <pc:sldMkLst>
          <pc:docMk/>
          <pc:sldMk cId="2331641542" sldId="289"/>
        </pc:sldMkLst>
      </pc:sldChg>
      <pc:sldChg chg="del">
        <pc:chgData name="Yu, Duo" userId="97a69ae5-e632-4bf2-a339-618996bb8e19" providerId="ADAL" clId="{BDB7267F-9A72-434E-9ADD-1A2DB26123DF}" dt="2023-09-13T22:13:36.815" v="102" actId="47"/>
        <pc:sldMkLst>
          <pc:docMk/>
          <pc:sldMk cId="1313470258" sldId="290"/>
        </pc:sldMkLst>
      </pc:sldChg>
      <pc:sldChg chg="del">
        <pc:chgData name="Yu, Duo" userId="97a69ae5-e632-4bf2-a339-618996bb8e19" providerId="ADAL" clId="{BDB7267F-9A72-434E-9ADD-1A2DB26123DF}" dt="2023-09-13T22:13:37.769" v="103" actId="47"/>
        <pc:sldMkLst>
          <pc:docMk/>
          <pc:sldMk cId="2665657764" sldId="292"/>
        </pc:sldMkLst>
      </pc:sldChg>
      <pc:sldChg chg="del">
        <pc:chgData name="Yu, Duo" userId="97a69ae5-e632-4bf2-a339-618996bb8e19" providerId="ADAL" clId="{BDB7267F-9A72-434E-9ADD-1A2DB26123DF}" dt="2023-09-13T22:13:17.940" v="81" actId="47"/>
        <pc:sldMkLst>
          <pc:docMk/>
          <pc:sldMk cId="2635216945" sldId="293"/>
        </pc:sldMkLst>
      </pc:sldChg>
      <pc:sldChg chg="del ord">
        <pc:chgData name="Yu, Duo" userId="97a69ae5-e632-4bf2-a339-618996bb8e19" providerId="ADAL" clId="{BDB7267F-9A72-434E-9ADD-1A2DB26123DF}" dt="2023-09-13T22:13:24.924" v="89" actId="47"/>
        <pc:sldMkLst>
          <pc:docMk/>
          <pc:sldMk cId="832451034" sldId="294"/>
        </pc:sldMkLst>
      </pc:sldChg>
      <pc:sldChg chg="del">
        <pc:chgData name="Yu, Duo" userId="97a69ae5-e632-4bf2-a339-618996bb8e19" providerId="ADAL" clId="{BDB7267F-9A72-434E-9ADD-1A2DB26123DF}" dt="2023-09-13T22:13:33.698" v="99" actId="47"/>
        <pc:sldMkLst>
          <pc:docMk/>
          <pc:sldMk cId="4219812294" sldId="295"/>
        </pc:sldMkLst>
      </pc:sldChg>
      <pc:sldChg chg="del">
        <pc:chgData name="Yu, Duo" userId="97a69ae5-e632-4bf2-a339-618996bb8e19" providerId="ADAL" clId="{BDB7267F-9A72-434E-9ADD-1A2DB26123DF}" dt="2023-09-13T22:13:38.552" v="104" actId="47"/>
        <pc:sldMkLst>
          <pc:docMk/>
          <pc:sldMk cId="809458027" sldId="297"/>
        </pc:sldMkLst>
      </pc:sldChg>
      <pc:sldChg chg="del">
        <pc:chgData name="Yu, Duo" userId="97a69ae5-e632-4bf2-a339-618996bb8e19" providerId="ADAL" clId="{BDB7267F-9A72-434E-9ADD-1A2DB26123DF}" dt="2023-09-13T22:13:39.409" v="105" actId="47"/>
        <pc:sldMkLst>
          <pc:docMk/>
          <pc:sldMk cId="1000907811" sldId="298"/>
        </pc:sldMkLst>
      </pc:sldChg>
      <pc:sldChg chg="del">
        <pc:chgData name="Yu, Duo" userId="97a69ae5-e632-4bf2-a339-618996bb8e19" providerId="ADAL" clId="{BDB7267F-9A72-434E-9ADD-1A2DB26123DF}" dt="2023-09-13T22:13:41.761" v="107" actId="47"/>
        <pc:sldMkLst>
          <pc:docMk/>
          <pc:sldMk cId="2071179659" sldId="299"/>
        </pc:sldMkLst>
      </pc:sldChg>
      <pc:sldChg chg="del">
        <pc:chgData name="Yu, Duo" userId="97a69ae5-e632-4bf2-a339-618996bb8e19" providerId="ADAL" clId="{BDB7267F-9A72-434E-9ADD-1A2DB26123DF}" dt="2023-09-13T22:13:43.778" v="109" actId="47"/>
        <pc:sldMkLst>
          <pc:docMk/>
          <pc:sldMk cId="1702469562" sldId="301"/>
        </pc:sldMkLst>
      </pc:sldChg>
      <pc:sldChg chg="del">
        <pc:chgData name="Yu, Duo" userId="97a69ae5-e632-4bf2-a339-618996bb8e19" providerId="ADAL" clId="{BDB7267F-9A72-434E-9ADD-1A2DB26123DF}" dt="2023-09-13T22:13:48.073" v="114" actId="47"/>
        <pc:sldMkLst>
          <pc:docMk/>
          <pc:sldMk cId="2626990838" sldId="306"/>
        </pc:sldMkLst>
      </pc:sldChg>
      <pc:sldChg chg="del">
        <pc:chgData name="Yu, Duo" userId="97a69ae5-e632-4bf2-a339-618996bb8e19" providerId="ADAL" clId="{BDB7267F-9A72-434E-9ADD-1A2DB26123DF}" dt="2023-09-13T22:13:48.914" v="115" actId="47"/>
        <pc:sldMkLst>
          <pc:docMk/>
          <pc:sldMk cId="1910796586" sldId="307"/>
        </pc:sldMkLst>
      </pc:sldChg>
      <pc:sldChg chg="del">
        <pc:chgData name="Yu, Duo" userId="97a69ae5-e632-4bf2-a339-618996bb8e19" providerId="ADAL" clId="{BDB7267F-9A72-434E-9ADD-1A2DB26123DF}" dt="2023-09-13T22:13:51.426" v="118" actId="47"/>
        <pc:sldMkLst>
          <pc:docMk/>
          <pc:sldMk cId="1659963580" sldId="308"/>
        </pc:sldMkLst>
      </pc:sldChg>
      <pc:sldChg chg="del">
        <pc:chgData name="Yu, Duo" userId="97a69ae5-e632-4bf2-a339-618996bb8e19" providerId="ADAL" clId="{BDB7267F-9A72-434E-9ADD-1A2DB26123DF}" dt="2023-09-13T22:13:50.612" v="117" actId="47"/>
        <pc:sldMkLst>
          <pc:docMk/>
          <pc:sldMk cId="622217103" sldId="310"/>
        </pc:sldMkLst>
      </pc:sldChg>
      <pc:sldChg chg="del">
        <pc:chgData name="Yu, Duo" userId="97a69ae5-e632-4bf2-a339-618996bb8e19" providerId="ADAL" clId="{BDB7267F-9A72-434E-9ADD-1A2DB26123DF}" dt="2023-09-13T22:13:54.899" v="122" actId="47"/>
        <pc:sldMkLst>
          <pc:docMk/>
          <pc:sldMk cId="142314863" sldId="315"/>
        </pc:sldMkLst>
      </pc:sldChg>
      <pc:sldChg chg="del">
        <pc:chgData name="Yu, Duo" userId="97a69ae5-e632-4bf2-a339-618996bb8e19" providerId="ADAL" clId="{BDB7267F-9A72-434E-9ADD-1A2DB26123DF}" dt="2023-09-13T22:13:42.706" v="108" actId="47"/>
        <pc:sldMkLst>
          <pc:docMk/>
          <pc:sldMk cId="1884134621" sldId="317"/>
        </pc:sldMkLst>
      </pc:sldChg>
      <pc:sldChg chg="del">
        <pc:chgData name="Yu, Duo" userId="97a69ae5-e632-4bf2-a339-618996bb8e19" providerId="ADAL" clId="{BDB7267F-9A72-434E-9ADD-1A2DB26123DF}" dt="2023-09-13T22:13:44.652" v="110" actId="47"/>
        <pc:sldMkLst>
          <pc:docMk/>
          <pc:sldMk cId="2030503160" sldId="319"/>
        </pc:sldMkLst>
      </pc:sldChg>
      <pc:sldChg chg="del">
        <pc:chgData name="Yu, Duo" userId="97a69ae5-e632-4bf2-a339-618996bb8e19" providerId="ADAL" clId="{BDB7267F-9A72-434E-9ADD-1A2DB26123DF}" dt="2023-09-13T22:13:45.512" v="111" actId="47"/>
        <pc:sldMkLst>
          <pc:docMk/>
          <pc:sldMk cId="853028754" sldId="320"/>
        </pc:sldMkLst>
      </pc:sldChg>
      <pc:sldChg chg="del">
        <pc:chgData name="Yu, Duo" userId="97a69ae5-e632-4bf2-a339-618996bb8e19" providerId="ADAL" clId="{BDB7267F-9A72-434E-9ADD-1A2DB26123DF}" dt="2023-09-13T22:13:46.389" v="112" actId="47"/>
        <pc:sldMkLst>
          <pc:docMk/>
          <pc:sldMk cId="3578458023" sldId="321"/>
        </pc:sldMkLst>
      </pc:sldChg>
      <pc:sldChg chg="del">
        <pc:chgData name="Yu, Duo" userId="97a69ae5-e632-4bf2-a339-618996bb8e19" providerId="ADAL" clId="{BDB7267F-9A72-434E-9ADD-1A2DB26123DF}" dt="2023-09-13T22:13:47.259" v="113" actId="47"/>
        <pc:sldMkLst>
          <pc:docMk/>
          <pc:sldMk cId="652144292" sldId="322"/>
        </pc:sldMkLst>
      </pc:sldChg>
      <pc:sldChg chg="del">
        <pc:chgData name="Yu, Duo" userId="97a69ae5-e632-4bf2-a339-618996bb8e19" providerId="ADAL" clId="{BDB7267F-9A72-434E-9ADD-1A2DB26123DF}" dt="2023-09-13T22:13:49.746" v="116" actId="47"/>
        <pc:sldMkLst>
          <pc:docMk/>
          <pc:sldMk cId="3361157278" sldId="323"/>
        </pc:sldMkLst>
      </pc:sldChg>
      <pc:sldChg chg="del">
        <pc:chgData name="Yu, Duo" userId="97a69ae5-e632-4bf2-a339-618996bb8e19" providerId="ADAL" clId="{BDB7267F-9A72-434E-9ADD-1A2DB26123DF}" dt="2023-09-13T22:13:52.298" v="119" actId="47"/>
        <pc:sldMkLst>
          <pc:docMk/>
          <pc:sldMk cId="3023456206" sldId="324"/>
        </pc:sldMkLst>
      </pc:sldChg>
      <pc:sldChg chg="del">
        <pc:chgData name="Yu, Duo" userId="97a69ae5-e632-4bf2-a339-618996bb8e19" providerId="ADAL" clId="{BDB7267F-9A72-434E-9ADD-1A2DB26123DF}" dt="2023-09-13T22:13:53.147" v="120" actId="47"/>
        <pc:sldMkLst>
          <pc:docMk/>
          <pc:sldMk cId="3088064972" sldId="325"/>
        </pc:sldMkLst>
      </pc:sldChg>
      <pc:sldChg chg="del">
        <pc:chgData name="Yu, Duo" userId="97a69ae5-e632-4bf2-a339-618996bb8e19" providerId="ADAL" clId="{BDB7267F-9A72-434E-9ADD-1A2DB26123DF}" dt="2023-09-13T22:13:54.132" v="121" actId="47"/>
        <pc:sldMkLst>
          <pc:docMk/>
          <pc:sldMk cId="1606555212" sldId="326"/>
        </pc:sldMkLst>
      </pc:sldChg>
      <pc:sldChg chg="del">
        <pc:chgData name="Yu, Duo" userId="97a69ae5-e632-4bf2-a339-618996bb8e19" providerId="ADAL" clId="{BDB7267F-9A72-434E-9ADD-1A2DB26123DF}" dt="2023-09-13T22:13:56.186" v="123" actId="47"/>
        <pc:sldMkLst>
          <pc:docMk/>
          <pc:sldMk cId="2646294409" sldId="327"/>
        </pc:sldMkLst>
      </pc:sldChg>
      <pc:sldChg chg="del">
        <pc:chgData name="Yu, Duo" userId="97a69ae5-e632-4bf2-a339-618996bb8e19" providerId="ADAL" clId="{BDB7267F-9A72-434E-9ADD-1A2DB26123DF}" dt="2023-09-13T22:13:57.735" v="125" actId="47"/>
        <pc:sldMkLst>
          <pc:docMk/>
          <pc:sldMk cId="1959384558" sldId="328"/>
        </pc:sldMkLst>
      </pc:sldChg>
      <pc:sldChg chg="del">
        <pc:chgData name="Yu, Duo" userId="97a69ae5-e632-4bf2-a339-618996bb8e19" providerId="ADAL" clId="{BDB7267F-9A72-434E-9ADD-1A2DB26123DF}" dt="2023-09-13T22:13:56.981" v="124" actId="47"/>
        <pc:sldMkLst>
          <pc:docMk/>
          <pc:sldMk cId="1466563907" sldId="329"/>
        </pc:sldMkLst>
      </pc:sldChg>
    </pc:docChg>
  </pc:docChgLst>
  <pc:docChgLst>
    <pc:chgData name="Yu, Duo" userId="97a69ae5-e632-4bf2-a339-618996bb8e19" providerId="ADAL" clId="{C4FA4A6D-8F74-4F4C-A764-1E610E649ADD}"/>
    <pc:docChg chg="undo redo custSel addSld delSld modSld">
      <pc:chgData name="Yu, Duo" userId="97a69ae5-e632-4bf2-a339-618996bb8e19" providerId="ADAL" clId="{C4FA4A6D-8F74-4F4C-A764-1E610E649ADD}" dt="2023-10-10T16:40:04.888" v="6442" actId="207"/>
      <pc:docMkLst>
        <pc:docMk/>
      </pc:docMkLst>
      <pc:sldChg chg="modSp mod">
        <pc:chgData name="Yu, Duo" userId="97a69ae5-e632-4bf2-a339-618996bb8e19" providerId="ADAL" clId="{C4FA4A6D-8F74-4F4C-A764-1E610E649ADD}" dt="2023-09-22T15:38:46.700" v="4715" actId="1076"/>
        <pc:sldMkLst>
          <pc:docMk/>
          <pc:sldMk cId="4010422884" sldId="257"/>
        </pc:sldMkLst>
        <pc:spChg chg="mod">
          <ac:chgData name="Yu, Duo" userId="97a69ae5-e632-4bf2-a339-618996bb8e19" providerId="ADAL" clId="{C4FA4A6D-8F74-4F4C-A764-1E610E649ADD}" dt="2023-09-22T15:38:35.823" v="4714" actId="20577"/>
          <ac:spMkLst>
            <pc:docMk/>
            <pc:sldMk cId="4010422884" sldId="257"/>
            <ac:spMk id="2" creationId="{45E8AFCD-3C1E-DB7F-E30B-1C77A0A5BFA4}"/>
          </ac:spMkLst>
        </pc:spChg>
        <pc:spChg chg="mod">
          <ac:chgData name="Yu, Duo" userId="97a69ae5-e632-4bf2-a339-618996bb8e19" providerId="ADAL" clId="{C4FA4A6D-8F74-4F4C-A764-1E610E649ADD}" dt="2023-09-19T17:10:03.278" v="46" actId="20577"/>
          <ac:spMkLst>
            <pc:docMk/>
            <pc:sldMk cId="4010422884" sldId="257"/>
            <ac:spMk id="3" creationId="{21F2A7BF-DE99-4510-94F0-73D0ABE32E92}"/>
          </ac:spMkLst>
        </pc:spChg>
        <pc:spChg chg="mod">
          <ac:chgData name="Yu, Duo" userId="97a69ae5-e632-4bf2-a339-618996bb8e19" providerId="ADAL" clId="{C4FA4A6D-8F74-4F4C-A764-1E610E649ADD}" dt="2023-09-22T15:38:46.700" v="4715" actId="1076"/>
          <ac:spMkLst>
            <pc:docMk/>
            <pc:sldMk cId="4010422884" sldId="257"/>
            <ac:spMk id="5" creationId="{CE422E38-4E82-71A4-6774-948C680E7498}"/>
          </ac:spMkLst>
        </pc:spChg>
      </pc:sldChg>
      <pc:sldChg chg="modSp add del mod">
        <pc:chgData name="Yu, Duo" userId="97a69ae5-e632-4bf2-a339-618996bb8e19" providerId="ADAL" clId="{C4FA4A6D-8F74-4F4C-A764-1E610E649ADD}" dt="2023-09-22T15:38:14.718" v="4708" actId="20577"/>
        <pc:sldMkLst>
          <pc:docMk/>
          <pc:sldMk cId="2531552898" sldId="258"/>
        </pc:sldMkLst>
        <pc:spChg chg="mod">
          <ac:chgData name="Yu, Duo" userId="97a69ae5-e632-4bf2-a339-618996bb8e19" providerId="ADAL" clId="{C4FA4A6D-8F74-4F4C-A764-1E610E649ADD}" dt="2023-09-22T15:38:14.718" v="4708" actId="20577"/>
          <ac:spMkLst>
            <pc:docMk/>
            <pc:sldMk cId="2531552898" sldId="258"/>
            <ac:spMk id="3" creationId="{B98701D3-DC00-BEDE-936B-73F678F272D5}"/>
          </ac:spMkLst>
        </pc:spChg>
      </pc:sldChg>
      <pc:sldChg chg="addSp delSp modSp new mod setBg chgLayout">
        <pc:chgData name="Yu, Duo" userId="97a69ae5-e632-4bf2-a339-618996bb8e19" providerId="ADAL" clId="{C4FA4A6D-8F74-4F4C-A764-1E610E649ADD}" dt="2023-09-21T20:18:39.234" v="1055" actId="114"/>
        <pc:sldMkLst>
          <pc:docMk/>
          <pc:sldMk cId="404631521" sldId="259"/>
        </pc:sldMkLst>
        <pc:spChg chg="mod ord">
          <ac:chgData name="Yu, Duo" userId="97a69ae5-e632-4bf2-a339-618996bb8e19" providerId="ADAL" clId="{C4FA4A6D-8F74-4F4C-A764-1E610E649ADD}" dt="2023-09-21T14:54:52.614" v="700" actId="26606"/>
          <ac:spMkLst>
            <pc:docMk/>
            <pc:sldMk cId="404631521" sldId="259"/>
            <ac:spMk id="2" creationId="{3ED79E0F-3789-DF1F-9FC5-A1D74E006752}"/>
          </ac:spMkLst>
        </pc:spChg>
        <pc:spChg chg="del mod ord">
          <ac:chgData name="Yu, Duo" userId="97a69ae5-e632-4bf2-a339-618996bb8e19" providerId="ADAL" clId="{C4FA4A6D-8F74-4F4C-A764-1E610E649ADD}" dt="2023-09-21T14:54:52.614" v="700" actId="26606"/>
          <ac:spMkLst>
            <pc:docMk/>
            <pc:sldMk cId="404631521" sldId="259"/>
            <ac:spMk id="3" creationId="{D7873B8F-6ED8-74B3-3966-0CD8F7D2EA45}"/>
          </ac:spMkLst>
        </pc:spChg>
        <pc:spChg chg="add">
          <ac:chgData name="Yu, Duo" userId="97a69ae5-e632-4bf2-a339-618996bb8e19" providerId="ADAL" clId="{C4FA4A6D-8F74-4F4C-A764-1E610E649ADD}" dt="2023-09-21T14:54:52.614" v="700" actId="26606"/>
          <ac:spMkLst>
            <pc:docMk/>
            <pc:sldMk cId="404631521" sldId="259"/>
            <ac:spMk id="9" creationId="{612EE356-A629-4F1A-9BAD-E21B3B10D5C7}"/>
          </ac:spMkLst>
        </pc:spChg>
        <pc:spChg chg="add">
          <ac:chgData name="Yu, Duo" userId="97a69ae5-e632-4bf2-a339-618996bb8e19" providerId="ADAL" clId="{C4FA4A6D-8F74-4F4C-A764-1E610E649ADD}" dt="2023-09-21T14:54:52.614" v="700" actId="26606"/>
          <ac:spMkLst>
            <pc:docMk/>
            <pc:sldMk cId="404631521" sldId="259"/>
            <ac:spMk id="11" creationId="{28B7ED41-F3D7-4286-AD0B-B4A216D7E1E1}"/>
          </ac:spMkLst>
        </pc:spChg>
        <pc:graphicFrameChg chg="add mod modGraphic">
          <ac:chgData name="Yu, Duo" userId="97a69ae5-e632-4bf2-a339-618996bb8e19" providerId="ADAL" clId="{C4FA4A6D-8F74-4F4C-A764-1E610E649ADD}" dt="2023-09-21T20:18:39.234" v="1055" actId="114"/>
          <ac:graphicFrameMkLst>
            <pc:docMk/>
            <pc:sldMk cId="404631521" sldId="259"/>
            <ac:graphicFrameMk id="5" creationId="{39A754D6-AEAE-6E4B-1988-4E1E53E12940}"/>
          </ac:graphicFrameMkLst>
        </pc:graphicFrameChg>
        <pc:cxnChg chg="add">
          <ac:chgData name="Yu, Duo" userId="97a69ae5-e632-4bf2-a339-618996bb8e19" providerId="ADAL" clId="{C4FA4A6D-8F74-4F4C-A764-1E610E649ADD}" dt="2023-09-21T14:54:52.614" v="700" actId="26606"/>
          <ac:cxnSpMkLst>
            <pc:docMk/>
            <pc:sldMk cId="404631521" sldId="259"/>
            <ac:cxnSpMk id="13" creationId="{0317483B-E60B-4F41-9448-D757B9FCD21D}"/>
          </ac:cxnSpMkLst>
        </pc:cxnChg>
        <pc:cxnChg chg="add">
          <ac:chgData name="Yu, Duo" userId="97a69ae5-e632-4bf2-a339-618996bb8e19" providerId="ADAL" clId="{C4FA4A6D-8F74-4F4C-A764-1E610E649ADD}" dt="2023-09-21T14:54:52.614" v="700" actId="26606"/>
          <ac:cxnSpMkLst>
            <pc:docMk/>
            <pc:sldMk cId="404631521" sldId="259"/>
            <ac:cxnSpMk id="15" creationId="{2EB44B66-1945-4638-8E9A-4F49493D7F27}"/>
          </ac:cxnSpMkLst>
        </pc:cxnChg>
      </pc:sldChg>
      <pc:sldChg chg="del">
        <pc:chgData name="Yu, Duo" userId="97a69ae5-e632-4bf2-a339-618996bb8e19" providerId="ADAL" clId="{C4FA4A6D-8F74-4F4C-A764-1E610E649ADD}" dt="2023-09-19T17:43:44.478" v="47" actId="47"/>
        <pc:sldMkLst>
          <pc:docMk/>
          <pc:sldMk cId="2736770391" sldId="259"/>
        </pc:sldMkLst>
      </pc:sldChg>
      <pc:sldChg chg="addSp delSp modSp new del mod setBg modClrScheme chgLayout">
        <pc:chgData name="Yu, Duo" userId="97a69ae5-e632-4bf2-a339-618996bb8e19" providerId="ADAL" clId="{C4FA4A6D-8F74-4F4C-A764-1E610E649ADD}" dt="2023-09-21T20:12:30.109" v="1003" actId="47"/>
        <pc:sldMkLst>
          <pc:docMk/>
          <pc:sldMk cId="340988208" sldId="260"/>
        </pc:sldMkLst>
        <pc:spChg chg="mod ord">
          <ac:chgData name="Yu, Duo" userId="97a69ae5-e632-4bf2-a339-618996bb8e19" providerId="ADAL" clId="{C4FA4A6D-8F74-4F4C-A764-1E610E649ADD}" dt="2023-09-21T20:08:54.190" v="977" actId="2711"/>
          <ac:spMkLst>
            <pc:docMk/>
            <pc:sldMk cId="340988208" sldId="260"/>
            <ac:spMk id="2" creationId="{03A19518-FAAD-AC45-AEAB-62FC9602070C}"/>
          </ac:spMkLst>
        </pc:spChg>
        <pc:spChg chg="del mod ord">
          <ac:chgData name="Yu, Duo" userId="97a69ae5-e632-4bf2-a339-618996bb8e19" providerId="ADAL" clId="{C4FA4A6D-8F74-4F4C-A764-1E610E649ADD}" dt="2023-09-21T20:04:40.836" v="790" actId="700"/>
          <ac:spMkLst>
            <pc:docMk/>
            <pc:sldMk cId="340988208" sldId="260"/>
            <ac:spMk id="3" creationId="{90E248B9-AE98-D68D-C776-D2F5695A9801}"/>
          </ac:spMkLst>
        </pc:spChg>
        <pc:spChg chg="add del mod ord">
          <ac:chgData name="Yu, Duo" userId="97a69ae5-e632-4bf2-a339-618996bb8e19" providerId="ADAL" clId="{C4FA4A6D-8F74-4F4C-A764-1E610E649ADD}" dt="2023-09-21T20:04:43.507" v="791" actId="700"/>
          <ac:spMkLst>
            <pc:docMk/>
            <pc:sldMk cId="340988208" sldId="260"/>
            <ac:spMk id="4" creationId="{61D74BC0-7F68-438B-2834-0CCC275FA2CF}"/>
          </ac:spMkLst>
        </pc:spChg>
        <pc:spChg chg="add del mod ord">
          <ac:chgData name="Yu, Duo" userId="97a69ae5-e632-4bf2-a339-618996bb8e19" providerId="ADAL" clId="{C4FA4A6D-8F74-4F4C-A764-1E610E649ADD}" dt="2023-09-21T20:04:43.507" v="791" actId="700"/>
          <ac:spMkLst>
            <pc:docMk/>
            <pc:sldMk cId="340988208" sldId="260"/>
            <ac:spMk id="5" creationId="{BE2779FE-DDF1-A378-D1E7-7FFBF6E03176}"/>
          </ac:spMkLst>
        </pc:spChg>
        <pc:spChg chg="add del mod ord">
          <ac:chgData name="Yu, Duo" userId="97a69ae5-e632-4bf2-a339-618996bb8e19" providerId="ADAL" clId="{C4FA4A6D-8F74-4F4C-A764-1E610E649ADD}" dt="2023-09-21T20:04:43.507" v="791" actId="700"/>
          <ac:spMkLst>
            <pc:docMk/>
            <pc:sldMk cId="340988208" sldId="260"/>
            <ac:spMk id="6" creationId="{29E953B0-283D-5B02-680F-B8BF59690AAA}"/>
          </ac:spMkLst>
        </pc:spChg>
        <pc:spChg chg="add del mod ord">
          <ac:chgData name="Yu, Duo" userId="97a69ae5-e632-4bf2-a339-618996bb8e19" providerId="ADAL" clId="{C4FA4A6D-8F74-4F4C-A764-1E610E649ADD}" dt="2023-09-21T20:04:43.507" v="791" actId="700"/>
          <ac:spMkLst>
            <pc:docMk/>
            <pc:sldMk cId="340988208" sldId="260"/>
            <ac:spMk id="7" creationId="{65A68D6B-C93E-9924-32A3-94E395E967B8}"/>
          </ac:spMkLst>
        </pc:spChg>
        <pc:spChg chg="add mod ord">
          <ac:chgData name="Yu, Duo" userId="97a69ae5-e632-4bf2-a339-618996bb8e19" providerId="ADAL" clId="{C4FA4A6D-8F74-4F4C-A764-1E610E649ADD}" dt="2023-09-21T20:09:59.634" v="998" actId="20577"/>
          <ac:spMkLst>
            <pc:docMk/>
            <pc:sldMk cId="340988208" sldId="260"/>
            <ac:spMk id="8" creationId="{B5A440B4-7E77-0731-D423-84B397567853}"/>
          </ac:spMkLst>
        </pc:spChg>
        <pc:spChg chg="add del mod ord">
          <ac:chgData name="Yu, Duo" userId="97a69ae5-e632-4bf2-a339-618996bb8e19" providerId="ADAL" clId="{C4FA4A6D-8F74-4F4C-A764-1E610E649ADD}" dt="2023-09-21T20:08:04.169" v="967" actId="931"/>
          <ac:spMkLst>
            <pc:docMk/>
            <pc:sldMk cId="340988208" sldId="260"/>
            <ac:spMk id="9" creationId="{2EE92B64-7753-DBAD-1FBA-8E2482471C25}"/>
          </ac:spMkLst>
        </pc:spChg>
        <pc:spChg chg="add">
          <ac:chgData name="Yu, Duo" userId="97a69ae5-e632-4bf2-a339-618996bb8e19" providerId="ADAL" clId="{C4FA4A6D-8F74-4F4C-A764-1E610E649ADD}" dt="2023-09-21T20:08:23.037" v="970" actId="26606"/>
          <ac:spMkLst>
            <pc:docMk/>
            <pc:sldMk cId="340988208" sldId="260"/>
            <ac:spMk id="20" creationId="{92B0CFF1-78D7-4A83-A95E-71F9E3831622}"/>
          </ac:spMkLst>
        </pc:spChg>
        <pc:picChg chg="add mod">
          <ac:chgData name="Yu, Duo" userId="97a69ae5-e632-4bf2-a339-618996bb8e19" providerId="ADAL" clId="{C4FA4A6D-8F74-4F4C-A764-1E610E649ADD}" dt="2023-09-21T20:08:40.128" v="975" actId="14100"/>
          <ac:picMkLst>
            <pc:docMk/>
            <pc:sldMk cId="340988208" sldId="260"/>
            <ac:picMk id="11" creationId="{541F64C2-EEB2-CDCF-5BA6-199D83E259EC}"/>
          </ac:picMkLst>
        </pc:picChg>
        <pc:picChg chg="add del">
          <ac:chgData name="Yu, Duo" userId="97a69ae5-e632-4bf2-a339-618996bb8e19" providerId="ADAL" clId="{C4FA4A6D-8F74-4F4C-A764-1E610E649ADD}" dt="2023-09-21T20:12:19.070" v="1000" actId="22"/>
          <ac:picMkLst>
            <pc:docMk/>
            <pc:sldMk cId="340988208" sldId="260"/>
            <ac:picMk id="13" creationId="{A3908C33-A7A8-0114-1E2A-FE06E782C8A3}"/>
          </ac:picMkLst>
        </pc:picChg>
        <pc:cxnChg chg="add">
          <ac:chgData name="Yu, Duo" userId="97a69ae5-e632-4bf2-a339-618996bb8e19" providerId="ADAL" clId="{C4FA4A6D-8F74-4F4C-A764-1E610E649ADD}" dt="2023-09-21T20:08:23.037" v="970" actId="26606"/>
          <ac:cxnSpMkLst>
            <pc:docMk/>
            <pc:sldMk cId="340988208" sldId="260"/>
            <ac:cxnSpMk id="16" creationId="{108D74AC-B125-4E11-BA53-E9E383966DF8}"/>
          </ac:cxnSpMkLst>
        </pc:cxnChg>
        <pc:cxnChg chg="add">
          <ac:chgData name="Yu, Duo" userId="97a69ae5-e632-4bf2-a339-618996bb8e19" providerId="ADAL" clId="{C4FA4A6D-8F74-4F4C-A764-1E610E649ADD}" dt="2023-09-21T20:08:23.037" v="970" actId="26606"/>
          <ac:cxnSpMkLst>
            <pc:docMk/>
            <pc:sldMk cId="340988208" sldId="260"/>
            <ac:cxnSpMk id="18" creationId="{9DC76EBE-FB9D-4054-B5D8-19E3EAFE40B2}"/>
          </ac:cxnSpMkLst>
        </pc:cxnChg>
        <pc:cxnChg chg="add">
          <ac:chgData name="Yu, Duo" userId="97a69ae5-e632-4bf2-a339-618996bb8e19" providerId="ADAL" clId="{C4FA4A6D-8F74-4F4C-A764-1E610E649ADD}" dt="2023-09-21T20:08:23.037" v="970" actId="26606"/>
          <ac:cxnSpMkLst>
            <pc:docMk/>
            <pc:sldMk cId="340988208" sldId="260"/>
            <ac:cxnSpMk id="22" creationId="{E9615127-4E4B-44AE-B157-C50975D41902}"/>
          </ac:cxnSpMkLst>
        </pc:cxnChg>
        <pc:cxnChg chg="add">
          <ac:chgData name="Yu, Duo" userId="97a69ae5-e632-4bf2-a339-618996bb8e19" providerId="ADAL" clId="{C4FA4A6D-8F74-4F4C-A764-1E610E649ADD}" dt="2023-09-21T20:08:23.037" v="970" actId="26606"/>
          <ac:cxnSpMkLst>
            <pc:docMk/>
            <pc:sldMk cId="340988208" sldId="260"/>
            <ac:cxnSpMk id="24" creationId="{B607C7DF-2703-4D3B-B500-8182840C0A29}"/>
          </ac:cxnSpMkLst>
        </pc:cxnChg>
      </pc:sldChg>
      <pc:sldChg chg="del">
        <pc:chgData name="Yu, Duo" userId="97a69ae5-e632-4bf2-a339-618996bb8e19" providerId="ADAL" clId="{C4FA4A6D-8F74-4F4C-A764-1E610E649ADD}" dt="2023-09-19T17:43:45.630" v="48" actId="47"/>
        <pc:sldMkLst>
          <pc:docMk/>
          <pc:sldMk cId="4006941249" sldId="260"/>
        </pc:sldMkLst>
      </pc:sldChg>
      <pc:sldChg chg="del">
        <pc:chgData name="Yu, Duo" userId="97a69ae5-e632-4bf2-a339-618996bb8e19" providerId="ADAL" clId="{C4FA4A6D-8F74-4F4C-A764-1E610E649ADD}" dt="2023-09-19T17:43:46.662" v="49" actId="47"/>
        <pc:sldMkLst>
          <pc:docMk/>
          <pc:sldMk cId="1644070081" sldId="261"/>
        </pc:sldMkLst>
      </pc:sldChg>
      <pc:sldChg chg="addSp delSp modSp add mod setBg delDesignElem">
        <pc:chgData name="Yu, Duo" userId="97a69ae5-e632-4bf2-a339-618996bb8e19" providerId="ADAL" clId="{C4FA4A6D-8F74-4F4C-A764-1E610E649ADD}" dt="2023-10-10T13:47:56.738" v="5552" actId="27636"/>
        <pc:sldMkLst>
          <pc:docMk/>
          <pc:sldMk cId="3022995171" sldId="261"/>
        </pc:sldMkLst>
        <pc:spChg chg="add mod">
          <ac:chgData name="Yu, Duo" userId="97a69ae5-e632-4bf2-a339-618996bb8e19" providerId="ADAL" clId="{C4FA4A6D-8F74-4F4C-A764-1E610E649ADD}" dt="2023-10-10T13:23:11.082" v="5434" actId="1076"/>
          <ac:spMkLst>
            <pc:docMk/>
            <pc:sldMk cId="3022995171" sldId="261"/>
            <ac:spMk id="3" creationId="{B38FF3AD-D6AA-76BD-63B7-3BC374618FE4}"/>
          </ac:spMkLst>
        </pc:spChg>
        <pc:spChg chg="add mod">
          <ac:chgData name="Yu, Duo" userId="97a69ae5-e632-4bf2-a339-618996bb8e19" providerId="ADAL" clId="{C4FA4A6D-8F74-4F4C-A764-1E610E649ADD}" dt="2023-10-10T13:23:47.900" v="5438" actId="14100"/>
          <ac:spMkLst>
            <pc:docMk/>
            <pc:sldMk cId="3022995171" sldId="261"/>
            <ac:spMk id="4" creationId="{08753C8B-113A-F5E3-D040-4ADC54762328}"/>
          </ac:spMkLst>
        </pc:spChg>
        <pc:spChg chg="add mod">
          <ac:chgData name="Yu, Duo" userId="97a69ae5-e632-4bf2-a339-618996bb8e19" providerId="ADAL" clId="{C4FA4A6D-8F74-4F4C-A764-1E610E649ADD}" dt="2023-10-10T13:24:03.773" v="5441" actId="208"/>
          <ac:spMkLst>
            <pc:docMk/>
            <pc:sldMk cId="3022995171" sldId="261"/>
            <ac:spMk id="5" creationId="{C680A165-0D8A-3F58-1B71-640408C505C2}"/>
          </ac:spMkLst>
        </pc:spChg>
        <pc:spChg chg="add del mod">
          <ac:chgData name="Yu, Duo" userId="97a69ae5-e632-4bf2-a339-618996bb8e19" providerId="ADAL" clId="{C4FA4A6D-8F74-4F4C-A764-1E610E649ADD}" dt="2023-10-10T13:25:40.935" v="5445" actId="478"/>
          <ac:spMkLst>
            <pc:docMk/>
            <pc:sldMk cId="3022995171" sldId="261"/>
            <ac:spMk id="6" creationId="{67C960C9-75F7-74AE-5B35-3747EE668DC9}"/>
          </ac:spMkLst>
        </pc:spChg>
        <pc:spChg chg="mod">
          <ac:chgData name="Yu, Duo" userId="97a69ae5-e632-4bf2-a339-618996bb8e19" providerId="ADAL" clId="{C4FA4A6D-8F74-4F4C-A764-1E610E649ADD}" dt="2023-10-10T13:47:56.738" v="5552" actId="27636"/>
          <ac:spMkLst>
            <pc:docMk/>
            <pc:sldMk cId="3022995171" sldId="261"/>
            <ac:spMk id="8" creationId="{B5A440B4-7E77-0731-D423-84B397567853}"/>
          </ac:spMkLst>
        </pc:spChg>
        <pc:spChg chg="del">
          <ac:chgData name="Yu, Duo" userId="97a69ae5-e632-4bf2-a339-618996bb8e19" providerId="ADAL" clId="{C4FA4A6D-8F74-4F4C-A764-1E610E649ADD}" dt="2023-09-21T20:12:21.739" v="1002"/>
          <ac:spMkLst>
            <pc:docMk/>
            <pc:sldMk cId="3022995171" sldId="261"/>
            <ac:spMk id="20" creationId="{92B0CFF1-78D7-4A83-A95E-71F9E3831622}"/>
          </ac:spMkLst>
        </pc:spChg>
        <pc:cxnChg chg="del">
          <ac:chgData name="Yu, Duo" userId="97a69ae5-e632-4bf2-a339-618996bb8e19" providerId="ADAL" clId="{C4FA4A6D-8F74-4F4C-A764-1E610E649ADD}" dt="2023-09-21T20:12:21.739" v="1002"/>
          <ac:cxnSpMkLst>
            <pc:docMk/>
            <pc:sldMk cId="3022995171" sldId="261"/>
            <ac:cxnSpMk id="16" creationId="{108D74AC-B125-4E11-BA53-E9E383966DF8}"/>
          </ac:cxnSpMkLst>
        </pc:cxnChg>
        <pc:cxnChg chg="del">
          <ac:chgData name="Yu, Duo" userId="97a69ae5-e632-4bf2-a339-618996bb8e19" providerId="ADAL" clId="{C4FA4A6D-8F74-4F4C-A764-1E610E649ADD}" dt="2023-09-21T20:12:21.739" v="1002"/>
          <ac:cxnSpMkLst>
            <pc:docMk/>
            <pc:sldMk cId="3022995171" sldId="261"/>
            <ac:cxnSpMk id="18" creationId="{9DC76EBE-FB9D-4054-B5D8-19E3EAFE40B2}"/>
          </ac:cxnSpMkLst>
        </pc:cxnChg>
        <pc:cxnChg chg="del">
          <ac:chgData name="Yu, Duo" userId="97a69ae5-e632-4bf2-a339-618996bb8e19" providerId="ADAL" clId="{C4FA4A6D-8F74-4F4C-A764-1E610E649ADD}" dt="2023-09-21T20:12:21.739" v="1002"/>
          <ac:cxnSpMkLst>
            <pc:docMk/>
            <pc:sldMk cId="3022995171" sldId="261"/>
            <ac:cxnSpMk id="22" creationId="{E9615127-4E4B-44AE-B157-C50975D41902}"/>
          </ac:cxnSpMkLst>
        </pc:cxnChg>
        <pc:cxnChg chg="del">
          <ac:chgData name="Yu, Duo" userId="97a69ae5-e632-4bf2-a339-618996bb8e19" providerId="ADAL" clId="{C4FA4A6D-8F74-4F4C-A764-1E610E649ADD}" dt="2023-09-21T20:12:21.739" v="1002"/>
          <ac:cxnSpMkLst>
            <pc:docMk/>
            <pc:sldMk cId="3022995171" sldId="261"/>
            <ac:cxnSpMk id="24" creationId="{B607C7DF-2703-4D3B-B500-8182840C0A29}"/>
          </ac:cxnSpMkLst>
        </pc:cxnChg>
      </pc:sldChg>
      <pc:sldChg chg="del">
        <pc:chgData name="Yu, Duo" userId="97a69ae5-e632-4bf2-a339-618996bb8e19" providerId="ADAL" clId="{C4FA4A6D-8F74-4F4C-A764-1E610E649ADD}" dt="2023-09-19T17:43:47.511" v="50" actId="47"/>
        <pc:sldMkLst>
          <pc:docMk/>
          <pc:sldMk cId="1050380486" sldId="262"/>
        </pc:sldMkLst>
      </pc:sldChg>
      <pc:sldChg chg="addSp delSp modSp add mod setBg">
        <pc:chgData name="Yu, Duo" userId="97a69ae5-e632-4bf2-a339-618996bb8e19" providerId="ADAL" clId="{C4FA4A6D-8F74-4F4C-A764-1E610E649ADD}" dt="2023-10-10T15:13:55.248" v="5853"/>
        <pc:sldMkLst>
          <pc:docMk/>
          <pc:sldMk cId="3248746960" sldId="262"/>
        </pc:sldMkLst>
        <pc:spChg chg="mod">
          <ac:chgData name="Yu, Duo" userId="97a69ae5-e632-4bf2-a339-618996bb8e19" providerId="ADAL" clId="{C4FA4A6D-8F74-4F4C-A764-1E610E649ADD}" dt="2023-10-10T13:37:53.933" v="5480" actId="14100"/>
          <ac:spMkLst>
            <pc:docMk/>
            <pc:sldMk cId="3248746960" sldId="262"/>
            <ac:spMk id="2" creationId="{03A19518-FAAD-AC45-AEAB-62FC9602070C}"/>
          </ac:spMkLst>
        </pc:spChg>
        <pc:spChg chg="add del mod">
          <ac:chgData name="Yu, Duo" userId="97a69ae5-e632-4bf2-a339-618996bb8e19" providerId="ADAL" clId="{C4FA4A6D-8F74-4F4C-A764-1E610E649ADD}" dt="2023-10-10T15:13:55.248" v="5853"/>
          <ac:spMkLst>
            <pc:docMk/>
            <pc:sldMk cId="3248746960" sldId="262"/>
            <ac:spMk id="3" creationId="{DCBF49AD-FDC0-A632-5083-DFD2A1AE70E5}"/>
          </ac:spMkLst>
        </pc:spChg>
        <pc:spChg chg="add del mod">
          <ac:chgData name="Yu, Duo" userId="97a69ae5-e632-4bf2-a339-618996bb8e19" providerId="ADAL" clId="{C4FA4A6D-8F74-4F4C-A764-1E610E649ADD}" dt="2023-09-21T20:14:25.307" v="1033" actId="478"/>
          <ac:spMkLst>
            <pc:docMk/>
            <pc:sldMk cId="3248746960" sldId="262"/>
            <ac:spMk id="5" creationId="{2E82AC8A-623F-73A4-1571-DEDD5D6889D7}"/>
          </ac:spMkLst>
        </pc:spChg>
        <pc:spChg chg="mod">
          <ac:chgData name="Yu, Duo" userId="97a69ae5-e632-4bf2-a339-618996bb8e19" providerId="ADAL" clId="{C4FA4A6D-8F74-4F4C-A764-1E610E649ADD}" dt="2023-10-10T15:07:23.441" v="5681" actId="20577"/>
          <ac:spMkLst>
            <pc:docMk/>
            <pc:sldMk cId="3248746960" sldId="262"/>
            <ac:spMk id="8" creationId="{B5A440B4-7E77-0731-D423-84B397567853}"/>
          </ac:spMkLst>
        </pc:spChg>
        <pc:spChg chg="add del">
          <ac:chgData name="Yu, Duo" userId="97a69ae5-e632-4bf2-a339-618996bb8e19" providerId="ADAL" clId="{C4FA4A6D-8F74-4F4C-A764-1E610E649ADD}" dt="2023-09-21T20:14:22.626" v="1029" actId="26606"/>
          <ac:spMkLst>
            <pc:docMk/>
            <pc:sldMk cId="3248746960" sldId="262"/>
            <ac:spMk id="17" creationId="{92B0CFF1-78D7-4A83-A95E-71F9E3831622}"/>
          </ac:spMkLst>
        </pc:spChg>
        <pc:picChg chg="add del mod">
          <ac:chgData name="Yu, Duo" userId="97a69ae5-e632-4bf2-a339-618996bb8e19" providerId="ADAL" clId="{C4FA4A6D-8F74-4F4C-A764-1E610E649ADD}" dt="2023-09-21T20:14:27.200" v="1034" actId="478"/>
          <ac:picMkLst>
            <pc:docMk/>
            <pc:sldMk cId="3248746960" sldId="262"/>
            <ac:picMk id="3" creationId="{700E5ACE-A13E-3703-7997-D7A8C1249439}"/>
          </ac:picMkLst>
        </pc:picChg>
        <pc:picChg chg="add del mod">
          <ac:chgData name="Yu, Duo" userId="97a69ae5-e632-4bf2-a339-618996bb8e19" providerId="ADAL" clId="{C4FA4A6D-8F74-4F4C-A764-1E610E649ADD}" dt="2023-10-10T13:37:34.045" v="5476" actId="1076"/>
          <ac:picMkLst>
            <pc:docMk/>
            <pc:sldMk cId="3248746960" sldId="262"/>
            <ac:picMk id="11" creationId="{541F64C2-EEB2-CDCF-5BA6-199D83E259EC}"/>
          </ac:picMkLst>
        </pc:picChg>
        <pc:cxnChg chg="add del">
          <ac:chgData name="Yu, Duo" userId="97a69ae5-e632-4bf2-a339-618996bb8e19" providerId="ADAL" clId="{C4FA4A6D-8F74-4F4C-A764-1E610E649ADD}" dt="2023-09-21T20:14:22.626" v="1029" actId="26606"/>
          <ac:cxnSpMkLst>
            <pc:docMk/>
            <pc:sldMk cId="3248746960" sldId="262"/>
            <ac:cxnSpMk id="13" creationId="{108D74AC-B125-4E11-BA53-E9E383966DF8}"/>
          </ac:cxnSpMkLst>
        </pc:cxnChg>
        <pc:cxnChg chg="add del">
          <ac:chgData name="Yu, Duo" userId="97a69ae5-e632-4bf2-a339-618996bb8e19" providerId="ADAL" clId="{C4FA4A6D-8F74-4F4C-A764-1E610E649ADD}" dt="2023-09-21T20:14:22.626" v="1029" actId="26606"/>
          <ac:cxnSpMkLst>
            <pc:docMk/>
            <pc:sldMk cId="3248746960" sldId="262"/>
            <ac:cxnSpMk id="15" creationId="{9DC76EBE-FB9D-4054-B5D8-19E3EAFE40B2}"/>
          </ac:cxnSpMkLst>
        </pc:cxnChg>
        <pc:cxnChg chg="add del">
          <ac:chgData name="Yu, Duo" userId="97a69ae5-e632-4bf2-a339-618996bb8e19" providerId="ADAL" clId="{C4FA4A6D-8F74-4F4C-A764-1E610E649ADD}" dt="2023-09-21T20:14:22.626" v="1029" actId="26606"/>
          <ac:cxnSpMkLst>
            <pc:docMk/>
            <pc:sldMk cId="3248746960" sldId="262"/>
            <ac:cxnSpMk id="19" creationId="{E9615127-4E4B-44AE-B157-C50975D41902}"/>
          </ac:cxnSpMkLst>
        </pc:cxnChg>
        <pc:cxnChg chg="add del">
          <ac:chgData name="Yu, Duo" userId="97a69ae5-e632-4bf2-a339-618996bb8e19" providerId="ADAL" clId="{C4FA4A6D-8F74-4F4C-A764-1E610E649ADD}" dt="2023-09-21T20:14:22.626" v="1029" actId="26606"/>
          <ac:cxnSpMkLst>
            <pc:docMk/>
            <pc:sldMk cId="3248746960" sldId="262"/>
            <ac:cxnSpMk id="21" creationId="{B607C7DF-2703-4D3B-B500-8182840C0A29}"/>
          </ac:cxnSpMkLst>
        </pc:cxnChg>
      </pc:sldChg>
      <pc:sldChg chg="del">
        <pc:chgData name="Yu, Duo" userId="97a69ae5-e632-4bf2-a339-618996bb8e19" providerId="ADAL" clId="{C4FA4A6D-8F74-4F4C-A764-1E610E649ADD}" dt="2023-09-19T17:43:48.333" v="51" actId="47"/>
        <pc:sldMkLst>
          <pc:docMk/>
          <pc:sldMk cId="456450574" sldId="263"/>
        </pc:sldMkLst>
      </pc:sldChg>
      <pc:sldChg chg="addSp delSp modSp new mod setBg modClrScheme chgLayout">
        <pc:chgData name="Yu, Duo" userId="97a69ae5-e632-4bf2-a339-618996bb8e19" providerId="ADAL" clId="{C4FA4A6D-8F74-4F4C-A764-1E610E649ADD}" dt="2023-10-10T13:45:18.140" v="5507" actId="14100"/>
        <pc:sldMkLst>
          <pc:docMk/>
          <pc:sldMk cId="3686177503" sldId="263"/>
        </pc:sldMkLst>
        <pc:spChg chg="del mod ord">
          <ac:chgData name="Yu, Duo" userId="97a69ae5-e632-4bf2-a339-618996bb8e19" providerId="ADAL" clId="{C4FA4A6D-8F74-4F4C-A764-1E610E649ADD}" dt="2023-09-21T20:16:57.094" v="1043" actId="700"/>
          <ac:spMkLst>
            <pc:docMk/>
            <pc:sldMk cId="3686177503" sldId="263"/>
            <ac:spMk id="2" creationId="{B3919605-D30B-8AE1-CB3F-244A28434162}"/>
          </ac:spMkLst>
        </pc:spChg>
        <pc:spChg chg="add del mod ord">
          <ac:chgData name="Yu, Duo" userId="97a69ae5-e632-4bf2-a339-618996bb8e19" providerId="ADAL" clId="{C4FA4A6D-8F74-4F4C-A764-1E610E649ADD}" dt="2023-10-10T13:34:50.550" v="5451" actId="700"/>
          <ac:spMkLst>
            <pc:docMk/>
            <pc:sldMk cId="3686177503" sldId="263"/>
            <ac:spMk id="2" creationId="{EC181076-C2A3-BDB8-1BA3-704DBF82090B}"/>
          </ac:spMkLst>
        </pc:spChg>
        <pc:spChg chg="del mod ord">
          <ac:chgData name="Yu, Duo" userId="97a69ae5-e632-4bf2-a339-618996bb8e19" providerId="ADAL" clId="{C4FA4A6D-8F74-4F4C-A764-1E610E649ADD}" dt="2023-09-21T20:16:57.094" v="1043" actId="700"/>
          <ac:spMkLst>
            <pc:docMk/>
            <pc:sldMk cId="3686177503" sldId="263"/>
            <ac:spMk id="3" creationId="{B405EB62-F455-E85A-860A-211D396C32A2}"/>
          </ac:spMkLst>
        </pc:spChg>
        <pc:spChg chg="add del mod ord">
          <ac:chgData name="Yu, Duo" userId="97a69ae5-e632-4bf2-a339-618996bb8e19" providerId="ADAL" clId="{C4FA4A6D-8F74-4F4C-A764-1E610E649ADD}" dt="2023-10-10T13:34:50.550" v="5451" actId="700"/>
          <ac:spMkLst>
            <pc:docMk/>
            <pc:sldMk cId="3686177503" sldId="263"/>
            <ac:spMk id="3" creationId="{E51EDC59-55E3-8839-FA2E-AA749F763E86}"/>
          </ac:spMkLst>
        </pc:spChg>
        <pc:spChg chg="del">
          <ac:chgData name="Yu, Duo" userId="97a69ae5-e632-4bf2-a339-618996bb8e19" providerId="ADAL" clId="{C4FA4A6D-8F74-4F4C-A764-1E610E649ADD}" dt="2023-09-21T20:16:57.094" v="1043" actId="700"/>
          <ac:spMkLst>
            <pc:docMk/>
            <pc:sldMk cId="3686177503" sldId="263"/>
            <ac:spMk id="4" creationId="{97B1606B-0617-C367-7709-55C6F9ECA6A8}"/>
          </ac:spMkLst>
        </pc:spChg>
        <pc:spChg chg="add del mod ord">
          <ac:chgData name="Yu, Duo" userId="97a69ae5-e632-4bf2-a339-618996bb8e19" providerId="ADAL" clId="{C4FA4A6D-8F74-4F4C-A764-1E610E649ADD}" dt="2023-10-10T13:34:50.550" v="5451" actId="700"/>
          <ac:spMkLst>
            <pc:docMk/>
            <pc:sldMk cId="3686177503" sldId="263"/>
            <ac:spMk id="4" creationId="{F8FE03EA-8316-32D8-2E0E-A3A063B9D4F6}"/>
          </ac:spMkLst>
        </pc:spChg>
        <pc:spChg chg="add mod ord">
          <ac:chgData name="Yu, Duo" userId="97a69ae5-e632-4bf2-a339-618996bb8e19" providerId="ADAL" clId="{C4FA4A6D-8F74-4F4C-A764-1E610E649ADD}" dt="2023-10-10T13:35:40.199" v="5460" actId="2711"/>
          <ac:spMkLst>
            <pc:docMk/>
            <pc:sldMk cId="3686177503" sldId="263"/>
            <ac:spMk id="5" creationId="{B4A5A7A6-D8E6-1431-362E-CAF9C2351D79}"/>
          </ac:spMkLst>
        </pc:spChg>
        <pc:spChg chg="add mod ord">
          <ac:chgData name="Yu, Duo" userId="97a69ae5-e632-4bf2-a339-618996bb8e19" providerId="ADAL" clId="{C4FA4A6D-8F74-4F4C-A764-1E610E649ADD}" dt="2023-10-10T13:37:09.536" v="5473" actId="14100"/>
          <ac:spMkLst>
            <pc:docMk/>
            <pc:sldMk cId="3686177503" sldId="263"/>
            <ac:spMk id="6" creationId="{48A54015-3AAA-19A0-1336-895835895F2C}"/>
          </ac:spMkLst>
        </pc:spChg>
        <pc:spChg chg="add del mod ord">
          <ac:chgData name="Yu, Duo" userId="97a69ae5-e632-4bf2-a339-618996bb8e19" providerId="ADAL" clId="{C4FA4A6D-8F74-4F4C-A764-1E610E649ADD}" dt="2023-10-10T13:34:59.908" v="5454" actId="22"/>
          <ac:spMkLst>
            <pc:docMk/>
            <pc:sldMk cId="3686177503" sldId="263"/>
            <ac:spMk id="7" creationId="{5F0BD6AF-8B54-A170-6BEC-2384AF7327B2}"/>
          </ac:spMkLst>
        </pc:spChg>
        <pc:spChg chg="add">
          <ac:chgData name="Yu, Duo" userId="97a69ae5-e632-4bf2-a339-618996bb8e19" providerId="ADAL" clId="{C4FA4A6D-8F74-4F4C-A764-1E610E649ADD}" dt="2023-10-10T13:35:08.728" v="5458" actId="26606"/>
          <ac:spMkLst>
            <pc:docMk/>
            <pc:sldMk cId="3686177503" sldId="263"/>
            <ac:spMk id="20" creationId="{92B0CFF1-78D7-4A83-A95E-71F9E3831622}"/>
          </ac:spMkLst>
        </pc:spChg>
        <pc:spChg chg="add">
          <ac:chgData name="Yu, Duo" userId="97a69ae5-e632-4bf2-a339-618996bb8e19" providerId="ADAL" clId="{C4FA4A6D-8F74-4F4C-A764-1E610E649ADD}" dt="2023-10-10T13:35:08.728" v="5458" actId="26606"/>
          <ac:spMkLst>
            <pc:docMk/>
            <pc:sldMk cId="3686177503" sldId="263"/>
            <ac:spMk id="22" creationId="{C12927E5-081D-440D-A775-C0AE9DA1E3EC}"/>
          </ac:spMkLst>
        </pc:spChg>
        <pc:picChg chg="add mod ord">
          <ac:chgData name="Yu, Duo" userId="97a69ae5-e632-4bf2-a339-618996bb8e19" providerId="ADAL" clId="{C4FA4A6D-8F74-4F4C-A764-1E610E649ADD}" dt="2023-10-10T13:45:18.140" v="5507" actId="14100"/>
          <ac:picMkLst>
            <pc:docMk/>
            <pc:sldMk cId="3686177503" sldId="263"/>
            <ac:picMk id="9" creationId="{BC77FF9A-3BD7-4A1C-BEC3-BC5531BD2B2F}"/>
          </ac:picMkLst>
        </pc:picChg>
        <pc:cxnChg chg="add">
          <ac:chgData name="Yu, Duo" userId="97a69ae5-e632-4bf2-a339-618996bb8e19" providerId="ADAL" clId="{C4FA4A6D-8F74-4F4C-A764-1E610E649ADD}" dt="2023-10-10T13:35:08.728" v="5458" actId="26606"/>
          <ac:cxnSpMkLst>
            <pc:docMk/>
            <pc:sldMk cId="3686177503" sldId="263"/>
            <ac:cxnSpMk id="14" creationId="{108D74AC-B125-4E11-BA53-E9E383966DF8}"/>
          </ac:cxnSpMkLst>
        </pc:cxnChg>
        <pc:cxnChg chg="add">
          <ac:chgData name="Yu, Duo" userId="97a69ae5-e632-4bf2-a339-618996bb8e19" providerId="ADAL" clId="{C4FA4A6D-8F74-4F4C-A764-1E610E649ADD}" dt="2023-10-10T13:35:08.728" v="5458" actId="26606"/>
          <ac:cxnSpMkLst>
            <pc:docMk/>
            <pc:sldMk cId="3686177503" sldId="263"/>
            <ac:cxnSpMk id="16" creationId="{9DC76EBE-FB9D-4054-B5D8-19E3EAFE40B2}"/>
          </ac:cxnSpMkLst>
        </pc:cxnChg>
        <pc:cxnChg chg="add">
          <ac:chgData name="Yu, Duo" userId="97a69ae5-e632-4bf2-a339-618996bb8e19" providerId="ADAL" clId="{C4FA4A6D-8F74-4F4C-A764-1E610E649ADD}" dt="2023-10-10T13:35:08.728" v="5458" actId="26606"/>
          <ac:cxnSpMkLst>
            <pc:docMk/>
            <pc:sldMk cId="3686177503" sldId="263"/>
            <ac:cxnSpMk id="18" creationId="{E48FA233-30DB-4D0A-BF51-78D03F79F247}"/>
          </ac:cxnSpMkLst>
        </pc:cxnChg>
        <pc:cxnChg chg="add">
          <ac:chgData name="Yu, Duo" userId="97a69ae5-e632-4bf2-a339-618996bb8e19" providerId="ADAL" clId="{C4FA4A6D-8F74-4F4C-A764-1E610E649ADD}" dt="2023-10-10T13:35:08.728" v="5458" actId="26606"/>
          <ac:cxnSpMkLst>
            <pc:docMk/>
            <pc:sldMk cId="3686177503" sldId="263"/>
            <ac:cxnSpMk id="24" creationId="{22CDD0E7-BDD6-41F4-8AAB-088A2E8D0367}"/>
          </ac:cxnSpMkLst>
        </pc:cxnChg>
        <pc:cxnChg chg="add">
          <ac:chgData name="Yu, Duo" userId="97a69ae5-e632-4bf2-a339-618996bb8e19" providerId="ADAL" clId="{C4FA4A6D-8F74-4F4C-A764-1E610E649ADD}" dt="2023-10-10T13:35:08.728" v="5458" actId="26606"/>
          <ac:cxnSpMkLst>
            <pc:docMk/>
            <pc:sldMk cId="3686177503" sldId="263"/>
            <ac:cxnSpMk id="26" creationId="{C4558310-C928-4426-BFAC-68450D291D0A}"/>
          </ac:cxnSpMkLst>
        </pc:cxnChg>
        <pc:cxnChg chg="add">
          <ac:chgData name="Yu, Duo" userId="97a69ae5-e632-4bf2-a339-618996bb8e19" providerId="ADAL" clId="{C4FA4A6D-8F74-4F4C-A764-1E610E649ADD}" dt="2023-10-10T13:35:08.728" v="5458" actId="26606"/>
          <ac:cxnSpMkLst>
            <pc:docMk/>
            <pc:sldMk cId="3686177503" sldId="263"/>
            <ac:cxnSpMk id="28" creationId="{B58B45F5-E162-4AF7-9E46-A4290969B479}"/>
          </ac:cxnSpMkLst>
        </pc:cxnChg>
      </pc:sldChg>
      <pc:sldChg chg="del">
        <pc:chgData name="Yu, Duo" userId="97a69ae5-e632-4bf2-a339-618996bb8e19" providerId="ADAL" clId="{C4FA4A6D-8F74-4F4C-A764-1E610E649ADD}" dt="2023-09-19T17:43:49.149" v="52" actId="47"/>
        <pc:sldMkLst>
          <pc:docMk/>
          <pc:sldMk cId="47381551" sldId="264"/>
        </pc:sldMkLst>
      </pc:sldChg>
      <pc:sldChg chg="addSp delSp modSp add mod setBg modClrScheme chgLayout">
        <pc:chgData name="Yu, Duo" userId="97a69ae5-e632-4bf2-a339-618996bb8e19" providerId="ADAL" clId="{C4FA4A6D-8F74-4F4C-A764-1E610E649ADD}" dt="2023-10-10T13:45:12.086" v="5506" actId="14100"/>
        <pc:sldMkLst>
          <pc:docMk/>
          <pc:sldMk cId="3101324480" sldId="264"/>
        </pc:sldMkLst>
        <pc:spChg chg="add del mod ord">
          <ac:chgData name="Yu, Duo" userId="97a69ae5-e632-4bf2-a339-618996bb8e19" providerId="ADAL" clId="{C4FA4A6D-8F74-4F4C-A764-1E610E649ADD}" dt="2023-10-10T13:38:18.838" v="5484"/>
          <ac:spMkLst>
            <pc:docMk/>
            <pc:sldMk cId="3101324480" sldId="264"/>
            <ac:spMk id="2" creationId="{6F126776-061B-DE0E-326F-E8E0899F53A0}"/>
          </ac:spMkLst>
        </pc:spChg>
        <pc:spChg chg="mod ord">
          <ac:chgData name="Yu, Duo" userId="97a69ae5-e632-4bf2-a339-618996bb8e19" providerId="ADAL" clId="{C4FA4A6D-8F74-4F4C-A764-1E610E649ADD}" dt="2023-10-10T13:38:32.558" v="5486" actId="2711"/>
          <ac:spMkLst>
            <pc:docMk/>
            <pc:sldMk cId="3101324480" sldId="264"/>
            <ac:spMk id="5" creationId="{B4A5A7A6-D8E6-1431-362E-CAF9C2351D79}"/>
          </ac:spMkLst>
        </pc:spChg>
        <pc:spChg chg="mod ord">
          <ac:chgData name="Yu, Duo" userId="97a69ae5-e632-4bf2-a339-618996bb8e19" providerId="ADAL" clId="{C4FA4A6D-8F74-4F4C-A764-1E610E649ADD}" dt="2023-10-10T13:42:41.826" v="5500"/>
          <ac:spMkLst>
            <pc:docMk/>
            <pc:sldMk cId="3101324480" sldId="264"/>
            <ac:spMk id="6" creationId="{48A54015-3AAA-19A0-1336-895835895F2C}"/>
          </ac:spMkLst>
        </pc:spChg>
        <pc:spChg chg="add">
          <ac:chgData name="Yu, Duo" userId="97a69ae5-e632-4bf2-a339-618996bb8e19" providerId="ADAL" clId="{C4FA4A6D-8F74-4F4C-A764-1E610E649ADD}" dt="2023-10-10T13:38:24.192" v="5485" actId="26606"/>
          <ac:spMkLst>
            <pc:docMk/>
            <pc:sldMk cId="3101324480" sldId="264"/>
            <ac:spMk id="17" creationId="{92B0CFF1-78D7-4A83-A95E-71F9E3831622}"/>
          </ac:spMkLst>
        </pc:spChg>
        <pc:spChg chg="add">
          <ac:chgData name="Yu, Duo" userId="97a69ae5-e632-4bf2-a339-618996bb8e19" providerId="ADAL" clId="{C4FA4A6D-8F74-4F4C-A764-1E610E649ADD}" dt="2023-10-10T13:38:24.192" v="5485" actId="26606"/>
          <ac:spMkLst>
            <pc:docMk/>
            <pc:sldMk cId="3101324480" sldId="264"/>
            <ac:spMk id="19" creationId="{C12927E5-081D-440D-A775-C0AE9DA1E3EC}"/>
          </ac:spMkLst>
        </pc:spChg>
        <pc:picChg chg="add mod">
          <ac:chgData name="Yu, Duo" userId="97a69ae5-e632-4bf2-a339-618996bb8e19" providerId="ADAL" clId="{C4FA4A6D-8F74-4F4C-A764-1E610E649ADD}" dt="2023-10-10T13:45:12.086" v="5506" actId="14100"/>
          <ac:picMkLst>
            <pc:docMk/>
            <pc:sldMk cId="3101324480" sldId="264"/>
            <ac:picMk id="3" creationId="{42599E99-DBB0-6705-63D5-54A2F06BAA38}"/>
          </ac:picMkLst>
        </pc:picChg>
        <pc:cxnChg chg="add">
          <ac:chgData name="Yu, Duo" userId="97a69ae5-e632-4bf2-a339-618996bb8e19" providerId="ADAL" clId="{C4FA4A6D-8F74-4F4C-A764-1E610E649ADD}" dt="2023-10-10T13:38:24.192" v="5485" actId="26606"/>
          <ac:cxnSpMkLst>
            <pc:docMk/>
            <pc:sldMk cId="3101324480" sldId="264"/>
            <ac:cxnSpMk id="11" creationId="{108D74AC-B125-4E11-BA53-E9E383966DF8}"/>
          </ac:cxnSpMkLst>
        </pc:cxnChg>
        <pc:cxnChg chg="add">
          <ac:chgData name="Yu, Duo" userId="97a69ae5-e632-4bf2-a339-618996bb8e19" providerId="ADAL" clId="{C4FA4A6D-8F74-4F4C-A764-1E610E649ADD}" dt="2023-10-10T13:38:24.192" v="5485" actId="26606"/>
          <ac:cxnSpMkLst>
            <pc:docMk/>
            <pc:sldMk cId="3101324480" sldId="264"/>
            <ac:cxnSpMk id="13" creationId="{9DC76EBE-FB9D-4054-B5D8-19E3EAFE40B2}"/>
          </ac:cxnSpMkLst>
        </pc:cxnChg>
        <pc:cxnChg chg="add">
          <ac:chgData name="Yu, Duo" userId="97a69ae5-e632-4bf2-a339-618996bb8e19" providerId="ADAL" clId="{C4FA4A6D-8F74-4F4C-A764-1E610E649ADD}" dt="2023-10-10T13:38:24.192" v="5485" actId="26606"/>
          <ac:cxnSpMkLst>
            <pc:docMk/>
            <pc:sldMk cId="3101324480" sldId="264"/>
            <ac:cxnSpMk id="15" creationId="{E48FA233-30DB-4D0A-BF51-78D03F79F247}"/>
          </ac:cxnSpMkLst>
        </pc:cxnChg>
        <pc:cxnChg chg="add">
          <ac:chgData name="Yu, Duo" userId="97a69ae5-e632-4bf2-a339-618996bb8e19" providerId="ADAL" clId="{C4FA4A6D-8F74-4F4C-A764-1E610E649ADD}" dt="2023-10-10T13:38:24.192" v="5485" actId="26606"/>
          <ac:cxnSpMkLst>
            <pc:docMk/>
            <pc:sldMk cId="3101324480" sldId="264"/>
            <ac:cxnSpMk id="21" creationId="{22CDD0E7-BDD6-41F4-8AAB-088A2E8D0367}"/>
          </ac:cxnSpMkLst>
        </pc:cxnChg>
        <pc:cxnChg chg="add">
          <ac:chgData name="Yu, Duo" userId="97a69ae5-e632-4bf2-a339-618996bb8e19" providerId="ADAL" clId="{C4FA4A6D-8F74-4F4C-A764-1E610E649ADD}" dt="2023-10-10T13:38:24.192" v="5485" actId="26606"/>
          <ac:cxnSpMkLst>
            <pc:docMk/>
            <pc:sldMk cId="3101324480" sldId="264"/>
            <ac:cxnSpMk id="23" creationId="{C4558310-C928-4426-BFAC-68450D291D0A}"/>
          </ac:cxnSpMkLst>
        </pc:cxnChg>
        <pc:cxnChg chg="add">
          <ac:chgData name="Yu, Duo" userId="97a69ae5-e632-4bf2-a339-618996bb8e19" providerId="ADAL" clId="{C4FA4A6D-8F74-4F4C-A764-1E610E649ADD}" dt="2023-10-10T13:38:24.192" v="5485" actId="26606"/>
          <ac:cxnSpMkLst>
            <pc:docMk/>
            <pc:sldMk cId="3101324480" sldId="264"/>
            <ac:cxnSpMk id="25" creationId="{B58B45F5-E162-4AF7-9E46-A4290969B479}"/>
          </ac:cxnSpMkLst>
        </pc:cxnChg>
      </pc:sldChg>
      <pc:sldChg chg="modSp add mod">
        <pc:chgData name="Yu, Duo" userId="97a69ae5-e632-4bf2-a339-618996bb8e19" providerId="ADAL" clId="{C4FA4A6D-8F74-4F4C-A764-1E610E649ADD}" dt="2023-09-21T20:49:56.542" v="1244" actId="14100"/>
        <pc:sldMkLst>
          <pc:docMk/>
          <pc:sldMk cId="460864877" sldId="265"/>
        </pc:sldMkLst>
        <pc:spChg chg="mod">
          <ac:chgData name="Yu, Duo" userId="97a69ae5-e632-4bf2-a339-618996bb8e19" providerId="ADAL" clId="{C4FA4A6D-8F74-4F4C-A764-1E610E649ADD}" dt="2023-09-21T20:45:05.349" v="1221"/>
          <ac:spMkLst>
            <pc:docMk/>
            <pc:sldMk cId="460864877" sldId="265"/>
            <ac:spMk id="5" creationId="{B4A5A7A6-D8E6-1431-362E-CAF9C2351D79}"/>
          </ac:spMkLst>
        </pc:spChg>
        <pc:spChg chg="mod">
          <ac:chgData name="Yu, Duo" userId="97a69ae5-e632-4bf2-a339-618996bb8e19" providerId="ADAL" clId="{C4FA4A6D-8F74-4F4C-A764-1E610E649ADD}" dt="2023-09-21T20:49:56.542" v="1244" actId="14100"/>
          <ac:spMkLst>
            <pc:docMk/>
            <pc:sldMk cId="460864877" sldId="265"/>
            <ac:spMk id="6" creationId="{48A54015-3AAA-19A0-1336-895835895F2C}"/>
          </ac:spMkLst>
        </pc:spChg>
      </pc:sldChg>
      <pc:sldChg chg="del">
        <pc:chgData name="Yu, Duo" userId="97a69ae5-e632-4bf2-a339-618996bb8e19" providerId="ADAL" clId="{C4FA4A6D-8F74-4F4C-A764-1E610E649ADD}" dt="2023-09-19T17:43:50.009" v="53" actId="47"/>
        <pc:sldMkLst>
          <pc:docMk/>
          <pc:sldMk cId="4217208850" sldId="265"/>
        </pc:sldMkLst>
      </pc:sldChg>
      <pc:sldChg chg="addSp modSp add mod">
        <pc:chgData name="Yu, Duo" userId="97a69ae5-e632-4bf2-a339-618996bb8e19" providerId="ADAL" clId="{C4FA4A6D-8F74-4F4C-A764-1E610E649ADD}" dt="2023-10-10T13:49:37.095" v="5557" actId="14100"/>
        <pc:sldMkLst>
          <pc:docMk/>
          <pc:sldMk cId="2599598785" sldId="266"/>
        </pc:sldMkLst>
        <pc:spChg chg="mod">
          <ac:chgData name="Yu, Duo" userId="97a69ae5-e632-4bf2-a339-618996bb8e19" providerId="ADAL" clId="{C4FA4A6D-8F74-4F4C-A764-1E610E649ADD}" dt="2023-10-10T13:49:37.095" v="5557" actId="14100"/>
          <ac:spMkLst>
            <pc:docMk/>
            <pc:sldMk cId="2599598785" sldId="266"/>
            <ac:spMk id="5" creationId="{B4A5A7A6-D8E6-1431-362E-CAF9C2351D79}"/>
          </ac:spMkLst>
        </pc:spChg>
        <pc:spChg chg="mod">
          <ac:chgData name="Yu, Duo" userId="97a69ae5-e632-4bf2-a339-618996bb8e19" providerId="ADAL" clId="{C4FA4A6D-8F74-4F4C-A764-1E610E649ADD}" dt="2023-10-10T13:49:19.967" v="5554" actId="27636"/>
          <ac:spMkLst>
            <pc:docMk/>
            <pc:sldMk cId="2599598785" sldId="266"/>
            <ac:spMk id="6" creationId="{48A54015-3AAA-19A0-1336-895835895F2C}"/>
          </ac:spMkLst>
        </pc:spChg>
        <pc:picChg chg="add mod">
          <ac:chgData name="Yu, Duo" userId="97a69ae5-e632-4bf2-a339-618996bb8e19" providerId="ADAL" clId="{C4FA4A6D-8F74-4F4C-A764-1E610E649ADD}" dt="2023-10-10T13:49:23.216" v="5555" actId="1076"/>
          <ac:picMkLst>
            <pc:docMk/>
            <pc:sldMk cId="2599598785" sldId="266"/>
            <ac:picMk id="2" creationId="{FE227855-3DE4-BD90-C759-3DAD2C36F734}"/>
          </ac:picMkLst>
        </pc:picChg>
      </pc:sldChg>
      <pc:sldChg chg="del">
        <pc:chgData name="Yu, Duo" userId="97a69ae5-e632-4bf2-a339-618996bb8e19" providerId="ADAL" clId="{C4FA4A6D-8F74-4F4C-A764-1E610E649ADD}" dt="2023-09-19T17:43:50.919" v="54" actId="47"/>
        <pc:sldMkLst>
          <pc:docMk/>
          <pc:sldMk cId="396696297" sldId="267"/>
        </pc:sldMkLst>
      </pc:sldChg>
      <pc:sldChg chg="modSp new mod">
        <pc:chgData name="Yu, Duo" userId="97a69ae5-e632-4bf2-a339-618996bb8e19" providerId="ADAL" clId="{C4FA4A6D-8F74-4F4C-A764-1E610E649ADD}" dt="2023-10-10T13:56:31.792" v="5563" actId="14100"/>
        <pc:sldMkLst>
          <pc:docMk/>
          <pc:sldMk cId="1375213621" sldId="267"/>
        </pc:sldMkLst>
        <pc:spChg chg="mod">
          <ac:chgData name="Yu, Duo" userId="97a69ae5-e632-4bf2-a339-618996bb8e19" providerId="ADAL" clId="{C4FA4A6D-8F74-4F4C-A764-1E610E649ADD}" dt="2023-10-10T13:56:29.924" v="5562" actId="14100"/>
          <ac:spMkLst>
            <pc:docMk/>
            <pc:sldMk cId="1375213621" sldId="267"/>
            <ac:spMk id="2" creationId="{8C646104-AD0D-C6F3-2AAB-F99CFEAA15F1}"/>
          </ac:spMkLst>
        </pc:spChg>
        <pc:spChg chg="mod">
          <ac:chgData name="Yu, Duo" userId="97a69ae5-e632-4bf2-a339-618996bb8e19" providerId="ADAL" clId="{C4FA4A6D-8F74-4F4C-A764-1E610E649ADD}" dt="2023-10-10T13:56:31.792" v="5563" actId="14100"/>
          <ac:spMkLst>
            <pc:docMk/>
            <pc:sldMk cId="1375213621" sldId="267"/>
            <ac:spMk id="3" creationId="{C763E50A-D3A8-DA47-9E32-C2D0C2ED801D}"/>
          </ac:spMkLst>
        </pc:spChg>
      </pc:sldChg>
      <pc:sldChg chg="addSp delSp modSp add mod">
        <pc:chgData name="Yu, Duo" userId="97a69ae5-e632-4bf2-a339-618996bb8e19" providerId="ADAL" clId="{C4FA4A6D-8F74-4F4C-A764-1E610E649ADD}" dt="2023-09-21T22:08:10.512" v="2924" actId="12"/>
        <pc:sldMkLst>
          <pc:docMk/>
          <pc:sldMk cId="1978721507" sldId="268"/>
        </pc:sldMkLst>
        <pc:spChg chg="mod">
          <ac:chgData name="Yu, Duo" userId="97a69ae5-e632-4bf2-a339-618996bb8e19" providerId="ADAL" clId="{C4FA4A6D-8F74-4F4C-A764-1E610E649ADD}" dt="2023-09-21T21:47:37.516" v="2151" actId="1076"/>
          <ac:spMkLst>
            <pc:docMk/>
            <pc:sldMk cId="1978721507" sldId="268"/>
            <ac:spMk id="2" creationId="{8C646104-AD0D-C6F3-2AAB-F99CFEAA15F1}"/>
          </ac:spMkLst>
        </pc:spChg>
        <pc:spChg chg="mod">
          <ac:chgData name="Yu, Duo" userId="97a69ae5-e632-4bf2-a339-618996bb8e19" providerId="ADAL" clId="{C4FA4A6D-8F74-4F4C-A764-1E610E649ADD}" dt="2023-09-21T22:08:10.512" v="2924" actId="12"/>
          <ac:spMkLst>
            <pc:docMk/>
            <pc:sldMk cId="1978721507" sldId="268"/>
            <ac:spMk id="3" creationId="{C763E50A-D3A8-DA47-9E32-C2D0C2ED801D}"/>
          </ac:spMkLst>
        </pc:spChg>
        <pc:picChg chg="add mod">
          <ac:chgData name="Yu, Duo" userId="97a69ae5-e632-4bf2-a339-618996bb8e19" providerId="ADAL" clId="{C4FA4A6D-8F74-4F4C-A764-1E610E649ADD}" dt="2023-09-21T22:03:28.204" v="2586" actId="1076"/>
          <ac:picMkLst>
            <pc:docMk/>
            <pc:sldMk cId="1978721507" sldId="268"/>
            <ac:picMk id="5" creationId="{4A3E9E2B-3929-FD9B-DB19-AC05F6C7E4BA}"/>
          </ac:picMkLst>
        </pc:picChg>
        <pc:picChg chg="add del">
          <ac:chgData name="Yu, Duo" userId="97a69ae5-e632-4bf2-a339-618996bb8e19" providerId="ADAL" clId="{C4FA4A6D-8F74-4F4C-A764-1E610E649ADD}" dt="2023-09-21T22:04:54.157" v="2613" actId="22"/>
          <ac:picMkLst>
            <pc:docMk/>
            <pc:sldMk cId="1978721507" sldId="268"/>
            <ac:picMk id="7" creationId="{9989930F-8ED5-6819-F93A-5141D2C7A70D}"/>
          </ac:picMkLst>
        </pc:picChg>
      </pc:sldChg>
      <pc:sldChg chg="del">
        <pc:chgData name="Yu, Duo" userId="97a69ae5-e632-4bf2-a339-618996bb8e19" providerId="ADAL" clId="{C4FA4A6D-8F74-4F4C-A764-1E610E649ADD}" dt="2023-09-19T17:43:51.831" v="55" actId="47"/>
        <pc:sldMkLst>
          <pc:docMk/>
          <pc:sldMk cId="2678743726" sldId="268"/>
        </pc:sldMkLst>
      </pc:sldChg>
      <pc:sldChg chg="del">
        <pc:chgData name="Yu, Duo" userId="97a69ae5-e632-4bf2-a339-618996bb8e19" providerId="ADAL" clId="{C4FA4A6D-8F74-4F4C-A764-1E610E649ADD}" dt="2023-09-19T17:43:52.663" v="56" actId="47"/>
        <pc:sldMkLst>
          <pc:docMk/>
          <pc:sldMk cId="2491921230" sldId="269"/>
        </pc:sldMkLst>
      </pc:sldChg>
      <pc:sldChg chg="delSp modSp add mod">
        <pc:chgData name="Yu, Duo" userId="97a69ae5-e632-4bf2-a339-618996bb8e19" providerId="ADAL" clId="{C4FA4A6D-8F74-4F4C-A764-1E610E649ADD}" dt="2023-10-10T13:59:05.338" v="5565" actId="20577"/>
        <pc:sldMkLst>
          <pc:docMk/>
          <pc:sldMk cId="2517280722" sldId="269"/>
        </pc:sldMkLst>
        <pc:spChg chg="mod">
          <ac:chgData name="Yu, Duo" userId="97a69ae5-e632-4bf2-a339-618996bb8e19" providerId="ADAL" clId="{C4FA4A6D-8F74-4F4C-A764-1E610E649ADD}" dt="2023-10-10T13:59:05.338" v="5565" actId="20577"/>
          <ac:spMkLst>
            <pc:docMk/>
            <pc:sldMk cId="2517280722" sldId="269"/>
            <ac:spMk id="3" creationId="{C763E50A-D3A8-DA47-9E32-C2D0C2ED801D}"/>
          </ac:spMkLst>
        </pc:spChg>
        <pc:picChg chg="del">
          <ac:chgData name="Yu, Duo" userId="97a69ae5-e632-4bf2-a339-618996bb8e19" providerId="ADAL" clId="{C4FA4A6D-8F74-4F4C-A764-1E610E649ADD}" dt="2023-09-21T22:05:12.988" v="2615" actId="478"/>
          <ac:picMkLst>
            <pc:docMk/>
            <pc:sldMk cId="2517280722" sldId="269"/>
            <ac:picMk id="5" creationId="{4A3E9E2B-3929-FD9B-DB19-AC05F6C7E4BA}"/>
          </ac:picMkLst>
        </pc:picChg>
      </pc:sldChg>
      <pc:sldChg chg="del">
        <pc:chgData name="Yu, Duo" userId="97a69ae5-e632-4bf2-a339-618996bb8e19" providerId="ADAL" clId="{C4FA4A6D-8F74-4F4C-A764-1E610E649ADD}" dt="2023-09-19T17:43:53.499" v="57" actId="47"/>
        <pc:sldMkLst>
          <pc:docMk/>
          <pc:sldMk cId="3251096074" sldId="270"/>
        </pc:sldMkLst>
      </pc:sldChg>
      <pc:sldChg chg="addSp delSp modSp new del mod setBg modClrScheme chgLayout">
        <pc:chgData name="Yu, Duo" userId="97a69ae5-e632-4bf2-a339-618996bb8e19" providerId="ADAL" clId="{C4FA4A6D-8F74-4F4C-A764-1E610E649ADD}" dt="2023-09-21T22:25:02.396" v="3335" actId="47"/>
        <pc:sldMkLst>
          <pc:docMk/>
          <pc:sldMk cId="3395184254" sldId="270"/>
        </pc:sldMkLst>
        <pc:spChg chg="del">
          <ac:chgData name="Yu, Duo" userId="97a69ae5-e632-4bf2-a339-618996bb8e19" providerId="ADAL" clId="{C4FA4A6D-8F74-4F4C-A764-1E610E649ADD}" dt="2023-09-21T22:15:27.994" v="3322" actId="700"/>
          <ac:spMkLst>
            <pc:docMk/>
            <pc:sldMk cId="3395184254" sldId="270"/>
            <ac:spMk id="2" creationId="{D9A0B2C0-67B4-E51F-62C7-A8A94A13A0FD}"/>
          </ac:spMkLst>
        </pc:spChg>
        <pc:spChg chg="del">
          <ac:chgData name="Yu, Duo" userId="97a69ae5-e632-4bf2-a339-618996bb8e19" providerId="ADAL" clId="{C4FA4A6D-8F74-4F4C-A764-1E610E649ADD}" dt="2023-09-21T22:15:27.994" v="3322" actId="700"/>
          <ac:spMkLst>
            <pc:docMk/>
            <pc:sldMk cId="3395184254" sldId="270"/>
            <ac:spMk id="3" creationId="{6ECDC2D3-C8D7-AFA3-E9D8-805DE00B5CB8}"/>
          </ac:spMkLst>
        </pc:spChg>
        <pc:spChg chg="add del">
          <ac:chgData name="Yu, Duo" userId="97a69ae5-e632-4bf2-a339-618996bb8e19" providerId="ADAL" clId="{C4FA4A6D-8F74-4F4C-A764-1E610E649ADD}" dt="2023-09-21T22:15:44.364" v="3325" actId="26606"/>
          <ac:spMkLst>
            <pc:docMk/>
            <pc:sldMk cId="3395184254" sldId="270"/>
            <ac:spMk id="10" creationId="{92B0CFF1-78D7-4A83-A95E-71F9E3831622}"/>
          </ac:spMkLst>
        </pc:spChg>
        <pc:picChg chg="add mod">
          <ac:chgData name="Yu, Duo" userId="97a69ae5-e632-4bf2-a339-618996bb8e19" providerId="ADAL" clId="{C4FA4A6D-8F74-4F4C-A764-1E610E649ADD}" dt="2023-09-21T22:19:54.996" v="3333" actId="1076"/>
          <ac:picMkLst>
            <pc:docMk/>
            <pc:sldMk cId="3395184254" sldId="270"/>
            <ac:picMk id="5" creationId="{934E1DFF-3781-F07D-06CA-45B9C7A57B0A}"/>
          </ac:picMkLst>
        </pc:picChg>
      </pc:sldChg>
      <pc:sldChg chg="add">
        <pc:chgData name="Yu, Duo" userId="97a69ae5-e632-4bf2-a339-618996bb8e19" providerId="ADAL" clId="{C4FA4A6D-8F74-4F4C-A764-1E610E649ADD}" dt="2023-09-21T22:24:59.063" v="3334"/>
        <pc:sldMkLst>
          <pc:docMk/>
          <pc:sldMk cId="3695515599" sldId="271"/>
        </pc:sldMkLst>
      </pc:sldChg>
      <pc:sldChg chg="addSp delSp modSp new mod chgLayout">
        <pc:chgData name="Yu, Duo" userId="97a69ae5-e632-4bf2-a339-618996bb8e19" providerId="ADAL" clId="{C4FA4A6D-8F74-4F4C-A764-1E610E649ADD}" dt="2023-10-10T15:19:27.358" v="5997" actId="1076"/>
        <pc:sldMkLst>
          <pc:docMk/>
          <pc:sldMk cId="1282409960" sldId="272"/>
        </pc:sldMkLst>
        <pc:spChg chg="del">
          <ac:chgData name="Yu, Duo" userId="97a69ae5-e632-4bf2-a339-618996bb8e19" providerId="ADAL" clId="{C4FA4A6D-8F74-4F4C-A764-1E610E649ADD}" dt="2023-09-22T14:16:37.550" v="3337" actId="700"/>
          <ac:spMkLst>
            <pc:docMk/>
            <pc:sldMk cId="1282409960" sldId="272"/>
            <ac:spMk id="2" creationId="{C07A7842-C7B2-3D65-75CD-7362CA68432D}"/>
          </ac:spMkLst>
        </pc:spChg>
        <pc:spChg chg="del">
          <ac:chgData name="Yu, Duo" userId="97a69ae5-e632-4bf2-a339-618996bb8e19" providerId="ADAL" clId="{C4FA4A6D-8F74-4F4C-A764-1E610E649ADD}" dt="2023-09-22T14:16:37.550" v="3337" actId="700"/>
          <ac:spMkLst>
            <pc:docMk/>
            <pc:sldMk cId="1282409960" sldId="272"/>
            <ac:spMk id="3" creationId="{B26D555F-9523-2196-94D7-46293C3BF74A}"/>
          </ac:spMkLst>
        </pc:spChg>
        <pc:spChg chg="add mod ord">
          <ac:chgData name="Yu, Duo" userId="97a69ae5-e632-4bf2-a339-618996bb8e19" providerId="ADAL" clId="{C4FA4A6D-8F74-4F4C-A764-1E610E649ADD}" dt="2023-09-22T14:17:37.271" v="3360" actId="14100"/>
          <ac:spMkLst>
            <pc:docMk/>
            <pc:sldMk cId="1282409960" sldId="272"/>
            <ac:spMk id="4" creationId="{A05112C7-9324-8894-E61D-B925D095DC24}"/>
          </ac:spMkLst>
        </pc:spChg>
        <pc:spChg chg="add mod ord">
          <ac:chgData name="Yu, Duo" userId="97a69ae5-e632-4bf2-a339-618996bb8e19" providerId="ADAL" clId="{C4FA4A6D-8F74-4F4C-A764-1E610E649ADD}" dt="2023-10-10T15:06:47.503" v="5680" actId="20577"/>
          <ac:spMkLst>
            <pc:docMk/>
            <pc:sldMk cId="1282409960" sldId="272"/>
            <ac:spMk id="5" creationId="{F7FCD090-CB21-4EB4-1584-96E5215774FF}"/>
          </ac:spMkLst>
        </pc:spChg>
        <pc:picChg chg="add mod">
          <ac:chgData name="Yu, Duo" userId="97a69ae5-e632-4bf2-a339-618996bb8e19" providerId="ADAL" clId="{C4FA4A6D-8F74-4F4C-A764-1E610E649ADD}" dt="2023-10-10T15:19:27.358" v="5997" actId="1076"/>
          <ac:picMkLst>
            <pc:docMk/>
            <pc:sldMk cId="1282409960" sldId="272"/>
            <ac:picMk id="6" creationId="{0B9A8286-E86C-395A-1039-D201084BBFEB}"/>
          </ac:picMkLst>
        </pc:picChg>
      </pc:sldChg>
      <pc:sldChg chg="del">
        <pc:chgData name="Yu, Duo" userId="97a69ae5-e632-4bf2-a339-618996bb8e19" providerId="ADAL" clId="{C4FA4A6D-8F74-4F4C-A764-1E610E649ADD}" dt="2023-09-19T17:44:07.697" v="58" actId="47"/>
        <pc:sldMkLst>
          <pc:docMk/>
          <pc:sldMk cId="3992166171" sldId="272"/>
        </pc:sldMkLst>
      </pc:sldChg>
      <pc:sldChg chg="del">
        <pc:chgData name="Yu, Duo" userId="97a69ae5-e632-4bf2-a339-618996bb8e19" providerId="ADAL" clId="{C4FA4A6D-8F74-4F4C-A764-1E610E649ADD}" dt="2023-09-19T17:44:08.491" v="59" actId="47"/>
        <pc:sldMkLst>
          <pc:docMk/>
          <pc:sldMk cId="688724425" sldId="273"/>
        </pc:sldMkLst>
      </pc:sldChg>
      <pc:sldChg chg="addSp delSp new mod modClrScheme chgLayout">
        <pc:chgData name="Yu, Duo" userId="97a69ae5-e632-4bf2-a339-618996bb8e19" providerId="ADAL" clId="{C4FA4A6D-8F74-4F4C-A764-1E610E649ADD}" dt="2023-09-22T15:02:37.596" v="4328" actId="22"/>
        <pc:sldMkLst>
          <pc:docMk/>
          <pc:sldMk cId="1929176706" sldId="273"/>
        </pc:sldMkLst>
        <pc:spChg chg="del">
          <ac:chgData name="Yu, Duo" userId="97a69ae5-e632-4bf2-a339-618996bb8e19" providerId="ADAL" clId="{C4FA4A6D-8F74-4F4C-A764-1E610E649ADD}" dt="2023-09-22T15:02:34.771" v="4327" actId="700"/>
          <ac:spMkLst>
            <pc:docMk/>
            <pc:sldMk cId="1929176706" sldId="273"/>
            <ac:spMk id="2" creationId="{397E5BD8-CBFF-0620-D1C8-39A827668970}"/>
          </ac:spMkLst>
        </pc:spChg>
        <pc:spChg chg="del">
          <ac:chgData name="Yu, Duo" userId="97a69ae5-e632-4bf2-a339-618996bb8e19" providerId="ADAL" clId="{C4FA4A6D-8F74-4F4C-A764-1E610E649ADD}" dt="2023-09-22T15:02:34.771" v="4327" actId="700"/>
          <ac:spMkLst>
            <pc:docMk/>
            <pc:sldMk cId="1929176706" sldId="273"/>
            <ac:spMk id="3" creationId="{D5C62ED5-9067-6E48-D330-34CC9C93E275}"/>
          </ac:spMkLst>
        </pc:spChg>
        <pc:picChg chg="add">
          <ac:chgData name="Yu, Duo" userId="97a69ae5-e632-4bf2-a339-618996bb8e19" providerId="ADAL" clId="{C4FA4A6D-8F74-4F4C-A764-1E610E649ADD}" dt="2023-09-22T15:02:37.596" v="4328" actId="22"/>
          <ac:picMkLst>
            <pc:docMk/>
            <pc:sldMk cId="1929176706" sldId="273"/>
            <ac:picMk id="5" creationId="{4D796416-72D7-FD2D-C56D-8502F2E23F9A}"/>
          </ac:picMkLst>
        </pc:picChg>
      </pc:sldChg>
      <pc:sldChg chg="del">
        <pc:chgData name="Yu, Duo" userId="97a69ae5-e632-4bf2-a339-618996bb8e19" providerId="ADAL" clId="{C4FA4A6D-8F74-4F4C-A764-1E610E649ADD}" dt="2023-09-19T17:44:09.241" v="60" actId="47"/>
        <pc:sldMkLst>
          <pc:docMk/>
          <pc:sldMk cId="446759757" sldId="274"/>
        </pc:sldMkLst>
      </pc:sldChg>
      <pc:sldChg chg="addSp modSp new mod modClrScheme chgLayout">
        <pc:chgData name="Yu, Duo" userId="97a69ae5-e632-4bf2-a339-618996bb8e19" providerId="ADAL" clId="{C4FA4A6D-8F74-4F4C-A764-1E610E649ADD}" dt="2023-10-10T14:11:19.313" v="5569" actId="1076"/>
        <pc:sldMkLst>
          <pc:docMk/>
          <pc:sldMk cId="3997206994" sldId="274"/>
        </pc:sldMkLst>
        <pc:spChg chg="add mod">
          <ac:chgData name="Yu, Duo" userId="97a69ae5-e632-4bf2-a339-618996bb8e19" providerId="ADAL" clId="{C4FA4A6D-8F74-4F4C-A764-1E610E649ADD}" dt="2023-10-10T14:11:19.313" v="5569" actId="1076"/>
          <ac:spMkLst>
            <pc:docMk/>
            <pc:sldMk cId="3997206994" sldId="274"/>
            <ac:spMk id="2" creationId="{41F95277-E217-4D9B-C9DC-F125E3A5A9D4}"/>
          </ac:spMkLst>
        </pc:spChg>
        <pc:spChg chg="add mod">
          <ac:chgData name="Yu, Duo" userId="97a69ae5-e632-4bf2-a339-618996bb8e19" providerId="ADAL" clId="{C4FA4A6D-8F74-4F4C-A764-1E610E649ADD}" dt="2023-09-22T15:17:01.567" v="4569"/>
          <ac:spMkLst>
            <pc:docMk/>
            <pc:sldMk cId="3997206994" sldId="274"/>
            <ac:spMk id="3" creationId="{EC866453-E136-350F-F0B6-9BB4A68920FE}"/>
          </ac:spMkLst>
        </pc:spChg>
      </pc:sldChg>
      <pc:sldChg chg="del">
        <pc:chgData name="Yu, Duo" userId="97a69ae5-e632-4bf2-a339-618996bb8e19" providerId="ADAL" clId="{C4FA4A6D-8F74-4F4C-A764-1E610E649ADD}" dt="2023-09-19T17:44:10.057" v="61" actId="47"/>
        <pc:sldMkLst>
          <pc:docMk/>
          <pc:sldMk cId="3396516286" sldId="275"/>
        </pc:sldMkLst>
      </pc:sldChg>
      <pc:sldChg chg="del">
        <pc:chgData name="Yu, Duo" userId="97a69ae5-e632-4bf2-a339-618996bb8e19" providerId="ADAL" clId="{C4FA4A6D-8F74-4F4C-A764-1E610E649ADD}" dt="2023-09-19T17:44:10.887" v="62" actId="47"/>
        <pc:sldMkLst>
          <pc:docMk/>
          <pc:sldMk cId="3647834704" sldId="276"/>
        </pc:sldMkLst>
      </pc:sldChg>
      <pc:sldChg chg="add">
        <pc:chgData name="Yu, Duo" userId="97a69ae5-e632-4bf2-a339-618996bb8e19" providerId="ADAL" clId="{C4FA4A6D-8F74-4F4C-A764-1E610E649ADD}" dt="2023-09-22T15:17:06.675" v="4570"/>
        <pc:sldMkLst>
          <pc:docMk/>
          <pc:sldMk cId="128990794" sldId="277"/>
        </pc:sldMkLst>
      </pc:sldChg>
      <pc:sldChg chg="del">
        <pc:chgData name="Yu, Duo" userId="97a69ae5-e632-4bf2-a339-618996bb8e19" providerId="ADAL" clId="{C4FA4A6D-8F74-4F4C-A764-1E610E649ADD}" dt="2023-09-19T17:44:11.728" v="63" actId="47"/>
        <pc:sldMkLst>
          <pc:docMk/>
          <pc:sldMk cId="3294315841" sldId="277"/>
        </pc:sldMkLst>
      </pc:sldChg>
      <pc:sldChg chg="addSp modSp add mod">
        <pc:chgData name="Yu, Duo" userId="97a69ae5-e632-4bf2-a339-618996bb8e19" providerId="ADAL" clId="{C4FA4A6D-8F74-4F4C-A764-1E610E649ADD}" dt="2023-09-22T15:21:11.586" v="4638" actId="2711"/>
        <pc:sldMkLst>
          <pc:docMk/>
          <pc:sldMk cId="122839408" sldId="278"/>
        </pc:sldMkLst>
        <pc:spChg chg="add mod">
          <ac:chgData name="Yu, Duo" userId="97a69ae5-e632-4bf2-a339-618996bb8e19" providerId="ADAL" clId="{C4FA4A6D-8F74-4F4C-A764-1E610E649ADD}" dt="2023-09-22T15:17:57.274" v="4579" actId="208"/>
          <ac:spMkLst>
            <pc:docMk/>
            <pc:sldMk cId="122839408" sldId="278"/>
            <ac:spMk id="2" creationId="{C83D0AB7-6A16-EA9D-81FD-E342032AB868}"/>
          </ac:spMkLst>
        </pc:spChg>
        <pc:spChg chg="add mod">
          <ac:chgData name="Yu, Duo" userId="97a69ae5-e632-4bf2-a339-618996bb8e19" providerId="ADAL" clId="{C4FA4A6D-8F74-4F4C-A764-1E610E649ADD}" dt="2023-09-22T15:21:11.586" v="4638" actId="2711"/>
          <ac:spMkLst>
            <pc:docMk/>
            <pc:sldMk cId="122839408" sldId="278"/>
            <ac:spMk id="212" creationId="{3319DCBF-5BB8-B591-E7BF-CEBCB4B3E972}"/>
          </ac:spMkLst>
        </pc:spChg>
      </pc:sldChg>
      <pc:sldChg chg="del">
        <pc:chgData name="Yu, Duo" userId="97a69ae5-e632-4bf2-a339-618996bb8e19" providerId="ADAL" clId="{C4FA4A6D-8F74-4F4C-A764-1E610E649ADD}" dt="2023-09-19T17:44:12.726" v="64" actId="47"/>
        <pc:sldMkLst>
          <pc:docMk/>
          <pc:sldMk cId="758010534" sldId="278"/>
        </pc:sldMkLst>
      </pc:sldChg>
      <pc:sldChg chg="add del">
        <pc:chgData name="Yu, Duo" userId="97a69ae5-e632-4bf2-a339-618996bb8e19" providerId="ADAL" clId="{C4FA4A6D-8F74-4F4C-A764-1E610E649ADD}" dt="2023-09-22T15:17:23.388" v="4574"/>
        <pc:sldMkLst>
          <pc:docMk/>
          <pc:sldMk cId="2096047454" sldId="278"/>
        </pc:sldMkLst>
      </pc:sldChg>
      <pc:sldChg chg="add del">
        <pc:chgData name="Yu, Duo" userId="97a69ae5-e632-4bf2-a339-618996bb8e19" providerId="ADAL" clId="{C4FA4A6D-8F74-4F4C-A764-1E610E649ADD}" dt="2023-09-22T15:17:19.755" v="4572" actId="47"/>
        <pc:sldMkLst>
          <pc:docMk/>
          <pc:sldMk cId="2823337219" sldId="278"/>
        </pc:sldMkLst>
      </pc:sldChg>
      <pc:sldChg chg="modSp new mod chgLayout">
        <pc:chgData name="Yu, Duo" userId="97a69ae5-e632-4bf2-a339-618996bb8e19" providerId="ADAL" clId="{C4FA4A6D-8F74-4F4C-A764-1E610E649ADD}" dt="2023-10-10T16:34:03.921" v="6314" actId="20577"/>
        <pc:sldMkLst>
          <pc:docMk/>
          <pc:sldMk cId="2892481041" sldId="279"/>
        </pc:sldMkLst>
        <pc:spChg chg="mod ord">
          <ac:chgData name="Yu, Duo" userId="97a69ae5-e632-4bf2-a339-618996bb8e19" providerId="ADAL" clId="{C4FA4A6D-8F74-4F4C-A764-1E610E649ADD}" dt="2023-10-10T16:26:05.419" v="6279" actId="14100"/>
          <ac:spMkLst>
            <pc:docMk/>
            <pc:sldMk cId="2892481041" sldId="279"/>
            <ac:spMk id="2" creationId="{5104B811-97CE-6CAC-A8BB-A24D3CFCEB9B}"/>
          </ac:spMkLst>
        </pc:spChg>
        <pc:spChg chg="mod ord">
          <ac:chgData name="Yu, Duo" userId="97a69ae5-e632-4bf2-a339-618996bb8e19" providerId="ADAL" clId="{C4FA4A6D-8F74-4F4C-A764-1E610E649ADD}" dt="2023-10-10T16:34:03.921" v="6314" actId="20577"/>
          <ac:spMkLst>
            <pc:docMk/>
            <pc:sldMk cId="2892481041" sldId="279"/>
            <ac:spMk id="3" creationId="{4A0BFB5B-E8FA-7F0D-ACD0-88139A41D11F}"/>
          </ac:spMkLst>
        </pc:spChg>
      </pc:sldChg>
      <pc:sldChg chg="del">
        <pc:chgData name="Yu, Duo" userId="97a69ae5-e632-4bf2-a339-618996bb8e19" providerId="ADAL" clId="{C4FA4A6D-8F74-4F4C-A764-1E610E649ADD}" dt="2023-09-19T17:44:13.633" v="65" actId="47"/>
        <pc:sldMkLst>
          <pc:docMk/>
          <pc:sldMk cId="2942213666" sldId="279"/>
        </pc:sldMkLst>
      </pc:sldChg>
      <pc:sldChg chg="new del">
        <pc:chgData name="Yu, Duo" userId="97a69ae5-e632-4bf2-a339-618996bb8e19" providerId="ADAL" clId="{C4FA4A6D-8F74-4F4C-A764-1E610E649ADD}" dt="2023-09-22T15:44:04.549" v="5106" actId="47"/>
        <pc:sldMkLst>
          <pc:docMk/>
          <pc:sldMk cId="792259992" sldId="280"/>
        </pc:sldMkLst>
      </pc:sldChg>
      <pc:sldChg chg="del">
        <pc:chgData name="Yu, Duo" userId="97a69ae5-e632-4bf2-a339-618996bb8e19" providerId="ADAL" clId="{C4FA4A6D-8F74-4F4C-A764-1E610E649ADD}" dt="2023-09-19T17:44:15.065" v="66" actId="47"/>
        <pc:sldMkLst>
          <pc:docMk/>
          <pc:sldMk cId="3879913843" sldId="280"/>
        </pc:sldMkLst>
      </pc:sldChg>
      <pc:sldChg chg="addSp modSp add mod">
        <pc:chgData name="Yu, Duo" userId="97a69ae5-e632-4bf2-a339-618996bb8e19" providerId="ADAL" clId="{C4FA4A6D-8F74-4F4C-A764-1E610E649ADD}" dt="2023-09-22T16:14:04.343" v="5412" actId="20577"/>
        <pc:sldMkLst>
          <pc:docMk/>
          <pc:sldMk cId="3907532521" sldId="281"/>
        </pc:sldMkLst>
        <pc:spChg chg="mod">
          <ac:chgData name="Yu, Duo" userId="97a69ae5-e632-4bf2-a339-618996bb8e19" providerId="ADAL" clId="{C4FA4A6D-8F74-4F4C-A764-1E610E649ADD}" dt="2023-09-22T15:46:57.091" v="5252" actId="1076"/>
          <ac:spMkLst>
            <pc:docMk/>
            <pc:sldMk cId="3907532521" sldId="281"/>
            <ac:spMk id="2" creationId="{5104B811-97CE-6CAC-A8BB-A24D3CFCEB9B}"/>
          </ac:spMkLst>
        </pc:spChg>
        <pc:spChg chg="mod">
          <ac:chgData name="Yu, Duo" userId="97a69ae5-e632-4bf2-a339-618996bb8e19" providerId="ADAL" clId="{C4FA4A6D-8F74-4F4C-A764-1E610E649ADD}" dt="2023-09-22T16:14:04.343" v="5412" actId="20577"/>
          <ac:spMkLst>
            <pc:docMk/>
            <pc:sldMk cId="3907532521" sldId="281"/>
            <ac:spMk id="3" creationId="{4A0BFB5B-E8FA-7F0D-ACD0-88139A41D11F}"/>
          </ac:spMkLst>
        </pc:spChg>
        <pc:picChg chg="add mod">
          <ac:chgData name="Yu, Duo" userId="97a69ae5-e632-4bf2-a339-618996bb8e19" providerId="ADAL" clId="{C4FA4A6D-8F74-4F4C-A764-1E610E649ADD}" dt="2023-09-22T15:47:04.292" v="5255" actId="1076"/>
          <ac:picMkLst>
            <pc:docMk/>
            <pc:sldMk cId="3907532521" sldId="281"/>
            <ac:picMk id="4" creationId="{381C8CFA-F0F5-77A3-1135-1FC84A3E8D3C}"/>
          </ac:picMkLst>
        </pc:picChg>
      </pc:sldChg>
      <pc:sldChg chg="addSp delSp modSp add mod">
        <pc:chgData name="Yu, Duo" userId="97a69ae5-e632-4bf2-a339-618996bb8e19" providerId="ADAL" clId="{C4FA4A6D-8F74-4F4C-A764-1E610E649ADD}" dt="2023-09-22T16:26:08.830" v="5415" actId="113"/>
        <pc:sldMkLst>
          <pc:docMk/>
          <pc:sldMk cId="87736389" sldId="282"/>
        </pc:sldMkLst>
        <pc:spChg chg="mod">
          <ac:chgData name="Yu, Duo" userId="97a69ae5-e632-4bf2-a339-618996bb8e19" providerId="ADAL" clId="{C4FA4A6D-8F74-4F4C-A764-1E610E649ADD}" dt="2023-09-22T15:57:20.448" v="5266" actId="14100"/>
          <ac:spMkLst>
            <pc:docMk/>
            <pc:sldMk cId="87736389" sldId="282"/>
            <ac:spMk id="2" creationId="{5104B811-97CE-6CAC-A8BB-A24D3CFCEB9B}"/>
          </ac:spMkLst>
        </pc:spChg>
        <pc:spChg chg="mod">
          <ac:chgData name="Yu, Duo" userId="97a69ae5-e632-4bf2-a339-618996bb8e19" providerId="ADAL" clId="{C4FA4A6D-8F74-4F4C-A764-1E610E649ADD}" dt="2023-09-22T16:26:08.830" v="5415" actId="113"/>
          <ac:spMkLst>
            <pc:docMk/>
            <pc:sldMk cId="87736389" sldId="282"/>
            <ac:spMk id="3" creationId="{4A0BFB5B-E8FA-7F0D-ACD0-88139A41D11F}"/>
          </ac:spMkLst>
        </pc:spChg>
        <pc:picChg chg="del">
          <ac:chgData name="Yu, Duo" userId="97a69ae5-e632-4bf2-a339-618996bb8e19" providerId="ADAL" clId="{C4FA4A6D-8F74-4F4C-A764-1E610E649ADD}" dt="2023-09-22T15:57:12.720" v="5264" actId="478"/>
          <ac:picMkLst>
            <pc:docMk/>
            <pc:sldMk cId="87736389" sldId="282"/>
            <ac:picMk id="4" creationId="{381C8CFA-F0F5-77A3-1135-1FC84A3E8D3C}"/>
          </ac:picMkLst>
        </pc:picChg>
        <pc:picChg chg="add mod">
          <ac:chgData name="Yu, Duo" userId="97a69ae5-e632-4bf2-a339-618996bb8e19" providerId="ADAL" clId="{C4FA4A6D-8F74-4F4C-A764-1E610E649ADD}" dt="2023-09-22T15:57:36.007" v="5270" actId="1076"/>
          <ac:picMkLst>
            <pc:docMk/>
            <pc:sldMk cId="87736389" sldId="282"/>
            <ac:picMk id="5" creationId="{06ACCFE2-711A-7BDF-22AD-84EB163A3793}"/>
          </ac:picMkLst>
        </pc:picChg>
        <pc:picChg chg="add mod">
          <ac:chgData name="Yu, Duo" userId="97a69ae5-e632-4bf2-a339-618996bb8e19" providerId="ADAL" clId="{C4FA4A6D-8F74-4F4C-A764-1E610E649ADD}" dt="2023-09-22T15:59:29.517" v="5288" actId="1076"/>
          <ac:picMkLst>
            <pc:docMk/>
            <pc:sldMk cId="87736389" sldId="282"/>
            <ac:picMk id="6" creationId="{E1EF6F00-AECF-0198-5D27-6477616C4CDF}"/>
          </ac:picMkLst>
        </pc:picChg>
      </pc:sldChg>
      <pc:sldChg chg="modSp add mod">
        <pc:chgData name="Yu, Duo" userId="97a69ae5-e632-4bf2-a339-618996bb8e19" providerId="ADAL" clId="{C4FA4A6D-8F74-4F4C-A764-1E610E649ADD}" dt="2023-09-22T16:00:45.214" v="5306" actId="27636"/>
        <pc:sldMkLst>
          <pc:docMk/>
          <pc:sldMk cId="3852200145" sldId="285"/>
        </pc:sldMkLst>
        <pc:spChg chg="mod">
          <ac:chgData name="Yu, Duo" userId="97a69ae5-e632-4bf2-a339-618996bb8e19" providerId="ADAL" clId="{C4FA4A6D-8F74-4F4C-A764-1E610E649ADD}" dt="2023-09-22T16:00:38.149" v="5302" actId="14100"/>
          <ac:spMkLst>
            <pc:docMk/>
            <pc:sldMk cId="3852200145" sldId="285"/>
            <ac:spMk id="2" creationId="{00000000-0000-0000-0000-000000000000}"/>
          </ac:spMkLst>
        </pc:spChg>
        <pc:spChg chg="mod">
          <ac:chgData name="Yu, Duo" userId="97a69ae5-e632-4bf2-a339-618996bb8e19" providerId="ADAL" clId="{C4FA4A6D-8F74-4F4C-A764-1E610E649ADD}" dt="2023-09-22T16:00:45.214" v="5306" actId="27636"/>
          <ac:spMkLst>
            <pc:docMk/>
            <pc:sldMk cId="3852200145" sldId="285"/>
            <ac:spMk id="3" creationId="{00000000-0000-0000-0000-000000000000}"/>
          </ac:spMkLst>
        </pc:spChg>
      </pc:sldChg>
      <pc:sldChg chg="modSp add mod">
        <pc:chgData name="Yu, Duo" userId="97a69ae5-e632-4bf2-a339-618996bb8e19" providerId="ADAL" clId="{C4FA4A6D-8F74-4F4C-A764-1E610E649ADD}" dt="2023-09-22T15:59:49.400" v="5290" actId="27636"/>
        <pc:sldMkLst>
          <pc:docMk/>
          <pc:sldMk cId="1833436670" sldId="294"/>
        </pc:sldMkLst>
        <pc:spChg chg="mod">
          <ac:chgData name="Yu, Duo" userId="97a69ae5-e632-4bf2-a339-618996bb8e19" providerId="ADAL" clId="{C4FA4A6D-8F74-4F4C-A764-1E610E649ADD}" dt="2023-09-22T15:59:49.400" v="5290" actId="27636"/>
          <ac:spMkLst>
            <pc:docMk/>
            <pc:sldMk cId="1833436670" sldId="294"/>
            <ac:spMk id="3" creationId="{00000000-0000-0000-0000-000000000000}"/>
          </ac:spMkLst>
        </pc:spChg>
      </pc:sldChg>
      <pc:sldChg chg="add">
        <pc:chgData name="Yu, Duo" userId="97a69ae5-e632-4bf2-a339-618996bb8e19" providerId="ADAL" clId="{C4FA4A6D-8F74-4F4C-A764-1E610E649ADD}" dt="2023-09-22T16:00:01.866" v="5295"/>
        <pc:sldMkLst>
          <pc:docMk/>
          <pc:sldMk cId="2294704519" sldId="295"/>
        </pc:sldMkLst>
      </pc:sldChg>
      <pc:sldChg chg="modSp add del mod">
        <pc:chgData name="Yu, Duo" userId="97a69ae5-e632-4bf2-a339-618996bb8e19" providerId="ADAL" clId="{C4FA4A6D-8F74-4F4C-A764-1E610E649ADD}" dt="2023-09-22T15:59:56.367" v="5294"/>
        <pc:sldMkLst>
          <pc:docMk/>
          <pc:sldMk cId="4150548527" sldId="295"/>
        </pc:sldMkLst>
        <pc:spChg chg="mod">
          <ac:chgData name="Yu, Duo" userId="97a69ae5-e632-4bf2-a339-618996bb8e19" providerId="ADAL" clId="{C4FA4A6D-8F74-4F4C-A764-1E610E649ADD}" dt="2023-09-22T15:59:56.367" v="5294"/>
          <ac:spMkLst>
            <pc:docMk/>
            <pc:sldMk cId="4150548527" sldId="295"/>
            <ac:spMk id="3" creationId="{00000000-0000-0000-0000-000000000000}"/>
          </ac:spMkLst>
        </pc:spChg>
      </pc:sldChg>
      <pc:sldChg chg="add">
        <pc:chgData name="Yu, Duo" userId="97a69ae5-e632-4bf2-a339-618996bb8e19" providerId="ADAL" clId="{C4FA4A6D-8F74-4F4C-A764-1E610E649ADD}" dt="2023-09-22T16:00:06.969" v="5296"/>
        <pc:sldMkLst>
          <pc:docMk/>
          <pc:sldMk cId="2458564625" sldId="296"/>
        </pc:sldMkLst>
      </pc:sldChg>
      <pc:sldChg chg="addSp delSp modSp add mod">
        <pc:chgData name="Yu, Duo" userId="97a69ae5-e632-4bf2-a339-618996bb8e19" providerId="ADAL" clId="{C4FA4A6D-8F74-4F4C-A764-1E610E649ADD}" dt="2023-09-22T16:31:47.800" v="5427" actId="1076"/>
        <pc:sldMkLst>
          <pc:docMk/>
          <pc:sldMk cId="2929710530" sldId="297"/>
        </pc:sldMkLst>
        <pc:spChg chg="mod">
          <ac:chgData name="Yu, Duo" userId="97a69ae5-e632-4bf2-a339-618996bb8e19" providerId="ADAL" clId="{C4FA4A6D-8F74-4F4C-A764-1E610E649ADD}" dt="2023-09-22T16:00:20.207" v="5298" actId="1076"/>
          <ac:spMkLst>
            <pc:docMk/>
            <pc:sldMk cId="2929710530" sldId="297"/>
            <ac:spMk id="2" creationId="{00000000-0000-0000-0000-000000000000}"/>
          </ac:spMkLst>
        </pc:spChg>
        <pc:spChg chg="add mod">
          <ac:chgData name="Yu, Duo" userId="97a69ae5-e632-4bf2-a339-618996bb8e19" providerId="ADAL" clId="{C4FA4A6D-8F74-4F4C-A764-1E610E649ADD}" dt="2023-09-22T16:31:31.403" v="5423" actId="1076"/>
          <ac:spMkLst>
            <pc:docMk/>
            <pc:sldMk cId="2929710530" sldId="297"/>
            <ac:spMk id="3" creationId="{34A262C4-E546-B0B0-7775-12DDF29D2A8A}"/>
          </ac:spMkLst>
        </pc:spChg>
        <pc:spChg chg="add del mod">
          <ac:chgData name="Yu, Duo" userId="97a69ae5-e632-4bf2-a339-618996bb8e19" providerId="ADAL" clId="{C4FA4A6D-8F74-4F4C-A764-1E610E649ADD}" dt="2023-09-22T16:31:36.014" v="5425"/>
          <ac:spMkLst>
            <pc:docMk/>
            <pc:sldMk cId="2929710530" sldId="297"/>
            <ac:spMk id="5" creationId="{C318B069-71AC-0F3C-8DD7-A44CB7900DF0}"/>
          </ac:spMkLst>
        </pc:spChg>
        <pc:spChg chg="mod">
          <ac:chgData name="Yu, Duo" userId="97a69ae5-e632-4bf2-a339-618996bb8e19" providerId="ADAL" clId="{C4FA4A6D-8F74-4F4C-A764-1E610E649ADD}" dt="2023-09-22T16:31:05.647" v="5418" actId="1076"/>
          <ac:spMkLst>
            <pc:docMk/>
            <pc:sldMk cId="2929710530" sldId="297"/>
            <ac:spMk id="10" creationId="{00000000-0000-0000-0000-000000000000}"/>
          </ac:spMkLst>
        </pc:spChg>
        <pc:spChg chg="mod">
          <ac:chgData name="Yu, Duo" userId="97a69ae5-e632-4bf2-a339-618996bb8e19" providerId="ADAL" clId="{C4FA4A6D-8F74-4F4C-A764-1E610E649ADD}" dt="2023-09-22T16:31:20.773" v="5421" actId="1076"/>
          <ac:spMkLst>
            <pc:docMk/>
            <pc:sldMk cId="2929710530" sldId="297"/>
            <ac:spMk id="11" creationId="{00000000-0000-0000-0000-000000000000}"/>
          </ac:spMkLst>
        </pc:spChg>
        <pc:spChg chg="mod">
          <ac:chgData name="Yu, Duo" userId="97a69ae5-e632-4bf2-a339-618996bb8e19" providerId="ADAL" clId="{C4FA4A6D-8F74-4F4C-A764-1E610E649ADD}" dt="2023-09-22T16:31:10.700" v="5419" actId="1076"/>
          <ac:spMkLst>
            <pc:docMk/>
            <pc:sldMk cId="2929710530" sldId="297"/>
            <ac:spMk id="12" creationId="{00000000-0000-0000-0000-000000000000}"/>
          </ac:spMkLst>
        </pc:spChg>
        <pc:spChg chg="mod">
          <ac:chgData name="Yu, Duo" userId="97a69ae5-e632-4bf2-a339-618996bb8e19" providerId="ADAL" clId="{C4FA4A6D-8F74-4F4C-A764-1E610E649ADD}" dt="2023-09-22T16:31:15.809" v="5420" actId="1076"/>
          <ac:spMkLst>
            <pc:docMk/>
            <pc:sldMk cId="2929710530" sldId="297"/>
            <ac:spMk id="13" creationId="{00000000-0000-0000-0000-000000000000}"/>
          </ac:spMkLst>
        </pc:spChg>
        <pc:spChg chg="add mod">
          <ac:chgData name="Yu, Duo" userId="97a69ae5-e632-4bf2-a339-618996bb8e19" providerId="ADAL" clId="{C4FA4A6D-8F74-4F4C-A764-1E610E649ADD}" dt="2023-09-22T16:31:47.800" v="5427" actId="1076"/>
          <ac:spMkLst>
            <pc:docMk/>
            <pc:sldMk cId="2929710530" sldId="297"/>
            <ac:spMk id="14" creationId="{F4FD4140-7D27-5280-B861-D8FFB6D6A49B}"/>
          </ac:spMkLst>
        </pc:spChg>
      </pc:sldChg>
      <pc:sldChg chg="addSp delSp modSp add mod chgLayout">
        <pc:chgData name="Yu, Duo" userId="97a69ae5-e632-4bf2-a339-618996bb8e19" providerId="ADAL" clId="{C4FA4A6D-8F74-4F4C-A764-1E610E649ADD}" dt="2023-10-10T16:40:04.888" v="6442" actId="207"/>
        <pc:sldMkLst>
          <pc:docMk/>
          <pc:sldMk cId="3784817098" sldId="298"/>
        </pc:sldMkLst>
        <pc:spChg chg="mod ord">
          <ac:chgData name="Yu, Duo" userId="97a69ae5-e632-4bf2-a339-618996bb8e19" providerId="ADAL" clId="{C4FA4A6D-8F74-4F4C-A764-1E610E649ADD}" dt="2023-10-10T15:47:42.931" v="6082" actId="700"/>
          <ac:spMkLst>
            <pc:docMk/>
            <pc:sldMk cId="3784817098" sldId="298"/>
            <ac:spMk id="4" creationId="{A05112C7-9324-8894-E61D-B925D095DC24}"/>
          </ac:spMkLst>
        </pc:spChg>
        <pc:spChg chg="del mod">
          <ac:chgData name="Yu, Duo" userId="97a69ae5-e632-4bf2-a339-618996bb8e19" providerId="ADAL" clId="{C4FA4A6D-8F74-4F4C-A764-1E610E649ADD}" dt="2023-10-10T15:22:41.530" v="6078"/>
          <ac:spMkLst>
            <pc:docMk/>
            <pc:sldMk cId="3784817098" sldId="298"/>
            <ac:spMk id="5" creationId="{F7FCD090-CB21-4EB4-1584-96E5215774FF}"/>
          </ac:spMkLst>
        </pc:spChg>
        <pc:spChg chg="add mod">
          <ac:chgData name="Yu, Duo" userId="97a69ae5-e632-4bf2-a339-618996bb8e19" providerId="ADAL" clId="{C4FA4A6D-8F74-4F4C-A764-1E610E649ADD}" dt="2023-10-10T16:40:04.888" v="6442" actId="207"/>
          <ac:spMkLst>
            <pc:docMk/>
            <pc:sldMk cId="3784817098" sldId="298"/>
            <ac:spMk id="7" creationId="{FD9EFF75-EA10-065F-7338-9BF2B03E4A38}"/>
          </ac:spMkLst>
        </pc:spChg>
        <pc:picChg chg="add del mod ord">
          <ac:chgData name="Yu, Duo" userId="97a69ae5-e632-4bf2-a339-618996bb8e19" providerId="ADAL" clId="{C4FA4A6D-8F74-4F4C-A764-1E610E649ADD}" dt="2023-10-10T15:47:47.387" v="6084" actId="21"/>
          <ac:picMkLst>
            <pc:docMk/>
            <pc:sldMk cId="3784817098" sldId="298"/>
            <ac:picMk id="2" creationId="{470E16AA-B53E-1D20-7DA5-B9BEEA6081DF}"/>
          </ac:picMkLst>
        </pc:picChg>
        <pc:picChg chg="del">
          <ac:chgData name="Yu, Duo" userId="97a69ae5-e632-4bf2-a339-618996bb8e19" providerId="ADAL" clId="{C4FA4A6D-8F74-4F4C-A764-1E610E649ADD}" dt="2023-10-10T15:20:25.133" v="5998" actId="478"/>
          <ac:picMkLst>
            <pc:docMk/>
            <pc:sldMk cId="3784817098" sldId="298"/>
            <ac:picMk id="6" creationId="{0B9A8286-E86C-395A-1039-D201084BBFEB}"/>
          </ac:picMkLst>
        </pc:picChg>
        <pc:picChg chg="add mod">
          <ac:chgData name="Yu, Duo" userId="97a69ae5-e632-4bf2-a339-618996bb8e19" providerId="ADAL" clId="{C4FA4A6D-8F74-4F4C-A764-1E610E649ADD}" dt="2023-10-10T16:38:51.320" v="6441" actId="1076"/>
          <ac:picMkLst>
            <pc:docMk/>
            <pc:sldMk cId="3784817098" sldId="298"/>
            <ac:picMk id="8" creationId="{89737EF0-F244-5F9B-BBB4-16667DA5CB7B}"/>
          </ac:picMkLst>
        </pc:picChg>
      </pc:sldChg>
      <pc:sldChg chg="addSp delSp modSp new mod modClrScheme chgLayout">
        <pc:chgData name="Yu, Duo" userId="97a69ae5-e632-4bf2-a339-618996bb8e19" providerId="ADAL" clId="{C4FA4A6D-8F74-4F4C-A764-1E610E649ADD}" dt="2023-10-10T15:15:39.098" v="5896" actId="255"/>
        <pc:sldMkLst>
          <pc:docMk/>
          <pc:sldMk cId="3114699457" sldId="299"/>
        </pc:sldMkLst>
        <pc:spChg chg="del">
          <ac:chgData name="Yu, Duo" userId="97a69ae5-e632-4bf2-a339-618996bb8e19" providerId="ADAL" clId="{C4FA4A6D-8F74-4F4C-A764-1E610E649ADD}" dt="2023-10-10T15:10:42.814" v="5798" actId="700"/>
          <ac:spMkLst>
            <pc:docMk/>
            <pc:sldMk cId="3114699457" sldId="299"/>
            <ac:spMk id="2" creationId="{7A4AB1ED-C7DA-8F76-9306-5BEDCA2BDFA8}"/>
          </ac:spMkLst>
        </pc:spChg>
        <pc:spChg chg="del">
          <ac:chgData name="Yu, Duo" userId="97a69ae5-e632-4bf2-a339-618996bb8e19" providerId="ADAL" clId="{C4FA4A6D-8F74-4F4C-A764-1E610E649ADD}" dt="2023-10-10T15:10:42.814" v="5798" actId="700"/>
          <ac:spMkLst>
            <pc:docMk/>
            <pc:sldMk cId="3114699457" sldId="299"/>
            <ac:spMk id="3" creationId="{CD47941B-D22C-37A9-B6A0-43153886C3C3}"/>
          </ac:spMkLst>
        </pc:spChg>
        <pc:spChg chg="add mod">
          <ac:chgData name="Yu, Duo" userId="97a69ae5-e632-4bf2-a339-618996bb8e19" providerId="ADAL" clId="{C4FA4A6D-8F74-4F4C-A764-1E610E649ADD}" dt="2023-10-10T15:15:39.098" v="5896" actId="255"/>
          <ac:spMkLst>
            <pc:docMk/>
            <pc:sldMk cId="3114699457" sldId="299"/>
            <ac:spMk id="4" creationId="{419186B6-B9C7-0106-3C9F-9A26A5A30655}"/>
          </ac:spMkLst>
        </pc:spChg>
        <pc:spChg chg="add del mod">
          <ac:chgData name="Yu, Duo" userId="97a69ae5-e632-4bf2-a339-618996bb8e19" providerId="ADAL" clId="{C4FA4A6D-8F74-4F4C-A764-1E610E649ADD}" dt="2023-10-10T15:11:33.512" v="5840" actId="478"/>
          <ac:spMkLst>
            <pc:docMk/>
            <pc:sldMk cId="3114699457" sldId="299"/>
            <ac:spMk id="5" creationId="{CFCD867E-C71A-08C7-3C88-0DAFC88FCA50}"/>
          </ac:spMkLst>
        </pc:spChg>
      </pc:sldChg>
      <pc:sldChg chg="addSp delSp modSp new mod modClrScheme chgLayout">
        <pc:chgData name="Yu, Duo" userId="97a69ae5-e632-4bf2-a339-618996bb8e19" providerId="ADAL" clId="{C4FA4A6D-8F74-4F4C-A764-1E610E649ADD}" dt="2023-10-10T15:15:23.495" v="5892" actId="255"/>
        <pc:sldMkLst>
          <pc:docMk/>
          <pc:sldMk cId="4001862724" sldId="300"/>
        </pc:sldMkLst>
        <pc:spChg chg="del mod ord">
          <ac:chgData name="Yu, Duo" userId="97a69ae5-e632-4bf2-a339-618996bb8e19" providerId="ADAL" clId="{C4FA4A6D-8F74-4F4C-A764-1E610E649ADD}" dt="2023-10-10T15:13:49.792" v="5850" actId="700"/>
          <ac:spMkLst>
            <pc:docMk/>
            <pc:sldMk cId="4001862724" sldId="300"/>
            <ac:spMk id="2" creationId="{E961F0D1-617E-78F8-010C-41D16A18DA08}"/>
          </ac:spMkLst>
        </pc:spChg>
        <pc:spChg chg="del mod ord">
          <ac:chgData name="Yu, Duo" userId="97a69ae5-e632-4bf2-a339-618996bb8e19" providerId="ADAL" clId="{C4FA4A6D-8F74-4F4C-A764-1E610E649ADD}" dt="2023-10-10T15:13:49.792" v="5850" actId="700"/>
          <ac:spMkLst>
            <pc:docMk/>
            <pc:sldMk cId="4001862724" sldId="300"/>
            <ac:spMk id="3" creationId="{CCFF335E-15A2-888F-88B3-FE3B43FD65D6}"/>
          </ac:spMkLst>
        </pc:spChg>
        <pc:spChg chg="del">
          <ac:chgData name="Yu, Duo" userId="97a69ae5-e632-4bf2-a339-618996bb8e19" providerId="ADAL" clId="{C4FA4A6D-8F74-4F4C-A764-1E610E649ADD}" dt="2023-10-10T15:13:49.792" v="5850" actId="700"/>
          <ac:spMkLst>
            <pc:docMk/>
            <pc:sldMk cId="4001862724" sldId="300"/>
            <ac:spMk id="4" creationId="{F23CD0F5-DC66-E185-F62A-E7F79C9E8724}"/>
          </ac:spMkLst>
        </pc:spChg>
        <pc:spChg chg="add mod ord">
          <ac:chgData name="Yu, Duo" userId="97a69ae5-e632-4bf2-a339-618996bb8e19" providerId="ADAL" clId="{C4FA4A6D-8F74-4F4C-A764-1E610E649ADD}" dt="2023-10-10T15:15:23.495" v="5892" actId="255"/>
          <ac:spMkLst>
            <pc:docMk/>
            <pc:sldMk cId="4001862724" sldId="300"/>
            <ac:spMk id="5" creationId="{580EC1CC-DB98-61BB-8EC6-1FDA94608DCE}"/>
          </ac:spMkLst>
        </pc:spChg>
        <pc:spChg chg="add mod ord">
          <ac:chgData name="Yu, Duo" userId="97a69ae5-e632-4bf2-a339-618996bb8e19" providerId="ADAL" clId="{C4FA4A6D-8F74-4F4C-A764-1E610E649ADD}" dt="2023-10-10T15:15:05.024" v="5879" actId="14100"/>
          <ac:spMkLst>
            <pc:docMk/>
            <pc:sldMk cId="4001862724" sldId="300"/>
            <ac:spMk id="6" creationId="{EE851227-DCE2-7864-AE6C-7B12E5271406}"/>
          </ac:spMkLst>
        </pc:spChg>
      </pc:sldChg>
      <pc:sldChg chg="modSp new del mod">
        <pc:chgData name="Yu, Duo" userId="97a69ae5-e632-4bf2-a339-618996bb8e19" providerId="ADAL" clId="{C4FA4A6D-8F74-4F4C-A764-1E610E649ADD}" dt="2023-10-10T15:17:16.262" v="5901" actId="47"/>
        <pc:sldMkLst>
          <pc:docMk/>
          <pc:sldMk cId="948128247" sldId="301"/>
        </pc:sldMkLst>
        <pc:spChg chg="mod">
          <ac:chgData name="Yu, Duo" userId="97a69ae5-e632-4bf2-a339-618996bb8e19" providerId="ADAL" clId="{C4FA4A6D-8F74-4F4C-A764-1E610E649ADD}" dt="2023-10-10T15:16:49.656" v="5898" actId="1076"/>
          <ac:spMkLst>
            <pc:docMk/>
            <pc:sldMk cId="948128247" sldId="301"/>
            <ac:spMk id="2" creationId="{E05A0527-D6B8-79CB-16A6-F4C16D5F7F69}"/>
          </ac:spMkLst>
        </pc:spChg>
        <pc:spChg chg="mod">
          <ac:chgData name="Yu, Duo" userId="97a69ae5-e632-4bf2-a339-618996bb8e19" providerId="ADAL" clId="{C4FA4A6D-8F74-4F4C-A764-1E610E649ADD}" dt="2023-10-10T15:16:52.857" v="5899" actId="14100"/>
          <ac:spMkLst>
            <pc:docMk/>
            <pc:sldMk cId="948128247" sldId="301"/>
            <ac:spMk id="3" creationId="{EF161538-1511-4FE7-70ED-8E9DF8FCF695}"/>
          </ac:spMkLst>
        </pc:spChg>
      </pc:sldChg>
      <pc:sldChg chg="modSp add mod">
        <pc:chgData name="Yu, Duo" userId="97a69ae5-e632-4bf2-a339-618996bb8e19" providerId="ADAL" clId="{C4FA4A6D-8F74-4F4C-A764-1E610E649ADD}" dt="2023-10-10T15:22:18.639" v="6077" actId="20577"/>
        <pc:sldMkLst>
          <pc:docMk/>
          <pc:sldMk cId="695652414" sldId="302"/>
        </pc:sldMkLst>
        <pc:spChg chg="mod">
          <ac:chgData name="Yu, Duo" userId="97a69ae5-e632-4bf2-a339-618996bb8e19" providerId="ADAL" clId="{C4FA4A6D-8F74-4F4C-A764-1E610E649ADD}" dt="2023-10-10T15:22:18.639" v="6077" actId="20577"/>
          <ac:spMkLst>
            <pc:docMk/>
            <pc:sldMk cId="695652414" sldId="302"/>
            <ac:spMk id="4" creationId="{419186B6-B9C7-0106-3C9F-9A26A5A30655}"/>
          </ac:spMkLst>
        </pc:spChg>
      </pc:sldChg>
    </pc:docChg>
  </pc:docChgLst>
  <pc:docChgLst>
    <pc:chgData name="Yu, Duo" userId="97a69ae5-e632-4bf2-a339-618996bb8e19" providerId="ADAL" clId="{C3703F84-76C2-4DE9-AB25-B7CC4A3D4A77}"/>
    <pc:docChg chg="undo custSel addSld modSld">
      <pc:chgData name="Yu, Duo" userId="97a69ae5-e632-4bf2-a339-618996bb8e19" providerId="ADAL" clId="{C3703F84-76C2-4DE9-AB25-B7CC4A3D4A77}" dt="2023-09-13T22:08:36.202" v="599" actId="14100"/>
      <pc:docMkLst>
        <pc:docMk/>
      </pc:docMkLst>
      <pc:sldChg chg="modSp mod">
        <pc:chgData name="Yu, Duo" userId="97a69ae5-e632-4bf2-a339-618996bb8e19" providerId="ADAL" clId="{C3703F84-76C2-4DE9-AB25-B7CC4A3D4A77}" dt="2023-09-13T21:51:30.953" v="575"/>
        <pc:sldMkLst>
          <pc:docMk/>
          <pc:sldMk cId="2646294409" sldId="327"/>
        </pc:sldMkLst>
        <pc:spChg chg="mod">
          <ac:chgData name="Yu, Duo" userId="97a69ae5-e632-4bf2-a339-618996bb8e19" providerId="ADAL" clId="{C3703F84-76C2-4DE9-AB25-B7CC4A3D4A77}" dt="2023-09-13T21:45:20.965" v="67" actId="1076"/>
          <ac:spMkLst>
            <pc:docMk/>
            <pc:sldMk cId="2646294409" sldId="327"/>
            <ac:spMk id="2" creationId="{A6CB33AB-D16A-FB46-9419-9D0DD9868A41}"/>
          </ac:spMkLst>
        </pc:spChg>
        <pc:spChg chg="mod">
          <ac:chgData name="Yu, Duo" userId="97a69ae5-e632-4bf2-a339-618996bb8e19" providerId="ADAL" clId="{C3703F84-76C2-4DE9-AB25-B7CC4A3D4A77}" dt="2023-09-13T21:51:30.953" v="575"/>
          <ac:spMkLst>
            <pc:docMk/>
            <pc:sldMk cId="2646294409" sldId="327"/>
            <ac:spMk id="3" creationId="{1952904B-E538-BB49-B231-774560638B59}"/>
          </ac:spMkLst>
        </pc:spChg>
      </pc:sldChg>
      <pc:sldChg chg="addSp delSp modSp new mod setBg modClrScheme chgLayout">
        <pc:chgData name="Yu, Duo" userId="97a69ae5-e632-4bf2-a339-618996bb8e19" providerId="ADAL" clId="{C3703F84-76C2-4DE9-AB25-B7CC4A3D4A77}" dt="2023-09-13T21:56:14.287" v="596" actId="14100"/>
        <pc:sldMkLst>
          <pc:docMk/>
          <pc:sldMk cId="1959384558" sldId="328"/>
        </pc:sldMkLst>
        <pc:spChg chg="del">
          <ac:chgData name="Yu, Duo" userId="97a69ae5-e632-4bf2-a339-618996bb8e19" providerId="ADAL" clId="{C3703F84-76C2-4DE9-AB25-B7CC4A3D4A77}" dt="2023-09-13T21:51:55.014" v="577" actId="700"/>
          <ac:spMkLst>
            <pc:docMk/>
            <pc:sldMk cId="1959384558" sldId="328"/>
            <ac:spMk id="2" creationId="{937B1DCD-0E81-5A3F-8DBC-DA154F5C2174}"/>
          </ac:spMkLst>
        </pc:spChg>
        <pc:spChg chg="del">
          <ac:chgData name="Yu, Duo" userId="97a69ae5-e632-4bf2-a339-618996bb8e19" providerId="ADAL" clId="{C3703F84-76C2-4DE9-AB25-B7CC4A3D4A77}" dt="2023-09-13T21:51:55.014" v="577" actId="700"/>
          <ac:spMkLst>
            <pc:docMk/>
            <pc:sldMk cId="1959384558" sldId="328"/>
            <ac:spMk id="3" creationId="{69BB1B76-6256-EFDC-516E-0E89B8FBCD87}"/>
          </ac:spMkLst>
        </pc:spChg>
        <pc:spChg chg="add del">
          <ac:chgData name="Yu, Duo" userId="97a69ae5-e632-4bf2-a339-618996bb8e19" providerId="ADAL" clId="{C3703F84-76C2-4DE9-AB25-B7CC4A3D4A77}" dt="2023-09-13T21:55:57.771" v="590" actId="26606"/>
          <ac:spMkLst>
            <pc:docMk/>
            <pc:sldMk cId="1959384558" sldId="328"/>
            <ac:spMk id="11" creationId="{92B0CFF1-78D7-4A83-A95E-71F9E3831622}"/>
          </ac:spMkLst>
        </pc:spChg>
        <pc:spChg chg="add del">
          <ac:chgData name="Yu, Duo" userId="97a69ae5-e632-4bf2-a339-618996bb8e19" providerId="ADAL" clId="{C3703F84-76C2-4DE9-AB25-B7CC4A3D4A77}" dt="2023-09-13T21:55:57.771" v="590" actId="26606"/>
          <ac:spMkLst>
            <pc:docMk/>
            <pc:sldMk cId="1959384558" sldId="328"/>
            <ac:spMk id="13" creationId="{86C910EB-BFA3-4C5F-AECA-B06DE3A6D64F}"/>
          </ac:spMkLst>
        </pc:spChg>
        <pc:picChg chg="add del mod">
          <ac:chgData name="Yu, Duo" userId="97a69ae5-e632-4bf2-a339-618996bb8e19" providerId="ADAL" clId="{C3703F84-76C2-4DE9-AB25-B7CC4A3D4A77}" dt="2023-09-13T21:52:27.692" v="585" actId="478"/>
          <ac:picMkLst>
            <pc:docMk/>
            <pc:sldMk cId="1959384558" sldId="328"/>
            <ac:picMk id="4" creationId="{989B7AEC-801E-9283-3EAB-F478C54C7AFC}"/>
          </ac:picMkLst>
        </pc:picChg>
        <pc:picChg chg="add mod">
          <ac:chgData name="Yu, Duo" userId="97a69ae5-e632-4bf2-a339-618996bb8e19" providerId="ADAL" clId="{C3703F84-76C2-4DE9-AB25-B7CC4A3D4A77}" dt="2023-09-13T21:56:14.287" v="596" actId="14100"/>
          <ac:picMkLst>
            <pc:docMk/>
            <pc:sldMk cId="1959384558" sldId="328"/>
            <ac:picMk id="6" creationId="{1A623A01-CEA2-1BDF-F945-D830C292F985}"/>
          </ac:picMkLst>
        </pc:picChg>
        <pc:cxnChg chg="add del">
          <ac:chgData name="Yu, Duo" userId="97a69ae5-e632-4bf2-a339-618996bb8e19" providerId="ADAL" clId="{C3703F84-76C2-4DE9-AB25-B7CC4A3D4A77}" dt="2023-09-13T21:55:57.771" v="590" actId="26606"/>
          <ac:cxnSpMkLst>
            <pc:docMk/>
            <pc:sldMk cId="1959384558" sldId="328"/>
            <ac:cxnSpMk id="15" creationId="{6108BD3D-CFD0-4A15-ACF6-EBC254CD7CF1}"/>
          </ac:cxnSpMkLst>
        </pc:cxnChg>
        <pc:cxnChg chg="add del">
          <ac:chgData name="Yu, Duo" userId="97a69ae5-e632-4bf2-a339-618996bb8e19" providerId="ADAL" clId="{C3703F84-76C2-4DE9-AB25-B7CC4A3D4A77}" dt="2023-09-13T21:55:57.771" v="590" actId="26606"/>
          <ac:cxnSpMkLst>
            <pc:docMk/>
            <pc:sldMk cId="1959384558" sldId="328"/>
            <ac:cxnSpMk id="17" creationId="{DB2019E5-6C31-4640-A135-6BBA7FFCF694}"/>
          </ac:cxnSpMkLst>
        </pc:cxnChg>
      </pc:sldChg>
      <pc:sldChg chg="modSp add mod">
        <pc:chgData name="Yu, Duo" userId="97a69ae5-e632-4bf2-a339-618996bb8e19" providerId="ADAL" clId="{C3703F84-76C2-4DE9-AB25-B7CC4A3D4A77}" dt="2023-09-13T22:08:36.202" v="599" actId="14100"/>
        <pc:sldMkLst>
          <pc:docMk/>
          <pc:sldMk cId="1466563907" sldId="329"/>
        </pc:sldMkLst>
        <pc:picChg chg="mod">
          <ac:chgData name="Yu, Duo" userId="97a69ae5-e632-4bf2-a339-618996bb8e19" providerId="ADAL" clId="{C3703F84-76C2-4DE9-AB25-B7CC4A3D4A77}" dt="2023-09-13T22:08:36.202" v="599" actId="14100"/>
          <ac:picMkLst>
            <pc:docMk/>
            <pc:sldMk cId="1466563907" sldId="329"/>
            <ac:picMk id="6" creationId="{1A623A01-CEA2-1BDF-F945-D830C292F985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D085A8-F76A-401B-8CEE-3CDFB59A252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BE71A6E-BEA2-4C5E-948A-C06191D41AA2}">
      <dgm:prSet/>
      <dgm:spPr/>
      <dgm:t>
        <a:bodyPr/>
        <a:lstStyle/>
        <a:p>
          <a:r>
            <a:rPr lang="en-US" dirty="0">
              <a:latin typeface="Bell MT" panose="02020503060305020303" pitchFamily="18" charset="0"/>
            </a:rPr>
            <a:t>Aim to </a:t>
          </a:r>
          <a:r>
            <a:rPr lang="en-US" dirty="0">
              <a:solidFill>
                <a:srgbClr val="00B050"/>
              </a:solidFill>
              <a:latin typeface="Bell MT" panose="02020503060305020303" pitchFamily="18" charset="0"/>
            </a:rPr>
            <a:t>stratify</a:t>
          </a:r>
          <a:r>
            <a:rPr lang="en-US" dirty="0">
              <a:latin typeface="Bell MT" panose="02020503060305020303" pitchFamily="18" charset="0"/>
            </a:rPr>
            <a:t> or </a:t>
          </a:r>
          <a:r>
            <a:rPr lang="en-US" dirty="0">
              <a:solidFill>
                <a:srgbClr val="00B050"/>
              </a:solidFill>
              <a:latin typeface="Bell MT" panose="02020503060305020303" pitchFamily="18" charset="0"/>
            </a:rPr>
            <a:t>segment</a:t>
          </a:r>
          <a:r>
            <a:rPr lang="en-US" dirty="0">
              <a:latin typeface="Bell MT" panose="02020503060305020303" pitchFamily="18" charset="0"/>
            </a:rPr>
            <a:t> the predictor space into simple regions</a:t>
          </a:r>
        </a:p>
      </dgm:t>
    </dgm:pt>
    <dgm:pt modelId="{7786A30D-4DFB-4AC8-9574-2E7D0CF5F302}" type="parTrans" cxnId="{5878AFBA-0BC6-4CCE-8638-33F834DAB2F4}">
      <dgm:prSet/>
      <dgm:spPr/>
      <dgm:t>
        <a:bodyPr/>
        <a:lstStyle/>
        <a:p>
          <a:endParaRPr lang="en-US"/>
        </a:p>
      </dgm:t>
    </dgm:pt>
    <dgm:pt modelId="{F5E2BFFF-AF00-49D7-BCC1-38FCDCD23E7F}" type="sibTrans" cxnId="{5878AFBA-0BC6-4CCE-8638-33F834DAB2F4}">
      <dgm:prSet/>
      <dgm:spPr/>
      <dgm:t>
        <a:bodyPr/>
        <a:lstStyle/>
        <a:p>
          <a:endParaRPr lang="en-US"/>
        </a:p>
      </dgm:t>
    </dgm:pt>
    <dgm:pt modelId="{47426050-0D08-4A6B-8A0C-C8E7A8A8140E}">
      <dgm:prSet/>
      <dgm:spPr/>
      <dgm:t>
        <a:bodyPr/>
        <a:lstStyle/>
        <a:p>
          <a:r>
            <a:rPr lang="en-US" dirty="0">
              <a:latin typeface="Bell MT" panose="02020503060305020303" pitchFamily="18" charset="0"/>
            </a:rPr>
            <a:t>The mean or mode response of the training observation in a region is used for prediction</a:t>
          </a:r>
        </a:p>
      </dgm:t>
    </dgm:pt>
    <dgm:pt modelId="{9AFCCE0D-1F15-437A-8567-93189784A1B5}" type="parTrans" cxnId="{84A6C5EF-3EF5-410B-8DD7-8A620F1E9924}">
      <dgm:prSet/>
      <dgm:spPr/>
      <dgm:t>
        <a:bodyPr/>
        <a:lstStyle/>
        <a:p>
          <a:endParaRPr lang="en-US"/>
        </a:p>
      </dgm:t>
    </dgm:pt>
    <dgm:pt modelId="{B3C170F5-B551-48AA-9FA8-9A6EC92C5A0B}" type="sibTrans" cxnId="{84A6C5EF-3EF5-410B-8DD7-8A620F1E9924}">
      <dgm:prSet/>
      <dgm:spPr/>
      <dgm:t>
        <a:bodyPr/>
        <a:lstStyle/>
        <a:p>
          <a:endParaRPr lang="en-US"/>
        </a:p>
      </dgm:t>
    </dgm:pt>
    <dgm:pt modelId="{1002B953-ADCB-4E6F-827C-5108605F145F}">
      <dgm:prSet/>
      <dgm:spPr/>
      <dgm:t>
        <a:bodyPr/>
        <a:lstStyle/>
        <a:p>
          <a:r>
            <a:rPr lang="en-US" dirty="0">
              <a:latin typeface="Bell MT" panose="02020503060305020303" pitchFamily="18" charset="0"/>
            </a:rPr>
            <a:t>The approach that summarize the </a:t>
          </a:r>
          <a:r>
            <a:rPr lang="en-US" i="1" dirty="0">
              <a:solidFill>
                <a:srgbClr val="00B050"/>
              </a:solidFill>
              <a:latin typeface="Bell MT" panose="02020503060305020303" pitchFamily="18" charset="0"/>
            </a:rPr>
            <a:t>splitting rule </a:t>
          </a:r>
          <a:r>
            <a:rPr lang="en-US" dirty="0">
              <a:latin typeface="Bell MT" panose="02020503060305020303" pitchFamily="18" charset="0"/>
            </a:rPr>
            <a:t>for predictor space segment with a tree, called </a:t>
          </a:r>
          <a:r>
            <a:rPr lang="en-US" i="1" dirty="0">
              <a:solidFill>
                <a:srgbClr val="00B050"/>
              </a:solidFill>
              <a:latin typeface="Bell MT" panose="02020503060305020303" pitchFamily="18" charset="0"/>
            </a:rPr>
            <a:t>decision tree</a:t>
          </a:r>
        </a:p>
      </dgm:t>
    </dgm:pt>
    <dgm:pt modelId="{296B12AC-6A9F-4AEB-9F4C-2F6F04E3E217}" type="parTrans" cxnId="{27CFD8D4-7B57-40D1-B409-CCAF95D62F43}">
      <dgm:prSet/>
      <dgm:spPr/>
      <dgm:t>
        <a:bodyPr/>
        <a:lstStyle/>
        <a:p>
          <a:endParaRPr lang="en-US"/>
        </a:p>
      </dgm:t>
    </dgm:pt>
    <dgm:pt modelId="{44642403-4FE6-4A3E-8427-91BF63D13888}" type="sibTrans" cxnId="{27CFD8D4-7B57-40D1-B409-CCAF95D62F43}">
      <dgm:prSet/>
      <dgm:spPr/>
      <dgm:t>
        <a:bodyPr/>
        <a:lstStyle/>
        <a:p>
          <a:endParaRPr lang="en-US"/>
        </a:p>
      </dgm:t>
    </dgm:pt>
    <dgm:pt modelId="{ED6590B7-4C8B-47F3-B701-220CADDC4A16}" type="pres">
      <dgm:prSet presAssocID="{ECD085A8-F76A-401B-8CEE-3CDFB59A2524}" presName="root" presStyleCnt="0">
        <dgm:presLayoutVars>
          <dgm:dir/>
          <dgm:resizeHandles val="exact"/>
        </dgm:presLayoutVars>
      </dgm:prSet>
      <dgm:spPr/>
    </dgm:pt>
    <dgm:pt modelId="{25F2E4DE-BEF5-4DC9-BC94-26CC9030267C}" type="pres">
      <dgm:prSet presAssocID="{0BE71A6E-BEA2-4C5E-948A-C06191D41AA2}" presName="compNode" presStyleCnt="0"/>
      <dgm:spPr/>
    </dgm:pt>
    <dgm:pt modelId="{C758CB7D-597E-4D90-8AD8-76D199D17D85}" type="pres">
      <dgm:prSet presAssocID="{0BE71A6E-BEA2-4C5E-948A-C06191D41AA2}" presName="bgRect" presStyleLbl="bgShp" presStyleIdx="0" presStyleCnt="3"/>
      <dgm:spPr/>
    </dgm:pt>
    <dgm:pt modelId="{5925144F-3634-45DC-9BD2-CA21D414F0A8}" type="pres">
      <dgm:prSet presAssocID="{0BE71A6E-BEA2-4C5E-948A-C06191D41A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B9043DA-01BC-488D-9A31-637BDF4D85F0}" type="pres">
      <dgm:prSet presAssocID="{0BE71A6E-BEA2-4C5E-948A-C06191D41AA2}" presName="spaceRect" presStyleCnt="0"/>
      <dgm:spPr/>
    </dgm:pt>
    <dgm:pt modelId="{7BB8A2C1-42BF-4196-8C3B-40DE1F9EE448}" type="pres">
      <dgm:prSet presAssocID="{0BE71A6E-BEA2-4C5E-948A-C06191D41AA2}" presName="parTx" presStyleLbl="revTx" presStyleIdx="0" presStyleCnt="3">
        <dgm:presLayoutVars>
          <dgm:chMax val="0"/>
          <dgm:chPref val="0"/>
        </dgm:presLayoutVars>
      </dgm:prSet>
      <dgm:spPr/>
    </dgm:pt>
    <dgm:pt modelId="{8A0913C9-0D39-4BE8-8863-35C0356D7D96}" type="pres">
      <dgm:prSet presAssocID="{F5E2BFFF-AF00-49D7-BCC1-38FCDCD23E7F}" presName="sibTrans" presStyleCnt="0"/>
      <dgm:spPr/>
    </dgm:pt>
    <dgm:pt modelId="{E7394CDC-3C22-4784-9B21-4FBC2643FABE}" type="pres">
      <dgm:prSet presAssocID="{47426050-0D08-4A6B-8A0C-C8E7A8A8140E}" presName="compNode" presStyleCnt="0"/>
      <dgm:spPr/>
    </dgm:pt>
    <dgm:pt modelId="{5653DD1A-6134-4C12-AD4E-58E9FB164046}" type="pres">
      <dgm:prSet presAssocID="{47426050-0D08-4A6B-8A0C-C8E7A8A8140E}" presName="bgRect" presStyleLbl="bgShp" presStyleIdx="1" presStyleCnt="3"/>
      <dgm:spPr/>
    </dgm:pt>
    <dgm:pt modelId="{7B6EDC01-D531-4AE5-AE07-EA74B4B2331F}" type="pres">
      <dgm:prSet presAssocID="{47426050-0D08-4A6B-8A0C-C8E7A8A8140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739FE07-6CAF-40D3-9A22-FFFBB380BE98}" type="pres">
      <dgm:prSet presAssocID="{47426050-0D08-4A6B-8A0C-C8E7A8A8140E}" presName="spaceRect" presStyleCnt="0"/>
      <dgm:spPr/>
    </dgm:pt>
    <dgm:pt modelId="{5C1FCA0A-81F0-40CB-9674-37A39085E35B}" type="pres">
      <dgm:prSet presAssocID="{47426050-0D08-4A6B-8A0C-C8E7A8A8140E}" presName="parTx" presStyleLbl="revTx" presStyleIdx="1" presStyleCnt="3">
        <dgm:presLayoutVars>
          <dgm:chMax val="0"/>
          <dgm:chPref val="0"/>
        </dgm:presLayoutVars>
      </dgm:prSet>
      <dgm:spPr/>
    </dgm:pt>
    <dgm:pt modelId="{3EBD0A38-016F-4E23-9604-257C5F99DE84}" type="pres">
      <dgm:prSet presAssocID="{B3C170F5-B551-48AA-9FA8-9A6EC92C5A0B}" presName="sibTrans" presStyleCnt="0"/>
      <dgm:spPr/>
    </dgm:pt>
    <dgm:pt modelId="{60F1E429-059A-479E-9EA0-6D0DB8BB6602}" type="pres">
      <dgm:prSet presAssocID="{1002B953-ADCB-4E6F-827C-5108605F145F}" presName="compNode" presStyleCnt="0"/>
      <dgm:spPr/>
    </dgm:pt>
    <dgm:pt modelId="{83879AD2-E61B-4F75-B1FE-A9A085733441}" type="pres">
      <dgm:prSet presAssocID="{1002B953-ADCB-4E6F-827C-5108605F145F}" presName="bgRect" presStyleLbl="bgShp" presStyleIdx="2" presStyleCnt="3"/>
      <dgm:spPr/>
    </dgm:pt>
    <dgm:pt modelId="{7A9D2166-D038-49EB-ADC6-AD7370D52587}" type="pres">
      <dgm:prSet presAssocID="{1002B953-ADCB-4E6F-827C-5108605F145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93D1B3E5-3D3A-492F-AB13-4E2A3FCEFD77}" type="pres">
      <dgm:prSet presAssocID="{1002B953-ADCB-4E6F-827C-5108605F145F}" presName="spaceRect" presStyleCnt="0"/>
      <dgm:spPr/>
    </dgm:pt>
    <dgm:pt modelId="{28F88A9E-52BA-4666-9849-7D05875502D6}" type="pres">
      <dgm:prSet presAssocID="{1002B953-ADCB-4E6F-827C-5108605F145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91E5A06-1CA3-4865-BFFA-3C4E611A1419}" type="presOf" srcId="{0BE71A6E-BEA2-4C5E-948A-C06191D41AA2}" destId="{7BB8A2C1-42BF-4196-8C3B-40DE1F9EE448}" srcOrd="0" destOrd="0" presId="urn:microsoft.com/office/officeart/2018/2/layout/IconVerticalSolidList"/>
    <dgm:cxn modelId="{14A03010-2F60-46FE-A72A-C022C79AFDE9}" type="presOf" srcId="{ECD085A8-F76A-401B-8CEE-3CDFB59A2524}" destId="{ED6590B7-4C8B-47F3-B701-220CADDC4A16}" srcOrd="0" destOrd="0" presId="urn:microsoft.com/office/officeart/2018/2/layout/IconVerticalSolidList"/>
    <dgm:cxn modelId="{CF082D14-1C88-4F9C-80A6-DDECC12C45E2}" type="presOf" srcId="{1002B953-ADCB-4E6F-827C-5108605F145F}" destId="{28F88A9E-52BA-4666-9849-7D05875502D6}" srcOrd="0" destOrd="0" presId="urn:microsoft.com/office/officeart/2018/2/layout/IconVerticalSolidList"/>
    <dgm:cxn modelId="{5878AFBA-0BC6-4CCE-8638-33F834DAB2F4}" srcId="{ECD085A8-F76A-401B-8CEE-3CDFB59A2524}" destId="{0BE71A6E-BEA2-4C5E-948A-C06191D41AA2}" srcOrd="0" destOrd="0" parTransId="{7786A30D-4DFB-4AC8-9574-2E7D0CF5F302}" sibTransId="{F5E2BFFF-AF00-49D7-BCC1-38FCDCD23E7F}"/>
    <dgm:cxn modelId="{C0E6A0C2-BDA2-4EC9-BB41-BBF8D3BE69EB}" type="presOf" srcId="{47426050-0D08-4A6B-8A0C-C8E7A8A8140E}" destId="{5C1FCA0A-81F0-40CB-9674-37A39085E35B}" srcOrd="0" destOrd="0" presId="urn:microsoft.com/office/officeart/2018/2/layout/IconVerticalSolidList"/>
    <dgm:cxn modelId="{27CFD8D4-7B57-40D1-B409-CCAF95D62F43}" srcId="{ECD085A8-F76A-401B-8CEE-3CDFB59A2524}" destId="{1002B953-ADCB-4E6F-827C-5108605F145F}" srcOrd="2" destOrd="0" parTransId="{296B12AC-6A9F-4AEB-9F4C-2F6F04E3E217}" sibTransId="{44642403-4FE6-4A3E-8427-91BF63D13888}"/>
    <dgm:cxn modelId="{84A6C5EF-3EF5-410B-8DD7-8A620F1E9924}" srcId="{ECD085A8-F76A-401B-8CEE-3CDFB59A2524}" destId="{47426050-0D08-4A6B-8A0C-C8E7A8A8140E}" srcOrd="1" destOrd="0" parTransId="{9AFCCE0D-1F15-437A-8567-93189784A1B5}" sibTransId="{B3C170F5-B551-48AA-9FA8-9A6EC92C5A0B}"/>
    <dgm:cxn modelId="{A81C4567-5DA7-4CA1-9489-FFAE83DC0498}" type="presParOf" srcId="{ED6590B7-4C8B-47F3-B701-220CADDC4A16}" destId="{25F2E4DE-BEF5-4DC9-BC94-26CC9030267C}" srcOrd="0" destOrd="0" presId="urn:microsoft.com/office/officeart/2018/2/layout/IconVerticalSolidList"/>
    <dgm:cxn modelId="{3A5931A9-7B41-4DD2-B697-14B8841D4996}" type="presParOf" srcId="{25F2E4DE-BEF5-4DC9-BC94-26CC9030267C}" destId="{C758CB7D-597E-4D90-8AD8-76D199D17D85}" srcOrd="0" destOrd="0" presId="urn:microsoft.com/office/officeart/2018/2/layout/IconVerticalSolidList"/>
    <dgm:cxn modelId="{58678D24-34B1-4488-B0E3-6BA234D99428}" type="presParOf" srcId="{25F2E4DE-BEF5-4DC9-BC94-26CC9030267C}" destId="{5925144F-3634-45DC-9BD2-CA21D414F0A8}" srcOrd="1" destOrd="0" presId="urn:microsoft.com/office/officeart/2018/2/layout/IconVerticalSolidList"/>
    <dgm:cxn modelId="{CF986050-0346-42A1-A0AF-CE7E8634A7D3}" type="presParOf" srcId="{25F2E4DE-BEF5-4DC9-BC94-26CC9030267C}" destId="{1B9043DA-01BC-488D-9A31-637BDF4D85F0}" srcOrd="2" destOrd="0" presId="urn:microsoft.com/office/officeart/2018/2/layout/IconVerticalSolidList"/>
    <dgm:cxn modelId="{6FF0DD8D-B78E-482E-8B86-55E86351BD56}" type="presParOf" srcId="{25F2E4DE-BEF5-4DC9-BC94-26CC9030267C}" destId="{7BB8A2C1-42BF-4196-8C3B-40DE1F9EE448}" srcOrd="3" destOrd="0" presId="urn:microsoft.com/office/officeart/2018/2/layout/IconVerticalSolidList"/>
    <dgm:cxn modelId="{89D3B620-4168-496F-A752-F88A962B8FCA}" type="presParOf" srcId="{ED6590B7-4C8B-47F3-B701-220CADDC4A16}" destId="{8A0913C9-0D39-4BE8-8863-35C0356D7D96}" srcOrd="1" destOrd="0" presId="urn:microsoft.com/office/officeart/2018/2/layout/IconVerticalSolidList"/>
    <dgm:cxn modelId="{CA9288BF-082D-4259-B10B-A490C4BB7B82}" type="presParOf" srcId="{ED6590B7-4C8B-47F3-B701-220CADDC4A16}" destId="{E7394CDC-3C22-4784-9B21-4FBC2643FABE}" srcOrd="2" destOrd="0" presId="urn:microsoft.com/office/officeart/2018/2/layout/IconVerticalSolidList"/>
    <dgm:cxn modelId="{87A54FEE-E3F1-485D-B374-7D2FECFABED6}" type="presParOf" srcId="{E7394CDC-3C22-4784-9B21-4FBC2643FABE}" destId="{5653DD1A-6134-4C12-AD4E-58E9FB164046}" srcOrd="0" destOrd="0" presId="urn:microsoft.com/office/officeart/2018/2/layout/IconVerticalSolidList"/>
    <dgm:cxn modelId="{54665288-BFBF-4426-92D6-DEEE79A6D022}" type="presParOf" srcId="{E7394CDC-3C22-4784-9B21-4FBC2643FABE}" destId="{7B6EDC01-D531-4AE5-AE07-EA74B4B2331F}" srcOrd="1" destOrd="0" presId="urn:microsoft.com/office/officeart/2018/2/layout/IconVerticalSolidList"/>
    <dgm:cxn modelId="{E134A189-48CF-4333-A154-921DF6F234B4}" type="presParOf" srcId="{E7394CDC-3C22-4784-9B21-4FBC2643FABE}" destId="{1739FE07-6CAF-40D3-9A22-FFFBB380BE98}" srcOrd="2" destOrd="0" presId="urn:microsoft.com/office/officeart/2018/2/layout/IconVerticalSolidList"/>
    <dgm:cxn modelId="{6D97D704-7A1C-4213-AB70-A2742DE54C05}" type="presParOf" srcId="{E7394CDC-3C22-4784-9B21-4FBC2643FABE}" destId="{5C1FCA0A-81F0-40CB-9674-37A39085E35B}" srcOrd="3" destOrd="0" presId="urn:microsoft.com/office/officeart/2018/2/layout/IconVerticalSolidList"/>
    <dgm:cxn modelId="{B24F3C84-ACCA-43AF-9261-180E1744A481}" type="presParOf" srcId="{ED6590B7-4C8B-47F3-B701-220CADDC4A16}" destId="{3EBD0A38-016F-4E23-9604-257C5F99DE84}" srcOrd="3" destOrd="0" presId="urn:microsoft.com/office/officeart/2018/2/layout/IconVerticalSolidList"/>
    <dgm:cxn modelId="{697160C8-7F7B-48DA-94B2-97693375791D}" type="presParOf" srcId="{ED6590B7-4C8B-47F3-B701-220CADDC4A16}" destId="{60F1E429-059A-479E-9EA0-6D0DB8BB6602}" srcOrd="4" destOrd="0" presId="urn:microsoft.com/office/officeart/2018/2/layout/IconVerticalSolidList"/>
    <dgm:cxn modelId="{073C0B3D-D1B4-4DB4-9400-1AF785A73459}" type="presParOf" srcId="{60F1E429-059A-479E-9EA0-6D0DB8BB6602}" destId="{83879AD2-E61B-4F75-B1FE-A9A085733441}" srcOrd="0" destOrd="0" presId="urn:microsoft.com/office/officeart/2018/2/layout/IconVerticalSolidList"/>
    <dgm:cxn modelId="{82878AF6-CCE2-4BB0-96A2-C9369BEB695C}" type="presParOf" srcId="{60F1E429-059A-479E-9EA0-6D0DB8BB6602}" destId="{7A9D2166-D038-49EB-ADC6-AD7370D52587}" srcOrd="1" destOrd="0" presId="urn:microsoft.com/office/officeart/2018/2/layout/IconVerticalSolidList"/>
    <dgm:cxn modelId="{0168D95C-0A22-4802-9E3A-87B3DE1617F3}" type="presParOf" srcId="{60F1E429-059A-479E-9EA0-6D0DB8BB6602}" destId="{93D1B3E5-3D3A-492F-AB13-4E2A3FCEFD77}" srcOrd="2" destOrd="0" presId="urn:microsoft.com/office/officeart/2018/2/layout/IconVerticalSolidList"/>
    <dgm:cxn modelId="{CA0DD9FA-C293-4E9E-B1C5-CB2039AD479C}" type="presParOf" srcId="{60F1E429-059A-479E-9EA0-6D0DB8BB6602}" destId="{28F88A9E-52BA-4666-9849-7D05875502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58CB7D-597E-4D90-8AD8-76D199D17D85}">
      <dsp:nvSpPr>
        <dsp:cNvPr id="0" name=""/>
        <dsp:cNvSpPr/>
      </dsp:nvSpPr>
      <dsp:spPr>
        <a:xfrm>
          <a:off x="0" y="681"/>
          <a:ext cx="6833175" cy="15953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5144F-3634-45DC-9BD2-CA21D414F0A8}">
      <dsp:nvSpPr>
        <dsp:cNvPr id="0" name=""/>
        <dsp:cNvSpPr/>
      </dsp:nvSpPr>
      <dsp:spPr>
        <a:xfrm>
          <a:off x="482581" y="359626"/>
          <a:ext cx="877420" cy="877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8A2C1-42BF-4196-8C3B-40DE1F9EE448}">
      <dsp:nvSpPr>
        <dsp:cNvPr id="0" name=""/>
        <dsp:cNvSpPr/>
      </dsp:nvSpPr>
      <dsp:spPr>
        <a:xfrm>
          <a:off x="1842582" y="681"/>
          <a:ext cx="4990592" cy="159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37" tIns="168837" rIns="168837" bIns="16883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Bell MT" panose="02020503060305020303" pitchFamily="18" charset="0"/>
            </a:rPr>
            <a:t>Aim to </a:t>
          </a:r>
          <a:r>
            <a:rPr lang="en-US" sz="2400" kern="1200" dirty="0">
              <a:solidFill>
                <a:srgbClr val="00B050"/>
              </a:solidFill>
              <a:latin typeface="Bell MT" panose="02020503060305020303" pitchFamily="18" charset="0"/>
            </a:rPr>
            <a:t>stratify</a:t>
          </a:r>
          <a:r>
            <a:rPr lang="en-US" sz="2400" kern="1200" dirty="0">
              <a:latin typeface="Bell MT" panose="02020503060305020303" pitchFamily="18" charset="0"/>
            </a:rPr>
            <a:t> or </a:t>
          </a:r>
          <a:r>
            <a:rPr lang="en-US" sz="2400" kern="1200" dirty="0">
              <a:solidFill>
                <a:srgbClr val="00B050"/>
              </a:solidFill>
              <a:latin typeface="Bell MT" panose="02020503060305020303" pitchFamily="18" charset="0"/>
            </a:rPr>
            <a:t>segment</a:t>
          </a:r>
          <a:r>
            <a:rPr lang="en-US" sz="2400" kern="1200" dirty="0">
              <a:latin typeface="Bell MT" panose="02020503060305020303" pitchFamily="18" charset="0"/>
            </a:rPr>
            <a:t> the predictor space into simple regions</a:t>
          </a:r>
        </a:p>
      </dsp:txBody>
      <dsp:txXfrm>
        <a:off x="1842582" y="681"/>
        <a:ext cx="4990592" cy="1595309"/>
      </dsp:txXfrm>
    </dsp:sp>
    <dsp:sp modelId="{5653DD1A-6134-4C12-AD4E-58E9FB164046}">
      <dsp:nvSpPr>
        <dsp:cNvPr id="0" name=""/>
        <dsp:cNvSpPr/>
      </dsp:nvSpPr>
      <dsp:spPr>
        <a:xfrm>
          <a:off x="0" y="1994818"/>
          <a:ext cx="6833175" cy="15953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6EDC01-D531-4AE5-AE07-EA74B4B2331F}">
      <dsp:nvSpPr>
        <dsp:cNvPr id="0" name=""/>
        <dsp:cNvSpPr/>
      </dsp:nvSpPr>
      <dsp:spPr>
        <a:xfrm>
          <a:off x="482581" y="2353762"/>
          <a:ext cx="877420" cy="877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FCA0A-81F0-40CB-9674-37A39085E35B}">
      <dsp:nvSpPr>
        <dsp:cNvPr id="0" name=""/>
        <dsp:cNvSpPr/>
      </dsp:nvSpPr>
      <dsp:spPr>
        <a:xfrm>
          <a:off x="1842582" y="1994818"/>
          <a:ext cx="4990592" cy="159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37" tIns="168837" rIns="168837" bIns="16883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Bell MT" panose="02020503060305020303" pitchFamily="18" charset="0"/>
            </a:rPr>
            <a:t>The mean or mode response of the training observation in a region is used for prediction</a:t>
          </a:r>
        </a:p>
      </dsp:txBody>
      <dsp:txXfrm>
        <a:off x="1842582" y="1994818"/>
        <a:ext cx="4990592" cy="1595309"/>
      </dsp:txXfrm>
    </dsp:sp>
    <dsp:sp modelId="{83879AD2-E61B-4F75-B1FE-A9A085733441}">
      <dsp:nvSpPr>
        <dsp:cNvPr id="0" name=""/>
        <dsp:cNvSpPr/>
      </dsp:nvSpPr>
      <dsp:spPr>
        <a:xfrm>
          <a:off x="0" y="3988954"/>
          <a:ext cx="6833175" cy="15953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9D2166-D038-49EB-ADC6-AD7370D52587}">
      <dsp:nvSpPr>
        <dsp:cNvPr id="0" name=""/>
        <dsp:cNvSpPr/>
      </dsp:nvSpPr>
      <dsp:spPr>
        <a:xfrm>
          <a:off x="482581" y="4347899"/>
          <a:ext cx="877420" cy="877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88A9E-52BA-4666-9849-7D05875502D6}">
      <dsp:nvSpPr>
        <dsp:cNvPr id="0" name=""/>
        <dsp:cNvSpPr/>
      </dsp:nvSpPr>
      <dsp:spPr>
        <a:xfrm>
          <a:off x="1842582" y="3988954"/>
          <a:ext cx="4990592" cy="159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37" tIns="168837" rIns="168837" bIns="16883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Bell MT" panose="02020503060305020303" pitchFamily="18" charset="0"/>
            </a:rPr>
            <a:t>The approach that summarize the </a:t>
          </a:r>
          <a:r>
            <a:rPr lang="en-US" sz="2400" i="1" kern="1200" dirty="0">
              <a:solidFill>
                <a:srgbClr val="00B050"/>
              </a:solidFill>
              <a:latin typeface="Bell MT" panose="02020503060305020303" pitchFamily="18" charset="0"/>
            </a:rPr>
            <a:t>splitting rule </a:t>
          </a:r>
          <a:r>
            <a:rPr lang="en-US" sz="2400" kern="1200" dirty="0">
              <a:latin typeface="Bell MT" panose="02020503060305020303" pitchFamily="18" charset="0"/>
            </a:rPr>
            <a:t>for predictor space segment with a tree, called </a:t>
          </a:r>
          <a:r>
            <a:rPr lang="en-US" sz="2400" i="1" kern="1200" dirty="0">
              <a:solidFill>
                <a:srgbClr val="00B050"/>
              </a:solidFill>
              <a:latin typeface="Bell MT" panose="02020503060305020303" pitchFamily="18" charset="0"/>
            </a:rPr>
            <a:t>decision tree</a:t>
          </a:r>
        </a:p>
      </dsp:txBody>
      <dsp:txXfrm>
        <a:off x="1842582" y="3988954"/>
        <a:ext cx="4990592" cy="1595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4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8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4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6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36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34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9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38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9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8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10/10/23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58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18901B95-58FE-C8D8-0999-A8783446A1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455" r="-1" b="288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E8AFCD-3C1E-DB7F-E30B-1C77A0A5B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1"/>
            <a:ext cx="9317182" cy="2306732"/>
          </a:xfrm>
        </p:spPr>
        <p:txBody>
          <a:bodyPr anchor="t">
            <a:noAutofit/>
          </a:bodyPr>
          <a:lstStyle/>
          <a:p>
            <a:r>
              <a:rPr lang="en-US" dirty="0">
                <a:solidFill>
                  <a:srgbClr val="FFFFFF"/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Tree-Based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2A7BF-DE99-4510-94F0-73D0ABE32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4934" y="4201721"/>
            <a:ext cx="5977716" cy="194981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Intro to Statistical and Machine Learning</a:t>
            </a:r>
          </a:p>
          <a:p>
            <a:pPr algn="r"/>
            <a:r>
              <a:rPr lang="en-US" dirty="0">
                <a:solidFill>
                  <a:srgbClr val="FFFFFF"/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Duo Yu</a:t>
            </a:r>
          </a:p>
          <a:p>
            <a:pPr algn="r"/>
            <a:r>
              <a:rPr lang="en-US" dirty="0">
                <a:solidFill>
                  <a:srgbClr val="FFFFFF"/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October 10, 2023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E422E38-4E82-71A4-6774-948C680E7498}"/>
              </a:ext>
            </a:extLst>
          </p:cNvPr>
          <p:cNvSpPr txBox="1"/>
          <p:nvPr/>
        </p:nvSpPr>
        <p:spPr>
          <a:xfrm>
            <a:off x="479552" y="1844536"/>
            <a:ext cx="840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This lecture corresponding to textbook sections 8.1.</a:t>
            </a:r>
          </a:p>
        </p:txBody>
      </p:sp>
    </p:spTree>
    <p:extLst>
      <p:ext uri="{BB962C8B-B14F-4D97-AF65-F5344CB8AC3E}">
        <p14:creationId xmlns:p14="http://schemas.microsoft.com/office/powerpoint/2010/main" val="4010422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A5A7A6-D8E6-1431-362E-CAF9C2351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517484"/>
            <a:ext cx="10634472" cy="1802383"/>
          </a:xfrm>
        </p:spPr>
        <p:txBody>
          <a:bodyPr/>
          <a:lstStyle/>
          <a:p>
            <a:r>
              <a:rPr lang="en-US" spc="-25" dirty="0">
                <a:latin typeface="Bell MT" panose="02020503060305020303" pitchFamily="18" charset="0"/>
              </a:rPr>
              <a:t>Tree-building</a:t>
            </a:r>
            <a:r>
              <a:rPr lang="en-US" spc="240" dirty="0">
                <a:latin typeface="Bell MT" panose="02020503060305020303" pitchFamily="18" charset="0"/>
              </a:rPr>
              <a:t> </a:t>
            </a:r>
            <a:r>
              <a:rPr lang="en-US" spc="-35" dirty="0">
                <a:latin typeface="Bell MT" panose="02020503060305020303" pitchFamily="18" charset="0"/>
              </a:rPr>
              <a:t>process cont.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54015-3AAA-19A0-1336-895835895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243668"/>
            <a:ext cx="10506991" cy="3635924"/>
          </a:xfrm>
        </p:spPr>
        <p:txBody>
          <a:bodyPr>
            <a:normAutofit/>
          </a:bodyPr>
          <a:lstStyle/>
          <a:p>
            <a:pPr marL="342900" marR="29845" indent="-34290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344488" algn="l"/>
              </a:tabLst>
            </a:pPr>
            <a:r>
              <a:rPr lang="en-US" spc="25" dirty="0">
                <a:latin typeface="Bell MT" panose="02020503060305020303" pitchFamily="18" charset="0"/>
                <a:cs typeface="Times New Roman"/>
              </a:rPr>
              <a:t>The regions could have any shape, for simplicity and interpretation purpose, we divide the predictor space into rectangles or boxes. </a:t>
            </a:r>
          </a:p>
          <a:p>
            <a:pPr marL="342900" marR="29845" indent="-34290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344488" algn="l"/>
              </a:tabLst>
            </a:pP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The </a:t>
            </a:r>
            <a:r>
              <a:rPr lang="en-US" sz="2400" spc="5" dirty="0">
                <a:latin typeface="Bell MT" panose="02020503060305020303" pitchFamily="18" charset="0"/>
                <a:cs typeface="Times New Roman"/>
              </a:rPr>
              <a:t>goal </a:t>
            </a:r>
            <a:r>
              <a:rPr lang="en-US" sz="2400" spc="-5" dirty="0">
                <a:latin typeface="Bell MT" panose="02020503060305020303" pitchFamily="18" charset="0"/>
                <a:cs typeface="Times New Roman"/>
              </a:rPr>
              <a:t>is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to </a:t>
            </a:r>
            <a:r>
              <a:rPr lang="en-US" sz="2400" spc="5" dirty="0">
                <a:latin typeface="Bell MT" panose="02020503060305020303" pitchFamily="18" charset="0"/>
                <a:cs typeface="Times New Roman"/>
              </a:rPr>
              <a:t>find boxes </a:t>
            </a:r>
            <a:r>
              <a:rPr lang="en-US" sz="2400" i="1" spc="15" dirty="0">
                <a:latin typeface="Bell MT" panose="02020503060305020303" pitchFamily="18" charset="0"/>
                <a:cs typeface="Bookman Old Style"/>
              </a:rPr>
              <a:t>R</a:t>
            </a:r>
            <a:r>
              <a:rPr lang="en-US" sz="2800" spc="22" baseline="-10416" dirty="0">
                <a:latin typeface="Bell MT" panose="02020503060305020303" pitchFamily="18" charset="0"/>
                <a:cs typeface="Tahoma"/>
              </a:rPr>
              <a:t>1</a:t>
            </a:r>
            <a:r>
              <a:rPr lang="en-US" sz="2400" i="1" spc="15" dirty="0">
                <a:latin typeface="Bell MT" panose="02020503060305020303" pitchFamily="18" charset="0"/>
                <a:cs typeface="Bookman Old Style"/>
              </a:rPr>
              <a:t>, </a:t>
            </a:r>
            <a:r>
              <a:rPr lang="en-US" sz="2400" i="1" spc="-30" dirty="0">
                <a:latin typeface="Bell MT" panose="02020503060305020303" pitchFamily="18" charset="0"/>
                <a:cs typeface="Bookman Old Style"/>
              </a:rPr>
              <a:t>. . . , </a:t>
            </a:r>
            <a:r>
              <a:rPr lang="en-US" sz="2400" i="1" spc="30" dirty="0">
                <a:latin typeface="Bell MT" panose="02020503060305020303" pitchFamily="18" charset="0"/>
                <a:cs typeface="Bookman Old Style"/>
              </a:rPr>
              <a:t>R</a:t>
            </a:r>
            <a:r>
              <a:rPr lang="en-US" sz="2800" i="1" spc="44" baseline="-10416" dirty="0">
                <a:latin typeface="Bell MT" panose="02020503060305020303" pitchFamily="18" charset="0"/>
                <a:cs typeface="Bookman Old Style"/>
              </a:rPr>
              <a:t>J, </a:t>
            </a:r>
            <a:r>
              <a:rPr lang="en-US" sz="2400" spc="80" dirty="0">
                <a:latin typeface="Bell MT" panose="02020503060305020303" pitchFamily="18" charset="0"/>
                <a:cs typeface="Times New Roman"/>
              </a:rPr>
              <a:t>that </a:t>
            </a:r>
            <a:r>
              <a:rPr lang="en-US" sz="2400" spc="10" dirty="0">
                <a:latin typeface="Bell MT" panose="02020503060305020303" pitchFamily="18" charset="0"/>
                <a:cs typeface="Times New Roman"/>
              </a:rPr>
              <a:t>minimize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the </a:t>
            </a:r>
            <a:r>
              <a:rPr lang="en-US" sz="2400" b="1" spc="15" dirty="0">
                <a:latin typeface="Bell MT" panose="02020503060305020303" pitchFamily="18" charset="0"/>
                <a:cs typeface="Times New Roman"/>
              </a:rPr>
              <a:t>RSS</a:t>
            </a:r>
            <a:r>
              <a:rPr lang="en-US" sz="2400" spc="15" dirty="0">
                <a:latin typeface="Bell MT" panose="02020503060305020303" pitchFamily="18" charset="0"/>
                <a:cs typeface="Times New Roman"/>
              </a:rPr>
              <a:t>, </a:t>
            </a:r>
            <a:r>
              <a:rPr lang="en-US" sz="2400" dirty="0">
                <a:latin typeface="Bell MT" panose="02020503060305020303" pitchFamily="18" charset="0"/>
                <a:cs typeface="Times New Roman"/>
              </a:rPr>
              <a:t>given</a:t>
            </a:r>
            <a:r>
              <a:rPr lang="en-US" sz="2400" spc="140" dirty="0">
                <a:latin typeface="Bell MT" panose="02020503060305020303" pitchFamily="18" charset="0"/>
                <a:cs typeface="Times New Roman"/>
              </a:rPr>
              <a:t>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by</a:t>
            </a:r>
            <a:endParaRPr lang="en-US" sz="2400" dirty="0">
              <a:latin typeface="Bell MT" panose="02020503060305020303" pitchFamily="18" charset="0"/>
              <a:cs typeface="Times New Roman"/>
            </a:endParaRPr>
          </a:p>
          <a:p>
            <a:endParaRPr lang="en-US" sz="2400" dirty="0">
              <a:latin typeface="Bell MT" panose="02020503060305020303" pitchFamily="18" charset="0"/>
            </a:endParaRPr>
          </a:p>
          <a:p>
            <a:endParaRPr lang="en-US" sz="2400" dirty="0">
              <a:latin typeface="Bell MT" panose="02020503060305020303" pitchFamily="18" charset="0"/>
            </a:endParaRPr>
          </a:p>
          <a:p>
            <a:endParaRPr lang="en-US" sz="2400" dirty="0">
              <a:latin typeface="Bell MT" panose="02020503060305020303" pitchFamily="18" charset="0"/>
            </a:endParaRPr>
          </a:p>
          <a:p>
            <a:pPr marL="457200" lvl="1" indent="0">
              <a:buNone/>
            </a:pPr>
            <a:r>
              <a:rPr lang="en-US" sz="2000" spc="15" dirty="0">
                <a:latin typeface="Bell MT" panose="02020503060305020303" pitchFamily="18" charset="0"/>
                <a:cs typeface="Times New Roman"/>
              </a:rPr>
              <a:t>where </a:t>
            </a:r>
            <a:r>
              <a:rPr lang="en-US" sz="2000" i="1" spc="-55" dirty="0" err="1">
                <a:latin typeface="Bell MT" panose="02020503060305020303" pitchFamily="18" charset="0"/>
                <a:cs typeface="Bookman Old Style"/>
              </a:rPr>
              <a:t>y</a:t>
            </a:r>
            <a:r>
              <a:rPr lang="en-US" sz="2000" spc="-55" dirty="0" err="1">
                <a:latin typeface="Bell MT" panose="02020503060305020303" pitchFamily="18" charset="0"/>
                <a:cs typeface="Times New Roman"/>
              </a:rPr>
              <a:t>ˆ</a:t>
            </a:r>
            <a:r>
              <a:rPr lang="en-US" sz="1400" i="1" spc="-82" baseline="-13888" dirty="0" err="1">
                <a:latin typeface="Bell MT" panose="02020503060305020303" pitchFamily="18" charset="0"/>
                <a:cs typeface="Arial"/>
              </a:rPr>
              <a:t>R</a:t>
            </a:r>
            <a:r>
              <a:rPr lang="en-US" sz="1400" i="1" spc="-82" baseline="-32407" dirty="0" err="1">
                <a:latin typeface="Bell MT" panose="02020503060305020303" pitchFamily="18" charset="0"/>
                <a:cs typeface="Arial"/>
              </a:rPr>
              <a:t>j</a:t>
            </a:r>
            <a:r>
              <a:rPr lang="en-US" sz="1400" i="1" spc="-82" baseline="-32407" dirty="0">
                <a:latin typeface="Bell MT" panose="02020503060305020303" pitchFamily="18" charset="0"/>
                <a:cs typeface="Arial"/>
              </a:rPr>
              <a:t> </a:t>
            </a:r>
            <a:r>
              <a:rPr lang="en-US" sz="2000" spc="-5" dirty="0">
                <a:latin typeface="Bell MT" panose="02020503060305020303" pitchFamily="18" charset="0"/>
                <a:cs typeface="Times New Roman"/>
              </a:rPr>
              <a:t>is </a:t>
            </a:r>
            <a:r>
              <a:rPr lang="en-US" sz="2000" spc="50" dirty="0">
                <a:latin typeface="Bell MT" panose="02020503060305020303" pitchFamily="18" charset="0"/>
                <a:cs typeface="Times New Roman"/>
              </a:rPr>
              <a:t>the </a:t>
            </a:r>
            <a:r>
              <a:rPr lang="en-US" sz="2000" spc="35" dirty="0">
                <a:latin typeface="Bell MT" panose="02020503060305020303" pitchFamily="18" charset="0"/>
                <a:cs typeface="Times New Roman"/>
              </a:rPr>
              <a:t>mean </a:t>
            </a:r>
            <a:r>
              <a:rPr lang="en-US" sz="2000" spc="15" dirty="0">
                <a:latin typeface="Bell MT" panose="02020503060305020303" pitchFamily="18" charset="0"/>
                <a:cs typeface="Times New Roman"/>
              </a:rPr>
              <a:t>response </a:t>
            </a:r>
            <a:r>
              <a:rPr lang="en-US" sz="2000" dirty="0">
                <a:latin typeface="Bell MT" panose="02020503060305020303" pitchFamily="18" charset="0"/>
                <a:cs typeface="Times New Roman"/>
              </a:rPr>
              <a:t>for </a:t>
            </a:r>
            <a:r>
              <a:rPr lang="en-US" sz="2000" spc="50" dirty="0">
                <a:latin typeface="Bell MT" panose="02020503060305020303" pitchFamily="18" charset="0"/>
                <a:cs typeface="Times New Roman"/>
              </a:rPr>
              <a:t>the </a:t>
            </a:r>
            <a:r>
              <a:rPr lang="en-US" sz="2000" spc="35" dirty="0">
                <a:latin typeface="Bell MT" panose="02020503060305020303" pitchFamily="18" charset="0"/>
                <a:cs typeface="Times New Roman"/>
              </a:rPr>
              <a:t>training </a:t>
            </a:r>
            <a:r>
              <a:rPr lang="en-US" sz="2000" spc="15" dirty="0">
                <a:latin typeface="Bell MT" panose="02020503060305020303" pitchFamily="18" charset="0"/>
                <a:cs typeface="Times New Roman"/>
              </a:rPr>
              <a:t>observations </a:t>
            </a:r>
            <a:r>
              <a:rPr lang="en-US" sz="2000" spc="30" dirty="0">
                <a:latin typeface="Bell MT" panose="02020503060305020303" pitchFamily="18" charset="0"/>
                <a:cs typeface="Times New Roman"/>
              </a:rPr>
              <a:t>within </a:t>
            </a:r>
            <a:r>
              <a:rPr lang="en-US" sz="2000" spc="50" dirty="0">
                <a:latin typeface="Bell MT" panose="02020503060305020303" pitchFamily="18" charset="0"/>
                <a:cs typeface="Times New Roman"/>
              </a:rPr>
              <a:t>the </a:t>
            </a:r>
            <a:r>
              <a:rPr lang="en-US" sz="2000" i="1" spc="114" dirty="0" err="1">
                <a:latin typeface="Bell MT" panose="02020503060305020303" pitchFamily="18" charset="0"/>
                <a:cs typeface="Bookman Old Style"/>
              </a:rPr>
              <a:t>j</a:t>
            </a:r>
            <a:r>
              <a:rPr lang="en-US" sz="2000" spc="114" dirty="0" err="1">
                <a:latin typeface="Bell MT" panose="02020503060305020303" pitchFamily="18" charset="0"/>
                <a:cs typeface="Times New Roman"/>
              </a:rPr>
              <a:t>th</a:t>
            </a:r>
            <a:r>
              <a:rPr lang="en-US" sz="2000" spc="229" dirty="0">
                <a:latin typeface="Bell MT" panose="02020503060305020303" pitchFamily="18" charset="0"/>
                <a:cs typeface="Times New Roman"/>
              </a:rPr>
              <a:t> </a:t>
            </a:r>
            <a:r>
              <a:rPr lang="en-US" sz="2000" spc="15" dirty="0">
                <a:latin typeface="Bell MT" panose="02020503060305020303" pitchFamily="18" charset="0"/>
                <a:cs typeface="Times New Roman"/>
              </a:rPr>
              <a:t>box.</a:t>
            </a:r>
            <a:endParaRPr lang="en-US" sz="2000" dirty="0">
              <a:latin typeface="Bell MT" panose="02020503060305020303" pitchFamily="18" charset="0"/>
              <a:cs typeface="Times New Roman"/>
            </a:endParaRPr>
          </a:p>
          <a:p>
            <a:pPr marL="342900" marR="29845" indent="-34290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344488" algn="l"/>
              </a:tabLst>
            </a:pPr>
            <a:endParaRPr lang="en-US" spc="25" dirty="0">
              <a:latin typeface="Bell MT" panose="02020503060305020303" pitchFamily="18" charset="0"/>
              <a:cs typeface="Times New Roman"/>
            </a:endParaRP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227855-3DE4-BD90-C759-3DAD2C36F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740" y="3665162"/>
            <a:ext cx="2468287" cy="103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98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9186B6-B9C7-0106-3C9F-9A26A5A3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16590"/>
            <a:ext cx="10634472" cy="1617010"/>
          </a:xfrm>
        </p:spPr>
        <p:txBody>
          <a:bodyPr/>
          <a:lstStyle/>
          <a:p>
            <a:r>
              <a:rPr lang="en-US" sz="6000" dirty="0">
                <a:latin typeface="Bell MT" panose="02020503060305020303" pitchFamily="18" charset="0"/>
              </a:rPr>
              <a:t>Ex 2: which one is a valid tree?</a:t>
            </a:r>
          </a:p>
        </p:txBody>
      </p:sp>
    </p:spTree>
    <p:extLst>
      <p:ext uri="{BB962C8B-B14F-4D97-AF65-F5344CB8AC3E}">
        <p14:creationId xmlns:p14="http://schemas.microsoft.com/office/powerpoint/2010/main" val="3114699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6104-AD0D-C6F3-2AAB-F99CFEAA1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859" y="512741"/>
            <a:ext cx="10634472" cy="1485392"/>
          </a:xfrm>
        </p:spPr>
        <p:txBody>
          <a:bodyPr/>
          <a:lstStyle/>
          <a:p>
            <a:r>
              <a:rPr lang="en-US" spc="10" dirty="0">
                <a:latin typeface="Bell MT" panose="02020503060305020303" pitchFamily="18" charset="0"/>
                <a:cs typeface="Times New Roman"/>
              </a:rPr>
              <a:t>R</a:t>
            </a:r>
            <a:r>
              <a:rPr lang="en-US" sz="6600" spc="10" dirty="0">
                <a:latin typeface="Bell MT" panose="02020503060305020303" pitchFamily="18" charset="0"/>
                <a:cs typeface="Times New Roman"/>
              </a:rPr>
              <a:t>ecursive </a:t>
            </a:r>
            <a:r>
              <a:rPr lang="en-US" sz="6600" spc="35" dirty="0">
                <a:latin typeface="Bell MT" panose="02020503060305020303" pitchFamily="18" charset="0"/>
                <a:cs typeface="Times New Roman"/>
              </a:rPr>
              <a:t>binary</a:t>
            </a:r>
            <a:r>
              <a:rPr lang="en-US" sz="6600" spc="100" dirty="0">
                <a:latin typeface="Bell MT" panose="02020503060305020303" pitchFamily="18" charset="0"/>
                <a:cs typeface="Times New Roman"/>
              </a:rPr>
              <a:t> </a:t>
            </a:r>
            <a:r>
              <a:rPr lang="en-US" sz="6600" spc="30" dirty="0">
                <a:latin typeface="Bell MT" panose="02020503060305020303" pitchFamily="18" charset="0"/>
                <a:cs typeface="Times New Roman"/>
              </a:rPr>
              <a:t>splitting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3E50A-D3A8-DA47-9E32-C2D0C2ED8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998133"/>
            <a:ext cx="10506991" cy="42841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Bell MT" panose="02020503060305020303" pitchFamily="18" charset="0"/>
              </a:rPr>
              <a:t>Avoid considering all possible partition of the feature space into </a:t>
            </a:r>
            <a:r>
              <a:rPr lang="en-US" sz="2800" i="1" dirty="0">
                <a:latin typeface="Bell MT" panose="02020503060305020303" pitchFamily="18" charset="0"/>
              </a:rPr>
              <a:t>J</a:t>
            </a:r>
            <a:r>
              <a:rPr lang="en-US" sz="2800" dirty="0">
                <a:latin typeface="Bell MT" panose="02020503060305020303" pitchFamily="18" charset="0"/>
              </a:rPr>
              <a:t> boxes.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Bell MT" panose="02020503060305020303" pitchFamily="18" charset="0"/>
              </a:rPr>
              <a:t>Recursive binary splitting takes a </a:t>
            </a:r>
            <a:r>
              <a:rPr lang="en-US" sz="2800" i="1" spc="5" dirty="0">
                <a:solidFill>
                  <a:srgbClr val="009900"/>
                </a:solidFill>
                <a:latin typeface="Bell MT" panose="02020503060305020303" pitchFamily="18" charset="0"/>
                <a:cs typeface="Palatino Linotype"/>
              </a:rPr>
              <a:t>top-down</a:t>
            </a:r>
            <a:r>
              <a:rPr lang="en-US" sz="2800" spc="5" dirty="0">
                <a:latin typeface="Bell MT" panose="02020503060305020303" pitchFamily="18" charset="0"/>
                <a:cs typeface="Times New Roman"/>
              </a:rPr>
              <a:t>, </a:t>
            </a:r>
            <a:r>
              <a:rPr lang="en-US" sz="2800" i="1" spc="-15" dirty="0">
                <a:solidFill>
                  <a:srgbClr val="009900"/>
                </a:solidFill>
                <a:latin typeface="Bell MT" panose="02020503060305020303" pitchFamily="18" charset="0"/>
                <a:cs typeface="Palatino Linotype"/>
              </a:rPr>
              <a:t>greedy </a:t>
            </a:r>
            <a:r>
              <a:rPr lang="en-US" sz="2800" spc="30" dirty="0">
                <a:latin typeface="Bell MT" panose="02020503060305020303" pitchFamily="18" charset="0"/>
                <a:cs typeface="Times New Roman"/>
              </a:rPr>
              <a:t>approach.</a:t>
            </a:r>
          </a:p>
          <a:p>
            <a:pPr marL="1028700" lvl="1" indent="-342900">
              <a:buFont typeface="Courier New" panose="02070309020205020404" pitchFamily="49" charset="0"/>
              <a:buChar char="o"/>
            </a:pPr>
            <a:r>
              <a:rPr lang="en-US" sz="2400" i="1" spc="5" dirty="0">
                <a:solidFill>
                  <a:srgbClr val="009900"/>
                </a:solidFill>
                <a:latin typeface="Bell MT" panose="02020503060305020303" pitchFamily="18" charset="0"/>
                <a:cs typeface="Palatino Linotype"/>
              </a:rPr>
              <a:t>top-down</a:t>
            </a:r>
            <a:r>
              <a:rPr lang="en-US" sz="2400" spc="5" dirty="0">
                <a:latin typeface="Bell MT" panose="02020503060305020303" pitchFamily="18" charset="0"/>
                <a:cs typeface="Palatino Linotype"/>
              </a:rPr>
              <a:t>: begin at the top of the tree, then split the predictor space successively; each split generate two new branches</a:t>
            </a:r>
          </a:p>
          <a:p>
            <a:pPr marL="1028700" lvl="1" indent="-342900">
              <a:buFont typeface="Courier New" panose="02070309020205020404" pitchFamily="49" charset="0"/>
              <a:buChar char="o"/>
            </a:pPr>
            <a:r>
              <a:rPr lang="en-US" sz="2400" i="1" spc="-15" dirty="0">
                <a:solidFill>
                  <a:srgbClr val="009900"/>
                </a:solidFill>
                <a:latin typeface="Bell MT" panose="02020503060305020303" pitchFamily="18" charset="0"/>
                <a:cs typeface="Palatino Linotype"/>
              </a:rPr>
              <a:t>greedy</a:t>
            </a:r>
            <a:r>
              <a:rPr lang="en-US" sz="2400" spc="-15" dirty="0">
                <a:latin typeface="Bell MT" panose="02020503060305020303" pitchFamily="18" charset="0"/>
                <a:cs typeface="Palatino Linotype"/>
              </a:rPr>
              <a:t>: the </a:t>
            </a:r>
            <a:r>
              <a:rPr lang="en-US" sz="2400" spc="-15" dirty="0">
                <a:solidFill>
                  <a:srgbClr val="00B050"/>
                </a:solidFill>
                <a:latin typeface="Bell MT" panose="02020503060305020303" pitchFamily="18" charset="0"/>
                <a:cs typeface="Palatino Linotype"/>
              </a:rPr>
              <a:t>best</a:t>
            </a:r>
            <a:r>
              <a:rPr lang="en-US" sz="2400" spc="-15" dirty="0">
                <a:latin typeface="Bell MT" panose="02020503060305020303" pitchFamily="18" charset="0"/>
                <a:cs typeface="Palatino Linotype"/>
              </a:rPr>
              <a:t> split is made at that particular step, rather than thinking of the overall tree and picking a split that will lead to a tree in some future step</a:t>
            </a:r>
            <a:endParaRPr lang="en-US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213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6104-AD0D-C6F3-2AAB-F99CFEAA1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12742"/>
            <a:ext cx="11396134" cy="1781726"/>
          </a:xfrm>
        </p:spPr>
        <p:txBody>
          <a:bodyPr/>
          <a:lstStyle/>
          <a:p>
            <a:r>
              <a:rPr lang="en-US" spc="10" dirty="0">
                <a:latin typeface="Bell MT" panose="02020503060305020303" pitchFamily="18" charset="0"/>
                <a:cs typeface="Times New Roman"/>
              </a:rPr>
              <a:t>R</a:t>
            </a:r>
            <a:r>
              <a:rPr lang="en-US" sz="6600" spc="10" dirty="0">
                <a:latin typeface="Bell MT" panose="02020503060305020303" pitchFamily="18" charset="0"/>
                <a:cs typeface="Times New Roman"/>
              </a:rPr>
              <a:t>ecursive </a:t>
            </a:r>
            <a:r>
              <a:rPr lang="en-US" sz="6600" spc="35" dirty="0">
                <a:latin typeface="Bell MT" panose="02020503060305020303" pitchFamily="18" charset="0"/>
                <a:cs typeface="Times New Roman"/>
              </a:rPr>
              <a:t>binary</a:t>
            </a:r>
            <a:r>
              <a:rPr lang="en-US" sz="6600" spc="100" dirty="0">
                <a:latin typeface="Bell MT" panose="02020503060305020303" pitchFamily="18" charset="0"/>
                <a:cs typeface="Times New Roman"/>
              </a:rPr>
              <a:t> </a:t>
            </a:r>
            <a:r>
              <a:rPr lang="en-US" sz="6600" spc="30" dirty="0">
                <a:latin typeface="Bell MT" panose="02020503060305020303" pitchFamily="18" charset="0"/>
                <a:cs typeface="Times New Roman"/>
              </a:rPr>
              <a:t>splitting, cont.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3E50A-D3A8-DA47-9E32-C2D0C2ED80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600" y="2294468"/>
                <a:ext cx="10506991" cy="3949314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Bell MT" panose="02020503060305020303" pitchFamily="18" charset="0"/>
                  </a:rPr>
                  <a:t>Select a predictor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and the cutoff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such that splitting the predictor space into regions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leads to the greatest possible reduction in RSS.</a:t>
                </a:r>
              </a:p>
              <a:p>
                <a:r>
                  <a:rPr lang="en-US" dirty="0">
                    <a:latin typeface="Bell MT" panose="02020503060305020303" pitchFamily="18" charset="0"/>
                  </a:rPr>
                  <a:t>      That is seeking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, which defines the pair of regions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,</a:t>
                </a:r>
              </a:p>
              <a:p>
                <a:r>
                  <a:rPr lang="en-US" dirty="0">
                    <a:latin typeface="Bell MT" panose="02020503060305020303" pitchFamily="18" charset="0"/>
                  </a:rPr>
                  <a:t>      such that,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minimize the equation:</a:t>
                </a:r>
              </a:p>
              <a:p>
                <a:pPr algn="ctr"/>
                <a:endParaRPr lang="en-US" dirty="0">
                  <a:latin typeface="Bell MT" panose="02020503060305020303" pitchFamily="18" charset="0"/>
                </a:endParaRPr>
              </a:p>
              <a:p>
                <a:endParaRPr lang="en-US" dirty="0">
                  <a:latin typeface="Bell MT" panose="020205030603050203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3E50A-D3A8-DA47-9E32-C2D0C2ED80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600" y="2294468"/>
                <a:ext cx="10506991" cy="3949314"/>
              </a:xfrm>
              <a:blipFill>
                <a:blip r:embed="rId2"/>
                <a:stretch>
                  <a:fillRect l="-754" t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A3E9E2B-3929-FD9B-DB19-AC05F6C7E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748" y="5124624"/>
            <a:ext cx="5858693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21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6104-AD0D-C6F3-2AAB-F99CFEAA1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12742"/>
            <a:ext cx="11396134" cy="1781726"/>
          </a:xfrm>
        </p:spPr>
        <p:txBody>
          <a:bodyPr/>
          <a:lstStyle/>
          <a:p>
            <a:r>
              <a:rPr lang="en-US" spc="10" dirty="0">
                <a:latin typeface="Bell MT" panose="02020503060305020303" pitchFamily="18" charset="0"/>
                <a:cs typeface="Times New Roman"/>
              </a:rPr>
              <a:t>R</a:t>
            </a:r>
            <a:r>
              <a:rPr lang="en-US" sz="6600" spc="10" dirty="0">
                <a:latin typeface="Bell MT" panose="02020503060305020303" pitchFamily="18" charset="0"/>
                <a:cs typeface="Times New Roman"/>
              </a:rPr>
              <a:t>ecursive </a:t>
            </a:r>
            <a:r>
              <a:rPr lang="en-US" sz="6600" spc="35" dirty="0">
                <a:latin typeface="Bell MT" panose="02020503060305020303" pitchFamily="18" charset="0"/>
                <a:cs typeface="Times New Roman"/>
              </a:rPr>
              <a:t>binary</a:t>
            </a:r>
            <a:r>
              <a:rPr lang="en-US" sz="6600" spc="100" dirty="0">
                <a:latin typeface="Bell MT" panose="02020503060305020303" pitchFamily="18" charset="0"/>
                <a:cs typeface="Times New Roman"/>
              </a:rPr>
              <a:t> </a:t>
            </a:r>
            <a:r>
              <a:rPr lang="en-US" sz="6600" spc="30" dirty="0">
                <a:latin typeface="Bell MT" panose="02020503060305020303" pitchFamily="18" charset="0"/>
                <a:cs typeface="Times New Roman"/>
              </a:rPr>
              <a:t>splitting, 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3E50A-D3A8-DA47-9E32-C2D0C2ED8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294468"/>
            <a:ext cx="10506991" cy="394931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Bell MT" panose="02020503060305020303" pitchFamily="18" charset="0"/>
              </a:rPr>
              <a:t>Consider the two-previous identified region, </a:t>
            </a:r>
            <a:r>
              <a:rPr lang="en-US" dirty="0">
                <a:solidFill>
                  <a:srgbClr val="00B050"/>
                </a:solidFill>
                <a:latin typeface="Bell MT" panose="02020503060305020303" pitchFamily="18" charset="0"/>
              </a:rPr>
              <a:t>repeat</a:t>
            </a:r>
            <a:r>
              <a:rPr lang="en-US" dirty="0">
                <a:latin typeface="Bell MT" panose="02020503060305020303" pitchFamily="18" charset="0"/>
              </a:rPr>
              <a:t> the step-1 for each of the    region, find the second predictor and corresponding cutoff points, split the predictor space into three regions.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Bell MT" panose="02020503060305020303" pitchFamily="18" charset="0"/>
              </a:rPr>
              <a:t>Continue the process until a </a:t>
            </a:r>
            <a:r>
              <a:rPr lang="en-US" dirty="0">
                <a:solidFill>
                  <a:srgbClr val="00B050"/>
                </a:solidFill>
                <a:latin typeface="Bell MT" panose="02020503060305020303" pitchFamily="18" charset="0"/>
              </a:rPr>
              <a:t>stopping criterion</a:t>
            </a:r>
            <a:r>
              <a:rPr lang="en-US" dirty="0">
                <a:latin typeface="Bell MT" panose="02020503060305020303" pitchFamily="18" charset="0"/>
              </a:rPr>
              <a:t> is reached, usually the stopping criterion can be a pre-specified terminal node size (such as no terminal node has more than 5 observation)</a:t>
            </a: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280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247" y="2469859"/>
            <a:ext cx="2876014" cy="3143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841" y="3386428"/>
            <a:ext cx="3060492" cy="29120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584" y="1778790"/>
            <a:ext cx="3176135" cy="32152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4584" y="720479"/>
            <a:ext cx="38737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50" dirty="0">
                <a:latin typeface="Bell MT" panose="02020503060305020303" pitchFamily="18" charset="0"/>
                <a:cs typeface="Times New Roman"/>
              </a:rPr>
              <a:t>The </a:t>
            </a:r>
            <a:r>
              <a:rPr lang="en-US" spc="60" dirty="0">
                <a:latin typeface="Bell MT" panose="02020503060305020303" pitchFamily="18" charset="0"/>
                <a:cs typeface="Times New Roman"/>
              </a:rPr>
              <a:t>output </a:t>
            </a:r>
            <a:r>
              <a:rPr lang="en-US" spc="-20" dirty="0">
                <a:latin typeface="Bell MT" panose="02020503060305020303" pitchFamily="18" charset="0"/>
                <a:cs typeface="Times New Roman"/>
              </a:rPr>
              <a:t>of </a:t>
            </a:r>
            <a:r>
              <a:rPr lang="en-US" spc="10" dirty="0">
                <a:latin typeface="Bell MT" panose="02020503060305020303" pitchFamily="18" charset="0"/>
                <a:cs typeface="Times New Roman"/>
              </a:rPr>
              <a:t>recursive </a:t>
            </a:r>
            <a:r>
              <a:rPr lang="en-US" spc="35" dirty="0">
                <a:latin typeface="Bell MT" panose="02020503060305020303" pitchFamily="18" charset="0"/>
                <a:cs typeface="Times New Roman"/>
              </a:rPr>
              <a:t>binary </a:t>
            </a:r>
            <a:r>
              <a:rPr lang="en-US" spc="30" dirty="0">
                <a:latin typeface="Bell MT" panose="02020503060305020303" pitchFamily="18" charset="0"/>
                <a:cs typeface="Times New Roman"/>
              </a:rPr>
              <a:t>splitting </a:t>
            </a:r>
            <a:r>
              <a:rPr lang="en-US" spc="25" dirty="0">
                <a:latin typeface="Bell MT" panose="02020503060305020303" pitchFamily="18" charset="0"/>
                <a:cs typeface="Times New Roman"/>
              </a:rPr>
              <a:t>on </a:t>
            </a:r>
            <a:r>
              <a:rPr lang="en-US" spc="50" dirty="0">
                <a:latin typeface="Bell MT" panose="02020503060305020303" pitchFamily="18" charset="0"/>
                <a:cs typeface="Times New Roman"/>
              </a:rPr>
              <a:t>a </a:t>
            </a:r>
            <a:r>
              <a:rPr lang="en-US" spc="10" dirty="0">
                <a:latin typeface="Bell MT" panose="02020503060305020303" pitchFamily="18" charset="0"/>
                <a:cs typeface="Times New Roman"/>
              </a:rPr>
              <a:t>two-dimensional</a:t>
            </a:r>
            <a:r>
              <a:rPr lang="en-US" spc="75" dirty="0">
                <a:latin typeface="Bell MT" panose="02020503060305020303" pitchFamily="18" charset="0"/>
                <a:cs typeface="Times New Roman"/>
              </a:rPr>
              <a:t> </a:t>
            </a:r>
            <a:r>
              <a:rPr lang="en-US" spc="25" dirty="0">
                <a:latin typeface="Bell MT" panose="02020503060305020303" pitchFamily="18" charset="0"/>
                <a:cs typeface="Times New Roman"/>
              </a:rPr>
              <a:t>example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34247" y="1560239"/>
            <a:ext cx="32500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15" dirty="0">
                <a:latin typeface="Bell MT" panose="02020503060305020303" pitchFamily="18" charset="0"/>
                <a:cs typeface="Times New Roman"/>
              </a:rPr>
              <a:t>A </a:t>
            </a:r>
            <a:r>
              <a:rPr lang="en-US" spc="35" dirty="0">
                <a:latin typeface="Bell MT" panose="02020503060305020303" pitchFamily="18" charset="0"/>
                <a:cs typeface="Times New Roman"/>
              </a:rPr>
              <a:t>tree </a:t>
            </a:r>
            <a:r>
              <a:rPr lang="en-US" spc="25" dirty="0">
                <a:latin typeface="Bell MT" panose="02020503060305020303" pitchFamily="18" charset="0"/>
                <a:cs typeface="Times New Roman"/>
              </a:rPr>
              <a:t>corresponding </a:t>
            </a:r>
            <a:r>
              <a:rPr lang="en-US" spc="50" dirty="0">
                <a:latin typeface="Bell MT" panose="02020503060305020303" pitchFamily="18" charset="0"/>
                <a:cs typeface="Times New Roman"/>
              </a:rPr>
              <a:t>to the partition </a:t>
            </a:r>
            <a:r>
              <a:rPr lang="en-US" spc="25" dirty="0">
                <a:latin typeface="Bell MT" panose="02020503060305020303" pitchFamily="18" charset="0"/>
                <a:cs typeface="Times New Roman"/>
              </a:rPr>
              <a:t>in </a:t>
            </a:r>
            <a:r>
              <a:rPr lang="en-US" spc="50" dirty="0">
                <a:latin typeface="Bell MT" panose="02020503060305020303" pitchFamily="18" charset="0"/>
                <a:cs typeface="Times New Roman"/>
              </a:rPr>
              <a:t>the left figure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33612" y="2206570"/>
            <a:ext cx="31211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15" dirty="0">
                <a:latin typeface="Bell MT" panose="02020503060305020303" pitchFamily="18" charset="0"/>
                <a:cs typeface="Times New Roman"/>
              </a:rPr>
              <a:t>A </a:t>
            </a:r>
            <a:r>
              <a:rPr lang="en-US" spc="25" dirty="0">
                <a:latin typeface="Bell MT" panose="02020503060305020303" pitchFamily="18" charset="0"/>
                <a:cs typeface="Times New Roman"/>
              </a:rPr>
              <a:t>perspective </a:t>
            </a:r>
            <a:r>
              <a:rPr lang="en-US" spc="35" dirty="0">
                <a:latin typeface="Bell MT" panose="02020503060305020303" pitchFamily="18" charset="0"/>
                <a:cs typeface="Times New Roman"/>
              </a:rPr>
              <a:t>plot </a:t>
            </a:r>
            <a:r>
              <a:rPr lang="en-US" spc="-20" dirty="0">
                <a:latin typeface="Bell MT" panose="02020503060305020303" pitchFamily="18" charset="0"/>
                <a:cs typeface="Times New Roman"/>
              </a:rPr>
              <a:t>of </a:t>
            </a:r>
            <a:r>
              <a:rPr lang="en-US" spc="50" dirty="0">
                <a:latin typeface="Bell MT" panose="02020503060305020303" pitchFamily="18" charset="0"/>
                <a:cs typeface="Times New Roman"/>
              </a:rPr>
              <a:t>the </a:t>
            </a:r>
            <a:r>
              <a:rPr lang="en-US" spc="25" dirty="0">
                <a:latin typeface="Bell MT" panose="02020503060305020303" pitchFamily="18" charset="0"/>
                <a:cs typeface="Times New Roman"/>
              </a:rPr>
              <a:t>prediction </a:t>
            </a:r>
            <a:r>
              <a:rPr lang="en-US" spc="10" dirty="0">
                <a:latin typeface="Bell MT" panose="02020503060305020303" pitchFamily="18" charset="0"/>
                <a:cs typeface="Times New Roman"/>
              </a:rPr>
              <a:t>surface  </a:t>
            </a:r>
            <a:r>
              <a:rPr lang="en-US" spc="25" dirty="0">
                <a:latin typeface="Bell MT" panose="02020503060305020303" pitchFamily="18" charset="0"/>
                <a:cs typeface="Times New Roman"/>
              </a:rPr>
              <a:t>corresponding </a:t>
            </a:r>
            <a:r>
              <a:rPr lang="en-US" spc="50" dirty="0">
                <a:latin typeface="Bell MT" panose="02020503060305020303" pitchFamily="18" charset="0"/>
                <a:cs typeface="Times New Roman"/>
              </a:rPr>
              <a:t>to </a:t>
            </a:r>
            <a:r>
              <a:rPr lang="en-US" spc="80" dirty="0">
                <a:latin typeface="Bell MT" panose="02020503060305020303" pitchFamily="18" charset="0"/>
                <a:cs typeface="Times New Roman"/>
              </a:rPr>
              <a:t>that</a:t>
            </a:r>
            <a:r>
              <a:rPr lang="en-US" spc="175" dirty="0">
                <a:latin typeface="Bell MT" panose="02020503060305020303" pitchFamily="18" charset="0"/>
                <a:cs typeface="Times New Roman"/>
              </a:rPr>
              <a:t> </a:t>
            </a:r>
            <a:r>
              <a:rPr lang="en-US" spc="30" dirty="0">
                <a:latin typeface="Bell MT" panose="02020503060305020303" pitchFamily="18" charset="0"/>
                <a:cs typeface="Times New Roman"/>
              </a:rPr>
              <a:t>tree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624C-27E4-435B-9098-82E57F7855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15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9186B6-B9C7-0106-3C9F-9A26A5A3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16589"/>
            <a:ext cx="10634472" cy="4326344"/>
          </a:xfrm>
        </p:spPr>
        <p:txBody>
          <a:bodyPr/>
          <a:lstStyle/>
          <a:p>
            <a:r>
              <a:rPr lang="en-US" sz="6000" dirty="0">
                <a:latin typeface="Bell MT" panose="02020503060305020303" pitchFamily="18" charset="0"/>
              </a:rPr>
              <a:t>Q 1: Is RSS a good criterion for splitting (or predictor space partition)? When dose RSS reach the minimal value?</a:t>
            </a:r>
          </a:p>
        </p:txBody>
      </p:sp>
    </p:spTree>
    <p:extLst>
      <p:ext uri="{BB962C8B-B14F-4D97-AF65-F5344CB8AC3E}">
        <p14:creationId xmlns:p14="http://schemas.microsoft.com/office/powerpoint/2010/main" val="695652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5112C7-9324-8894-E61D-B925D095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98117"/>
            <a:ext cx="10634472" cy="1663192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Tree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7FCD090-CB21-4EB4-1584-96E5215774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600" y="1911927"/>
                <a:ext cx="10506991" cy="4548139"/>
              </a:xfrm>
            </p:spPr>
            <p:txBody>
              <a:bodyPr>
                <a:normAutofit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Bell MT" panose="02020503060305020303" pitchFamily="18" charset="0"/>
                  </a:rPr>
                  <a:t>Only consider the RSS in training data set will always favors bigger trees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Bell MT" panose="02020503060305020303" pitchFamily="18" charset="0"/>
                  </a:rPr>
                  <a:t>Variance and bias trade-off, two many splitting lead to over-fitting.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Bell MT" panose="02020503060305020303" pitchFamily="18" charset="0"/>
                  </a:rPr>
                  <a:t>Thus, better to grow a very large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, then </a:t>
                </a:r>
                <a:r>
                  <a:rPr lang="en-US" i="1" dirty="0">
                    <a:solidFill>
                      <a:srgbClr val="00B050"/>
                    </a:solidFill>
                    <a:latin typeface="Bell MT" panose="02020503060305020303" pitchFamily="18" charset="0"/>
                  </a:rPr>
                  <a:t>prune</a:t>
                </a:r>
                <a:r>
                  <a:rPr lang="en-US" dirty="0">
                    <a:latin typeface="Bell MT" panose="02020503060305020303" pitchFamily="18" charset="0"/>
                  </a:rPr>
                  <a:t> it back to obtain a </a:t>
                </a:r>
                <a:r>
                  <a:rPr lang="en-US" i="1" dirty="0">
                    <a:solidFill>
                      <a:srgbClr val="00B050"/>
                    </a:solidFill>
                    <a:latin typeface="Bell MT" panose="02020503060305020303" pitchFamily="18" charset="0"/>
                  </a:rPr>
                  <a:t>subtree</a:t>
                </a:r>
                <a:r>
                  <a:rPr lang="en-US" i="1" dirty="0">
                    <a:latin typeface="Bell MT" panose="02020503060305020303" pitchFamily="18" charset="0"/>
                  </a:rPr>
                  <a:t>.</a:t>
                </a:r>
              </a:p>
              <a:p>
                <a:endParaRPr lang="en-US" i="1" dirty="0">
                  <a:solidFill>
                    <a:srgbClr val="00B050"/>
                  </a:solidFill>
                  <a:latin typeface="Bell MT" panose="02020503060305020303" pitchFamily="18" charset="0"/>
                </a:endParaRPr>
              </a:p>
              <a:p>
                <a:r>
                  <a:rPr lang="en-US" i="1" dirty="0">
                    <a:solidFill>
                      <a:srgbClr val="00B050"/>
                    </a:solidFill>
                    <a:latin typeface="Bell MT" panose="02020503060305020303" pitchFamily="18" charset="0"/>
                  </a:rPr>
                  <a:t>Cost complexity pruning</a:t>
                </a:r>
                <a:r>
                  <a:rPr lang="en-US" i="1" dirty="0">
                    <a:latin typeface="Bell MT" panose="02020503060305020303" pitchFamily="18" charset="0"/>
                  </a:rPr>
                  <a:t>- </a:t>
                </a:r>
                <a:r>
                  <a:rPr lang="en-US" dirty="0">
                    <a:latin typeface="Bell MT" panose="02020503060305020303" pitchFamily="18" charset="0"/>
                  </a:rPr>
                  <a:t>also known as </a:t>
                </a:r>
                <a:r>
                  <a:rPr lang="en-US" i="1" dirty="0">
                    <a:solidFill>
                      <a:srgbClr val="00B050"/>
                    </a:solidFill>
                    <a:latin typeface="Bell MT" panose="02020503060305020303" pitchFamily="18" charset="0"/>
                  </a:rPr>
                  <a:t>weakest link pruning</a:t>
                </a:r>
                <a:r>
                  <a:rPr lang="en-US" dirty="0">
                    <a:latin typeface="Bell MT" panose="02020503060305020303" pitchFamily="18" charset="0"/>
                  </a:rPr>
                  <a:t>: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Bell MT" panose="02020503060305020303" pitchFamily="18" charset="0"/>
                  </a:rPr>
                  <a:t>Using a nonnegative tunning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to index a sequence of trees. Find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and corresponding subtree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such that</a:t>
                </a:r>
              </a:p>
              <a:p>
                <a:pPr marL="457200" lvl="1" indent="0">
                  <a:buNone/>
                </a:pPr>
                <a:endParaRPr lang="en-US" dirty="0">
                  <a:latin typeface="Bell MT" panose="02020503060305020303" pitchFamily="18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Bell MT" panose="02020503060305020303" pitchFamily="18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Bell MT" panose="02020503060305020303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Bell MT" panose="02020503060305020303" pitchFamily="18" charset="0"/>
                  </a:rPr>
                  <a:t>as small as possible.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denotes the number of terminal nodes of tree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.</a:t>
                </a:r>
              </a:p>
              <a:p>
                <a:pPr marL="457200" lvl="1" indent="0">
                  <a:buNone/>
                </a:pPr>
                <a:endParaRPr lang="en-US" dirty="0">
                  <a:latin typeface="Bell MT" panose="02020503060305020303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7FCD090-CB21-4EB4-1584-96E5215774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600" y="1911927"/>
                <a:ext cx="10506991" cy="4548139"/>
              </a:xfrm>
              <a:blipFill>
                <a:blip r:embed="rId2"/>
                <a:stretch>
                  <a:fillRect l="-870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B9A8286-E86C-395A-1039-D201084BB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717" y="4758104"/>
            <a:ext cx="3429031" cy="1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09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5112C7-9324-8894-E61D-B925D095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98117"/>
            <a:ext cx="10634472" cy="1413810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Cost complexity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D9EFF75-EA10-065F-7338-9BF2B03E4A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600" y="1778000"/>
                <a:ext cx="10506991" cy="4101591"/>
              </a:xfrm>
            </p:spPr>
            <p:txBody>
              <a:bodyPr>
                <a:normAutofit fontScale="92500"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Bell MT" panose="02020503060305020303" pitchFamily="18" charset="0"/>
                  </a:rPr>
                  <a:t>Given a pre-selected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,  minimize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Bell MT" panose="02020503060305020303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Bell MT" panose="02020503060305020303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Bell MT" panose="02020503060305020303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Bell MT" panose="02020503060305020303" pitchFamily="18" charset="0"/>
                  </a:rPr>
                  <a:t>The minimizing subtree for any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always exists and is </a:t>
                </a:r>
                <a:r>
                  <a:rPr lang="en-US" dirty="0">
                    <a:solidFill>
                      <a:srgbClr val="00B050"/>
                    </a:solidFill>
                    <a:latin typeface="Bell MT" panose="02020503060305020303" pitchFamily="18" charset="0"/>
                  </a:rPr>
                  <a:t>unique</a:t>
                </a:r>
                <a:r>
                  <a:rPr lang="en-US" dirty="0">
                    <a:latin typeface="Bell MT" panose="02020503060305020303" pitchFamily="18" charset="0"/>
                  </a:rPr>
                  <a:t> since there are only finitely many subtrees.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Bell MT" panose="02020503060305020303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the biggest tree will be selected.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Bell MT" panose="02020503060305020303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approaches infinity, a single root node will be selected.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Bell MT" panose="02020503060305020303" pitchFamily="18" charset="0"/>
                  </a:rPr>
                  <a:t>As we increase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from 0, branches get pruned from the tree in a </a:t>
                </a:r>
                <a:r>
                  <a:rPr lang="en-US" dirty="0">
                    <a:solidFill>
                      <a:srgbClr val="00B050"/>
                    </a:solidFill>
                    <a:latin typeface="Bell MT" panose="02020503060305020303" pitchFamily="18" charset="0"/>
                  </a:rPr>
                  <a:t>nested</a:t>
                </a:r>
                <a:r>
                  <a:rPr lang="en-US" dirty="0">
                    <a:latin typeface="Bell MT" panose="02020503060305020303" pitchFamily="18" charset="0"/>
                  </a:rPr>
                  <a:t> and predictable fashion.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Bell MT" panose="02020503060305020303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Bell MT" panose="02020503060305020303" pitchFamily="18" charset="0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D9EFF75-EA10-065F-7338-9BF2B03E4A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600" y="1778000"/>
                <a:ext cx="10506991" cy="4101591"/>
              </a:xfrm>
              <a:blipFill>
                <a:blip r:embed="rId2"/>
                <a:stretch>
                  <a:fillRect l="-638" t="-1786" r="-406" b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9737EF0-F244-5F9B-BBB4-16667DA5C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626" y="2264839"/>
            <a:ext cx="3429031" cy="1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17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796416-72D7-FD2D-C56D-8502F2E23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9" y="32863"/>
            <a:ext cx="9964541" cy="67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7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BACF-613F-C6FE-96BB-C456B4C8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701D3-DC00-BEDE-936B-73F678F27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031067"/>
            <a:ext cx="10506991" cy="306019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ell MT" panose="02020503060305020303" pitchFamily="18" charset="0"/>
              </a:rPr>
              <a:t>Basics of decision tree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ell MT" panose="02020503060305020303" pitchFamily="18" charset="0"/>
              </a:rPr>
              <a:t>Regression tree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ell MT" panose="02020503060305020303" pitchFamily="18" charset="0"/>
              </a:rPr>
              <a:t>Classification tree</a:t>
            </a:r>
          </a:p>
        </p:txBody>
      </p:sp>
    </p:spTree>
    <p:extLst>
      <p:ext uri="{BB962C8B-B14F-4D97-AF65-F5344CB8AC3E}">
        <p14:creationId xmlns:p14="http://schemas.microsoft.com/office/powerpoint/2010/main" val="2531552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95277-E217-4D9B-C9DC-F125E3A5A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70408"/>
            <a:ext cx="10634472" cy="2157984"/>
          </a:xfrm>
        </p:spPr>
        <p:txBody>
          <a:bodyPr/>
          <a:lstStyle/>
          <a:p>
            <a:r>
              <a:rPr lang="en-US" spc="-10" dirty="0">
                <a:latin typeface="Bell MT" panose="02020503060305020303" pitchFamily="18" charset="0"/>
              </a:rPr>
              <a:t>Baseball </a:t>
            </a:r>
            <a:r>
              <a:rPr lang="en-US" spc="-25" dirty="0">
                <a:latin typeface="Bell MT" panose="02020503060305020303" pitchFamily="18" charset="0"/>
              </a:rPr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66453-E136-350F-F0B6-9BB4A6892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540000"/>
            <a:ext cx="10506991" cy="33395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0" lang="en-US" sz="2400" b="0" i="0" u="none" strike="noStrike" kern="1200" cap="none" spc="3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imes New Roman"/>
              </a:rPr>
              <a:t>Randomly </a:t>
            </a:r>
            <a:r>
              <a:rPr kumimoji="0" lang="en-US" sz="2400" b="0" i="0" u="none" strike="noStrike" kern="1200" cap="none" spc="25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imes New Roman"/>
              </a:rPr>
              <a:t>divide </a:t>
            </a:r>
            <a:r>
              <a:rPr kumimoji="0" lang="en-US" sz="2400" b="0" i="0" u="none" strike="noStrike" kern="1200" cap="none" spc="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imes New Roman"/>
              </a:rPr>
              <a:t>the </a:t>
            </a:r>
            <a:r>
              <a:rPr kumimoji="0" lang="en-US" sz="2400" b="0" i="0" u="none" strike="noStrike" kern="1200" cap="none" spc="65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imes New Roman"/>
              </a:rPr>
              <a:t>data </a:t>
            </a:r>
            <a:r>
              <a:rPr kumimoji="0" lang="en-US" sz="2400" b="0" i="0" u="none" strike="noStrike" kern="1200" cap="none" spc="25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imes New Roman"/>
              </a:rPr>
              <a:t>in </a:t>
            </a:r>
            <a:r>
              <a:rPr kumimoji="0" lang="en-US" sz="2400" b="0" i="0" u="none" strike="noStrike" kern="1200" cap="none" spc="1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imes New Roman"/>
              </a:rPr>
              <a:t>half, </a:t>
            </a:r>
            <a:r>
              <a:rPr kumimoji="0" lang="en-US" sz="2400" b="0" i="0" u="none" strike="noStrike" kern="1200" cap="none" spc="5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imes New Roman"/>
              </a:rPr>
              <a:t>yielding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imes New Roman"/>
              </a:rPr>
              <a:t>132 </a:t>
            </a:r>
            <a:r>
              <a:rPr kumimoji="0" lang="en-US" sz="2400" b="0" i="0" u="none" strike="noStrike" kern="1200" cap="none" spc="15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imes New Roman"/>
              </a:rPr>
              <a:t>observations </a:t>
            </a:r>
            <a:r>
              <a:rPr kumimoji="0" lang="en-US" sz="2400" b="0" i="0" u="none" strike="noStrike" kern="1200" cap="none" spc="25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imes New Roman"/>
              </a:rPr>
              <a:t>in </a:t>
            </a:r>
            <a:r>
              <a:rPr kumimoji="0" lang="en-US" sz="2400" b="0" i="0" u="none" strike="noStrike" kern="1200" cap="none" spc="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imes New Roman"/>
              </a:rPr>
              <a:t>the </a:t>
            </a:r>
            <a:r>
              <a:rPr kumimoji="0" lang="en-US" sz="2400" b="0" i="0" u="none" strike="noStrike" kern="1200" cap="none" spc="35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imes New Roman"/>
              </a:rPr>
              <a:t>training </a:t>
            </a:r>
            <a:r>
              <a:rPr kumimoji="0" lang="en-US" sz="2400" b="0" i="0" u="none" strike="noStrike" kern="1200" cap="none" spc="3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imes New Roman"/>
              </a:rPr>
              <a:t>set </a:t>
            </a:r>
            <a:r>
              <a:rPr kumimoji="0" lang="en-US" sz="2400" b="0" i="0" u="none" strike="noStrike" kern="1200" cap="none" spc="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imes New Roman"/>
              </a:rPr>
              <a:t>and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imes New Roman"/>
              </a:rPr>
              <a:t>131 </a:t>
            </a:r>
            <a:r>
              <a:rPr kumimoji="0" lang="en-US" sz="2400" b="0" i="0" u="none" strike="noStrike" kern="1200" cap="none" spc="15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imes New Roman"/>
              </a:rPr>
              <a:t>observations </a:t>
            </a:r>
            <a:r>
              <a:rPr kumimoji="0" lang="en-US" sz="2400" b="0" i="0" u="none" strike="noStrike" kern="1200" cap="none" spc="25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imes New Roman"/>
              </a:rPr>
              <a:t>in  </a:t>
            </a:r>
            <a:r>
              <a:rPr kumimoji="0" lang="en-US" sz="2400" b="0" i="0" u="none" strike="noStrike" kern="1200" cap="none" spc="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imes New Roman"/>
              </a:rPr>
              <a:t>the test</a:t>
            </a:r>
            <a:r>
              <a:rPr kumimoji="0" lang="en-US" sz="2400" b="0" i="0" u="none" strike="noStrike" kern="1200" cap="none" spc="11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imes New Roman"/>
              </a:rPr>
              <a:t> </a:t>
            </a:r>
            <a:r>
              <a:rPr kumimoji="0" lang="en-US" sz="2400" b="0" i="0" u="none" strike="noStrike" kern="1200" cap="none" spc="3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imes New Roman"/>
              </a:rPr>
              <a:t>set.</a:t>
            </a:r>
          </a:p>
          <a:p>
            <a:pPr marL="457200" indent="-457200">
              <a:buFont typeface="+mj-lt"/>
              <a:buAutoNum type="arabicPeriod"/>
            </a:pPr>
            <a:r>
              <a:rPr lang="en-US" spc="35" dirty="0">
                <a:latin typeface="Bell MT" panose="02020503060305020303" pitchFamily="18" charset="0"/>
                <a:cs typeface="Times New Roman"/>
              </a:rPr>
              <a:t>B</a:t>
            </a:r>
            <a:r>
              <a:rPr lang="en-US" sz="2400" spc="35" dirty="0">
                <a:latin typeface="Bell MT" panose="02020503060305020303" pitchFamily="18" charset="0"/>
                <a:cs typeface="Times New Roman"/>
              </a:rPr>
              <a:t>uild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a </a:t>
            </a:r>
            <a:r>
              <a:rPr lang="en-US" sz="2400" spc="15" dirty="0">
                <a:latin typeface="Bell MT" panose="02020503060305020303" pitchFamily="18" charset="0"/>
                <a:cs typeface="Times New Roman"/>
              </a:rPr>
              <a:t>large </a:t>
            </a:r>
            <a:r>
              <a:rPr lang="en-US" sz="2400" spc="10" dirty="0">
                <a:latin typeface="Bell MT" panose="02020503060305020303" pitchFamily="18" charset="0"/>
                <a:cs typeface="Times New Roman"/>
              </a:rPr>
              <a:t>regression </a:t>
            </a:r>
            <a:r>
              <a:rPr lang="en-US" sz="2400" spc="35" dirty="0">
                <a:latin typeface="Bell MT" panose="02020503060305020303" pitchFamily="18" charset="0"/>
                <a:cs typeface="Times New Roman"/>
              </a:rPr>
              <a:t>tree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on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the </a:t>
            </a:r>
            <a:r>
              <a:rPr lang="en-US" sz="2400" spc="35" dirty="0">
                <a:latin typeface="Bell MT" panose="02020503060305020303" pitchFamily="18" charset="0"/>
                <a:cs typeface="Times New Roman"/>
              </a:rPr>
              <a:t>training </a:t>
            </a:r>
            <a:r>
              <a:rPr lang="en-US" sz="2400" spc="65" dirty="0">
                <a:latin typeface="Bell MT" panose="02020503060305020303" pitchFamily="18" charset="0"/>
                <a:cs typeface="Times New Roman"/>
              </a:rPr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pc="15" dirty="0">
                <a:latin typeface="Bell MT" panose="02020503060305020303" pitchFamily="18" charset="0"/>
                <a:cs typeface="Times New Roman"/>
              </a:rPr>
              <a:t>V</a:t>
            </a:r>
            <a:r>
              <a:rPr lang="en-US" sz="2400" spc="15" dirty="0">
                <a:latin typeface="Bell MT" panose="02020503060305020303" pitchFamily="18" charset="0"/>
                <a:cs typeface="Times New Roman"/>
              </a:rPr>
              <a:t>ary </a:t>
            </a:r>
            <a:r>
              <a:rPr lang="en-US" sz="2400" i="1" spc="-10" dirty="0">
                <a:latin typeface="Bell MT" panose="02020503060305020303" pitchFamily="18" charset="0"/>
                <a:cs typeface="Bookman Old Style"/>
              </a:rPr>
              <a:t>α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in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to </a:t>
            </a:r>
            <a:r>
              <a:rPr lang="en-US" sz="2400" spc="30" dirty="0">
                <a:latin typeface="Bell MT" panose="02020503060305020303" pitchFamily="18" charset="0"/>
                <a:cs typeface="Times New Roman"/>
              </a:rPr>
              <a:t>create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subtrees </a:t>
            </a:r>
            <a:r>
              <a:rPr lang="en-US" sz="2400" spc="35" dirty="0">
                <a:latin typeface="Bell MT" panose="02020503060305020303" pitchFamily="18" charset="0"/>
                <a:cs typeface="Times New Roman"/>
              </a:rPr>
              <a:t>with </a:t>
            </a:r>
            <a:r>
              <a:rPr lang="en-US" sz="2400" spc="10" dirty="0">
                <a:latin typeface="Bell MT" panose="02020503060305020303" pitchFamily="18" charset="0"/>
                <a:cs typeface="Times New Roman"/>
              </a:rPr>
              <a:t>different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numbers </a:t>
            </a:r>
            <a:r>
              <a:rPr lang="en-US" sz="2400" spc="-20" dirty="0">
                <a:latin typeface="Bell MT" panose="02020503060305020303" pitchFamily="18" charset="0"/>
                <a:cs typeface="Times New Roman"/>
              </a:rPr>
              <a:t>of </a:t>
            </a:r>
            <a:r>
              <a:rPr lang="en-US" sz="2400" spc="35" dirty="0">
                <a:latin typeface="Bell MT" panose="02020503060305020303" pitchFamily="18" charset="0"/>
                <a:cs typeface="Times New Roman"/>
              </a:rPr>
              <a:t>terminal</a:t>
            </a:r>
            <a:r>
              <a:rPr lang="en-US" sz="2400" spc="-15" dirty="0">
                <a:latin typeface="Bell MT" panose="02020503060305020303" pitchFamily="18" charset="0"/>
                <a:cs typeface="Times New Roman"/>
              </a:rPr>
              <a:t>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nodes</a:t>
            </a:r>
          </a:p>
          <a:p>
            <a:pPr marL="457200" indent="-457200">
              <a:buFont typeface="+mj-lt"/>
              <a:buAutoNum type="arabicPeriod"/>
            </a:pPr>
            <a:r>
              <a:rPr lang="en-US" spc="25" dirty="0">
                <a:latin typeface="Bell MT" panose="02020503060305020303" pitchFamily="18" charset="0"/>
                <a:cs typeface="Times New Roman"/>
              </a:rPr>
              <a:t>Perform six-fold cross-validation to estimate the cross-validation MSE of the tree as a function of </a:t>
            </a:r>
            <a:r>
              <a:rPr lang="en-US" sz="2400" i="1" spc="-10" dirty="0">
                <a:latin typeface="Bell MT" panose="02020503060305020303" pitchFamily="18" charset="0"/>
                <a:cs typeface="Bookman Old Style"/>
              </a:rPr>
              <a:t>α</a:t>
            </a:r>
          </a:p>
        </p:txBody>
      </p:sp>
    </p:spTree>
    <p:extLst>
      <p:ext uri="{BB962C8B-B14F-4D97-AF65-F5344CB8AC3E}">
        <p14:creationId xmlns:p14="http://schemas.microsoft.com/office/powerpoint/2010/main" val="3997206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84874" y="1070300"/>
            <a:ext cx="84309" cy="180432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991" dirty="0">
                <a:solidFill>
                  <a:srgbClr val="00650C"/>
                </a:solidFill>
                <a:latin typeface="Arial"/>
                <a:cs typeface="Arial"/>
              </a:rPr>
              <a:t>|</a:t>
            </a:r>
            <a:endParaRPr sz="991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86221" y="1188401"/>
            <a:ext cx="2881618" cy="3489401"/>
          </a:xfrm>
          <a:custGeom>
            <a:avLst/>
            <a:gdLst/>
            <a:ahLst/>
            <a:cxnLst/>
            <a:rect l="l" t="t" r="r" b="b"/>
            <a:pathLst>
              <a:path w="1454150" h="1760855">
                <a:moveTo>
                  <a:pt x="0" y="1760542"/>
                </a:moveTo>
                <a:lnTo>
                  <a:pt x="0" y="0"/>
                </a:lnTo>
                <a:lnTo>
                  <a:pt x="1453821" y="0"/>
                </a:lnTo>
                <a:lnTo>
                  <a:pt x="1453821" y="1760542"/>
                </a:lnTo>
              </a:path>
            </a:pathLst>
          </a:custGeom>
          <a:ln w="4042">
            <a:solidFill>
              <a:srgbClr val="00650C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3674150" y="4677184"/>
            <a:ext cx="1424451" cy="502081"/>
          </a:xfrm>
          <a:custGeom>
            <a:avLst/>
            <a:gdLst/>
            <a:ahLst/>
            <a:cxnLst/>
            <a:rect l="l" t="t" r="r" b="b"/>
            <a:pathLst>
              <a:path w="718819" h="253364">
                <a:moveTo>
                  <a:pt x="0" y="252976"/>
                </a:moveTo>
                <a:lnTo>
                  <a:pt x="0" y="0"/>
                </a:lnTo>
                <a:lnTo>
                  <a:pt x="718717" y="0"/>
                </a:lnTo>
                <a:lnTo>
                  <a:pt x="718717" y="252976"/>
                </a:lnTo>
              </a:path>
            </a:pathLst>
          </a:custGeom>
          <a:ln w="4042">
            <a:solidFill>
              <a:srgbClr val="00650C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3285642" y="5178493"/>
            <a:ext cx="777659" cy="191269"/>
          </a:xfrm>
          <a:custGeom>
            <a:avLst/>
            <a:gdLst/>
            <a:ahLst/>
            <a:cxnLst/>
            <a:rect l="l" t="t" r="r" b="b"/>
            <a:pathLst>
              <a:path w="392430" h="96519">
                <a:moveTo>
                  <a:pt x="0" y="96167"/>
                </a:moveTo>
                <a:lnTo>
                  <a:pt x="0" y="0"/>
                </a:lnTo>
                <a:lnTo>
                  <a:pt x="392052" y="0"/>
                </a:lnTo>
                <a:lnTo>
                  <a:pt x="392052" y="96167"/>
                </a:lnTo>
                <a:lnTo>
                  <a:pt x="392052" y="0"/>
                </a:lnTo>
                <a:lnTo>
                  <a:pt x="0" y="0"/>
                </a:lnTo>
                <a:lnTo>
                  <a:pt x="0" y="96167"/>
                </a:lnTo>
              </a:path>
            </a:pathLst>
          </a:custGeom>
          <a:ln w="4042">
            <a:solidFill>
              <a:srgbClr val="00650C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3803616" y="5369065"/>
            <a:ext cx="518440" cy="130868"/>
          </a:xfrm>
          <a:custGeom>
            <a:avLst/>
            <a:gdLst/>
            <a:ahLst/>
            <a:cxnLst/>
            <a:rect l="l" t="t" r="r" b="b"/>
            <a:pathLst>
              <a:path w="261619" h="66039">
                <a:moveTo>
                  <a:pt x="0" y="66033"/>
                </a:moveTo>
                <a:lnTo>
                  <a:pt x="0" y="0"/>
                </a:lnTo>
                <a:lnTo>
                  <a:pt x="261332" y="0"/>
                </a:lnTo>
                <a:lnTo>
                  <a:pt x="261332" y="66033"/>
                </a:lnTo>
                <a:lnTo>
                  <a:pt x="261332" y="0"/>
                </a:lnTo>
                <a:lnTo>
                  <a:pt x="0" y="0"/>
                </a:lnTo>
                <a:lnTo>
                  <a:pt x="0" y="66033"/>
                </a:lnTo>
              </a:path>
            </a:pathLst>
          </a:custGeom>
          <a:ln w="4042">
            <a:solidFill>
              <a:srgbClr val="00650C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3674150" y="4677184"/>
            <a:ext cx="1424451" cy="502081"/>
          </a:xfrm>
          <a:custGeom>
            <a:avLst/>
            <a:gdLst/>
            <a:ahLst/>
            <a:cxnLst/>
            <a:rect l="l" t="t" r="r" b="b"/>
            <a:pathLst>
              <a:path w="718819" h="253364">
                <a:moveTo>
                  <a:pt x="718717" y="252976"/>
                </a:moveTo>
                <a:lnTo>
                  <a:pt x="718717" y="0"/>
                </a:lnTo>
                <a:lnTo>
                  <a:pt x="0" y="0"/>
                </a:lnTo>
                <a:lnTo>
                  <a:pt x="0" y="252976"/>
                </a:lnTo>
              </a:path>
            </a:pathLst>
          </a:custGeom>
          <a:ln w="4042">
            <a:solidFill>
              <a:srgbClr val="00650C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/>
          <p:nvPr/>
        </p:nvSpPr>
        <p:spPr>
          <a:xfrm>
            <a:off x="4839462" y="5178494"/>
            <a:ext cx="518440" cy="182461"/>
          </a:xfrm>
          <a:custGeom>
            <a:avLst/>
            <a:gdLst/>
            <a:ahLst/>
            <a:cxnLst/>
            <a:rect l="l" t="t" r="r" b="b"/>
            <a:pathLst>
              <a:path w="261619" h="92075">
                <a:moveTo>
                  <a:pt x="0" y="91530"/>
                </a:moveTo>
                <a:lnTo>
                  <a:pt x="0" y="0"/>
                </a:lnTo>
                <a:lnTo>
                  <a:pt x="261332" y="0"/>
                </a:lnTo>
                <a:lnTo>
                  <a:pt x="261332" y="91530"/>
                </a:lnTo>
                <a:lnTo>
                  <a:pt x="261332" y="0"/>
                </a:lnTo>
                <a:lnTo>
                  <a:pt x="0" y="0"/>
                </a:lnTo>
                <a:lnTo>
                  <a:pt x="0" y="91530"/>
                </a:lnTo>
              </a:path>
            </a:pathLst>
          </a:custGeom>
          <a:ln w="4042">
            <a:solidFill>
              <a:srgbClr val="00650C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/>
          <p:nvPr/>
        </p:nvSpPr>
        <p:spPr>
          <a:xfrm>
            <a:off x="4386221" y="1188401"/>
            <a:ext cx="2881618" cy="3489401"/>
          </a:xfrm>
          <a:custGeom>
            <a:avLst/>
            <a:gdLst/>
            <a:ahLst/>
            <a:cxnLst/>
            <a:rect l="l" t="t" r="r" b="b"/>
            <a:pathLst>
              <a:path w="1454150" h="1760855">
                <a:moveTo>
                  <a:pt x="1453821" y="1760542"/>
                </a:moveTo>
                <a:lnTo>
                  <a:pt x="1453821" y="0"/>
                </a:lnTo>
                <a:lnTo>
                  <a:pt x="0" y="0"/>
                </a:lnTo>
                <a:lnTo>
                  <a:pt x="0" y="1760542"/>
                </a:lnTo>
              </a:path>
            </a:pathLst>
          </a:custGeom>
          <a:ln w="4042">
            <a:solidFill>
              <a:srgbClr val="00650C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/>
          <p:nvPr/>
        </p:nvSpPr>
        <p:spPr>
          <a:xfrm>
            <a:off x="6522645" y="4677184"/>
            <a:ext cx="1489885" cy="1088472"/>
          </a:xfrm>
          <a:custGeom>
            <a:avLst/>
            <a:gdLst/>
            <a:ahLst/>
            <a:cxnLst/>
            <a:rect l="l" t="t" r="r" b="b"/>
            <a:pathLst>
              <a:path w="751839" h="549275">
                <a:moveTo>
                  <a:pt x="0" y="548916"/>
                </a:moveTo>
                <a:lnTo>
                  <a:pt x="0" y="0"/>
                </a:lnTo>
                <a:lnTo>
                  <a:pt x="751437" y="0"/>
                </a:lnTo>
                <a:lnTo>
                  <a:pt x="751437" y="548916"/>
                </a:lnTo>
              </a:path>
            </a:pathLst>
          </a:custGeom>
          <a:ln w="4042">
            <a:solidFill>
              <a:srgbClr val="00650C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/>
          <p:nvPr/>
        </p:nvSpPr>
        <p:spPr>
          <a:xfrm>
            <a:off x="5875307" y="5916094"/>
            <a:ext cx="518440" cy="88084"/>
          </a:xfrm>
          <a:custGeom>
            <a:avLst/>
            <a:gdLst/>
            <a:ahLst/>
            <a:cxnLst/>
            <a:rect l="l" t="t" r="r" b="b"/>
            <a:pathLst>
              <a:path w="261619" h="44450">
                <a:moveTo>
                  <a:pt x="0" y="44094"/>
                </a:moveTo>
                <a:lnTo>
                  <a:pt x="0" y="0"/>
                </a:lnTo>
                <a:lnTo>
                  <a:pt x="261332" y="0"/>
                </a:lnTo>
                <a:lnTo>
                  <a:pt x="261332" y="44094"/>
                </a:lnTo>
                <a:lnTo>
                  <a:pt x="261332" y="0"/>
                </a:lnTo>
                <a:lnTo>
                  <a:pt x="0" y="0"/>
                </a:lnTo>
                <a:lnTo>
                  <a:pt x="0" y="44094"/>
                </a:lnTo>
              </a:path>
            </a:pathLst>
          </a:custGeom>
          <a:ln w="4042">
            <a:solidFill>
              <a:srgbClr val="00650C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" name="object 13"/>
          <p:cNvSpPr/>
          <p:nvPr/>
        </p:nvSpPr>
        <p:spPr>
          <a:xfrm>
            <a:off x="6522645" y="4677184"/>
            <a:ext cx="1489885" cy="1088472"/>
          </a:xfrm>
          <a:custGeom>
            <a:avLst/>
            <a:gdLst/>
            <a:ahLst/>
            <a:cxnLst/>
            <a:rect l="l" t="t" r="r" b="b"/>
            <a:pathLst>
              <a:path w="751839" h="549275">
                <a:moveTo>
                  <a:pt x="751437" y="548916"/>
                </a:moveTo>
                <a:lnTo>
                  <a:pt x="751437" y="0"/>
                </a:lnTo>
                <a:lnTo>
                  <a:pt x="0" y="0"/>
                </a:lnTo>
                <a:lnTo>
                  <a:pt x="0" y="548916"/>
                </a:lnTo>
              </a:path>
            </a:pathLst>
          </a:custGeom>
          <a:ln w="4042">
            <a:solidFill>
              <a:srgbClr val="00650C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" name="object 14"/>
          <p:cNvSpPr/>
          <p:nvPr/>
        </p:nvSpPr>
        <p:spPr>
          <a:xfrm>
            <a:off x="8205934" y="5951240"/>
            <a:ext cx="777659" cy="125835"/>
          </a:xfrm>
          <a:custGeom>
            <a:avLst/>
            <a:gdLst/>
            <a:ahLst/>
            <a:cxnLst/>
            <a:rect l="l" t="t" r="r" b="b"/>
            <a:pathLst>
              <a:path w="392429" h="63500">
                <a:moveTo>
                  <a:pt x="0" y="63498"/>
                </a:moveTo>
                <a:lnTo>
                  <a:pt x="0" y="0"/>
                </a:lnTo>
                <a:lnTo>
                  <a:pt x="392052" y="0"/>
                </a:lnTo>
                <a:lnTo>
                  <a:pt x="392052" y="63498"/>
                </a:lnTo>
              </a:path>
            </a:pathLst>
          </a:custGeom>
          <a:ln w="4042">
            <a:solidFill>
              <a:srgbClr val="00650C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" name="object 15"/>
          <p:cNvSpPr/>
          <p:nvPr/>
        </p:nvSpPr>
        <p:spPr>
          <a:xfrm>
            <a:off x="7946999" y="6077074"/>
            <a:ext cx="518440" cy="96893"/>
          </a:xfrm>
          <a:custGeom>
            <a:avLst/>
            <a:gdLst/>
            <a:ahLst/>
            <a:cxnLst/>
            <a:rect l="l" t="t" r="r" b="b"/>
            <a:pathLst>
              <a:path w="261620" h="48894">
                <a:moveTo>
                  <a:pt x="0" y="48569"/>
                </a:moveTo>
                <a:lnTo>
                  <a:pt x="0" y="0"/>
                </a:lnTo>
                <a:lnTo>
                  <a:pt x="261332" y="0"/>
                </a:lnTo>
                <a:lnTo>
                  <a:pt x="261332" y="48569"/>
                </a:lnTo>
                <a:lnTo>
                  <a:pt x="261332" y="0"/>
                </a:lnTo>
                <a:lnTo>
                  <a:pt x="0" y="0"/>
                </a:lnTo>
                <a:lnTo>
                  <a:pt x="0" y="48569"/>
                </a:lnTo>
              </a:path>
            </a:pathLst>
          </a:custGeom>
          <a:ln w="4042">
            <a:solidFill>
              <a:srgbClr val="00650C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" name="object 16"/>
          <p:cNvSpPr/>
          <p:nvPr/>
        </p:nvSpPr>
        <p:spPr>
          <a:xfrm>
            <a:off x="8205934" y="5951240"/>
            <a:ext cx="777659" cy="125835"/>
          </a:xfrm>
          <a:custGeom>
            <a:avLst/>
            <a:gdLst/>
            <a:ahLst/>
            <a:cxnLst/>
            <a:rect l="l" t="t" r="r" b="b"/>
            <a:pathLst>
              <a:path w="392429" h="63500">
                <a:moveTo>
                  <a:pt x="392052" y="63498"/>
                </a:moveTo>
                <a:lnTo>
                  <a:pt x="392052" y="0"/>
                </a:lnTo>
                <a:lnTo>
                  <a:pt x="0" y="0"/>
                </a:lnTo>
                <a:lnTo>
                  <a:pt x="0" y="63498"/>
                </a:lnTo>
              </a:path>
            </a:pathLst>
          </a:custGeom>
          <a:ln w="4042">
            <a:solidFill>
              <a:srgbClr val="00650C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" name="object 17"/>
          <p:cNvSpPr txBox="1"/>
          <p:nvPr/>
        </p:nvSpPr>
        <p:spPr>
          <a:xfrm>
            <a:off x="5526900" y="1016784"/>
            <a:ext cx="585132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25168">
              <a:spcBef>
                <a:spcPts val="248"/>
              </a:spcBef>
            </a:pPr>
            <a:r>
              <a:rPr sz="793" dirty="0">
                <a:latin typeface="Arial"/>
                <a:cs typeface="Arial"/>
              </a:rPr>
              <a:t>Years </a:t>
            </a:r>
            <a:r>
              <a:rPr sz="793" spc="10" dirty="0">
                <a:latin typeface="Arial"/>
                <a:cs typeface="Arial"/>
              </a:rPr>
              <a:t>&lt;</a:t>
            </a:r>
            <a:r>
              <a:rPr sz="793" spc="-109" dirty="0">
                <a:latin typeface="Arial"/>
                <a:cs typeface="Arial"/>
              </a:rPr>
              <a:t> </a:t>
            </a:r>
            <a:r>
              <a:rPr sz="793" spc="10" dirty="0">
                <a:latin typeface="Arial"/>
                <a:cs typeface="Arial"/>
              </a:rPr>
              <a:t>4.5</a:t>
            </a:r>
            <a:endParaRPr sz="793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07203" y="4505669"/>
            <a:ext cx="558707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25168">
              <a:spcBef>
                <a:spcPts val="248"/>
              </a:spcBef>
            </a:pPr>
            <a:r>
              <a:rPr sz="793" spc="10" dirty="0">
                <a:latin typeface="Arial"/>
                <a:cs typeface="Arial"/>
              </a:rPr>
              <a:t>RBI &lt;</a:t>
            </a:r>
            <a:r>
              <a:rPr sz="793" spc="-109" dirty="0">
                <a:latin typeface="Arial"/>
                <a:cs typeface="Arial"/>
              </a:rPr>
              <a:t> </a:t>
            </a:r>
            <a:r>
              <a:rPr sz="793" spc="10" dirty="0">
                <a:latin typeface="Arial"/>
                <a:cs typeface="Arial"/>
              </a:rPr>
              <a:t>60.5</a:t>
            </a:r>
            <a:endParaRPr sz="793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47600" y="5006878"/>
            <a:ext cx="329687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25168">
              <a:spcBef>
                <a:spcPts val="248"/>
              </a:spcBef>
            </a:pPr>
            <a:r>
              <a:rPr sz="793" spc="10" dirty="0">
                <a:latin typeface="Arial"/>
                <a:cs typeface="Arial"/>
              </a:rPr>
              <a:t>Putou</a:t>
            </a:r>
            <a:endParaRPr sz="793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51891" y="5006879"/>
            <a:ext cx="349821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>
              <a:spcBef>
                <a:spcPts val="248"/>
              </a:spcBef>
            </a:pPr>
            <a:r>
              <a:rPr sz="793" dirty="0">
                <a:latin typeface="Arial"/>
                <a:cs typeface="Arial"/>
              </a:rPr>
              <a:t>ts </a:t>
            </a:r>
            <a:r>
              <a:rPr sz="793" spc="10" dirty="0">
                <a:latin typeface="Arial"/>
                <a:cs typeface="Arial"/>
              </a:rPr>
              <a:t>&lt;</a:t>
            </a:r>
            <a:r>
              <a:rPr sz="793" spc="-99" dirty="0">
                <a:latin typeface="Arial"/>
                <a:cs typeface="Arial"/>
              </a:rPr>
              <a:t> </a:t>
            </a:r>
            <a:r>
              <a:rPr sz="793" spc="10" dirty="0">
                <a:latin typeface="Arial"/>
                <a:cs typeface="Arial"/>
              </a:rPr>
              <a:t>82</a:t>
            </a:r>
            <a:endParaRPr sz="793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62747" y="5197556"/>
            <a:ext cx="585132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25168">
              <a:spcBef>
                <a:spcPts val="248"/>
              </a:spcBef>
            </a:pPr>
            <a:r>
              <a:rPr sz="793" dirty="0">
                <a:latin typeface="Arial"/>
                <a:cs typeface="Arial"/>
              </a:rPr>
              <a:t>Years </a:t>
            </a:r>
            <a:r>
              <a:rPr sz="793" spc="10" dirty="0">
                <a:latin typeface="Arial"/>
                <a:cs typeface="Arial"/>
              </a:rPr>
              <a:t>&lt;</a:t>
            </a:r>
            <a:r>
              <a:rPr sz="793" spc="-109" dirty="0">
                <a:latin typeface="Arial"/>
                <a:cs typeface="Arial"/>
              </a:rPr>
              <a:t> </a:t>
            </a:r>
            <a:r>
              <a:rPr sz="793" spc="10" dirty="0">
                <a:latin typeface="Arial"/>
                <a:cs typeface="Arial"/>
              </a:rPr>
              <a:t>3.5</a:t>
            </a:r>
            <a:endParaRPr sz="793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55535" y="4505670"/>
            <a:ext cx="624141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25168">
              <a:spcBef>
                <a:spcPts val="248"/>
              </a:spcBef>
            </a:pPr>
            <a:r>
              <a:rPr sz="793" spc="10" dirty="0">
                <a:latin typeface="Arial"/>
                <a:cs typeface="Arial"/>
              </a:rPr>
              <a:t>Hits &lt;</a:t>
            </a:r>
            <a:r>
              <a:rPr sz="793" spc="-119" dirty="0">
                <a:latin typeface="Arial"/>
                <a:cs typeface="Arial"/>
              </a:rPr>
              <a:t> </a:t>
            </a:r>
            <a:r>
              <a:rPr sz="793" spc="10" dirty="0">
                <a:latin typeface="Arial"/>
                <a:cs typeface="Arial"/>
              </a:rPr>
              <a:t>117.5</a:t>
            </a:r>
            <a:endParaRPr sz="793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87261" y="5593325"/>
            <a:ext cx="666925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25168">
              <a:spcBef>
                <a:spcPts val="248"/>
              </a:spcBef>
            </a:pPr>
            <a:r>
              <a:rPr sz="793" dirty="0">
                <a:latin typeface="Arial"/>
                <a:cs typeface="Arial"/>
              </a:rPr>
              <a:t>Walks </a:t>
            </a:r>
            <a:r>
              <a:rPr sz="793" spc="10" dirty="0">
                <a:latin typeface="Arial"/>
                <a:cs typeface="Arial"/>
              </a:rPr>
              <a:t>&lt;</a:t>
            </a:r>
            <a:r>
              <a:rPr sz="793" spc="-89" dirty="0">
                <a:latin typeface="Arial"/>
                <a:cs typeface="Arial"/>
              </a:rPr>
              <a:t> </a:t>
            </a:r>
            <a:r>
              <a:rPr sz="793" spc="10" dirty="0">
                <a:latin typeface="Arial"/>
                <a:cs typeface="Arial"/>
              </a:rPr>
              <a:t>43.5</a:t>
            </a:r>
            <a:endParaRPr sz="793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19596" y="5744580"/>
            <a:ext cx="300745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25168">
              <a:spcBef>
                <a:spcPts val="248"/>
              </a:spcBef>
            </a:pPr>
            <a:r>
              <a:rPr sz="793" spc="10" dirty="0">
                <a:latin typeface="Arial"/>
                <a:cs typeface="Arial"/>
              </a:rPr>
              <a:t>Runs</a:t>
            </a:r>
            <a:endParaRPr sz="793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01518" y="5593325"/>
            <a:ext cx="641758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>
              <a:spcBef>
                <a:spcPts val="248"/>
              </a:spcBef>
            </a:pPr>
            <a:r>
              <a:rPr sz="793" dirty="0">
                <a:latin typeface="Arial"/>
                <a:cs typeface="Arial"/>
              </a:rPr>
              <a:t>Walks </a:t>
            </a:r>
            <a:r>
              <a:rPr sz="793" spc="10" dirty="0">
                <a:latin typeface="Arial"/>
                <a:cs typeface="Arial"/>
              </a:rPr>
              <a:t>&lt;</a:t>
            </a:r>
            <a:r>
              <a:rPr sz="793" spc="-89" dirty="0">
                <a:latin typeface="Arial"/>
                <a:cs typeface="Arial"/>
              </a:rPr>
              <a:t> </a:t>
            </a:r>
            <a:r>
              <a:rPr sz="793" spc="10" dirty="0">
                <a:latin typeface="Arial"/>
                <a:cs typeface="Arial"/>
              </a:rPr>
              <a:t>52.5</a:t>
            </a:r>
            <a:endParaRPr sz="793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15164" y="5779617"/>
            <a:ext cx="259220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25168">
              <a:spcBef>
                <a:spcPts val="248"/>
              </a:spcBef>
            </a:pPr>
            <a:r>
              <a:rPr sz="793" spc="10" dirty="0">
                <a:latin typeface="Arial"/>
                <a:cs typeface="Arial"/>
              </a:rPr>
              <a:t>80.5</a:t>
            </a:r>
            <a:endParaRPr sz="793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906127" y="5905455"/>
            <a:ext cx="585132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25168">
              <a:spcBef>
                <a:spcPts val="248"/>
              </a:spcBef>
            </a:pPr>
            <a:r>
              <a:rPr sz="793" dirty="0">
                <a:latin typeface="Arial"/>
                <a:cs typeface="Arial"/>
              </a:rPr>
              <a:t>Years </a:t>
            </a:r>
            <a:r>
              <a:rPr sz="793" spc="10" dirty="0">
                <a:latin typeface="Arial"/>
                <a:cs typeface="Arial"/>
              </a:rPr>
              <a:t>&lt;</a:t>
            </a:r>
            <a:r>
              <a:rPr sz="793" spc="-109" dirty="0">
                <a:latin typeface="Arial"/>
                <a:cs typeface="Arial"/>
              </a:rPr>
              <a:t> </a:t>
            </a:r>
            <a:r>
              <a:rPr sz="793" spc="10" dirty="0">
                <a:latin typeface="Arial"/>
                <a:cs typeface="Arial"/>
              </a:rPr>
              <a:t>6.5</a:t>
            </a:r>
            <a:endParaRPr sz="793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26849" y="5350518"/>
            <a:ext cx="318362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25168">
              <a:spcBef>
                <a:spcPts val="248"/>
              </a:spcBef>
            </a:pPr>
            <a:r>
              <a:rPr sz="793" spc="10" dirty="0">
                <a:latin typeface="Arial"/>
                <a:cs typeface="Arial"/>
              </a:rPr>
              <a:t>5.487</a:t>
            </a:r>
            <a:endParaRPr sz="793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44822" y="5481376"/>
            <a:ext cx="835543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25168">
              <a:spcBef>
                <a:spcPts val="248"/>
              </a:spcBef>
            </a:pPr>
            <a:r>
              <a:rPr sz="793" spc="10" dirty="0">
                <a:latin typeface="Arial"/>
                <a:cs typeface="Arial"/>
              </a:rPr>
              <a:t>4.622</a:t>
            </a:r>
            <a:r>
              <a:rPr sz="793" spc="159" dirty="0">
                <a:latin typeface="Arial"/>
                <a:cs typeface="Arial"/>
              </a:rPr>
              <a:t> </a:t>
            </a:r>
            <a:r>
              <a:rPr lang="en-US" sz="793" spc="159" dirty="0">
                <a:latin typeface="Arial"/>
                <a:cs typeface="Arial"/>
              </a:rPr>
              <a:t>    </a:t>
            </a:r>
            <a:r>
              <a:rPr sz="793" spc="10" dirty="0">
                <a:latin typeface="Arial"/>
                <a:cs typeface="Arial"/>
              </a:rPr>
              <a:t>5.183</a:t>
            </a:r>
            <a:endParaRPr sz="793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80667" y="5006879"/>
            <a:ext cx="835543" cy="502216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142197">
              <a:spcBef>
                <a:spcPts val="248"/>
              </a:spcBef>
            </a:pPr>
            <a:r>
              <a:rPr sz="793" dirty="0">
                <a:latin typeface="Arial"/>
                <a:cs typeface="Arial"/>
              </a:rPr>
              <a:t>Years </a:t>
            </a:r>
            <a:r>
              <a:rPr sz="793" spc="10" dirty="0">
                <a:latin typeface="Arial"/>
                <a:cs typeface="Arial"/>
              </a:rPr>
              <a:t>&lt;</a:t>
            </a:r>
            <a:r>
              <a:rPr sz="793" spc="-30" dirty="0">
                <a:latin typeface="Arial"/>
                <a:cs typeface="Arial"/>
              </a:rPr>
              <a:t> </a:t>
            </a:r>
            <a:r>
              <a:rPr sz="793" spc="10" dirty="0">
                <a:latin typeface="Arial"/>
                <a:cs typeface="Arial"/>
              </a:rPr>
              <a:t>3.5</a:t>
            </a:r>
            <a:endParaRPr sz="793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93" dirty="0">
              <a:latin typeface="Times New Roman"/>
              <a:cs typeface="Times New Roman"/>
            </a:endParaRPr>
          </a:p>
          <a:p>
            <a:pPr>
              <a:spcBef>
                <a:spcPts val="79"/>
              </a:spcBef>
            </a:pPr>
            <a:endParaRPr sz="595" dirty="0">
              <a:latin typeface="Times New Roman"/>
              <a:cs typeface="Times New Roman"/>
            </a:endParaRPr>
          </a:p>
          <a:p>
            <a:pPr marL="25168"/>
            <a:r>
              <a:rPr sz="793" spc="10" dirty="0">
                <a:latin typeface="Arial"/>
                <a:cs typeface="Arial"/>
              </a:rPr>
              <a:t>5.394</a:t>
            </a:r>
            <a:r>
              <a:rPr sz="793" spc="159" dirty="0">
                <a:latin typeface="Arial"/>
                <a:cs typeface="Arial"/>
              </a:rPr>
              <a:t> </a:t>
            </a:r>
            <a:r>
              <a:rPr lang="en-US" sz="793" spc="159" dirty="0">
                <a:latin typeface="Arial"/>
                <a:cs typeface="Arial"/>
              </a:rPr>
              <a:t>    </a:t>
            </a:r>
            <a:r>
              <a:rPr sz="793" spc="10" dirty="0">
                <a:latin typeface="Arial"/>
                <a:cs typeface="Arial"/>
              </a:rPr>
              <a:t>6.189</a:t>
            </a:r>
            <a:endParaRPr sz="793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16516" y="5984927"/>
            <a:ext cx="835543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25168">
              <a:spcBef>
                <a:spcPts val="248"/>
              </a:spcBef>
            </a:pPr>
            <a:r>
              <a:rPr sz="793" spc="10" dirty="0">
                <a:latin typeface="Arial"/>
                <a:cs typeface="Arial"/>
              </a:rPr>
              <a:t>6.015</a:t>
            </a:r>
            <a:r>
              <a:rPr sz="793" spc="159" dirty="0">
                <a:latin typeface="Arial"/>
                <a:cs typeface="Arial"/>
              </a:rPr>
              <a:t> </a:t>
            </a:r>
            <a:r>
              <a:rPr lang="en-US" sz="793" spc="159" dirty="0">
                <a:latin typeface="Arial"/>
                <a:cs typeface="Arial"/>
              </a:rPr>
              <a:t>    </a:t>
            </a:r>
            <a:r>
              <a:rPr sz="793" spc="10" dirty="0">
                <a:latin typeface="Arial"/>
                <a:cs typeface="Arial"/>
              </a:rPr>
              <a:t>5.571</a:t>
            </a:r>
            <a:endParaRPr sz="793"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752360" y="5897547"/>
            <a:ext cx="318362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25168">
              <a:spcBef>
                <a:spcPts val="248"/>
              </a:spcBef>
            </a:pPr>
            <a:r>
              <a:rPr sz="793" spc="10" dirty="0">
                <a:latin typeface="Arial"/>
                <a:cs typeface="Arial"/>
              </a:rPr>
              <a:t>6.407</a:t>
            </a:r>
            <a:endParaRPr sz="793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270231" y="5932694"/>
            <a:ext cx="318362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25168">
              <a:spcBef>
                <a:spcPts val="248"/>
              </a:spcBef>
            </a:pPr>
            <a:r>
              <a:rPr sz="793" spc="10" dirty="0">
                <a:latin typeface="Arial"/>
                <a:cs typeface="Arial"/>
              </a:rPr>
              <a:t>6.549</a:t>
            </a:r>
            <a:endParaRPr sz="793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788204" y="6154772"/>
            <a:ext cx="835543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25168">
              <a:spcBef>
                <a:spcPts val="248"/>
              </a:spcBef>
            </a:pPr>
            <a:r>
              <a:rPr sz="793" spc="10" dirty="0">
                <a:latin typeface="Arial"/>
                <a:cs typeface="Arial"/>
              </a:rPr>
              <a:t>6.459</a:t>
            </a:r>
            <a:r>
              <a:rPr sz="793" spc="159" dirty="0">
                <a:latin typeface="Arial"/>
                <a:cs typeface="Arial"/>
              </a:rPr>
              <a:t> </a:t>
            </a:r>
            <a:r>
              <a:rPr lang="en-US" sz="793" spc="159" dirty="0">
                <a:latin typeface="Arial"/>
                <a:cs typeface="Arial"/>
              </a:rPr>
              <a:t>    </a:t>
            </a:r>
            <a:r>
              <a:rPr sz="793" spc="10" dirty="0">
                <a:latin typeface="Arial"/>
                <a:cs typeface="Arial"/>
              </a:rPr>
              <a:t>7.007</a:t>
            </a:r>
            <a:endParaRPr sz="793"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824049" y="6058529"/>
            <a:ext cx="318362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25168">
              <a:spcBef>
                <a:spcPts val="248"/>
              </a:spcBef>
            </a:pPr>
            <a:r>
              <a:rPr sz="793" spc="10" dirty="0">
                <a:latin typeface="Arial"/>
                <a:cs typeface="Arial"/>
              </a:rPr>
              <a:t>7.289</a:t>
            </a:r>
            <a:endParaRPr sz="793">
              <a:latin typeface="Arial"/>
              <a:cs typeface="Arial"/>
            </a:endParaRPr>
          </a:p>
        </p:txBody>
      </p:sp>
      <p:sp>
        <p:nvSpPr>
          <p:cNvPr id="39" name="object 13"/>
          <p:cNvSpPr/>
          <p:nvPr/>
        </p:nvSpPr>
        <p:spPr>
          <a:xfrm>
            <a:off x="7457723" y="5764658"/>
            <a:ext cx="1205308" cy="186584"/>
          </a:xfrm>
          <a:custGeom>
            <a:avLst/>
            <a:gdLst/>
            <a:ahLst/>
            <a:cxnLst/>
            <a:rect l="l" t="t" r="r" b="b"/>
            <a:pathLst>
              <a:path w="751839" h="549275">
                <a:moveTo>
                  <a:pt x="751437" y="548916"/>
                </a:moveTo>
                <a:lnTo>
                  <a:pt x="751437" y="0"/>
                </a:lnTo>
                <a:lnTo>
                  <a:pt x="0" y="0"/>
                </a:lnTo>
                <a:lnTo>
                  <a:pt x="0" y="548916"/>
                </a:lnTo>
              </a:path>
            </a:pathLst>
          </a:custGeom>
          <a:ln w="4042">
            <a:solidFill>
              <a:srgbClr val="00650C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0" name="object 16"/>
          <p:cNvSpPr/>
          <p:nvPr/>
        </p:nvSpPr>
        <p:spPr>
          <a:xfrm>
            <a:off x="6127814" y="5797430"/>
            <a:ext cx="777659" cy="125835"/>
          </a:xfrm>
          <a:custGeom>
            <a:avLst/>
            <a:gdLst/>
            <a:ahLst/>
            <a:cxnLst/>
            <a:rect l="l" t="t" r="r" b="b"/>
            <a:pathLst>
              <a:path w="392429" h="63500">
                <a:moveTo>
                  <a:pt x="392052" y="63498"/>
                </a:moveTo>
                <a:lnTo>
                  <a:pt x="392052" y="0"/>
                </a:lnTo>
                <a:lnTo>
                  <a:pt x="0" y="0"/>
                </a:lnTo>
                <a:lnTo>
                  <a:pt x="0" y="63498"/>
                </a:lnTo>
              </a:path>
            </a:pathLst>
          </a:custGeom>
          <a:ln w="4042">
            <a:solidFill>
              <a:srgbClr val="00650C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624C-27E4-435B-9098-82E57F7855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0794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143007" y="5449551"/>
            <a:ext cx="5486400" cy="0"/>
          </a:xfrm>
          <a:custGeom>
            <a:avLst/>
            <a:gdLst/>
            <a:ahLst/>
            <a:cxnLst/>
            <a:rect l="l" t="t" r="r" b="b"/>
            <a:pathLst>
              <a:path w="2768600">
                <a:moveTo>
                  <a:pt x="0" y="0"/>
                </a:moveTo>
                <a:lnTo>
                  <a:pt x="2768551" y="0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/>
          <p:nvPr/>
        </p:nvSpPr>
        <p:spPr>
          <a:xfrm>
            <a:off x="4143007" y="5449552"/>
            <a:ext cx="0" cy="103183"/>
          </a:xfrm>
          <a:custGeom>
            <a:avLst/>
            <a:gdLst/>
            <a:ahLst/>
            <a:cxnLst/>
            <a:rect l="l" t="t" r="r" b="b"/>
            <a:pathLst>
              <a:path h="52069">
                <a:moveTo>
                  <a:pt x="0" y="0"/>
                </a:moveTo>
                <a:lnTo>
                  <a:pt x="0" y="51751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5514530" y="5449552"/>
            <a:ext cx="0" cy="103183"/>
          </a:xfrm>
          <a:custGeom>
            <a:avLst/>
            <a:gdLst/>
            <a:ahLst/>
            <a:cxnLst/>
            <a:rect l="l" t="t" r="r" b="b"/>
            <a:pathLst>
              <a:path h="52069">
                <a:moveTo>
                  <a:pt x="0" y="0"/>
                </a:moveTo>
                <a:lnTo>
                  <a:pt x="0" y="51751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6886160" y="5449552"/>
            <a:ext cx="0" cy="103183"/>
          </a:xfrm>
          <a:custGeom>
            <a:avLst/>
            <a:gdLst/>
            <a:ahLst/>
            <a:cxnLst/>
            <a:rect l="l" t="t" r="r" b="b"/>
            <a:pathLst>
              <a:path h="52069">
                <a:moveTo>
                  <a:pt x="0" y="0"/>
                </a:moveTo>
                <a:lnTo>
                  <a:pt x="0" y="51751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8257682" y="5449552"/>
            <a:ext cx="0" cy="103183"/>
          </a:xfrm>
          <a:custGeom>
            <a:avLst/>
            <a:gdLst/>
            <a:ahLst/>
            <a:cxnLst/>
            <a:rect l="l" t="t" r="r" b="b"/>
            <a:pathLst>
              <a:path h="52069">
                <a:moveTo>
                  <a:pt x="0" y="0"/>
                </a:moveTo>
                <a:lnTo>
                  <a:pt x="0" y="51751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9629312" y="5449552"/>
            <a:ext cx="0" cy="103183"/>
          </a:xfrm>
          <a:custGeom>
            <a:avLst/>
            <a:gdLst/>
            <a:ahLst/>
            <a:cxnLst/>
            <a:rect l="l" t="t" r="r" b="b"/>
            <a:pathLst>
              <a:path h="52069">
                <a:moveTo>
                  <a:pt x="0" y="0"/>
                </a:moveTo>
                <a:lnTo>
                  <a:pt x="0" y="51751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 txBox="1"/>
          <p:nvPr/>
        </p:nvSpPr>
        <p:spPr>
          <a:xfrm>
            <a:off x="4070330" y="5622654"/>
            <a:ext cx="145968" cy="231232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>
              <a:spcBef>
                <a:spcPts val="258"/>
              </a:spcBef>
            </a:pPr>
            <a:r>
              <a:rPr sz="1288" spc="20" dirty="0">
                <a:latin typeface="Arial"/>
                <a:cs typeface="Arial"/>
              </a:rPr>
              <a:t>2</a:t>
            </a:r>
            <a:endParaRPr sz="1288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41849" y="5622654"/>
            <a:ext cx="145968" cy="231232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>
              <a:spcBef>
                <a:spcPts val="258"/>
              </a:spcBef>
            </a:pPr>
            <a:r>
              <a:rPr sz="1288" spc="20" dirty="0">
                <a:latin typeface="Arial"/>
                <a:cs typeface="Arial"/>
              </a:rPr>
              <a:t>4</a:t>
            </a:r>
            <a:endParaRPr sz="1288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13483" y="5622654"/>
            <a:ext cx="145968" cy="231232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>
              <a:spcBef>
                <a:spcPts val="258"/>
              </a:spcBef>
            </a:pPr>
            <a:r>
              <a:rPr sz="1288" spc="20" dirty="0">
                <a:latin typeface="Arial"/>
                <a:cs typeface="Arial"/>
              </a:rPr>
              <a:t>6</a:t>
            </a:r>
            <a:endParaRPr sz="1288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85002" y="5622654"/>
            <a:ext cx="145968" cy="231232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>
              <a:spcBef>
                <a:spcPts val="258"/>
              </a:spcBef>
            </a:pPr>
            <a:r>
              <a:rPr sz="1288" spc="20" dirty="0">
                <a:latin typeface="Arial"/>
                <a:cs typeface="Arial"/>
              </a:rPr>
              <a:t>8</a:t>
            </a:r>
            <a:endParaRPr sz="1288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09115" y="5622652"/>
            <a:ext cx="241603" cy="231232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>
              <a:spcBef>
                <a:spcPts val="258"/>
              </a:spcBef>
            </a:pPr>
            <a:r>
              <a:rPr sz="1288" spc="20" dirty="0">
                <a:latin typeface="Arial"/>
                <a:cs typeface="Arial"/>
              </a:rPr>
              <a:t>10</a:t>
            </a:r>
            <a:endParaRPr sz="1288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10319" y="1252515"/>
            <a:ext cx="0" cy="4036782"/>
          </a:xfrm>
          <a:custGeom>
            <a:avLst/>
            <a:gdLst/>
            <a:ahLst/>
            <a:cxnLst/>
            <a:rect l="l" t="t" r="r" b="b"/>
            <a:pathLst>
              <a:path h="2037080">
                <a:moveTo>
                  <a:pt x="0" y="2036494"/>
                </a:moveTo>
                <a:lnTo>
                  <a:pt x="0" y="0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" name="object 15"/>
          <p:cNvSpPr/>
          <p:nvPr/>
        </p:nvSpPr>
        <p:spPr>
          <a:xfrm>
            <a:off x="3107768" y="5288136"/>
            <a:ext cx="103183" cy="0"/>
          </a:xfrm>
          <a:custGeom>
            <a:avLst/>
            <a:gdLst/>
            <a:ahLst/>
            <a:cxnLst/>
            <a:rect l="l" t="t" r="r" b="b"/>
            <a:pathLst>
              <a:path w="52069">
                <a:moveTo>
                  <a:pt x="51751" y="0"/>
                </a:moveTo>
                <a:lnTo>
                  <a:pt x="0" y="0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" name="object 16"/>
          <p:cNvSpPr/>
          <p:nvPr/>
        </p:nvSpPr>
        <p:spPr>
          <a:xfrm>
            <a:off x="3107768" y="4480972"/>
            <a:ext cx="103183" cy="0"/>
          </a:xfrm>
          <a:custGeom>
            <a:avLst/>
            <a:gdLst/>
            <a:ahLst/>
            <a:cxnLst/>
            <a:rect l="l" t="t" r="r" b="b"/>
            <a:pathLst>
              <a:path w="52069">
                <a:moveTo>
                  <a:pt x="51751" y="0"/>
                </a:moveTo>
                <a:lnTo>
                  <a:pt x="0" y="0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" name="object 17"/>
          <p:cNvSpPr/>
          <p:nvPr/>
        </p:nvSpPr>
        <p:spPr>
          <a:xfrm>
            <a:off x="3107768" y="3673910"/>
            <a:ext cx="103183" cy="0"/>
          </a:xfrm>
          <a:custGeom>
            <a:avLst/>
            <a:gdLst/>
            <a:ahLst/>
            <a:cxnLst/>
            <a:rect l="l" t="t" r="r" b="b"/>
            <a:pathLst>
              <a:path w="52069">
                <a:moveTo>
                  <a:pt x="51751" y="0"/>
                </a:moveTo>
                <a:lnTo>
                  <a:pt x="0" y="0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8" name="object 18"/>
          <p:cNvSpPr/>
          <p:nvPr/>
        </p:nvSpPr>
        <p:spPr>
          <a:xfrm>
            <a:off x="3107768" y="2866742"/>
            <a:ext cx="103183" cy="0"/>
          </a:xfrm>
          <a:custGeom>
            <a:avLst/>
            <a:gdLst/>
            <a:ahLst/>
            <a:cxnLst/>
            <a:rect l="l" t="t" r="r" b="b"/>
            <a:pathLst>
              <a:path w="52069">
                <a:moveTo>
                  <a:pt x="51751" y="0"/>
                </a:moveTo>
                <a:lnTo>
                  <a:pt x="0" y="0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9" name="object 19"/>
          <p:cNvSpPr/>
          <p:nvPr/>
        </p:nvSpPr>
        <p:spPr>
          <a:xfrm>
            <a:off x="3107768" y="2059681"/>
            <a:ext cx="103183" cy="0"/>
          </a:xfrm>
          <a:custGeom>
            <a:avLst/>
            <a:gdLst/>
            <a:ahLst/>
            <a:cxnLst/>
            <a:rect l="l" t="t" r="r" b="b"/>
            <a:pathLst>
              <a:path w="52069">
                <a:moveTo>
                  <a:pt x="51751" y="0"/>
                </a:moveTo>
                <a:lnTo>
                  <a:pt x="0" y="0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0" name="object 20"/>
          <p:cNvSpPr/>
          <p:nvPr/>
        </p:nvSpPr>
        <p:spPr>
          <a:xfrm>
            <a:off x="3107768" y="1252515"/>
            <a:ext cx="103183" cy="0"/>
          </a:xfrm>
          <a:custGeom>
            <a:avLst/>
            <a:gdLst/>
            <a:ahLst/>
            <a:cxnLst/>
            <a:rect l="l" t="t" r="r" b="b"/>
            <a:pathLst>
              <a:path w="52069">
                <a:moveTo>
                  <a:pt x="51751" y="0"/>
                </a:moveTo>
                <a:lnTo>
                  <a:pt x="0" y="0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1" name="object 21"/>
          <p:cNvSpPr txBox="1"/>
          <p:nvPr/>
        </p:nvSpPr>
        <p:spPr>
          <a:xfrm>
            <a:off x="2806963" y="5144182"/>
            <a:ext cx="192360" cy="288162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5168">
              <a:lnSpc>
                <a:spcPts val="1496"/>
              </a:lnSpc>
            </a:pPr>
            <a:r>
              <a:rPr sz="1288" dirty="0">
                <a:latin typeface="Arial"/>
                <a:cs typeface="Arial"/>
              </a:rPr>
              <a:t>0.0</a:t>
            </a:r>
            <a:endParaRPr sz="1288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06963" y="4337013"/>
            <a:ext cx="192360" cy="288162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5168">
              <a:lnSpc>
                <a:spcPts val="1496"/>
              </a:lnSpc>
            </a:pPr>
            <a:r>
              <a:rPr sz="1288" dirty="0">
                <a:latin typeface="Arial"/>
                <a:cs typeface="Arial"/>
              </a:rPr>
              <a:t>0.2</a:t>
            </a:r>
            <a:endParaRPr sz="1288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6963" y="3529956"/>
            <a:ext cx="192360" cy="288162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5168">
              <a:lnSpc>
                <a:spcPts val="1496"/>
              </a:lnSpc>
            </a:pPr>
            <a:r>
              <a:rPr sz="1288" dirty="0">
                <a:latin typeface="Arial"/>
                <a:cs typeface="Arial"/>
              </a:rPr>
              <a:t>0.4</a:t>
            </a:r>
            <a:endParaRPr sz="1288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06963" y="2722788"/>
            <a:ext cx="192360" cy="288162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5168">
              <a:lnSpc>
                <a:spcPts val="1496"/>
              </a:lnSpc>
            </a:pPr>
            <a:r>
              <a:rPr sz="1288" dirty="0">
                <a:latin typeface="Arial"/>
                <a:cs typeface="Arial"/>
              </a:rPr>
              <a:t>0.6</a:t>
            </a:r>
            <a:endParaRPr sz="1288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06963" y="1915725"/>
            <a:ext cx="192360" cy="288162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5168">
              <a:lnSpc>
                <a:spcPts val="1496"/>
              </a:lnSpc>
            </a:pPr>
            <a:r>
              <a:rPr sz="1288" dirty="0">
                <a:latin typeface="Arial"/>
                <a:cs typeface="Arial"/>
              </a:rPr>
              <a:t>0.8</a:t>
            </a:r>
            <a:endParaRPr sz="1288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06963" y="1108557"/>
            <a:ext cx="192360" cy="288162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5168">
              <a:lnSpc>
                <a:spcPts val="1496"/>
              </a:lnSpc>
            </a:pPr>
            <a:r>
              <a:rPr sz="1288" dirty="0">
                <a:latin typeface="Arial"/>
                <a:cs typeface="Arial"/>
              </a:rPr>
              <a:t>1.0</a:t>
            </a:r>
            <a:endParaRPr sz="1288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10320" y="1091101"/>
            <a:ext cx="6666729" cy="4358920"/>
          </a:xfrm>
          <a:custGeom>
            <a:avLst/>
            <a:gdLst/>
            <a:ahLst/>
            <a:cxnLst/>
            <a:rect l="l" t="t" r="r" b="b"/>
            <a:pathLst>
              <a:path w="3364229" h="2199640">
                <a:moveTo>
                  <a:pt x="0" y="2199403"/>
                </a:moveTo>
                <a:lnTo>
                  <a:pt x="3363792" y="2199403"/>
                </a:lnTo>
                <a:lnTo>
                  <a:pt x="3363792" y="0"/>
                </a:lnTo>
                <a:lnTo>
                  <a:pt x="0" y="0"/>
                </a:lnTo>
                <a:lnTo>
                  <a:pt x="0" y="2199403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8" name="object 28"/>
          <p:cNvSpPr txBox="1"/>
          <p:nvPr/>
        </p:nvSpPr>
        <p:spPr>
          <a:xfrm>
            <a:off x="6152427" y="6032858"/>
            <a:ext cx="758784" cy="231232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>
              <a:spcBef>
                <a:spcPts val="258"/>
              </a:spcBef>
            </a:pPr>
            <a:r>
              <a:rPr sz="1288" spc="-20" dirty="0">
                <a:latin typeface="Arial"/>
                <a:cs typeface="Arial"/>
              </a:rPr>
              <a:t>Tree</a:t>
            </a:r>
            <a:r>
              <a:rPr sz="1288" spc="-99" dirty="0">
                <a:latin typeface="Arial"/>
                <a:cs typeface="Arial"/>
              </a:rPr>
              <a:t> </a:t>
            </a:r>
            <a:r>
              <a:rPr sz="1288" spc="10" dirty="0">
                <a:latin typeface="Arial"/>
                <a:cs typeface="Arial"/>
              </a:rPr>
              <a:t>Size</a:t>
            </a:r>
            <a:endParaRPr sz="1288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96757" y="2470972"/>
            <a:ext cx="192360" cy="159936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5168">
              <a:lnSpc>
                <a:spcPts val="1496"/>
              </a:lnSpc>
            </a:pPr>
            <a:r>
              <a:rPr sz="1288" spc="20" dirty="0">
                <a:latin typeface="Arial"/>
                <a:cs typeface="Arial"/>
              </a:rPr>
              <a:t>Mean Squared</a:t>
            </a:r>
            <a:r>
              <a:rPr sz="1288" spc="-119" dirty="0">
                <a:latin typeface="Arial"/>
                <a:cs typeface="Arial"/>
              </a:rPr>
              <a:t> </a:t>
            </a:r>
            <a:r>
              <a:rPr sz="1288" spc="10" dirty="0">
                <a:latin typeface="Arial"/>
                <a:cs typeface="Arial"/>
              </a:rPr>
              <a:t>Error</a:t>
            </a:r>
            <a:endParaRPr sz="1288" dirty="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08042" y="2419041"/>
            <a:ext cx="585132" cy="1023037"/>
          </a:xfrm>
          <a:custGeom>
            <a:avLst/>
            <a:gdLst/>
            <a:ahLst/>
            <a:cxnLst/>
            <a:rect l="l" t="t" r="r" b="b"/>
            <a:pathLst>
              <a:path w="295275" h="516255">
                <a:moveTo>
                  <a:pt x="0" y="0"/>
                </a:moveTo>
                <a:lnTo>
                  <a:pt x="294763" y="515835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1" name="object 31"/>
          <p:cNvSpPr/>
          <p:nvPr/>
        </p:nvSpPr>
        <p:spPr>
          <a:xfrm>
            <a:off x="4233062" y="3579370"/>
            <a:ext cx="505856" cy="276837"/>
          </a:xfrm>
          <a:custGeom>
            <a:avLst/>
            <a:gdLst/>
            <a:ahLst/>
            <a:cxnLst/>
            <a:rect l="l" t="t" r="r" b="b"/>
            <a:pathLst>
              <a:path w="255269" h="139700">
                <a:moveTo>
                  <a:pt x="0" y="0"/>
                </a:moveTo>
                <a:lnTo>
                  <a:pt x="255195" y="139241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2" name="object 32"/>
          <p:cNvSpPr/>
          <p:nvPr/>
        </p:nvSpPr>
        <p:spPr>
          <a:xfrm>
            <a:off x="4928277" y="3929434"/>
            <a:ext cx="486981" cy="123318"/>
          </a:xfrm>
          <a:custGeom>
            <a:avLst/>
            <a:gdLst/>
            <a:ahLst/>
            <a:cxnLst/>
            <a:rect l="l" t="t" r="r" b="b"/>
            <a:pathLst>
              <a:path w="245744" h="62230">
                <a:moveTo>
                  <a:pt x="0" y="0"/>
                </a:moveTo>
                <a:lnTo>
                  <a:pt x="245653" y="61777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3" name="object 33"/>
          <p:cNvSpPr/>
          <p:nvPr/>
        </p:nvSpPr>
        <p:spPr>
          <a:xfrm>
            <a:off x="5616654" y="4086574"/>
            <a:ext cx="481946" cy="46559"/>
          </a:xfrm>
          <a:custGeom>
            <a:avLst/>
            <a:gdLst/>
            <a:ahLst/>
            <a:cxnLst/>
            <a:rect l="l" t="t" r="r" b="b"/>
            <a:pathLst>
              <a:path w="243205" h="23494">
                <a:moveTo>
                  <a:pt x="0" y="0"/>
                </a:moveTo>
                <a:lnTo>
                  <a:pt x="243012" y="23287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4" name="object 34"/>
          <p:cNvSpPr/>
          <p:nvPr/>
        </p:nvSpPr>
        <p:spPr>
          <a:xfrm>
            <a:off x="6302470" y="4151950"/>
            <a:ext cx="481946" cy="45301"/>
          </a:xfrm>
          <a:custGeom>
            <a:avLst/>
            <a:gdLst/>
            <a:ahLst/>
            <a:cxnLst/>
            <a:rect l="l" t="t" r="r" b="b"/>
            <a:pathLst>
              <a:path w="243205" h="22860">
                <a:moveTo>
                  <a:pt x="0" y="0"/>
                </a:moveTo>
                <a:lnTo>
                  <a:pt x="243012" y="22694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5" name="object 35"/>
          <p:cNvSpPr/>
          <p:nvPr/>
        </p:nvSpPr>
        <p:spPr>
          <a:xfrm>
            <a:off x="6988284" y="4215834"/>
            <a:ext cx="481946" cy="44042"/>
          </a:xfrm>
          <a:custGeom>
            <a:avLst/>
            <a:gdLst/>
            <a:ahLst/>
            <a:cxnLst/>
            <a:rect l="l" t="t" r="r" b="b"/>
            <a:pathLst>
              <a:path w="243205" h="22225">
                <a:moveTo>
                  <a:pt x="0" y="0"/>
                </a:moveTo>
                <a:lnTo>
                  <a:pt x="243012" y="22101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6" name="object 36"/>
          <p:cNvSpPr/>
          <p:nvPr/>
        </p:nvSpPr>
        <p:spPr>
          <a:xfrm>
            <a:off x="7674207" y="4276724"/>
            <a:ext cx="481946" cy="36492"/>
          </a:xfrm>
          <a:custGeom>
            <a:avLst/>
            <a:gdLst/>
            <a:ahLst/>
            <a:cxnLst/>
            <a:rect l="l" t="t" r="r" b="b"/>
            <a:pathLst>
              <a:path w="243204" h="18414">
                <a:moveTo>
                  <a:pt x="0" y="0"/>
                </a:moveTo>
                <a:lnTo>
                  <a:pt x="242850" y="18382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7" name="object 37"/>
          <p:cNvSpPr/>
          <p:nvPr/>
        </p:nvSpPr>
        <p:spPr>
          <a:xfrm>
            <a:off x="8360021" y="4327677"/>
            <a:ext cx="481946" cy="32717"/>
          </a:xfrm>
          <a:custGeom>
            <a:avLst/>
            <a:gdLst/>
            <a:ahLst/>
            <a:cxnLst/>
            <a:rect l="l" t="t" r="r" b="b"/>
            <a:pathLst>
              <a:path w="243204" h="16510">
                <a:moveTo>
                  <a:pt x="0" y="0"/>
                </a:moveTo>
                <a:lnTo>
                  <a:pt x="242796" y="15902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8" name="object 38"/>
          <p:cNvSpPr/>
          <p:nvPr/>
        </p:nvSpPr>
        <p:spPr>
          <a:xfrm>
            <a:off x="9045836" y="4372330"/>
            <a:ext cx="481946" cy="31459"/>
          </a:xfrm>
          <a:custGeom>
            <a:avLst/>
            <a:gdLst/>
            <a:ahLst/>
            <a:cxnLst/>
            <a:rect l="l" t="t" r="r" b="b"/>
            <a:pathLst>
              <a:path w="243204" h="15875">
                <a:moveTo>
                  <a:pt x="0" y="0"/>
                </a:moveTo>
                <a:lnTo>
                  <a:pt x="242796" y="15363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9" name="object 39"/>
          <p:cNvSpPr/>
          <p:nvPr/>
        </p:nvSpPr>
        <p:spPr>
          <a:xfrm>
            <a:off x="3418737" y="2291597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19407" y="0"/>
                </a:move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7" y="38812"/>
                </a:lnTo>
                <a:lnTo>
                  <a:pt x="26959" y="37287"/>
                </a:lnTo>
                <a:lnTo>
                  <a:pt x="33127" y="33127"/>
                </a:lnTo>
                <a:lnTo>
                  <a:pt x="37286" y="26958"/>
                </a:lnTo>
                <a:lnTo>
                  <a:pt x="38811" y="19406"/>
                </a:lnTo>
                <a:lnTo>
                  <a:pt x="37286" y="11854"/>
                </a:lnTo>
                <a:lnTo>
                  <a:pt x="33127" y="5685"/>
                </a:lnTo>
                <a:lnTo>
                  <a:pt x="26959" y="1525"/>
                </a:lnTo>
                <a:lnTo>
                  <a:pt x="194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0" name="object 40"/>
          <p:cNvSpPr/>
          <p:nvPr/>
        </p:nvSpPr>
        <p:spPr>
          <a:xfrm>
            <a:off x="3418737" y="2291597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811" y="19406"/>
                </a:moveTo>
                <a:lnTo>
                  <a:pt x="37286" y="11854"/>
                </a:lnTo>
                <a:lnTo>
                  <a:pt x="33127" y="5685"/>
                </a:lnTo>
                <a:lnTo>
                  <a:pt x="26959" y="1525"/>
                </a:lnTo>
                <a:lnTo>
                  <a:pt x="19407" y="0"/>
                </a:ln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7" y="38812"/>
                </a:lnTo>
                <a:lnTo>
                  <a:pt x="26959" y="37287"/>
                </a:lnTo>
                <a:lnTo>
                  <a:pt x="33127" y="33127"/>
                </a:lnTo>
                <a:lnTo>
                  <a:pt x="37286" y="26958"/>
                </a:lnTo>
                <a:lnTo>
                  <a:pt x="38811" y="19406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1" name="object 41"/>
          <p:cNvSpPr/>
          <p:nvPr/>
        </p:nvSpPr>
        <p:spPr>
          <a:xfrm>
            <a:off x="4104551" y="3491775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19406" y="0"/>
                </a:move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2" name="object 42"/>
          <p:cNvSpPr/>
          <p:nvPr/>
        </p:nvSpPr>
        <p:spPr>
          <a:xfrm>
            <a:off x="4104551" y="3491775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812" y="19406"/>
                </a:move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3" name="object 43"/>
          <p:cNvSpPr/>
          <p:nvPr/>
        </p:nvSpPr>
        <p:spPr>
          <a:xfrm>
            <a:off x="4790365" y="3865982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19406" y="0"/>
                </a:move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4" name="object 44"/>
          <p:cNvSpPr/>
          <p:nvPr/>
        </p:nvSpPr>
        <p:spPr>
          <a:xfrm>
            <a:off x="4790365" y="3865982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812" y="19406"/>
                </a:move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5" name="object 45"/>
          <p:cNvSpPr/>
          <p:nvPr/>
        </p:nvSpPr>
        <p:spPr>
          <a:xfrm>
            <a:off x="5476074" y="4038395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19406" y="0"/>
                </a:move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6" name="object 46"/>
          <p:cNvSpPr/>
          <p:nvPr/>
        </p:nvSpPr>
        <p:spPr>
          <a:xfrm>
            <a:off x="5476074" y="4038395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812" y="19406"/>
                </a:move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7" name="object 47"/>
          <p:cNvSpPr/>
          <p:nvPr/>
        </p:nvSpPr>
        <p:spPr>
          <a:xfrm>
            <a:off x="6161888" y="4103986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19406" y="0"/>
                </a:move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8" name="object 48"/>
          <p:cNvSpPr/>
          <p:nvPr/>
        </p:nvSpPr>
        <p:spPr>
          <a:xfrm>
            <a:off x="6161888" y="4103986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812" y="19406"/>
                </a:move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9" name="object 49"/>
          <p:cNvSpPr/>
          <p:nvPr/>
        </p:nvSpPr>
        <p:spPr>
          <a:xfrm>
            <a:off x="6847704" y="4168080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19406" y="0"/>
                </a:move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0" name="object 50"/>
          <p:cNvSpPr/>
          <p:nvPr/>
        </p:nvSpPr>
        <p:spPr>
          <a:xfrm>
            <a:off x="6847704" y="4168080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812" y="19406"/>
                </a:move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1" name="object 51"/>
          <p:cNvSpPr/>
          <p:nvPr/>
        </p:nvSpPr>
        <p:spPr>
          <a:xfrm>
            <a:off x="7533517" y="4230467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19406" y="0"/>
                </a:move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2" name="object 52"/>
          <p:cNvSpPr/>
          <p:nvPr/>
        </p:nvSpPr>
        <p:spPr>
          <a:xfrm>
            <a:off x="7533517" y="4230467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812" y="19406"/>
                </a:move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3" name="object 53"/>
          <p:cNvSpPr/>
          <p:nvPr/>
        </p:nvSpPr>
        <p:spPr>
          <a:xfrm>
            <a:off x="8219226" y="4282491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19406" y="0"/>
                </a:move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4" name="object 54"/>
          <p:cNvSpPr/>
          <p:nvPr/>
        </p:nvSpPr>
        <p:spPr>
          <a:xfrm>
            <a:off x="8219226" y="4282491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38812" y="19406"/>
                </a:move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5" name="object 55"/>
          <p:cNvSpPr/>
          <p:nvPr/>
        </p:nvSpPr>
        <p:spPr>
          <a:xfrm>
            <a:off x="8905040" y="4327465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19406" y="0"/>
                </a:move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6" name="object 56"/>
          <p:cNvSpPr/>
          <p:nvPr/>
        </p:nvSpPr>
        <p:spPr>
          <a:xfrm>
            <a:off x="8905040" y="4327465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38812" y="19406"/>
                </a:move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7" name="object 57"/>
          <p:cNvSpPr/>
          <p:nvPr/>
        </p:nvSpPr>
        <p:spPr>
          <a:xfrm>
            <a:off x="9590856" y="4370728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19406" y="0"/>
                </a:move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8" name="object 58"/>
          <p:cNvSpPr/>
          <p:nvPr/>
        </p:nvSpPr>
        <p:spPr>
          <a:xfrm>
            <a:off x="9590856" y="4370728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38812" y="19406"/>
                </a:move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9" name="object 59"/>
          <p:cNvSpPr/>
          <p:nvPr/>
        </p:nvSpPr>
        <p:spPr>
          <a:xfrm>
            <a:off x="3457195" y="2036928"/>
            <a:ext cx="0" cy="586390"/>
          </a:xfrm>
          <a:custGeom>
            <a:avLst/>
            <a:gdLst/>
            <a:ahLst/>
            <a:cxnLst/>
            <a:rect l="l" t="t" r="r" b="b"/>
            <a:pathLst>
              <a:path h="295909">
                <a:moveTo>
                  <a:pt x="0" y="0"/>
                </a:moveTo>
                <a:lnTo>
                  <a:pt x="0" y="295841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0" name="object 60"/>
          <p:cNvSpPr/>
          <p:nvPr/>
        </p:nvSpPr>
        <p:spPr>
          <a:xfrm>
            <a:off x="4143007" y="3258042"/>
            <a:ext cx="0" cy="544865"/>
          </a:xfrm>
          <a:custGeom>
            <a:avLst/>
            <a:gdLst/>
            <a:ahLst/>
            <a:cxnLst/>
            <a:rect l="l" t="t" r="r" b="b"/>
            <a:pathLst>
              <a:path h="274955">
                <a:moveTo>
                  <a:pt x="0" y="0"/>
                </a:moveTo>
                <a:lnTo>
                  <a:pt x="0" y="274709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1" name="object 61"/>
          <p:cNvSpPr/>
          <p:nvPr/>
        </p:nvSpPr>
        <p:spPr>
          <a:xfrm>
            <a:off x="4828823" y="3662906"/>
            <a:ext cx="0" cy="483206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767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2" name="object 62"/>
          <p:cNvSpPr/>
          <p:nvPr/>
        </p:nvSpPr>
        <p:spPr>
          <a:xfrm>
            <a:off x="5514530" y="3825817"/>
            <a:ext cx="0" cy="502081"/>
          </a:xfrm>
          <a:custGeom>
            <a:avLst/>
            <a:gdLst/>
            <a:ahLst/>
            <a:cxnLst/>
            <a:rect l="l" t="t" r="r" b="b"/>
            <a:pathLst>
              <a:path h="253364">
                <a:moveTo>
                  <a:pt x="0" y="0"/>
                </a:moveTo>
                <a:lnTo>
                  <a:pt x="0" y="253362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3" name="object 63"/>
          <p:cNvSpPr/>
          <p:nvPr/>
        </p:nvSpPr>
        <p:spPr>
          <a:xfrm>
            <a:off x="6200346" y="3953685"/>
            <a:ext cx="0" cy="378763"/>
          </a:xfrm>
          <a:custGeom>
            <a:avLst/>
            <a:gdLst/>
            <a:ahLst/>
            <a:cxnLst/>
            <a:rect l="l" t="t" r="r" b="b"/>
            <a:pathLst>
              <a:path h="191135">
                <a:moveTo>
                  <a:pt x="0" y="0"/>
                </a:moveTo>
                <a:lnTo>
                  <a:pt x="0" y="190507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4" name="object 64"/>
          <p:cNvSpPr/>
          <p:nvPr/>
        </p:nvSpPr>
        <p:spPr>
          <a:xfrm>
            <a:off x="6886160" y="4018313"/>
            <a:ext cx="0" cy="377505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89968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5" name="object 65"/>
          <p:cNvSpPr/>
          <p:nvPr/>
        </p:nvSpPr>
        <p:spPr>
          <a:xfrm>
            <a:off x="7571976" y="4088284"/>
            <a:ext cx="0" cy="362404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313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6" name="object 66"/>
          <p:cNvSpPr/>
          <p:nvPr/>
        </p:nvSpPr>
        <p:spPr>
          <a:xfrm>
            <a:off x="8257682" y="4148321"/>
            <a:ext cx="0" cy="346046"/>
          </a:xfrm>
          <a:custGeom>
            <a:avLst/>
            <a:gdLst/>
            <a:ahLst/>
            <a:cxnLst/>
            <a:rect l="l" t="t" r="r" b="b"/>
            <a:pathLst>
              <a:path h="174625">
                <a:moveTo>
                  <a:pt x="0" y="0"/>
                </a:moveTo>
                <a:lnTo>
                  <a:pt x="0" y="174227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7" name="object 67"/>
          <p:cNvSpPr/>
          <p:nvPr/>
        </p:nvSpPr>
        <p:spPr>
          <a:xfrm>
            <a:off x="8943498" y="4192651"/>
            <a:ext cx="0" cy="347304"/>
          </a:xfrm>
          <a:custGeom>
            <a:avLst/>
            <a:gdLst/>
            <a:ahLst/>
            <a:cxnLst/>
            <a:rect l="l" t="t" r="r" b="b"/>
            <a:pathLst>
              <a:path h="175260">
                <a:moveTo>
                  <a:pt x="0" y="0"/>
                </a:moveTo>
                <a:lnTo>
                  <a:pt x="0" y="174874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68"/>
          <p:cNvSpPr/>
          <p:nvPr/>
        </p:nvSpPr>
        <p:spPr>
          <a:xfrm>
            <a:off x="9629312" y="4237519"/>
            <a:ext cx="0" cy="343529"/>
          </a:xfrm>
          <a:custGeom>
            <a:avLst/>
            <a:gdLst/>
            <a:ahLst/>
            <a:cxnLst/>
            <a:rect l="l" t="t" r="r" b="b"/>
            <a:pathLst>
              <a:path h="173355">
                <a:moveTo>
                  <a:pt x="0" y="0"/>
                </a:moveTo>
                <a:lnTo>
                  <a:pt x="0" y="173310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69"/>
          <p:cNvSpPr/>
          <p:nvPr/>
        </p:nvSpPr>
        <p:spPr>
          <a:xfrm>
            <a:off x="3395450" y="2036928"/>
            <a:ext cx="124577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16" y="0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70"/>
          <p:cNvSpPr/>
          <p:nvPr/>
        </p:nvSpPr>
        <p:spPr>
          <a:xfrm>
            <a:off x="4081264" y="3258041"/>
            <a:ext cx="124577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16" y="0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1" name="object 71"/>
          <p:cNvSpPr/>
          <p:nvPr/>
        </p:nvSpPr>
        <p:spPr>
          <a:xfrm>
            <a:off x="4767080" y="3662906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262" y="0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2" name="object 72"/>
          <p:cNvSpPr/>
          <p:nvPr/>
        </p:nvSpPr>
        <p:spPr>
          <a:xfrm>
            <a:off x="5452893" y="3825816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262" y="0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3" name="object 73"/>
          <p:cNvSpPr/>
          <p:nvPr/>
        </p:nvSpPr>
        <p:spPr>
          <a:xfrm>
            <a:off x="6138602" y="3953684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16" y="0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4" name="object 74"/>
          <p:cNvSpPr/>
          <p:nvPr/>
        </p:nvSpPr>
        <p:spPr>
          <a:xfrm>
            <a:off x="6824416" y="4018313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16" y="0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5" name="object 75"/>
          <p:cNvSpPr/>
          <p:nvPr/>
        </p:nvSpPr>
        <p:spPr>
          <a:xfrm>
            <a:off x="7510232" y="4088284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262" y="0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6" name="object 76"/>
          <p:cNvSpPr/>
          <p:nvPr/>
        </p:nvSpPr>
        <p:spPr>
          <a:xfrm>
            <a:off x="8196046" y="4148320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262" y="0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7" name="object 77"/>
          <p:cNvSpPr/>
          <p:nvPr/>
        </p:nvSpPr>
        <p:spPr>
          <a:xfrm>
            <a:off x="8881753" y="4192651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16" y="0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8" name="object 78"/>
          <p:cNvSpPr/>
          <p:nvPr/>
        </p:nvSpPr>
        <p:spPr>
          <a:xfrm>
            <a:off x="9567569" y="4237518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16" y="0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9" name="object 79"/>
          <p:cNvSpPr/>
          <p:nvPr/>
        </p:nvSpPr>
        <p:spPr>
          <a:xfrm>
            <a:off x="3395450" y="2623181"/>
            <a:ext cx="124577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16" y="0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0" name="object 80"/>
          <p:cNvSpPr/>
          <p:nvPr/>
        </p:nvSpPr>
        <p:spPr>
          <a:xfrm>
            <a:off x="4081264" y="3802420"/>
            <a:ext cx="124577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16" y="0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1" name="object 81"/>
          <p:cNvSpPr/>
          <p:nvPr/>
        </p:nvSpPr>
        <p:spPr>
          <a:xfrm>
            <a:off x="4767080" y="4145969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262" y="0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2" name="object 82"/>
          <p:cNvSpPr/>
          <p:nvPr/>
        </p:nvSpPr>
        <p:spPr>
          <a:xfrm>
            <a:off x="5452893" y="4327891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262" y="0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3" name="object 83"/>
          <p:cNvSpPr/>
          <p:nvPr/>
        </p:nvSpPr>
        <p:spPr>
          <a:xfrm>
            <a:off x="6138602" y="4331202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16" y="0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4" name="object 84"/>
          <p:cNvSpPr/>
          <p:nvPr/>
        </p:nvSpPr>
        <p:spPr>
          <a:xfrm>
            <a:off x="6824416" y="4394764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16" y="0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5" name="object 85"/>
          <p:cNvSpPr/>
          <p:nvPr/>
        </p:nvSpPr>
        <p:spPr>
          <a:xfrm>
            <a:off x="7510232" y="4449564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262" y="0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6" name="object 86"/>
          <p:cNvSpPr/>
          <p:nvPr/>
        </p:nvSpPr>
        <p:spPr>
          <a:xfrm>
            <a:off x="8196046" y="4493577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262" y="0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7" name="object 87"/>
          <p:cNvSpPr/>
          <p:nvPr/>
        </p:nvSpPr>
        <p:spPr>
          <a:xfrm>
            <a:off x="8881753" y="4539190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16" y="0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8" name="object 88"/>
          <p:cNvSpPr/>
          <p:nvPr/>
        </p:nvSpPr>
        <p:spPr>
          <a:xfrm>
            <a:off x="9567569" y="4580960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16" y="0"/>
                </a:lnTo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9" name="object 89"/>
          <p:cNvSpPr/>
          <p:nvPr/>
        </p:nvSpPr>
        <p:spPr>
          <a:xfrm>
            <a:off x="3513383" y="2374174"/>
            <a:ext cx="573807" cy="877069"/>
          </a:xfrm>
          <a:custGeom>
            <a:avLst/>
            <a:gdLst/>
            <a:ahLst/>
            <a:cxnLst/>
            <a:rect l="l" t="t" r="r" b="b"/>
            <a:pathLst>
              <a:path w="289559" h="442594">
                <a:moveTo>
                  <a:pt x="0" y="0"/>
                </a:moveTo>
                <a:lnTo>
                  <a:pt x="289372" y="442036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0" name="object 90"/>
          <p:cNvSpPr/>
          <p:nvPr/>
        </p:nvSpPr>
        <p:spPr>
          <a:xfrm>
            <a:off x="4237977" y="3374696"/>
            <a:ext cx="497048" cy="202594"/>
          </a:xfrm>
          <a:custGeom>
            <a:avLst/>
            <a:gdLst/>
            <a:ahLst/>
            <a:cxnLst/>
            <a:rect l="l" t="t" r="r" b="b"/>
            <a:pathLst>
              <a:path w="250825" h="102235">
                <a:moveTo>
                  <a:pt x="0" y="0"/>
                </a:moveTo>
                <a:lnTo>
                  <a:pt x="250235" y="102153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1" name="object 91"/>
          <p:cNvSpPr/>
          <p:nvPr/>
        </p:nvSpPr>
        <p:spPr>
          <a:xfrm>
            <a:off x="4931266" y="3600309"/>
            <a:ext cx="481946" cy="13842"/>
          </a:xfrm>
          <a:custGeom>
            <a:avLst/>
            <a:gdLst/>
            <a:ahLst/>
            <a:cxnLst/>
            <a:rect l="l" t="t" r="r" b="b"/>
            <a:pathLst>
              <a:path w="243205" h="6985">
                <a:moveTo>
                  <a:pt x="0" y="6468"/>
                </a:moveTo>
                <a:lnTo>
                  <a:pt x="242635" y="0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2" name="object 92"/>
          <p:cNvSpPr/>
          <p:nvPr/>
        </p:nvSpPr>
        <p:spPr>
          <a:xfrm>
            <a:off x="5615801" y="3503205"/>
            <a:ext cx="484464" cy="78018"/>
          </a:xfrm>
          <a:custGeom>
            <a:avLst/>
            <a:gdLst/>
            <a:ahLst/>
            <a:cxnLst/>
            <a:rect l="l" t="t" r="r" b="b"/>
            <a:pathLst>
              <a:path w="244475" h="39369">
                <a:moveTo>
                  <a:pt x="0" y="39352"/>
                </a:moveTo>
                <a:lnTo>
                  <a:pt x="243874" y="0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3" name="object 93"/>
          <p:cNvSpPr/>
          <p:nvPr/>
        </p:nvSpPr>
        <p:spPr>
          <a:xfrm>
            <a:off x="6301828" y="3400118"/>
            <a:ext cx="483206" cy="71726"/>
          </a:xfrm>
          <a:custGeom>
            <a:avLst/>
            <a:gdLst/>
            <a:ahLst/>
            <a:cxnLst/>
            <a:rect l="l" t="t" r="r" b="b"/>
            <a:pathLst>
              <a:path w="243839" h="36194">
                <a:moveTo>
                  <a:pt x="0" y="36171"/>
                </a:moveTo>
                <a:lnTo>
                  <a:pt x="243659" y="0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4" name="object 94"/>
          <p:cNvSpPr/>
          <p:nvPr/>
        </p:nvSpPr>
        <p:spPr>
          <a:xfrm>
            <a:off x="6986576" y="3263278"/>
            <a:ext cx="485723" cy="101926"/>
          </a:xfrm>
          <a:custGeom>
            <a:avLst/>
            <a:gdLst/>
            <a:ahLst/>
            <a:cxnLst/>
            <a:rect l="l" t="t" r="r" b="b"/>
            <a:pathLst>
              <a:path w="245110" h="51435">
                <a:moveTo>
                  <a:pt x="0" y="50942"/>
                </a:moveTo>
                <a:lnTo>
                  <a:pt x="244737" y="0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5" name="object 95"/>
          <p:cNvSpPr/>
          <p:nvPr/>
        </p:nvSpPr>
        <p:spPr>
          <a:xfrm>
            <a:off x="7674526" y="3241592"/>
            <a:ext cx="480689" cy="1258"/>
          </a:xfrm>
          <a:custGeom>
            <a:avLst/>
            <a:gdLst/>
            <a:ahLst/>
            <a:cxnLst/>
            <a:rect l="l" t="t" r="r" b="b"/>
            <a:pathLst>
              <a:path w="242570" h="635">
                <a:moveTo>
                  <a:pt x="0" y="377"/>
                </a:moveTo>
                <a:lnTo>
                  <a:pt x="242527" y="0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6" name="object 96"/>
          <p:cNvSpPr/>
          <p:nvPr/>
        </p:nvSpPr>
        <p:spPr>
          <a:xfrm>
            <a:off x="8360235" y="3244154"/>
            <a:ext cx="481946" cy="12583"/>
          </a:xfrm>
          <a:custGeom>
            <a:avLst/>
            <a:gdLst/>
            <a:ahLst/>
            <a:cxnLst/>
            <a:rect l="l" t="t" r="r" b="b"/>
            <a:pathLst>
              <a:path w="243204" h="6350">
                <a:moveTo>
                  <a:pt x="0" y="0"/>
                </a:moveTo>
                <a:lnTo>
                  <a:pt x="242581" y="6307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7" name="object 97"/>
          <p:cNvSpPr/>
          <p:nvPr/>
        </p:nvSpPr>
        <p:spPr>
          <a:xfrm>
            <a:off x="9046049" y="3259323"/>
            <a:ext cx="481946" cy="0"/>
          </a:xfrm>
          <a:custGeom>
            <a:avLst/>
            <a:gdLst/>
            <a:ahLst/>
            <a:cxnLst/>
            <a:rect l="l" t="t" r="r" b="b"/>
            <a:pathLst>
              <a:path w="243204">
                <a:moveTo>
                  <a:pt x="0" y="0"/>
                </a:moveTo>
                <a:lnTo>
                  <a:pt x="242581" y="0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8" name="object 98"/>
          <p:cNvSpPr/>
          <p:nvPr/>
        </p:nvSpPr>
        <p:spPr>
          <a:xfrm>
            <a:off x="3418737" y="2249937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19407" y="0"/>
                </a:move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7" y="38812"/>
                </a:lnTo>
                <a:lnTo>
                  <a:pt x="26959" y="37287"/>
                </a:lnTo>
                <a:lnTo>
                  <a:pt x="33127" y="33127"/>
                </a:lnTo>
                <a:lnTo>
                  <a:pt x="37286" y="26958"/>
                </a:lnTo>
                <a:lnTo>
                  <a:pt x="38811" y="19406"/>
                </a:lnTo>
                <a:lnTo>
                  <a:pt x="37286" y="11854"/>
                </a:lnTo>
                <a:lnTo>
                  <a:pt x="33127" y="5685"/>
                </a:lnTo>
                <a:lnTo>
                  <a:pt x="26959" y="1525"/>
                </a:lnTo>
                <a:lnTo>
                  <a:pt x="19407" y="0"/>
                </a:lnTo>
                <a:close/>
              </a:path>
            </a:pathLst>
          </a:custGeom>
          <a:solidFill>
            <a:srgbClr val="009F86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9" name="object 99"/>
          <p:cNvSpPr/>
          <p:nvPr/>
        </p:nvSpPr>
        <p:spPr>
          <a:xfrm>
            <a:off x="3418737" y="2249937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811" y="19406"/>
                </a:moveTo>
                <a:lnTo>
                  <a:pt x="37286" y="11854"/>
                </a:lnTo>
                <a:lnTo>
                  <a:pt x="33127" y="5685"/>
                </a:lnTo>
                <a:lnTo>
                  <a:pt x="26959" y="1525"/>
                </a:lnTo>
                <a:lnTo>
                  <a:pt x="19407" y="0"/>
                </a:ln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7" y="38812"/>
                </a:lnTo>
                <a:lnTo>
                  <a:pt x="26959" y="37287"/>
                </a:lnTo>
                <a:lnTo>
                  <a:pt x="33127" y="33127"/>
                </a:lnTo>
                <a:lnTo>
                  <a:pt x="37286" y="26958"/>
                </a:lnTo>
                <a:lnTo>
                  <a:pt x="38811" y="19406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0" name="object 100"/>
          <p:cNvSpPr/>
          <p:nvPr/>
        </p:nvSpPr>
        <p:spPr>
          <a:xfrm>
            <a:off x="4104551" y="3297460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19406" y="0"/>
                </a:move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close/>
              </a:path>
            </a:pathLst>
          </a:custGeom>
          <a:solidFill>
            <a:srgbClr val="009F86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1" name="object 101"/>
          <p:cNvSpPr/>
          <p:nvPr/>
        </p:nvSpPr>
        <p:spPr>
          <a:xfrm>
            <a:off x="4104551" y="3297460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812" y="19406"/>
                </a:move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2" name="object 102"/>
          <p:cNvSpPr/>
          <p:nvPr/>
        </p:nvSpPr>
        <p:spPr>
          <a:xfrm>
            <a:off x="4790365" y="3577447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19406" y="0"/>
                </a:move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close/>
              </a:path>
            </a:pathLst>
          </a:custGeom>
          <a:solidFill>
            <a:srgbClr val="009F86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3" name="object 103"/>
          <p:cNvSpPr/>
          <p:nvPr/>
        </p:nvSpPr>
        <p:spPr>
          <a:xfrm>
            <a:off x="4790365" y="3577447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812" y="19406"/>
                </a:move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4" name="object 104"/>
          <p:cNvSpPr/>
          <p:nvPr/>
        </p:nvSpPr>
        <p:spPr>
          <a:xfrm>
            <a:off x="5476074" y="3559073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19406" y="0"/>
                </a:move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close/>
              </a:path>
            </a:pathLst>
          </a:custGeom>
          <a:solidFill>
            <a:srgbClr val="009F86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5" name="object 105"/>
          <p:cNvSpPr/>
          <p:nvPr/>
        </p:nvSpPr>
        <p:spPr>
          <a:xfrm>
            <a:off x="5476074" y="3559073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812" y="19406"/>
                </a:move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6" name="object 106"/>
          <p:cNvSpPr/>
          <p:nvPr/>
        </p:nvSpPr>
        <p:spPr>
          <a:xfrm>
            <a:off x="6161888" y="3448402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19406" y="0"/>
                </a:move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close/>
              </a:path>
            </a:pathLst>
          </a:custGeom>
          <a:solidFill>
            <a:srgbClr val="009F86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7" name="object 107"/>
          <p:cNvSpPr/>
          <p:nvPr/>
        </p:nvSpPr>
        <p:spPr>
          <a:xfrm>
            <a:off x="6161888" y="3448402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812" y="19406"/>
                </a:move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8" name="object 108"/>
          <p:cNvSpPr/>
          <p:nvPr/>
        </p:nvSpPr>
        <p:spPr>
          <a:xfrm>
            <a:off x="6847704" y="3346706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19406" y="0"/>
                </a:move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close/>
              </a:path>
            </a:pathLst>
          </a:custGeom>
          <a:solidFill>
            <a:srgbClr val="009F86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9" name="object 109"/>
          <p:cNvSpPr/>
          <p:nvPr/>
        </p:nvSpPr>
        <p:spPr>
          <a:xfrm>
            <a:off x="6847704" y="3346706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812" y="19406"/>
                </a:move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0" name="object 110"/>
          <p:cNvSpPr/>
          <p:nvPr/>
        </p:nvSpPr>
        <p:spPr>
          <a:xfrm>
            <a:off x="7533517" y="3203987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19406" y="0"/>
                </a:move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close/>
              </a:path>
            </a:pathLst>
          </a:custGeom>
          <a:solidFill>
            <a:srgbClr val="009F86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1" name="object 111"/>
          <p:cNvSpPr/>
          <p:nvPr/>
        </p:nvSpPr>
        <p:spPr>
          <a:xfrm>
            <a:off x="7533517" y="3203987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812" y="19406"/>
                </a:move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2" name="object 112"/>
          <p:cNvSpPr/>
          <p:nvPr/>
        </p:nvSpPr>
        <p:spPr>
          <a:xfrm>
            <a:off x="8219226" y="3203026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19406" y="0"/>
                </a:move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close/>
              </a:path>
            </a:pathLst>
          </a:custGeom>
          <a:solidFill>
            <a:srgbClr val="009F86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3" name="object 113"/>
          <p:cNvSpPr/>
          <p:nvPr/>
        </p:nvSpPr>
        <p:spPr>
          <a:xfrm>
            <a:off x="8219226" y="3203026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38812" y="19406"/>
                </a:move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4" name="object 114"/>
          <p:cNvSpPr/>
          <p:nvPr/>
        </p:nvSpPr>
        <p:spPr>
          <a:xfrm>
            <a:off x="8905040" y="3220867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19406" y="0"/>
                </a:move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close/>
              </a:path>
            </a:pathLst>
          </a:custGeom>
          <a:solidFill>
            <a:srgbClr val="009F86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5" name="object 115"/>
          <p:cNvSpPr/>
          <p:nvPr/>
        </p:nvSpPr>
        <p:spPr>
          <a:xfrm>
            <a:off x="8905040" y="3220867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38812" y="19406"/>
                </a:move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6" name="object 116"/>
          <p:cNvSpPr/>
          <p:nvPr/>
        </p:nvSpPr>
        <p:spPr>
          <a:xfrm>
            <a:off x="9590856" y="3220867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19406" y="0"/>
                </a:move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close/>
              </a:path>
            </a:pathLst>
          </a:custGeom>
          <a:solidFill>
            <a:srgbClr val="009F86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7" name="object 117"/>
          <p:cNvSpPr/>
          <p:nvPr/>
        </p:nvSpPr>
        <p:spPr>
          <a:xfrm>
            <a:off x="9590856" y="3220867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38812" y="19406"/>
                </a:move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8" name="object 118"/>
          <p:cNvSpPr/>
          <p:nvPr/>
        </p:nvSpPr>
        <p:spPr>
          <a:xfrm>
            <a:off x="3457195" y="1995161"/>
            <a:ext cx="0" cy="587649"/>
          </a:xfrm>
          <a:custGeom>
            <a:avLst/>
            <a:gdLst/>
            <a:ahLst/>
            <a:cxnLst/>
            <a:rect l="l" t="t" r="r" b="b"/>
            <a:pathLst>
              <a:path h="296544">
                <a:moveTo>
                  <a:pt x="0" y="0"/>
                </a:moveTo>
                <a:lnTo>
                  <a:pt x="0" y="295949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9" name="object 119"/>
          <p:cNvSpPr/>
          <p:nvPr/>
        </p:nvSpPr>
        <p:spPr>
          <a:xfrm>
            <a:off x="4143007" y="3050374"/>
            <a:ext cx="0" cy="571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186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0" name="object 120"/>
          <p:cNvSpPr/>
          <p:nvPr/>
        </p:nvSpPr>
        <p:spPr>
          <a:xfrm>
            <a:off x="4828823" y="3323847"/>
            <a:ext cx="0" cy="585132"/>
          </a:xfrm>
          <a:custGeom>
            <a:avLst/>
            <a:gdLst/>
            <a:ahLst/>
            <a:cxnLst/>
            <a:rect l="l" t="t" r="r" b="b"/>
            <a:pathLst>
              <a:path h="295275">
                <a:moveTo>
                  <a:pt x="0" y="0"/>
                </a:moveTo>
                <a:lnTo>
                  <a:pt x="0" y="294816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1" name="object 121"/>
          <p:cNvSpPr/>
          <p:nvPr/>
        </p:nvSpPr>
        <p:spPr>
          <a:xfrm>
            <a:off x="5514530" y="3291799"/>
            <a:ext cx="0" cy="612816"/>
          </a:xfrm>
          <a:custGeom>
            <a:avLst/>
            <a:gdLst/>
            <a:ahLst/>
            <a:cxnLst/>
            <a:rect l="l" t="t" r="r" b="b"/>
            <a:pathLst>
              <a:path h="309244">
                <a:moveTo>
                  <a:pt x="0" y="0"/>
                </a:moveTo>
                <a:lnTo>
                  <a:pt x="0" y="308617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2" name="object 122"/>
          <p:cNvSpPr/>
          <p:nvPr/>
        </p:nvSpPr>
        <p:spPr>
          <a:xfrm>
            <a:off x="6200346" y="3158909"/>
            <a:ext cx="0" cy="656858"/>
          </a:xfrm>
          <a:custGeom>
            <a:avLst/>
            <a:gdLst/>
            <a:ahLst/>
            <a:cxnLst/>
            <a:rect l="l" t="t" r="r" b="b"/>
            <a:pathLst>
              <a:path h="331469">
                <a:moveTo>
                  <a:pt x="0" y="0"/>
                </a:moveTo>
                <a:lnTo>
                  <a:pt x="0" y="330934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3" name="object 123"/>
          <p:cNvSpPr/>
          <p:nvPr/>
        </p:nvSpPr>
        <p:spPr>
          <a:xfrm>
            <a:off x="6886160" y="3018328"/>
            <a:ext cx="0" cy="733617"/>
          </a:xfrm>
          <a:custGeom>
            <a:avLst/>
            <a:gdLst/>
            <a:ahLst/>
            <a:cxnLst/>
            <a:rect l="l" t="t" r="r" b="b"/>
            <a:pathLst>
              <a:path h="370205">
                <a:moveTo>
                  <a:pt x="0" y="0"/>
                </a:moveTo>
                <a:lnTo>
                  <a:pt x="0" y="370178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4" name="object 124"/>
          <p:cNvSpPr/>
          <p:nvPr/>
        </p:nvSpPr>
        <p:spPr>
          <a:xfrm>
            <a:off x="7571976" y="2840249"/>
            <a:ext cx="0" cy="805343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919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5" name="object 125"/>
          <p:cNvSpPr/>
          <p:nvPr/>
        </p:nvSpPr>
        <p:spPr>
          <a:xfrm>
            <a:off x="8257682" y="2839181"/>
            <a:ext cx="0" cy="805343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6080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6" name="object 126"/>
          <p:cNvSpPr/>
          <p:nvPr/>
        </p:nvSpPr>
        <p:spPr>
          <a:xfrm>
            <a:off x="8943498" y="2859907"/>
            <a:ext cx="0" cy="799051"/>
          </a:xfrm>
          <a:custGeom>
            <a:avLst/>
            <a:gdLst/>
            <a:ahLst/>
            <a:cxnLst/>
            <a:rect l="l" t="t" r="r" b="b"/>
            <a:pathLst>
              <a:path h="403225">
                <a:moveTo>
                  <a:pt x="0" y="0"/>
                </a:moveTo>
                <a:lnTo>
                  <a:pt x="0" y="403062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7" name="object 127"/>
          <p:cNvSpPr/>
          <p:nvPr/>
        </p:nvSpPr>
        <p:spPr>
          <a:xfrm>
            <a:off x="9629312" y="2859907"/>
            <a:ext cx="0" cy="799051"/>
          </a:xfrm>
          <a:custGeom>
            <a:avLst/>
            <a:gdLst/>
            <a:ahLst/>
            <a:cxnLst/>
            <a:rect l="l" t="t" r="r" b="b"/>
            <a:pathLst>
              <a:path h="403225">
                <a:moveTo>
                  <a:pt x="0" y="0"/>
                </a:moveTo>
                <a:lnTo>
                  <a:pt x="0" y="403062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8" name="object 128"/>
          <p:cNvSpPr/>
          <p:nvPr/>
        </p:nvSpPr>
        <p:spPr>
          <a:xfrm>
            <a:off x="3395450" y="1995160"/>
            <a:ext cx="124577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16" y="0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9" name="object 129"/>
          <p:cNvSpPr/>
          <p:nvPr/>
        </p:nvSpPr>
        <p:spPr>
          <a:xfrm>
            <a:off x="4081264" y="3050374"/>
            <a:ext cx="124577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16" y="0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0" name="object 130"/>
          <p:cNvSpPr/>
          <p:nvPr/>
        </p:nvSpPr>
        <p:spPr>
          <a:xfrm>
            <a:off x="4767080" y="3323846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262" y="0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1" name="object 131"/>
          <p:cNvSpPr/>
          <p:nvPr/>
        </p:nvSpPr>
        <p:spPr>
          <a:xfrm>
            <a:off x="5452893" y="3291798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262" y="0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2" name="object 132"/>
          <p:cNvSpPr/>
          <p:nvPr/>
        </p:nvSpPr>
        <p:spPr>
          <a:xfrm>
            <a:off x="6138602" y="3158909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16" y="0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3" name="object 133"/>
          <p:cNvSpPr/>
          <p:nvPr/>
        </p:nvSpPr>
        <p:spPr>
          <a:xfrm>
            <a:off x="6824416" y="3018327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16" y="0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4" name="object 134"/>
          <p:cNvSpPr/>
          <p:nvPr/>
        </p:nvSpPr>
        <p:spPr>
          <a:xfrm>
            <a:off x="7510232" y="2840249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262" y="0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5" name="object 135"/>
          <p:cNvSpPr/>
          <p:nvPr/>
        </p:nvSpPr>
        <p:spPr>
          <a:xfrm>
            <a:off x="8196046" y="2839181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262" y="0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6" name="object 136"/>
          <p:cNvSpPr/>
          <p:nvPr/>
        </p:nvSpPr>
        <p:spPr>
          <a:xfrm>
            <a:off x="8881753" y="2859905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16" y="0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7" name="object 137"/>
          <p:cNvSpPr/>
          <p:nvPr/>
        </p:nvSpPr>
        <p:spPr>
          <a:xfrm>
            <a:off x="9567569" y="2859905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16" y="0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8" name="object 138"/>
          <p:cNvSpPr/>
          <p:nvPr/>
        </p:nvSpPr>
        <p:spPr>
          <a:xfrm>
            <a:off x="3395450" y="2581628"/>
            <a:ext cx="124577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16" y="0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9" name="object 139"/>
          <p:cNvSpPr/>
          <p:nvPr/>
        </p:nvSpPr>
        <p:spPr>
          <a:xfrm>
            <a:off x="4081264" y="3621460"/>
            <a:ext cx="124577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16" y="0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0" name="object 140"/>
          <p:cNvSpPr/>
          <p:nvPr/>
        </p:nvSpPr>
        <p:spPr>
          <a:xfrm>
            <a:off x="4767080" y="3908070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262" y="0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1" name="object 141"/>
          <p:cNvSpPr/>
          <p:nvPr/>
        </p:nvSpPr>
        <p:spPr>
          <a:xfrm>
            <a:off x="5452893" y="3903370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262" y="0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2" name="object 142"/>
          <p:cNvSpPr/>
          <p:nvPr/>
        </p:nvSpPr>
        <p:spPr>
          <a:xfrm>
            <a:off x="6138602" y="3814705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16" y="0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3" name="object 143"/>
          <p:cNvSpPr/>
          <p:nvPr/>
        </p:nvSpPr>
        <p:spPr>
          <a:xfrm>
            <a:off x="6824416" y="3751892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16" y="0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4" name="object 144"/>
          <p:cNvSpPr/>
          <p:nvPr/>
        </p:nvSpPr>
        <p:spPr>
          <a:xfrm>
            <a:off x="7510232" y="3644639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262" y="0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5" name="object 145"/>
          <p:cNvSpPr/>
          <p:nvPr/>
        </p:nvSpPr>
        <p:spPr>
          <a:xfrm>
            <a:off x="8196046" y="3643892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262" y="0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6" name="object 146"/>
          <p:cNvSpPr/>
          <p:nvPr/>
        </p:nvSpPr>
        <p:spPr>
          <a:xfrm>
            <a:off x="8881753" y="3658634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16" y="0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7" name="object 147"/>
          <p:cNvSpPr/>
          <p:nvPr/>
        </p:nvSpPr>
        <p:spPr>
          <a:xfrm>
            <a:off x="9567569" y="3658634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16" y="0"/>
                </a:lnTo>
              </a:path>
            </a:pathLst>
          </a:custGeom>
          <a:ln w="404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8" name="object 148"/>
          <p:cNvSpPr/>
          <p:nvPr/>
        </p:nvSpPr>
        <p:spPr>
          <a:xfrm>
            <a:off x="3495758" y="1868894"/>
            <a:ext cx="609041" cy="1503727"/>
          </a:xfrm>
          <a:custGeom>
            <a:avLst/>
            <a:gdLst/>
            <a:ahLst/>
            <a:cxnLst/>
            <a:rect l="l" t="t" r="r" b="b"/>
            <a:pathLst>
              <a:path w="307340" h="758825">
                <a:moveTo>
                  <a:pt x="0" y="0"/>
                </a:moveTo>
                <a:lnTo>
                  <a:pt x="307160" y="758200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9" name="object 149"/>
          <p:cNvSpPr/>
          <p:nvPr/>
        </p:nvSpPr>
        <p:spPr>
          <a:xfrm>
            <a:off x="4233809" y="3514208"/>
            <a:ext cx="504598" cy="265512"/>
          </a:xfrm>
          <a:custGeom>
            <a:avLst/>
            <a:gdLst/>
            <a:ahLst/>
            <a:cxnLst/>
            <a:rect l="l" t="t" r="r" b="b"/>
            <a:pathLst>
              <a:path w="254634" h="133985">
                <a:moveTo>
                  <a:pt x="0" y="0"/>
                </a:moveTo>
                <a:lnTo>
                  <a:pt x="254440" y="133796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0" name="object 150"/>
          <p:cNvSpPr/>
          <p:nvPr/>
        </p:nvSpPr>
        <p:spPr>
          <a:xfrm>
            <a:off x="4931374" y="3823574"/>
            <a:ext cx="480689" cy="3775"/>
          </a:xfrm>
          <a:custGeom>
            <a:avLst/>
            <a:gdLst/>
            <a:ahLst/>
            <a:cxnLst/>
            <a:rect l="l" t="t" r="r" b="b"/>
            <a:pathLst>
              <a:path w="242569" h="1905">
                <a:moveTo>
                  <a:pt x="0" y="1509"/>
                </a:moveTo>
                <a:lnTo>
                  <a:pt x="242527" y="0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1" name="object 151"/>
          <p:cNvSpPr/>
          <p:nvPr/>
        </p:nvSpPr>
        <p:spPr>
          <a:xfrm>
            <a:off x="5616121" y="3742493"/>
            <a:ext cx="483206" cy="66692"/>
          </a:xfrm>
          <a:custGeom>
            <a:avLst/>
            <a:gdLst/>
            <a:ahLst/>
            <a:cxnLst/>
            <a:rect l="l" t="t" r="r" b="b"/>
            <a:pathLst>
              <a:path w="243839" h="33655">
                <a:moveTo>
                  <a:pt x="0" y="33530"/>
                </a:moveTo>
                <a:lnTo>
                  <a:pt x="243551" y="0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2" name="object 152"/>
          <p:cNvSpPr/>
          <p:nvPr/>
        </p:nvSpPr>
        <p:spPr>
          <a:xfrm>
            <a:off x="6302896" y="3708094"/>
            <a:ext cx="481946" cy="17617"/>
          </a:xfrm>
          <a:custGeom>
            <a:avLst/>
            <a:gdLst/>
            <a:ahLst/>
            <a:cxnLst/>
            <a:rect l="l" t="t" r="r" b="b"/>
            <a:pathLst>
              <a:path w="243205" h="8889">
                <a:moveTo>
                  <a:pt x="0" y="8463"/>
                </a:moveTo>
                <a:lnTo>
                  <a:pt x="242581" y="0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3" name="object 153"/>
          <p:cNvSpPr/>
          <p:nvPr/>
        </p:nvSpPr>
        <p:spPr>
          <a:xfrm>
            <a:off x="6988712" y="3706813"/>
            <a:ext cx="481946" cy="11325"/>
          </a:xfrm>
          <a:custGeom>
            <a:avLst/>
            <a:gdLst/>
            <a:ahLst/>
            <a:cxnLst/>
            <a:rect l="l" t="t" r="r" b="b"/>
            <a:pathLst>
              <a:path w="243205" h="5714">
                <a:moveTo>
                  <a:pt x="0" y="0"/>
                </a:moveTo>
                <a:lnTo>
                  <a:pt x="242581" y="5498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4" name="object 154"/>
          <p:cNvSpPr/>
          <p:nvPr/>
        </p:nvSpPr>
        <p:spPr>
          <a:xfrm>
            <a:off x="7674207" y="3726896"/>
            <a:ext cx="481946" cy="32717"/>
          </a:xfrm>
          <a:custGeom>
            <a:avLst/>
            <a:gdLst/>
            <a:ahLst/>
            <a:cxnLst/>
            <a:rect l="l" t="t" r="r" b="b"/>
            <a:pathLst>
              <a:path w="243204" h="16510">
                <a:moveTo>
                  <a:pt x="0" y="0"/>
                </a:moveTo>
                <a:lnTo>
                  <a:pt x="242850" y="16441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5" name="object 155"/>
          <p:cNvSpPr/>
          <p:nvPr/>
        </p:nvSpPr>
        <p:spPr>
          <a:xfrm>
            <a:off x="8358633" y="3784794"/>
            <a:ext cx="484464" cy="89343"/>
          </a:xfrm>
          <a:custGeom>
            <a:avLst/>
            <a:gdLst/>
            <a:ahLst/>
            <a:cxnLst/>
            <a:rect l="l" t="t" r="r" b="b"/>
            <a:pathLst>
              <a:path w="244475" h="45085">
                <a:moveTo>
                  <a:pt x="0" y="0"/>
                </a:moveTo>
                <a:lnTo>
                  <a:pt x="244252" y="44473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6" name="object 156"/>
          <p:cNvSpPr/>
          <p:nvPr/>
        </p:nvSpPr>
        <p:spPr>
          <a:xfrm>
            <a:off x="9045836" y="3898456"/>
            <a:ext cx="481946" cy="33975"/>
          </a:xfrm>
          <a:custGeom>
            <a:avLst/>
            <a:gdLst/>
            <a:ahLst/>
            <a:cxnLst/>
            <a:rect l="l" t="t" r="r" b="b"/>
            <a:pathLst>
              <a:path w="243204" h="17144">
                <a:moveTo>
                  <a:pt x="0" y="0"/>
                </a:moveTo>
                <a:lnTo>
                  <a:pt x="242796" y="17142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7" name="object 157"/>
          <p:cNvSpPr/>
          <p:nvPr/>
        </p:nvSpPr>
        <p:spPr>
          <a:xfrm>
            <a:off x="3418737" y="1735362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19407" y="0"/>
                </a:move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7" y="38812"/>
                </a:lnTo>
                <a:lnTo>
                  <a:pt x="26959" y="37287"/>
                </a:lnTo>
                <a:lnTo>
                  <a:pt x="33127" y="33127"/>
                </a:lnTo>
                <a:lnTo>
                  <a:pt x="37286" y="26958"/>
                </a:lnTo>
                <a:lnTo>
                  <a:pt x="38811" y="19406"/>
                </a:lnTo>
                <a:lnTo>
                  <a:pt x="37286" y="11854"/>
                </a:lnTo>
                <a:lnTo>
                  <a:pt x="33127" y="5685"/>
                </a:lnTo>
                <a:lnTo>
                  <a:pt x="26959" y="1525"/>
                </a:lnTo>
                <a:lnTo>
                  <a:pt x="19407" y="0"/>
                </a:lnTo>
                <a:close/>
              </a:path>
            </a:pathLst>
          </a:custGeom>
          <a:solidFill>
            <a:srgbClr val="CE6017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8" name="object 158"/>
          <p:cNvSpPr/>
          <p:nvPr/>
        </p:nvSpPr>
        <p:spPr>
          <a:xfrm>
            <a:off x="3418737" y="1735362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811" y="19406"/>
                </a:moveTo>
                <a:lnTo>
                  <a:pt x="37286" y="11854"/>
                </a:lnTo>
                <a:lnTo>
                  <a:pt x="33127" y="5685"/>
                </a:lnTo>
                <a:lnTo>
                  <a:pt x="26959" y="1525"/>
                </a:lnTo>
                <a:lnTo>
                  <a:pt x="19407" y="0"/>
                </a:ln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7" y="38812"/>
                </a:lnTo>
                <a:lnTo>
                  <a:pt x="26959" y="37287"/>
                </a:lnTo>
                <a:lnTo>
                  <a:pt x="33127" y="33127"/>
                </a:lnTo>
                <a:lnTo>
                  <a:pt x="37286" y="26958"/>
                </a:lnTo>
                <a:lnTo>
                  <a:pt x="38811" y="19406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9" name="object 159"/>
          <p:cNvSpPr/>
          <p:nvPr/>
        </p:nvSpPr>
        <p:spPr>
          <a:xfrm>
            <a:off x="4104551" y="3427999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19406" y="0"/>
                </a:move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close/>
              </a:path>
            </a:pathLst>
          </a:custGeom>
          <a:solidFill>
            <a:srgbClr val="CE6017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0" name="object 160"/>
          <p:cNvSpPr/>
          <p:nvPr/>
        </p:nvSpPr>
        <p:spPr>
          <a:xfrm>
            <a:off x="4104551" y="3427999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812" y="19406"/>
                </a:move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1" name="object 161"/>
          <p:cNvSpPr/>
          <p:nvPr/>
        </p:nvSpPr>
        <p:spPr>
          <a:xfrm>
            <a:off x="4790365" y="3788640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19406" y="0"/>
                </a:move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close/>
              </a:path>
            </a:pathLst>
          </a:custGeom>
          <a:solidFill>
            <a:srgbClr val="CE6017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2" name="object 162"/>
          <p:cNvSpPr/>
          <p:nvPr/>
        </p:nvSpPr>
        <p:spPr>
          <a:xfrm>
            <a:off x="4790365" y="3788640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812" y="19406"/>
                </a:move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3" name="object 163"/>
          <p:cNvSpPr/>
          <p:nvPr/>
        </p:nvSpPr>
        <p:spPr>
          <a:xfrm>
            <a:off x="5476074" y="3784474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19406" y="0"/>
                </a:move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close/>
              </a:path>
            </a:pathLst>
          </a:custGeom>
          <a:solidFill>
            <a:srgbClr val="CE6017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4" name="object 164"/>
          <p:cNvSpPr/>
          <p:nvPr/>
        </p:nvSpPr>
        <p:spPr>
          <a:xfrm>
            <a:off x="5476074" y="3784474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812" y="19406"/>
                </a:move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5" name="object 165"/>
          <p:cNvSpPr/>
          <p:nvPr/>
        </p:nvSpPr>
        <p:spPr>
          <a:xfrm>
            <a:off x="6161888" y="3690041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19406" y="0"/>
                </a:move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close/>
              </a:path>
            </a:pathLst>
          </a:custGeom>
          <a:solidFill>
            <a:srgbClr val="CE6017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6" name="object 166"/>
          <p:cNvSpPr/>
          <p:nvPr/>
        </p:nvSpPr>
        <p:spPr>
          <a:xfrm>
            <a:off x="6161888" y="3690041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812" y="19406"/>
                </a:move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7" name="object 167"/>
          <p:cNvSpPr/>
          <p:nvPr/>
        </p:nvSpPr>
        <p:spPr>
          <a:xfrm>
            <a:off x="6847704" y="3666005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19406" y="0"/>
                </a:move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close/>
              </a:path>
            </a:pathLst>
          </a:custGeom>
          <a:solidFill>
            <a:srgbClr val="CE6017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8" name="object 168"/>
          <p:cNvSpPr/>
          <p:nvPr/>
        </p:nvSpPr>
        <p:spPr>
          <a:xfrm>
            <a:off x="6847704" y="3666005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812" y="19406"/>
                </a:move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9" name="object 169"/>
          <p:cNvSpPr/>
          <p:nvPr/>
        </p:nvSpPr>
        <p:spPr>
          <a:xfrm>
            <a:off x="7533517" y="3681601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19406" y="0"/>
                </a:move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close/>
              </a:path>
            </a:pathLst>
          </a:custGeom>
          <a:solidFill>
            <a:srgbClr val="CE6017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0" name="object 170"/>
          <p:cNvSpPr/>
          <p:nvPr/>
        </p:nvSpPr>
        <p:spPr>
          <a:xfrm>
            <a:off x="7533517" y="3681601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812" y="19406"/>
                </a:move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1" name="object 171"/>
          <p:cNvSpPr/>
          <p:nvPr/>
        </p:nvSpPr>
        <p:spPr>
          <a:xfrm>
            <a:off x="8219226" y="3727857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19406" y="0"/>
                </a:move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close/>
              </a:path>
            </a:pathLst>
          </a:custGeom>
          <a:solidFill>
            <a:srgbClr val="CE6017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2" name="object 172"/>
          <p:cNvSpPr/>
          <p:nvPr/>
        </p:nvSpPr>
        <p:spPr>
          <a:xfrm>
            <a:off x="8219226" y="3727857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38812" y="19406"/>
                </a:move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3" name="object 173"/>
          <p:cNvSpPr/>
          <p:nvPr/>
        </p:nvSpPr>
        <p:spPr>
          <a:xfrm>
            <a:off x="8905040" y="3852841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19406" y="0"/>
                </a:move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close/>
              </a:path>
            </a:pathLst>
          </a:custGeom>
          <a:solidFill>
            <a:srgbClr val="CE6017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4" name="object 174"/>
          <p:cNvSpPr/>
          <p:nvPr/>
        </p:nvSpPr>
        <p:spPr>
          <a:xfrm>
            <a:off x="8905040" y="3852841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38812" y="19406"/>
                </a:move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5" name="object 175"/>
          <p:cNvSpPr/>
          <p:nvPr/>
        </p:nvSpPr>
        <p:spPr>
          <a:xfrm>
            <a:off x="9590856" y="3901126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19406" y="0"/>
                </a:move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close/>
              </a:path>
            </a:pathLst>
          </a:custGeom>
          <a:solidFill>
            <a:srgbClr val="CE6017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6" name="object 176"/>
          <p:cNvSpPr/>
          <p:nvPr/>
        </p:nvSpPr>
        <p:spPr>
          <a:xfrm>
            <a:off x="9590856" y="3901126"/>
            <a:ext cx="78018" cy="78018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38812" y="19406"/>
                </a:moveTo>
                <a:lnTo>
                  <a:pt x="37287" y="11854"/>
                </a:lnTo>
                <a:lnTo>
                  <a:pt x="33127" y="5685"/>
                </a:lnTo>
                <a:lnTo>
                  <a:pt x="26958" y="1525"/>
                </a:lnTo>
                <a:lnTo>
                  <a:pt x="19406" y="0"/>
                </a:lnTo>
                <a:lnTo>
                  <a:pt x="11854" y="1525"/>
                </a:lnTo>
                <a:lnTo>
                  <a:pt x="5685" y="5685"/>
                </a:lnTo>
                <a:lnTo>
                  <a:pt x="1525" y="11854"/>
                </a:lnTo>
                <a:lnTo>
                  <a:pt x="0" y="19406"/>
                </a:lnTo>
                <a:lnTo>
                  <a:pt x="1525" y="26958"/>
                </a:lnTo>
                <a:lnTo>
                  <a:pt x="5685" y="33127"/>
                </a:lnTo>
                <a:lnTo>
                  <a:pt x="11854" y="37287"/>
                </a:lnTo>
                <a:lnTo>
                  <a:pt x="19406" y="38812"/>
                </a:lnTo>
                <a:lnTo>
                  <a:pt x="26958" y="37287"/>
                </a:lnTo>
                <a:lnTo>
                  <a:pt x="33127" y="33127"/>
                </a:lnTo>
                <a:lnTo>
                  <a:pt x="37287" y="26958"/>
                </a:lnTo>
                <a:lnTo>
                  <a:pt x="38812" y="19406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7" name="object 177"/>
          <p:cNvSpPr/>
          <p:nvPr/>
        </p:nvSpPr>
        <p:spPr>
          <a:xfrm>
            <a:off x="3457195" y="1440206"/>
            <a:ext cx="0" cy="668183"/>
          </a:xfrm>
          <a:custGeom>
            <a:avLst/>
            <a:gdLst/>
            <a:ahLst/>
            <a:cxnLst/>
            <a:rect l="l" t="t" r="r" b="b"/>
            <a:pathLst>
              <a:path h="337184">
                <a:moveTo>
                  <a:pt x="0" y="0"/>
                </a:moveTo>
                <a:lnTo>
                  <a:pt x="0" y="336702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8" name="object 178"/>
          <p:cNvSpPr/>
          <p:nvPr/>
        </p:nvSpPr>
        <p:spPr>
          <a:xfrm>
            <a:off x="4143007" y="3230266"/>
            <a:ext cx="0" cy="473139"/>
          </a:xfrm>
          <a:custGeom>
            <a:avLst/>
            <a:gdLst/>
            <a:ahLst/>
            <a:cxnLst/>
            <a:rect l="l" t="t" r="r" b="b"/>
            <a:pathLst>
              <a:path h="238760">
                <a:moveTo>
                  <a:pt x="0" y="0"/>
                </a:moveTo>
                <a:lnTo>
                  <a:pt x="0" y="238322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9" name="object 179"/>
          <p:cNvSpPr/>
          <p:nvPr/>
        </p:nvSpPr>
        <p:spPr>
          <a:xfrm>
            <a:off x="4828823" y="3607359"/>
            <a:ext cx="0" cy="440422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1827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80" name="object 180"/>
          <p:cNvSpPr/>
          <p:nvPr/>
        </p:nvSpPr>
        <p:spPr>
          <a:xfrm>
            <a:off x="5514530" y="3587275"/>
            <a:ext cx="0" cy="471881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7891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81" name="object 181"/>
          <p:cNvSpPr/>
          <p:nvPr/>
        </p:nvSpPr>
        <p:spPr>
          <a:xfrm>
            <a:off x="6200346" y="3470837"/>
            <a:ext cx="0" cy="515923"/>
          </a:xfrm>
          <a:custGeom>
            <a:avLst/>
            <a:gdLst/>
            <a:ahLst/>
            <a:cxnLst/>
            <a:rect l="l" t="t" r="r" b="b"/>
            <a:pathLst>
              <a:path h="260350">
                <a:moveTo>
                  <a:pt x="0" y="0"/>
                </a:moveTo>
                <a:lnTo>
                  <a:pt x="0" y="260047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82" name="object 182"/>
          <p:cNvSpPr/>
          <p:nvPr/>
        </p:nvSpPr>
        <p:spPr>
          <a:xfrm>
            <a:off x="6886160" y="3430457"/>
            <a:ext cx="0" cy="54864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0"/>
                </a:moveTo>
                <a:lnTo>
                  <a:pt x="0" y="276542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83" name="object 183"/>
          <p:cNvSpPr/>
          <p:nvPr/>
        </p:nvSpPr>
        <p:spPr>
          <a:xfrm>
            <a:off x="7571976" y="3440180"/>
            <a:ext cx="0" cy="559965"/>
          </a:xfrm>
          <a:custGeom>
            <a:avLst/>
            <a:gdLst/>
            <a:ahLst/>
            <a:cxnLst/>
            <a:rect l="l" t="t" r="r" b="b"/>
            <a:pathLst>
              <a:path h="282575">
                <a:moveTo>
                  <a:pt x="0" y="0"/>
                </a:moveTo>
                <a:lnTo>
                  <a:pt x="0" y="282472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84" name="object 184"/>
          <p:cNvSpPr/>
          <p:nvPr/>
        </p:nvSpPr>
        <p:spPr>
          <a:xfrm>
            <a:off x="8257682" y="3488675"/>
            <a:ext cx="0" cy="556190"/>
          </a:xfrm>
          <a:custGeom>
            <a:avLst/>
            <a:gdLst/>
            <a:ahLst/>
            <a:cxnLst/>
            <a:rect l="l" t="t" r="r" b="b"/>
            <a:pathLst>
              <a:path h="280669">
                <a:moveTo>
                  <a:pt x="0" y="0"/>
                </a:moveTo>
                <a:lnTo>
                  <a:pt x="0" y="280262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85" name="object 185"/>
          <p:cNvSpPr/>
          <p:nvPr/>
        </p:nvSpPr>
        <p:spPr>
          <a:xfrm>
            <a:off x="8943498" y="3616761"/>
            <a:ext cx="0" cy="549898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027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86" name="object 186"/>
          <p:cNvSpPr/>
          <p:nvPr/>
        </p:nvSpPr>
        <p:spPr>
          <a:xfrm>
            <a:off x="9629312" y="3681815"/>
            <a:ext cx="0" cy="515923"/>
          </a:xfrm>
          <a:custGeom>
            <a:avLst/>
            <a:gdLst/>
            <a:ahLst/>
            <a:cxnLst/>
            <a:rect l="l" t="t" r="r" b="b"/>
            <a:pathLst>
              <a:path h="260350">
                <a:moveTo>
                  <a:pt x="0" y="0"/>
                </a:moveTo>
                <a:lnTo>
                  <a:pt x="0" y="260154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87" name="object 187"/>
          <p:cNvSpPr/>
          <p:nvPr/>
        </p:nvSpPr>
        <p:spPr>
          <a:xfrm>
            <a:off x="3395450" y="1440205"/>
            <a:ext cx="124577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16" y="0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88" name="object 188"/>
          <p:cNvSpPr/>
          <p:nvPr/>
        </p:nvSpPr>
        <p:spPr>
          <a:xfrm>
            <a:off x="4081264" y="3230266"/>
            <a:ext cx="124577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16" y="0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89" name="object 189"/>
          <p:cNvSpPr/>
          <p:nvPr/>
        </p:nvSpPr>
        <p:spPr>
          <a:xfrm>
            <a:off x="4767080" y="3607359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262" y="0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90" name="object 190"/>
          <p:cNvSpPr/>
          <p:nvPr/>
        </p:nvSpPr>
        <p:spPr>
          <a:xfrm>
            <a:off x="5452893" y="3587274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262" y="0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91" name="object 191"/>
          <p:cNvSpPr/>
          <p:nvPr/>
        </p:nvSpPr>
        <p:spPr>
          <a:xfrm>
            <a:off x="6138602" y="3470837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16" y="0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92" name="object 192"/>
          <p:cNvSpPr/>
          <p:nvPr/>
        </p:nvSpPr>
        <p:spPr>
          <a:xfrm>
            <a:off x="6824416" y="3430457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16" y="0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93" name="object 193"/>
          <p:cNvSpPr/>
          <p:nvPr/>
        </p:nvSpPr>
        <p:spPr>
          <a:xfrm>
            <a:off x="7510232" y="3440178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262" y="0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94" name="object 194"/>
          <p:cNvSpPr/>
          <p:nvPr/>
        </p:nvSpPr>
        <p:spPr>
          <a:xfrm>
            <a:off x="8196046" y="3488675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262" y="0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95" name="object 195"/>
          <p:cNvSpPr/>
          <p:nvPr/>
        </p:nvSpPr>
        <p:spPr>
          <a:xfrm>
            <a:off x="8881753" y="3616759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16" y="0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96" name="object 196"/>
          <p:cNvSpPr/>
          <p:nvPr/>
        </p:nvSpPr>
        <p:spPr>
          <a:xfrm>
            <a:off x="9567569" y="3681815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16" y="0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97" name="object 197"/>
          <p:cNvSpPr/>
          <p:nvPr/>
        </p:nvSpPr>
        <p:spPr>
          <a:xfrm>
            <a:off x="3395450" y="2107433"/>
            <a:ext cx="124577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16" y="0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98" name="object 198"/>
          <p:cNvSpPr/>
          <p:nvPr/>
        </p:nvSpPr>
        <p:spPr>
          <a:xfrm>
            <a:off x="4081264" y="3702539"/>
            <a:ext cx="124577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16" y="0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99" name="object 199"/>
          <p:cNvSpPr/>
          <p:nvPr/>
        </p:nvSpPr>
        <p:spPr>
          <a:xfrm>
            <a:off x="4767080" y="4046942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262" y="0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00" name="object 200"/>
          <p:cNvSpPr/>
          <p:nvPr/>
        </p:nvSpPr>
        <p:spPr>
          <a:xfrm>
            <a:off x="5452893" y="4058694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262" y="0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01" name="object 201"/>
          <p:cNvSpPr/>
          <p:nvPr/>
        </p:nvSpPr>
        <p:spPr>
          <a:xfrm>
            <a:off x="6138602" y="3986159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16" y="0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02" name="object 202"/>
          <p:cNvSpPr/>
          <p:nvPr/>
        </p:nvSpPr>
        <p:spPr>
          <a:xfrm>
            <a:off x="6824416" y="3978468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16" y="0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03" name="object 203"/>
          <p:cNvSpPr/>
          <p:nvPr/>
        </p:nvSpPr>
        <p:spPr>
          <a:xfrm>
            <a:off x="7510232" y="3999940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262" y="0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04" name="object 204"/>
          <p:cNvSpPr/>
          <p:nvPr/>
        </p:nvSpPr>
        <p:spPr>
          <a:xfrm>
            <a:off x="8196046" y="4044057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262" y="0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05" name="object 205"/>
          <p:cNvSpPr/>
          <p:nvPr/>
        </p:nvSpPr>
        <p:spPr>
          <a:xfrm>
            <a:off x="8881753" y="4165730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16" y="0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06" name="object 206"/>
          <p:cNvSpPr/>
          <p:nvPr/>
        </p:nvSpPr>
        <p:spPr>
          <a:xfrm>
            <a:off x="9567569" y="4197352"/>
            <a:ext cx="124577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16" y="0"/>
                </a:lnTo>
              </a:path>
            </a:pathLst>
          </a:custGeom>
          <a:ln w="4043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07" name="object 207"/>
          <p:cNvSpPr/>
          <p:nvPr/>
        </p:nvSpPr>
        <p:spPr>
          <a:xfrm>
            <a:off x="7899286" y="1091105"/>
            <a:ext cx="1978122" cy="820443"/>
          </a:xfrm>
          <a:custGeom>
            <a:avLst/>
            <a:gdLst/>
            <a:ahLst/>
            <a:cxnLst/>
            <a:rect l="l" t="t" r="r" b="b"/>
            <a:pathLst>
              <a:path w="998220" h="414019">
                <a:moveTo>
                  <a:pt x="0" y="414003"/>
                </a:moveTo>
                <a:lnTo>
                  <a:pt x="997601" y="414003"/>
                </a:lnTo>
                <a:lnTo>
                  <a:pt x="997601" y="0"/>
                </a:lnTo>
                <a:lnTo>
                  <a:pt x="0" y="0"/>
                </a:lnTo>
                <a:lnTo>
                  <a:pt x="0" y="414003"/>
                </a:lnTo>
                <a:close/>
              </a:path>
            </a:pathLst>
          </a:custGeom>
          <a:ln w="4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08" name="object 208"/>
          <p:cNvSpPr/>
          <p:nvPr/>
        </p:nvSpPr>
        <p:spPr>
          <a:xfrm>
            <a:off x="8053116" y="1296206"/>
            <a:ext cx="30829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251" y="0"/>
                </a:lnTo>
              </a:path>
            </a:pathLst>
          </a:custGeom>
          <a:ln w="80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09" name="object 209"/>
          <p:cNvSpPr/>
          <p:nvPr/>
        </p:nvSpPr>
        <p:spPr>
          <a:xfrm>
            <a:off x="8053116" y="1501309"/>
            <a:ext cx="30829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251" y="0"/>
                </a:lnTo>
              </a:path>
            </a:pathLst>
          </a:custGeom>
          <a:ln w="8086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10" name="object 210"/>
          <p:cNvSpPr/>
          <p:nvPr/>
        </p:nvSpPr>
        <p:spPr>
          <a:xfrm>
            <a:off x="8053116" y="1706412"/>
            <a:ext cx="30829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251" y="0"/>
                </a:lnTo>
              </a:path>
            </a:pathLst>
          </a:custGeom>
          <a:ln w="8086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11" name="object 211"/>
          <p:cNvSpPr txBox="1"/>
          <p:nvPr/>
        </p:nvSpPr>
        <p:spPr>
          <a:xfrm>
            <a:off x="8489432" y="1161436"/>
            <a:ext cx="1335108" cy="648544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10067">
              <a:lnSpc>
                <a:spcPct val="104500"/>
              </a:lnSpc>
              <a:spcBef>
                <a:spcPts val="188"/>
              </a:spcBef>
            </a:pPr>
            <a:r>
              <a:rPr sz="1288" dirty="0">
                <a:latin typeface="Arial"/>
                <a:cs typeface="Arial"/>
              </a:rPr>
              <a:t>Training  </a:t>
            </a:r>
            <a:r>
              <a:rPr sz="1288" spc="20" dirty="0">
                <a:latin typeface="Arial"/>
                <a:cs typeface="Arial"/>
              </a:rPr>
              <a:t>Cross−</a:t>
            </a:r>
            <a:r>
              <a:rPr sz="1288" spc="-69" dirty="0">
                <a:latin typeface="Arial"/>
                <a:cs typeface="Arial"/>
              </a:rPr>
              <a:t>V</a:t>
            </a:r>
            <a:r>
              <a:rPr sz="1288" spc="10" dirty="0">
                <a:latin typeface="Arial"/>
                <a:cs typeface="Arial"/>
              </a:rPr>
              <a:t>alidation  </a:t>
            </a:r>
            <a:r>
              <a:rPr sz="1288" spc="-20" dirty="0">
                <a:latin typeface="Arial"/>
                <a:cs typeface="Arial"/>
              </a:rPr>
              <a:t>Test</a:t>
            </a:r>
            <a:endParaRPr sz="1288">
              <a:latin typeface="Arial"/>
              <a:cs typeface="Arial"/>
            </a:endParaRPr>
          </a:p>
        </p:txBody>
      </p:sp>
      <p:sp>
        <p:nvSpPr>
          <p:cNvPr id="213" name="Slide Number Placeholder 2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624C-27E4-435B-9098-82E57F7855FB}" type="slidenum">
              <a:rPr lang="en-US" smtClean="0"/>
              <a:t>22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83D0AB7-6A16-EA9D-81FD-E342032AB868}"/>
              </a:ext>
            </a:extLst>
          </p:cNvPr>
          <p:cNvSpPr/>
          <p:nvPr/>
        </p:nvSpPr>
        <p:spPr>
          <a:xfrm>
            <a:off x="4605867" y="3050374"/>
            <a:ext cx="494203" cy="13534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3319DCBF-5BB8-B591-E7BF-CEBCB4B3E972}"/>
                  </a:ext>
                </a:extLst>
              </p:cNvPr>
              <p:cNvSpPr txBox="1"/>
              <p:nvPr/>
            </p:nvSpPr>
            <p:spPr>
              <a:xfrm>
                <a:off x="4176156" y="2413366"/>
                <a:ext cx="44029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, reaches the lowest CV error </a:t>
                </a:r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3319DCBF-5BB8-B591-E7BF-CEBCB4B3E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156" y="2413366"/>
                <a:ext cx="4402961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39408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4B811-97CE-6CAC-A8BB-A24D3CFCE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46608"/>
            <a:ext cx="10634472" cy="1553125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Classification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BFB5B-E8FA-7F0D-ACD0-88139A41D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413000"/>
            <a:ext cx="10506991" cy="407246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</a:rPr>
              <a:t>Compare to regression tree building</a:t>
            </a:r>
          </a:p>
          <a:p>
            <a:pPr marL="1028700" lvl="1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Bell MT" panose="02020503060305020303" pitchFamily="18" charset="0"/>
              </a:rPr>
              <a:t>Outcome is qualitative rather than quantitative.</a:t>
            </a:r>
          </a:p>
          <a:p>
            <a:pPr marL="1028700" lvl="1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Bell MT" panose="02020503060305020303" pitchFamily="18" charset="0"/>
              </a:rPr>
              <a:t>For prediction, use the most </a:t>
            </a:r>
            <a:r>
              <a:rPr lang="en-US" i="1" dirty="0">
                <a:solidFill>
                  <a:srgbClr val="00B050"/>
                </a:solidFill>
                <a:latin typeface="Bell MT" panose="02020503060305020303" pitchFamily="18" charset="0"/>
              </a:rPr>
              <a:t>commonly occurring class (mode) </a:t>
            </a:r>
            <a:r>
              <a:rPr lang="en-US" dirty="0">
                <a:latin typeface="Bell MT" panose="02020503060305020303" pitchFamily="18" charset="0"/>
              </a:rPr>
              <a:t>of training observations in the region to which it belongs.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</a:rPr>
              <a:t>Just as regression tree, we use recursive binary splitting to grow a classification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481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4B811-97CE-6CAC-A8BB-A24D3CFCE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02913"/>
            <a:ext cx="10634472" cy="2157984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Classification tree-cont.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BFB5B-E8FA-7F0D-ACD0-88139A41D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446868"/>
            <a:ext cx="10506991" cy="343272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</a:rPr>
              <a:t>For splitting, RSS is no longer useful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15" dirty="0">
                <a:latin typeface="Bell MT" panose="02020503060305020303" pitchFamily="18" charset="0"/>
                <a:cs typeface="Times New Roman"/>
              </a:rPr>
              <a:t>A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natural </a:t>
            </a:r>
            <a:r>
              <a:rPr lang="en-US" sz="2400" spc="35" dirty="0">
                <a:latin typeface="Bell MT" panose="02020503060305020303" pitchFamily="18" charset="0"/>
                <a:cs typeface="Times New Roman"/>
              </a:rPr>
              <a:t>alternative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to </a:t>
            </a:r>
            <a:r>
              <a:rPr lang="en-US" sz="2400" spc="10" dirty="0">
                <a:latin typeface="Bell MT" panose="02020503060305020303" pitchFamily="18" charset="0"/>
                <a:cs typeface="Times New Roman"/>
              </a:rPr>
              <a:t>RSS </a:t>
            </a:r>
            <a:r>
              <a:rPr lang="en-US" sz="2400" spc="-5" dirty="0">
                <a:latin typeface="Bell MT" panose="02020503060305020303" pitchFamily="18" charset="0"/>
                <a:cs typeface="Times New Roman"/>
              </a:rPr>
              <a:t>is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the </a:t>
            </a:r>
            <a:r>
              <a:rPr lang="en-US" sz="2400" i="1" spc="15" dirty="0">
                <a:solidFill>
                  <a:srgbClr val="009900"/>
                </a:solidFill>
                <a:latin typeface="Bell MT" panose="02020503060305020303" pitchFamily="18" charset="0"/>
                <a:cs typeface="Palatino Linotype"/>
              </a:rPr>
              <a:t>classification </a:t>
            </a:r>
            <a:r>
              <a:rPr lang="en-US" sz="2400" i="1" spc="30" dirty="0">
                <a:solidFill>
                  <a:srgbClr val="009900"/>
                </a:solidFill>
                <a:latin typeface="Bell MT" panose="02020503060305020303" pitchFamily="18" charset="0"/>
                <a:cs typeface="Palatino Linotype"/>
              </a:rPr>
              <a:t>error </a:t>
            </a:r>
            <a:r>
              <a:rPr lang="en-US" sz="2400" i="1" spc="25" dirty="0">
                <a:solidFill>
                  <a:srgbClr val="009900"/>
                </a:solidFill>
                <a:latin typeface="Bell MT" panose="02020503060305020303" pitchFamily="18" charset="0"/>
                <a:cs typeface="Palatino Linotype"/>
              </a:rPr>
              <a:t>rate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;  </a:t>
            </a:r>
            <a:r>
              <a:rPr lang="en-US" sz="2400" spc="35" dirty="0">
                <a:latin typeface="Bell MT" panose="02020503060305020303" pitchFamily="18" charset="0"/>
                <a:cs typeface="Times New Roman"/>
              </a:rPr>
              <a:t>this </a:t>
            </a:r>
            <a:r>
              <a:rPr lang="en-US" sz="2400" spc="-5" dirty="0">
                <a:latin typeface="Bell MT" panose="02020503060305020303" pitchFamily="18" charset="0"/>
                <a:cs typeface="Times New Roman"/>
              </a:rPr>
              <a:t>is </a:t>
            </a:r>
            <a:r>
              <a:rPr lang="en-US" sz="2400" spc="15" dirty="0">
                <a:latin typeface="Bell MT" panose="02020503060305020303" pitchFamily="18" charset="0"/>
                <a:cs typeface="Times New Roman"/>
              </a:rPr>
              <a:t>simply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the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fraction </a:t>
            </a:r>
            <a:r>
              <a:rPr lang="en-US" sz="2400" spc="-20" dirty="0">
                <a:latin typeface="Bell MT" panose="02020503060305020303" pitchFamily="18" charset="0"/>
                <a:cs typeface="Times New Roman"/>
              </a:rPr>
              <a:t>of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the </a:t>
            </a:r>
            <a:r>
              <a:rPr lang="en-US" sz="2400" spc="35" dirty="0">
                <a:latin typeface="Bell MT" panose="02020503060305020303" pitchFamily="18" charset="0"/>
                <a:cs typeface="Times New Roman"/>
              </a:rPr>
              <a:t>training </a:t>
            </a:r>
            <a:r>
              <a:rPr lang="en-US" sz="2400" spc="15" dirty="0">
                <a:latin typeface="Bell MT" panose="02020503060305020303" pitchFamily="18" charset="0"/>
                <a:cs typeface="Times New Roman"/>
              </a:rPr>
              <a:t>observations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in </a:t>
            </a:r>
            <a:r>
              <a:rPr lang="en-US" sz="2400" spc="80" dirty="0">
                <a:latin typeface="Bell MT" panose="02020503060305020303" pitchFamily="18" charset="0"/>
                <a:cs typeface="Times New Roman"/>
              </a:rPr>
              <a:t>that </a:t>
            </a:r>
            <a:r>
              <a:rPr lang="en-US" sz="2400" spc="10" dirty="0">
                <a:latin typeface="Bell MT" panose="02020503060305020303" pitchFamily="18" charset="0"/>
                <a:cs typeface="Times New Roman"/>
              </a:rPr>
              <a:t>region </a:t>
            </a:r>
            <a:r>
              <a:rPr lang="en-US" sz="2400" spc="80" dirty="0">
                <a:latin typeface="Bell MT" panose="02020503060305020303" pitchFamily="18" charset="0"/>
                <a:cs typeface="Times New Roman"/>
              </a:rPr>
              <a:t>that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do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not </a:t>
            </a:r>
            <a:r>
              <a:rPr lang="en-US" sz="2400" spc="10" dirty="0">
                <a:latin typeface="Bell MT" panose="02020503060305020303" pitchFamily="18" charset="0"/>
                <a:cs typeface="Times New Roman"/>
              </a:rPr>
              <a:t>belong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to the </a:t>
            </a:r>
            <a:r>
              <a:rPr lang="en-US" sz="2400" spc="35" dirty="0">
                <a:latin typeface="Bell MT" panose="02020503060305020303" pitchFamily="18" charset="0"/>
                <a:cs typeface="Times New Roman"/>
              </a:rPr>
              <a:t>most </a:t>
            </a:r>
            <a:r>
              <a:rPr lang="en-US" sz="2400" spc="15" dirty="0">
                <a:latin typeface="Bell MT" panose="02020503060305020303" pitchFamily="18" charset="0"/>
                <a:cs typeface="Times New Roman"/>
              </a:rPr>
              <a:t>common</a:t>
            </a:r>
            <a:r>
              <a:rPr lang="en-US" sz="2400" spc="150" dirty="0">
                <a:latin typeface="Bell MT" panose="02020503060305020303" pitchFamily="18" charset="0"/>
                <a:cs typeface="Times New Roman"/>
              </a:rPr>
              <a:t> </a:t>
            </a:r>
            <a:r>
              <a:rPr lang="en-US" sz="2400" dirty="0">
                <a:latin typeface="Bell MT" panose="02020503060305020303" pitchFamily="18" charset="0"/>
                <a:cs typeface="Times New Roman"/>
              </a:rPr>
              <a:t>class:</a:t>
            </a:r>
          </a:p>
          <a:p>
            <a:pPr marL="12700" marR="508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tabLst>
                <a:tab pos="145415" algn="l"/>
              </a:tabLst>
            </a:pPr>
            <a:endParaRPr lang="en-US" sz="2400" dirty="0">
              <a:latin typeface="Bell MT" panose="02020503060305020303" pitchFamily="18" charset="0"/>
              <a:cs typeface="Times New Roman"/>
            </a:endParaRPr>
          </a:p>
          <a:p>
            <a:pPr marL="144780" marR="5080" indent="-13208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endParaRPr lang="en-US" sz="2400" i="1" spc="-120" dirty="0">
              <a:latin typeface="Bell MT" panose="02020503060305020303" pitchFamily="18" charset="0"/>
              <a:cs typeface="Times New Roman"/>
            </a:endParaRPr>
          </a:p>
          <a:p>
            <a:pPr marL="305308" marR="5080" lvl="1" indent="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None/>
              <a:tabLst>
                <a:tab pos="145415" algn="l"/>
              </a:tabLst>
            </a:pPr>
            <a:r>
              <a:rPr lang="en-US" sz="2000" i="1" spc="-120" dirty="0" err="1">
                <a:latin typeface="Bell MT" panose="02020503060305020303" pitchFamily="18" charset="0"/>
                <a:cs typeface="Bookman Old Style"/>
              </a:rPr>
              <a:t>p</a:t>
            </a:r>
            <a:r>
              <a:rPr lang="en-US" sz="2000" spc="-120" dirty="0" err="1">
                <a:latin typeface="Bell MT" panose="02020503060305020303" pitchFamily="18" charset="0"/>
                <a:cs typeface="Times New Roman"/>
              </a:rPr>
              <a:t>ˆ</a:t>
            </a:r>
            <a:r>
              <a:rPr lang="en-US" sz="2000" i="1" spc="-179" baseline="-13888" dirty="0" err="1">
                <a:latin typeface="Bell MT" panose="02020503060305020303" pitchFamily="18" charset="0"/>
                <a:cs typeface="Bookman Old Style"/>
              </a:rPr>
              <a:t>mk</a:t>
            </a:r>
            <a:r>
              <a:rPr lang="en-US" sz="2000" i="1" spc="-179" baseline="-13888" dirty="0">
                <a:latin typeface="Bell MT" panose="02020503060305020303" pitchFamily="18" charset="0"/>
                <a:cs typeface="Bookman Old Style"/>
              </a:rPr>
              <a:t>   </a:t>
            </a:r>
            <a:r>
              <a:rPr lang="en-US" sz="2000" spc="25" dirty="0">
                <a:latin typeface="Bell MT" panose="02020503060305020303" pitchFamily="18" charset="0"/>
                <a:cs typeface="Times New Roman"/>
              </a:rPr>
              <a:t>represents </a:t>
            </a:r>
            <a:r>
              <a:rPr lang="en-US" sz="2000" spc="50" dirty="0">
                <a:latin typeface="Bell MT" panose="02020503060305020303" pitchFamily="18" charset="0"/>
                <a:cs typeface="Times New Roman"/>
              </a:rPr>
              <a:t>the </a:t>
            </a:r>
            <a:r>
              <a:rPr lang="en-US" sz="2000" spc="35" dirty="0">
                <a:latin typeface="Bell MT" panose="02020503060305020303" pitchFamily="18" charset="0"/>
                <a:cs typeface="Times New Roman"/>
              </a:rPr>
              <a:t>proportion </a:t>
            </a:r>
            <a:r>
              <a:rPr lang="en-US" sz="2000" spc="-20" dirty="0">
                <a:latin typeface="Bell MT" panose="02020503060305020303" pitchFamily="18" charset="0"/>
                <a:cs typeface="Times New Roman"/>
              </a:rPr>
              <a:t>of </a:t>
            </a:r>
            <a:r>
              <a:rPr lang="en-US" sz="2000" spc="35" dirty="0">
                <a:latin typeface="Bell MT" panose="02020503060305020303" pitchFamily="18" charset="0"/>
                <a:cs typeface="Times New Roman"/>
              </a:rPr>
              <a:t>training </a:t>
            </a:r>
            <a:r>
              <a:rPr lang="en-US" sz="2000" spc="15" dirty="0">
                <a:latin typeface="Bell MT" panose="02020503060305020303" pitchFamily="18" charset="0"/>
                <a:cs typeface="Times New Roman"/>
              </a:rPr>
              <a:t>observations </a:t>
            </a:r>
            <a:r>
              <a:rPr lang="en-US" sz="2000" spc="25" dirty="0">
                <a:latin typeface="Bell MT" panose="02020503060305020303" pitchFamily="18" charset="0"/>
                <a:cs typeface="Times New Roman"/>
              </a:rPr>
              <a:t>in </a:t>
            </a:r>
            <a:r>
              <a:rPr lang="en-US" sz="2000" spc="50" dirty="0">
                <a:latin typeface="Bell MT" panose="02020503060305020303" pitchFamily="18" charset="0"/>
                <a:cs typeface="Times New Roman"/>
              </a:rPr>
              <a:t>the </a:t>
            </a:r>
            <a:r>
              <a:rPr lang="en-US" sz="2000" i="1" spc="50" dirty="0" err="1">
                <a:latin typeface="Bell MT" panose="02020503060305020303" pitchFamily="18" charset="0"/>
                <a:cs typeface="Bookman Old Style"/>
              </a:rPr>
              <a:t>m</a:t>
            </a:r>
            <a:r>
              <a:rPr lang="en-US" sz="2000" spc="50" dirty="0" err="1">
                <a:latin typeface="Bell MT" panose="02020503060305020303" pitchFamily="18" charset="0"/>
                <a:cs typeface="Times New Roman"/>
              </a:rPr>
              <a:t>th</a:t>
            </a:r>
            <a:r>
              <a:rPr lang="en-US" sz="2000" spc="50" dirty="0">
                <a:latin typeface="Bell MT" panose="02020503060305020303" pitchFamily="18" charset="0"/>
                <a:cs typeface="Times New Roman"/>
              </a:rPr>
              <a:t> </a:t>
            </a:r>
            <a:r>
              <a:rPr lang="en-US" sz="2000" spc="10" dirty="0">
                <a:latin typeface="Bell MT" panose="02020503060305020303" pitchFamily="18" charset="0"/>
                <a:cs typeface="Times New Roman"/>
              </a:rPr>
              <a:t>region </a:t>
            </a:r>
            <a:r>
              <a:rPr lang="en-US" sz="2000" spc="80" dirty="0">
                <a:latin typeface="Bell MT" panose="02020503060305020303" pitchFamily="18" charset="0"/>
                <a:cs typeface="Times New Roman"/>
              </a:rPr>
              <a:t>that </a:t>
            </a:r>
            <a:r>
              <a:rPr lang="en-US" sz="2000" spc="30" dirty="0">
                <a:latin typeface="Bell MT" panose="02020503060305020303" pitchFamily="18" charset="0"/>
                <a:cs typeface="Times New Roman"/>
              </a:rPr>
              <a:t>are </a:t>
            </a:r>
            <a:r>
              <a:rPr lang="en-US" sz="2000" spc="10" dirty="0">
                <a:latin typeface="Bell MT" panose="02020503060305020303" pitchFamily="18" charset="0"/>
                <a:cs typeface="Times New Roman"/>
              </a:rPr>
              <a:t>from </a:t>
            </a:r>
            <a:r>
              <a:rPr lang="en-US" sz="2000" spc="50" dirty="0">
                <a:latin typeface="Bell MT" panose="02020503060305020303" pitchFamily="18" charset="0"/>
                <a:cs typeface="Times New Roman"/>
              </a:rPr>
              <a:t>the </a:t>
            </a:r>
            <a:r>
              <a:rPr lang="en-US" sz="2000" i="1" spc="30" dirty="0">
                <a:latin typeface="Bell MT" panose="02020503060305020303" pitchFamily="18" charset="0"/>
                <a:cs typeface="Bookman Old Style"/>
              </a:rPr>
              <a:t>k</a:t>
            </a:r>
            <a:r>
              <a:rPr lang="en-US" sz="2000" spc="30" dirty="0">
                <a:latin typeface="Bell MT" panose="02020503060305020303" pitchFamily="18" charset="0"/>
                <a:cs typeface="Times New Roman"/>
              </a:rPr>
              <a:t>th</a:t>
            </a:r>
            <a:r>
              <a:rPr lang="en-US" sz="2000" spc="110" dirty="0">
                <a:latin typeface="Bell MT" panose="02020503060305020303" pitchFamily="18" charset="0"/>
                <a:cs typeface="Times New Roman"/>
              </a:rPr>
              <a:t> </a:t>
            </a:r>
            <a:r>
              <a:rPr lang="en-US" sz="2000" spc="5" dirty="0">
                <a:latin typeface="Bell MT" panose="02020503060305020303" pitchFamily="18" charset="0"/>
                <a:cs typeface="Times New Roman"/>
              </a:rPr>
              <a:t>class. Ideally, we want the m region is pure with only one class, i.e. max(</a:t>
            </a:r>
            <a:r>
              <a:rPr lang="en-US" sz="2000" i="1" spc="-120" dirty="0" err="1">
                <a:latin typeface="Bell MT" panose="02020503060305020303" pitchFamily="18" charset="0"/>
                <a:cs typeface="Bookman Old Style"/>
              </a:rPr>
              <a:t>p</a:t>
            </a:r>
            <a:r>
              <a:rPr lang="en-US" sz="2000" spc="-120" dirty="0" err="1">
                <a:latin typeface="Bell MT" panose="02020503060305020303" pitchFamily="18" charset="0"/>
                <a:cs typeface="Times New Roman"/>
              </a:rPr>
              <a:t>ˆ</a:t>
            </a:r>
            <a:r>
              <a:rPr lang="en-US" sz="2000" i="1" spc="-179" baseline="-13888" dirty="0" err="1">
                <a:latin typeface="Bell MT" panose="02020503060305020303" pitchFamily="18" charset="0"/>
                <a:cs typeface="Bookman Old Style"/>
              </a:rPr>
              <a:t>mk</a:t>
            </a:r>
            <a:r>
              <a:rPr lang="en-US" sz="2000" i="1" spc="-179" baseline="-13888" dirty="0">
                <a:latin typeface="Bell MT" panose="02020503060305020303" pitchFamily="18" charset="0"/>
                <a:cs typeface="Bookman Old Style"/>
              </a:rPr>
              <a:t> </a:t>
            </a:r>
            <a:r>
              <a:rPr lang="en-US" sz="2000" spc="5" dirty="0">
                <a:latin typeface="Bell MT" panose="02020503060305020303" pitchFamily="18" charset="0"/>
                <a:cs typeface="Times New Roman"/>
              </a:rPr>
              <a:t>)=1</a:t>
            </a:r>
          </a:p>
          <a:p>
            <a:pPr marL="144780" marR="5080" indent="-13208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Other measures: Gini index and Deviance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C8CFA-F0F5-77A3-1135-1FC84A3E8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34" y="3844204"/>
            <a:ext cx="2888021" cy="63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32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4B811-97CE-6CAC-A8BB-A24D3CFCE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02913"/>
            <a:ext cx="10634472" cy="1623051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Classification tree-cont.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BFB5B-E8FA-7F0D-ACD0-88139A41D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856509"/>
            <a:ext cx="10506991" cy="4398578"/>
          </a:xfrm>
        </p:spPr>
        <p:txBody>
          <a:bodyPr>
            <a:normAutofit lnSpcReduction="10000"/>
          </a:bodyPr>
          <a:lstStyle/>
          <a:p>
            <a:pPr marL="144780" indent="-132080">
              <a:lnSpc>
                <a:spcPct val="100000"/>
              </a:lnSpc>
              <a:spcBef>
                <a:spcPts val="70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lang="en-US" spc="50" dirty="0">
                <a:latin typeface="Bell MT" panose="02020503060305020303" pitchFamily="18" charset="0"/>
                <a:cs typeface="Times New Roman"/>
              </a:rPr>
              <a:t>The </a:t>
            </a:r>
            <a:r>
              <a:rPr lang="en-US" i="1" spc="25" dirty="0">
                <a:solidFill>
                  <a:srgbClr val="009900"/>
                </a:solidFill>
                <a:latin typeface="Bell MT" panose="02020503060305020303" pitchFamily="18" charset="0"/>
                <a:cs typeface="Palatino Linotype"/>
              </a:rPr>
              <a:t>Gini </a:t>
            </a:r>
            <a:r>
              <a:rPr lang="en-US" i="1" spc="5" dirty="0">
                <a:solidFill>
                  <a:srgbClr val="009900"/>
                </a:solidFill>
                <a:latin typeface="Bell MT" panose="02020503060305020303" pitchFamily="18" charset="0"/>
                <a:cs typeface="Palatino Linotype"/>
              </a:rPr>
              <a:t>index </a:t>
            </a:r>
            <a:r>
              <a:rPr lang="en-US" spc="-5" dirty="0">
                <a:latin typeface="Bell MT" panose="02020503060305020303" pitchFamily="18" charset="0"/>
                <a:cs typeface="Times New Roman"/>
              </a:rPr>
              <a:t>is </a:t>
            </a:r>
            <a:r>
              <a:rPr lang="en-US" spc="5" dirty="0">
                <a:latin typeface="Bell MT" panose="02020503060305020303" pitchFamily="18" charset="0"/>
                <a:cs typeface="Times New Roman"/>
              </a:rPr>
              <a:t>defined</a:t>
            </a:r>
            <a:r>
              <a:rPr lang="en-US" spc="55" dirty="0">
                <a:latin typeface="Bell MT" panose="02020503060305020303" pitchFamily="18" charset="0"/>
                <a:cs typeface="Times New Roman"/>
              </a:rPr>
              <a:t> </a:t>
            </a:r>
            <a:r>
              <a:rPr lang="en-US" spc="25" dirty="0">
                <a:latin typeface="Bell MT" panose="02020503060305020303" pitchFamily="18" charset="0"/>
                <a:cs typeface="Times New Roman"/>
              </a:rPr>
              <a:t>by</a:t>
            </a:r>
          </a:p>
          <a:p>
            <a:pPr marL="144780" marR="64769" algn="just">
              <a:lnSpc>
                <a:spcPct val="102600"/>
              </a:lnSpc>
              <a:spcBef>
                <a:spcPts val="170"/>
              </a:spcBef>
            </a:pPr>
            <a:endParaRPr lang="en-US" spc="50" dirty="0">
              <a:latin typeface="Bell MT" panose="02020503060305020303" pitchFamily="18" charset="0"/>
              <a:cs typeface="Times New Roman"/>
            </a:endParaRPr>
          </a:p>
          <a:p>
            <a:pPr marL="144780" marR="64769" algn="just">
              <a:lnSpc>
                <a:spcPct val="102600"/>
              </a:lnSpc>
              <a:spcBef>
                <a:spcPts val="170"/>
              </a:spcBef>
            </a:pPr>
            <a:endParaRPr lang="en-US" spc="50" dirty="0">
              <a:latin typeface="Bell MT" panose="02020503060305020303" pitchFamily="18" charset="0"/>
              <a:cs typeface="Times New Roman"/>
            </a:endParaRPr>
          </a:p>
          <a:p>
            <a:pPr marL="437388" marR="64769" lvl="1" algn="just">
              <a:lnSpc>
                <a:spcPct val="102600"/>
              </a:lnSpc>
              <a:spcBef>
                <a:spcPts val="170"/>
              </a:spcBef>
            </a:pPr>
            <a:r>
              <a:rPr lang="en-US" spc="50" dirty="0">
                <a:latin typeface="Bell MT" panose="02020503060305020303" pitchFamily="18" charset="0"/>
                <a:cs typeface="Times New Roman"/>
              </a:rPr>
              <a:t>a </a:t>
            </a:r>
            <a:r>
              <a:rPr lang="en-US" spc="25" dirty="0">
                <a:latin typeface="Bell MT" panose="02020503060305020303" pitchFamily="18" charset="0"/>
                <a:cs typeface="Times New Roman"/>
              </a:rPr>
              <a:t>measure </a:t>
            </a:r>
            <a:r>
              <a:rPr lang="en-US" spc="-20" dirty="0">
                <a:latin typeface="Bell MT" panose="02020503060305020303" pitchFamily="18" charset="0"/>
                <a:cs typeface="Times New Roman"/>
              </a:rPr>
              <a:t>of </a:t>
            </a:r>
            <a:r>
              <a:rPr lang="en-US" spc="50" dirty="0">
                <a:latin typeface="Bell MT" panose="02020503060305020303" pitchFamily="18" charset="0"/>
                <a:cs typeface="Times New Roman"/>
              </a:rPr>
              <a:t>total </a:t>
            </a:r>
            <a:r>
              <a:rPr lang="en-US" spc="15" dirty="0">
                <a:latin typeface="Bell MT" panose="02020503060305020303" pitchFamily="18" charset="0"/>
                <a:cs typeface="Times New Roman"/>
              </a:rPr>
              <a:t>variance </a:t>
            </a:r>
            <a:r>
              <a:rPr lang="en-US" spc="10" dirty="0">
                <a:latin typeface="Bell MT" panose="02020503060305020303" pitchFamily="18" charset="0"/>
                <a:cs typeface="Times New Roman"/>
              </a:rPr>
              <a:t>across </a:t>
            </a:r>
            <a:r>
              <a:rPr lang="en-US" spc="50" dirty="0">
                <a:latin typeface="Bell MT" panose="02020503060305020303" pitchFamily="18" charset="0"/>
                <a:cs typeface="Times New Roman"/>
              </a:rPr>
              <a:t>the </a:t>
            </a:r>
            <a:r>
              <a:rPr lang="en-US" i="1" spc="125" dirty="0">
                <a:latin typeface="Bell MT" panose="02020503060305020303" pitchFamily="18" charset="0"/>
                <a:cs typeface="Bookman Old Style"/>
              </a:rPr>
              <a:t>K </a:t>
            </a:r>
            <a:r>
              <a:rPr lang="en-US" dirty="0">
                <a:latin typeface="Bell MT" panose="02020503060305020303" pitchFamily="18" charset="0"/>
                <a:cs typeface="Times New Roman"/>
              </a:rPr>
              <a:t>classes. </a:t>
            </a:r>
          </a:p>
          <a:p>
            <a:pPr marL="437388" marR="64769" lvl="1" algn="just">
              <a:lnSpc>
                <a:spcPct val="102600"/>
              </a:lnSpc>
              <a:spcBef>
                <a:spcPts val="170"/>
              </a:spcBef>
            </a:pPr>
            <a:r>
              <a:rPr lang="en-US" spc="25" dirty="0">
                <a:latin typeface="Bell MT" panose="02020503060305020303" pitchFamily="18" charset="0"/>
                <a:cs typeface="Times New Roman"/>
              </a:rPr>
              <a:t>Gini  index takes on </a:t>
            </a:r>
            <a:r>
              <a:rPr lang="en-US" spc="50" dirty="0">
                <a:latin typeface="Bell MT" panose="02020503060305020303" pitchFamily="18" charset="0"/>
                <a:cs typeface="Times New Roman"/>
              </a:rPr>
              <a:t>a </a:t>
            </a:r>
            <a:r>
              <a:rPr lang="en-US" spc="15" dirty="0">
                <a:latin typeface="Bell MT" panose="02020503060305020303" pitchFamily="18" charset="0"/>
                <a:cs typeface="Times New Roman"/>
              </a:rPr>
              <a:t>small </a:t>
            </a:r>
            <a:r>
              <a:rPr lang="en-US" spc="5" dirty="0">
                <a:latin typeface="Bell MT" panose="02020503060305020303" pitchFamily="18" charset="0"/>
                <a:cs typeface="Times New Roman"/>
              </a:rPr>
              <a:t>value </a:t>
            </a:r>
            <a:r>
              <a:rPr lang="en-US" spc="-20" dirty="0">
                <a:latin typeface="Bell MT" panose="02020503060305020303" pitchFamily="18" charset="0"/>
                <a:cs typeface="Times New Roman"/>
              </a:rPr>
              <a:t>if </a:t>
            </a:r>
            <a:r>
              <a:rPr lang="en-US" spc="10" dirty="0">
                <a:latin typeface="Bell MT" panose="02020503060305020303" pitchFamily="18" charset="0"/>
                <a:cs typeface="Times New Roman"/>
              </a:rPr>
              <a:t>all </a:t>
            </a:r>
            <a:r>
              <a:rPr lang="en-US" spc="-20" dirty="0">
                <a:latin typeface="Bell MT" panose="02020503060305020303" pitchFamily="18" charset="0"/>
                <a:cs typeface="Times New Roman"/>
              </a:rPr>
              <a:t>of </a:t>
            </a:r>
            <a:r>
              <a:rPr lang="en-US" spc="50" dirty="0">
                <a:latin typeface="Bell MT" panose="02020503060305020303" pitchFamily="18" charset="0"/>
                <a:cs typeface="Times New Roman"/>
              </a:rPr>
              <a:t>the </a:t>
            </a:r>
            <a:r>
              <a:rPr lang="en-US" i="1" spc="-120" dirty="0" err="1">
                <a:latin typeface="Bell MT" panose="02020503060305020303" pitchFamily="18" charset="0"/>
                <a:cs typeface="Bookman Old Style"/>
              </a:rPr>
              <a:t>p</a:t>
            </a:r>
            <a:r>
              <a:rPr lang="en-US" spc="-120" dirty="0" err="1">
                <a:latin typeface="Bell MT" panose="02020503060305020303" pitchFamily="18" charset="0"/>
                <a:cs typeface="Times New Roman"/>
              </a:rPr>
              <a:t>ˆ</a:t>
            </a:r>
            <a:r>
              <a:rPr lang="en-US" sz="2000" i="1" spc="-179" baseline="-13888" dirty="0" err="1">
                <a:latin typeface="Bell MT" panose="02020503060305020303" pitchFamily="18" charset="0"/>
                <a:cs typeface="Bookman Old Style"/>
              </a:rPr>
              <a:t>mk</a:t>
            </a:r>
            <a:r>
              <a:rPr lang="en-US" sz="2000" i="1" spc="-179" baseline="-13888" dirty="0">
                <a:latin typeface="Bell MT" panose="02020503060305020303" pitchFamily="18" charset="0"/>
                <a:cs typeface="Bookman Old Style"/>
              </a:rPr>
              <a:t> </a:t>
            </a:r>
            <a:r>
              <a:rPr lang="en-US" spc="-35" dirty="0">
                <a:latin typeface="Bell MT" panose="02020503060305020303" pitchFamily="18" charset="0"/>
                <a:cs typeface="Times New Roman"/>
              </a:rPr>
              <a:t>’s </a:t>
            </a:r>
            <a:r>
              <a:rPr lang="en-US" spc="30" dirty="0">
                <a:latin typeface="Bell MT" panose="02020503060305020303" pitchFamily="18" charset="0"/>
                <a:cs typeface="Times New Roman"/>
              </a:rPr>
              <a:t>are </a:t>
            </a:r>
            <a:r>
              <a:rPr lang="en-US" spc="-5" dirty="0">
                <a:latin typeface="Bell MT" panose="02020503060305020303" pitchFamily="18" charset="0"/>
                <a:cs typeface="Times New Roman"/>
              </a:rPr>
              <a:t>close </a:t>
            </a:r>
            <a:r>
              <a:rPr lang="en-US" spc="50" dirty="0">
                <a:latin typeface="Bell MT" panose="02020503060305020303" pitchFamily="18" charset="0"/>
                <a:cs typeface="Times New Roman"/>
              </a:rPr>
              <a:t>to  </a:t>
            </a:r>
            <a:r>
              <a:rPr lang="en-US" spc="5" dirty="0">
                <a:latin typeface="Bell MT" panose="02020503060305020303" pitchFamily="18" charset="0"/>
                <a:cs typeface="Times New Roman"/>
              </a:rPr>
              <a:t>zero </a:t>
            </a:r>
            <a:r>
              <a:rPr lang="en-US" spc="25" dirty="0">
                <a:latin typeface="Bell MT" panose="02020503060305020303" pitchFamily="18" charset="0"/>
                <a:cs typeface="Times New Roman"/>
              </a:rPr>
              <a:t>or</a:t>
            </a:r>
            <a:r>
              <a:rPr lang="en-US" spc="150" dirty="0">
                <a:latin typeface="Bell MT" panose="02020503060305020303" pitchFamily="18" charset="0"/>
                <a:cs typeface="Times New Roman"/>
              </a:rPr>
              <a:t> </a:t>
            </a:r>
            <a:r>
              <a:rPr lang="en-US" spc="10" dirty="0">
                <a:latin typeface="Bell MT" panose="02020503060305020303" pitchFamily="18" charset="0"/>
                <a:cs typeface="Times New Roman"/>
              </a:rPr>
              <a:t>one.</a:t>
            </a:r>
            <a:endParaRPr lang="en-US" dirty="0">
              <a:latin typeface="Bell MT" panose="02020503060305020303" pitchFamily="18" charset="0"/>
              <a:cs typeface="Times New Roman"/>
            </a:endParaRPr>
          </a:p>
          <a:p>
            <a:pPr marL="437388" marR="64769" lvl="1" algn="just">
              <a:lnSpc>
                <a:spcPct val="102600"/>
              </a:lnSpc>
              <a:spcBef>
                <a:spcPts val="170"/>
              </a:spcBef>
            </a:pPr>
            <a:r>
              <a:rPr lang="en-US" spc="25" dirty="0">
                <a:latin typeface="Bell MT" panose="02020503060305020303" pitchFamily="18" charset="0"/>
                <a:cs typeface="Times New Roman"/>
              </a:rPr>
              <a:t>Gini index </a:t>
            </a:r>
            <a:r>
              <a:rPr lang="en-US" spc="-5" dirty="0">
                <a:latin typeface="Bell MT" panose="02020503060305020303" pitchFamily="18" charset="0"/>
                <a:cs typeface="Times New Roman"/>
              </a:rPr>
              <a:t>is </a:t>
            </a:r>
            <a:r>
              <a:rPr lang="en-US" spc="15" dirty="0">
                <a:latin typeface="Bell MT" panose="02020503060305020303" pitchFamily="18" charset="0"/>
                <a:cs typeface="Times New Roman"/>
              </a:rPr>
              <a:t>referred </a:t>
            </a:r>
            <a:r>
              <a:rPr lang="en-US" spc="50" dirty="0">
                <a:latin typeface="Bell MT" panose="02020503060305020303" pitchFamily="18" charset="0"/>
                <a:cs typeface="Times New Roman"/>
              </a:rPr>
              <a:t>to </a:t>
            </a:r>
            <a:r>
              <a:rPr lang="en-US" spc="25" dirty="0">
                <a:latin typeface="Bell MT" panose="02020503060305020303" pitchFamily="18" charset="0"/>
                <a:cs typeface="Times New Roman"/>
              </a:rPr>
              <a:t>as </a:t>
            </a:r>
            <a:r>
              <a:rPr lang="en-US" spc="50" dirty="0">
                <a:latin typeface="Bell MT" panose="02020503060305020303" pitchFamily="18" charset="0"/>
                <a:cs typeface="Times New Roman"/>
              </a:rPr>
              <a:t>a </a:t>
            </a:r>
            <a:r>
              <a:rPr lang="en-US" spc="25" dirty="0">
                <a:latin typeface="Bell MT" panose="02020503060305020303" pitchFamily="18" charset="0"/>
                <a:cs typeface="Times New Roman"/>
              </a:rPr>
              <a:t>measure</a:t>
            </a:r>
            <a:r>
              <a:rPr lang="en-US" spc="300" dirty="0">
                <a:latin typeface="Bell MT" panose="02020503060305020303" pitchFamily="18" charset="0"/>
                <a:cs typeface="Times New Roman"/>
              </a:rPr>
              <a:t> </a:t>
            </a:r>
            <a:r>
              <a:rPr lang="en-US" spc="-20" dirty="0">
                <a:latin typeface="Bell MT" panose="02020503060305020303" pitchFamily="18" charset="0"/>
                <a:cs typeface="Times New Roman"/>
              </a:rPr>
              <a:t>of </a:t>
            </a:r>
            <a:r>
              <a:rPr lang="en-US" spc="25" dirty="0">
                <a:latin typeface="Bell MT" panose="02020503060305020303" pitchFamily="18" charset="0"/>
                <a:cs typeface="Times New Roman"/>
              </a:rPr>
              <a:t>node </a:t>
            </a:r>
            <a:r>
              <a:rPr lang="en-US" i="1" dirty="0">
                <a:solidFill>
                  <a:srgbClr val="009900"/>
                </a:solidFill>
                <a:latin typeface="Bell MT" panose="02020503060305020303" pitchFamily="18" charset="0"/>
                <a:cs typeface="Palatino Linotype"/>
              </a:rPr>
              <a:t>purity </a:t>
            </a:r>
            <a:r>
              <a:rPr lang="en-US" spc="-10" dirty="0">
                <a:latin typeface="Bell MT" panose="02020503060305020303" pitchFamily="18" charset="0"/>
                <a:cs typeface="Times New Roman"/>
              </a:rPr>
              <a:t>— </a:t>
            </a:r>
            <a:r>
              <a:rPr lang="en-US" spc="50" dirty="0">
                <a:latin typeface="Bell MT" panose="02020503060305020303" pitchFamily="18" charset="0"/>
                <a:cs typeface="Times New Roman"/>
              </a:rPr>
              <a:t>a </a:t>
            </a:r>
            <a:r>
              <a:rPr lang="en-US" b="1" spc="15" dirty="0">
                <a:latin typeface="Bell MT" panose="02020503060305020303" pitchFamily="18" charset="0"/>
                <a:cs typeface="Times New Roman"/>
              </a:rPr>
              <a:t>small </a:t>
            </a:r>
            <a:r>
              <a:rPr lang="en-US" b="1" spc="5" dirty="0">
                <a:latin typeface="Bell MT" panose="02020503060305020303" pitchFamily="18" charset="0"/>
                <a:cs typeface="Times New Roman"/>
              </a:rPr>
              <a:t>value </a:t>
            </a:r>
            <a:r>
              <a:rPr lang="en-US" spc="25" dirty="0">
                <a:latin typeface="Bell MT" panose="02020503060305020303" pitchFamily="18" charset="0"/>
                <a:cs typeface="Times New Roman"/>
              </a:rPr>
              <a:t>indicates </a:t>
            </a:r>
            <a:r>
              <a:rPr lang="en-US" spc="80" dirty="0">
                <a:latin typeface="Bell MT" panose="02020503060305020303" pitchFamily="18" charset="0"/>
                <a:cs typeface="Times New Roman"/>
              </a:rPr>
              <a:t>that </a:t>
            </a:r>
            <a:r>
              <a:rPr lang="en-US" spc="50" dirty="0">
                <a:latin typeface="Bell MT" panose="02020503060305020303" pitchFamily="18" charset="0"/>
                <a:cs typeface="Times New Roman"/>
              </a:rPr>
              <a:t>a </a:t>
            </a:r>
            <a:r>
              <a:rPr lang="en-US" spc="25" dirty="0">
                <a:latin typeface="Bell MT" panose="02020503060305020303" pitchFamily="18" charset="0"/>
                <a:cs typeface="Times New Roman"/>
              </a:rPr>
              <a:t>node contains </a:t>
            </a:r>
            <a:r>
              <a:rPr lang="en-US" spc="30" dirty="0">
                <a:latin typeface="Bell MT" panose="02020503060305020303" pitchFamily="18" charset="0"/>
                <a:cs typeface="Times New Roman"/>
              </a:rPr>
              <a:t>predominantly </a:t>
            </a:r>
            <a:r>
              <a:rPr lang="en-US" spc="15" dirty="0">
                <a:latin typeface="Bell MT" panose="02020503060305020303" pitchFamily="18" charset="0"/>
                <a:cs typeface="Times New Roman"/>
              </a:rPr>
              <a:t>observations </a:t>
            </a:r>
            <a:r>
              <a:rPr lang="en-US" spc="10" dirty="0">
                <a:latin typeface="Bell MT" panose="02020503060305020303" pitchFamily="18" charset="0"/>
                <a:cs typeface="Times New Roman"/>
              </a:rPr>
              <a:t>from </a:t>
            </a:r>
            <a:r>
              <a:rPr lang="en-US" spc="50" dirty="0">
                <a:latin typeface="Bell MT" panose="02020503060305020303" pitchFamily="18" charset="0"/>
                <a:cs typeface="Times New Roman"/>
              </a:rPr>
              <a:t>a </a:t>
            </a:r>
            <a:r>
              <a:rPr lang="en-US" dirty="0">
                <a:latin typeface="Bell MT" panose="02020503060305020303" pitchFamily="18" charset="0"/>
                <a:cs typeface="Times New Roman"/>
              </a:rPr>
              <a:t>single</a:t>
            </a:r>
            <a:r>
              <a:rPr lang="en-US" spc="25" dirty="0">
                <a:latin typeface="Bell MT" panose="02020503060305020303" pitchFamily="18" charset="0"/>
                <a:cs typeface="Times New Roman"/>
              </a:rPr>
              <a:t> </a:t>
            </a:r>
            <a:r>
              <a:rPr lang="en-US" spc="5" dirty="0">
                <a:latin typeface="Bell MT" panose="02020503060305020303" pitchFamily="18" charset="0"/>
                <a:cs typeface="Times New Roman"/>
              </a:rPr>
              <a:t>class.</a:t>
            </a:r>
            <a:endParaRPr lang="en-US" dirty="0">
              <a:latin typeface="Bell MT" panose="02020503060305020303" pitchFamily="18" charset="0"/>
              <a:cs typeface="Times New Roman"/>
            </a:endParaRPr>
          </a:p>
          <a:p>
            <a:pPr marL="144780" indent="-13208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lang="en-US" spc="30" dirty="0">
                <a:latin typeface="Bell MT" panose="02020503060305020303" pitchFamily="18" charset="0"/>
                <a:cs typeface="Times New Roman"/>
              </a:rPr>
              <a:t>An </a:t>
            </a:r>
            <a:r>
              <a:rPr lang="en-US" spc="35" dirty="0">
                <a:latin typeface="Bell MT" panose="02020503060305020303" pitchFamily="18" charset="0"/>
                <a:cs typeface="Times New Roman"/>
              </a:rPr>
              <a:t>alternative </a:t>
            </a:r>
            <a:r>
              <a:rPr lang="en-US" spc="50" dirty="0">
                <a:latin typeface="Bell MT" panose="02020503060305020303" pitchFamily="18" charset="0"/>
                <a:cs typeface="Times New Roman"/>
              </a:rPr>
              <a:t>to the </a:t>
            </a:r>
            <a:r>
              <a:rPr lang="en-US" spc="25" dirty="0">
                <a:latin typeface="Bell MT" panose="02020503060305020303" pitchFamily="18" charset="0"/>
                <a:cs typeface="Times New Roman"/>
              </a:rPr>
              <a:t>Gini index </a:t>
            </a:r>
            <a:r>
              <a:rPr lang="en-US" spc="-5" dirty="0">
                <a:latin typeface="Bell MT" panose="02020503060305020303" pitchFamily="18" charset="0"/>
                <a:cs typeface="Times New Roman"/>
              </a:rPr>
              <a:t>is </a:t>
            </a:r>
            <a:r>
              <a:rPr lang="en-US" i="1" spc="10" dirty="0">
                <a:solidFill>
                  <a:srgbClr val="009900"/>
                </a:solidFill>
                <a:latin typeface="Bell MT" panose="02020503060305020303" pitchFamily="18" charset="0"/>
                <a:cs typeface="Palatino Linotype"/>
              </a:rPr>
              <a:t>cross-entropy</a:t>
            </a:r>
            <a:r>
              <a:rPr lang="en-US" spc="10" dirty="0">
                <a:latin typeface="Bell MT" panose="02020503060305020303" pitchFamily="18" charset="0"/>
                <a:cs typeface="Times New Roman"/>
              </a:rPr>
              <a:t>, </a:t>
            </a:r>
            <a:r>
              <a:rPr lang="en-US" dirty="0">
                <a:latin typeface="Bell MT" panose="02020503060305020303" pitchFamily="18" charset="0"/>
                <a:cs typeface="Times New Roman"/>
              </a:rPr>
              <a:t>given</a:t>
            </a:r>
            <a:r>
              <a:rPr lang="en-US" spc="275" dirty="0">
                <a:latin typeface="Bell MT" panose="02020503060305020303" pitchFamily="18" charset="0"/>
                <a:cs typeface="Times New Roman"/>
              </a:rPr>
              <a:t> </a:t>
            </a:r>
            <a:r>
              <a:rPr lang="en-US" spc="25" dirty="0">
                <a:latin typeface="Bell MT" panose="02020503060305020303" pitchFamily="18" charset="0"/>
                <a:cs typeface="Times New Roman"/>
              </a:rPr>
              <a:t>by</a:t>
            </a:r>
            <a:endParaRPr lang="en-US" dirty="0">
              <a:latin typeface="Bell MT" panose="02020503060305020303" pitchFamily="18" charset="0"/>
              <a:cs typeface="Times New Roman"/>
            </a:endParaRPr>
          </a:p>
          <a:p>
            <a:pPr marL="144780" indent="-13208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endParaRPr lang="en-US" spc="65" dirty="0">
              <a:latin typeface="Bell MT" panose="02020503060305020303" pitchFamily="18" charset="0"/>
              <a:cs typeface="Times New Roman"/>
            </a:endParaRPr>
          </a:p>
          <a:p>
            <a:pPr marL="144780" indent="-13208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endParaRPr lang="en-US" spc="65" dirty="0">
              <a:latin typeface="Bell MT" panose="02020503060305020303" pitchFamily="18" charset="0"/>
              <a:cs typeface="Times New Roman"/>
            </a:endParaRPr>
          </a:p>
          <a:p>
            <a:pPr marL="144780" indent="-13208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endParaRPr lang="en-US" spc="65" dirty="0">
              <a:latin typeface="Bell MT" panose="02020503060305020303" pitchFamily="18" charset="0"/>
              <a:cs typeface="Times New Roman"/>
            </a:endParaRPr>
          </a:p>
          <a:p>
            <a:pPr marL="144780" indent="-13208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lang="en-US" spc="65" dirty="0">
                <a:latin typeface="Bell MT" panose="02020503060305020303" pitchFamily="18" charset="0"/>
                <a:cs typeface="Times New Roman"/>
              </a:rPr>
              <a:t>It </a:t>
            </a:r>
            <a:r>
              <a:rPr lang="en-US" spc="50" dirty="0">
                <a:latin typeface="Bell MT" panose="02020503060305020303" pitchFamily="18" charset="0"/>
                <a:cs typeface="Times New Roman"/>
              </a:rPr>
              <a:t>turns out </a:t>
            </a:r>
            <a:r>
              <a:rPr lang="en-US" spc="80" dirty="0">
                <a:latin typeface="Bell MT" panose="02020503060305020303" pitchFamily="18" charset="0"/>
                <a:cs typeface="Times New Roman"/>
              </a:rPr>
              <a:t>that </a:t>
            </a:r>
            <a:r>
              <a:rPr lang="en-US" spc="50" dirty="0">
                <a:latin typeface="Bell MT" panose="02020503060305020303" pitchFamily="18" charset="0"/>
                <a:cs typeface="Times New Roman"/>
              </a:rPr>
              <a:t>the </a:t>
            </a:r>
            <a:r>
              <a:rPr lang="en-US" spc="25" dirty="0">
                <a:latin typeface="Bell MT" panose="02020503060305020303" pitchFamily="18" charset="0"/>
                <a:cs typeface="Times New Roman"/>
              </a:rPr>
              <a:t>Gini index </a:t>
            </a:r>
            <a:r>
              <a:rPr lang="en-US" spc="50" dirty="0">
                <a:latin typeface="Bell MT" panose="02020503060305020303" pitchFamily="18" charset="0"/>
                <a:cs typeface="Times New Roman"/>
              </a:rPr>
              <a:t>and the </a:t>
            </a:r>
            <a:r>
              <a:rPr lang="en-US" spc="15" dirty="0">
                <a:latin typeface="Bell MT" panose="02020503060305020303" pitchFamily="18" charset="0"/>
                <a:cs typeface="Times New Roman"/>
              </a:rPr>
              <a:t>cross-entropy </a:t>
            </a:r>
            <a:r>
              <a:rPr lang="en-US" spc="30" dirty="0">
                <a:latin typeface="Bell MT" panose="02020503060305020303" pitchFamily="18" charset="0"/>
                <a:cs typeface="Times New Roman"/>
              </a:rPr>
              <a:t>are </a:t>
            </a:r>
            <a:r>
              <a:rPr lang="en-US" spc="10" dirty="0">
                <a:latin typeface="Bell MT" panose="02020503060305020303" pitchFamily="18" charset="0"/>
                <a:cs typeface="Times New Roman"/>
              </a:rPr>
              <a:t>very </a:t>
            </a:r>
            <a:r>
              <a:rPr lang="en-US" spc="15" dirty="0">
                <a:latin typeface="Bell MT" panose="02020503060305020303" pitchFamily="18" charset="0"/>
                <a:cs typeface="Times New Roman"/>
              </a:rPr>
              <a:t>similar</a:t>
            </a:r>
            <a:r>
              <a:rPr lang="en-US" spc="150" dirty="0">
                <a:latin typeface="Bell MT" panose="02020503060305020303" pitchFamily="18" charset="0"/>
                <a:cs typeface="Times New Roman"/>
              </a:rPr>
              <a:t> </a:t>
            </a:r>
            <a:r>
              <a:rPr lang="en-US" spc="10" dirty="0">
                <a:latin typeface="Bell MT" panose="02020503060305020303" pitchFamily="18" charset="0"/>
                <a:cs typeface="Times New Roman"/>
              </a:rPr>
              <a:t>numerically.</a:t>
            </a:r>
            <a:endParaRPr lang="en-US" dirty="0">
              <a:latin typeface="Bell MT" panose="02020503060305020303" pitchFamily="18" charset="0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ACCFE2-711A-7BDF-22AD-84EB163A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647" y="2046041"/>
            <a:ext cx="2704377" cy="9114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EF6F00-AECF-0198-5D27-6477616C4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092" y="4544960"/>
            <a:ext cx="2549932" cy="85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6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>
                <a:latin typeface="Bell MT" panose="02020503060305020303" pitchFamily="18" charset="0"/>
              </a:rPr>
              <a:t>Example: </a:t>
            </a:r>
            <a:r>
              <a:rPr lang="en-US" spc="-15" dirty="0">
                <a:latin typeface="Bell MT" panose="02020503060305020303" pitchFamily="18" charset="0"/>
              </a:rPr>
              <a:t>heart</a:t>
            </a:r>
            <a:r>
              <a:rPr lang="en-US" spc="75" dirty="0">
                <a:latin typeface="Bell MT" panose="02020503060305020303" pitchFamily="18" charset="0"/>
              </a:rPr>
              <a:t> </a:t>
            </a:r>
            <a:r>
              <a:rPr lang="en-US" spc="0" dirty="0">
                <a:latin typeface="Bell MT" panose="02020503060305020303" pitchFamily="18" charset="0"/>
              </a:rPr>
              <a:t>data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44780" marR="97790" indent="-132080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lang="en-US" sz="2200" spc="25" dirty="0">
                <a:latin typeface="Bell MT" panose="02020503060305020303" pitchFamily="18" charset="0"/>
                <a:cs typeface="Times New Roman"/>
              </a:rPr>
              <a:t>These </a:t>
            </a:r>
            <a:r>
              <a:rPr lang="en-US" sz="2200" spc="65" dirty="0">
                <a:latin typeface="Bell MT" panose="02020503060305020303" pitchFamily="18" charset="0"/>
                <a:cs typeface="Times New Roman"/>
              </a:rPr>
              <a:t>data </a:t>
            </a:r>
            <a:r>
              <a:rPr lang="en-US" sz="2200" spc="25" dirty="0">
                <a:latin typeface="Bell MT" panose="02020503060305020303" pitchFamily="18" charset="0"/>
                <a:cs typeface="Times New Roman"/>
              </a:rPr>
              <a:t>contain </a:t>
            </a:r>
            <a:r>
              <a:rPr lang="en-US" sz="2200" spc="50" dirty="0">
                <a:latin typeface="Bell MT" panose="02020503060305020303" pitchFamily="18" charset="0"/>
                <a:cs typeface="Times New Roman"/>
              </a:rPr>
              <a:t>a </a:t>
            </a:r>
            <a:r>
              <a:rPr lang="en-US" sz="2200" spc="35" dirty="0">
                <a:latin typeface="Bell MT" panose="02020503060305020303" pitchFamily="18" charset="0"/>
                <a:cs typeface="Times New Roman"/>
              </a:rPr>
              <a:t>binary </a:t>
            </a:r>
            <a:r>
              <a:rPr lang="en-US" sz="2200" spc="25" dirty="0">
                <a:latin typeface="Bell MT" panose="02020503060305020303" pitchFamily="18" charset="0"/>
                <a:cs typeface="Times New Roman"/>
              </a:rPr>
              <a:t>outcome </a:t>
            </a:r>
            <a:r>
              <a:rPr lang="en-US" sz="2200" spc="-200" dirty="0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HD  </a:t>
            </a:r>
            <a:r>
              <a:rPr lang="en-US" sz="2200" dirty="0">
                <a:latin typeface="Bell MT" panose="02020503060305020303" pitchFamily="18" charset="0"/>
                <a:cs typeface="Times New Roman"/>
              </a:rPr>
              <a:t>for </a:t>
            </a:r>
            <a:r>
              <a:rPr lang="en-US" sz="2200" spc="-5" dirty="0">
                <a:latin typeface="Bell MT" panose="02020503060305020303" pitchFamily="18" charset="0"/>
                <a:cs typeface="Times New Roman"/>
              </a:rPr>
              <a:t>303 </a:t>
            </a:r>
            <a:r>
              <a:rPr lang="en-US" sz="2200" spc="40" dirty="0">
                <a:latin typeface="Bell MT" panose="02020503060305020303" pitchFamily="18" charset="0"/>
                <a:cs typeface="Times New Roman"/>
              </a:rPr>
              <a:t>patients </a:t>
            </a:r>
            <a:r>
              <a:rPr lang="en-US" sz="2200" spc="5" dirty="0">
                <a:latin typeface="Bell MT" panose="02020503060305020303" pitchFamily="18" charset="0"/>
                <a:cs typeface="Times New Roman"/>
              </a:rPr>
              <a:t>who </a:t>
            </a:r>
            <a:r>
              <a:rPr lang="en-US" sz="2200" spc="25" dirty="0">
                <a:latin typeface="Bell MT" panose="02020503060305020303" pitchFamily="18" charset="0"/>
                <a:cs typeface="Times New Roman"/>
              </a:rPr>
              <a:t>presented </a:t>
            </a:r>
            <a:r>
              <a:rPr lang="en-US" sz="2200" spc="35" dirty="0">
                <a:latin typeface="Bell MT" panose="02020503060305020303" pitchFamily="18" charset="0"/>
                <a:cs typeface="Times New Roman"/>
              </a:rPr>
              <a:t>with </a:t>
            </a:r>
            <a:r>
              <a:rPr lang="en-US" sz="2200" spc="25" dirty="0">
                <a:latin typeface="Bell MT" panose="02020503060305020303" pitchFamily="18" charset="0"/>
                <a:cs typeface="Times New Roman"/>
              </a:rPr>
              <a:t>chest</a:t>
            </a:r>
            <a:r>
              <a:rPr lang="en-US" sz="2200" spc="254" dirty="0">
                <a:latin typeface="Bell MT" panose="02020503060305020303" pitchFamily="18" charset="0"/>
                <a:cs typeface="Times New Roman"/>
              </a:rPr>
              <a:t> </a:t>
            </a:r>
            <a:r>
              <a:rPr lang="en-US" sz="2200" spc="30" dirty="0">
                <a:latin typeface="Bell MT" panose="02020503060305020303" pitchFamily="18" charset="0"/>
                <a:cs typeface="Times New Roman"/>
              </a:rPr>
              <a:t>pain.</a:t>
            </a:r>
            <a:endParaRPr lang="en-US" sz="2200" dirty="0">
              <a:latin typeface="Bell MT" panose="02020503060305020303" pitchFamily="18" charset="0"/>
              <a:cs typeface="Times New Roman"/>
            </a:endParaRPr>
          </a:p>
          <a:p>
            <a:pPr marL="144780" marR="65405" indent="-13208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lang="en-US" sz="2200" spc="30" dirty="0">
                <a:latin typeface="Bell MT" panose="02020503060305020303" pitchFamily="18" charset="0"/>
                <a:cs typeface="Times New Roman"/>
              </a:rPr>
              <a:t>An </a:t>
            </a:r>
            <a:r>
              <a:rPr lang="en-US" sz="2200" spc="25" dirty="0">
                <a:latin typeface="Bell MT" panose="02020503060305020303" pitchFamily="18" charset="0"/>
                <a:cs typeface="Times New Roman"/>
              </a:rPr>
              <a:t>outcome </a:t>
            </a:r>
            <a:r>
              <a:rPr lang="en-US" sz="2200" spc="5" dirty="0">
                <a:latin typeface="Bell MT" panose="02020503060305020303" pitchFamily="18" charset="0"/>
                <a:cs typeface="Times New Roman"/>
              </a:rPr>
              <a:t>value </a:t>
            </a:r>
            <a:r>
              <a:rPr lang="en-US" sz="2200" spc="-20" dirty="0">
                <a:latin typeface="Bell MT" panose="02020503060305020303" pitchFamily="18" charset="0"/>
                <a:cs typeface="Times New Roman"/>
              </a:rPr>
              <a:t>of </a:t>
            </a:r>
            <a:r>
              <a:rPr lang="en-US" sz="2200" dirty="0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Yes </a:t>
            </a:r>
            <a:r>
              <a:rPr lang="en-US" sz="2200" spc="25" dirty="0">
                <a:latin typeface="Bell MT" panose="02020503060305020303" pitchFamily="18" charset="0"/>
                <a:cs typeface="Times New Roman"/>
              </a:rPr>
              <a:t>indicates </a:t>
            </a:r>
            <a:r>
              <a:rPr lang="en-US" sz="2200" spc="50" dirty="0">
                <a:latin typeface="Bell MT" panose="02020503060305020303" pitchFamily="18" charset="0"/>
                <a:cs typeface="Times New Roman"/>
              </a:rPr>
              <a:t>the </a:t>
            </a:r>
            <a:r>
              <a:rPr lang="en-US" sz="2200" spc="10" dirty="0">
                <a:latin typeface="Bell MT" panose="02020503060305020303" pitchFamily="18" charset="0"/>
                <a:cs typeface="Times New Roman"/>
              </a:rPr>
              <a:t>presence </a:t>
            </a:r>
            <a:r>
              <a:rPr lang="en-US" sz="2200" spc="-20" dirty="0">
                <a:latin typeface="Bell MT" panose="02020503060305020303" pitchFamily="18" charset="0"/>
                <a:cs typeface="Times New Roman"/>
              </a:rPr>
              <a:t>of </a:t>
            </a:r>
            <a:r>
              <a:rPr lang="en-US" sz="2200" spc="50" dirty="0">
                <a:latin typeface="Bell MT" panose="02020503060305020303" pitchFamily="18" charset="0"/>
                <a:cs typeface="Times New Roman"/>
              </a:rPr>
              <a:t>heart </a:t>
            </a:r>
            <a:r>
              <a:rPr lang="en-US" sz="2200" spc="10" dirty="0">
                <a:latin typeface="Bell MT" panose="02020503060305020303" pitchFamily="18" charset="0"/>
                <a:cs typeface="Times New Roman"/>
              </a:rPr>
              <a:t>disease </a:t>
            </a:r>
            <a:r>
              <a:rPr lang="en-US" sz="2200" spc="25" dirty="0">
                <a:latin typeface="Bell MT" panose="02020503060305020303" pitchFamily="18" charset="0"/>
                <a:cs typeface="Times New Roman"/>
              </a:rPr>
              <a:t>based on </a:t>
            </a:r>
            <a:r>
              <a:rPr lang="en-US" sz="2200" spc="50" dirty="0">
                <a:latin typeface="Bell MT" panose="02020503060305020303" pitchFamily="18" charset="0"/>
                <a:cs typeface="Times New Roman"/>
              </a:rPr>
              <a:t>an </a:t>
            </a:r>
            <a:r>
              <a:rPr lang="en-US" sz="2200" spc="25" dirty="0">
                <a:latin typeface="Bell MT" panose="02020503060305020303" pitchFamily="18" charset="0"/>
                <a:cs typeface="Times New Roman"/>
              </a:rPr>
              <a:t>angiographic </a:t>
            </a:r>
            <a:r>
              <a:rPr lang="en-US" sz="2200" spc="50" dirty="0">
                <a:latin typeface="Bell MT" panose="02020503060305020303" pitchFamily="18" charset="0"/>
                <a:cs typeface="Times New Roman"/>
              </a:rPr>
              <a:t>test, </a:t>
            </a:r>
            <a:r>
              <a:rPr lang="en-US" sz="2200" dirty="0">
                <a:latin typeface="Bell MT" panose="02020503060305020303" pitchFamily="18" charset="0"/>
                <a:cs typeface="Times New Roman"/>
              </a:rPr>
              <a:t>while </a:t>
            </a:r>
            <a:r>
              <a:rPr lang="en-US" sz="2200" spc="-90" dirty="0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No </a:t>
            </a:r>
            <a:r>
              <a:rPr lang="en-US" sz="2200" spc="25" dirty="0">
                <a:latin typeface="Bell MT" panose="02020503060305020303" pitchFamily="18" charset="0"/>
                <a:cs typeface="Times New Roman"/>
              </a:rPr>
              <a:t>means no </a:t>
            </a:r>
            <a:r>
              <a:rPr lang="en-US" sz="2200" spc="50" dirty="0">
                <a:latin typeface="Bell MT" panose="02020503060305020303" pitchFamily="18" charset="0"/>
                <a:cs typeface="Times New Roman"/>
              </a:rPr>
              <a:t>heart</a:t>
            </a:r>
            <a:r>
              <a:rPr lang="en-US" sz="2200" spc="75" dirty="0">
                <a:latin typeface="Bell MT" panose="02020503060305020303" pitchFamily="18" charset="0"/>
                <a:cs typeface="Times New Roman"/>
              </a:rPr>
              <a:t> </a:t>
            </a:r>
            <a:r>
              <a:rPr lang="en-US" sz="2200" spc="10" dirty="0">
                <a:latin typeface="Bell MT" panose="02020503060305020303" pitchFamily="18" charset="0"/>
                <a:cs typeface="Times New Roman"/>
              </a:rPr>
              <a:t>disease.</a:t>
            </a:r>
            <a:endParaRPr lang="en-US" sz="2200" dirty="0">
              <a:latin typeface="Bell MT" panose="02020503060305020303" pitchFamily="18" charset="0"/>
              <a:cs typeface="Times New Roman"/>
            </a:endParaRPr>
          </a:p>
          <a:p>
            <a:pPr marL="144780" marR="392430" indent="-13208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lang="en-US" sz="2200" spc="35" dirty="0">
                <a:latin typeface="Bell MT" panose="02020503060305020303" pitchFamily="18" charset="0"/>
                <a:cs typeface="Times New Roman"/>
              </a:rPr>
              <a:t>There </a:t>
            </a:r>
            <a:r>
              <a:rPr lang="en-US" sz="2200" spc="30" dirty="0">
                <a:latin typeface="Bell MT" panose="02020503060305020303" pitchFamily="18" charset="0"/>
                <a:cs typeface="Times New Roman"/>
              </a:rPr>
              <a:t>are </a:t>
            </a:r>
            <a:r>
              <a:rPr lang="en-US" sz="2200" spc="-5" dirty="0">
                <a:latin typeface="Bell MT" panose="02020503060305020303" pitchFamily="18" charset="0"/>
                <a:cs typeface="Times New Roman"/>
              </a:rPr>
              <a:t>13 </a:t>
            </a:r>
            <a:r>
              <a:rPr lang="en-US" sz="2200" spc="25" dirty="0">
                <a:latin typeface="Bell MT" panose="02020503060305020303" pitchFamily="18" charset="0"/>
                <a:cs typeface="Times New Roman"/>
              </a:rPr>
              <a:t>predictors </a:t>
            </a:r>
            <a:r>
              <a:rPr lang="en-US" sz="2200" spc="15" dirty="0">
                <a:latin typeface="Bell MT" panose="02020503060305020303" pitchFamily="18" charset="0"/>
                <a:cs typeface="Times New Roman"/>
              </a:rPr>
              <a:t>including </a:t>
            </a:r>
            <a:r>
              <a:rPr lang="en-US" sz="2200" spc="-20" dirty="0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Age</a:t>
            </a:r>
            <a:r>
              <a:rPr lang="en-US" sz="2200" spc="-20" dirty="0">
                <a:latin typeface="Bell MT" panose="02020503060305020303" pitchFamily="18" charset="0"/>
                <a:cs typeface="Times New Roman"/>
              </a:rPr>
              <a:t>, </a:t>
            </a:r>
            <a:r>
              <a:rPr lang="en-US" sz="2200" spc="15" dirty="0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Sex</a:t>
            </a:r>
            <a:r>
              <a:rPr lang="en-US" sz="2200" spc="15" dirty="0">
                <a:latin typeface="Bell MT" panose="02020503060305020303" pitchFamily="18" charset="0"/>
                <a:cs typeface="Times New Roman"/>
              </a:rPr>
              <a:t>, </a:t>
            </a:r>
            <a:r>
              <a:rPr lang="en-US" sz="2200" spc="30" dirty="0" err="1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Chol</a:t>
            </a:r>
            <a:r>
              <a:rPr lang="en-US" sz="2200" spc="30" dirty="0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 </a:t>
            </a:r>
            <a:r>
              <a:rPr lang="en-US" sz="2200" spc="50" dirty="0">
                <a:latin typeface="Bell MT" panose="02020503060305020303" pitchFamily="18" charset="0"/>
                <a:cs typeface="Times New Roman"/>
              </a:rPr>
              <a:t>(a </a:t>
            </a:r>
            <a:r>
              <a:rPr lang="en-US" sz="2200" spc="10" dirty="0">
                <a:latin typeface="Bell MT" panose="02020503060305020303" pitchFamily="18" charset="0"/>
                <a:cs typeface="Times New Roman"/>
              </a:rPr>
              <a:t>cholesterol </a:t>
            </a:r>
            <a:r>
              <a:rPr lang="en-US" sz="2200" spc="30" dirty="0">
                <a:latin typeface="Bell MT" panose="02020503060305020303" pitchFamily="18" charset="0"/>
                <a:cs typeface="Times New Roman"/>
              </a:rPr>
              <a:t>measurement), </a:t>
            </a:r>
            <a:r>
              <a:rPr lang="en-US" sz="2200" spc="50" dirty="0">
                <a:latin typeface="Bell MT" panose="02020503060305020303" pitchFamily="18" charset="0"/>
                <a:cs typeface="Times New Roman"/>
              </a:rPr>
              <a:t>and </a:t>
            </a:r>
            <a:r>
              <a:rPr lang="en-US" sz="2200" spc="35" dirty="0">
                <a:latin typeface="Bell MT" panose="02020503060305020303" pitchFamily="18" charset="0"/>
                <a:cs typeface="Times New Roman"/>
              </a:rPr>
              <a:t>other </a:t>
            </a:r>
            <a:r>
              <a:rPr lang="en-US" sz="2200" spc="50" dirty="0">
                <a:latin typeface="Bell MT" panose="02020503060305020303" pitchFamily="18" charset="0"/>
                <a:cs typeface="Times New Roman"/>
              </a:rPr>
              <a:t>heart and </a:t>
            </a:r>
            <a:r>
              <a:rPr lang="en-US" sz="2200" spc="25" dirty="0">
                <a:latin typeface="Bell MT" panose="02020503060305020303" pitchFamily="18" charset="0"/>
                <a:cs typeface="Times New Roman"/>
              </a:rPr>
              <a:t>lung function</a:t>
            </a:r>
            <a:r>
              <a:rPr lang="en-US" sz="2200" spc="75" dirty="0">
                <a:latin typeface="Bell MT" panose="02020503060305020303" pitchFamily="18" charset="0"/>
                <a:cs typeface="Times New Roman"/>
              </a:rPr>
              <a:t> </a:t>
            </a:r>
            <a:r>
              <a:rPr lang="en-US" sz="2200" spc="25" dirty="0">
                <a:latin typeface="Bell MT" panose="02020503060305020303" pitchFamily="18" charset="0"/>
                <a:cs typeface="Times New Roman"/>
              </a:rPr>
              <a:t>measurements.</a:t>
            </a:r>
            <a:endParaRPr lang="en-US" sz="2200" dirty="0">
              <a:latin typeface="Bell MT" panose="02020503060305020303" pitchFamily="18" charset="0"/>
              <a:cs typeface="Times New Roman"/>
            </a:endParaRPr>
          </a:p>
          <a:p>
            <a:pPr marL="144780" marR="5080" indent="-13208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lang="en-US" sz="2200" spc="15" dirty="0">
                <a:latin typeface="Bell MT" panose="02020503060305020303" pitchFamily="18" charset="0"/>
                <a:cs typeface="Times New Roman"/>
              </a:rPr>
              <a:t>Cross-validation </a:t>
            </a:r>
            <a:r>
              <a:rPr lang="en-US" sz="2200" spc="5" dirty="0">
                <a:latin typeface="Bell MT" panose="02020503060305020303" pitchFamily="18" charset="0"/>
                <a:cs typeface="Times New Roman"/>
              </a:rPr>
              <a:t>yields </a:t>
            </a:r>
            <a:r>
              <a:rPr lang="en-US" sz="2200" spc="50" dirty="0">
                <a:latin typeface="Bell MT" panose="02020503060305020303" pitchFamily="18" charset="0"/>
                <a:cs typeface="Times New Roman"/>
              </a:rPr>
              <a:t>a </a:t>
            </a:r>
            <a:r>
              <a:rPr lang="en-US" sz="2200" spc="35" dirty="0">
                <a:latin typeface="Bell MT" panose="02020503060305020303" pitchFamily="18" charset="0"/>
                <a:cs typeface="Times New Roman"/>
              </a:rPr>
              <a:t>tree with </a:t>
            </a:r>
            <a:r>
              <a:rPr lang="en-US" sz="2200" dirty="0">
                <a:latin typeface="Bell MT" panose="02020503060305020303" pitchFamily="18" charset="0"/>
                <a:cs typeface="Times New Roman"/>
              </a:rPr>
              <a:t>six </a:t>
            </a:r>
            <a:r>
              <a:rPr lang="en-US" sz="2200" spc="35" dirty="0">
                <a:latin typeface="Bell MT" panose="02020503060305020303" pitchFamily="18" charset="0"/>
                <a:cs typeface="Times New Roman"/>
              </a:rPr>
              <a:t>terminal </a:t>
            </a:r>
            <a:r>
              <a:rPr lang="en-US" sz="2200" spc="25" dirty="0">
                <a:latin typeface="Bell MT" panose="02020503060305020303" pitchFamily="18" charset="0"/>
                <a:cs typeface="Times New Roman"/>
              </a:rPr>
              <a:t>nodes. </a:t>
            </a:r>
            <a:r>
              <a:rPr lang="en-US" sz="2200" spc="-5" dirty="0">
                <a:latin typeface="Bell MT" panose="02020503060305020303" pitchFamily="18" charset="0"/>
                <a:cs typeface="Times New Roman"/>
              </a:rPr>
              <a:t>See </a:t>
            </a:r>
            <a:r>
              <a:rPr lang="en-US" sz="2200" spc="40" dirty="0">
                <a:latin typeface="Bell MT" panose="02020503060305020303" pitchFamily="18" charset="0"/>
                <a:cs typeface="Times New Roman"/>
              </a:rPr>
              <a:t>next</a:t>
            </a:r>
            <a:r>
              <a:rPr lang="en-US" sz="2200" spc="75" dirty="0">
                <a:latin typeface="Bell MT" panose="02020503060305020303" pitchFamily="18" charset="0"/>
                <a:cs typeface="Times New Roman"/>
              </a:rPr>
              <a:t> </a:t>
            </a:r>
            <a:r>
              <a:rPr lang="en-US" sz="2200" dirty="0">
                <a:latin typeface="Bell MT" panose="02020503060305020303" pitchFamily="18" charset="0"/>
                <a:cs typeface="Times New Roman"/>
              </a:rPr>
              <a:t>figure.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624C-27E4-435B-9098-82E57F7855FB}" type="slidenum">
              <a:rPr lang="en-US" smtClean="0">
                <a:latin typeface="Bell MT" panose="02020503060305020303" pitchFamily="18" charset="0"/>
              </a:rPr>
              <a:t>26</a:t>
            </a:fld>
            <a:endParaRPr lang="en-US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436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624C-27E4-435B-9098-82E57F7855FB}" type="slidenum">
              <a:rPr lang="en-US" smtClean="0"/>
              <a:t>27</a:t>
            </a:fld>
            <a:endParaRPr lang="en-US"/>
          </a:p>
        </p:txBody>
      </p:sp>
      <p:pic>
        <p:nvPicPr>
          <p:cNvPr id="1026" name="Picture 2" descr="C:\Users\ayaseen\AppData\Local\Temp\SNAGHTML10b08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618" y="1809850"/>
            <a:ext cx="8020691" cy="422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pc="-20" dirty="0">
                <a:latin typeface="Bell MT" panose="02020503060305020303" pitchFamily="18" charset="0"/>
              </a:rPr>
              <a:t>Example: </a:t>
            </a:r>
            <a:r>
              <a:rPr lang="en-US" spc="-15" dirty="0">
                <a:latin typeface="Bell MT" panose="02020503060305020303" pitchFamily="18" charset="0"/>
              </a:rPr>
              <a:t>heart</a:t>
            </a:r>
            <a:r>
              <a:rPr lang="en-US" spc="75" dirty="0">
                <a:latin typeface="Bell MT" panose="02020503060305020303" pitchFamily="18" charset="0"/>
              </a:rPr>
              <a:t> </a:t>
            </a:r>
            <a:r>
              <a:rPr lang="en-US" spc="0" dirty="0">
                <a:latin typeface="Bell MT" panose="02020503060305020303" pitchFamily="18" charset="0"/>
              </a:rPr>
              <a:t>data – cont.</a:t>
            </a:r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704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624C-27E4-435B-9098-82E57F7855FB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59" y="2078185"/>
            <a:ext cx="5167222" cy="4033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441" y="1948789"/>
            <a:ext cx="3785335" cy="397990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pc="-20" dirty="0">
                <a:latin typeface="Bell MT" panose="02020503060305020303" pitchFamily="18" charset="0"/>
              </a:rPr>
              <a:t>Example: </a:t>
            </a:r>
            <a:r>
              <a:rPr lang="en-US" spc="-15" dirty="0">
                <a:latin typeface="Bell MT" panose="02020503060305020303" pitchFamily="18" charset="0"/>
              </a:rPr>
              <a:t>heart</a:t>
            </a:r>
            <a:r>
              <a:rPr lang="en-US" spc="75" dirty="0">
                <a:latin typeface="Bell MT" panose="02020503060305020303" pitchFamily="18" charset="0"/>
              </a:rPr>
              <a:t> </a:t>
            </a:r>
            <a:r>
              <a:rPr lang="en-US" spc="0" dirty="0">
                <a:latin typeface="Bell MT" panose="02020503060305020303" pitchFamily="18" charset="0"/>
              </a:rPr>
              <a:t>data – cont.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64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918" y="218777"/>
            <a:ext cx="10634472" cy="2157984"/>
          </a:xfrm>
        </p:spPr>
        <p:txBody>
          <a:bodyPr/>
          <a:lstStyle/>
          <a:p>
            <a:r>
              <a:rPr lang="en-US" spc="-35" dirty="0">
                <a:latin typeface="Bell MT" panose="02020503060305020303" pitchFamily="18" charset="0"/>
              </a:rPr>
              <a:t>Trees vs. </a:t>
            </a:r>
            <a:r>
              <a:rPr lang="en-US" spc="-25" dirty="0">
                <a:latin typeface="Bell MT" panose="02020503060305020303" pitchFamily="18" charset="0"/>
              </a:rPr>
              <a:t>Linear</a:t>
            </a:r>
            <a:r>
              <a:rPr lang="en-US" spc="-195" dirty="0">
                <a:latin typeface="Bell MT" panose="02020503060305020303" pitchFamily="18" charset="0"/>
              </a:rPr>
              <a:t> </a:t>
            </a:r>
            <a:r>
              <a:rPr lang="en-US" spc="-30" dirty="0">
                <a:latin typeface="Bell MT" panose="02020503060305020303" pitchFamily="18" charset="0"/>
              </a:rPr>
              <a:t>Models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624C-27E4-435B-9098-82E57F7855FB}" type="slidenum">
              <a:rPr lang="en-US" smtClean="0">
                <a:latin typeface="Bell MT" panose="02020503060305020303" pitchFamily="18" charset="0"/>
              </a:rPr>
              <a:t>29</a:t>
            </a:fld>
            <a:endParaRPr lang="en-US">
              <a:latin typeface="Bell MT" panose="0202050306030502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33" y="2071123"/>
            <a:ext cx="2763833" cy="26026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015" y="2100800"/>
            <a:ext cx="2633813" cy="25432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777" y="2129828"/>
            <a:ext cx="2689051" cy="2543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8249" y="2129828"/>
            <a:ext cx="2741290" cy="261452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251061" y="4559688"/>
            <a:ext cx="2205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25" dirty="0">
                <a:latin typeface="Bell MT" panose="02020503060305020303" pitchFamily="18" charset="0"/>
                <a:cs typeface="Times New Roman"/>
              </a:rPr>
              <a:t>true linear </a:t>
            </a:r>
            <a:r>
              <a:rPr lang="en-US" spc="35" dirty="0">
                <a:latin typeface="Bell MT" panose="02020503060305020303" pitchFamily="18" charset="0"/>
                <a:cs typeface="Times New Roman"/>
              </a:rPr>
              <a:t>boundary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69302" y="4547238"/>
            <a:ext cx="2726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50" dirty="0">
                <a:latin typeface="Bell MT" panose="02020503060305020303" pitchFamily="18" charset="0"/>
                <a:cs typeface="Times New Roman"/>
              </a:rPr>
              <a:t>true </a:t>
            </a:r>
            <a:r>
              <a:rPr lang="en-US" spc="25" dirty="0">
                <a:latin typeface="Bell MT" panose="02020503060305020303" pitchFamily="18" charset="0"/>
                <a:cs typeface="Times New Roman"/>
              </a:rPr>
              <a:t>non-linear boundary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59333" y="4942151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25" dirty="0">
                <a:latin typeface="Bell MT" panose="02020503060305020303" pitchFamily="18" charset="0"/>
                <a:cs typeface="Times New Roman"/>
              </a:rPr>
              <a:t>linear </a:t>
            </a:r>
            <a:r>
              <a:rPr lang="en-US" spc="15" dirty="0">
                <a:latin typeface="Bell MT" panose="02020503060305020303" pitchFamily="18" charset="0"/>
                <a:cs typeface="Times New Roman"/>
              </a:rPr>
              <a:t>model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70209" y="5029957"/>
            <a:ext cx="1848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25" dirty="0">
                <a:latin typeface="Bell MT" panose="02020503060305020303" pitchFamily="18" charset="0"/>
                <a:cs typeface="Times New Roman"/>
              </a:rPr>
              <a:t>tree-based</a:t>
            </a:r>
            <a:r>
              <a:rPr lang="en-US" spc="100" dirty="0">
                <a:latin typeface="Bell MT" panose="02020503060305020303" pitchFamily="18" charset="0"/>
                <a:cs typeface="Times New Roman"/>
              </a:rPr>
              <a:t> </a:t>
            </a:r>
            <a:r>
              <a:rPr lang="en-US" spc="15" dirty="0">
                <a:latin typeface="Bell MT" panose="02020503060305020303" pitchFamily="18" charset="0"/>
                <a:cs typeface="Times New Roman"/>
              </a:rPr>
              <a:t>model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A262C4-E546-B0B0-7775-12DDF29D2A8A}"/>
              </a:ext>
            </a:extLst>
          </p:cNvPr>
          <p:cNvSpPr/>
          <p:nvPr/>
        </p:nvSpPr>
        <p:spPr>
          <a:xfrm>
            <a:off x="6896067" y="4988381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25" dirty="0">
                <a:latin typeface="Bell MT" panose="02020503060305020303" pitchFamily="18" charset="0"/>
                <a:cs typeface="Times New Roman"/>
              </a:rPr>
              <a:t>linear </a:t>
            </a:r>
            <a:r>
              <a:rPr lang="en-US" spc="15" dirty="0">
                <a:latin typeface="Bell MT" panose="02020503060305020303" pitchFamily="18" charset="0"/>
                <a:cs typeface="Times New Roman"/>
              </a:rPr>
              <a:t>model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FD4140-7D27-5280-B861-D8FFB6D6A49B}"/>
              </a:ext>
            </a:extLst>
          </p:cNvPr>
          <p:cNvSpPr/>
          <p:nvPr/>
        </p:nvSpPr>
        <p:spPr>
          <a:xfrm>
            <a:off x="9662589" y="4988381"/>
            <a:ext cx="1848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25" dirty="0">
                <a:latin typeface="Bell MT" panose="02020503060305020303" pitchFamily="18" charset="0"/>
                <a:cs typeface="Times New Roman"/>
              </a:rPr>
              <a:t>tree-based</a:t>
            </a:r>
            <a:r>
              <a:rPr lang="en-US" spc="100" dirty="0">
                <a:latin typeface="Bell MT" panose="02020503060305020303" pitchFamily="18" charset="0"/>
                <a:cs typeface="Times New Roman"/>
              </a:rPr>
              <a:t> </a:t>
            </a:r>
            <a:r>
              <a:rPr lang="en-US" spc="15" dirty="0">
                <a:latin typeface="Bell MT" panose="02020503060305020303" pitchFamily="18" charset="0"/>
                <a:cs typeface="Times New Roman"/>
              </a:rPr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1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79E0F-3789-DF1F-9FC5-A1D74E006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3555211" cy="502492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Tree-based methods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A754D6-AEAE-6E4B-1988-4E1E53E129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359817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631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465709"/>
            <a:ext cx="10634472" cy="1714073"/>
          </a:xfrm>
        </p:spPr>
        <p:txBody>
          <a:bodyPr>
            <a:normAutofit/>
          </a:bodyPr>
          <a:lstStyle/>
          <a:p>
            <a:r>
              <a:rPr lang="en-US" sz="4400" spc="-10" dirty="0">
                <a:latin typeface="Bell MT" panose="02020503060305020303" pitchFamily="18" charset="0"/>
              </a:rPr>
              <a:t>Advantages </a:t>
            </a:r>
            <a:r>
              <a:rPr lang="en-US" sz="4400" spc="-30" dirty="0">
                <a:latin typeface="Bell MT" panose="02020503060305020303" pitchFamily="18" charset="0"/>
              </a:rPr>
              <a:t>and </a:t>
            </a:r>
            <a:r>
              <a:rPr lang="en-US" sz="4400" spc="-25" dirty="0">
                <a:latin typeface="Bell MT" panose="02020503060305020303" pitchFamily="18" charset="0"/>
              </a:rPr>
              <a:t>Disadvantages </a:t>
            </a:r>
            <a:r>
              <a:rPr lang="en-US" sz="4400" spc="-40" dirty="0">
                <a:latin typeface="Bell MT" panose="02020503060305020303" pitchFamily="18" charset="0"/>
              </a:rPr>
              <a:t>of </a:t>
            </a:r>
            <a:r>
              <a:rPr lang="en-US" sz="4400" spc="-35" dirty="0">
                <a:latin typeface="Bell MT" panose="02020503060305020303" pitchFamily="18" charset="0"/>
              </a:rPr>
              <a:t>Trees</a:t>
            </a:r>
            <a:endParaRPr lang="en-US" sz="4400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179782"/>
            <a:ext cx="10506991" cy="3971636"/>
          </a:xfrm>
        </p:spPr>
        <p:txBody>
          <a:bodyPr>
            <a:normAutofit fontScale="92500" lnSpcReduction="10000"/>
          </a:bodyPr>
          <a:lstStyle/>
          <a:p>
            <a:pPr marL="289560" marR="116839" indent="-19304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Ø"/>
            </a:pPr>
            <a:r>
              <a:rPr lang="en-US" sz="2400" spc="5" dirty="0">
                <a:latin typeface="Bell MT" panose="02020503060305020303" pitchFamily="18" charset="0"/>
                <a:cs typeface="Times New Roman"/>
              </a:rPr>
              <a:t>Trees </a:t>
            </a:r>
            <a:r>
              <a:rPr lang="en-US" sz="2400" spc="30" dirty="0">
                <a:latin typeface="Bell MT" panose="02020503060305020303" pitchFamily="18" charset="0"/>
                <a:cs typeface="Times New Roman"/>
              </a:rPr>
              <a:t>are </a:t>
            </a:r>
            <a:r>
              <a:rPr lang="en-US" sz="2400" spc="10" dirty="0">
                <a:latin typeface="Bell MT" panose="02020503060305020303" pitchFamily="18" charset="0"/>
                <a:cs typeface="Times New Roman"/>
              </a:rPr>
              <a:t>very </a:t>
            </a:r>
            <a:r>
              <a:rPr lang="en-US" sz="2400" spc="15" dirty="0">
                <a:latin typeface="Bell MT" panose="02020503060305020303" pitchFamily="18" charset="0"/>
                <a:cs typeface="Times New Roman"/>
              </a:rPr>
              <a:t>easy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to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explain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to </a:t>
            </a:r>
            <a:r>
              <a:rPr lang="en-US" sz="2400" spc="15" dirty="0">
                <a:latin typeface="Bell MT" panose="02020503060305020303" pitchFamily="18" charset="0"/>
                <a:cs typeface="Times New Roman"/>
              </a:rPr>
              <a:t>people. </a:t>
            </a:r>
            <a:r>
              <a:rPr lang="en-US" sz="2400" spc="35" dirty="0">
                <a:latin typeface="Bell MT" panose="02020503060305020303" pitchFamily="18" charset="0"/>
                <a:cs typeface="Times New Roman"/>
              </a:rPr>
              <a:t>In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fact, </a:t>
            </a:r>
            <a:r>
              <a:rPr lang="en-US" sz="2400" spc="40" dirty="0">
                <a:latin typeface="Bell MT" panose="02020503060305020303" pitchFamily="18" charset="0"/>
                <a:cs typeface="Times New Roman"/>
              </a:rPr>
              <a:t>they </a:t>
            </a:r>
            <a:r>
              <a:rPr lang="en-US" sz="2400" spc="30" dirty="0">
                <a:latin typeface="Bell MT" panose="02020503060305020303" pitchFamily="18" charset="0"/>
                <a:cs typeface="Times New Roman"/>
              </a:rPr>
              <a:t>are  </a:t>
            </a:r>
            <a:r>
              <a:rPr lang="en-US" sz="2400" dirty="0">
                <a:latin typeface="Bell MT" panose="02020503060305020303" pitchFamily="18" charset="0"/>
                <a:cs typeface="Times New Roman"/>
              </a:rPr>
              <a:t>even </a:t>
            </a:r>
            <a:r>
              <a:rPr lang="en-US" sz="2400" spc="10" dirty="0">
                <a:latin typeface="Bell MT" panose="02020503060305020303" pitchFamily="18" charset="0"/>
                <a:cs typeface="Times New Roman"/>
              </a:rPr>
              <a:t>easier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to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explain </a:t>
            </a:r>
            <a:r>
              <a:rPr lang="en-US" sz="2400" spc="65" dirty="0">
                <a:latin typeface="Bell MT" panose="02020503060305020303" pitchFamily="18" charset="0"/>
                <a:cs typeface="Times New Roman"/>
              </a:rPr>
              <a:t>than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linear</a:t>
            </a:r>
            <a:r>
              <a:rPr lang="en-US" sz="2400" spc="30" dirty="0">
                <a:latin typeface="Bell MT" panose="02020503060305020303" pitchFamily="18" charset="0"/>
                <a:cs typeface="Times New Roman"/>
              </a:rPr>
              <a:t> </a:t>
            </a:r>
            <a:r>
              <a:rPr lang="en-US" sz="2400" dirty="0">
                <a:latin typeface="Bell MT" panose="02020503060305020303" pitchFamily="18" charset="0"/>
                <a:cs typeface="Times New Roman"/>
              </a:rPr>
              <a:t>regression!</a:t>
            </a:r>
          </a:p>
          <a:p>
            <a:pPr marL="289560" marR="19050" indent="-193040">
              <a:lnSpc>
                <a:spcPct val="102600"/>
              </a:lnSpc>
              <a:spcBef>
                <a:spcPts val="40"/>
              </a:spcBef>
              <a:buFont typeface="Wingdings" panose="05000000000000000000" pitchFamily="2" charset="2"/>
              <a:buChar char="Ø"/>
            </a:pPr>
            <a:r>
              <a:rPr lang="en-US" sz="2400" spc="5" dirty="0">
                <a:latin typeface="Bell MT" panose="02020503060305020303" pitchFamily="18" charset="0"/>
                <a:cs typeface="Times New Roman"/>
              </a:rPr>
              <a:t>Some</a:t>
            </a:r>
            <a:r>
              <a:rPr lang="en-US" sz="2400" dirty="0">
                <a:latin typeface="Bell MT" panose="02020503060305020303" pitchFamily="18" charset="0"/>
                <a:cs typeface="Times New Roman"/>
              </a:rPr>
              <a:t> </a:t>
            </a:r>
            <a:r>
              <a:rPr lang="en-US" sz="2400" spc="15" dirty="0">
                <a:latin typeface="Bell MT" panose="02020503060305020303" pitchFamily="18" charset="0"/>
                <a:cs typeface="Times New Roman"/>
              </a:rPr>
              <a:t>people </a:t>
            </a:r>
            <a:r>
              <a:rPr lang="en-US" sz="2400" dirty="0">
                <a:latin typeface="Bell MT" panose="02020503060305020303" pitchFamily="18" charset="0"/>
                <a:cs typeface="Times New Roman"/>
              </a:rPr>
              <a:t>believe </a:t>
            </a:r>
            <a:r>
              <a:rPr lang="en-US" sz="2400" spc="80" dirty="0">
                <a:latin typeface="Bell MT" panose="02020503060305020303" pitchFamily="18" charset="0"/>
                <a:cs typeface="Times New Roman"/>
              </a:rPr>
              <a:t>that </a:t>
            </a:r>
            <a:r>
              <a:rPr lang="en-US" sz="2400" spc="5" dirty="0">
                <a:latin typeface="Bell MT" panose="02020503060305020303" pitchFamily="18" charset="0"/>
                <a:cs typeface="Times New Roman"/>
              </a:rPr>
              <a:t>decision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trees more </a:t>
            </a:r>
            <a:r>
              <a:rPr lang="en-US" sz="2400" dirty="0">
                <a:latin typeface="Bell MT" panose="02020503060305020303" pitchFamily="18" charset="0"/>
                <a:cs typeface="Times New Roman"/>
              </a:rPr>
              <a:t>closely </a:t>
            </a:r>
            <a:r>
              <a:rPr lang="en-US" sz="2400" spc="30" dirty="0">
                <a:latin typeface="Bell MT" panose="02020503060305020303" pitchFamily="18" charset="0"/>
                <a:cs typeface="Times New Roman"/>
              </a:rPr>
              <a:t>mirror  </a:t>
            </a:r>
            <a:r>
              <a:rPr lang="en-US" sz="2400" spc="40" dirty="0">
                <a:latin typeface="Bell MT" panose="02020503060305020303" pitchFamily="18" charset="0"/>
                <a:cs typeface="Times New Roman"/>
              </a:rPr>
              <a:t>human </a:t>
            </a:r>
            <a:r>
              <a:rPr lang="en-US" sz="2400" spc="10" dirty="0">
                <a:latin typeface="Bell MT" panose="02020503060305020303" pitchFamily="18" charset="0"/>
                <a:cs typeface="Times New Roman"/>
              </a:rPr>
              <a:t>decision-making </a:t>
            </a:r>
            <a:r>
              <a:rPr lang="en-US" sz="2400" spc="65" dirty="0">
                <a:latin typeface="Bell MT" panose="02020503060305020303" pitchFamily="18" charset="0"/>
                <a:cs typeface="Times New Roman"/>
              </a:rPr>
              <a:t>than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do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the </a:t>
            </a:r>
            <a:r>
              <a:rPr lang="en-US" sz="2400" spc="10" dirty="0">
                <a:latin typeface="Bell MT" panose="02020503060305020303" pitchFamily="18" charset="0"/>
                <a:cs typeface="Times New Roman"/>
              </a:rPr>
              <a:t>regression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and </a:t>
            </a:r>
            <a:r>
              <a:rPr lang="en-US" sz="2400" spc="5" dirty="0">
                <a:latin typeface="Bell MT" panose="02020503060305020303" pitchFamily="18" charset="0"/>
                <a:cs typeface="Times New Roman"/>
              </a:rPr>
              <a:t>classification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approaches </a:t>
            </a:r>
            <a:r>
              <a:rPr lang="en-US" sz="2400" spc="5" dirty="0">
                <a:latin typeface="Bell MT" panose="02020503060305020303" pitchFamily="18" charset="0"/>
                <a:cs typeface="Times New Roman"/>
              </a:rPr>
              <a:t>seen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in </a:t>
            </a:r>
            <a:r>
              <a:rPr lang="en-US" sz="2400" spc="15" dirty="0">
                <a:latin typeface="Bell MT" panose="02020503060305020303" pitchFamily="18" charset="0"/>
                <a:cs typeface="Times New Roman"/>
              </a:rPr>
              <a:t>previous</a:t>
            </a:r>
            <a:r>
              <a:rPr lang="en-US" sz="2400" spc="85" dirty="0">
                <a:latin typeface="Bell MT" panose="02020503060305020303" pitchFamily="18" charset="0"/>
                <a:cs typeface="Times New Roman"/>
              </a:rPr>
              <a:t> </a:t>
            </a:r>
            <a:r>
              <a:rPr lang="en-US" sz="2400" spc="30" dirty="0">
                <a:latin typeface="Bell MT" panose="02020503060305020303" pitchFamily="18" charset="0"/>
                <a:cs typeface="Times New Roman"/>
              </a:rPr>
              <a:t>chapters.</a:t>
            </a:r>
            <a:endParaRPr lang="en-US" sz="2400" dirty="0">
              <a:latin typeface="Bell MT" panose="02020503060305020303" pitchFamily="18" charset="0"/>
              <a:cs typeface="Times New Roman"/>
            </a:endParaRPr>
          </a:p>
          <a:p>
            <a:pPr marL="289560" marR="274955" indent="-193040">
              <a:lnSpc>
                <a:spcPct val="102600"/>
              </a:lnSpc>
              <a:spcBef>
                <a:spcPts val="35"/>
              </a:spcBef>
              <a:buFont typeface="Wingdings" panose="05000000000000000000" pitchFamily="2" charset="2"/>
              <a:buChar char="Ø"/>
            </a:pPr>
            <a:r>
              <a:rPr lang="en-US" sz="2400" spc="5" dirty="0">
                <a:latin typeface="Bell MT" panose="02020503060305020303" pitchFamily="18" charset="0"/>
                <a:cs typeface="Times New Roman"/>
              </a:rPr>
              <a:t>Trees </a:t>
            </a:r>
            <a:r>
              <a:rPr lang="en-US" sz="2400" spc="30" dirty="0">
                <a:latin typeface="Bell MT" panose="02020503060305020303" pitchFamily="18" charset="0"/>
                <a:cs typeface="Times New Roman"/>
              </a:rPr>
              <a:t>can be </a:t>
            </a:r>
            <a:r>
              <a:rPr lang="en-US" sz="2400" spc="10" dirty="0">
                <a:latin typeface="Bell MT" panose="02020503060305020303" pitchFamily="18" charset="0"/>
                <a:cs typeface="Times New Roman"/>
              </a:rPr>
              <a:t>displayed graphically,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and </a:t>
            </a:r>
            <a:r>
              <a:rPr lang="en-US" sz="2400" spc="30" dirty="0">
                <a:latin typeface="Bell MT" panose="02020503060305020303" pitchFamily="18" charset="0"/>
                <a:cs typeface="Times New Roman"/>
              </a:rPr>
              <a:t>are </a:t>
            </a:r>
            <a:r>
              <a:rPr lang="en-US" sz="2400" spc="5" dirty="0">
                <a:latin typeface="Bell MT" panose="02020503060305020303" pitchFamily="18" charset="0"/>
                <a:cs typeface="Times New Roman"/>
              </a:rPr>
              <a:t>easily  </a:t>
            </a:r>
            <a:r>
              <a:rPr lang="en-US" sz="2400" spc="35" dirty="0">
                <a:latin typeface="Bell MT" panose="02020503060305020303" pitchFamily="18" charset="0"/>
                <a:cs typeface="Times New Roman"/>
              </a:rPr>
              <a:t>interpreted </a:t>
            </a:r>
            <a:r>
              <a:rPr lang="en-US" sz="2400" spc="5" dirty="0">
                <a:latin typeface="Bell MT" panose="02020503060305020303" pitchFamily="18" charset="0"/>
                <a:cs typeface="Times New Roman"/>
              </a:rPr>
              <a:t>even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by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a </a:t>
            </a:r>
            <a:r>
              <a:rPr lang="en-US" sz="2400" spc="30" dirty="0">
                <a:latin typeface="Bell MT" panose="02020503060305020303" pitchFamily="18" charset="0"/>
                <a:cs typeface="Times New Roman"/>
              </a:rPr>
              <a:t>non-expert </a:t>
            </a:r>
            <a:r>
              <a:rPr lang="en-US" sz="2400" spc="10" dirty="0">
                <a:latin typeface="Bell MT" panose="02020503060305020303" pitchFamily="18" charset="0"/>
                <a:cs typeface="Times New Roman"/>
              </a:rPr>
              <a:t>(especially </a:t>
            </a:r>
            <a:r>
              <a:rPr lang="en-US" sz="2400" spc="-20" dirty="0">
                <a:latin typeface="Bell MT" panose="02020503060305020303" pitchFamily="18" charset="0"/>
                <a:cs typeface="Times New Roman"/>
              </a:rPr>
              <a:t>if </a:t>
            </a:r>
            <a:r>
              <a:rPr lang="en-US" sz="2400" spc="40" dirty="0">
                <a:latin typeface="Bell MT" panose="02020503060305020303" pitchFamily="18" charset="0"/>
                <a:cs typeface="Times New Roman"/>
              </a:rPr>
              <a:t>they </a:t>
            </a:r>
            <a:r>
              <a:rPr lang="en-US" sz="2400" spc="30" dirty="0">
                <a:latin typeface="Bell MT" panose="02020503060305020303" pitchFamily="18" charset="0"/>
                <a:cs typeface="Times New Roman"/>
              </a:rPr>
              <a:t>are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small).</a:t>
            </a:r>
            <a:endParaRPr lang="en-US" sz="2400" dirty="0">
              <a:latin typeface="Bell MT" panose="02020503060305020303" pitchFamily="18" charset="0"/>
              <a:cs typeface="Times New Roman"/>
            </a:endParaRPr>
          </a:p>
          <a:p>
            <a:pPr marL="289560" marR="120014" indent="-193040">
              <a:lnSpc>
                <a:spcPct val="102600"/>
              </a:lnSpc>
              <a:spcBef>
                <a:spcPts val="40"/>
              </a:spcBef>
              <a:buFont typeface="Wingdings" panose="05000000000000000000" pitchFamily="2" charset="2"/>
              <a:buChar char="Ø"/>
            </a:pPr>
            <a:r>
              <a:rPr lang="en-US" sz="2400" spc="5" dirty="0">
                <a:latin typeface="Bell MT" panose="02020503060305020303" pitchFamily="18" charset="0"/>
                <a:cs typeface="Times New Roman"/>
              </a:rPr>
              <a:t>Trees </a:t>
            </a:r>
            <a:r>
              <a:rPr lang="en-US" sz="2400" spc="30" dirty="0">
                <a:latin typeface="Bell MT" panose="02020503060305020303" pitchFamily="18" charset="0"/>
                <a:cs typeface="Times New Roman"/>
              </a:rPr>
              <a:t>can </a:t>
            </a:r>
            <a:r>
              <a:rPr lang="en-US" sz="2400" spc="5" dirty="0">
                <a:latin typeface="Bell MT" panose="02020503060305020303" pitchFamily="18" charset="0"/>
                <a:cs typeface="Times New Roman"/>
              </a:rPr>
              <a:t>easily </a:t>
            </a:r>
            <a:r>
              <a:rPr lang="en-US" sz="2400" spc="30" dirty="0">
                <a:latin typeface="Bell MT" panose="02020503060305020303" pitchFamily="18" charset="0"/>
                <a:cs typeface="Times New Roman"/>
              </a:rPr>
              <a:t>handle qualitative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predictors </a:t>
            </a:r>
            <a:r>
              <a:rPr lang="en-US" sz="2400" spc="40" dirty="0">
                <a:latin typeface="Bell MT" panose="02020503060305020303" pitchFamily="18" charset="0"/>
                <a:cs typeface="Times New Roman"/>
              </a:rPr>
              <a:t>without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the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need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to </a:t>
            </a:r>
            <a:r>
              <a:rPr lang="en-US" sz="2400" spc="30" dirty="0">
                <a:latin typeface="Bell MT" panose="02020503060305020303" pitchFamily="18" charset="0"/>
                <a:cs typeface="Times New Roman"/>
              </a:rPr>
              <a:t>create </a:t>
            </a:r>
            <a:r>
              <a:rPr lang="en-US" sz="2400" spc="35" dirty="0">
                <a:latin typeface="Bell MT" panose="02020503060305020303" pitchFamily="18" charset="0"/>
                <a:cs typeface="Times New Roman"/>
              </a:rPr>
              <a:t>dummy</a:t>
            </a:r>
            <a:r>
              <a:rPr lang="en-US" sz="2400" spc="225" dirty="0">
                <a:latin typeface="Bell MT" panose="02020503060305020303" pitchFamily="18" charset="0"/>
                <a:cs typeface="Times New Roman"/>
              </a:rPr>
              <a:t> </a:t>
            </a:r>
            <a:r>
              <a:rPr lang="en-US" sz="2400" spc="15" dirty="0">
                <a:latin typeface="Bell MT" panose="02020503060305020303" pitchFamily="18" charset="0"/>
                <a:cs typeface="Times New Roman"/>
              </a:rPr>
              <a:t>variables.</a:t>
            </a:r>
            <a:endParaRPr lang="en-US" sz="2400" dirty="0">
              <a:latin typeface="Bell MT" panose="02020503060305020303" pitchFamily="18" charset="0"/>
              <a:cs typeface="Times New Roman"/>
            </a:endParaRPr>
          </a:p>
          <a:p>
            <a:pPr marL="289560" marR="5080" indent="-193040">
              <a:lnSpc>
                <a:spcPct val="102600"/>
              </a:lnSpc>
              <a:spcBef>
                <a:spcPts val="35"/>
              </a:spcBef>
              <a:buFont typeface="Wingdings" panose="05000000000000000000" pitchFamily="2" charset="2"/>
              <a:buChar char="Ø"/>
            </a:pP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Unfortunately, trees </a:t>
            </a:r>
            <a:r>
              <a:rPr lang="en-US" sz="2400" spc="10" dirty="0">
                <a:latin typeface="Bell MT" panose="02020503060305020303" pitchFamily="18" charset="0"/>
                <a:cs typeface="Times New Roman"/>
              </a:rPr>
              <a:t>generally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do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not </a:t>
            </a:r>
            <a:r>
              <a:rPr lang="en-US" sz="2400" spc="10" dirty="0">
                <a:latin typeface="Bell MT" panose="02020503060305020303" pitchFamily="18" charset="0"/>
                <a:cs typeface="Times New Roman"/>
              </a:rPr>
              <a:t>have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the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same </a:t>
            </a:r>
            <a:r>
              <a:rPr lang="en-US" sz="2400" spc="-5" dirty="0">
                <a:latin typeface="Bell MT" panose="02020503060305020303" pitchFamily="18" charset="0"/>
                <a:cs typeface="Times New Roman"/>
              </a:rPr>
              <a:t>level </a:t>
            </a:r>
            <a:r>
              <a:rPr lang="en-US" sz="2400" spc="-20" dirty="0">
                <a:latin typeface="Bell MT" panose="02020503060305020303" pitchFamily="18" charset="0"/>
                <a:cs typeface="Times New Roman"/>
              </a:rPr>
              <a:t>of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predictive accuracy as </a:t>
            </a:r>
            <a:r>
              <a:rPr lang="en-US" sz="2400" spc="5" dirty="0">
                <a:latin typeface="Bell MT" panose="02020503060305020303" pitchFamily="18" charset="0"/>
                <a:cs typeface="Times New Roman"/>
              </a:rPr>
              <a:t>some </a:t>
            </a:r>
            <a:r>
              <a:rPr lang="en-US" sz="2400" spc="-20" dirty="0">
                <a:latin typeface="Bell MT" panose="02020503060305020303" pitchFamily="18" charset="0"/>
                <a:cs typeface="Times New Roman"/>
              </a:rPr>
              <a:t>of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the </a:t>
            </a:r>
            <a:r>
              <a:rPr lang="en-US" sz="2400" spc="35" dirty="0">
                <a:latin typeface="Bell MT" panose="02020503060305020303" pitchFamily="18" charset="0"/>
                <a:cs typeface="Times New Roman"/>
              </a:rPr>
              <a:t>other </a:t>
            </a:r>
            <a:r>
              <a:rPr lang="en-US" sz="2400" spc="10" dirty="0">
                <a:latin typeface="Bell MT" panose="02020503060305020303" pitchFamily="18" charset="0"/>
                <a:cs typeface="Times New Roman"/>
              </a:rPr>
              <a:t>regression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and  </a:t>
            </a:r>
            <a:r>
              <a:rPr lang="en-US" sz="2400" spc="5" dirty="0">
                <a:latin typeface="Bell MT" panose="02020503060305020303" pitchFamily="18" charset="0"/>
                <a:cs typeface="Times New Roman"/>
              </a:rPr>
              <a:t>classification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approaches </a:t>
            </a:r>
            <a:r>
              <a:rPr lang="en-US" sz="2400" spc="5" dirty="0">
                <a:latin typeface="Bell MT" panose="02020503060305020303" pitchFamily="18" charset="0"/>
                <a:cs typeface="Times New Roman"/>
              </a:rPr>
              <a:t>seen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in </a:t>
            </a:r>
            <a:r>
              <a:rPr lang="en-US" sz="2400" spc="35" dirty="0">
                <a:latin typeface="Bell MT" panose="02020503060305020303" pitchFamily="18" charset="0"/>
                <a:cs typeface="Times New Roman"/>
              </a:rPr>
              <a:t>this</a:t>
            </a:r>
            <a:r>
              <a:rPr lang="en-US" sz="2400" spc="55" dirty="0">
                <a:latin typeface="Bell MT" panose="02020503060305020303" pitchFamily="18" charset="0"/>
                <a:cs typeface="Times New Roman"/>
              </a:rPr>
              <a:t>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book.</a:t>
            </a:r>
            <a:endParaRPr lang="en-US" sz="2400" dirty="0">
              <a:latin typeface="Bell MT" panose="02020503060305020303" pitchFamily="18" charset="0"/>
              <a:cs typeface="Times New Roman"/>
            </a:endParaRPr>
          </a:p>
          <a:p>
            <a:pPr marL="12700" marR="252095">
              <a:lnSpc>
                <a:spcPct val="102600"/>
              </a:lnSpc>
              <a:spcBef>
                <a:spcPts val="295"/>
              </a:spcBef>
            </a:pPr>
            <a:r>
              <a:rPr lang="en-US" sz="2400" dirty="0">
                <a:latin typeface="Bell MT" panose="02020503060305020303" pitchFamily="18" charset="0"/>
                <a:cs typeface="Times New Roman"/>
              </a:rPr>
              <a:t>However,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by aggregating </a:t>
            </a:r>
            <a:r>
              <a:rPr lang="en-US" sz="2400" spc="30" dirty="0">
                <a:latin typeface="Bell MT" panose="02020503060305020303" pitchFamily="18" charset="0"/>
                <a:cs typeface="Times New Roman"/>
              </a:rPr>
              <a:t>many </a:t>
            </a:r>
            <a:r>
              <a:rPr lang="en-US" sz="2400" spc="5" dirty="0">
                <a:latin typeface="Bell MT" panose="02020503060305020303" pitchFamily="18" charset="0"/>
                <a:cs typeface="Times New Roman"/>
              </a:rPr>
              <a:t>decision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trees,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the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predictive  performance </a:t>
            </a:r>
            <a:r>
              <a:rPr lang="en-US" sz="2400" spc="-20" dirty="0">
                <a:latin typeface="Bell MT" panose="02020503060305020303" pitchFamily="18" charset="0"/>
                <a:cs typeface="Times New Roman"/>
              </a:rPr>
              <a:t>of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trees </a:t>
            </a:r>
            <a:r>
              <a:rPr lang="en-US" sz="2400" spc="30" dirty="0">
                <a:latin typeface="Bell MT" panose="02020503060305020303" pitchFamily="18" charset="0"/>
                <a:cs typeface="Times New Roman"/>
              </a:rPr>
              <a:t>can be substantially </a:t>
            </a:r>
            <a:r>
              <a:rPr lang="en-US" sz="2400" spc="15" dirty="0">
                <a:latin typeface="Bell MT" panose="02020503060305020303" pitchFamily="18" charset="0"/>
                <a:cs typeface="Times New Roman"/>
              </a:rPr>
              <a:t>improved. </a:t>
            </a:r>
            <a:r>
              <a:rPr lang="en-US" sz="2400" spc="-10" dirty="0">
                <a:latin typeface="Bell MT" panose="02020503060305020303" pitchFamily="18" charset="0"/>
                <a:cs typeface="Times New Roman"/>
              </a:rPr>
              <a:t>We  </a:t>
            </a:r>
            <a:r>
              <a:rPr lang="en-US" sz="2400" spc="30" dirty="0">
                <a:latin typeface="Bell MT" panose="02020503060305020303" pitchFamily="18" charset="0"/>
                <a:cs typeface="Times New Roman"/>
              </a:rPr>
              <a:t>introduce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these concepts</a:t>
            </a:r>
            <a:r>
              <a:rPr lang="en-US" sz="2400" spc="185" dirty="0">
                <a:latin typeface="Bell MT" panose="02020503060305020303" pitchFamily="18" charset="0"/>
                <a:cs typeface="Times New Roman"/>
              </a:rPr>
              <a:t> </a:t>
            </a:r>
            <a:r>
              <a:rPr lang="en-US" sz="2400" spc="35" dirty="0">
                <a:latin typeface="Bell MT" panose="02020503060305020303" pitchFamily="18" charset="0"/>
                <a:cs typeface="Times New Roman"/>
              </a:rPr>
              <a:t>next.</a:t>
            </a:r>
            <a:endParaRPr lang="en-US" sz="2400" dirty="0">
              <a:latin typeface="Bell MT" panose="02020503060305020303" pitchFamily="18" charset="0"/>
              <a:cs typeface="Times New Roman"/>
            </a:endParaRPr>
          </a:p>
          <a:p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624C-27E4-435B-9098-82E57F7855F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0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19518-FAAD-AC45-AEAB-62FC9602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3964251" cy="22379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dirty="0">
                <a:latin typeface="Bell MT" panose="02020503060305020303" pitchFamily="18" charset="0"/>
              </a:rPr>
              <a:t>Basics of decision tree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A440B4-7E77-0731-D423-84B397567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408254"/>
            <a:ext cx="3964250" cy="247003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latin typeface="Bell MT" panose="02020503060305020303" pitchFamily="18" charset="0"/>
              </a:rPr>
              <a:t>Example problem: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Bell MT" panose="02020503060305020303" pitchFamily="18" charset="0"/>
              </a:rPr>
              <a:t>Outcome: baseball player’s log-transformed </a:t>
            </a:r>
            <a:r>
              <a:rPr lang="en-US" sz="1800" spc="80" dirty="0">
                <a:solidFill>
                  <a:srgbClr val="BF7F3F"/>
                </a:solidFill>
                <a:latin typeface="Bell MT" panose="02020503060305020303" pitchFamily="18" charset="0"/>
              </a:rPr>
              <a:t>Salary</a:t>
            </a:r>
            <a:r>
              <a:rPr lang="en-US" sz="1700" dirty="0">
                <a:solidFill>
                  <a:srgbClr val="00B050"/>
                </a:solidFill>
                <a:latin typeface="Bell MT" panose="02020503060305020303" pitchFamily="18" charset="0"/>
              </a:rPr>
              <a:t> </a:t>
            </a:r>
            <a:r>
              <a:rPr lang="en-US" sz="1700" dirty="0">
                <a:latin typeface="Bell MT" panose="02020503060305020303" pitchFamily="18" charset="0"/>
              </a:rPr>
              <a:t>(measured in thousands of dollars)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Bell MT" panose="02020503060305020303" pitchFamily="18" charset="0"/>
              </a:rPr>
              <a:t>Predictors: </a:t>
            </a:r>
          </a:p>
          <a:p>
            <a:pPr marL="1028700" lvl="1" indent="-342900">
              <a:lnSpc>
                <a:spcPct val="90000"/>
              </a:lnSpc>
              <a:buFont typeface="Arial" panose="020B0604020202020204" pitchFamily="34" charset="0"/>
              <a:buChar char="o"/>
            </a:pPr>
            <a:r>
              <a:rPr lang="en-US" sz="1800" spc="50" dirty="0">
                <a:solidFill>
                  <a:srgbClr val="BF7F3F"/>
                </a:solidFill>
                <a:latin typeface="Bell MT" panose="02020503060305020303" pitchFamily="18" charset="0"/>
              </a:rPr>
              <a:t>Years </a:t>
            </a:r>
            <a:r>
              <a:rPr lang="en-US" sz="1700" dirty="0">
                <a:latin typeface="Bell MT" panose="02020503060305020303" pitchFamily="18" charset="0"/>
              </a:rPr>
              <a:t>: # number of played years</a:t>
            </a:r>
          </a:p>
          <a:p>
            <a:pPr marL="1028700" lvl="1" indent="-342900">
              <a:lnSpc>
                <a:spcPct val="90000"/>
              </a:lnSpc>
              <a:buFont typeface="Arial" panose="020B0604020202020204" pitchFamily="34" charset="0"/>
              <a:buChar char="o"/>
            </a:pPr>
            <a:r>
              <a:rPr lang="en-US" sz="1800" spc="100" dirty="0">
                <a:solidFill>
                  <a:srgbClr val="BF7F3F"/>
                </a:solidFill>
                <a:latin typeface="Bell MT" panose="02020503060305020303" pitchFamily="18" charset="0"/>
              </a:rPr>
              <a:t>Hits </a:t>
            </a:r>
            <a:r>
              <a:rPr lang="en-US" sz="1700" dirty="0">
                <a:latin typeface="Bell MT" panose="02020503060305020303" pitchFamily="18" charset="0"/>
              </a:rPr>
              <a:t>: # of hits made in previous year</a:t>
            </a: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  <p:pic>
        <p:nvPicPr>
          <p:cNvPr id="11" name="Content Placeholder 10" descr="A text on a white background&#10;&#10;Description automatically generated">
            <a:extLst>
              <a:ext uri="{FF2B5EF4-FFF2-40B4-BE49-F238E27FC236}">
                <a16:creationId xmlns:a16="http://schemas.microsoft.com/office/drawing/2014/main" id="{541F64C2-EEB2-CDCF-5BA6-199D83E259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488" y="548553"/>
            <a:ext cx="7482184" cy="56490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38FF3AD-D6AA-76BD-63B7-3BC374618FE4}"/>
              </a:ext>
            </a:extLst>
          </p:cNvPr>
          <p:cNvSpPr/>
          <p:nvPr/>
        </p:nvSpPr>
        <p:spPr>
          <a:xfrm>
            <a:off x="7195828" y="5444066"/>
            <a:ext cx="1533306" cy="220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753C8B-113A-F5E3-D040-4ADC54762328}"/>
              </a:ext>
            </a:extLst>
          </p:cNvPr>
          <p:cNvSpPr/>
          <p:nvPr/>
        </p:nvSpPr>
        <p:spPr>
          <a:xfrm>
            <a:off x="9168560" y="5444065"/>
            <a:ext cx="2015907" cy="220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80A165-0D8A-3F58-1B71-640408C505C2}"/>
              </a:ext>
            </a:extLst>
          </p:cNvPr>
          <p:cNvSpPr/>
          <p:nvPr/>
        </p:nvSpPr>
        <p:spPr>
          <a:xfrm>
            <a:off x="4758267" y="5664198"/>
            <a:ext cx="508000" cy="2140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95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19518-FAAD-AC45-AEAB-62FC9602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660400"/>
            <a:ext cx="4066350" cy="22379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5400" dirty="0">
                <a:latin typeface="Bell MT" panose="02020503060305020303" pitchFamily="18" charset="0"/>
              </a:rPr>
              <a:t>Basics of decision tree: cont.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A440B4-7E77-0731-D423-84B397567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408254"/>
            <a:ext cx="3964250" cy="247003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Bell MT" panose="02020503060305020303" pitchFamily="18" charset="0"/>
              </a:rPr>
              <a:t>Overall, the tree stratifies (or segments) the players into three regions of predictor space: 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Bell MT" panose="02020503060305020303" pitchFamily="18" charset="0"/>
              </a:rPr>
              <a:t>R1 ={X | </a:t>
            </a:r>
            <a:r>
              <a:rPr lang="en-US" sz="1600" spc="50" dirty="0">
                <a:solidFill>
                  <a:srgbClr val="BF7F3F"/>
                </a:solidFill>
                <a:latin typeface="Bell MT" panose="02020503060305020303" pitchFamily="18" charset="0"/>
              </a:rPr>
              <a:t>Years </a:t>
            </a:r>
            <a:r>
              <a:rPr lang="en-US" sz="1700" dirty="0">
                <a:latin typeface="Bell MT" panose="02020503060305020303" pitchFamily="18" charset="0"/>
              </a:rPr>
              <a:t>&lt; 4.5},  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Bell MT" panose="02020503060305020303" pitchFamily="18" charset="0"/>
              </a:rPr>
              <a:t>R2 ={X | </a:t>
            </a:r>
            <a:r>
              <a:rPr lang="en-US" sz="1600" spc="50" dirty="0">
                <a:solidFill>
                  <a:srgbClr val="BF7F3F"/>
                </a:solidFill>
                <a:latin typeface="Bell MT" panose="02020503060305020303" pitchFamily="18" charset="0"/>
              </a:rPr>
              <a:t>Years </a:t>
            </a:r>
            <a:r>
              <a:rPr lang="en-US" sz="1700" dirty="0">
                <a:latin typeface="Bell MT" panose="02020503060305020303" pitchFamily="18" charset="0"/>
              </a:rPr>
              <a:t>&gt;=4.5, </a:t>
            </a:r>
            <a:r>
              <a:rPr lang="en-US" sz="1600" spc="100" dirty="0">
                <a:solidFill>
                  <a:srgbClr val="BF7F3F"/>
                </a:solidFill>
                <a:latin typeface="Bell MT" panose="02020503060305020303" pitchFamily="18" charset="0"/>
              </a:rPr>
              <a:t>Hits </a:t>
            </a:r>
            <a:r>
              <a:rPr lang="en-US" sz="1700" dirty="0">
                <a:latin typeface="Bell MT" panose="02020503060305020303" pitchFamily="18" charset="0"/>
              </a:rPr>
              <a:t>&lt;117.5}, and 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Bell MT" panose="02020503060305020303" pitchFamily="18" charset="0"/>
              </a:rPr>
              <a:t>R3 ={X | </a:t>
            </a:r>
            <a:r>
              <a:rPr lang="en-US" sz="1600" spc="50" dirty="0">
                <a:solidFill>
                  <a:srgbClr val="BF7F3F"/>
                </a:solidFill>
                <a:latin typeface="Bell MT" panose="02020503060305020303" pitchFamily="18" charset="0"/>
              </a:rPr>
              <a:t>Years </a:t>
            </a:r>
            <a:r>
              <a:rPr lang="en-US" sz="1700" dirty="0">
                <a:latin typeface="Bell MT" panose="02020503060305020303" pitchFamily="18" charset="0"/>
              </a:rPr>
              <a:t>&gt;=4.5, </a:t>
            </a:r>
            <a:r>
              <a:rPr lang="en-US" sz="1600" spc="100" dirty="0">
                <a:solidFill>
                  <a:srgbClr val="BF7F3F"/>
                </a:solidFill>
                <a:latin typeface="Bell MT" panose="02020503060305020303" pitchFamily="18" charset="0"/>
              </a:rPr>
              <a:t>Hits </a:t>
            </a:r>
            <a:r>
              <a:rPr lang="en-US" sz="1700" dirty="0">
                <a:latin typeface="Bell MT" panose="02020503060305020303" pitchFamily="18" charset="0"/>
              </a:rPr>
              <a:t>&gt;=117.5}.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41F64C2-EEB2-CDCF-5BA6-199D83E259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48949" y="583730"/>
            <a:ext cx="7482184" cy="564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4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0EC1CC-DB98-61BB-8EC6-1FDA94608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868342"/>
            <a:ext cx="10634472" cy="2992458"/>
          </a:xfrm>
        </p:spPr>
        <p:txBody>
          <a:bodyPr/>
          <a:lstStyle/>
          <a:p>
            <a:r>
              <a:rPr lang="en-US" sz="5400" dirty="0">
                <a:latin typeface="Bell MT" panose="02020503060305020303" pitchFamily="18" charset="0"/>
              </a:rPr>
              <a:t>Ex 1: can you write the decision regression rule (function) with basis functions format?</a:t>
            </a:r>
            <a:endParaRPr lang="en-US" sz="5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E851227-DCE2-7864-AE6C-7B12E52714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600" y="3860800"/>
                <a:ext cx="10506991" cy="2018791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= mean (Expected value) of that category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E851227-DCE2-7864-AE6C-7B12E5271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600" y="3860800"/>
                <a:ext cx="10506991" cy="2018791"/>
              </a:xfrm>
              <a:blipFill>
                <a:blip r:embed="rId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862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6"/>
            <a:ext cx="11147071" cy="147664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4A5A7A6-D8E6-1431-362E-CAF9C2351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0221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pc="-25" dirty="0">
                <a:latin typeface="Bell MT" panose="02020503060305020303" pitchFamily="18" charset="0"/>
              </a:rPr>
              <a:t>Terminology </a:t>
            </a:r>
            <a:r>
              <a:rPr lang="en-US" spc="-40" dirty="0">
                <a:latin typeface="Bell MT" panose="02020503060305020303" pitchFamily="18" charset="0"/>
              </a:rPr>
              <a:t>for</a:t>
            </a:r>
            <a:r>
              <a:rPr lang="en-US" spc="-85" dirty="0">
                <a:latin typeface="Bell MT" panose="02020503060305020303" pitchFamily="18" charset="0"/>
              </a:rPr>
              <a:t> </a:t>
            </a:r>
            <a:r>
              <a:rPr lang="en-US" spc="-35" dirty="0">
                <a:latin typeface="Bell MT" panose="02020503060305020303" pitchFamily="18" charset="0"/>
              </a:rPr>
              <a:t>trees</a:t>
            </a:r>
            <a:endParaRPr lang="en-US" dirty="0">
              <a:latin typeface="Bell MT" panose="02020503060305020303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CDD0E7-BDD6-41F4-8AAB-088A2E8D0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C77FF9A-3BD7-4A1C-BEC3-BC5531BD2B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alphaModFix/>
          </a:blip>
          <a:srcRect t="2910" r="-1" b="-1"/>
          <a:stretch/>
        </p:blipFill>
        <p:spPr>
          <a:xfrm>
            <a:off x="490151" y="2074569"/>
            <a:ext cx="5443546" cy="432058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199351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54015-3AAA-19A0-1336-895835895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89600" y="2020533"/>
            <a:ext cx="5920713" cy="432058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144780" indent="-132080">
              <a:spcBef>
                <a:spcPts val="90"/>
              </a:spcBef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5415" algn="l"/>
              </a:tabLst>
            </a:pPr>
            <a:r>
              <a:rPr lang="en-US" spc="35" dirty="0">
                <a:latin typeface="Bell MT" panose="02020503060305020303" pitchFamily="18" charset="0"/>
              </a:rPr>
              <a:t>In</a:t>
            </a:r>
            <a:r>
              <a:rPr lang="en-US" spc="80" dirty="0">
                <a:latin typeface="Bell MT" panose="02020503060305020303" pitchFamily="18" charset="0"/>
              </a:rPr>
              <a:t> </a:t>
            </a:r>
            <a:r>
              <a:rPr lang="en-US" spc="5" dirty="0">
                <a:latin typeface="Bell MT" panose="02020503060305020303" pitchFamily="18" charset="0"/>
              </a:rPr>
              <a:t>keeping</a:t>
            </a:r>
            <a:r>
              <a:rPr lang="en-US" spc="85" dirty="0">
                <a:latin typeface="Bell MT" panose="02020503060305020303" pitchFamily="18" charset="0"/>
              </a:rPr>
              <a:t> </a:t>
            </a:r>
            <a:r>
              <a:rPr lang="en-US" spc="35" dirty="0">
                <a:latin typeface="Bell MT" panose="02020503060305020303" pitchFamily="18" charset="0"/>
              </a:rPr>
              <a:t>with</a:t>
            </a:r>
            <a:r>
              <a:rPr lang="en-US" spc="80" dirty="0">
                <a:latin typeface="Bell MT" panose="02020503060305020303" pitchFamily="18" charset="0"/>
              </a:rPr>
              <a:t> </a:t>
            </a:r>
            <a:r>
              <a:rPr lang="en-US" spc="50" dirty="0">
                <a:latin typeface="Bell MT" panose="02020503060305020303" pitchFamily="18" charset="0"/>
              </a:rPr>
              <a:t>the</a:t>
            </a:r>
            <a:r>
              <a:rPr lang="en-US" spc="85" dirty="0">
                <a:latin typeface="Bell MT" panose="02020503060305020303" pitchFamily="18" charset="0"/>
              </a:rPr>
              <a:t> </a:t>
            </a:r>
            <a:r>
              <a:rPr lang="en-US" i="1" spc="5" dirty="0">
                <a:solidFill>
                  <a:srgbClr val="00B050"/>
                </a:solidFill>
                <a:latin typeface="Bell MT" panose="02020503060305020303" pitchFamily="18" charset="0"/>
              </a:rPr>
              <a:t>tree</a:t>
            </a:r>
            <a:r>
              <a:rPr lang="en-US" i="1" spc="80" dirty="0">
                <a:latin typeface="Bell MT" panose="02020503060305020303" pitchFamily="18" charset="0"/>
              </a:rPr>
              <a:t> </a:t>
            </a:r>
            <a:r>
              <a:rPr lang="en-US" spc="5" dirty="0">
                <a:latin typeface="Bell MT" panose="02020503060305020303" pitchFamily="18" charset="0"/>
              </a:rPr>
              <a:t>analogy,</a:t>
            </a:r>
            <a:r>
              <a:rPr lang="en-US" spc="80" dirty="0">
                <a:latin typeface="Bell MT" panose="02020503060305020303" pitchFamily="18" charset="0"/>
              </a:rPr>
              <a:t> </a:t>
            </a:r>
            <a:r>
              <a:rPr lang="en-US" spc="50" dirty="0">
                <a:latin typeface="Bell MT" panose="02020503060305020303" pitchFamily="18" charset="0"/>
              </a:rPr>
              <a:t>the</a:t>
            </a:r>
            <a:r>
              <a:rPr lang="en-US" spc="80" dirty="0">
                <a:latin typeface="Bell MT" panose="02020503060305020303" pitchFamily="18" charset="0"/>
              </a:rPr>
              <a:t> </a:t>
            </a:r>
            <a:r>
              <a:rPr lang="en-US" spc="5" dirty="0">
                <a:latin typeface="Bell MT" panose="02020503060305020303" pitchFamily="18" charset="0"/>
              </a:rPr>
              <a:t>regions</a:t>
            </a:r>
            <a:r>
              <a:rPr lang="en-US" spc="80" dirty="0">
                <a:latin typeface="Bell MT" panose="02020503060305020303" pitchFamily="18" charset="0"/>
              </a:rPr>
              <a:t> </a:t>
            </a:r>
            <a:r>
              <a:rPr lang="en-US" i="1" spc="30" dirty="0">
                <a:latin typeface="Bell MT" panose="02020503060305020303" pitchFamily="18" charset="0"/>
              </a:rPr>
              <a:t>R</a:t>
            </a:r>
            <a:r>
              <a:rPr lang="en-US" spc="44" baseline="-10416" dirty="0">
                <a:latin typeface="Bell MT" panose="02020503060305020303" pitchFamily="18" charset="0"/>
              </a:rPr>
              <a:t>1</a:t>
            </a:r>
            <a:r>
              <a:rPr lang="en-US" spc="30" dirty="0">
                <a:latin typeface="Bell MT" panose="02020503060305020303" pitchFamily="18" charset="0"/>
              </a:rPr>
              <a:t>,</a:t>
            </a:r>
            <a:r>
              <a:rPr lang="en-US" spc="80" dirty="0">
                <a:latin typeface="Bell MT" panose="02020503060305020303" pitchFamily="18" charset="0"/>
              </a:rPr>
              <a:t> </a:t>
            </a:r>
            <a:r>
              <a:rPr lang="en-US" i="1" spc="30" dirty="0">
                <a:latin typeface="Bell MT" panose="02020503060305020303" pitchFamily="18" charset="0"/>
              </a:rPr>
              <a:t>R</a:t>
            </a:r>
            <a:r>
              <a:rPr lang="en-US" spc="44" baseline="-10416" dirty="0">
                <a:latin typeface="Bell MT" panose="02020503060305020303" pitchFamily="18" charset="0"/>
              </a:rPr>
              <a:t>2</a:t>
            </a:r>
            <a:r>
              <a:rPr lang="en-US" spc="30" dirty="0">
                <a:latin typeface="Bell MT" panose="02020503060305020303" pitchFamily="18" charset="0"/>
              </a:rPr>
              <a:t>,</a:t>
            </a:r>
            <a:r>
              <a:rPr lang="en-US" spc="80" dirty="0">
                <a:latin typeface="Bell MT" panose="02020503060305020303" pitchFamily="18" charset="0"/>
              </a:rPr>
              <a:t> </a:t>
            </a:r>
            <a:r>
              <a:rPr lang="en-US" spc="50" dirty="0">
                <a:latin typeface="Bell MT" panose="02020503060305020303" pitchFamily="18" charset="0"/>
              </a:rPr>
              <a:t>and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i="1" spc="15" dirty="0">
                <a:latin typeface="Bell MT" panose="02020503060305020303" pitchFamily="18" charset="0"/>
              </a:rPr>
              <a:t>R</a:t>
            </a:r>
            <a:r>
              <a:rPr lang="en-US" spc="22" baseline="-10416" dirty="0">
                <a:latin typeface="Bell MT" panose="02020503060305020303" pitchFamily="18" charset="0"/>
              </a:rPr>
              <a:t>3 </a:t>
            </a:r>
            <a:r>
              <a:rPr lang="en-US" spc="30" dirty="0">
                <a:latin typeface="Bell MT" panose="02020503060305020303" pitchFamily="18" charset="0"/>
              </a:rPr>
              <a:t>are </a:t>
            </a:r>
            <a:r>
              <a:rPr lang="en-US" spc="10" dirty="0">
                <a:latin typeface="Bell MT" panose="02020503060305020303" pitchFamily="18" charset="0"/>
              </a:rPr>
              <a:t>known </a:t>
            </a:r>
            <a:r>
              <a:rPr lang="en-US" spc="25" dirty="0">
                <a:latin typeface="Bell MT" panose="02020503060305020303" pitchFamily="18" charset="0"/>
              </a:rPr>
              <a:t>as </a:t>
            </a:r>
            <a:r>
              <a:rPr lang="en-US" i="1" spc="25" dirty="0">
                <a:solidFill>
                  <a:srgbClr val="00B050"/>
                </a:solidFill>
                <a:latin typeface="Bell MT" panose="02020503060305020303" pitchFamily="18" charset="0"/>
              </a:rPr>
              <a:t>terminal</a:t>
            </a:r>
            <a:r>
              <a:rPr lang="en-US" i="1" spc="150" dirty="0">
                <a:solidFill>
                  <a:srgbClr val="00B050"/>
                </a:solidFill>
                <a:latin typeface="Bell MT" panose="02020503060305020303" pitchFamily="18" charset="0"/>
              </a:rPr>
              <a:t> </a:t>
            </a:r>
            <a:r>
              <a:rPr lang="en-US" i="1" spc="15" dirty="0">
                <a:solidFill>
                  <a:srgbClr val="00B050"/>
                </a:solidFill>
                <a:latin typeface="Bell MT" panose="02020503060305020303" pitchFamily="18" charset="0"/>
              </a:rPr>
              <a:t>nodes </a:t>
            </a:r>
            <a:r>
              <a:rPr lang="en-US" spc="15" dirty="0">
                <a:latin typeface="Bell MT" panose="02020503060305020303" pitchFamily="18" charset="0"/>
              </a:rPr>
              <a:t>or</a:t>
            </a:r>
            <a:r>
              <a:rPr lang="en-US" i="1" spc="15" dirty="0">
                <a:latin typeface="Bell MT" panose="02020503060305020303" pitchFamily="18" charset="0"/>
              </a:rPr>
              <a:t> </a:t>
            </a:r>
            <a:r>
              <a:rPr lang="en-US" i="1" spc="15" dirty="0">
                <a:solidFill>
                  <a:srgbClr val="00B050"/>
                </a:solidFill>
                <a:latin typeface="Bell MT" panose="02020503060305020303" pitchFamily="18" charset="0"/>
              </a:rPr>
              <a:t>leaves</a:t>
            </a:r>
            <a:r>
              <a:rPr lang="en-US" i="1" spc="15" dirty="0">
                <a:latin typeface="Bell MT" panose="02020503060305020303" pitchFamily="18" charset="0"/>
              </a:rPr>
              <a:t>.</a:t>
            </a:r>
            <a:endParaRPr lang="en-US" dirty="0">
              <a:latin typeface="Bell MT" panose="02020503060305020303" pitchFamily="18" charset="0"/>
            </a:endParaRPr>
          </a:p>
          <a:p>
            <a:pPr marL="144780" marR="314960" indent="-132080">
              <a:spcBef>
                <a:spcPts val="300"/>
              </a:spcBef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5415" algn="l"/>
              </a:tabLst>
            </a:pPr>
            <a:r>
              <a:rPr lang="en-US" dirty="0">
                <a:latin typeface="Bell MT" panose="02020503060305020303" pitchFamily="18" charset="0"/>
              </a:rPr>
              <a:t>Decision </a:t>
            </a:r>
            <a:r>
              <a:rPr lang="en-US" spc="25" dirty="0">
                <a:latin typeface="Bell MT" panose="02020503060305020303" pitchFamily="18" charset="0"/>
              </a:rPr>
              <a:t>trees </a:t>
            </a:r>
            <a:r>
              <a:rPr lang="en-US" spc="30" dirty="0">
                <a:latin typeface="Bell MT" panose="02020503060305020303" pitchFamily="18" charset="0"/>
              </a:rPr>
              <a:t>are </a:t>
            </a:r>
            <a:r>
              <a:rPr lang="en-US" spc="25" dirty="0">
                <a:latin typeface="Bell MT" panose="02020503060305020303" pitchFamily="18" charset="0"/>
              </a:rPr>
              <a:t>typically </a:t>
            </a:r>
            <a:r>
              <a:rPr lang="en-US" spc="30" dirty="0">
                <a:latin typeface="Bell MT" panose="02020503060305020303" pitchFamily="18" charset="0"/>
              </a:rPr>
              <a:t>drawn </a:t>
            </a:r>
            <a:r>
              <a:rPr lang="en-US" i="1" spc="10" dirty="0">
                <a:solidFill>
                  <a:srgbClr val="00B050"/>
                </a:solidFill>
                <a:latin typeface="Bell MT" panose="02020503060305020303" pitchFamily="18" charset="0"/>
              </a:rPr>
              <a:t>upside </a:t>
            </a:r>
            <a:r>
              <a:rPr lang="en-US" i="1" dirty="0">
                <a:solidFill>
                  <a:srgbClr val="00B050"/>
                </a:solidFill>
                <a:latin typeface="Bell MT" panose="02020503060305020303" pitchFamily="18" charset="0"/>
              </a:rPr>
              <a:t>down</a:t>
            </a:r>
            <a:r>
              <a:rPr lang="en-US" dirty="0">
                <a:latin typeface="Bell MT" panose="02020503060305020303" pitchFamily="18" charset="0"/>
              </a:rPr>
              <a:t>, </a:t>
            </a:r>
            <a:r>
              <a:rPr lang="en-US" spc="25" dirty="0">
                <a:latin typeface="Bell MT" panose="02020503060305020303" pitchFamily="18" charset="0"/>
              </a:rPr>
              <a:t>in </a:t>
            </a:r>
            <a:r>
              <a:rPr lang="en-US" spc="50" dirty="0">
                <a:latin typeface="Bell MT" panose="02020503060305020303" pitchFamily="18" charset="0"/>
              </a:rPr>
              <a:t>the </a:t>
            </a:r>
            <a:r>
              <a:rPr lang="en-US" spc="5" dirty="0">
                <a:latin typeface="Bell MT" panose="02020503060305020303" pitchFamily="18" charset="0"/>
              </a:rPr>
              <a:t>sense </a:t>
            </a:r>
            <a:r>
              <a:rPr lang="en-US" spc="80" dirty="0">
                <a:latin typeface="Bell MT" panose="02020503060305020303" pitchFamily="18" charset="0"/>
              </a:rPr>
              <a:t>that </a:t>
            </a:r>
            <a:r>
              <a:rPr lang="en-US" spc="50" dirty="0">
                <a:latin typeface="Bell MT" panose="02020503060305020303" pitchFamily="18" charset="0"/>
              </a:rPr>
              <a:t>the </a:t>
            </a:r>
            <a:r>
              <a:rPr lang="en-US" i="1" dirty="0">
                <a:solidFill>
                  <a:srgbClr val="00B050"/>
                </a:solidFill>
                <a:latin typeface="Bell MT" panose="02020503060305020303" pitchFamily="18" charset="0"/>
              </a:rPr>
              <a:t>leaves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spc="30" dirty="0">
                <a:latin typeface="Bell MT" panose="02020503060305020303" pitchFamily="18" charset="0"/>
              </a:rPr>
              <a:t>are </a:t>
            </a:r>
            <a:r>
              <a:rPr lang="en-US" spc="80" dirty="0">
                <a:latin typeface="Bell MT" panose="02020503060305020303" pitchFamily="18" charset="0"/>
              </a:rPr>
              <a:t>at </a:t>
            </a:r>
            <a:r>
              <a:rPr lang="en-US" spc="50" dirty="0">
                <a:latin typeface="Bell MT" panose="02020503060305020303" pitchFamily="18" charset="0"/>
              </a:rPr>
              <a:t>the bottom </a:t>
            </a:r>
            <a:r>
              <a:rPr lang="en-US" spc="-20" dirty="0">
                <a:latin typeface="Bell MT" panose="02020503060305020303" pitchFamily="18" charset="0"/>
              </a:rPr>
              <a:t>of </a:t>
            </a:r>
            <a:r>
              <a:rPr lang="en-US" spc="50" dirty="0">
                <a:latin typeface="Bell MT" panose="02020503060305020303" pitchFamily="18" charset="0"/>
              </a:rPr>
              <a:t>the</a:t>
            </a:r>
            <a:r>
              <a:rPr lang="en-US" spc="-30" dirty="0">
                <a:latin typeface="Bell MT" panose="02020503060305020303" pitchFamily="18" charset="0"/>
              </a:rPr>
              <a:t> </a:t>
            </a:r>
            <a:r>
              <a:rPr lang="en-US" spc="30" dirty="0">
                <a:latin typeface="Bell MT" panose="02020503060305020303" pitchFamily="18" charset="0"/>
              </a:rPr>
              <a:t>tree.</a:t>
            </a:r>
            <a:endParaRPr lang="en-US" dirty="0">
              <a:latin typeface="Bell MT" panose="02020503060305020303" pitchFamily="18" charset="0"/>
            </a:endParaRPr>
          </a:p>
          <a:p>
            <a:pPr marL="144780" marR="5080" indent="-132080">
              <a:spcBef>
                <a:spcPts val="300"/>
              </a:spcBef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5415" algn="l"/>
              </a:tabLst>
            </a:pPr>
            <a:r>
              <a:rPr lang="en-US" spc="50" dirty="0">
                <a:latin typeface="Bell MT" panose="02020503060305020303" pitchFamily="18" charset="0"/>
              </a:rPr>
              <a:t>The </a:t>
            </a:r>
            <a:r>
              <a:rPr lang="en-US" spc="30" dirty="0">
                <a:latin typeface="Bell MT" panose="02020503060305020303" pitchFamily="18" charset="0"/>
              </a:rPr>
              <a:t>points </a:t>
            </a:r>
            <a:r>
              <a:rPr lang="en-US" spc="15" dirty="0">
                <a:latin typeface="Bell MT" panose="02020503060305020303" pitchFamily="18" charset="0"/>
              </a:rPr>
              <a:t>along </a:t>
            </a:r>
            <a:r>
              <a:rPr lang="en-US" spc="50" dirty="0">
                <a:latin typeface="Bell MT" panose="02020503060305020303" pitchFamily="18" charset="0"/>
              </a:rPr>
              <a:t>the </a:t>
            </a:r>
            <a:r>
              <a:rPr lang="en-US" spc="35" dirty="0">
                <a:latin typeface="Bell MT" panose="02020503060305020303" pitchFamily="18" charset="0"/>
              </a:rPr>
              <a:t>tree </a:t>
            </a:r>
            <a:r>
              <a:rPr lang="en-US" spc="15" dirty="0">
                <a:latin typeface="Bell MT" panose="02020503060305020303" pitchFamily="18" charset="0"/>
              </a:rPr>
              <a:t>where </a:t>
            </a:r>
            <a:r>
              <a:rPr lang="en-US" spc="50" dirty="0">
                <a:latin typeface="Bell MT" panose="02020503060305020303" pitchFamily="18" charset="0"/>
              </a:rPr>
              <a:t>the </a:t>
            </a:r>
            <a:r>
              <a:rPr lang="en-US" spc="30" dirty="0">
                <a:latin typeface="Bell MT" panose="02020503060305020303" pitchFamily="18" charset="0"/>
              </a:rPr>
              <a:t>predictor </a:t>
            </a:r>
            <a:r>
              <a:rPr lang="en-US" spc="15" dirty="0">
                <a:latin typeface="Bell MT" panose="02020503060305020303" pitchFamily="18" charset="0"/>
              </a:rPr>
              <a:t>space </a:t>
            </a:r>
            <a:r>
              <a:rPr lang="en-US" spc="-5" dirty="0">
                <a:latin typeface="Bell MT" panose="02020503060305020303" pitchFamily="18" charset="0"/>
              </a:rPr>
              <a:t>is </a:t>
            </a:r>
            <a:r>
              <a:rPr lang="en-US" spc="25" dirty="0">
                <a:latin typeface="Bell MT" panose="02020503060305020303" pitchFamily="18" charset="0"/>
              </a:rPr>
              <a:t>split </a:t>
            </a:r>
            <a:r>
              <a:rPr lang="en-US" spc="30" dirty="0">
                <a:latin typeface="Bell MT" panose="02020503060305020303" pitchFamily="18" charset="0"/>
              </a:rPr>
              <a:t>are </a:t>
            </a:r>
            <a:r>
              <a:rPr lang="en-US" spc="15" dirty="0">
                <a:latin typeface="Bell MT" panose="02020503060305020303" pitchFamily="18" charset="0"/>
              </a:rPr>
              <a:t>referred </a:t>
            </a:r>
            <a:r>
              <a:rPr lang="en-US" spc="50" dirty="0">
                <a:latin typeface="Bell MT" panose="02020503060305020303" pitchFamily="18" charset="0"/>
              </a:rPr>
              <a:t>to </a:t>
            </a:r>
            <a:r>
              <a:rPr lang="en-US" spc="25" dirty="0">
                <a:latin typeface="Bell MT" panose="02020503060305020303" pitchFamily="18" charset="0"/>
              </a:rPr>
              <a:t>as </a:t>
            </a:r>
            <a:r>
              <a:rPr lang="en-US" i="1" spc="15" dirty="0">
                <a:solidFill>
                  <a:srgbClr val="00B050"/>
                </a:solidFill>
                <a:latin typeface="Bell MT" panose="02020503060305020303" pitchFamily="18" charset="0"/>
              </a:rPr>
              <a:t>internal</a:t>
            </a:r>
            <a:r>
              <a:rPr lang="en-US" i="1" spc="25" dirty="0">
                <a:solidFill>
                  <a:srgbClr val="00B050"/>
                </a:solidFill>
                <a:latin typeface="Bell MT" panose="02020503060305020303" pitchFamily="18" charset="0"/>
              </a:rPr>
              <a:t> </a:t>
            </a:r>
            <a:r>
              <a:rPr lang="en-US" i="1" spc="15" dirty="0">
                <a:solidFill>
                  <a:srgbClr val="00B050"/>
                </a:solidFill>
                <a:latin typeface="Bell MT" panose="02020503060305020303" pitchFamily="18" charset="0"/>
              </a:rPr>
              <a:t>nodes </a:t>
            </a:r>
            <a:r>
              <a:rPr lang="en-US" spc="15" dirty="0">
                <a:latin typeface="Bell MT" panose="02020503060305020303" pitchFamily="18" charset="0"/>
              </a:rPr>
              <a:t>(</a:t>
            </a:r>
            <a:r>
              <a:rPr lang="en-US" spc="50" dirty="0">
                <a:latin typeface="Bell MT" panose="02020503060305020303" pitchFamily="18" charset="0"/>
              </a:rPr>
              <a:t>Years</a:t>
            </a:r>
            <a:r>
              <a:rPr lang="en-US" i="1" spc="50" dirty="0">
                <a:latin typeface="Bell MT" panose="02020503060305020303" pitchFamily="18" charset="0"/>
              </a:rPr>
              <a:t>&lt;</a:t>
            </a:r>
            <a:r>
              <a:rPr lang="en-US" spc="50" dirty="0">
                <a:latin typeface="Bell MT" panose="02020503060305020303" pitchFamily="18" charset="0"/>
              </a:rPr>
              <a:t>4.5 and</a:t>
            </a:r>
            <a:r>
              <a:rPr lang="en-US" spc="175" dirty="0">
                <a:latin typeface="Bell MT" panose="02020503060305020303" pitchFamily="18" charset="0"/>
              </a:rPr>
              <a:t> </a:t>
            </a:r>
            <a:r>
              <a:rPr lang="en-US" spc="50" dirty="0">
                <a:latin typeface="Bell MT" panose="02020503060305020303" pitchFamily="18" charset="0"/>
              </a:rPr>
              <a:t>Hits</a:t>
            </a:r>
            <a:r>
              <a:rPr lang="en-US" i="1" spc="50" dirty="0">
                <a:latin typeface="Bell MT" panose="02020503060305020303" pitchFamily="18" charset="0"/>
              </a:rPr>
              <a:t>&lt;</a:t>
            </a:r>
            <a:r>
              <a:rPr lang="en-US" spc="50" dirty="0">
                <a:latin typeface="Bell MT" panose="02020503060305020303" pitchFamily="18" charset="0"/>
              </a:rPr>
              <a:t>117.5</a:t>
            </a:r>
            <a:r>
              <a:rPr lang="en-US" spc="15" dirty="0">
                <a:latin typeface="Bell MT" panose="02020503060305020303" pitchFamily="18" charset="0"/>
              </a:rPr>
              <a:t>).</a:t>
            </a:r>
          </a:p>
          <a:p>
            <a:pPr marL="144780" marR="5080" indent="-132080">
              <a:spcBef>
                <a:spcPts val="300"/>
              </a:spcBef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5415" algn="l"/>
              </a:tabLst>
            </a:pPr>
            <a:r>
              <a:rPr lang="en-US" spc="15" dirty="0">
                <a:latin typeface="Bell MT" panose="02020503060305020303" pitchFamily="18" charset="0"/>
              </a:rPr>
              <a:t>Segment of the trees that connect the nodes called </a:t>
            </a:r>
            <a:r>
              <a:rPr lang="en-US" i="1" spc="15" dirty="0">
                <a:solidFill>
                  <a:srgbClr val="00B050"/>
                </a:solidFill>
                <a:latin typeface="Bell MT" panose="02020503060305020303" pitchFamily="18" charset="0"/>
              </a:rPr>
              <a:t>branches</a:t>
            </a:r>
            <a:r>
              <a:rPr lang="en-US" i="1" spc="15" dirty="0">
                <a:latin typeface="Bell MT" panose="02020503060305020303" pitchFamily="18" charset="0"/>
              </a:rPr>
              <a:t>.</a:t>
            </a:r>
            <a:endParaRPr lang="en-US" i="1" dirty="0">
              <a:latin typeface="Bell MT" panose="02020503060305020303" pitchFamily="18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58B45F5-E162-4AF7-9E46-A4290969B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17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6"/>
            <a:ext cx="11147071" cy="147664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4A5A7A6-D8E6-1431-362E-CAF9C2351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0221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pc="-20" dirty="0">
                <a:latin typeface="Bell MT" panose="02020503060305020303" pitchFamily="18" charset="0"/>
              </a:rPr>
              <a:t>Interpretation </a:t>
            </a:r>
            <a:r>
              <a:rPr lang="en-US" spc="-40" dirty="0">
                <a:latin typeface="Bell MT" panose="02020503060305020303" pitchFamily="18" charset="0"/>
              </a:rPr>
              <a:t>of</a:t>
            </a:r>
            <a:r>
              <a:rPr lang="en-US" spc="-80" dirty="0">
                <a:latin typeface="Bell MT" panose="02020503060305020303" pitchFamily="18" charset="0"/>
              </a:rPr>
              <a:t> tree </a:t>
            </a:r>
            <a:r>
              <a:rPr lang="en-US" spc="-15" dirty="0">
                <a:latin typeface="Bell MT" panose="02020503060305020303" pitchFamily="18" charset="0"/>
              </a:rPr>
              <a:t>results</a:t>
            </a:r>
            <a:endParaRPr lang="en-US" dirty="0">
              <a:latin typeface="Bell MT" panose="02020503060305020303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CDD0E7-BDD6-41F4-8AAB-088A2E8D0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Content Placeholder 8">
            <a:extLst>
              <a:ext uri="{FF2B5EF4-FFF2-40B4-BE49-F238E27FC236}">
                <a16:creationId xmlns:a16="http://schemas.microsoft.com/office/drawing/2014/main" id="{42599E99-DBB0-6705-63D5-54A2F06BAA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alphaModFix/>
          </a:blip>
          <a:srcRect t="2910" r="-1"/>
          <a:stretch/>
        </p:blipFill>
        <p:spPr>
          <a:xfrm>
            <a:off x="481007" y="2153395"/>
            <a:ext cx="5310193" cy="421474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199351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54015-3AAA-19A0-1336-895835895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83565" y="2020533"/>
            <a:ext cx="5726748" cy="43476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60350" marR="73025" indent="-132080">
              <a:lnSpc>
                <a:spcPct val="90000"/>
              </a:lnSpc>
              <a:spcBef>
                <a:spcPts val="5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60985" algn="l"/>
              </a:tabLst>
            </a:pPr>
            <a:r>
              <a:rPr lang="en-US" sz="2000" spc="50" dirty="0">
                <a:solidFill>
                  <a:srgbClr val="BF7F3F"/>
                </a:solidFill>
                <a:latin typeface="Bell MT" panose="02020503060305020303" pitchFamily="18" charset="0"/>
              </a:rPr>
              <a:t>Years</a:t>
            </a:r>
            <a:r>
              <a:rPr lang="en-US" sz="2000" spc="50" dirty="0">
                <a:latin typeface="Bell MT" panose="02020503060305020303" pitchFamily="18" charset="0"/>
              </a:rPr>
              <a:t> </a:t>
            </a:r>
            <a:r>
              <a:rPr lang="en-US" sz="2000" spc="-5" dirty="0">
                <a:latin typeface="Bell MT" panose="02020503060305020303" pitchFamily="18" charset="0"/>
              </a:rPr>
              <a:t>is </a:t>
            </a:r>
            <a:r>
              <a:rPr lang="en-US" sz="2000" spc="50" dirty="0">
                <a:latin typeface="Bell MT" panose="02020503060305020303" pitchFamily="18" charset="0"/>
              </a:rPr>
              <a:t>the </a:t>
            </a:r>
            <a:r>
              <a:rPr lang="en-US" sz="2000" spc="35" dirty="0">
                <a:latin typeface="Bell MT" panose="02020503060305020303" pitchFamily="18" charset="0"/>
              </a:rPr>
              <a:t>most </a:t>
            </a:r>
            <a:r>
              <a:rPr lang="en-US" sz="2000" spc="50" dirty="0">
                <a:latin typeface="Bell MT" panose="02020503060305020303" pitchFamily="18" charset="0"/>
              </a:rPr>
              <a:t>important </a:t>
            </a:r>
            <a:r>
              <a:rPr lang="en-US" sz="2000" spc="25" dirty="0">
                <a:latin typeface="Bell MT" panose="02020503060305020303" pitchFamily="18" charset="0"/>
              </a:rPr>
              <a:t>factor in determining </a:t>
            </a:r>
            <a:r>
              <a:rPr lang="en-US" sz="2000" spc="80" dirty="0">
                <a:solidFill>
                  <a:srgbClr val="BF7F3F"/>
                </a:solidFill>
                <a:latin typeface="Bell MT" panose="02020503060305020303" pitchFamily="18" charset="0"/>
              </a:rPr>
              <a:t>Salary</a:t>
            </a:r>
            <a:r>
              <a:rPr lang="en-US" sz="2000" spc="80" dirty="0">
                <a:latin typeface="Bell MT" panose="02020503060305020303" pitchFamily="18" charset="0"/>
              </a:rPr>
              <a:t>, </a:t>
            </a:r>
            <a:r>
              <a:rPr lang="en-US" sz="2000" spc="50" dirty="0">
                <a:latin typeface="Bell MT" panose="02020503060305020303" pitchFamily="18" charset="0"/>
              </a:rPr>
              <a:t>and </a:t>
            </a:r>
            <a:r>
              <a:rPr lang="en-US" sz="2000" spc="10" dirty="0">
                <a:latin typeface="Bell MT" panose="02020503060305020303" pitchFamily="18" charset="0"/>
              </a:rPr>
              <a:t>players </a:t>
            </a:r>
            <a:r>
              <a:rPr lang="en-US" sz="2000" spc="35" dirty="0">
                <a:latin typeface="Bell MT" panose="02020503060305020303" pitchFamily="18" charset="0"/>
              </a:rPr>
              <a:t>with </a:t>
            </a:r>
            <a:r>
              <a:rPr lang="en-US" sz="2000" spc="-5" dirty="0">
                <a:latin typeface="Bell MT" panose="02020503060305020303" pitchFamily="18" charset="0"/>
              </a:rPr>
              <a:t>less </a:t>
            </a:r>
            <a:r>
              <a:rPr lang="en-US" sz="2000" spc="10" dirty="0">
                <a:latin typeface="Bell MT" panose="02020503060305020303" pitchFamily="18" charset="0"/>
              </a:rPr>
              <a:t>experience </a:t>
            </a:r>
            <a:r>
              <a:rPr lang="en-US" sz="2000" spc="35" dirty="0">
                <a:latin typeface="Bell MT" panose="02020503060305020303" pitchFamily="18" charset="0"/>
              </a:rPr>
              <a:t>earn </a:t>
            </a:r>
            <a:r>
              <a:rPr lang="en-US" sz="2000" spc="-5" dirty="0">
                <a:latin typeface="Bell MT" panose="02020503060305020303" pitchFamily="18" charset="0"/>
              </a:rPr>
              <a:t>lower </a:t>
            </a:r>
            <a:r>
              <a:rPr lang="en-US" sz="2000" spc="15" dirty="0">
                <a:latin typeface="Bell MT" panose="02020503060305020303" pitchFamily="18" charset="0"/>
              </a:rPr>
              <a:t>salaries </a:t>
            </a:r>
            <a:r>
              <a:rPr lang="en-US" sz="2000" spc="65" dirty="0">
                <a:latin typeface="Bell MT" panose="02020503060305020303" pitchFamily="18" charset="0"/>
              </a:rPr>
              <a:t>than </a:t>
            </a:r>
            <a:r>
              <a:rPr lang="en-US" sz="2000" spc="25" dirty="0">
                <a:latin typeface="Bell MT" panose="02020503060305020303" pitchFamily="18" charset="0"/>
              </a:rPr>
              <a:t>more </a:t>
            </a:r>
            <a:r>
              <a:rPr lang="en-US" sz="2000" spc="15" dirty="0">
                <a:latin typeface="Bell MT" panose="02020503060305020303" pitchFamily="18" charset="0"/>
              </a:rPr>
              <a:t>experienced</a:t>
            </a:r>
            <a:r>
              <a:rPr lang="en-US" sz="2000" spc="135" dirty="0">
                <a:latin typeface="Bell MT" panose="02020503060305020303" pitchFamily="18" charset="0"/>
              </a:rPr>
              <a:t> </a:t>
            </a:r>
            <a:r>
              <a:rPr lang="en-US" sz="2000" spc="10" dirty="0">
                <a:latin typeface="Bell MT" panose="02020503060305020303" pitchFamily="18" charset="0"/>
              </a:rPr>
              <a:t>players.</a:t>
            </a:r>
            <a:endParaRPr lang="en-US" sz="2000" dirty="0">
              <a:latin typeface="Bell MT" panose="02020503060305020303" pitchFamily="18" charset="0"/>
            </a:endParaRPr>
          </a:p>
          <a:p>
            <a:pPr marL="260350" marR="5080" indent="-132080">
              <a:lnSpc>
                <a:spcPct val="900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260985" algn="l"/>
              </a:tabLst>
            </a:pPr>
            <a:r>
              <a:rPr lang="en-US" sz="2000" spc="15" dirty="0">
                <a:latin typeface="Bell MT" panose="02020503060305020303" pitchFamily="18" charset="0"/>
              </a:rPr>
              <a:t>Given </a:t>
            </a:r>
            <a:r>
              <a:rPr lang="en-US" sz="2000" spc="80" dirty="0">
                <a:latin typeface="Bell MT" panose="02020503060305020303" pitchFamily="18" charset="0"/>
              </a:rPr>
              <a:t>that </a:t>
            </a:r>
            <a:r>
              <a:rPr lang="en-US" sz="2000" spc="50" dirty="0">
                <a:latin typeface="Bell MT" panose="02020503060305020303" pitchFamily="18" charset="0"/>
              </a:rPr>
              <a:t>a </a:t>
            </a:r>
            <a:r>
              <a:rPr lang="en-US" sz="2000" spc="15" dirty="0">
                <a:latin typeface="Bell MT" panose="02020503060305020303" pitchFamily="18" charset="0"/>
              </a:rPr>
              <a:t>player </a:t>
            </a:r>
            <a:r>
              <a:rPr lang="en-US" sz="2000" spc="-5" dirty="0">
                <a:latin typeface="Bell MT" panose="02020503060305020303" pitchFamily="18" charset="0"/>
              </a:rPr>
              <a:t>is less </a:t>
            </a:r>
            <a:r>
              <a:rPr lang="en-US" sz="2000" spc="15" dirty="0">
                <a:latin typeface="Bell MT" panose="02020503060305020303" pitchFamily="18" charset="0"/>
              </a:rPr>
              <a:t>experienced, </a:t>
            </a:r>
            <a:r>
              <a:rPr lang="en-US" sz="2000" spc="50" dirty="0">
                <a:latin typeface="Bell MT" panose="02020503060305020303" pitchFamily="18" charset="0"/>
              </a:rPr>
              <a:t>the </a:t>
            </a:r>
            <a:r>
              <a:rPr lang="en-US" sz="2000" spc="35" dirty="0">
                <a:latin typeface="Bell MT" panose="02020503060305020303" pitchFamily="18" charset="0"/>
              </a:rPr>
              <a:t>number </a:t>
            </a:r>
            <a:r>
              <a:rPr lang="en-US" sz="2000" spc="-20" dirty="0">
                <a:latin typeface="Bell MT" panose="02020503060305020303" pitchFamily="18" charset="0"/>
              </a:rPr>
              <a:t>of </a:t>
            </a:r>
            <a:r>
              <a:rPr lang="en-US" sz="2000" spc="100" dirty="0">
                <a:solidFill>
                  <a:srgbClr val="BF7F3F"/>
                </a:solidFill>
                <a:latin typeface="Bell MT" panose="02020503060305020303" pitchFamily="18" charset="0"/>
              </a:rPr>
              <a:t>Hits</a:t>
            </a:r>
            <a:r>
              <a:rPr lang="en-US" sz="2000" spc="100" dirty="0">
                <a:latin typeface="Bell MT" panose="02020503060305020303" pitchFamily="18" charset="0"/>
              </a:rPr>
              <a:t> </a:t>
            </a:r>
            <a:r>
              <a:rPr lang="en-US" sz="2000" spc="80" dirty="0">
                <a:latin typeface="Bell MT" panose="02020503060305020303" pitchFamily="18" charset="0"/>
              </a:rPr>
              <a:t>that </a:t>
            </a:r>
            <a:r>
              <a:rPr lang="en-US" sz="2000" spc="25" dirty="0">
                <a:latin typeface="Bell MT" panose="02020503060305020303" pitchFamily="18" charset="0"/>
              </a:rPr>
              <a:t>he </a:t>
            </a:r>
            <a:r>
              <a:rPr lang="en-US" sz="2000" spc="35" dirty="0">
                <a:latin typeface="Bell MT" panose="02020503060305020303" pitchFamily="18" charset="0"/>
              </a:rPr>
              <a:t>made </a:t>
            </a:r>
            <a:r>
              <a:rPr lang="en-US" sz="2000" spc="25" dirty="0">
                <a:latin typeface="Bell MT" panose="02020503060305020303" pitchFamily="18" charset="0"/>
              </a:rPr>
              <a:t>in </a:t>
            </a:r>
            <a:r>
              <a:rPr lang="en-US" sz="2000" spc="50" dirty="0">
                <a:latin typeface="Bell MT" panose="02020503060305020303" pitchFamily="18" charset="0"/>
              </a:rPr>
              <a:t>the </a:t>
            </a:r>
            <a:r>
              <a:rPr lang="en-US" sz="2000" spc="15" dirty="0">
                <a:latin typeface="Bell MT" panose="02020503060305020303" pitchFamily="18" charset="0"/>
              </a:rPr>
              <a:t>previous </a:t>
            </a:r>
            <a:r>
              <a:rPr lang="en-US" sz="2000" spc="25" dirty="0">
                <a:latin typeface="Bell MT" panose="02020503060305020303" pitchFamily="18" charset="0"/>
              </a:rPr>
              <a:t>year </a:t>
            </a:r>
            <a:r>
              <a:rPr lang="en-US" sz="2000" dirty="0">
                <a:latin typeface="Bell MT" panose="02020503060305020303" pitchFamily="18" charset="0"/>
              </a:rPr>
              <a:t>seems </a:t>
            </a:r>
            <a:r>
              <a:rPr lang="en-US" sz="2000" spc="50" dirty="0">
                <a:latin typeface="Bell MT" panose="02020503060305020303" pitchFamily="18" charset="0"/>
              </a:rPr>
              <a:t>to </a:t>
            </a:r>
            <a:r>
              <a:rPr lang="en-US" sz="2000" spc="25" dirty="0">
                <a:latin typeface="Bell MT" panose="02020503060305020303" pitchFamily="18" charset="0"/>
              </a:rPr>
              <a:t>play </a:t>
            </a:r>
            <a:r>
              <a:rPr lang="en-US" sz="2000" spc="30" dirty="0">
                <a:latin typeface="Bell MT" panose="02020503060305020303" pitchFamily="18" charset="0"/>
              </a:rPr>
              <a:t>little </a:t>
            </a:r>
            <a:r>
              <a:rPr lang="en-US" sz="2000" spc="5" dirty="0">
                <a:latin typeface="Bell MT" panose="02020503060305020303" pitchFamily="18" charset="0"/>
              </a:rPr>
              <a:t>role  </a:t>
            </a:r>
            <a:r>
              <a:rPr lang="en-US" sz="2000" spc="25" dirty="0">
                <a:latin typeface="Bell MT" panose="02020503060305020303" pitchFamily="18" charset="0"/>
              </a:rPr>
              <a:t>in </a:t>
            </a:r>
            <a:r>
              <a:rPr lang="en-US" sz="2000" spc="10" dirty="0">
                <a:latin typeface="Bell MT" panose="02020503060305020303" pitchFamily="18" charset="0"/>
              </a:rPr>
              <a:t>his</a:t>
            </a:r>
            <a:r>
              <a:rPr lang="en-US" sz="2000" spc="135" dirty="0">
                <a:latin typeface="Bell MT" panose="02020503060305020303" pitchFamily="18" charset="0"/>
              </a:rPr>
              <a:t> </a:t>
            </a:r>
            <a:r>
              <a:rPr lang="en-US" sz="2000" spc="80" dirty="0">
                <a:latin typeface="Bell MT" panose="02020503060305020303" pitchFamily="18" charset="0"/>
              </a:rPr>
              <a:t>Salary.</a:t>
            </a:r>
            <a:endParaRPr lang="en-US" sz="2000" dirty="0">
              <a:latin typeface="Bell MT" panose="02020503060305020303" pitchFamily="18" charset="0"/>
            </a:endParaRPr>
          </a:p>
          <a:p>
            <a:pPr marL="260350" marR="12065" indent="-132080">
              <a:lnSpc>
                <a:spcPct val="900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260985" algn="l"/>
              </a:tabLst>
            </a:pPr>
            <a:r>
              <a:rPr lang="en-US" sz="2000" spc="65" dirty="0">
                <a:latin typeface="Bell MT" panose="02020503060305020303" pitchFamily="18" charset="0"/>
              </a:rPr>
              <a:t>But </a:t>
            </a:r>
            <a:r>
              <a:rPr lang="en-US" sz="2000" spc="25" dirty="0">
                <a:latin typeface="Bell MT" panose="02020503060305020303" pitchFamily="18" charset="0"/>
              </a:rPr>
              <a:t>among </a:t>
            </a:r>
            <a:r>
              <a:rPr lang="en-US" sz="2000" spc="10" dirty="0">
                <a:latin typeface="Bell MT" panose="02020503060305020303" pitchFamily="18" charset="0"/>
              </a:rPr>
              <a:t>players </a:t>
            </a:r>
            <a:r>
              <a:rPr lang="en-US" sz="2000" spc="5" dirty="0">
                <a:latin typeface="Bell MT" panose="02020503060305020303" pitchFamily="18" charset="0"/>
              </a:rPr>
              <a:t>who </a:t>
            </a:r>
            <a:r>
              <a:rPr lang="en-US" sz="2000" spc="10" dirty="0">
                <a:latin typeface="Bell MT" panose="02020503060305020303" pitchFamily="18" charset="0"/>
              </a:rPr>
              <a:t>have </a:t>
            </a:r>
            <a:r>
              <a:rPr lang="en-US" sz="2000" spc="25" dirty="0">
                <a:latin typeface="Bell MT" panose="02020503060305020303" pitchFamily="18" charset="0"/>
              </a:rPr>
              <a:t>been in </a:t>
            </a:r>
            <a:r>
              <a:rPr lang="en-US" sz="2000" spc="50" dirty="0">
                <a:latin typeface="Bell MT" panose="02020503060305020303" pitchFamily="18" charset="0"/>
              </a:rPr>
              <a:t>the </a:t>
            </a:r>
            <a:r>
              <a:rPr lang="en-US" sz="2000" spc="40" dirty="0">
                <a:latin typeface="Bell MT" panose="02020503060305020303" pitchFamily="18" charset="0"/>
              </a:rPr>
              <a:t>major </a:t>
            </a:r>
            <a:r>
              <a:rPr lang="en-US" sz="2000" spc="5" dirty="0">
                <a:latin typeface="Bell MT" panose="02020503060305020303" pitchFamily="18" charset="0"/>
              </a:rPr>
              <a:t>leagues </a:t>
            </a:r>
            <a:r>
              <a:rPr lang="en-US" sz="2000" dirty="0">
                <a:latin typeface="Bell MT" panose="02020503060305020303" pitchFamily="18" charset="0"/>
              </a:rPr>
              <a:t>for </a:t>
            </a:r>
            <a:r>
              <a:rPr lang="en-US" sz="2000" spc="-20" dirty="0">
                <a:latin typeface="Bell MT" panose="02020503060305020303" pitchFamily="18" charset="0"/>
              </a:rPr>
              <a:t>five </a:t>
            </a:r>
            <a:r>
              <a:rPr lang="en-US" sz="2000" spc="25" dirty="0">
                <a:latin typeface="Bell MT" panose="02020503060305020303" pitchFamily="18" charset="0"/>
              </a:rPr>
              <a:t>or more </a:t>
            </a:r>
            <a:r>
              <a:rPr lang="en-US" sz="2000" spc="15" dirty="0">
                <a:latin typeface="Bell MT" panose="02020503060305020303" pitchFamily="18" charset="0"/>
              </a:rPr>
              <a:t>years, </a:t>
            </a:r>
            <a:r>
              <a:rPr lang="en-US" sz="2000" spc="50" dirty="0">
                <a:latin typeface="Bell MT" panose="02020503060305020303" pitchFamily="18" charset="0"/>
              </a:rPr>
              <a:t>the </a:t>
            </a:r>
            <a:r>
              <a:rPr lang="en-US" sz="2000" spc="35" dirty="0">
                <a:latin typeface="Bell MT" panose="02020503060305020303" pitchFamily="18" charset="0"/>
              </a:rPr>
              <a:t>number </a:t>
            </a:r>
            <a:r>
              <a:rPr lang="en-US" sz="2000" spc="-20" dirty="0">
                <a:latin typeface="Bell MT" panose="02020503060305020303" pitchFamily="18" charset="0"/>
              </a:rPr>
              <a:t>of </a:t>
            </a:r>
            <a:r>
              <a:rPr lang="en-US" sz="2000" spc="100" dirty="0">
                <a:solidFill>
                  <a:srgbClr val="BF7F3F"/>
                </a:solidFill>
                <a:latin typeface="Bell MT" panose="02020503060305020303" pitchFamily="18" charset="0"/>
              </a:rPr>
              <a:t>Hits</a:t>
            </a:r>
            <a:r>
              <a:rPr lang="en-US" sz="2000" spc="100" dirty="0">
                <a:latin typeface="Bell MT" panose="02020503060305020303" pitchFamily="18" charset="0"/>
              </a:rPr>
              <a:t> </a:t>
            </a:r>
            <a:r>
              <a:rPr lang="en-US" sz="2000" spc="35" dirty="0">
                <a:latin typeface="Bell MT" panose="02020503060305020303" pitchFamily="18" charset="0"/>
              </a:rPr>
              <a:t>made </a:t>
            </a:r>
            <a:r>
              <a:rPr lang="en-US" sz="2000" spc="25" dirty="0">
                <a:latin typeface="Bell MT" panose="02020503060305020303" pitchFamily="18" charset="0"/>
              </a:rPr>
              <a:t>in </a:t>
            </a:r>
            <a:r>
              <a:rPr lang="en-US" sz="2000" spc="50" dirty="0">
                <a:latin typeface="Bell MT" panose="02020503060305020303" pitchFamily="18" charset="0"/>
              </a:rPr>
              <a:t>the  </a:t>
            </a:r>
            <a:r>
              <a:rPr lang="en-US" sz="2000" spc="15" dirty="0">
                <a:latin typeface="Bell MT" panose="02020503060305020303" pitchFamily="18" charset="0"/>
              </a:rPr>
              <a:t>previous </a:t>
            </a:r>
            <a:r>
              <a:rPr lang="en-US" sz="2000" spc="25" dirty="0">
                <a:latin typeface="Bell MT" panose="02020503060305020303" pitchFamily="18" charset="0"/>
              </a:rPr>
              <a:t>year </a:t>
            </a:r>
            <a:r>
              <a:rPr lang="en-US" sz="2000" spc="10" dirty="0">
                <a:latin typeface="Bell MT" panose="02020503060305020303" pitchFamily="18" charset="0"/>
              </a:rPr>
              <a:t>does </a:t>
            </a:r>
            <a:r>
              <a:rPr lang="en-US" sz="2000" spc="5" dirty="0">
                <a:latin typeface="Bell MT" panose="02020503060305020303" pitchFamily="18" charset="0"/>
              </a:rPr>
              <a:t>affect </a:t>
            </a:r>
            <a:r>
              <a:rPr lang="en-US" sz="2000" spc="80" dirty="0">
                <a:solidFill>
                  <a:srgbClr val="BF7F3F"/>
                </a:solidFill>
                <a:latin typeface="Bell MT" panose="02020503060305020303" pitchFamily="18" charset="0"/>
              </a:rPr>
              <a:t>Salary</a:t>
            </a:r>
            <a:r>
              <a:rPr lang="en-US" sz="2000" spc="80" dirty="0">
                <a:latin typeface="Bell MT" panose="02020503060305020303" pitchFamily="18" charset="0"/>
              </a:rPr>
              <a:t>, </a:t>
            </a:r>
            <a:r>
              <a:rPr lang="en-US" sz="2000" spc="50" dirty="0">
                <a:latin typeface="Bell MT" panose="02020503060305020303" pitchFamily="18" charset="0"/>
              </a:rPr>
              <a:t>and </a:t>
            </a:r>
            <a:r>
              <a:rPr lang="en-US" sz="2000" spc="10" dirty="0">
                <a:latin typeface="Bell MT" panose="02020503060305020303" pitchFamily="18" charset="0"/>
              </a:rPr>
              <a:t>players </a:t>
            </a:r>
            <a:r>
              <a:rPr lang="en-US" sz="2000" spc="5" dirty="0">
                <a:latin typeface="Bell MT" panose="02020503060305020303" pitchFamily="18" charset="0"/>
              </a:rPr>
              <a:t>who </a:t>
            </a:r>
            <a:r>
              <a:rPr lang="en-US" sz="2000" spc="35" dirty="0">
                <a:latin typeface="Bell MT" panose="02020503060305020303" pitchFamily="18" charset="0"/>
              </a:rPr>
              <a:t>made  </a:t>
            </a:r>
            <a:r>
              <a:rPr lang="en-US" sz="2000" spc="25" dirty="0">
                <a:latin typeface="Bell MT" panose="02020503060305020303" pitchFamily="18" charset="0"/>
              </a:rPr>
              <a:t>more </a:t>
            </a:r>
            <a:r>
              <a:rPr lang="en-US" sz="2000" spc="100" dirty="0">
                <a:solidFill>
                  <a:srgbClr val="BF7F3F"/>
                </a:solidFill>
                <a:latin typeface="Bell MT" panose="02020503060305020303" pitchFamily="18" charset="0"/>
              </a:rPr>
              <a:t>Hits</a:t>
            </a:r>
            <a:r>
              <a:rPr lang="en-US" sz="2000" spc="100" dirty="0">
                <a:latin typeface="Bell MT" panose="02020503060305020303" pitchFamily="18" charset="0"/>
              </a:rPr>
              <a:t> </a:t>
            </a:r>
            <a:r>
              <a:rPr lang="en-US" sz="2000" spc="35" dirty="0">
                <a:latin typeface="Bell MT" panose="02020503060305020303" pitchFamily="18" charset="0"/>
              </a:rPr>
              <a:t>last </a:t>
            </a:r>
            <a:r>
              <a:rPr lang="en-US" sz="2000" spc="25" dirty="0">
                <a:latin typeface="Bell MT" panose="02020503060305020303" pitchFamily="18" charset="0"/>
              </a:rPr>
              <a:t>year </a:t>
            </a:r>
            <a:r>
              <a:rPr lang="en-US" sz="2000" spc="50" dirty="0">
                <a:latin typeface="Bell MT" panose="02020503060305020303" pitchFamily="18" charset="0"/>
              </a:rPr>
              <a:t>tend to </a:t>
            </a:r>
            <a:r>
              <a:rPr lang="en-US" sz="2000" spc="10" dirty="0">
                <a:latin typeface="Bell MT" panose="02020503060305020303" pitchFamily="18" charset="0"/>
              </a:rPr>
              <a:t>have </a:t>
            </a:r>
            <a:r>
              <a:rPr lang="en-US" sz="2000" spc="25" dirty="0">
                <a:latin typeface="Bell MT" panose="02020503060305020303" pitchFamily="18" charset="0"/>
              </a:rPr>
              <a:t>higher</a:t>
            </a:r>
            <a:r>
              <a:rPr lang="en-US" sz="2000" spc="75" dirty="0">
                <a:latin typeface="Bell MT" panose="02020503060305020303" pitchFamily="18" charset="0"/>
              </a:rPr>
              <a:t> </a:t>
            </a:r>
            <a:r>
              <a:rPr lang="en-US" sz="2000" spc="15" dirty="0">
                <a:latin typeface="Bell MT" panose="02020503060305020303" pitchFamily="18" charset="0"/>
              </a:rPr>
              <a:t>salaries.</a:t>
            </a:r>
            <a:endParaRPr lang="en-US" sz="2000" dirty="0">
              <a:latin typeface="Bell MT" panose="02020503060305020303" pitchFamily="18" charset="0"/>
            </a:endParaRPr>
          </a:p>
          <a:p>
            <a:pPr marL="260350" marR="13335" indent="-132080">
              <a:lnSpc>
                <a:spcPct val="900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260985" algn="l"/>
              </a:tabLst>
            </a:pPr>
            <a:r>
              <a:rPr lang="en-US" sz="2000" spc="15" dirty="0">
                <a:latin typeface="Bell MT" panose="02020503060305020303" pitchFamily="18" charset="0"/>
              </a:rPr>
              <a:t>Surely </a:t>
            </a:r>
            <a:r>
              <a:rPr lang="en-US" sz="2000" spc="50" dirty="0">
                <a:latin typeface="Bell MT" panose="02020503060305020303" pitchFamily="18" charset="0"/>
              </a:rPr>
              <a:t>an </a:t>
            </a:r>
            <a:r>
              <a:rPr lang="en-US" sz="2000" spc="5" dirty="0">
                <a:latin typeface="Bell MT" panose="02020503060305020303" pitchFamily="18" charset="0"/>
              </a:rPr>
              <a:t>over-simplification, </a:t>
            </a:r>
            <a:r>
              <a:rPr lang="en-US" sz="2000" spc="75" dirty="0">
                <a:latin typeface="Bell MT" panose="02020503060305020303" pitchFamily="18" charset="0"/>
              </a:rPr>
              <a:t>but </a:t>
            </a:r>
            <a:r>
              <a:rPr lang="en-US" sz="2000" spc="25" dirty="0">
                <a:latin typeface="Bell MT" panose="02020503060305020303" pitchFamily="18" charset="0"/>
              </a:rPr>
              <a:t>compared </a:t>
            </a:r>
            <a:r>
              <a:rPr lang="en-US" sz="2000" spc="50" dirty="0">
                <a:latin typeface="Bell MT" panose="02020503060305020303" pitchFamily="18" charset="0"/>
              </a:rPr>
              <a:t>to a </a:t>
            </a:r>
            <a:r>
              <a:rPr lang="en-US" sz="2000" spc="10" dirty="0">
                <a:latin typeface="Bell MT" panose="02020503060305020303" pitchFamily="18" charset="0"/>
              </a:rPr>
              <a:t>regression  </a:t>
            </a:r>
            <a:r>
              <a:rPr lang="en-US" sz="2000" spc="15" dirty="0">
                <a:latin typeface="Bell MT" panose="02020503060305020303" pitchFamily="18" charset="0"/>
              </a:rPr>
              <a:t>model, </a:t>
            </a:r>
            <a:r>
              <a:rPr lang="en-US" sz="2000" spc="50" dirty="0">
                <a:latin typeface="Bell MT" panose="02020503060305020303" pitchFamily="18" charset="0"/>
              </a:rPr>
              <a:t>it </a:t>
            </a:r>
            <a:r>
              <a:rPr lang="en-US" sz="2000" spc="-5" dirty="0">
                <a:latin typeface="Bell MT" panose="02020503060305020303" pitchFamily="18" charset="0"/>
              </a:rPr>
              <a:t>is </a:t>
            </a:r>
            <a:r>
              <a:rPr lang="en-US" sz="2000" spc="15" dirty="0">
                <a:latin typeface="Bell MT" panose="02020503060305020303" pitchFamily="18" charset="0"/>
              </a:rPr>
              <a:t>easy </a:t>
            </a:r>
            <a:r>
              <a:rPr lang="en-US" sz="2000" spc="50" dirty="0">
                <a:latin typeface="Bell MT" panose="02020503060305020303" pitchFamily="18" charset="0"/>
              </a:rPr>
              <a:t>to </a:t>
            </a:r>
            <a:r>
              <a:rPr lang="en-US" sz="2000" spc="5" dirty="0">
                <a:latin typeface="Bell MT" panose="02020503060305020303" pitchFamily="18" charset="0"/>
              </a:rPr>
              <a:t>display and </a:t>
            </a:r>
            <a:r>
              <a:rPr lang="en-US" sz="2000" spc="40" dirty="0">
                <a:latin typeface="Bell MT" panose="02020503060305020303" pitchFamily="18" charset="0"/>
              </a:rPr>
              <a:t>interpret.</a:t>
            </a:r>
            <a:endParaRPr lang="en-US" sz="2000" dirty="0">
              <a:latin typeface="Bell MT" panose="02020503060305020303" pitchFamily="18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8B45F5-E162-4AF7-9E46-A4290969B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324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A5A7A6-D8E6-1431-362E-CAF9C2351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517484"/>
            <a:ext cx="10634472" cy="2157984"/>
          </a:xfrm>
        </p:spPr>
        <p:txBody>
          <a:bodyPr/>
          <a:lstStyle/>
          <a:p>
            <a:r>
              <a:rPr lang="en-US" spc="-25" dirty="0">
                <a:latin typeface="Bell MT" panose="02020503060305020303" pitchFamily="18" charset="0"/>
              </a:rPr>
              <a:t>Tree-building</a:t>
            </a:r>
            <a:r>
              <a:rPr lang="en-US" spc="240" dirty="0">
                <a:latin typeface="Bell MT" panose="02020503060305020303" pitchFamily="18" charset="0"/>
              </a:rPr>
              <a:t> </a:t>
            </a:r>
            <a:r>
              <a:rPr lang="en-US" spc="-35" dirty="0">
                <a:latin typeface="Bell MT" panose="02020503060305020303" pitchFamily="18" charset="0"/>
              </a:rPr>
              <a:t>process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54015-3AAA-19A0-1336-895835895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904066"/>
            <a:ext cx="10506991" cy="2975525"/>
          </a:xfrm>
        </p:spPr>
        <p:txBody>
          <a:bodyPr>
            <a:normAutofit/>
          </a:bodyPr>
          <a:lstStyle/>
          <a:p>
            <a:pPr marL="344488" marR="5080" indent="-344488">
              <a:lnSpc>
                <a:spcPct val="102699"/>
              </a:lnSpc>
              <a:spcBef>
                <a:spcPts val="55"/>
              </a:spcBef>
              <a:buClr>
                <a:srgbClr val="3333B2"/>
              </a:buClr>
              <a:buAutoNum type="arabicPeriod"/>
              <a:tabLst>
                <a:tab pos="344488" algn="l"/>
              </a:tabLst>
            </a:pPr>
            <a:r>
              <a:rPr lang="en-US" sz="2400" spc="-10" dirty="0">
                <a:latin typeface="Bell MT" panose="02020503060305020303" pitchFamily="18" charset="0"/>
                <a:cs typeface="Times New Roman"/>
              </a:rPr>
              <a:t>We </a:t>
            </a:r>
            <a:r>
              <a:rPr lang="en-US" sz="2400" spc="15" dirty="0">
                <a:latin typeface="Bell MT" panose="02020503060305020303" pitchFamily="18" charset="0"/>
                <a:cs typeface="Times New Roman"/>
              </a:rPr>
              <a:t>divide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the </a:t>
            </a:r>
            <a:r>
              <a:rPr lang="en-US" sz="2400" spc="30" dirty="0">
                <a:solidFill>
                  <a:srgbClr val="00B050"/>
                </a:solidFill>
                <a:latin typeface="Bell MT" panose="02020503060305020303" pitchFamily="18" charset="0"/>
                <a:cs typeface="Times New Roman"/>
              </a:rPr>
              <a:t>predictor </a:t>
            </a:r>
            <a:r>
              <a:rPr lang="en-US" sz="2400" spc="15" dirty="0">
                <a:solidFill>
                  <a:srgbClr val="00B050"/>
                </a:solidFill>
                <a:latin typeface="Bell MT" panose="02020503060305020303" pitchFamily="18" charset="0"/>
                <a:cs typeface="Times New Roman"/>
              </a:rPr>
              <a:t>space </a:t>
            </a:r>
            <a:r>
              <a:rPr lang="en-US" sz="2400" spc="-10" dirty="0">
                <a:latin typeface="Bell MT" panose="02020503060305020303" pitchFamily="18" charset="0"/>
                <a:cs typeface="Times New Roman"/>
              </a:rPr>
              <a:t>— </a:t>
            </a:r>
            <a:r>
              <a:rPr lang="en-US" sz="2400" spc="80" dirty="0">
                <a:latin typeface="Bell MT" panose="02020503060305020303" pitchFamily="18" charset="0"/>
                <a:cs typeface="Times New Roman"/>
              </a:rPr>
              <a:t>that </a:t>
            </a:r>
            <a:r>
              <a:rPr lang="en-US" sz="2400" dirty="0">
                <a:latin typeface="Bell MT" panose="02020503060305020303" pitchFamily="18" charset="0"/>
                <a:cs typeface="Times New Roman"/>
              </a:rPr>
              <a:t>is,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the </a:t>
            </a:r>
            <a:r>
              <a:rPr lang="en-US" sz="2400" spc="30" dirty="0">
                <a:latin typeface="Bell MT" panose="02020503060305020303" pitchFamily="18" charset="0"/>
                <a:cs typeface="Times New Roman"/>
              </a:rPr>
              <a:t>set </a:t>
            </a:r>
            <a:r>
              <a:rPr lang="en-US" sz="2400" spc="-20" dirty="0">
                <a:latin typeface="Bell MT" panose="02020503060305020303" pitchFamily="18" charset="0"/>
                <a:cs typeface="Times New Roman"/>
              </a:rPr>
              <a:t>of </a:t>
            </a:r>
            <a:r>
              <a:rPr lang="en-US" sz="2400" spc="10" dirty="0">
                <a:latin typeface="Bell MT" panose="02020503060305020303" pitchFamily="18" charset="0"/>
                <a:cs typeface="Times New Roman"/>
              </a:rPr>
              <a:t>possible </a:t>
            </a:r>
            <a:r>
              <a:rPr lang="en-US" sz="2400" spc="5" dirty="0">
                <a:latin typeface="Bell MT" panose="02020503060305020303" pitchFamily="18" charset="0"/>
                <a:cs typeface="Times New Roman"/>
              </a:rPr>
              <a:t>values </a:t>
            </a:r>
            <a:r>
              <a:rPr lang="en-US" sz="2400" dirty="0">
                <a:latin typeface="Bell MT" panose="02020503060305020303" pitchFamily="18" charset="0"/>
                <a:cs typeface="Times New Roman"/>
              </a:rPr>
              <a:t>for </a:t>
            </a:r>
            <a:r>
              <a:rPr lang="en-US" sz="2400" i="1" spc="40" dirty="0">
                <a:latin typeface="Bell MT" panose="02020503060305020303" pitchFamily="18" charset="0"/>
                <a:cs typeface="Bookman Old Style"/>
              </a:rPr>
              <a:t>X</a:t>
            </a:r>
            <a:r>
              <a:rPr lang="en-US" sz="2400" spc="60" baseline="-10416" dirty="0">
                <a:latin typeface="Bell MT" panose="02020503060305020303" pitchFamily="18" charset="0"/>
                <a:cs typeface="Tahoma"/>
              </a:rPr>
              <a:t>1</a:t>
            </a:r>
            <a:r>
              <a:rPr lang="en-US" sz="2400" i="1" spc="40" dirty="0">
                <a:latin typeface="Bell MT" panose="02020503060305020303" pitchFamily="18" charset="0"/>
                <a:cs typeface="Bookman Old Style"/>
              </a:rPr>
              <a:t>, </a:t>
            </a:r>
            <a:r>
              <a:rPr lang="en-US" sz="2400" i="1" spc="35" dirty="0">
                <a:latin typeface="Bell MT" panose="02020503060305020303" pitchFamily="18" charset="0"/>
                <a:cs typeface="Bookman Old Style"/>
              </a:rPr>
              <a:t>X</a:t>
            </a:r>
            <a:r>
              <a:rPr lang="en-US" sz="2400" spc="52" baseline="-10416" dirty="0">
                <a:latin typeface="Bell MT" panose="02020503060305020303" pitchFamily="18" charset="0"/>
                <a:cs typeface="Tahoma"/>
              </a:rPr>
              <a:t>2</a:t>
            </a:r>
            <a:r>
              <a:rPr lang="en-US" sz="2400" i="1" spc="35" dirty="0">
                <a:latin typeface="Bell MT" panose="02020503060305020303" pitchFamily="18" charset="0"/>
                <a:cs typeface="Bookman Old Style"/>
              </a:rPr>
              <a:t>, </a:t>
            </a:r>
            <a:r>
              <a:rPr lang="en-US" sz="2400" i="1" spc="-30" dirty="0">
                <a:latin typeface="Bell MT" panose="02020503060305020303" pitchFamily="18" charset="0"/>
                <a:cs typeface="Bookman Old Style"/>
              </a:rPr>
              <a:t>. . . ,</a:t>
            </a:r>
            <a:r>
              <a:rPr lang="en-US" sz="2400" i="1" spc="-260" dirty="0">
                <a:latin typeface="Bell MT" panose="02020503060305020303" pitchFamily="18" charset="0"/>
                <a:cs typeface="Bookman Old Style"/>
              </a:rPr>
              <a:t> </a:t>
            </a:r>
            <a:r>
              <a:rPr lang="en-US" sz="2400" i="1" spc="30" dirty="0" err="1">
                <a:latin typeface="Bell MT" panose="02020503060305020303" pitchFamily="18" charset="0"/>
                <a:cs typeface="Bookman Old Style"/>
              </a:rPr>
              <a:t>X</a:t>
            </a:r>
            <a:r>
              <a:rPr lang="en-US" sz="2400" i="1" spc="44" baseline="-10416" dirty="0" err="1">
                <a:latin typeface="Bell MT" panose="02020503060305020303" pitchFamily="18" charset="0"/>
                <a:cs typeface="Bookman Old Style"/>
              </a:rPr>
              <a:t>p</a:t>
            </a:r>
            <a:r>
              <a:rPr lang="en-US" sz="2400" i="1" spc="44" baseline="-10416" dirty="0">
                <a:latin typeface="Bell MT" panose="02020503060305020303" pitchFamily="18" charset="0"/>
                <a:cs typeface="Bookman Old Style"/>
              </a:rPr>
              <a:t> </a:t>
            </a:r>
            <a:r>
              <a:rPr lang="en-US" sz="2400" spc="-10" dirty="0">
                <a:latin typeface="Bell MT" panose="02020503060305020303" pitchFamily="18" charset="0"/>
                <a:cs typeface="Times New Roman"/>
              </a:rPr>
              <a:t>—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into </a:t>
            </a:r>
            <a:r>
              <a:rPr lang="en-US" sz="2400" i="1" spc="-15" dirty="0">
                <a:latin typeface="Bell MT" panose="02020503060305020303" pitchFamily="18" charset="0"/>
                <a:cs typeface="Bookman Old Style"/>
              </a:rPr>
              <a:t>J </a:t>
            </a:r>
            <a:r>
              <a:rPr lang="en-US" sz="2400" spc="35" dirty="0">
                <a:latin typeface="Bell MT" panose="02020503060305020303" pitchFamily="18" charset="0"/>
                <a:cs typeface="Times New Roman"/>
              </a:rPr>
              <a:t>distinct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and </a:t>
            </a:r>
            <a:r>
              <a:rPr lang="en-US" sz="2400" spc="15" dirty="0">
                <a:latin typeface="Bell MT" panose="02020503060305020303" pitchFamily="18" charset="0"/>
                <a:cs typeface="Times New Roman"/>
              </a:rPr>
              <a:t>non-overlapping</a:t>
            </a:r>
            <a:r>
              <a:rPr lang="en-US" sz="2400" spc="80" dirty="0">
                <a:latin typeface="Bell MT" panose="02020503060305020303" pitchFamily="18" charset="0"/>
                <a:cs typeface="Times New Roman"/>
              </a:rPr>
              <a:t> </a:t>
            </a:r>
            <a:r>
              <a:rPr lang="en-US" sz="2400" spc="5" dirty="0">
                <a:latin typeface="Bell MT" panose="02020503060305020303" pitchFamily="18" charset="0"/>
                <a:cs typeface="Times New Roman"/>
              </a:rPr>
              <a:t>regions,</a:t>
            </a:r>
            <a:r>
              <a:rPr lang="en-US" sz="2400" spc="80" dirty="0">
                <a:latin typeface="Bell MT" panose="02020503060305020303" pitchFamily="18" charset="0"/>
                <a:cs typeface="Times New Roman"/>
              </a:rPr>
              <a:t> </a:t>
            </a:r>
            <a:r>
              <a:rPr lang="en-US" sz="2400" i="1" spc="10" dirty="0">
                <a:latin typeface="Bell MT" panose="02020503060305020303" pitchFamily="18" charset="0"/>
                <a:cs typeface="Bookman Old Style"/>
              </a:rPr>
              <a:t>R</a:t>
            </a:r>
            <a:r>
              <a:rPr lang="en-US" sz="2400" spc="15" baseline="-10416" dirty="0">
                <a:latin typeface="Bell MT" panose="02020503060305020303" pitchFamily="18" charset="0"/>
                <a:cs typeface="Tahoma"/>
              </a:rPr>
              <a:t>1</a:t>
            </a:r>
            <a:r>
              <a:rPr lang="en-US" sz="2400" i="1" spc="10" dirty="0">
                <a:latin typeface="Bell MT" panose="02020503060305020303" pitchFamily="18" charset="0"/>
                <a:cs typeface="Bookman Old Style"/>
              </a:rPr>
              <a:t>,</a:t>
            </a:r>
            <a:r>
              <a:rPr lang="en-US" sz="2400" i="1" spc="-150" dirty="0">
                <a:latin typeface="Bell MT" panose="02020503060305020303" pitchFamily="18" charset="0"/>
                <a:cs typeface="Bookman Old Style"/>
              </a:rPr>
              <a:t> </a:t>
            </a:r>
            <a:r>
              <a:rPr lang="en-US" sz="2400" i="1" spc="10" dirty="0">
                <a:latin typeface="Bell MT" panose="02020503060305020303" pitchFamily="18" charset="0"/>
                <a:cs typeface="Bookman Old Style"/>
              </a:rPr>
              <a:t>R</a:t>
            </a:r>
            <a:r>
              <a:rPr lang="en-US" sz="2400" spc="15" baseline="-10416" dirty="0">
                <a:latin typeface="Bell MT" panose="02020503060305020303" pitchFamily="18" charset="0"/>
                <a:cs typeface="Tahoma"/>
              </a:rPr>
              <a:t>2</a:t>
            </a:r>
            <a:r>
              <a:rPr lang="en-US" sz="2400" i="1" spc="10" dirty="0">
                <a:latin typeface="Bell MT" panose="02020503060305020303" pitchFamily="18" charset="0"/>
                <a:cs typeface="Bookman Old Style"/>
              </a:rPr>
              <a:t>,</a:t>
            </a:r>
            <a:r>
              <a:rPr lang="en-US" sz="2400" i="1" spc="-150" dirty="0">
                <a:latin typeface="Bell MT" panose="02020503060305020303" pitchFamily="18" charset="0"/>
                <a:cs typeface="Bookman Old Style"/>
              </a:rPr>
              <a:t> </a:t>
            </a:r>
            <a:r>
              <a:rPr lang="en-US" sz="2400" i="1" spc="-30" dirty="0">
                <a:latin typeface="Bell MT" panose="02020503060305020303" pitchFamily="18" charset="0"/>
                <a:cs typeface="Bookman Old Style"/>
              </a:rPr>
              <a:t>.</a:t>
            </a:r>
            <a:r>
              <a:rPr lang="en-US" sz="2400" i="1" spc="-150" dirty="0">
                <a:latin typeface="Bell MT" panose="02020503060305020303" pitchFamily="18" charset="0"/>
                <a:cs typeface="Bookman Old Style"/>
              </a:rPr>
              <a:t> </a:t>
            </a:r>
            <a:r>
              <a:rPr lang="en-US" sz="2400" i="1" spc="-30" dirty="0">
                <a:latin typeface="Bell MT" panose="02020503060305020303" pitchFamily="18" charset="0"/>
                <a:cs typeface="Bookman Old Style"/>
              </a:rPr>
              <a:t>.</a:t>
            </a:r>
            <a:r>
              <a:rPr lang="en-US" sz="2400" i="1" spc="-150" dirty="0">
                <a:latin typeface="Bell MT" panose="02020503060305020303" pitchFamily="18" charset="0"/>
                <a:cs typeface="Bookman Old Style"/>
              </a:rPr>
              <a:t> </a:t>
            </a:r>
            <a:r>
              <a:rPr lang="en-US" sz="2400" i="1" spc="-30" dirty="0">
                <a:latin typeface="Bell MT" panose="02020503060305020303" pitchFamily="18" charset="0"/>
                <a:cs typeface="Bookman Old Style"/>
              </a:rPr>
              <a:t>.</a:t>
            </a:r>
            <a:r>
              <a:rPr lang="en-US" sz="2400" i="1" spc="-150" dirty="0">
                <a:latin typeface="Bell MT" panose="02020503060305020303" pitchFamily="18" charset="0"/>
                <a:cs typeface="Bookman Old Style"/>
              </a:rPr>
              <a:t> </a:t>
            </a:r>
            <a:r>
              <a:rPr lang="en-US" sz="2400" i="1" spc="-30" dirty="0">
                <a:latin typeface="Bell MT" panose="02020503060305020303" pitchFamily="18" charset="0"/>
                <a:cs typeface="Bookman Old Style"/>
              </a:rPr>
              <a:t>,</a:t>
            </a:r>
            <a:r>
              <a:rPr lang="en-US" sz="2400" i="1" spc="-150" dirty="0">
                <a:latin typeface="Bell MT" panose="02020503060305020303" pitchFamily="18" charset="0"/>
                <a:cs typeface="Bookman Old Style"/>
              </a:rPr>
              <a:t> </a:t>
            </a:r>
            <a:r>
              <a:rPr lang="en-US" sz="2400" i="1" spc="30" dirty="0">
                <a:latin typeface="Bell MT" panose="02020503060305020303" pitchFamily="18" charset="0"/>
                <a:cs typeface="Bookman Old Style"/>
              </a:rPr>
              <a:t>R</a:t>
            </a:r>
            <a:r>
              <a:rPr lang="en-US" sz="2400" i="1" spc="44" baseline="-10416" dirty="0">
                <a:latin typeface="Bell MT" panose="02020503060305020303" pitchFamily="18" charset="0"/>
                <a:cs typeface="Bookman Old Style"/>
              </a:rPr>
              <a:t>J</a:t>
            </a:r>
            <a:r>
              <a:rPr lang="en-US" sz="2400" i="1" spc="-172" baseline="-10416" dirty="0">
                <a:latin typeface="Bell MT" panose="02020503060305020303" pitchFamily="18" charset="0"/>
                <a:cs typeface="Bookman Old Style"/>
              </a:rPr>
              <a:t>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.</a:t>
            </a:r>
            <a:endParaRPr lang="en-US" sz="2400" dirty="0">
              <a:latin typeface="Bell MT" panose="02020503060305020303" pitchFamily="18" charset="0"/>
              <a:cs typeface="Times New Roman"/>
            </a:endParaRPr>
          </a:p>
          <a:p>
            <a:pPr marL="344488" marR="29845" indent="-344488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 startAt="2"/>
              <a:tabLst>
                <a:tab pos="344488" algn="l"/>
              </a:tabLst>
            </a:pPr>
            <a:r>
              <a:rPr lang="en-US" sz="2400" spc="15" dirty="0">
                <a:latin typeface="Bell MT" panose="02020503060305020303" pitchFamily="18" charset="0"/>
                <a:cs typeface="Times New Roman"/>
              </a:rPr>
              <a:t>For </a:t>
            </a:r>
            <a:r>
              <a:rPr lang="en-US" sz="2400" spc="5" dirty="0">
                <a:latin typeface="Bell MT" panose="02020503060305020303" pitchFamily="18" charset="0"/>
                <a:cs typeface="Times New Roman"/>
              </a:rPr>
              <a:t>every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observation </a:t>
            </a:r>
            <a:r>
              <a:rPr lang="en-US" sz="2400" spc="80" dirty="0">
                <a:latin typeface="Bell MT" panose="02020503060305020303" pitchFamily="18" charset="0"/>
                <a:cs typeface="Times New Roman"/>
              </a:rPr>
              <a:t>that </a:t>
            </a:r>
            <a:r>
              <a:rPr lang="en-US" sz="2400" dirty="0">
                <a:latin typeface="Bell MT" panose="02020503060305020303" pitchFamily="18" charset="0"/>
                <a:cs typeface="Times New Roman"/>
              </a:rPr>
              <a:t>falls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into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the </a:t>
            </a:r>
            <a:r>
              <a:rPr lang="en-US" sz="2400" spc="10" dirty="0">
                <a:latin typeface="Bell MT" panose="02020503060305020303" pitchFamily="18" charset="0"/>
                <a:cs typeface="Times New Roman"/>
              </a:rPr>
              <a:t>region </a:t>
            </a:r>
            <a:r>
              <a:rPr lang="en-US" sz="2400" i="1" spc="80" dirty="0" err="1">
                <a:latin typeface="Bell MT" panose="02020503060305020303" pitchFamily="18" charset="0"/>
                <a:cs typeface="Bookman Old Style"/>
              </a:rPr>
              <a:t>R</a:t>
            </a:r>
            <a:r>
              <a:rPr lang="en-US" sz="2400" i="1" spc="120" baseline="-10416" dirty="0" err="1">
                <a:latin typeface="Bell MT" panose="02020503060305020303" pitchFamily="18" charset="0"/>
                <a:cs typeface="Bookman Old Style"/>
              </a:rPr>
              <a:t>j</a:t>
            </a:r>
            <a:r>
              <a:rPr lang="en-US" sz="2400" i="1" spc="120" baseline="-10416" dirty="0">
                <a:latin typeface="Bell MT" panose="02020503060305020303" pitchFamily="18" charset="0"/>
                <a:cs typeface="Bookman Old Style"/>
              </a:rPr>
              <a:t>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, </a:t>
            </a:r>
            <a:r>
              <a:rPr lang="en-US" sz="2400" spc="-25" dirty="0">
                <a:latin typeface="Bell MT" panose="02020503060305020303" pitchFamily="18" charset="0"/>
                <a:cs typeface="Times New Roman"/>
              </a:rPr>
              <a:t>we  </a:t>
            </a:r>
            <a:r>
              <a:rPr lang="en-US" sz="2400" spc="15" dirty="0">
                <a:latin typeface="Bell MT" panose="02020503060305020303" pitchFamily="18" charset="0"/>
                <a:cs typeface="Times New Roman"/>
              </a:rPr>
              <a:t>make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the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same prediction, </a:t>
            </a:r>
            <a:r>
              <a:rPr lang="en-US" sz="2400" spc="5" dirty="0">
                <a:latin typeface="Bell MT" panose="02020503060305020303" pitchFamily="18" charset="0"/>
                <a:cs typeface="Times New Roman"/>
              </a:rPr>
              <a:t>which </a:t>
            </a:r>
            <a:r>
              <a:rPr lang="en-US" sz="2400" spc="-5" dirty="0">
                <a:latin typeface="Bell MT" panose="02020503060305020303" pitchFamily="18" charset="0"/>
                <a:cs typeface="Times New Roman"/>
              </a:rPr>
              <a:t>is </a:t>
            </a:r>
            <a:r>
              <a:rPr lang="en-US" sz="2400" spc="15" dirty="0">
                <a:latin typeface="Bell MT" panose="02020503060305020303" pitchFamily="18" charset="0"/>
                <a:cs typeface="Times New Roman"/>
              </a:rPr>
              <a:t>simply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the </a:t>
            </a:r>
            <a:r>
              <a:rPr lang="en-US" sz="2400" spc="35" dirty="0">
                <a:latin typeface="Bell MT" panose="02020503060305020303" pitchFamily="18" charset="0"/>
                <a:cs typeface="Times New Roman"/>
              </a:rPr>
              <a:t>mean </a:t>
            </a:r>
            <a:r>
              <a:rPr lang="en-US" sz="2400" spc="-20" dirty="0">
                <a:latin typeface="Bell MT" panose="02020503060305020303" pitchFamily="18" charset="0"/>
                <a:cs typeface="Times New Roman"/>
              </a:rPr>
              <a:t>of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the </a:t>
            </a:r>
            <a:r>
              <a:rPr lang="en-US" sz="2400" spc="15" dirty="0">
                <a:latin typeface="Bell MT" panose="02020503060305020303" pitchFamily="18" charset="0"/>
                <a:cs typeface="Times New Roman"/>
              </a:rPr>
              <a:t>response </a:t>
            </a:r>
            <a:r>
              <a:rPr lang="en-US" sz="2400" spc="5" dirty="0">
                <a:latin typeface="Bell MT" panose="02020503060305020303" pitchFamily="18" charset="0"/>
                <a:cs typeface="Times New Roman"/>
              </a:rPr>
              <a:t>values </a:t>
            </a:r>
            <a:r>
              <a:rPr lang="en-US" sz="2400" dirty="0">
                <a:latin typeface="Bell MT" panose="02020503060305020303" pitchFamily="18" charset="0"/>
                <a:cs typeface="Times New Roman"/>
              </a:rPr>
              <a:t>for </a:t>
            </a:r>
            <a:r>
              <a:rPr lang="en-US" sz="2400" spc="50" dirty="0">
                <a:latin typeface="Bell MT" panose="02020503060305020303" pitchFamily="18" charset="0"/>
                <a:cs typeface="Times New Roman"/>
              </a:rPr>
              <a:t>the </a:t>
            </a:r>
            <a:r>
              <a:rPr lang="en-US" sz="2400" spc="35" dirty="0">
                <a:latin typeface="Bell MT" panose="02020503060305020303" pitchFamily="18" charset="0"/>
                <a:cs typeface="Times New Roman"/>
              </a:rPr>
              <a:t>training </a:t>
            </a:r>
            <a:r>
              <a:rPr lang="en-US" sz="2400" spc="15" dirty="0">
                <a:latin typeface="Bell MT" panose="02020503060305020303" pitchFamily="18" charset="0"/>
                <a:cs typeface="Times New Roman"/>
              </a:rPr>
              <a:t>observations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in</a:t>
            </a:r>
            <a:r>
              <a:rPr lang="en-US" sz="2400" spc="240" dirty="0">
                <a:latin typeface="Bell MT" panose="02020503060305020303" pitchFamily="18" charset="0"/>
                <a:cs typeface="Times New Roman"/>
              </a:rPr>
              <a:t> </a:t>
            </a:r>
            <a:r>
              <a:rPr lang="en-US" sz="2400" i="1" spc="80" dirty="0" err="1">
                <a:latin typeface="Bell MT" panose="02020503060305020303" pitchFamily="18" charset="0"/>
                <a:cs typeface="Bookman Old Style"/>
              </a:rPr>
              <a:t>R</a:t>
            </a:r>
            <a:r>
              <a:rPr lang="en-US" sz="2400" i="1" spc="120" baseline="-10416" dirty="0" err="1">
                <a:latin typeface="Bell MT" panose="02020503060305020303" pitchFamily="18" charset="0"/>
                <a:cs typeface="Bookman Old Style"/>
              </a:rPr>
              <a:t>j</a:t>
            </a:r>
            <a:r>
              <a:rPr lang="en-US" sz="2400" i="1" spc="120" baseline="-10416" dirty="0">
                <a:latin typeface="Bell MT" panose="02020503060305020303" pitchFamily="18" charset="0"/>
                <a:cs typeface="Bookman Old Style"/>
              </a:rPr>
              <a:t> </a:t>
            </a:r>
            <a:r>
              <a:rPr lang="en-US" sz="2400" spc="25" dirty="0">
                <a:latin typeface="Bell MT" panose="02020503060305020303" pitchFamily="18" charset="0"/>
                <a:cs typeface="Times New Roman"/>
              </a:rPr>
              <a:t>.</a:t>
            </a:r>
          </a:p>
          <a:p>
            <a:pPr marR="2984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tabLst>
                <a:tab pos="344488" algn="l"/>
              </a:tabLst>
            </a:pPr>
            <a:endParaRPr lang="en-US" spc="25" dirty="0">
              <a:latin typeface="Bell MT" panose="02020503060305020303" pitchFamily="18" charset="0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64877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LightSeedRightStep">
      <a:dk1>
        <a:srgbClr val="000000"/>
      </a:dk1>
      <a:lt1>
        <a:srgbClr val="FFFFFF"/>
      </a:lt1>
      <a:dk2>
        <a:srgbClr val="413224"/>
      </a:dk2>
      <a:lt2>
        <a:srgbClr val="E2E8E8"/>
      </a:lt2>
      <a:accent1>
        <a:srgbClr val="C79895"/>
      </a:accent1>
      <a:accent2>
        <a:srgbClr val="BB9B7E"/>
      </a:accent2>
      <a:accent3>
        <a:srgbClr val="A9A47F"/>
      </a:accent3>
      <a:accent4>
        <a:srgbClr val="99AA73"/>
      </a:accent4>
      <a:accent5>
        <a:srgbClr val="8DAC81"/>
      </a:accent5>
      <a:accent6>
        <a:srgbClr val="77B07F"/>
      </a:accent6>
      <a:hlink>
        <a:srgbClr val="578D90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ED0DCE2F2A594FAFAE91462F0F9539" ma:contentTypeVersion="0" ma:contentTypeDescription="Create a new document." ma:contentTypeScope="" ma:versionID="aaf39e86f3e1766cb17f51e3c0f3542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5bf1dc07ead5d4f81dedc204cd6b45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98D5F7-6F3A-4017-9040-C3DADB1206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C03AD51-2BA3-43BD-B0E6-69447F49D9C2}">
  <ds:schemaRefs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B7D65A5-E9C7-438C-8B07-9F755EAC09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4966</TotalTime>
  <Words>1681</Words>
  <Application>Microsoft Macintosh PowerPoint</Application>
  <PresentationFormat>Widescreen</PresentationFormat>
  <Paragraphs>181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Bell MT</vt:lpstr>
      <vt:lpstr>Cambria Math</vt:lpstr>
      <vt:lpstr>Courier New</vt:lpstr>
      <vt:lpstr>Lucida Sans Unicode</vt:lpstr>
      <vt:lpstr>Seaford</vt:lpstr>
      <vt:lpstr>Times New Roman</vt:lpstr>
      <vt:lpstr>Wingdings</vt:lpstr>
      <vt:lpstr>LevelVTI</vt:lpstr>
      <vt:lpstr>Tree-Based Methods</vt:lpstr>
      <vt:lpstr>Outline</vt:lpstr>
      <vt:lpstr>Tree-based methods</vt:lpstr>
      <vt:lpstr>Basics of decision tree</vt:lpstr>
      <vt:lpstr>Basics of decision tree: cont.</vt:lpstr>
      <vt:lpstr>Ex 1: can you write the decision regression rule (function) with basis functions format?</vt:lpstr>
      <vt:lpstr>Terminology for trees</vt:lpstr>
      <vt:lpstr>Interpretation of tree results</vt:lpstr>
      <vt:lpstr>Tree-building process</vt:lpstr>
      <vt:lpstr>Tree-building process cont.</vt:lpstr>
      <vt:lpstr>Ex 2: which one is a valid tree?</vt:lpstr>
      <vt:lpstr>Recursive binary splitting</vt:lpstr>
      <vt:lpstr>Recursive binary splitting, cont.</vt:lpstr>
      <vt:lpstr>Recursive binary splitting, cont.</vt:lpstr>
      <vt:lpstr>PowerPoint Presentation</vt:lpstr>
      <vt:lpstr>Q 1: Is RSS a good criterion for splitting (or predictor space partition)? When dose RSS reach the minimal value?</vt:lpstr>
      <vt:lpstr>Tree pruning</vt:lpstr>
      <vt:lpstr>Cost complexity pruning</vt:lpstr>
      <vt:lpstr>PowerPoint Presentation</vt:lpstr>
      <vt:lpstr>Baseball example</vt:lpstr>
      <vt:lpstr>PowerPoint Presentation</vt:lpstr>
      <vt:lpstr>PowerPoint Presentation</vt:lpstr>
      <vt:lpstr>Classification tree</vt:lpstr>
      <vt:lpstr>Classification tree-cont.</vt:lpstr>
      <vt:lpstr>Classification tree-cont.</vt:lpstr>
      <vt:lpstr>Example: heart data</vt:lpstr>
      <vt:lpstr>Example: heart data – cont.</vt:lpstr>
      <vt:lpstr>Example: heart data – cont.</vt:lpstr>
      <vt:lpstr>Trees vs. Linear Models</vt:lpstr>
      <vt:lpstr>Advantages and Disadvantages of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Regularization Methods</dc:title>
  <dc:creator>Yu, Duo</dc:creator>
  <cp:lastModifiedBy>Gallagher, Ryan</cp:lastModifiedBy>
  <cp:revision>24</cp:revision>
  <dcterms:created xsi:type="dcterms:W3CDTF">2023-09-06T19:06:20Z</dcterms:created>
  <dcterms:modified xsi:type="dcterms:W3CDTF">2023-10-10T20:12:21Z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0x0101006BED0DCE2F2A594FAFAE91462F0F9539</vt:lpwstr>
  </property>
</Properties>
</file>