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sldIdLst>
    <p:sldId id="257" r:id="rId5"/>
    <p:sldId id="265" r:id="rId6"/>
    <p:sldId id="266" r:id="rId7"/>
    <p:sldId id="286" r:id="rId8"/>
    <p:sldId id="274" r:id="rId9"/>
    <p:sldId id="268" r:id="rId10"/>
    <p:sldId id="285" r:id="rId11"/>
    <p:sldId id="269" r:id="rId12"/>
    <p:sldId id="270" r:id="rId13"/>
    <p:sldId id="273" r:id="rId14"/>
    <p:sldId id="284" r:id="rId15"/>
    <p:sldId id="275" r:id="rId16"/>
    <p:sldId id="276" r:id="rId17"/>
    <p:sldId id="277" r:id="rId18"/>
    <p:sldId id="280" r:id="rId19"/>
    <p:sldId id="287" r:id="rId20"/>
    <p:sldId id="278" r:id="rId21"/>
    <p:sldId id="289" r:id="rId22"/>
    <p:sldId id="288" r:id="rId23"/>
    <p:sldId id="281" r:id="rId24"/>
    <p:sldId id="279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000"/>
    <a:srgbClr val="FFC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B6C6A3-DAA5-40E5-8C95-178DA364658B}" v="54" dt="2023-10-22T23:44:38.668"/>
    <p1510:client id="{5519E61F-B57F-420C-9FEB-A7E89387CF12}" v="1110" dt="2023-10-23T15:06:33.612"/>
    <p1510:client id="{AD82647A-31E0-4713-965E-FC9F45724ED4}" v="610" dt="2023-10-23T14:50:17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, Duo" userId="97a69ae5-e632-4bf2-a339-618996bb8e19" providerId="ADAL" clId="{90F2C2FF-D157-4756-83FE-933B4F145579}"/>
    <pc:docChg chg="undo redo custSel addSld delSld modSld sldOrd">
      <pc:chgData name="Yu, Duo" userId="97a69ae5-e632-4bf2-a339-618996bb8e19" providerId="ADAL" clId="{90F2C2FF-D157-4756-83FE-933B4F145579}" dt="2023-09-19T16:49:10.860" v="6265" actId="20577"/>
      <pc:docMkLst>
        <pc:docMk/>
      </pc:docMkLst>
      <pc:sldChg chg="modSp mod">
        <pc:chgData name="Yu, Duo" userId="97a69ae5-e632-4bf2-a339-618996bb8e19" providerId="ADAL" clId="{90F2C2FF-D157-4756-83FE-933B4F145579}" dt="2023-09-19T16:20:26.331" v="5735" actId="20577"/>
        <pc:sldMkLst>
          <pc:docMk/>
          <pc:sldMk cId="4010422884" sldId="257"/>
        </pc:sldMkLst>
        <pc:spChg chg="mod">
          <ac:chgData name="Yu, Duo" userId="97a69ae5-e632-4bf2-a339-618996bb8e19" providerId="ADAL" clId="{90F2C2FF-D157-4756-83FE-933B4F145579}" dt="2023-09-18T14:34:58.605" v="4148" actId="2711"/>
          <ac:spMkLst>
            <pc:docMk/>
            <pc:sldMk cId="4010422884" sldId="257"/>
            <ac:spMk id="2" creationId="{45E8AFCD-3C1E-DB7F-E30B-1C77A0A5BFA4}"/>
          </ac:spMkLst>
        </pc:spChg>
        <pc:spChg chg="mod">
          <ac:chgData name="Yu, Duo" userId="97a69ae5-e632-4bf2-a339-618996bb8e19" providerId="ADAL" clId="{90F2C2FF-D157-4756-83FE-933B4F145579}" dt="2023-09-18T14:35:14.636" v="4150" actId="2711"/>
          <ac:spMkLst>
            <pc:docMk/>
            <pc:sldMk cId="4010422884" sldId="257"/>
            <ac:spMk id="3" creationId="{21F2A7BF-DE99-4510-94F0-73D0ABE32E92}"/>
          </ac:spMkLst>
        </pc:spChg>
        <pc:spChg chg="mod">
          <ac:chgData name="Yu, Duo" userId="97a69ae5-e632-4bf2-a339-618996bb8e19" providerId="ADAL" clId="{90F2C2FF-D157-4756-83FE-933B4F145579}" dt="2023-09-19T16:20:26.331" v="5735" actId="20577"/>
          <ac:spMkLst>
            <pc:docMk/>
            <pc:sldMk cId="4010422884" sldId="257"/>
            <ac:spMk id="5" creationId="{CE422E38-4E82-71A4-6774-948C680E7498}"/>
          </ac:spMkLst>
        </pc:spChg>
      </pc:sldChg>
      <pc:sldChg chg="modSp mod">
        <pc:chgData name="Yu, Duo" userId="97a69ae5-e632-4bf2-a339-618996bb8e19" providerId="ADAL" clId="{90F2C2FF-D157-4756-83FE-933B4F145579}" dt="2023-09-18T16:28:07.191" v="4880" actId="20577"/>
        <pc:sldMkLst>
          <pc:docMk/>
          <pc:sldMk cId="2531552898" sldId="258"/>
        </pc:sldMkLst>
        <pc:spChg chg="mod">
          <ac:chgData name="Yu, Duo" userId="97a69ae5-e632-4bf2-a339-618996bb8e19" providerId="ADAL" clId="{90F2C2FF-D157-4756-83FE-933B4F145579}" dt="2023-09-18T14:34:48.515" v="4146" actId="2711"/>
          <ac:spMkLst>
            <pc:docMk/>
            <pc:sldMk cId="2531552898" sldId="258"/>
            <ac:spMk id="2" creationId="{5329BACF-613F-C6FE-96BB-C456B4C86BF3}"/>
          </ac:spMkLst>
        </pc:spChg>
        <pc:spChg chg="mod">
          <ac:chgData name="Yu, Duo" userId="97a69ae5-e632-4bf2-a339-618996bb8e19" providerId="ADAL" clId="{90F2C2FF-D157-4756-83FE-933B4F145579}" dt="2023-09-18T16:28:07.191" v="4880" actId="20577"/>
          <ac:spMkLst>
            <pc:docMk/>
            <pc:sldMk cId="2531552898" sldId="258"/>
            <ac:spMk id="3" creationId="{B98701D3-DC00-BEDE-936B-73F678F272D5}"/>
          </ac:spMkLst>
        </pc:spChg>
      </pc:sldChg>
      <pc:sldChg chg="modSp new mod">
        <pc:chgData name="Yu, Duo" userId="97a69ae5-e632-4bf2-a339-618996bb8e19" providerId="ADAL" clId="{90F2C2FF-D157-4756-83FE-933B4F145579}" dt="2023-09-18T14:34:34.501" v="4144" actId="2711"/>
        <pc:sldMkLst>
          <pc:docMk/>
          <pc:sldMk cId="2736770391" sldId="259"/>
        </pc:sldMkLst>
        <pc:spChg chg="mod">
          <ac:chgData name="Yu, Duo" userId="97a69ae5-e632-4bf2-a339-618996bb8e19" providerId="ADAL" clId="{90F2C2FF-D157-4756-83FE-933B4F145579}" dt="2023-09-18T14:34:25.611" v="4143" actId="2711"/>
          <ac:spMkLst>
            <pc:docMk/>
            <pc:sldMk cId="2736770391" sldId="259"/>
            <ac:spMk id="2" creationId="{D1679587-F824-0AD9-5DD6-5B63CEF5156C}"/>
          </ac:spMkLst>
        </pc:spChg>
        <pc:spChg chg="mod">
          <ac:chgData name="Yu, Duo" userId="97a69ae5-e632-4bf2-a339-618996bb8e19" providerId="ADAL" clId="{90F2C2FF-D157-4756-83FE-933B4F145579}" dt="2023-09-18T14:34:34.501" v="4144" actId="2711"/>
          <ac:spMkLst>
            <pc:docMk/>
            <pc:sldMk cId="2736770391" sldId="259"/>
            <ac:spMk id="3" creationId="{A62C0424-C19C-5DB2-C5AC-4102087A7944}"/>
          </ac:spMkLst>
        </pc:spChg>
      </pc:sldChg>
      <pc:sldChg chg="del">
        <pc:chgData name="Yu, Duo" userId="97a69ae5-e632-4bf2-a339-618996bb8e19" providerId="ADAL" clId="{90F2C2FF-D157-4756-83FE-933B4F145579}" dt="2023-09-14T20:24:15.554" v="167" actId="47"/>
        <pc:sldMkLst>
          <pc:docMk/>
          <pc:sldMk cId="4164730097" sldId="259"/>
        </pc:sldMkLst>
      </pc:sldChg>
      <pc:sldChg chg="del">
        <pc:chgData name="Yu, Duo" userId="97a69ae5-e632-4bf2-a339-618996bb8e19" providerId="ADAL" clId="{90F2C2FF-D157-4756-83FE-933B4F145579}" dt="2023-09-14T20:24:16.314" v="168" actId="47"/>
        <pc:sldMkLst>
          <pc:docMk/>
          <pc:sldMk cId="2021675010" sldId="260"/>
        </pc:sldMkLst>
      </pc:sldChg>
      <pc:sldChg chg="modSp new mod">
        <pc:chgData name="Yu, Duo" userId="97a69ae5-e632-4bf2-a339-618996bb8e19" providerId="ADAL" clId="{90F2C2FF-D157-4756-83FE-933B4F145579}" dt="2023-09-18T14:34:18.490" v="4142" actId="2711"/>
        <pc:sldMkLst>
          <pc:docMk/>
          <pc:sldMk cId="4006941249" sldId="260"/>
        </pc:sldMkLst>
        <pc:spChg chg="mod">
          <ac:chgData name="Yu, Duo" userId="97a69ae5-e632-4bf2-a339-618996bb8e19" providerId="ADAL" clId="{90F2C2FF-D157-4756-83FE-933B4F145579}" dt="2023-09-18T14:34:12.410" v="4141" actId="2711"/>
          <ac:spMkLst>
            <pc:docMk/>
            <pc:sldMk cId="4006941249" sldId="260"/>
            <ac:spMk id="2" creationId="{F6551962-3BA1-F0EA-C1F7-A7FB8E844594}"/>
          </ac:spMkLst>
        </pc:spChg>
        <pc:spChg chg="mod">
          <ac:chgData name="Yu, Duo" userId="97a69ae5-e632-4bf2-a339-618996bb8e19" providerId="ADAL" clId="{90F2C2FF-D157-4756-83FE-933B4F145579}" dt="2023-09-18T14:34:18.490" v="4142" actId="2711"/>
          <ac:spMkLst>
            <pc:docMk/>
            <pc:sldMk cId="4006941249" sldId="260"/>
            <ac:spMk id="3" creationId="{7FFC8A01-D2F3-63B5-C24E-3BD82F30E8AE}"/>
          </ac:spMkLst>
        </pc:spChg>
      </pc:sldChg>
      <pc:sldChg chg="addSp delSp modSp add mod modClrScheme chgLayout">
        <pc:chgData name="Yu, Duo" userId="97a69ae5-e632-4bf2-a339-618996bb8e19" providerId="ADAL" clId="{90F2C2FF-D157-4756-83FE-933B4F145579}" dt="2023-09-14T21:41:10.487" v="645" actId="1076"/>
        <pc:sldMkLst>
          <pc:docMk/>
          <pc:sldMk cId="1644070081" sldId="261"/>
        </pc:sldMkLst>
        <pc:spChg chg="del mod ord">
          <ac:chgData name="Yu, Duo" userId="97a69ae5-e632-4bf2-a339-618996bb8e19" providerId="ADAL" clId="{90F2C2FF-D157-4756-83FE-933B4F145579}" dt="2023-09-14T21:40:33.865" v="634" actId="478"/>
          <ac:spMkLst>
            <pc:docMk/>
            <pc:sldMk cId="1644070081" sldId="261"/>
            <ac:spMk id="2" creationId="{F6551962-3BA1-F0EA-C1F7-A7FB8E844594}"/>
          </ac:spMkLst>
        </pc:spChg>
        <pc:spChg chg="del mod">
          <ac:chgData name="Yu, Duo" userId="97a69ae5-e632-4bf2-a339-618996bb8e19" providerId="ADAL" clId="{90F2C2FF-D157-4756-83FE-933B4F145579}" dt="2023-09-14T21:40:31.541" v="633" actId="700"/>
          <ac:spMkLst>
            <pc:docMk/>
            <pc:sldMk cId="1644070081" sldId="261"/>
            <ac:spMk id="3" creationId="{7FFC8A01-D2F3-63B5-C24E-3BD82F30E8AE}"/>
          </ac:spMkLst>
        </pc:spChg>
        <pc:picChg chg="add mod">
          <ac:chgData name="Yu, Duo" userId="97a69ae5-e632-4bf2-a339-618996bb8e19" providerId="ADAL" clId="{90F2C2FF-D157-4756-83FE-933B4F145579}" dt="2023-09-14T21:41:10.487" v="645" actId="1076"/>
          <ac:picMkLst>
            <pc:docMk/>
            <pc:sldMk cId="1644070081" sldId="261"/>
            <ac:picMk id="5" creationId="{A1D174E2-482B-F328-B5BE-663E8929094F}"/>
          </ac:picMkLst>
        </pc:picChg>
      </pc:sldChg>
      <pc:sldChg chg="del">
        <pc:chgData name="Yu, Duo" userId="97a69ae5-e632-4bf2-a339-618996bb8e19" providerId="ADAL" clId="{90F2C2FF-D157-4756-83FE-933B4F145579}" dt="2023-09-14T20:24:17.448" v="169" actId="47"/>
        <pc:sldMkLst>
          <pc:docMk/>
          <pc:sldMk cId="1919870778" sldId="261"/>
        </pc:sldMkLst>
      </pc:sldChg>
      <pc:sldChg chg="addSp modSp add mod ord">
        <pc:chgData name="Yu, Duo" userId="97a69ae5-e632-4bf2-a339-618996bb8e19" providerId="ADAL" clId="{90F2C2FF-D157-4756-83FE-933B4F145579}" dt="2023-09-18T14:34:03.352" v="4140" actId="2711"/>
        <pc:sldMkLst>
          <pc:docMk/>
          <pc:sldMk cId="1050380486" sldId="262"/>
        </pc:sldMkLst>
        <pc:spChg chg="mod">
          <ac:chgData name="Yu, Duo" userId="97a69ae5-e632-4bf2-a339-618996bb8e19" providerId="ADAL" clId="{90F2C2FF-D157-4756-83FE-933B4F145579}" dt="2023-09-18T14:34:03.352" v="4140" actId="2711"/>
          <ac:spMkLst>
            <pc:docMk/>
            <pc:sldMk cId="1050380486" sldId="262"/>
            <ac:spMk id="2" creationId="{F6551962-3BA1-F0EA-C1F7-A7FB8E844594}"/>
          </ac:spMkLst>
        </pc:spChg>
        <pc:spChg chg="mod">
          <ac:chgData name="Yu, Duo" userId="97a69ae5-e632-4bf2-a339-618996bb8e19" providerId="ADAL" clId="{90F2C2FF-D157-4756-83FE-933B4F145579}" dt="2023-09-14T21:42:16.289" v="672" actId="5793"/>
          <ac:spMkLst>
            <pc:docMk/>
            <pc:sldMk cId="1050380486" sldId="262"/>
            <ac:spMk id="3" creationId="{7FFC8A01-D2F3-63B5-C24E-3BD82F30E8AE}"/>
          </ac:spMkLst>
        </pc:spChg>
        <pc:spChg chg="add mod">
          <ac:chgData name="Yu, Duo" userId="97a69ae5-e632-4bf2-a339-618996bb8e19" providerId="ADAL" clId="{90F2C2FF-D157-4756-83FE-933B4F145579}" dt="2023-09-18T14:33:55.995" v="4139" actId="2711"/>
          <ac:spMkLst>
            <pc:docMk/>
            <pc:sldMk cId="1050380486" sldId="262"/>
            <ac:spMk id="6" creationId="{B891CE05-565A-FA9A-36E7-9C1ACB0F6138}"/>
          </ac:spMkLst>
        </pc:spChg>
        <pc:picChg chg="add mod">
          <ac:chgData name="Yu, Duo" userId="97a69ae5-e632-4bf2-a339-618996bb8e19" providerId="ADAL" clId="{90F2C2FF-D157-4756-83FE-933B4F145579}" dt="2023-09-15T14:20:52.587" v="1799" actId="1076"/>
          <ac:picMkLst>
            <pc:docMk/>
            <pc:sldMk cId="1050380486" sldId="262"/>
            <ac:picMk id="5" creationId="{64FA6E25-189B-6A37-77CD-F31230F32433}"/>
          </ac:picMkLst>
        </pc:picChg>
      </pc:sldChg>
      <pc:sldChg chg="del">
        <pc:chgData name="Yu, Duo" userId="97a69ae5-e632-4bf2-a339-618996bb8e19" providerId="ADAL" clId="{90F2C2FF-D157-4756-83FE-933B4F145579}" dt="2023-09-14T20:24:18.251" v="170" actId="47"/>
        <pc:sldMkLst>
          <pc:docMk/>
          <pc:sldMk cId="1621464314" sldId="262"/>
        </pc:sldMkLst>
      </pc:sldChg>
      <pc:sldChg chg="delSp modSp add mod chgLayout">
        <pc:chgData name="Yu, Duo" userId="97a69ae5-e632-4bf2-a339-618996bb8e19" providerId="ADAL" clId="{90F2C2FF-D157-4756-83FE-933B4F145579}" dt="2023-09-18T14:33:46.385" v="4138" actId="2711"/>
        <pc:sldMkLst>
          <pc:docMk/>
          <pc:sldMk cId="456450574" sldId="263"/>
        </pc:sldMkLst>
        <pc:spChg chg="mod ord">
          <ac:chgData name="Yu, Duo" userId="97a69ae5-e632-4bf2-a339-618996bb8e19" providerId="ADAL" clId="{90F2C2FF-D157-4756-83FE-933B4F145579}" dt="2023-09-18T14:33:46.385" v="4138" actId="2711"/>
          <ac:spMkLst>
            <pc:docMk/>
            <pc:sldMk cId="456450574" sldId="263"/>
            <ac:spMk id="2" creationId="{F6551962-3BA1-F0EA-C1F7-A7FB8E844594}"/>
          </ac:spMkLst>
        </pc:spChg>
        <pc:spChg chg="mod ord">
          <ac:chgData name="Yu, Duo" userId="97a69ae5-e632-4bf2-a339-618996bb8e19" providerId="ADAL" clId="{90F2C2FF-D157-4756-83FE-933B4F145579}" dt="2023-09-18T14:33:40.882" v="4137" actId="2711"/>
          <ac:spMkLst>
            <pc:docMk/>
            <pc:sldMk cId="456450574" sldId="263"/>
            <ac:spMk id="3" creationId="{7FFC8A01-D2F3-63B5-C24E-3BD82F30E8AE}"/>
          </ac:spMkLst>
        </pc:spChg>
        <pc:spChg chg="del mod">
          <ac:chgData name="Yu, Duo" userId="97a69ae5-e632-4bf2-a339-618996bb8e19" providerId="ADAL" clId="{90F2C2FF-D157-4756-83FE-933B4F145579}" dt="2023-09-14T21:47:37.581" v="935" actId="478"/>
          <ac:spMkLst>
            <pc:docMk/>
            <pc:sldMk cId="456450574" sldId="263"/>
            <ac:spMk id="6" creationId="{B891CE05-565A-FA9A-36E7-9C1ACB0F6138}"/>
          </ac:spMkLst>
        </pc:spChg>
        <pc:picChg chg="del">
          <ac:chgData name="Yu, Duo" userId="97a69ae5-e632-4bf2-a339-618996bb8e19" providerId="ADAL" clId="{90F2C2FF-D157-4756-83FE-933B4F145579}" dt="2023-09-14T21:47:18.411" v="930" actId="478"/>
          <ac:picMkLst>
            <pc:docMk/>
            <pc:sldMk cId="456450574" sldId="263"/>
            <ac:picMk id="5" creationId="{64FA6E25-189B-6A37-77CD-F31230F32433}"/>
          </ac:picMkLst>
        </pc:picChg>
      </pc:sldChg>
      <pc:sldChg chg="modSp add mod">
        <pc:chgData name="Yu, Duo" userId="97a69ae5-e632-4bf2-a339-618996bb8e19" providerId="ADAL" clId="{90F2C2FF-D157-4756-83FE-933B4F145579}" dt="2023-09-14T22:10:45.439" v="1333" actId="14100"/>
        <pc:sldMkLst>
          <pc:docMk/>
          <pc:sldMk cId="47381551" sldId="264"/>
        </pc:sldMkLst>
        <pc:picChg chg="mod">
          <ac:chgData name="Yu, Duo" userId="97a69ae5-e632-4bf2-a339-618996bb8e19" providerId="ADAL" clId="{90F2C2FF-D157-4756-83FE-933B4F145579}" dt="2023-09-14T22:10:45.439" v="1333" actId="14100"/>
          <ac:picMkLst>
            <pc:docMk/>
            <pc:sldMk cId="47381551" sldId="264"/>
            <ac:picMk id="5" creationId="{A1D174E2-482B-F328-B5BE-663E8929094F}"/>
          </ac:picMkLst>
        </pc:picChg>
      </pc:sldChg>
      <pc:sldChg chg="del">
        <pc:chgData name="Yu, Duo" userId="97a69ae5-e632-4bf2-a339-618996bb8e19" providerId="ADAL" clId="{90F2C2FF-D157-4756-83FE-933B4F145579}" dt="2023-09-14T20:24:19.289" v="171" actId="47"/>
        <pc:sldMkLst>
          <pc:docMk/>
          <pc:sldMk cId="1223686575" sldId="264"/>
        </pc:sldMkLst>
      </pc:sldChg>
      <pc:sldChg chg="modSp add del mod">
        <pc:chgData name="Yu, Duo" userId="97a69ae5-e632-4bf2-a339-618996bb8e19" providerId="ADAL" clId="{90F2C2FF-D157-4756-83FE-933B4F145579}" dt="2023-09-15T14:19:59.756" v="1770" actId="47"/>
        <pc:sldMkLst>
          <pc:docMk/>
          <pc:sldMk cId="247269220" sldId="265"/>
        </pc:sldMkLst>
        <pc:spChg chg="mod">
          <ac:chgData name="Yu, Duo" userId="97a69ae5-e632-4bf2-a339-618996bb8e19" providerId="ADAL" clId="{90F2C2FF-D157-4756-83FE-933B4F145579}" dt="2023-09-15T14:06:26.744" v="1738" actId="14100"/>
          <ac:spMkLst>
            <pc:docMk/>
            <pc:sldMk cId="247269220" sldId="265"/>
            <ac:spMk id="2" creationId="{F6551962-3BA1-F0EA-C1F7-A7FB8E844594}"/>
          </ac:spMkLst>
        </pc:spChg>
        <pc:spChg chg="mod">
          <ac:chgData name="Yu, Duo" userId="97a69ae5-e632-4bf2-a339-618996bb8e19" providerId="ADAL" clId="{90F2C2FF-D157-4756-83FE-933B4F145579}" dt="2023-09-15T14:19:56.575" v="1769" actId="5793"/>
          <ac:spMkLst>
            <pc:docMk/>
            <pc:sldMk cId="247269220" sldId="265"/>
            <ac:spMk id="3" creationId="{7FFC8A01-D2F3-63B5-C24E-3BD82F30E8AE}"/>
          </ac:spMkLst>
        </pc:spChg>
      </pc:sldChg>
      <pc:sldChg chg="new del">
        <pc:chgData name="Yu, Duo" userId="97a69ae5-e632-4bf2-a339-618996bb8e19" providerId="ADAL" clId="{90F2C2FF-D157-4756-83FE-933B4F145579}" dt="2023-09-14T22:14:04.888" v="1593" actId="47"/>
        <pc:sldMkLst>
          <pc:docMk/>
          <pc:sldMk cId="3975857014" sldId="265"/>
        </pc:sldMkLst>
      </pc:sldChg>
      <pc:sldChg chg="addSp modSp new mod modClrScheme chgLayout">
        <pc:chgData name="Yu, Duo" userId="97a69ae5-e632-4bf2-a339-618996bb8e19" providerId="ADAL" clId="{90F2C2FF-D157-4756-83FE-933B4F145579}" dt="2023-09-18T14:33:32.121" v="4136" actId="2711"/>
        <pc:sldMkLst>
          <pc:docMk/>
          <pc:sldMk cId="4217208850" sldId="265"/>
        </pc:sldMkLst>
        <pc:spChg chg="add mod">
          <ac:chgData name="Yu, Duo" userId="97a69ae5-e632-4bf2-a339-618996bb8e19" providerId="ADAL" clId="{90F2C2FF-D157-4756-83FE-933B4F145579}" dt="2023-09-18T14:33:32.121" v="4136" actId="2711"/>
          <ac:spMkLst>
            <pc:docMk/>
            <pc:sldMk cId="4217208850" sldId="265"/>
            <ac:spMk id="2" creationId="{2C29157D-A996-F07E-8422-4B830294C968}"/>
          </ac:spMkLst>
        </pc:spChg>
        <pc:spChg chg="add mod">
          <ac:chgData name="Yu, Duo" userId="97a69ae5-e632-4bf2-a339-618996bb8e19" providerId="ADAL" clId="{90F2C2FF-D157-4756-83FE-933B4F145579}" dt="2023-09-18T14:33:26.628" v="4135" actId="2711"/>
          <ac:spMkLst>
            <pc:docMk/>
            <pc:sldMk cId="4217208850" sldId="265"/>
            <ac:spMk id="3" creationId="{675C054C-D13B-DE16-BE5E-0754539086B9}"/>
          </ac:spMkLst>
        </pc:spChg>
      </pc:sldChg>
      <pc:sldChg chg="del">
        <pc:chgData name="Yu, Duo" userId="97a69ae5-e632-4bf2-a339-618996bb8e19" providerId="ADAL" clId="{90F2C2FF-D157-4756-83FE-933B4F145579}" dt="2023-09-14T20:24:20.065" v="172" actId="47"/>
        <pc:sldMkLst>
          <pc:docMk/>
          <pc:sldMk cId="544284281" sldId="266"/>
        </pc:sldMkLst>
      </pc:sldChg>
      <pc:sldChg chg="new del">
        <pc:chgData name="Yu, Duo" userId="97a69ae5-e632-4bf2-a339-618996bb8e19" providerId="ADAL" clId="{90F2C2FF-D157-4756-83FE-933B4F145579}" dt="2023-09-15T14:46:47.721" v="2354" actId="47"/>
        <pc:sldMkLst>
          <pc:docMk/>
          <pc:sldMk cId="1366575075" sldId="266"/>
        </pc:sldMkLst>
      </pc:sldChg>
      <pc:sldChg chg="addSp modSp add mod">
        <pc:chgData name="Yu, Duo" userId="97a69ae5-e632-4bf2-a339-618996bb8e19" providerId="ADAL" clId="{90F2C2FF-D157-4756-83FE-933B4F145579}" dt="2023-09-18T14:33:16.763" v="4134" actId="2711"/>
        <pc:sldMkLst>
          <pc:docMk/>
          <pc:sldMk cId="396696297" sldId="267"/>
        </pc:sldMkLst>
        <pc:spChg chg="mod">
          <ac:chgData name="Yu, Duo" userId="97a69ae5-e632-4bf2-a339-618996bb8e19" providerId="ADAL" clId="{90F2C2FF-D157-4756-83FE-933B4F145579}" dt="2023-09-18T14:33:16.763" v="4134" actId="2711"/>
          <ac:spMkLst>
            <pc:docMk/>
            <pc:sldMk cId="396696297" sldId="267"/>
            <ac:spMk id="2" creationId="{2C29157D-A996-F07E-8422-4B830294C968}"/>
          </ac:spMkLst>
        </pc:spChg>
        <pc:spChg chg="mod">
          <ac:chgData name="Yu, Duo" userId="97a69ae5-e632-4bf2-a339-618996bb8e19" providerId="ADAL" clId="{90F2C2FF-D157-4756-83FE-933B4F145579}" dt="2023-09-18T14:33:09.870" v="4133" actId="27636"/>
          <ac:spMkLst>
            <pc:docMk/>
            <pc:sldMk cId="396696297" sldId="267"/>
            <ac:spMk id="3" creationId="{675C054C-D13B-DE16-BE5E-0754539086B9}"/>
          </ac:spMkLst>
        </pc:spChg>
        <pc:picChg chg="add mod">
          <ac:chgData name="Yu, Duo" userId="97a69ae5-e632-4bf2-a339-618996bb8e19" providerId="ADAL" clId="{90F2C2FF-D157-4756-83FE-933B4F145579}" dt="2023-09-15T15:08:20.193" v="2629" actId="1076"/>
          <ac:picMkLst>
            <pc:docMk/>
            <pc:sldMk cId="396696297" sldId="267"/>
            <ac:picMk id="4" creationId="{13AE1888-FE93-B6E1-F3BB-E4198AD44DED}"/>
          </ac:picMkLst>
        </pc:picChg>
      </pc:sldChg>
      <pc:sldChg chg="del">
        <pc:chgData name="Yu, Duo" userId="97a69ae5-e632-4bf2-a339-618996bb8e19" providerId="ADAL" clId="{90F2C2FF-D157-4756-83FE-933B4F145579}" dt="2023-09-14T20:24:20.896" v="173" actId="47"/>
        <pc:sldMkLst>
          <pc:docMk/>
          <pc:sldMk cId="2181951597" sldId="267"/>
        </pc:sldMkLst>
      </pc:sldChg>
      <pc:sldChg chg="del">
        <pc:chgData name="Yu, Duo" userId="97a69ae5-e632-4bf2-a339-618996bb8e19" providerId="ADAL" clId="{90F2C2FF-D157-4756-83FE-933B4F145579}" dt="2023-09-14T20:24:21.728" v="174" actId="47"/>
        <pc:sldMkLst>
          <pc:docMk/>
          <pc:sldMk cId="377392355" sldId="268"/>
        </pc:sldMkLst>
      </pc:sldChg>
      <pc:sldChg chg="addSp delSp modSp new mod modClrScheme chgLayout">
        <pc:chgData name="Yu, Duo" userId="97a69ae5-e632-4bf2-a339-618996bb8e19" providerId="ADAL" clId="{90F2C2FF-D157-4756-83FE-933B4F145579}" dt="2023-09-15T15:18:45.900" v="3079" actId="1076"/>
        <pc:sldMkLst>
          <pc:docMk/>
          <pc:sldMk cId="2678743726" sldId="268"/>
        </pc:sldMkLst>
        <pc:spChg chg="del">
          <ac:chgData name="Yu, Duo" userId="97a69ae5-e632-4bf2-a339-618996bb8e19" providerId="ADAL" clId="{90F2C2FF-D157-4756-83FE-933B4F145579}" dt="2023-09-15T15:16:05.425" v="3064" actId="700"/>
          <ac:spMkLst>
            <pc:docMk/>
            <pc:sldMk cId="2678743726" sldId="268"/>
            <ac:spMk id="2" creationId="{6B91E28C-4ABD-5C8A-293E-6C51112DAB2F}"/>
          </ac:spMkLst>
        </pc:spChg>
        <pc:spChg chg="del">
          <ac:chgData name="Yu, Duo" userId="97a69ae5-e632-4bf2-a339-618996bb8e19" providerId="ADAL" clId="{90F2C2FF-D157-4756-83FE-933B4F145579}" dt="2023-09-15T15:16:05.425" v="3064" actId="700"/>
          <ac:spMkLst>
            <pc:docMk/>
            <pc:sldMk cId="2678743726" sldId="268"/>
            <ac:spMk id="3" creationId="{7A81FAA2-6382-267C-42F5-6A902B654C38}"/>
          </ac:spMkLst>
        </pc:spChg>
        <pc:picChg chg="add mod">
          <ac:chgData name="Yu, Duo" userId="97a69ae5-e632-4bf2-a339-618996bb8e19" providerId="ADAL" clId="{90F2C2FF-D157-4756-83FE-933B4F145579}" dt="2023-09-15T15:18:45.900" v="3079" actId="1076"/>
          <ac:picMkLst>
            <pc:docMk/>
            <pc:sldMk cId="2678743726" sldId="268"/>
            <ac:picMk id="5" creationId="{790A466B-0D90-7EE3-D1B2-EA44E2561567}"/>
          </ac:picMkLst>
        </pc:picChg>
      </pc:sldChg>
      <pc:sldChg chg="del">
        <pc:chgData name="Yu, Duo" userId="97a69ae5-e632-4bf2-a339-618996bb8e19" providerId="ADAL" clId="{90F2C2FF-D157-4756-83FE-933B4F145579}" dt="2023-09-14T20:24:22.897" v="175" actId="47"/>
        <pc:sldMkLst>
          <pc:docMk/>
          <pc:sldMk cId="529370743" sldId="269"/>
        </pc:sldMkLst>
      </pc:sldChg>
      <pc:sldChg chg="modSp add mod">
        <pc:chgData name="Yu, Duo" userId="97a69ae5-e632-4bf2-a339-618996bb8e19" providerId="ADAL" clId="{90F2C2FF-D157-4756-83FE-933B4F145579}" dt="2023-09-18T14:32:59.089" v="4131" actId="2711"/>
        <pc:sldMkLst>
          <pc:docMk/>
          <pc:sldMk cId="2491921230" sldId="269"/>
        </pc:sldMkLst>
        <pc:spChg chg="mod">
          <ac:chgData name="Yu, Duo" userId="97a69ae5-e632-4bf2-a339-618996bb8e19" providerId="ADAL" clId="{90F2C2FF-D157-4756-83FE-933B4F145579}" dt="2023-09-18T14:32:59.089" v="4131" actId="2711"/>
          <ac:spMkLst>
            <pc:docMk/>
            <pc:sldMk cId="2491921230" sldId="269"/>
            <ac:spMk id="2" creationId="{2C29157D-A996-F07E-8422-4B830294C968}"/>
          </ac:spMkLst>
        </pc:spChg>
        <pc:spChg chg="mod">
          <ac:chgData name="Yu, Duo" userId="97a69ae5-e632-4bf2-a339-618996bb8e19" providerId="ADAL" clId="{90F2C2FF-D157-4756-83FE-933B4F145579}" dt="2023-09-18T14:32:54.115" v="4130" actId="2711"/>
          <ac:spMkLst>
            <pc:docMk/>
            <pc:sldMk cId="2491921230" sldId="269"/>
            <ac:spMk id="3" creationId="{675C054C-D13B-DE16-BE5E-0754539086B9}"/>
          </ac:spMkLst>
        </pc:spChg>
      </pc:sldChg>
      <pc:sldChg chg="del">
        <pc:chgData name="Yu, Duo" userId="97a69ae5-e632-4bf2-a339-618996bb8e19" providerId="ADAL" clId="{90F2C2FF-D157-4756-83FE-933B4F145579}" dt="2023-09-14T20:24:23.736" v="176" actId="47"/>
        <pc:sldMkLst>
          <pc:docMk/>
          <pc:sldMk cId="1105347033" sldId="270"/>
        </pc:sldMkLst>
      </pc:sldChg>
      <pc:sldChg chg="modSp new mod">
        <pc:chgData name="Yu, Duo" userId="97a69ae5-e632-4bf2-a339-618996bb8e19" providerId="ADAL" clId="{90F2C2FF-D157-4756-83FE-933B4F145579}" dt="2023-09-18T14:32:48.234" v="4129" actId="2711"/>
        <pc:sldMkLst>
          <pc:docMk/>
          <pc:sldMk cId="3251096074" sldId="270"/>
        </pc:sldMkLst>
        <pc:spChg chg="mod">
          <ac:chgData name="Yu, Duo" userId="97a69ae5-e632-4bf2-a339-618996bb8e19" providerId="ADAL" clId="{90F2C2FF-D157-4756-83FE-933B4F145579}" dt="2023-09-18T14:32:48.234" v="4129" actId="2711"/>
          <ac:spMkLst>
            <pc:docMk/>
            <pc:sldMk cId="3251096074" sldId="270"/>
            <ac:spMk id="2" creationId="{A90FC0C5-A097-FFFF-3D3F-280F6D1616B3}"/>
          </ac:spMkLst>
        </pc:spChg>
        <pc:spChg chg="mod">
          <ac:chgData name="Yu, Duo" userId="97a69ae5-e632-4bf2-a339-618996bb8e19" providerId="ADAL" clId="{90F2C2FF-D157-4756-83FE-933B4F145579}" dt="2023-09-18T14:32:41.713" v="4128" actId="2711"/>
          <ac:spMkLst>
            <pc:docMk/>
            <pc:sldMk cId="3251096074" sldId="270"/>
            <ac:spMk id="3" creationId="{6CDACC47-3D8F-E0E6-E5F1-201FA368EBD1}"/>
          </ac:spMkLst>
        </pc:spChg>
      </pc:sldChg>
      <pc:sldChg chg="del">
        <pc:chgData name="Yu, Duo" userId="97a69ae5-e632-4bf2-a339-618996bb8e19" providerId="ADAL" clId="{90F2C2FF-D157-4756-83FE-933B4F145579}" dt="2023-09-14T20:24:24.795" v="177" actId="47"/>
        <pc:sldMkLst>
          <pc:docMk/>
          <pc:sldMk cId="728748170" sldId="271"/>
        </pc:sldMkLst>
      </pc:sldChg>
      <pc:sldChg chg="new del">
        <pc:chgData name="Yu, Duo" userId="97a69ae5-e632-4bf2-a339-618996bb8e19" providerId="ADAL" clId="{90F2C2FF-D157-4756-83FE-933B4F145579}" dt="2023-09-15T16:15:51.231" v="3614" actId="47"/>
        <pc:sldMkLst>
          <pc:docMk/>
          <pc:sldMk cId="3501402030" sldId="271"/>
        </pc:sldMkLst>
      </pc:sldChg>
      <pc:sldChg chg="del">
        <pc:chgData name="Yu, Duo" userId="97a69ae5-e632-4bf2-a339-618996bb8e19" providerId="ADAL" clId="{90F2C2FF-D157-4756-83FE-933B4F145579}" dt="2023-09-14T20:24:25.666" v="178" actId="47"/>
        <pc:sldMkLst>
          <pc:docMk/>
          <pc:sldMk cId="1341660746" sldId="272"/>
        </pc:sldMkLst>
      </pc:sldChg>
      <pc:sldChg chg="modSp add mod">
        <pc:chgData name="Yu, Duo" userId="97a69ae5-e632-4bf2-a339-618996bb8e19" providerId="ADAL" clId="{90F2C2FF-D157-4756-83FE-933B4F145579}" dt="2023-09-18T16:13:15.418" v="4499" actId="20577"/>
        <pc:sldMkLst>
          <pc:docMk/>
          <pc:sldMk cId="3992166171" sldId="272"/>
        </pc:sldMkLst>
        <pc:spChg chg="mod">
          <ac:chgData name="Yu, Duo" userId="97a69ae5-e632-4bf2-a339-618996bb8e19" providerId="ADAL" clId="{90F2C2FF-D157-4756-83FE-933B4F145579}" dt="2023-09-18T14:32:27.351" v="4127" actId="2711"/>
          <ac:spMkLst>
            <pc:docMk/>
            <pc:sldMk cId="3992166171" sldId="272"/>
            <ac:spMk id="2" creationId="{A90FC0C5-A097-FFFF-3D3F-280F6D1616B3}"/>
          </ac:spMkLst>
        </pc:spChg>
        <pc:spChg chg="mod">
          <ac:chgData name="Yu, Duo" userId="97a69ae5-e632-4bf2-a339-618996bb8e19" providerId="ADAL" clId="{90F2C2FF-D157-4756-83FE-933B4F145579}" dt="2023-09-18T16:13:15.418" v="4499" actId="20577"/>
          <ac:spMkLst>
            <pc:docMk/>
            <pc:sldMk cId="3992166171" sldId="272"/>
            <ac:spMk id="3" creationId="{6CDACC47-3D8F-E0E6-E5F1-201FA368EBD1}"/>
          </ac:spMkLst>
        </pc:spChg>
      </pc:sldChg>
      <pc:sldChg chg="addSp delSp modSp new mod modClrScheme chgLayout">
        <pc:chgData name="Yu, Duo" userId="97a69ae5-e632-4bf2-a339-618996bb8e19" providerId="ADAL" clId="{90F2C2FF-D157-4756-83FE-933B4F145579}" dt="2023-09-15T16:32:41.308" v="3983" actId="14100"/>
        <pc:sldMkLst>
          <pc:docMk/>
          <pc:sldMk cId="688724425" sldId="273"/>
        </pc:sldMkLst>
        <pc:spChg chg="del">
          <ac:chgData name="Yu, Duo" userId="97a69ae5-e632-4bf2-a339-618996bb8e19" providerId="ADAL" clId="{90F2C2FF-D157-4756-83FE-933B4F145579}" dt="2023-09-15T16:32:11.842" v="3973" actId="700"/>
          <ac:spMkLst>
            <pc:docMk/>
            <pc:sldMk cId="688724425" sldId="273"/>
            <ac:spMk id="2" creationId="{0A50D805-6802-77C8-1215-7CBA5A86457B}"/>
          </ac:spMkLst>
        </pc:spChg>
        <pc:spChg chg="del">
          <ac:chgData name="Yu, Duo" userId="97a69ae5-e632-4bf2-a339-618996bb8e19" providerId="ADAL" clId="{90F2C2FF-D157-4756-83FE-933B4F145579}" dt="2023-09-15T16:32:11.842" v="3973" actId="700"/>
          <ac:spMkLst>
            <pc:docMk/>
            <pc:sldMk cId="688724425" sldId="273"/>
            <ac:spMk id="3" creationId="{8F37BC2E-1368-3D17-7855-96F734DF49E3}"/>
          </ac:spMkLst>
        </pc:spChg>
        <pc:picChg chg="add mod">
          <ac:chgData name="Yu, Duo" userId="97a69ae5-e632-4bf2-a339-618996bb8e19" providerId="ADAL" clId="{90F2C2FF-D157-4756-83FE-933B4F145579}" dt="2023-09-15T16:32:41.308" v="3983" actId="14100"/>
          <ac:picMkLst>
            <pc:docMk/>
            <pc:sldMk cId="688724425" sldId="273"/>
            <ac:picMk id="5" creationId="{D36E1A7F-E030-E60D-AC59-B1B8BDD96880}"/>
          </ac:picMkLst>
        </pc:picChg>
      </pc:sldChg>
      <pc:sldChg chg="del">
        <pc:chgData name="Yu, Duo" userId="97a69ae5-e632-4bf2-a339-618996bb8e19" providerId="ADAL" clId="{90F2C2FF-D157-4756-83FE-933B4F145579}" dt="2023-09-14T20:24:26.556" v="179" actId="47"/>
        <pc:sldMkLst>
          <pc:docMk/>
          <pc:sldMk cId="2663384166" sldId="273"/>
        </pc:sldMkLst>
      </pc:sldChg>
      <pc:sldChg chg="addSp modSp new mod modClrScheme chgLayout">
        <pc:chgData name="Yu, Duo" userId="97a69ae5-e632-4bf2-a339-618996bb8e19" providerId="ADAL" clId="{90F2C2FF-D157-4756-83FE-933B4F145579}" dt="2023-09-18T15:15:54.544" v="4378" actId="20577"/>
        <pc:sldMkLst>
          <pc:docMk/>
          <pc:sldMk cId="446759757" sldId="274"/>
        </pc:sldMkLst>
        <pc:spChg chg="add mod">
          <ac:chgData name="Yu, Duo" userId="97a69ae5-e632-4bf2-a339-618996bb8e19" providerId="ADAL" clId="{90F2C2FF-D157-4756-83FE-933B4F145579}" dt="2023-09-18T14:31:23.227" v="4125" actId="2711"/>
          <ac:spMkLst>
            <pc:docMk/>
            <pc:sldMk cId="446759757" sldId="274"/>
            <ac:spMk id="2" creationId="{F364E693-FD04-15E5-E3B9-B62CAB2CED29}"/>
          </ac:spMkLst>
        </pc:spChg>
        <pc:spChg chg="add mod">
          <ac:chgData name="Yu, Duo" userId="97a69ae5-e632-4bf2-a339-618996bb8e19" providerId="ADAL" clId="{90F2C2FF-D157-4756-83FE-933B4F145579}" dt="2023-09-18T15:15:54.544" v="4378" actId="20577"/>
          <ac:spMkLst>
            <pc:docMk/>
            <pc:sldMk cId="446759757" sldId="274"/>
            <ac:spMk id="3" creationId="{89DEF1D2-CF1E-10ED-63A1-2BD56F24B4C3}"/>
          </ac:spMkLst>
        </pc:spChg>
      </pc:sldChg>
      <pc:sldChg chg="addSp delSp modSp add mod setBg modClrScheme chgLayout">
        <pc:chgData name="Yu, Duo" userId="97a69ae5-e632-4bf2-a339-618996bb8e19" providerId="ADAL" clId="{90F2C2FF-D157-4756-83FE-933B4F145579}" dt="2023-09-18T16:26:43.903" v="4860" actId="20577"/>
        <pc:sldMkLst>
          <pc:docMk/>
          <pc:sldMk cId="3396516286" sldId="275"/>
        </pc:sldMkLst>
        <pc:spChg chg="mod ord">
          <ac:chgData name="Yu, Duo" userId="97a69ae5-e632-4bf2-a339-618996bb8e19" providerId="ADAL" clId="{90F2C2FF-D157-4756-83FE-933B4F145579}" dt="2023-09-18T16:23:05.680" v="4774" actId="1076"/>
          <ac:spMkLst>
            <pc:docMk/>
            <pc:sldMk cId="3396516286" sldId="275"/>
            <ac:spMk id="2" creationId="{F364E693-FD04-15E5-E3B9-B62CAB2CED29}"/>
          </ac:spMkLst>
        </pc:spChg>
        <pc:spChg chg="mod ord">
          <ac:chgData name="Yu, Duo" userId="97a69ae5-e632-4bf2-a339-618996bb8e19" providerId="ADAL" clId="{90F2C2FF-D157-4756-83FE-933B4F145579}" dt="2023-09-18T16:26:43.903" v="4860" actId="20577"/>
          <ac:spMkLst>
            <pc:docMk/>
            <pc:sldMk cId="3396516286" sldId="275"/>
            <ac:spMk id="3" creationId="{89DEF1D2-CF1E-10ED-63A1-2BD56F24B4C3}"/>
          </ac:spMkLst>
        </pc:spChg>
        <pc:spChg chg="add del mod ord">
          <ac:chgData name="Yu, Duo" userId="97a69ae5-e632-4bf2-a339-618996bb8e19" providerId="ADAL" clId="{90F2C2FF-D157-4756-83FE-933B4F145579}" dt="2023-09-18T16:20:35.736" v="4544" actId="931"/>
          <ac:spMkLst>
            <pc:docMk/>
            <pc:sldMk cId="3396516286" sldId="275"/>
            <ac:spMk id="4" creationId="{C9E59C9A-16A1-276F-E977-AEBE52E759BC}"/>
          </ac:spMkLst>
        </pc:spChg>
        <pc:spChg chg="add">
          <ac:chgData name="Yu, Duo" userId="97a69ae5-e632-4bf2-a339-618996bb8e19" providerId="ADAL" clId="{90F2C2FF-D157-4756-83FE-933B4F145579}" dt="2023-09-18T16:20:41.887" v="4547" actId="26606"/>
          <ac:spMkLst>
            <pc:docMk/>
            <pc:sldMk cId="3396516286" sldId="275"/>
            <ac:spMk id="15" creationId="{92B0CFF1-78D7-4A83-A95E-71F9E3831622}"/>
          </ac:spMkLst>
        </pc:spChg>
        <pc:picChg chg="add mod">
          <ac:chgData name="Yu, Duo" userId="97a69ae5-e632-4bf2-a339-618996bb8e19" providerId="ADAL" clId="{90F2C2FF-D157-4756-83FE-933B4F145579}" dt="2023-09-18T16:20:41.887" v="4547" actId="26606"/>
          <ac:picMkLst>
            <pc:docMk/>
            <pc:sldMk cId="3396516286" sldId="275"/>
            <ac:picMk id="6" creationId="{BA20B070-8204-92FE-CDB2-EA49DA6A0F61}"/>
          </ac:picMkLst>
        </pc:picChg>
        <pc:cxnChg chg="add">
          <ac:chgData name="Yu, Duo" userId="97a69ae5-e632-4bf2-a339-618996bb8e19" providerId="ADAL" clId="{90F2C2FF-D157-4756-83FE-933B4F145579}" dt="2023-09-18T16:20:41.887" v="4547" actId="26606"/>
          <ac:cxnSpMkLst>
            <pc:docMk/>
            <pc:sldMk cId="3396516286" sldId="275"/>
            <ac:cxnSpMk id="11" creationId="{108D74AC-B125-4E11-BA53-E9E383966DF8}"/>
          </ac:cxnSpMkLst>
        </pc:cxnChg>
        <pc:cxnChg chg="add">
          <ac:chgData name="Yu, Duo" userId="97a69ae5-e632-4bf2-a339-618996bb8e19" providerId="ADAL" clId="{90F2C2FF-D157-4756-83FE-933B4F145579}" dt="2023-09-18T16:20:41.887" v="4547" actId="26606"/>
          <ac:cxnSpMkLst>
            <pc:docMk/>
            <pc:sldMk cId="3396516286" sldId="275"/>
            <ac:cxnSpMk id="13" creationId="{9DC76EBE-FB9D-4054-B5D8-19E3EAFE40B2}"/>
          </ac:cxnSpMkLst>
        </pc:cxnChg>
        <pc:cxnChg chg="add">
          <ac:chgData name="Yu, Duo" userId="97a69ae5-e632-4bf2-a339-618996bb8e19" providerId="ADAL" clId="{90F2C2FF-D157-4756-83FE-933B4F145579}" dt="2023-09-18T16:20:41.887" v="4547" actId="26606"/>
          <ac:cxnSpMkLst>
            <pc:docMk/>
            <pc:sldMk cId="3396516286" sldId="275"/>
            <ac:cxnSpMk id="17" creationId="{E9615127-4E4B-44AE-B157-C50975D41902}"/>
          </ac:cxnSpMkLst>
        </pc:cxnChg>
        <pc:cxnChg chg="add">
          <ac:chgData name="Yu, Duo" userId="97a69ae5-e632-4bf2-a339-618996bb8e19" providerId="ADAL" clId="{90F2C2FF-D157-4756-83FE-933B4F145579}" dt="2023-09-18T16:20:41.887" v="4547" actId="26606"/>
          <ac:cxnSpMkLst>
            <pc:docMk/>
            <pc:sldMk cId="3396516286" sldId="275"/>
            <ac:cxnSpMk id="19" creationId="{B607C7DF-2703-4D3B-B500-8182840C0A29}"/>
          </ac:cxnSpMkLst>
        </pc:cxnChg>
      </pc:sldChg>
      <pc:sldChg chg="addSp delSp modSp new mod modClrScheme chgLayout">
        <pc:chgData name="Yu, Duo" userId="97a69ae5-e632-4bf2-a339-618996bb8e19" providerId="ADAL" clId="{90F2C2FF-D157-4756-83FE-933B4F145579}" dt="2023-09-19T16:17:23.970" v="5719" actId="20577"/>
        <pc:sldMkLst>
          <pc:docMk/>
          <pc:sldMk cId="3647834704" sldId="276"/>
        </pc:sldMkLst>
        <pc:spChg chg="del mod ord">
          <ac:chgData name="Yu, Duo" userId="97a69ae5-e632-4bf2-a339-618996bb8e19" providerId="ADAL" clId="{90F2C2FF-D157-4756-83FE-933B4F145579}" dt="2023-09-18T16:26:56.025" v="4862" actId="700"/>
          <ac:spMkLst>
            <pc:docMk/>
            <pc:sldMk cId="3647834704" sldId="276"/>
            <ac:spMk id="2" creationId="{84D27E8C-B028-5B65-9DC6-B68DCD9B09E2}"/>
          </ac:spMkLst>
        </pc:spChg>
        <pc:spChg chg="del mod ord">
          <ac:chgData name="Yu, Duo" userId="97a69ae5-e632-4bf2-a339-618996bb8e19" providerId="ADAL" clId="{90F2C2FF-D157-4756-83FE-933B4F145579}" dt="2023-09-18T16:26:56.025" v="4862" actId="700"/>
          <ac:spMkLst>
            <pc:docMk/>
            <pc:sldMk cId="3647834704" sldId="276"/>
            <ac:spMk id="3" creationId="{947C6B52-5C9B-23C5-CF78-5716C90CD532}"/>
          </ac:spMkLst>
        </pc:spChg>
        <pc:spChg chg="add del">
          <ac:chgData name="Yu, Duo" userId="97a69ae5-e632-4bf2-a339-618996bb8e19" providerId="ADAL" clId="{90F2C2FF-D157-4756-83FE-933B4F145579}" dt="2023-09-19T16:09:11.482" v="5633" actId="22"/>
          <ac:spMkLst>
            <pc:docMk/>
            <pc:sldMk cId="3647834704" sldId="276"/>
            <ac:spMk id="3" creationId="{B1929BA5-585F-E361-DB90-0FB3707EB47D}"/>
          </ac:spMkLst>
        </pc:spChg>
        <pc:spChg chg="del">
          <ac:chgData name="Yu, Duo" userId="97a69ae5-e632-4bf2-a339-618996bb8e19" providerId="ADAL" clId="{90F2C2FF-D157-4756-83FE-933B4F145579}" dt="2023-09-18T16:26:56.025" v="4862" actId="700"/>
          <ac:spMkLst>
            <pc:docMk/>
            <pc:sldMk cId="3647834704" sldId="276"/>
            <ac:spMk id="4" creationId="{E8AC162C-B4B1-DE43-94C7-28C31157CE53}"/>
          </ac:spMkLst>
        </pc:spChg>
        <pc:spChg chg="add mod ord">
          <ac:chgData name="Yu, Duo" userId="97a69ae5-e632-4bf2-a339-618996bb8e19" providerId="ADAL" clId="{90F2C2FF-D157-4756-83FE-933B4F145579}" dt="2023-09-19T16:17:23.970" v="5719" actId="20577"/>
          <ac:spMkLst>
            <pc:docMk/>
            <pc:sldMk cId="3647834704" sldId="276"/>
            <ac:spMk id="5" creationId="{D71CBBA3-6CEE-589C-D9B2-49DCAD0E54F6}"/>
          </ac:spMkLst>
        </pc:spChg>
        <pc:spChg chg="add mod ord">
          <ac:chgData name="Yu, Duo" userId="97a69ae5-e632-4bf2-a339-618996bb8e19" providerId="ADAL" clId="{90F2C2FF-D157-4756-83FE-933B4F145579}" dt="2023-09-19T16:03:19.452" v="5631"/>
          <ac:spMkLst>
            <pc:docMk/>
            <pc:sldMk cId="3647834704" sldId="276"/>
            <ac:spMk id="6" creationId="{29CEE0A4-E9ED-EF96-A207-D327419124B4}"/>
          </ac:spMkLst>
        </pc:spChg>
      </pc:sldChg>
      <pc:sldChg chg="add del">
        <pc:chgData name="Yu, Duo" userId="97a69ae5-e632-4bf2-a339-618996bb8e19" providerId="ADAL" clId="{90F2C2FF-D157-4756-83FE-933B4F145579}" dt="2023-09-19T15:55:43.529" v="5223"/>
        <pc:sldMkLst>
          <pc:docMk/>
          <pc:sldMk cId="1922437788" sldId="277"/>
        </pc:sldMkLst>
      </pc:sldChg>
      <pc:sldChg chg="modSp add mod">
        <pc:chgData name="Yu, Duo" userId="97a69ae5-e632-4bf2-a339-618996bb8e19" providerId="ADAL" clId="{90F2C2FF-D157-4756-83FE-933B4F145579}" dt="2023-09-19T16:17:27.755" v="5722" actId="20577"/>
        <pc:sldMkLst>
          <pc:docMk/>
          <pc:sldMk cId="3294315841" sldId="277"/>
        </pc:sldMkLst>
        <pc:spChg chg="mod">
          <ac:chgData name="Yu, Duo" userId="97a69ae5-e632-4bf2-a339-618996bb8e19" providerId="ADAL" clId="{90F2C2FF-D157-4756-83FE-933B4F145579}" dt="2023-09-19T16:17:27.755" v="5722" actId="20577"/>
          <ac:spMkLst>
            <pc:docMk/>
            <pc:sldMk cId="3294315841" sldId="277"/>
            <ac:spMk id="5" creationId="{D71CBBA3-6CEE-589C-D9B2-49DCAD0E54F6}"/>
          </ac:spMkLst>
        </pc:spChg>
        <pc:spChg chg="mod">
          <ac:chgData name="Yu, Duo" userId="97a69ae5-e632-4bf2-a339-618996bb8e19" providerId="ADAL" clId="{90F2C2FF-D157-4756-83FE-933B4F145579}" dt="2023-09-19T16:17:02.864" v="5716" actId="207"/>
          <ac:spMkLst>
            <pc:docMk/>
            <pc:sldMk cId="3294315841" sldId="277"/>
            <ac:spMk id="6" creationId="{29CEE0A4-E9ED-EF96-A207-D327419124B4}"/>
          </ac:spMkLst>
        </pc:spChg>
      </pc:sldChg>
      <pc:sldChg chg="addSp delSp modSp add mod setBg modClrScheme chgLayout">
        <pc:chgData name="Yu, Duo" userId="97a69ae5-e632-4bf2-a339-618996bb8e19" providerId="ADAL" clId="{90F2C2FF-D157-4756-83FE-933B4F145579}" dt="2023-09-19T16:17:31.050" v="5725" actId="20577"/>
        <pc:sldMkLst>
          <pc:docMk/>
          <pc:sldMk cId="758010534" sldId="278"/>
        </pc:sldMkLst>
        <pc:spChg chg="add del mod ord">
          <ac:chgData name="Yu, Duo" userId="97a69ae5-e632-4bf2-a339-618996bb8e19" providerId="ADAL" clId="{90F2C2FF-D157-4756-83FE-933B4F145579}" dt="2023-09-19T16:15:31.747" v="5673"/>
          <ac:spMkLst>
            <pc:docMk/>
            <pc:sldMk cId="758010534" sldId="278"/>
            <ac:spMk id="2" creationId="{BB826D19-8A5F-90C5-8B33-989CE984C235}"/>
          </ac:spMkLst>
        </pc:spChg>
        <pc:spChg chg="add del mod ord">
          <ac:chgData name="Yu, Duo" userId="97a69ae5-e632-4bf2-a339-618996bb8e19" providerId="ADAL" clId="{90F2C2FF-D157-4756-83FE-933B4F145579}" dt="2023-09-19T16:15:46.418" v="5676"/>
          <ac:spMkLst>
            <pc:docMk/>
            <pc:sldMk cId="758010534" sldId="278"/>
            <ac:spMk id="3" creationId="{48CA891C-FD93-8450-A205-3AF7A1004682}"/>
          </ac:spMkLst>
        </pc:spChg>
        <pc:spChg chg="add del mod">
          <ac:chgData name="Yu, Duo" userId="97a69ae5-e632-4bf2-a339-618996bb8e19" providerId="ADAL" clId="{90F2C2FF-D157-4756-83FE-933B4F145579}" dt="2023-09-19T16:16:17.695" v="5682"/>
          <ac:spMkLst>
            <pc:docMk/>
            <pc:sldMk cId="758010534" sldId="278"/>
            <ac:spMk id="4" creationId="{899C4C74-C6D3-F9D8-1340-BC259C3DA472}"/>
          </ac:spMkLst>
        </pc:spChg>
        <pc:spChg chg="mod ord">
          <ac:chgData name="Yu, Duo" userId="97a69ae5-e632-4bf2-a339-618996bb8e19" providerId="ADAL" clId="{90F2C2FF-D157-4756-83FE-933B4F145579}" dt="2023-09-19T16:17:31.050" v="5725" actId="20577"/>
          <ac:spMkLst>
            <pc:docMk/>
            <pc:sldMk cId="758010534" sldId="278"/>
            <ac:spMk id="5" creationId="{D71CBBA3-6CEE-589C-D9B2-49DCAD0E54F6}"/>
          </ac:spMkLst>
        </pc:spChg>
        <pc:spChg chg="del mod ord">
          <ac:chgData name="Yu, Duo" userId="97a69ae5-e632-4bf2-a339-618996bb8e19" providerId="ADAL" clId="{90F2C2FF-D157-4756-83FE-933B4F145579}" dt="2023-09-19T16:15:18.778" v="5672" actId="700"/>
          <ac:spMkLst>
            <pc:docMk/>
            <pc:sldMk cId="758010534" sldId="278"/>
            <ac:spMk id="6" creationId="{29CEE0A4-E9ED-EF96-A207-D327419124B4}"/>
          </ac:spMkLst>
        </pc:spChg>
        <pc:spChg chg="add del mod">
          <ac:chgData name="Yu, Duo" userId="97a69ae5-e632-4bf2-a339-618996bb8e19" providerId="ADAL" clId="{90F2C2FF-D157-4756-83FE-933B4F145579}" dt="2023-09-19T16:15:38.477" v="5675"/>
          <ac:spMkLst>
            <pc:docMk/>
            <pc:sldMk cId="758010534" sldId="278"/>
            <ac:spMk id="7" creationId="{AD92DCFB-E1A9-59FD-1EF8-261132FB94D3}"/>
          </ac:spMkLst>
        </pc:spChg>
        <pc:spChg chg="add mod">
          <ac:chgData name="Yu, Duo" userId="97a69ae5-e632-4bf2-a339-618996bb8e19" providerId="ADAL" clId="{90F2C2FF-D157-4756-83FE-933B4F145579}" dt="2023-09-19T16:16:23.492" v="5684" actId="1076"/>
          <ac:spMkLst>
            <pc:docMk/>
            <pc:sldMk cId="758010534" sldId="278"/>
            <ac:spMk id="10" creationId="{24CFE574-A198-4F8E-86C7-0077B66ECB5E}"/>
          </ac:spMkLst>
        </pc:spChg>
        <pc:spChg chg="add">
          <ac:chgData name="Yu, Duo" userId="97a69ae5-e632-4bf2-a339-618996bb8e19" providerId="ADAL" clId="{90F2C2FF-D157-4756-83FE-933B4F145579}" dt="2023-09-19T16:15:48.806" v="5677" actId="26606"/>
          <ac:spMkLst>
            <pc:docMk/>
            <pc:sldMk cId="758010534" sldId="278"/>
            <ac:spMk id="17" creationId="{92B0CFF1-78D7-4A83-A95E-71F9E3831622}"/>
          </ac:spMkLst>
        </pc:spChg>
        <pc:picChg chg="add mod">
          <ac:chgData name="Yu, Duo" userId="97a69ae5-e632-4bf2-a339-618996bb8e19" providerId="ADAL" clId="{90F2C2FF-D157-4756-83FE-933B4F145579}" dt="2023-09-19T16:15:48.806" v="5677" actId="26606"/>
          <ac:picMkLst>
            <pc:docMk/>
            <pc:sldMk cId="758010534" sldId="278"/>
            <ac:picMk id="8" creationId="{7B5A526B-37DE-DA7D-A805-BF29975ACD95}"/>
          </ac:picMkLst>
        </pc:picChg>
        <pc:picChg chg="add del mod">
          <ac:chgData name="Yu, Duo" userId="97a69ae5-e632-4bf2-a339-618996bb8e19" providerId="ADAL" clId="{90F2C2FF-D157-4756-83FE-933B4F145579}" dt="2023-09-19T16:16:12.823" v="5681"/>
          <ac:picMkLst>
            <pc:docMk/>
            <pc:sldMk cId="758010534" sldId="278"/>
            <ac:picMk id="9" creationId="{E18D31AA-E6CC-99A9-02DB-E614FD643145}"/>
          </ac:picMkLst>
        </pc:picChg>
        <pc:cxnChg chg="add">
          <ac:chgData name="Yu, Duo" userId="97a69ae5-e632-4bf2-a339-618996bb8e19" providerId="ADAL" clId="{90F2C2FF-D157-4756-83FE-933B4F145579}" dt="2023-09-19T16:15:48.806" v="5677" actId="26606"/>
          <ac:cxnSpMkLst>
            <pc:docMk/>
            <pc:sldMk cId="758010534" sldId="278"/>
            <ac:cxnSpMk id="13" creationId="{108D74AC-B125-4E11-BA53-E9E383966DF8}"/>
          </ac:cxnSpMkLst>
        </pc:cxnChg>
        <pc:cxnChg chg="add">
          <ac:chgData name="Yu, Duo" userId="97a69ae5-e632-4bf2-a339-618996bb8e19" providerId="ADAL" clId="{90F2C2FF-D157-4756-83FE-933B4F145579}" dt="2023-09-19T16:15:48.806" v="5677" actId="26606"/>
          <ac:cxnSpMkLst>
            <pc:docMk/>
            <pc:sldMk cId="758010534" sldId="278"/>
            <ac:cxnSpMk id="15" creationId="{9DC76EBE-FB9D-4054-B5D8-19E3EAFE40B2}"/>
          </ac:cxnSpMkLst>
        </pc:cxnChg>
        <pc:cxnChg chg="add">
          <ac:chgData name="Yu, Duo" userId="97a69ae5-e632-4bf2-a339-618996bb8e19" providerId="ADAL" clId="{90F2C2FF-D157-4756-83FE-933B4F145579}" dt="2023-09-19T16:15:48.806" v="5677" actId="26606"/>
          <ac:cxnSpMkLst>
            <pc:docMk/>
            <pc:sldMk cId="758010534" sldId="278"/>
            <ac:cxnSpMk id="19" creationId="{E9615127-4E4B-44AE-B157-C50975D41902}"/>
          </ac:cxnSpMkLst>
        </pc:cxnChg>
        <pc:cxnChg chg="add">
          <ac:chgData name="Yu, Duo" userId="97a69ae5-e632-4bf2-a339-618996bb8e19" providerId="ADAL" clId="{90F2C2FF-D157-4756-83FE-933B4F145579}" dt="2023-09-19T16:15:48.806" v="5677" actId="26606"/>
          <ac:cxnSpMkLst>
            <pc:docMk/>
            <pc:sldMk cId="758010534" sldId="278"/>
            <ac:cxnSpMk id="21" creationId="{B607C7DF-2703-4D3B-B500-8182840C0A29}"/>
          </ac:cxnSpMkLst>
        </pc:cxnChg>
      </pc:sldChg>
      <pc:sldChg chg="addSp delSp modSp new mod modClrScheme chgLayout">
        <pc:chgData name="Yu, Duo" userId="97a69ae5-e632-4bf2-a339-618996bb8e19" providerId="ADAL" clId="{90F2C2FF-D157-4756-83FE-933B4F145579}" dt="2023-09-19T16:43:11.459" v="6186"/>
        <pc:sldMkLst>
          <pc:docMk/>
          <pc:sldMk cId="2942213666" sldId="279"/>
        </pc:sldMkLst>
        <pc:spChg chg="del mod ord">
          <ac:chgData name="Yu, Duo" userId="97a69ae5-e632-4bf2-a339-618996bb8e19" providerId="ADAL" clId="{90F2C2FF-D157-4756-83FE-933B4F145579}" dt="2023-09-19T16:20:48.712" v="5737" actId="700"/>
          <ac:spMkLst>
            <pc:docMk/>
            <pc:sldMk cId="2942213666" sldId="279"/>
            <ac:spMk id="2" creationId="{AF97BFE2-A4AB-EAB5-16E6-55B1D0986547}"/>
          </ac:spMkLst>
        </pc:spChg>
        <pc:spChg chg="del mod ord">
          <ac:chgData name="Yu, Duo" userId="97a69ae5-e632-4bf2-a339-618996bb8e19" providerId="ADAL" clId="{90F2C2FF-D157-4756-83FE-933B4F145579}" dt="2023-09-19T16:20:48.712" v="5737" actId="700"/>
          <ac:spMkLst>
            <pc:docMk/>
            <pc:sldMk cId="2942213666" sldId="279"/>
            <ac:spMk id="3" creationId="{52957AEE-D9DA-049C-EAE9-3ACA04357007}"/>
          </ac:spMkLst>
        </pc:spChg>
        <pc:spChg chg="del">
          <ac:chgData name="Yu, Duo" userId="97a69ae5-e632-4bf2-a339-618996bb8e19" providerId="ADAL" clId="{90F2C2FF-D157-4756-83FE-933B4F145579}" dt="2023-09-19T16:20:48.712" v="5737" actId="700"/>
          <ac:spMkLst>
            <pc:docMk/>
            <pc:sldMk cId="2942213666" sldId="279"/>
            <ac:spMk id="4" creationId="{6B6A29E1-1BCF-EE5D-607D-F244BD2CF388}"/>
          </ac:spMkLst>
        </pc:spChg>
        <pc:spChg chg="add mod ord">
          <ac:chgData name="Yu, Duo" userId="97a69ae5-e632-4bf2-a339-618996bb8e19" providerId="ADAL" clId="{90F2C2FF-D157-4756-83FE-933B4F145579}" dt="2023-09-19T16:38:33.565" v="6094" actId="14100"/>
          <ac:spMkLst>
            <pc:docMk/>
            <pc:sldMk cId="2942213666" sldId="279"/>
            <ac:spMk id="5" creationId="{4D1317C4-8937-3E4E-D332-2450B90FCBF3}"/>
          </ac:spMkLst>
        </pc:spChg>
        <pc:spChg chg="add mod ord">
          <ac:chgData name="Yu, Duo" userId="97a69ae5-e632-4bf2-a339-618996bb8e19" providerId="ADAL" clId="{90F2C2FF-D157-4756-83FE-933B4F145579}" dt="2023-09-19T16:43:11.459" v="6186"/>
          <ac:spMkLst>
            <pc:docMk/>
            <pc:sldMk cId="2942213666" sldId="279"/>
            <ac:spMk id="6" creationId="{021BE9B7-FC20-A1C9-F60C-6D9E1D263EB4}"/>
          </ac:spMkLst>
        </pc:spChg>
      </pc:sldChg>
      <pc:sldChg chg="addSp delSp modSp add mod modClrScheme chgLayout">
        <pc:chgData name="Yu, Duo" userId="97a69ae5-e632-4bf2-a339-618996bb8e19" providerId="ADAL" clId="{90F2C2FF-D157-4756-83FE-933B4F145579}" dt="2023-09-19T16:49:10.860" v="6265" actId="20577"/>
        <pc:sldMkLst>
          <pc:docMk/>
          <pc:sldMk cId="3879913843" sldId="280"/>
        </pc:sldMkLst>
        <pc:spChg chg="add del mod ord">
          <ac:chgData name="Yu, Duo" userId="97a69ae5-e632-4bf2-a339-618996bb8e19" providerId="ADAL" clId="{90F2C2FF-D157-4756-83FE-933B4F145579}" dt="2023-09-19T16:44:37.295" v="6202" actId="700"/>
          <ac:spMkLst>
            <pc:docMk/>
            <pc:sldMk cId="3879913843" sldId="280"/>
            <ac:spMk id="2" creationId="{5A043006-3880-74CA-4208-BA05B54C12DE}"/>
          </ac:spMkLst>
        </pc:spChg>
        <pc:spChg chg="add del mod ord">
          <ac:chgData name="Yu, Duo" userId="97a69ae5-e632-4bf2-a339-618996bb8e19" providerId="ADAL" clId="{90F2C2FF-D157-4756-83FE-933B4F145579}" dt="2023-09-19T16:44:37.295" v="6202" actId="700"/>
          <ac:spMkLst>
            <pc:docMk/>
            <pc:sldMk cId="3879913843" sldId="280"/>
            <ac:spMk id="3" creationId="{A4090963-0414-2209-310B-BD28A60CEA9A}"/>
          </ac:spMkLst>
        </pc:spChg>
        <pc:spChg chg="add del mod ord">
          <ac:chgData name="Yu, Duo" userId="97a69ae5-e632-4bf2-a339-618996bb8e19" providerId="ADAL" clId="{90F2C2FF-D157-4756-83FE-933B4F145579}" dt="2023-09-19T16:44:37.295" v="6202" actId="700"/>
          <ac:spMkLst>
            <pc:docMk/>
            <pc:sldMk cId="3879913843" sldId="280"/>
            <ac:spMk id="4" creationId="{C1C1E40B-C780-3931-CD64-4EA06F268DEB}"/>
          </ac:spMkLst>
        </pc:spChg>
        <pc:spChg chg="mod ord">
          <ac:chgData name="Yu, Duo" userId="97a69ae5-e632-4bf2-a339-618996bb8e19" providerId="ADAL" clId="{90F2C2FF-D157-4756-83FE-933B4F145579}" dt="2023-09-19T16:44:37.295" v="6202" actId="700"/>
          <ac:spMkLst>
            <pc:docMk/>
            <pc:sldMk cId="3879913843" sldId="280"/>
            <ac:spMk id="5" creationId="{4D1317C4-8937-3E4E-D332-2450B90FCBF3}"/>
          </ac:spMkLst>
        </pc:spChg>
        <pc:spChg chg="mod ord">
          <ac:chgData name="Yu, Duo" userId="97a69ae5-e632-4bf2-a339-618996bb8e19" providerId="ADAL" clId="{90F2C2FF-D157-4756-83FE-933B4F145579}" dt="2023-09-19T16:49:10.860" v="6265" actId="20577"/>
          <ac:spMkLst>
            <pc:docMk/>
            <pc:sldMk cId="3879913843" sldId="280"/>
            <ac:spMk id="6" creationId="{021BE9B7-FC20-A1C9-F60C-6D9E1D263EB4}"/>
          </ac:spMkLst>
        </pc:spChg>
        <pc:spChg chg="add del mod ord">
          <ac:chgData name="Yu, Duo" userId="97a69ae5-e632-4bf2-a339-618996bb8e19" providerId="ADAL" clId="{90F2C2FF-D157-4756-83FE-933B4F145579}" dt="2023-09-19T16:46:37.931" v="6261"/>
          <ac:spMkLst>
            <pc:docMk/>
            <pc:sldMk cId="3879913843" sldId="280"/>
            <ac:spMk id="7" creationId="{4E2A21FD-624C-21E4-20F2-C35D154B047D}"/>
          </ac:spMkLst>
        </pc:spChg>
        <pc:picChg chg="add del mod">
          <ac:chgData name="Yu, Duo" userId="97a69ae5-e632-4bf2-a339-618996bb8e19" providerId="ADAL" clId="{90F2C2FF-D157-4756-83FE-933B4F145579}" dt="2023-09-19T16:44:54.476" v="6209"/>
          <ac:picMkLst>
            <pc:docMk/>
            <pc:sldMk cId="3879913843" sldId="280"/>
            <ac:picMk id="8" creationId="{1BFC69C1-6FD7-B4CD-ED54-CC14D5F76C31}"/>
          </ac:picMkLst>
        </pc:picChg>
        <pc:picChg chg="add mod">
          <ac:chgData name="Yu, Duo" userId="97a69ae5-e632-4bf2-a339-618996bb8e19" providerId="ADAL" clId="{90F2C2FF-D157-4756-83FE-933B4F145579}" dt="2023-09-19T16:46:37.931" v="6261"/>
          <ac:picMkLst>
            <pc:docMk/>
            <pc:sldMk cId="3879913843" sldId="280"/>
            <ac:picMk id="9" creationId="{6F07040D-4B6E-93C0-AC48-4162CD4A183E}"/>
          </ac:picMkLst>
        </pc:picChg>
      </pc:sldChg>
    </pc:docChg>
  </pc:docChgLst>
  <pc:docChgLst>
    <pc:chgData name="Yu, Duo" userId="97a69ae5-e632-4bf2-a339-618996bb8e19" providerId="ADAL" clId="{67C8A2C9-3D62-4B11-82C9-7F3984846E09}"/>
    <pc:docChg chg="undo custSel addSld delSld modSld">
      <pc:chgData name="Yu, Duo" userId="97a69ae5-e632-4bf2-a339-618996bb8e19" providerId="ADAL" clId="{67C8A2C9-3D62-4B11-82C9-7F3984846E09}" dt="2023-10-12T16:50:39.587" v="2325" actId="20577"/>
      <pc:docMkLst>
        <pc:docMk/>
      </pc:docMkLst>
      <pc:sldChg chg="modSp mod">
        <pc:chgData name="Yu, Duo" userId="97a69ae5-e632-4bf2-a339-618996bb8e19" providerId="ADAL" clId="{67C8A2C9-3D62-4B11-82C9-7F3984846E09}" dt="2023-09-22T18:15:38.658" v="173" actId="20577"/>
        <pc:sldMkLst>
          <pc:docMk/>
          <pc:sldMk cId="4010422884" sldId="257"/>
        </pc:sldMkLst>
        <pc:spChg chg="mod">
          <ac:chgData name="Yu, Duo" userId="97a69ae5-e632-4bf2-a339-618996bb8e19" providerId="ADAL" clId="{67C8A2C9-3D62-4B11-82C9-7F3984846E09}" dt="2023-09-22T18:15:38.658" v="173" actId="20577"/>
          <ac:spMkLst>
            <pc:docMk/>
            <pc:sldMk cId="4010422884" sldId="257"/>
            <ac:spMk id="2" creationId="{45E8AFCD-3C1E-DB7F-E30B-1C77A0A5BFA4}"/>
          </ac:spMkLst>
        </pc:spChg>
        <pc:spChg chg="mod">
          <ac:chgData name="Yu, Duo" userId="97a69ae5-e632-4bf2-a339-618996bb8e19" providerId="ADAL" clId="{67C8A2C9-3D62-4B11-82C9-7F3984846E09}" dt="2023-09-22T16:33:36.912" v="148" actId="20577"/>
          <ac:spMkLst>
            <pc:docMk/>
            <pc:sldMk cId="4010422884" sldId="257"/>
            <ac:spMk id="3" creationId="{21F2A7BF-DE99-4510-94F0-73D0ABE32E92}"/>
          </ac:spMkLst>
        </pc:spChg>
        <pc:spChg chg="mod">
          <ac:chgData name="Yu, Duo" userId="97a69ae5-e632-4bf2-a339-618996bb8e19" providerId="ADAL" clId="{67C8A2C9-3D62-4B11-82C9-7F3984846E09}" dt="2023-09-22T16:32:53.671" v="88" actId="20577"/>
          <ac:spMkLst>
            <pc:docMk/>
            <pc:sldMk cId="4010422884" sldId="257"/>
            <ac:spMk id="5" creationId="{CE422E38-4E82-71A4-6774-948C680E7498}"/>
          </ac:spMkLst>
        </pc:spChg>
      </pc:sldChg>
      <pc:sldChg chg="addSp delSp modSp new mod modClrScheme chgLayout">
        <pc:chgData name="Yu, Duo" userId="97a69ae5-e632-4bf2-a339-618996bb8e19" providerId="ADAL" clId="{67C8A2C9-3D62-4B11-82C9-7F3984846E09}" dt="2023-10-09T17:51:15.392" v="839" actId="114"/>
        <pc:sldMkLst>
          <pc:docMk/>
          <pc:sldMk cId="591482693" sldId="258"/>
        </pc:sldMkLst>
        <pc:spChg chg="del mod ord">
          <ac:chgData name="Yu, Duo" userId="97a69ae5-e632-4bf2-a339-618996bb8e19" providerId="ADAL" clId="{67C8A2C9-3D62-4B11-82C9-7F3984846E09}" dt="2023-09-22T18:23:43.376" v="176" actId="700"/>
          <ac:spMkLst>
            <pc:docMk/>
            <pc:sldMk cId="591482693" sldId="258"/>
            <ac:spMk id="2" creationId="{CB618134-E156-553B-D27E-5E383B78082C}"/>
          </ac:spMkLst>
        </pc:spChg>
        <pc:spChg chg="del">
          <ac:chgData name="Yu, Duo" userId="97a69ae5-e632-4bf2-a339-618996bb8e19" providerId="ADAL" clId="{67C8A2C9-3D62-4B11-82C9-7F3984846E09}" dt="2023-09-22T18:23:43.376" v="176" actId="700"/>
          <ac:spMkLst>
            <pc:docMk/>
            <pc:sldMk cId="591482693" sldId="258"/>
            <ac:spMk id="3" creationId="{2909D423-51AC-C6F2-1AD3-49EC9E8D56E5}"/>
          </ac:spMkLst>
        </pc:spChg>
        <pc:spChg chg="add mod ord">
          <ac:chgData name="Yu, Duo" userId="97a69ae5-e632-4bf2-a339-618996bb8e19" providerId="ADAL" clId="{67C8A2C9-3D62-4B11-82C9-7F3984846E09}" dt="2023-10-09T17:51:15.392" v="839" actId="114"/>
          <ac:spMkLst>
            <pc:docMk/>
            <pc:sldMk cId="591482693" sldId="258"/>
            <ac:spMk id="4" creationId="{14265BF7-0EB5-B5FE-F9DD-556703C0D875}"/>
          </ac:spMkLst>
        </pc:spChg>
        <pc:spChg chg="add mod ord">
          <ac:chgData name="Yu, Duo" userId="97a69ae5-e632-4bf2-a339-618996bb8e19" providerId="ADAL" clId="{67C8A2C9-3D62-4B11-82C9-7F3984846E09}" dt="2023-10-09T17:50:58.384" v="837" actId="27636"/>
          <ac:spMkLst>
            <pc:docMk/>
            <pc:sldMk cId="591482693" sldId="258"/>
            <ac:spMk id="5" creationId="{E0FDF0D3-1F34-B2A1-F215-D537714DC87C}"/>
          </ac:spMkLst>
        </pc:spChg>
      </pc:sldChg>
      <pc:sldChg chg="modSp del mod">
        <pc:chgData name="Yu, Duo" userId="97a69ae5-e632-4bf2-a339-618996bb8e19" providerId="ADAL" clId="{67C8A2C9-3D62-4B11-82C9-7F3984846E09}" dt="2023-09-22T15:26:11.119" v="27" actId="47"/>
        <pc:sldMkLst>
          <pc:docMk/>
          <pc:sldMk cId="2531552898" sldId="258"/>
        </pc:sldMkLst>
        <pc:spChg chg="mod">
          <ac:chgData name="Yu, Duo" userId="97a69ae5-e632-4bf2-a339-618996bb8e19" providerId="ADAL" clId="{67C8A2C9-3D62-4B11-82C9-7F3984846E09}" dt="2023-09-22T15:26:08.525" v="26" actId="20577"/>
          <ac:spMkLst>
            <pc:docMk/>
            <pc:sldMk cId="2531552898" sldId="258"/>
            <ac:spMk id="3" creationId="{B98701D3-DC00-BEDE-936B-73F678F272D5}"/>
          </ac:spMkLst>
        </pc:spChg>
      </pc:sldChg>
      <pc:sldChg chg="del">
        <pc:chgData name="Yu, Duo" userId="97a69ae5-e632-4bf2-a339-618996bb8e19" providerId="ADAL" clId="{67C8A2C9-3D62-4B11-82C9-7F3984846E09}" dt="2023-09-22T15:26:22.030" v="30" actId="47"/>
        <pc:sldMkLst>
          <pc:docMk/>
          <pc:sldMk cId="404631521" sldId="259"/>
        </pc:sldMkLst>
      </pc:sldChg>
      <pc:sldChg chg="addSp delSp modSp new mod">
        <pc:chgData name="Yu, Duo" userId="97a69ae5-e632-4bf2-a339-618996bb8e19" providerId="ADAL" clId="{67C8A2C9-3D62-4B11-82C9-7F3984846E09}" dt="2023-10-09T21:05:31.402" v="1025" actId="22"/>
        <pc:sldMkLst>
          <pc:docMk/>
          <pc:sldMk cId="3779928810" sldId="259"/>
        </pc:sldMkLst>
        <pc:spChg chg="mod">
          <ac:chgData name="Yu, Duo" userId="97a69ae5-e632-4bf2-a339-618996bb8e19" providerId="ADAL" clId="{67C8A2C9-3D62-4B11-82C9-7F3984846E09}" dt="2023-10-03T16:18:17.656" v="501" actId="14100"/>
          <ac:spMkLst>
            <pc:docMk/>
            <pc:sldMk cId="3779928810" sldId="259"/>
            <ac:spMk id="2" creationId="{940AEF25-BB87-EE35-260D-78B4484D0D20}"/>
          </ac:spMkLst>
        </pc:spChg>
        <pc:spChg chg="mod">
          <ac:chgData name="Yu, Duo" userId="97a69ae5-e632-4bf2-a339-618996bb8e19" providerId="ADAL" clId="{67C8A2C9-3D62-4B11-82C9-7F3984846E09}" dt="2023-10-09T21:05:04.929" v="1023"/>
          <ac:spMkLst>
            <pc:docMk/>
            <pc:sldMk cId="3779928810" sldId="259"/>
            <ac:spMk id="3" creationId="{2B0BF58E-E5E9-0207-9903-2AC80AA72CEC}"/>
          </ac:spMkLst>
        </pc:spChg>
        <pc:spChg chg="add del">
          <ac:chgData name="Yu, Duo" userId="97a69ae5-e632-4bf2-a339-618996bb8e19" providerId="ADAL" clId="{67C8A2C9-3D62-4B11-82C9-7F3984846E09}" dt="2023-10-09T21:05:31.402" v="1025" actId="22"/>
          <ac:spMkLst>
            <pc:docMk/>
            <pc:sldMk cId="3779928810" sldId="259"/>
            <ac:spMk id="5" creationId="{02F894B5-E17B-C2ED-F984-4AF4705204C6}"/>
          </ac:spMkLst>
        </pc:spChg>
      </pc:sldChg>
      <pc:sldChg chg="new del">
        <pc:chgData name="Yu, Duo" userId="97a69ae5-e632-4bf2-a339-618996bb8e19" providerId="ADAL" clId="{67C8A2C9-3D62-4B11-82C9-7F3984846E09}" dt="2023-10-09T21:05:36.452" v="1027" actId="47"/>
        <pc:sldMkLst>
          <pc:docMk/>
          <pc:sldMk cId="1915918687" sldId="260"/>
        </pc:sldMkLst>
      </pc:sldChg>
      <pc:sldChg chg="modSp mod">
        <pc:chgData name="Yu, Duo" userId="97a69ae5-e632-4bf2-a339-618996bb8e19" providerId="ADAL" clId="{67C8A2C9-3D62-4B11-82C9-7F3984846E09}" dt="2023-10-12T16:32:12.106" v="1468" actId="20577"/>
        <pc:sldMkLst>
          <pc:docMk/>
          <pc:sldMk cId="3462103655" sldId="260"/>
        </pc:sldMkLst>
        <pc:spChg chg="mod">
          <ac:chgData name="Yu, Duo" userId="97a69ae5-e632-4bf2-a339-618996bb8e19" providerId="ADAL" clId="{67C8A2C9-3D62-4B11-82C9-7F3984846E09}" dt="2023-10-12T16:32:12.106" v="1468" actId="20577"/>
          <ac:spMkLst>
            <pc:docMk/>
            <pc:sldMk cId="3462103655" sldId="260"/>
            <ac:spMk id="3" creationId="{00000000-0000-0000-0000-000000000000}"/>
          </ac:spMkLst>
        </pc:spChg>
      </pc:sldChg>
      <pc:sldChg chg="addSp modSp add mod">
        <pc:chgData name="Yu, Duo" userId="97a69ae5-e632-4bf2-a339-618996bb8e19" providerId="ADAL" clId="{67C8A2C9-3D62-4B11-82C9-7F3984846E09}" dt="2023-10-09T21:39:30.483" v="1054" actId="14100"/>
        <pc:sldMkLst>
          <pc:docMk/>
          <pc:sldMk cId="1954897789" sldId="261"/>
        </pc:sldMkLst>
        <pc:spChg chg="mod">
          <ac:chgData name="Yu, Duo" userId="97a69ae5-e632-4bf2-a339-618996bb8e19" providerId="ADAL" clId="{67C8A2C9-3D62-4B11-82C9-7F3984846E09}" dt="2023-10-09T21:05:41.143" v="1033" actId="20577"/>
          <ac:spMkLst>
            <pc:docMk/>
            <pc:sldMk cId="1954897789" sldId="261"/>
            <ac:spMk id="2" creationId="{940AEF25-BB87-EE35-260D-78B4484D0D20}"/>
          </ac:spMkLst>
        </pc:spChg>
        <pc:spChg chg="mod">
          <ac:chgData name="Yu, Duo" userId="97a69ae5-e632-4bf2-a339-618996bb8e19" providerId="ADAL" clId="{67C8A2C9-3D62-4B11-82C9-7F3984846E09}" dt="2023-10-09T21:06:19.575" v="1052" actId="20577"/>
          <ac:spMkLst>
            <pc:docMk/>
            <pc:sldMk cId="1954897789" sldId="261"/>
            <ac:spMk id="3" creationId="{2B0BF58E-E5E9-0207-9903-2AC80AA72CEC}"/>
          </ac:spMkLst>
        </pc:spChg>
        <pc:picChg chg="add mod">
          <ac:chgData name="Yu, Duo" userId="97a69ae5-e632-4bf2-a339-618996bb8e19" providerId="ADAL" clId="{67C8A2C9-3D62-4B11-82C9-7F3984846E09}" dt="2023-10-09T21:39:30.483" v="1054" actId="14100"/>
          <ac:picMkLst>
            <pc:docMk/>
            <pc:sldMk cId="1954897789" sldId="261"/>
            <ac:picMk id="4" creationId="{4F51E8CA-5F49-4674-54F8-B225A51DBF94}"/>
          </ac:picMkLst>
        </pc:picChg>
      </pc:sldChg>
      <pc:sldChg chg="del">
        <pc:chgData name="Yu, Duo" userId="97a69ae5-e632-4bf2-a339-618996bb8e19" providerId="ADAL" clId="{67C8A2C9-3D62-4B11-82C9-7F3984846E09}" dt="2023-09-22T15:26:21.381" v="29" actId="47"/>
        <pc:sldMkLst>
          <pc:docMk/>
          <pc:sldMk cId="3022995171" sldId="261"/>
        </pc:sldMkLst>
      </pc:sldChg>
      <pc:sldChg chg="del">
        <pc:chgData name="Yu, Duo" userId="97a69ae5-e632-4bf2-a339-618996bb8e19" providerId="ADAL" clId="{67C8A2C9-3D62-4B11-82C9-7F3984846E09}" dt="2023-09-22T15:26:20.600" v="28" actId="47"/>
        <pc:sldMkLst>
          <pc:docMk/>
          <pc:sldMk cId="3248746960" sldId="262"/>
        </pc:sldMkLst>
      </pc:sldChg>
      <pc:sldChg chg="modSp del mod">
        <pc:chgData name="Yu, Duo" userId="97a69ae5-e632-4bf2-a339-618996bb8e19" providerId="ADAL" clId="{67C8A2C9-3D62-4B11-82C9-7F3984846E09}" dt="2023-09-22T16:34:45.075" v="149" actId="47"/>
        <pc:sldMkLst>
          <pc:docMk/>
          <pc:sldMk cId="3686177503" sldId="263"/>
        </pc:sldMkLst>
        <pc:spChg chg="mod">
          <ac:chgData name="Yu, Duo" userId="97a69ae5-e632-4bf2-a339-618996bb8e19" providerId="ADAL" clId="{67C8A2C9-3D62-4B11-82C9-7F3984846E09}" dt="2023-09-22T15:26:32.984" v="74" actId="20577"/>
          <ac:spMkLst>
            <pc:docMk/>
            <pc:sldMk cId="3686177503" sldId="263"/>
            <ac:spMk id="5" creationId="{B4A5A7A6-D8E6-1431-362E-CAF9C2351D79}"/>
          </ac:spMkLst>
        </pc:spChg>
      </pc:sldChg>
      <pc:sldChg chg="modSp mod">
        <pc:chgData name="Yu, Duo" userId="97a69ae5-e632-4bf2-a339-618996bb8e19" providerId="ADAL" clId="{67C8A2C9-3D62-4B11-82C9-7F3984846E09}" dt="2023-10-12T16:48:58.919" v="2306" actId="1076"/>
        <pc:sldMkLst>
          <pc:docMk/>
          <pc:sldMk cId="3735015052" sldId="263"/>
        </pc:sldMkLst>
        <pc:spChg chg="mod">
          <ac:chgData name="Yu, Duo" userId="97a69ae5-e632-4bf2-a339-618996bb8e19" providerId="ADAL" clId="{67C8A2C9-3D62-4B11-82C9-7F3984846E09}" dt="2023-10-12T16:48:58.919" v="2306" actId="1076"/>
          <ac:spMkLst>
            <pc:docMk/>
            <pc:sldMk cId="3735015052" sldId="263"/>
            <ac:spMk id="2" creationId="{00000000-0000-0000-0000-000000000000}"/>
          </ac:spMkLst>
        </pc:spChg>
      </pc:sldChg>
      <pc:sldChg chg="modSp mod modClrScheme chgLayout">
        <pc:chgData name="Yu, Duo" userId="97a69ae5-e632-4bf2-a339-618996bb8e19" providerId="ADAL" clId="{67C8A2C9-3D62-4B11-82C9-7F3984846E09}" dt="2023-10-12T15:01:22.920" v="1115" actId="700"/>
        <pc:sldMkLst>
          <pc:docMk/>
          <pc:sldMk cId="1451049851" sldId="264"/>
        </pc:sldMkLst>
        <pc:spChg chg="mod ord">
          <ac:chgData name="Yu, Duo" userId="97a69ae5-e632-4bf2-a339-618996bb8e19" providerId="ADAL" clId="{67C8A2C9-3D62-4B11-82C9-7F3984846E09}" dt="2023-10-12T15:01:22.920" v="1115" actId="700"/>
          <ac:spMkLst>
            <pc:docMk/>
            <pc:sldMk cId="1451049851" sldId="264"/>
            <ac:spMk id="2" creationId="{00000000-0000-0000-0000-000000000000}"/>
          </ac:spMkLst>
        </pc:spChg>
        <pc:spChg chg="mod ord">
          <ac:chgData name="Yu, Duo" userId="97a69ae5-e632-4bf2-a339-618996bb8e19" providerId="ADAL" clId="{67C8A2C9-3D62-4B11-82C9-7F3984846E09}" dt="2023-10-12T15:01:22.920" v="1115" actId="700"/>
          <ac:spMkLst>
            <pc:docMk/>
            <pc:sldMk cId="1451049851" sldId="264"/>
            <ac:spMk id="3" creationId="{00000000-0000-0000-0000-000000000000}"/>
          </ac:spMkLst>
        </pc:spChg>
      </pc:sldChg>
      <pc:sldChg chg="del">
        <pc:chgData name="Yu, Duo" userId="97a69ae5-e632-4bf2-a339-618996bb8e19" providerId="ADAL" clId="{67C8A2C9-3D62-4B11-82C9-7F3984846E09}" dt="2023-09-22T15:26:38.270" v="75" actId="47"/>
        <pc:sldMkLst>
          <pc:docMk/>
          <pc:sldMk cId="3101324480" sldId="264"/>
        </pc:sldMkLst>
      </pc:sldChg>
      <pc:sldChg chg="del">
        <pc:chgData name="Yu, Duo" userId="97a69ae5-e632-4bf2-a339-618996bb8e19" providerId="ADAL" clId="{67C8A2C9-3D62-4B11-82C9-7F3984846E09}" dt="2023-09-22T15:26:39.153" v="76" actId="47"/>
        <pc:sldMkLst>
          <pc:docMk/>
          <pc:sldMk cId="460864877" sldId="265"/>
        </pc:sldMkLst>
      </pc:sldChg>
      <pc:sldChg chg="del">
        <pc:chgData name="Yu, Duo" userId="97a69ae5-e632-4bf2-a339-618996bb8e19" providerId="ADAL" clId="{67C8A2C9-3D62-4B11-82C9-7F3984846E09}" dt="2023-09-22T15:26:39.903" v="77" actId="47"/>
        <pc:sldMkLst>
          <pc:docMk/>
          <pc:sldMk cId="2599598785" sldId="266"/>
        </pc:sldMkLst>
      </pc:sldChg>
      <pc:sldChg chg="del">
        <pc:chgData name="Yu, Duo" userId="97a69ae5-e632-4bf2-a339-618996bb8e19" providerId="ADAL" clId="{67C8A2C9-3D62-4B11-82C9-7F3984846E09}" dt="2023-09-22T15:26:40.698" v="78" actId="47"/>
        <pc:sldMkLst>
          <pc:docMk/>
          <pc:sldMk cId="1375213621" sldId="267"/>
        </pc:sldMkLst>
      </pc:sldChg>
      <pc:sldChg chg="del">
        <pc:chgData name="Yu, Duo" userId="97a69ae5-e632-4bf2-a339-618996bb8e19" providerId="ADAL" clId="{67C8A2C9-3D62-4B11-82C9-7F3984846E09}" dt="2023-09-22T15:26:41.570" v="79" actId="47"/>
        <pc:sldMkLst>
          <pc:docMk/>
          <pc:sldMk cId="1978721507" sldId="268"/>
        </pc:sldMkLst>
      </pc:sldChg>
      <pc:sldChg chg="del">
        <pc:chgData name="Yu, Duo" userId="97a69ae5-e632-4bf2-a339-618996bb8e19" providerId="ADAL" clId="{67C8A2C9-3D62-4B11-82C9-7F3984846E09}" dt="2023-09-22T15:26:42.679" v="80" actId="47"/>
        <pc:sldMkLst>
          <pc:docMk/>
          <pc:sldMk cId="2517280722" sldId="269"/>
        </pc:sldMkLst>
      </pc:sldChg>
      <pc:sldChg chg="modSp add mod">
        <pc:chgData name="Yu, Duo" userId="97a69ae5-e632-4bf2-a339-618996bb8e19" providerId="ADAL" clId="{67C8A2C9-3D62-4B11-82C9-7F3984846E09}" dt="2023-10-12T15:04:35.501" v="1147" actId="20577"/>
        <pc:sldMkLst>
          <pc:docMk/>
          <pc:sldMk cId="111247142" sldId="271"/>
        </pc:sldMkLst>
        <pc:spChg chg="mod">
          <ac:chgData name="Yu, Duo" userId="97a69ae5-e632-4bf2-a339-618996bb8e19" providerId="ADAL" clId="{67C8A2C9-3D62-4B11-82C9-7F3984846E09}" dt="2023-10-12T15:02:29.237" v="1126" actId="14100"/>
          <ac:spMkLst>
            <pc:docMk/>
            <pc:sldMk cId="111247142" sldId="271"/>
            <ac:spMk id="2" creationId="{00000000-0000-0000-0000-000000000000}"/>
          </ac:spMkLst>
        </pc:spChg>
        <pc:spChg chg="mod">
          <ac:chgData name="Yu, Duo" userId="97a69ae5-e632-4bf2-a339-618996bb8e19" providerId="ADAL" clId="{67C8A2C9-3D62-4B11-82C9-7F3984846E09}" dt="2023-10-12T15:04:35.501" v="1147" actId="20577"/>
          <ac:spMkLst>
            <pc:docMk/>
            <pc:sldMk cId="111247142" sldId="271"/>
            <ac:spMk id="3" creationId="{00000000-0000-0000-0000-000000000000}"/>
          </ac:spMkLst>
        </pc:spChg>
      </pc:sldChg>
      <pc:sldChg chg="del">
        <pc:chgData name="Yu, Duo" userId="97a69ae5-e632-4bf2-a339-618996bb8e19" providerId="ADAL" clId="{67C8A2C9-3D62-4B11-82C9-7F3984846E09}" dt="2023-10-12T15:02:00.098" v="1118" actId="2696"/>
        <pc:sldMkLst>
          <pc:docMk/>
          <pc:sldMk cId="670873333" sldId="271"/>
        </pc:sldMkLst>
      </pc:sldChg>
      <pc:sldChg chg="del">
        <pc:chgData name="Yu, Duo" userId="97a69ae5-e632-4bf2-a339-618996bb8e19" providerId="ADAL" clId="{67C8A2C9-3D62-4B11-82C9-7F3984846E09}" dt="2023-09-22T15:26:43.782" v="81" actId="47"/>
        <pc:sldMkLst>
          <pc:docMk/>
          <pc:sldMk cId="3695515599" sldId="271"/>
        </pc:sldMkLst>
      </pc:sldChg>
      <pc:sldChg chg="del">
        <pc:chgData name="Yu, Duo" userId="97a69ae5-e632-4bf2-a339-618996bb8e19" providerId="ADAL" clId="{67C8A2C9-3D62-4B11-82C9-7F3984846E09}" dt="2023-09-22T15:26:44.870" v="82" actId="47"/>
        <pc:sldMkLst>
          <pc:docMk/>
          <pc:sldMk cId="1282409960" sldId="272"/>
        </pc:sldMkLst>
      </pc:sldChg>
      <pc:sldChg chg="del">
        <pc:chgData name="Yu, Duo" userId="97a69ae5-e632-4bf2-a339-618996bb8e19" providerId="ADAL" clId="{67C8A2C9-3D62-4B11-82C9-7F3984846E09}" dt="2023-09-22T15:26:45.714" v="83" actId="47"/>
        <pc:sldMkLst>
          <pc:docMk/>
          <pc:sldMk cId="1929176706" sldId="273"/>
        </pc:sldMkLst>
      </pc:sldChg>
      <pc:sldChg chg="delSp modSp mod">
        <pc:chgData name="Yu, Duo" userId="97a69ae5-e632-4bf2-a339-618996bb8e19" providerId="ADAL" clId="{67C8A2C9-3D62-4B11-82C9-7F3984846E09}" dt="2023-10-12T16:50:39.587" v="2325" actId="20577"/>
        <pc:sldMkLst>
          <pc:docMk/>
          <pc:sldMk cId="3054326931" sldId="273"/>
        </pc:sldMkLst>
        <pc:spChg chg="mod">
          <ac:chgData name="Yu, Duo" userId="97a69ae5-e632-4bf2-a339-618996bb8e19" providerId="ADAL" clId="{67C8A2C9-3D62-4B11-82C9-7F3984846E09}" dt="2023-10-12T16:50:39.587" v="2325" actId="20577"/>
          <ac:spMkLst>
            <pc:docMk/>
            <pc:sldMk cId="3054326931" sldId="273"/>
            <ac:spMk id="2" creationId="{00000000-0000-0000-0000-000000000000}"/>
          </ac:spMkLst>
        </pc:spChg>
        <pc:spChg chg="del mod">
          <ac:chgData name="Yu, Duo" userId="97a69ae5-e632-4bf2-a339-618996bb8e19" providerId="ADAL" clId="{67C8A2C9-3D62-4B11-82C9-7F3984846E09}" dt="2023-10-12T16:50:11.045" v="2319" actId="478"/>
          <ac:spMkLst>
            <pc:docMk/>
            <pc:sldMk cId="3054326931" sldId="273"/>
            <ac:spMk id="3" creationId="{00000000-0000-0000-0000-000000000000}"/>
          </ac:spMkLst>
        </pc:spChg>
      </pc:sldChg>
      <pc:sldChg chg="delSp add del mod">
        <pc:chgData name="Yu, Duo" userId="97a69ae5-e632-4bf2-a339-618996bb8e19" providerId="ADAL" clId="{67C8A2C9-3D62-4B11-82C9-7F3984846E09}" dt="2023-10-12T15:06:00.248" v="1263" actId="478"/>
        <pc:sldMkLst>
          <pc:docMk/>
          <pc:sldMk cId="80650517" sldId="274"/>
        </pc:sldMkLst>
        <pc:spChg chg="del">
          <ac:chgData name="Yu, Duo" userId="97a69ae5-e632-4bf2-a339-618996bb8e19" providerId="ADAL" clId="{67C8A2C9-3D62-4B11-82C9-7F3984846E09}" dt="2023-10-12T15:06:00.248" v="1263" actId="478"/>
          <ac:spMkLst>
            <pc:docMk/>
            <pc:sldMk cId="80650517" sldId="274"/>
            <ac:spMk id="3" creationId="{C4878ECB-2AFE-494A-4B2A-61DACFEF9C7B}"/>
          </ac:spMkLst>
        </pc:spChg>
      </pc:sldChg>
      <pc:sldChg chg="del">
        <pc:chgData name="Yu, Duo" userId="97a69ae5-e632-4bf2-a339-618996bb8e19" providerId="ADAL" clId="{67C8A2C9-3D62-4B11-82C9-7F3984846E09}" dt="2023-09-22T15:26:46.707" v="84" actId="47"/>
        <pc:sldMkLst>
          <pc:docMk/>
          <pc:sldMk cId="3997206994" sldId="274"/>
        </pc:sldMkLst>
      </pc:sldChg>
      <pc:sldChg chg="delSp new mod modClrScheme chgLayout">
        <pc:chgData name="Yu, Duo" userId="97a69ae5-e632-4bf2-a339-618996bb8e19" providerId="ADAL" clId="{67C8A2C9-3D62-4B11-82C9-7F3984846E09}" dt="2023-10-12T15:01:30.044" v="1117" actId="700"/>
        <pc:sldMkLst>
          <pc:docMk/>
          <pc:sldMk cId="4223986364" sldId="275"/>
        </pc:sldMkLst>
        <pc:spChg chg="del">
          <ac:chgData name="Yu, Duo" userId="97a69ae5-e632-4bf2-a339-618996bb8e19" providerId="ADAL" clId="{67C8A2C9-3D62-4B11-82C9-7F3984846E09}" dt="2023-10-12T15:01:30.044" v="1117" actId="700"/>
          <ac:spMkLst>
            <pc:docMk/>
            <pc:sldMk cId="4223986364" sldId="275"/>
            <ac:spMk id="2" creationId="{B4C5D70C-6EE7-3B4A-4125-4B25366BEFDF}"/>
          </ac:spMkLst>
        </pc:spChg>
        <pc:spChg chg="del">
          <ac:chgData name="Yu, Duo" userId="97a69ae5-e632-4bf2-a339-618996bb8e19" providerId="ADAL" clId="{67C8A2C9-3D62-4B11-82C9-7F3984846E09}" dt="2023-10-12T15:01:30.044" v="1117" actId="700"/>
          <ac:spMkLst>
            <pc:docMk/>
            <pc:sldMk cId="4223986364" sldId="275"/>
            <ac:spMk id="3" creationId="{D8A02442-A58B-190C-9D1A-D1F7DB1E4469}"/>
          </ac:spMkLst>
        </pc:spChg>
      </pc:sldChg>
      <pc:sldChg chg="new del">
        <pc:chgData name="Yu, Duo" userId="97a69ae5-e632-4bf2-a339-618996bb8e19" providerId="ADAL" clId="{67C8A2C9-3D62-4B11-82C9-7F3984846E09}" dt="2023-10-12T15:02:08.342" v="1121" actId="47"/>
        <pc:sldMkLst>
          <pc:docMk/>
          <pc:sldMk cId="404498908" sldId="276"/>
        </pc:sldMkLst>
      </pc:sldChg>
      <pc:sldChg chg="new del">
        <pc:chgData name="Yu, Duo" userId="97a69ae5-e632-4bf2-a339-618996bb8e19" providerId="ADAL" clId="{67C8A2C9-3D62-4B11-82C9-7F3984846E09}" dt="2023-10-12T15:06:27.839" v="1274" actId="47"/>
        <pc:sldMkLst>
          <pc:docMk/>
          <pc:sldMk cId="407682801" sldId="276"/>
        </pc:sldMkLst>
      </pc:sldChg>
      <pc:sldChg chg="del">
        <pc:chgData name="Yu, Duo" userId="97a69ae5-e632-4bf2-a339-618996bb8e19" providerId="ADAL" clId="{67C8A2C9-3D62-4B11-82C9-7F3984846E09}" dt="2023-09-22T15:26:47.494" v="85" actId="47"/>
        <pc:sldMkLst>
          <pc:docMk/>
          <pc:sldMk cId="128990794" sldId="277"/>
        </pc:sldMkLst>
      </pc:sldChg>
      <pc:sldChg chg="delSp modSp add mod">
        <pc:chgData name="Yu, Duo" userId="97a69ae5-e632-4bf2-a339-618996bb8e19" providerId="ADAL" clId="{67C8A2C9-3D62-4B11-82C9-7F3984846E09}" dt="2023-10-12T15:06:23.025" v="1273" actId="14100"/>
        <pc:sldMkLst>
          <pc:docMk/>
          <pc:sldMk cId="403083990" sldId="277"/>
        </pc:sldMkLst>
        <pc:spChg chg="mod">
          <ac:chgData name="Yu, Duo" userId="97a69ae5-e632-4bf2-a339-618996bb8e19" providerId="ADAL" clId="{67C8A2C9-3D62-4B11-82C9-7F3984846E09}" dt="2023-10-12T15:06:23.025" v="1273" actId="14100"/>
          <ac:spMkLst>
            <pc:docMk/>
            <pc:sldMk cId="403083990" sldId="277"/>
            <ac:spMk id="2" creationId="{8C1DFBB8-D367-4FE3-A419-8D95F3D667D2}"/>
          </ac:spMkLst>
        </pc:spChg>
        <pc:spChg chg="del">
          <ac:chgData name="Yu, Duo" userId="97a69ae5-e632-4bf2-a339-618996bb8e19" providerId="ADAL" clId="{67C8A2C9-3D62-4B11-82C9-7F3984846E09}" dt="2023-10-12T15:05:52.685" v="1261" actId="478"/>
          <ac:spMkLst>
            <pc:docMk/>
            <pc:sldMk cId="403083990" sldId="277"/>
            <ac:spMk id="3" creationId="{C4878ECB-2AFE-494A-4B2A-61DACFEF9C7B}"/>
          </ac:spMkLst>
        </pc:spChg>
      </pc:sldChg>
      <pc:sldChg chg="del">
        <pc:chgData name="Yu, Duo" userId="97a69ae5-e632-4bf2-a339-618996bb8e19" providerId="ADAL" clId="{67C8A2C9-3D62-4B11-82C9-7F3984846E09}" dt="2023-09-22T15:26:48.290" v="86" actId="47"/>
        <pc:sldMkLst>
          <pc:docMk/>
          <pc:sldMk cId="122839408" sldId="278"/>
        </pc:sldMkLst>
      </pc:sldChg>
      <pc:sldChg chg="modSp add mod">
        <pc:chgData name="Yu, Duo" userId="97a69ae5-e632-4bf2-a339-618996bb8e19" providerId="ADAL" clId="{67C8A2C9-3D62-4B11-82C9-7F3984846E09}" dt="2023-10-12T16:47:48.169" v="2305" actId="20577"/>
        <pc:sldMkLst>
          <pc:docMk/>
          <pc:sldMk cId="587756071" sldId="278"/>
        </pc:sldMkLst>
        <pc:spChg chg="mod">
          <ac:chgData name="Yu, Duo" userId="97a69ae5-e632-4bf2-a339-618996bb8e19" providerId="ADAL" clId="{67C8A2C9-3D62-4B11-82C9-7F3984846E09}" dt="2023-10-12T16:46:30.228" v="2227" actId="14100"/>
          <ac:spMkLst>
            <pc:docMk/>
            <pc:sldMk cId="587756071" sldId="278"/>
            <ac:spMk id="2" creationId="{00000000-0000-0000-0000-000000000000}"/>
          </ac:spMkLst>
        </pc:spChg>
        <pc:spChg chg="mod">
          <ac:chgData name="Yu, Duo" userId="97a69ae5-e632-4bf2-a339-618996bb8e19" providerId="ADAL" clId="{67C8A2C9-3D62-4B11-82C9-7F3984846E09}" dt="2023-10-12T16:47:48.169" v="2305" actId="20577"/>
          <ac:spMkLst>
            <pc:docMk/>
            <pc:sldMk cId="587756071" sldId="278"/>
            <ac:spMk id="3" creationId="{00000000-0000-0000-0000-000000000000}"/>
          </ac:spMkLst>
        </pc:spChg>
      </pc:sldChg>
    </pc:docChg>
  </pc:docChgLst>
  <pc:docChgLst>
    <pc:chgData name="Yu, Duo" userId="97a69ae5-e632-4bf2-a339-618996bb8e19" providerId="ADAL" clId="{5519E61F-B57F-420C-9FEB-A7E89387CF12}"/>
    <pc:docChg chg="undo custSel addSld delSld modSld sldOrd">
      <pc:chgData name="Yu, Duo" userId="97a69ae5-e632-4bf2-a339-618996bb8e19" providerId="ADAL" clId="{5519E61F-B57F-420C-9FEB-A7E89387CF12}" dt="2023-10-23T16:54:14.117" v="7887" actId="1076"/>
      <pc:docMkLst>
        <pc:docMk/>
      </pc:docMkLst>
      <pc:sldChg chg="modSp mod">
        <pc:chgData name="Yu, Duo" userId="97a69ae5-e632-4bf2-a339-618996bb8e19" providerId="ADAL" clId="{5519E61F-B57F-420C-9FEB-A7E89387CF12}" dt="2023-10-23T13:33:12.264" v="4674" actId="20577"/>
        <pc:sldMkLst>
          <pc:docMk/>
          <pc:sldMk cId="4010422884" sldId="257"/>
        </pc:sldMkLst>
        <pc:spChg chg="mod">
          <ac:chgData name="Yu, Duo" userId="97a69ae5-e632-4bf2-a339-618996bb8e19" providerId="ADAL" clId="{5519E61F-B57F-420C-9FEB-A7E89387CF12}" dt="2023-10-12T16:56:54.623" v="44" actId="20577"/>
          <ac:spMkLst>
            <pc:docMk/>
            <pc:sldMk cId="4010422884" sldId="257"/>
            <ac:spMk id="2" creationId="{45E8AFCD-3C1E-DB7F-E30B-1C77A0A5BFA4}"/>
          </ac:spMkLst>
        </pc:spChg>
        <pc:spChg chg="mod">
          <ac:chgData name="Yu, Duo" userId="97a69ae5-e632-4bf2-a339-618996bb8e19" providerId="ADAL" clId="{5519E61F-B57F-420C-9FEB-A7E89387CF12}" dt="2023-10-23T13:33:12.264" v="4674" actId="20577"/>
          <ac:spMkLst>
            <pc:docMk/>
            <pc:sldMk cId="4010422884" sldId="257"/>
            <ac:spMk id="3" creationId="{21F2A7BF-DE99-4510-94F0-73D0ABE32E92}"/>
          </ac:spMkLst>
        </pc:spChg>
        <pc:spChg chg="mod">
          <ac:chgData name="Yu, Duo" userId="97a69ae5-e632-4bf2-a339-618996bb8e19" providerId="ADAL" clId="{5519E61F-B57F-420C-9FEB-A7E89387CF12}" dt="2023-10-12T16:58:17.512" v="83" actId="20577"/>
          <ac:spMkLst>
            <pc:docMk/>
            <pc:sldMk cId="4010422884" sldId="257"/>
            <ac:spMk id="5" creationId="{CE422E38-4E82-71A4-6774-948C680E7498}"/>
          </ac:spMkLst>
        </pc:spChg>
      </pc:sldChg>
      <pc:sldChg chg="del">
        <pc:chgData name="Yu, Duo" userId="97a69ae5-e632-4bf2-a339-618996bb8e19" providerId="ADAL" clId="{5519E61F-B57F-420C-9FEB-A7E89387CF12}" dt="2023-10-12T16:58:28.580" v="84" actId="47"/>
        <pc:sldMkLst>
          <pc:docMk/>
          <pc:sldMk cId="591482693" sldId="258"/>
        </pc:sldMkLst>
      </pc:sldChg>
      <pc:sldChg chg="del">
        <pc:chgData name="Yu, Duo" userId="97a69ae5-e632-4bf2-a339-618996bb8e19" providerId="ADAL" clId="{5519E61F-B57F-420C-9FEB-A7E89387CF12}" dt="2023-10-12T16:58:33.391" v="85" actId="47"/>
        <pc:sldMkLst>
          <pc:docMk/>
          <pc:sldMk cId="3779928810" sldId="259"/>
        </pc:sldMkLst>
      </pc:sldChg>
      <pc:sldChg chg="del">
        <pc:chgData name="Yu, Duo" userId="97a69ae5-e632-4bf2-a339-618996bb8e19" providerId="ADAL" clId="{5519E61F-B57F-420C-9FEB-A7E89387CF12}" dt="2023-10-12T16:58:39.065" v="93" actId="47"/>
        <pc:sldMkLst>
          <pc:docMk/>
          <pc:sldMk cId="3462103655" sldId="260"/>
        </pc:sldMkLst>
      </pc:sldChg>
      <pc:sldChg chg="del">
        <pc:chgData name="Yu, Duo" userId="97a69ae5-e632-4bf2-a339-618996bb8e19" providerId="ADAL" clId="{5519E61F-B57F-420C-9FEB-A7E89387CF12}" dt="2023-10-12T16:58:34.314" v="86" actId="47"/>
        <pc:sldMkLst>
          <pc:docMk/>
          <pc:sldMk cId="1954897789" sldId="261"/>
        </pc:sldMkLst>
      </pc:sldChg>
      <pc:sldChg chg="del">
        <pc:chgData name="Yu, Duo" userId="97a69ae5-e632-4bf2-a339-618996bb8e19" providerId="ADAL" clId="{5519E61F-B57F-420C-9FEB-A7E89387CF12}" dt="2023-10-12T16:58:35.073" v="87" actId="47"/>
        <pc:sldMkLst>
          <pc:docMk/>
          <pc:sldMk cId="2770349939" sldId="262"/>
        </pc:sldMkLst>
      </pc:sldChg>
      <pc:sldChg chg="del">
        <pc:chgData name="Yu, Duo" userId="97a69ae5-e632-4bf2-a339-618996bb8e19" providerId="ADAL" clId="{5519E61F-B57F-420C-9FEB-A7E89387CF12}" dt="2023-10-12T16:58:40.566" v="95" actId="47"/>
        <pc:sldMkLst>
          <pc:docMk/>
          <pc:sldMk cId="3735015052" sldId="263"/>
        </pc:sldMkLst>
      </pc:sldChg>
      <pc:sldChg chg="del">
        <pc:chgData name="Yu, Duo" userId="97a69ae5-e632-4bf2-a339-618996bb8e19" providerId="ADAL" clId="{5519E61F-B57F-420C-9FEB-A7E89387CF12}" dt="2023-10-12T16:58:36.681" v="89" actId="47"/>
        <pc:sldMkLst>
          <pc:docMk/>
          <pc:sldMk cId="1451049851" sldId="264"/>
        </pc:sldMkLst>
      </pc:sldChg>
      <pc:sldChg chg="modSp mod">
        <pc:chgData name="Yu, Duo" userId="97a69ae5-e632-4bf2-a339-618996bb8e19" providerId="ADAL" clId="{5519E61F-B57F-420C-9FEB-A7E89387CF12}" dt="2023-10-12T17:59:45.779" v="418" actId="20577"/>
        <pc:sldMkLst>
          <pc:docMk/>
          <pc:sldMk cId="1772804994" sldId="265"/>
        </pc:sldMkLst>
        <pc:spChg chg="mod">
          <ac:chgData name="Yu, Duo" userId="97a69ae5-e632-4bf2-a339-618996bb8e19" providerId="ADAL" clId="{5519E61F-B57F-420C-9FEB-A7E89387CF12}" dt="2023-10-12T17:58:41.128" v="343" actId="14100"/>
          <ac:spMkLst>
            <pc:docMk/>
            <pc:sldMk cId="1772804994" sldId="265"/>
            <ac:spMk id="2" creationId="{00000000-0000-0000-0000-000000000000}"/>
          </ac:spMkLst>
        </pc:spChg>
        <pc:spChg chg="mod">
          <ac:chgData name="Yu, Duo" userId="97a69ae5-e632-4bf2-a339-618996bb8e19" providerId="ADAL" clId="{5519E61F-B57F-420C-9FEB-A7E89387CF12}" dt="2023-10-12T17:59:45.779" v="418" actId="20577"/>
          <ac:spMkLst>
            <pc:docMk/>
            <pc:sldMk cId="1772804994" sldId="265"/>
            <ac:spMk id="3" creationId="{00000000-0000-0000-0000-000000000000}"/>
          </ac:spMkLst>
        </pc:spChg>
      </pc:sldChg>
      <pc:sldChg chg="addSp delSp modSp mod">
        <pc:chgData name="Yu, Duo" userId="97a69ae5-e632-4bf2-a339-618996bb8e19" providerId="ADAL" clId="{5519E61F-B57F-420C-9FEB-A7E89387CF12}" dt="2023-10-12T18:03:50.954" v="449" actId="1076"/>
        <pc:sldMkLst>
          <pc:docMk/>
          <pc:sldMk cId="3316368436" sldId="266"/>
        </pc:sldMkLst>
        <pc:spChg chg="del mod">
          <ac:chgData name="Yu, Duo" userId="97a69ae5-e632-4bf2-a339-618996bb8e19" providerId="ADAL" clId="{5519E61F-B57F-420C-9FEB-A7E89387CF12}" dt="2023-10-12T18:03:30.648" v="442" actId="478"/>
          <ac:spMkLst>
            <pc:docMk/>
            <pc:sldMk cId="3316368436" sldId="266"/>
            <ac:spMk id="2" creationId="{00000000-0000-0000-0000-000000000000}"/>
          </ac:spMkLst>
        </pc:spChg>
        <pc:spChg chg="del mod">
          <ac:chgData name="Yu, Duo" userId="97a69ae5-e632-4bf2-a339-618996bb8e19" providerId="ADAL" clId="{5519E61F-B57F-420C-9FEB-A7E89387CF12}" dt="2023-10-12T18:03:23.497" v="440" actId="22"/>
          <ac:spMkLst>
            <pc:docMk/>
            <pc:sldMk cId="3316368436" sldId="266"/>
            <ac:spMk id="3" creationId="{00000000-0000-0000-0000-000000000000}"/>
          </ac:spMkLst>
        </pc:spChg>
        <pc:spChg chg="add del mod">
          <ac:chgData name="Yu, Duo" userId="97a69ae5-e632-4bf2-a339-618996bb8e19" providerId="ADAL" clId="{5519E61F-B57F-420C-9FEB-A7E89387CF12}" dt="2023-10-12T18:03:33.262" v="443" actId="478"/>
          <ac:spMkLst>
            <pc:docMk/>
            <pc:sldMk cId="3316368436" sldId="266"/>
            <ac:spMk id="7" creationId="{371FE912-1948-B37E-2CAD-293385A0A562}"/>
          </ac:spMkLst>
        </pc:spChg>
        <pc:picChg chg="add mod ord">
          <ac:chgData name="Yu, Duo" userId="97a69ae5-e632-4bf2-a339-618996bb8e19" providerId="ADAL" clId="{5519E61F-B57F-420C-9FEB-A7E89387CF12}" dt="2023-10-12T18:03:50.954" v="449" actId="1076"/>
          <ac:picMkLst>
            <pc:docMk/>
            <pc:sldMk cId="3316368436" sldId="266"/>
            <ac:picMk id="5" creationId="{F65C1978-5501-682A-D18C-FF01A3B725FC}"/>
          </ac:picMkLst>
        </pc:picChg>
        <pc:picChg chg="del">
          <ac:chgData name="Yu, Duo" userId="97a69ae5-e632-4bf2-a339-618996bb8e19" providerId="ADAL" clId="{5519E61F-B57F-420C-9FEB-A7E89387CF12}" dt="2023-10-12T18:03:01.393" v="438" actId="478"/>
          <ac:picMkLst>
            <pc:docMk/>
            <pc:sldMk cId="3316368436" sldId="266"/>
            <ac:picMk id="10" creationId="{00000000-0000-0000-0000-000000000000}"/>
          </ac:picMkLst>
        </pc:picChg>
        <pc:picChg chg="del">
          <ac:chgData name="Yu, Duo" userId="97a69ae5-e632-4bf2-a339-618996bb8e19" providerId="ADAL" clId="{5519E61F-B57F-420C-9FEB-A7E89387CF12}" dt="2023-10-12T18:03:00.669" v="437" actId="478"/>
          <ac:picMkLst>
            <pc:docMk/>
            <pc:sldMk cId="3316368436" sldId="266"/>
            <ac:picMk id="11" creationId="{00000000-0000-0000-0000-000000000000}"/>
          </ac:picMkLst>
        </pc:picChg>
        <pc:picChg chg="del">
          <ac:chgData name="Yu, Duo" userId="97a69ae5-e632-4bf2-a339-618996bb8e19" providerId="ADAL" clId="{5519E61F-B57F-420C-9FEB-A7E89387CF12}" dt="2023-10-12T18:03:02.505" v="439" actId="478"/>
          <ac:picMkLst>
            <pc:docMk/>
            <pc:sldMk cId="3316368436" sldId="266"/>
            <ac:picMk id="12" creationId="{00000000-0000-0000-0000-000000000000}"/>
          </ac:picMkLst>
        </pc:picChg>
      </pc:sldChg>
      <pc:sldChg chg="del">
        <pc:chgData name="Yu, Duo" userId="97a69ae5-e632-4bf2-a339-618996bb8e19" providerId="ADAL" clId="{5519E61F-B57F-420C-9FEB-A7E89387CF12}" dt="2023-10-12T18:11:26.822" v="452" actId="47"/>
        <pc:sldMkLst>
          <pc:docMk/>
          <pc:sldMk cId="1135090032" sldId="267"/>
        </pc:sldMkLst>
      </pc:sldChg>
      <pc:sldChg chg="add del">
        <pc:chgData name="Yu, Duo" userId="97a69ae5-e632-4bf2-a339-618996bb8e19" providerId="ADAL" clId="{5519E61F-B57F-420C-9FEB-A7E89387CF12}" dt="2023-10-23T13:38:43.583" v="4749" actId="47"/>
        <pc:sldMkLst>
          <pc:docMk/>
          <pc:sldMk cId="3013424809" sldId="268"/>
        </pc:sldMkLst>
      </pc:sldChg>
      <pc:sldChg chg="modSp mod">
        <pc:chgData name="Yu, Duo" userId="97a69ae5-e632-4bf2-a339-618996bb8e19" providerId="ADAL" clId="{5519E61F-B57F-420C-9FEB-A7E89387CF12}" dt="2023-10-22T16:30:46.388" v="4668" actId="20577"/>
        <pc:sldMkLst>
          <pc:docMk/>
          <pc:sldMk cId="441935760" sldId="269"/>
        </pc:sldMkLst>
        <pc:spChg chg="mod">
          <ac:chgData name="Yu, Duo" userId="97a69ae5-e632-4bf2-a339-618996bb8e19" providerId="ADAL" clId="{5519E61F-B57F-420C-9FEB-A7E89387CF12}" dt="2023-10-22T13:44:43.993" v="3176" actId="14100"/>
          <ac:spMkLst>
            <pc:docMk/>
            <pc:sldMk cId="441935760" sldId="269"/>
            <ac:spMk id="2" creationId="{00000000-0000-0000-0000-000000000000}"/>
          </ac:spMkLst>
        </pc:spChg>
        <pc:spChg chg="mod">
          <ac:chgData name="Yu, Duo" userId="97a69ae5-e632-4bf2-a339-618996bb8e19" providerId="ADAL" clId="{5519E61F-B57F-420C-9FEB-A7E89387CF12}" dt="2023-10-22T16:30:46.388" v="4668" actId="20577"/>
          <ac:spMkLst>
            <pc:docMk/>
            <pc:sldMk cId="441935760" sldId="269"/>
            <ac:spMk id="3" creationId="{00000000-0000-0000-0000-000000000000}"/>
          </ac:spMkLst>
        </pc:spChg>
      </pc:sldChg>
      <pc:sldChg chg="modSp mod">
        <pc:chgData name="Yu, Duo" userId="97a69ae5-e632-4bf2-a339-618996bb8e19" providerId="ADAL" clId="{5519E61F-B57F-420C-9FEB-A7E89387CF12}" dt="2023-10-22T16:27:57.208" v="4640" actId="207"/>
        <pc:sldMkLst>
          <pc:docMk/>
          <pc:sldMk cId="1101440599" sldId="270"/>
        </pc:sldMkLst>
        <pc:spChg chg="mod">
          <ac:chgData name="Yu, Duo" userId="97a69ae5-e632-4bf2-a339-618996bb8e19" providerId="ADAL" clId="{5519E61F-B57F-420C-9FEB-A7E89387CF12}" dt="2023-10-12T18:14:22.426" v="516" actId="1076"/>
          <ac:spMkLst>
            <pc:docMk/>
            <pc:sldMk cId="1101440599" sldId="270"/>
            <ac:spMk id="2" creationId="{00000000-0000-0000-0000-000000000000}"/>
          </ac:spMkLst>
        </pc:spChg>
        <pc:spChg chg="mod">
          <ac:chgData name="Yu, Duo" userId="97a69ae5-e632-4bf2-a339-618996bb8e19" providerId="ADAL" clId="{5519E61F-B57F-420C-9FEB-A7E89387CF12}" dt="2023-10-22T16:27:57.208" v="4640" actId="207"/>
          <ac:spMkLst>
            <pc:docMk/>
            <pc:sldMk cId="1101440599" sldId="270"/>
            <ac:spMk id="3" creationId="{00000000-0000-0000-0000-000000000000}"/>
          </ac:spMkLst>
        </pc:spChg>
      </pc:sldChg>
      <pc:sldChg chg="del">
        <pc:chgData name="Yu, Duo" userId="97a69ae5-e632-4bf2-a339-618996bb8e19" providerId="ADAL" clId="{5519E61F-B57F-420C-9FEB-A7E89387CF12}" dt="2023-10-12T16:58:37.833" v="91" actId="47"/>
        <pc:sldMkLst>
          <pc:docMk/>
          <pc:sldMk cId="111247142" sldId="271"/>
        </pc:sldMkLst>
      </pc:sldChg>
      <pc:sldChg chg="modSp del mod">
        <pc:chgData name="Yu, Duo" userId="97a69ae5-e632-4bf2-a339-618996bb8e19" providerId="ADAL" clId="{5519E61F-B57F-420C-9FEB-A7E89387CF12}" dt="2023-10-22T16:28:39.495" v="4641" actId="47"/>
        <pc:sldMkLst>
          <pc:docMk/>
          <pc:sldMk cId="3006948440" sldId="272"/>
        </pc:sldMkLst>
        <pc:spChg chg="mod">
          <ac:chgData name="Yu, Duo" userId="97a69ae5-e632-4bf2-a339-618996bb8e19" providerId="ADAL" clId="{5519E61F-B57F-420C-9FEB-A7E89387CF12}" dt="2023-10-12T18:16:11.223" v="536" actId="20577"/>
          <ac:spMkLst>
            <pc:docMk/>
            <pc:sldMk cId="3006948440" sldId="272"/>
            <ac:spMk id="3" creationId="{00000000-0000-0000-0000-000000000000}"/>
          </ac:spMkLst>
        </pc:spChg>
      </pc:sldChg>
      <pc:sldChg chg="modSp mod">
        <pc:chgData name="Yu, Duo" userId="97a69ae5-e632-4bf2-a339-618996bb8e19" providerId="ADAL" clId="{5519E61F-B57F-420C-9FEB-A7E89387CF12}" dt="2023-10-23T13:56:59.039" v="5055" actId="20577"/>
        <pc:sldMkLst>
          <pc:docMk/>
          <pc:sldMk cId="3054326931" sldId="273"/>
        </pc:sldMkLst>
        <pc:spChg chg="mod">
          <ac:chgData name="Yu, Duo" userId="97a69ae5-e632-4bf2-a339-618996bb8e19" providerId="ADAL" clId="{5519E61F-B57F-420C-9FEB-A7E89387CF12}" dt="2023-10-23T13:56:59.039" v="5055" actId="20577"/>
          <ac:spMkLst>
            <pc:docMk/>
            <pc:sldMk cId="3054326931" sldId="273"/>
            <ac:spMk id="2" creationId="{00000000-0000-0000-0000-000000000000}"/>
          </ac:spMkLst>
        </pc:spChg>
      </pc:sldChg>
      <pc:sldChg chg="del">
        <pc:chgData name="Yu, Duo" userId="97a69ae5-e632-4bf2-a339-618996bb8e19" providerId="ADAL" clId="{5519E61F-B57F-420C-9FEB-A7E89387CF12}" dt="2023-10-12T16:58:35.978" v="88" actId="47"/>
        <pc:sldMkLst>
          <pc:docMk/>
          <pc:sldMk cId="80650517" sldId="274"/>
        </pc:sldMkLst>
      </pc:sldChg>
      <pc:sldChg chg="addSp delSp modSp new mod modClrScheme chgLayout">
        <pc:chgData name="Yu, Duo" userId="97a69ae5-e632-4bf2-a339-618996bb8e19" providerId="ADAL" clId="{5519E61F-B57F-420C-9FEB-A7E89387CF12}" dt="2023-10-23T13:35:33.142" v="4746" actId="20577"/>
        <pc:sldMkLst>
          <pc:docMk/>
          <pc:sldMk cId="727549181" sldId="274"/>
        </pc:sldMkLst>
        <pc:spChg chg="del">
          <ac:chgData name="Yu, Duo" userId="97a69ae5-e632-4bf2-a339-618996bb8e19" providerId="ADAL" clId="{5519E61F-B57F-420C-9FEB-A7E89387CF12}" dt="2023-10-12T18:10:43.651" v="451" actId="700"/>
          <ac:spMkLst>
            <pc:docMk/>
            <pc:sldMk cId="727549181" sldId="274"/>
            <ac:spMk id="2" creationId="{0C273D04-9539-DDF1-8EE3-68C9B8071C58}"/>
          </ac:spMkLst>
        </pc:spChg>
        <pc:spChg chg="add mod">
          <ac:chgData name="Yu, Duo" userId="97a69ae5-e632-4bf2-a339-618996bb8e19" providerId="ADAL" clId="{5519E61F-B57F-420C-9FEB-A7E89387CF12}" dt="2023-10-23T13:35:33.142" v="4746" actId="20577"/>
          <ac:spMkLst>
            <pc:docMk/>
            <pc:sldMk cId="727549181" sldId="274"/>
            <ac:spMk id="2" creationId="{876A746A-2595-285F-A546-133A3AE41917}"/>
          </ac:spMkLst>
        </pc:spChg>
        <pc:spChg chg="add mod">
          <ac:chgData name="Yu, Duo" userId="97a69ae5-e632-4bf2-a339-618996bb8e19" providerId="ADAL" clId="{5519E61F-B57F-420C-9FEB-A7E89387CF12}" dt="2023-10-23T13:35:04.848" v="4725" actId="207"/>
          <ac:spMkLst>
            <pc:docMk/>
            <pc:sldMk cId="727549181" sldId="274"/>
            <ac:spMk id="3" creationId="{5BFD6A23-8C33-25E7-8611-AD778D639ED3}"/>
          </ac:spMkLst>
        </pc:spChg>
        <pc:spChg chg="del">
          <ac:chgData name="Yu, Duo" userId="97a69ae5-e632-4bf2-a339-618996bb8e19" providerId="ADAL" clId="{5519E61F-B57F-420C-9FEB-A7E89387CF12}" dt="2023-10-12T18:10:43.651" v="451" actId="700"/>
          <ac:spMkLst>
            <pc:docMk/>
            <pc:sldMk cId="727549181" sldId="274"/>
            <ac:spMk id="3" creationId="{65CF60DF-C971-8FBD-5401-5DBAEA8FE817}"/>
          </ac:spMkLst>
        </pc:spChg>
      </pc:sldChg>
      <pc:sldChg chg="modSp new mod">
        <pc:chgData name="Yu, Duo" userId="97a69ae5-e632-4bf2-a339-618996bb8e19" providerId="ADAL" clId="{5519E61F-B57F-420C-9FEB-A7E89387CF12}" dt="2023-10-12T20:51:56.762" v="842" actId="20577"/>
        <pc:sldMkLst>
          <pc:docMk/>
          <pc:sldMk cId="2465805947" sldId="275"/>
        </pc:sldMkLst>
        <pc:spChg chg="mod">
          <ac:chgData name="Yu, Duo" userId="97a69ae5-e632-4bf2-a339-618996bb8e19" providerId="ADAL" clId="{5519E61F-B57F-420C-9FEB-A7E89387CF12}" dt="2023-10-12T18:17:02.348" v="629" actId="2711"/>
          <ac:spMkLst>
            <pc:docMk/>
            <pc:sldMk cId="2465805947" sldId="275"/>
            <ac:spMk id="2" creationId="{CCBE9C44-896C-0D64-3F11-672C940AF175}"/>
          </ac:spMkLst>
        </pc:spChg>
        <pc:spChg chg="mod">
          <ac:chgData name="Yu, Duo" userId="97a69ae5-e632-4bf2-a339-618996bb8e19" providerId="ADAL" clId="{5519E61F-B57F-420C-9FEB-A7E89387CF12}" dt="2023-10-12T20:51:56.762" v="842" actId="20577"/>
          <ac:spMkLst>
            <pc:docMk/>
            <pc:sldMk cId="2465805947" sldId="275"/>
            <ac:spMk id="3" creationId="{B02335F9-A5A2-6045-3276-451F1DD26E1C}"/>
          </ac:spMkLst>
        </pc:spChg>
      </pc:sldChg>
      <pc:sldChg chg="del">
        <pc:chgData name="Yu, Duo" userId="97a69ae5-e632-4bf2-a339-618996bb8e19" providerId="ADAL" clId="{5519E61F-B57F-420C-9FEB-A7E89387CF12}" dt="2023-10-12T16:58:37.311" v="90" actId="47"/>
        <pc:sldMkLst>
          <pc:docMk/>
          <pc:sldMk cId="4223986364" sldId="275"/>
        </pc:sldMkLst>
      </pc:sldChg>
      <pc:sldChg chg="addSp delSp modSp new mod modClrScheme chgLayout">
        <pc:chgData name="Yu, Duo" userId="97a69ae5-e632-4bf2-a339-618996bb8e19" providerId="ADAL" clId="{5519E61F-B57F-420C-9FEB-A7E89387CF12}" dt="2023-10-12T20:53:59.048" v="866" actId="1076"/>
        <pc:sldMkLst>
          <pc:docMk/>
          <pc:sldMk cId="296599829" sldId="276"/>
        </pc:sldMkLst>
        <pc:spChg chg="del">
          <ac:chgData name="Yu, Duo" userId="97a69ae5-e632-4bf2-a339-618996bb8e19" providerId="ADAL" clId="{5519E61F-B57F-420C-9FEB-A7E89387CF12}" dt="2023-10-12T20:52:05.336" v="844" actId="700"/>
          <ac:spMkLst>
            <pc:docMk/>
            <pc:sldMk cId="296599829" sldId="276"/>
            <ac:spMk id="2" creationId="{5C12643F-F96C-7238-6481-C390B74EB922}"/>
          </ac:spMkLst>
        </pc:spChg>
        <pc:spChg chg="del">
          <ac:chgData name="Yu, Duo" userId="97a69ae5-e632-4bf2-a339-618996bb8e19" providerId="ADAL" clId="{5519E61F-B57F-420C-9FEB-A7E89387CF12}" dt="2023-10-12T20:52:05.336" v="844" actId="700"/>
          <ac:spMkLst>
            <pc:docMk/>
            <pc:sldMk cId="296599829" sldId="276"/>
            <ac:spMk id="3" creationId="{73D99BBF-0F27-4B7D-8F21-F9B52ECB89D1}"/>
          </ac:spMkLst>
        </pc:spChg>
        <pc:spChg chg="add del mod ord">
          <ac:chgData name="Yu, Duo" userId="97a69ae5-e632-4bf2-a339-618996bb8e19" providerId="ADAL" clId="{5519E61F-B57F-420C-9FEB-A7E89387CF12}" dt="2023-10-12T20:53:37.487" v="859" actId="700"/>
          <ac:spMkLst>
            <pc:docMk/>
            <pc:sldMk cId="296599829" sldId="276"/>
            <ac:spMk id="8" creationId="{FD91817A-81D6-E433-7A5B-132E01ED6438}"/>
          </ac:spMkLst>
        </pc:spChg>
        <pc:spChg chg="add del mod ord">
          <ac:chgData name="Yu, Duo" userId="97a69ae5-e632-4bf2-a339-618996bb8e19" providerId="ADAL" clId="{5519E61F-B57F-420C-9FEB-A7E89387CF12}" dt="2023-10-12T20:53:37.487" v="859" actId="700"/>
          <ac:spMkLst>
            <pc:docMk/>
            <pc:sldMk cId="296599829" sldId="276"/>
            <ac:spMk id="9" creationId="{2EDB1053-3190-5B66-37DA-99B5D1B6AE27}"/>
          </ac:spMkLst>
        </pc:spChg>
        <pc:picChg chg="add mod">
          <ac:chgData name="Yu, Duo" userId="97a69ae5-e632-4bf2-a339-618996bb8e19" providerId="ADAL" clId="{5519E61F-B57F-420C-9FEB-A7E89387CF12}" dt="2023-10-12T20:53:56.354" v="865" actId="1076"/>
          <ac:picMkLst>
            <pc:docMk/>
            <pc:sldMk cId="296599829" sldId="276"/>
            <ac:picMk id="5" creationId="{EC69928D-6083-648A-4A67-67977CF08C72}"/>
          </ac:picMkLst>
        </pc:picChg>
        <pc:picChg chg="add mod">
          <ac:chgData name="Yu, Duo" userId="97a69ae5-e632-4bf2-a339-618996bb8e19" providerId="ADAL" clId="{5519E61F-B57F-420C-9FEB-A7E89387CF12}" dt="2023-10-12T20:53:59.048" v="866" actId="1076"/>
          <ac:picMkLst>
            <pc:docMk/>
            <pc:sldMk cId="296599829" sldId="276"/>
            <ac:picMk id="7" creationId="{E3A2198C-7DDD-610E-7CD4-F7C17B9FBED7}"/>
          </ac:picMkLst>
        </pc:picChg>
      </pc:sldChg>
      <pc:sldChg chg="addSp delSp modSp new mod modClrScheme chgLayout">
        <pc:chgData name="Yu, Duo" userId="97a69ae5-e632-4bf2-a339-618996bb8e19" providerId="ADAL" clId="{5519E61F-B57F-420C-9FEB-A7E89387CF12}" dt="2023-10-12T21:33:26.958" v="1433" actId="20577"/>
        <pc:sldMkLst>
          <pc:docMk/>
          <pc:sldMk cId="17688571" sldId="277"/>
        </pc:sldMkLst>
        <pc:spChg chg="add del mod">
          <ac:chgData name="Yu, Duo" userId="97a69ae5-e632-4bf2-a339-618996bb8e19" providerId="ADAL" clId="{5519E61F-B57F-420C-9FEB-A7E89387CF12}" dt="2023-10-12T21:17:24.689" v="869" actId="700"/>
          <ac:spMkLst>
            <pc:docMk/>
            <pc:sldMk cId="17688571" sldId="277"/>
            <ac:spMk id="2" creationId="{206770CB-1C5A-CC9A-9C0E-780B0960D07E}"/>
          </ac:spMkLst>
        </pc:spChg>
        <pc:spChg chg="add del mod">
          <ac:chgData name="Yu, Duo" userId="97a69ae5-e632-4bf2-a339-618996bb8e19" providerId="ADAL" clId="{5519E61F-B57F-420C-9FEB-A7E89387CF12}" dt="2023-10-12T21:17:24.689" v="869" actId="700"/>
          <ac:spMkLst>
            <pc:docMk/>
            <pc:sldMk cId="17688571" sldId="277"/>
            <ac:spMk id="3" creationId="{A9B1E88E-F4A6-A039-C401-D0A1A58D1A9F}"/>
          </ac:spMkLst>
        </pc:spChg>
        <pc:spChg chg="add mod">
          <ac:chgData name="Yu, Duo" userId="97a69ae5-e632-4bf2-a339-618996bb8e19" providerId="ADAL" clId="{5519E61F-B57F-420C-9FEB-A7E89387CF12}" dt="2023-10-12T21:33:26.958" v="1433" actId="20577"/>
          <ac:spMkLst>
            <pc:docMk/>
            <pc:sldMk cId="17688571" sldId="277"/>
            <ac:spMk id="6" creationId="{8DC5CC83-1A52-9E1F-F26E-9110E7766EA6}"/>
          </ac:spMkLst>
        </pc:spChg>
        <pc:spChg chg="add mod">
          <ac:chgData name="Yu, Duo" userId="97a69ae5-e632-4bf2-a339-618996bb8e19" providerId="ADAL" clId="{5519E61F-B57F-420C-9FEB-A7E89387CF12}" dt="2023-10-12T21:31:40.651" v="1344" actId="208"/>
          <ac:spMkLst>
            <pc:docMk/>
            <pc:sldMk cId="17688571" sldId="277"/>
            <ac:spMk id="7" creationId="{ABF9F275-70D0-9AFE-E2C5-75C94890E6B5}"/>
          </ac:spMkLst>
        </pc:spChg>
        <pc:picChg chg="add mod">
          <ac:chgData name="Yu, Duo" userId="97a69ae5-e632-4bf2-a339-618996bb8e19" providerId="ADAL" clId="{5519E61F-B57F-420C-9FEB-A7E89387CF12}" dt="2023-10-12T21:17:41.523" v="871" actId="1076"/>
          <ac:picMkLst>
            <pc:docMk/>
            <pc:sldMk cId="17688571" sldId="277"/>
            <ac:picMk id="5" creationId="{3B9D3AD8-19C5-2939-BC89-CB7FD18BD591}"/>
          </ac:picMkLst>
        </pc:picChg>
      </pc:sldChg>
      <pc:sldChg chg="del">
        <pc:chgData name="Yu, Duo" userId="97a69ae5-e632-4bf2-a339-618996bb8e19" providerId="ADAL" clId="{5519E61F-B57F-420C-9FEB-A7E89387CF12}" dt="2023-10-12T16:58:38.560" v="92" actId="47"/>
        <pc:sldMkLst>
          <pc:docMk/>
          <pc:sldMk cId="403083990" sldId="277"/>
        </pc:sldMkLst>
      </pc:sldChg>
      <pc:sldChg chg="addSp delSp modSp new mod">
        <pc:chgData name="Yu, Duo" userId="97a69ae5-e632-4bf2-a339-618996bb8e19" providerId="ADAL" clId="{5519E61F-B57F-420C-9FEB-A7E89387CF12}" dt="2023-10-23T14:43:25.363" v="5655" actId="1076"/>
        <pc:sldMkLst>
          <pc:docMk/>
          <pc:sldMk cId="470941869" sldId="278"/>
        </pc:sldMkLst>
        <pc:spChg chg="add mod">
          <ac:chgData name="Yu, Duo" userId="97a69ae5-e632-4bf2-a339-618996bb8e19" providerId="ADAL" clId="{5519E61F-B57F-420C-9FEB-A7E89387CF12}" dt="2023-10-23T14:43:25.363" v="5655" actId="1076"/>
          <ac:spMkLst>
            <pc:docMk/>
            <pc:sldMk cId="470941869" sldId="278"/>
            <ac:spMk id="4" creationId="{8EF5BB08-A849-2A8D-3E59-9F82AF1A8E64}"/>
          </ac:spMkLst>
        </pc:spChg>
        <pc:spChg chg="add mod">
          <ac:chgData name="Yu, Duo" userId="97a69ae5-e632-4bf2-a339-618996bb8e19" providerId="ADAL" clId="{5519E61F-B57F-420C-9FEB-A7E89387CF12}" dt="2023-10-23T14:38:48.922" v="5552" actId="208"/>
          <ac:spMkLst>
            <pc:docMk/>
            <pc:sldMk cId="470941869" sldId="278"/>
            <ac:spMk id="10" creationId="{E46E7354-77F8-8C1F-4262-6B4776F072AC}"/>
          </ac:spMkLst>
        </pc:spChg>
        <pc:spChg chg="add mod">
          <ac:chgData name="Yu, Duo" userId="97a69ae5-e632-4bf2-a339-618996bb8e19" providerId="ADAL" clId="{5519E61F-B57F-420C-9FEB-A7E89387CF12}" dt="2023-10-23T14:38:59.008" v="5556" actId="1076"/>
          <ac:spMkLst>
            <pc:docMk/>
            <pc:sldMk cId="470941869" sldId="278"/>
            <ac:spMk id="11" creationId="{1DCE2B2F-3600-5489-39F8-EFC4D26EBC12}"/>
          </ac:spMkLst>
        </pc:spChg>
        <pc:spChg chg="add mod">
          <ac:chgData name="Yu, Duo" userId="97a69ae5-e632-4bf2-a339-618996bb8e19" providerId="ADAL" clId="{5519E61F-B57F-420C-9FEB-A7E89387CF12}" dt="2023-10-23T14:39:10.728" v="5559" actId="1076"/>
          <ac:spMkLst>
            <pc:docMk/>
            <pc:sldMk cId="470941869" sldId="278"/>
            <ac:spMk id="12" creationId="{1D8DBF19-2A6F-36AD-6CEB-F8D9631151B1}"/>
          </ac:spMkLst>
        </pc:spChg>
        <pc:spChg chg="add mod">
          <ac:chgData name="Yu, Duo" userId="97a69ae5-e632-4bf2-a339-618996bb8e19" providerId="ADAL" clId="{5519E61F-B57F-420C-9FEB-A7E89387CF12}" dt="2023-10-23T14:39:21.616" v="5561" actId="1076"/>
          <ac:spMkLst>
            <pc:docMk/>
            <pc:sldMk cId="470941869" sldId="278"/>
            <ac:spMk id="13" creationId="{2A78D684-3CC6-B28F-5D3D-CF874403C794}"/>
          </ac:spMkLst>
        </pc:spChg>
        <pc:spChg chg="add mod">
          <ac:chgData name="Yu, Duo" userId="97a69ae5-e632-4bf2-a339-618996bb8e19" providerId="ADAL" clId="{5519E61F-B57F-420C-9FEB-A7E89387CF12}" dt="2023-10-23T14:42:38.573" v="5629" actId="1076"/>
          <ac:spMkLst>
            <pc:docMk/>
            <pc:sldMk cId="470941869" sldId="278"/>
            <ac:spMk id="14" creationId="{24581C49-9D33-BA91-C77F-57F1EC8B24B8}"/>
          </ac:spMkLst>
        </pc:spChg>
        <pc:spChg chg="add mod">
          <ac:chgData name="Yu, Duo" userId="97a69ae5-e632-4bf2-a339-618996bb8e19" providerId="ADAL" clId="{5519E61F-B57F-420C-9FEB-A7E89387CF12}" dt="2023-10-23T14:42:02.579" v="5614" actId="1076"/>
          <ac:spMkLst>
            <pc:docMk/>
            <pc:sldMk cId="470941869" sldId="278"/>
            <ac:spMk id="15" creationId="{E648BB8F-3D1A-D5CA-3B98-7A8087CF9AF5}"/>
          </ac:spMkLst>
        </pc:spChg>
        <pc:spChg chg="add mod">
          <ac:chgData name="Yu, Duo" userId="97a69ae5-e632-4bf2-a339-618996bb8e19" providerId="ADAL" clId="{5519E61F-B57F-420C-9FEB-A7E89387CF12}" dt="2023-10-23T14:43:12.986" v="5654" actId="20577"/>
          <ac:spMkLst>
            <pc:docMk/>
            <pc:sldMk cId="470941869" sldId="278"/>
            <ac:spMk id="16" creationId="{6C68439F-A251-FC97-8979-C27F84C28B47}"/>
          </ac:spMkLst>
        </pc:spChg>
        <pc:picChg chg="add mod">
          <ac:chgData name="Yu, Duo" userId="97a69ae5-e632-4bf2-a339-618996bb8e19" providerId="ADAL" clId="{5519E61F-B57F-420C-9FEB-A7E89387CF12}" dt="2023-10-23T14:41:14.285" v="5578" actId="1076"/>
          <ac:picMkLst>
            <pc:docMk/>
            <pc:sldMk cId="470941869" sldId="278"/>
            <ac:picMk id="3" creationId="{927A5F20-3B5C-1461-A5D5-88865C9FC83F}"/>
          </ac:picMkLst>
        </pc:picChg>
        <pc:cxnChg chg="add mod">
          <ac:chgData name="Yu, Duo" userId="97a69ae5-e632-4bf2-a339-618996bb8e19" providerId="ADAL" clId="{5519E61F-B57F-420C-9FEB-A7E89387CF12}" dt="2023-10-23T14:37:56.942" v="5545" actId="1582"/>
          <ac:cxnSpMkLst>
            <pc:docMk/>
            <pc:sldMk cId="470941869" sldId="278"/>
            <ac:cxnSpMk id="5" creationId="{4DC9DF99-D2CE-92C3-FB88-04A55AF4B603}"/>
          </ac:cxnSpMkLst>
        </pc:cxnChg>
        <pc:cxnChg chg="add del">
          <ac:chgData name="Yu, Duo" userId="97a69ae5-e632-4bf2-a339-618996bb8e19" providerId="ADAL" clId="{5519E61F-B57F-420C-9FEB-A7E89387CF12}" dt="2023-10-23T14:38:34.142" v="5549" actId="478"/>
          <ac:cxnSpMkLst>
            <pc:docMk/>
            <pc:sldMk cId="470941869" sldId="278"/>
            <ac:cxnSpMk id="7" creationId="{AE3BA364-D9F6-D51E-9982-AE720E54749A}"/>
          </ac:cxnSpMkLst>
        </pc:cxnChg>
        <pc:cxnChg chg="add del">
          <ac:chgData name="Yu, Duo" userId="97a69ae5-e632-4bf2-a339-618996bb8e19" providerId="ADAL" clId="{5519E61F-B57F-420C-9FEB-A7E89387CF12}" dt="2023-10-23T14:38:31.668" v="5548" actId="478"/>
          <ac:cxnSpMkLst>
            <pc:docMk/>
            <pc:sldMk cId="470941869" sldId="278"/>
            <ac:cxnSpMk id="9" creationId="{19670AF4-8391-D08A-7BA8-0B8BA79F666B}"/>
          </ac:cxnSpMkLst>
        </pc:cxnChg>
      </pc:sldChg>
      <pc:sldChg chg="del">
        <pc:chgData name="Yu, Duo" userId="97a69ae5-e632-4bf2-a339-618996bb8e19" providerId="ADAL" clId="{5519E61F-B57F-420C-9FEB-A7E89387CF12}" dt="2023-10-12T16:58:40.054" v="94" actId="47"/>
        <pc:sldMkLst>
          <pc:docMk/>
          <pc:sldMk cId="587756071" sldId="278"/>
        </pc:sldMkLst>
      </pc:sldChg>
      <pc:sldChg chg="addSp delSp modSp new mod setBg modClrScheme chgLayout">
        <pc:chgData name="Yu, Duo" userId="97a69ae5-e632-4bf2-a339-618996bb8e19" providerId="ADAL" clId="{5519E61F-B57F-420C-9FEB-A7E89387CF12}" dt="2023-10-12T21:29:53.126" v="1341" actId="20577"/>
        <pc:sldMkLst>
          <pc:docMk/>
          <pc:sldMk cId="1658206063" sldId="279"/>
        </pc:sldMkLst>
        <pc:spChg chg="add mod">
          <ac:chgData name="Yu, Duo" userId="97a69ae5-e632-4bf2-a339-618996bb8e19" providerId="ADAL" clId="{5519E61F-B57F-420C-9FEB-A7E89387CF12}" dt="2023-10-12T21:27:27.484" v="1148" actId="26606"/>
          <ac:spMkLst>
            <pc:docMk/>
            <pc:sldMk cId="1658206063" sldId="279"/>
            <ac:spMk id="2" creationId="{76BF5BA0-E03E-D47C-33F7-C9C9D4E6F91A}"/>
          </ac:spMkLst>
        </pc:spChg>
        <pc:spChg chg="add del mod">
          <ac:chgData name="Yu, Duo" userId="97a69ae5-e632-4bf2-a339-618996bb8e19" providerId="ADAL" clId="{5519E61F-B57F-420C-9FEB-A7E89387CF12}" dt="2023-10-12T21:27:12.943" v="1145" actId="22"/>
          <ac:spMkLst>
            <pc:docMk/>
            <pc:sldMk cId="1658206063" sldId="279"/>
            <ac:spMk id="3" creationId="{B9039F50-3B92-B8B1-A545-0A8F7E6EF31D}"/>
          </ac:spMkLst>
        </pc:spChg>
        <pc:spChg chg="add mod">
          <ac:chgData name="Yu, Duo" userId="97a69ae5-e632-4bf2-a339-618996bb8e19" providerId="ADAL" clId="{5519E61F-B57F-420C-9FEB-A7E89387CF12}" dt="2023-10-12T21:29:53.126" v="1341" actId="20577"/>
          <ac:spMkLst>
            <pc:docMk/>
            <pc:sldMk cId="1658206063" sldId="279"/>
            <ac:spMk id="9" creationId="{F9AB0ADF-2C12-11BB-F0DE-19502B27993E}"/>
          </ac:spMkLst>
        </pc:spChg>
        <pc:spChg chg="add">
          <ac:chgData name="Yu, Duo" userId="97a69ae5-e632-4bf2-a339-618996bb8e19" providerId="ADAL" clId="{5519E61F-B57F-420C-9FEB-A7E89387CF12}" dt="2023-10-12T21:27:27.484" v="1148" actId="26606"/>
          <ac:spMkLst>
            <pc:docMk/>
            <pc:sldMk cId="1658206063" sldId="279"/>
            <ac:spMk id="12" creationId="{92B0CFF1-78D7-4A83-A95E-71F9E3831622}"/>
          </ac:spMkLst>
        </pc:spChg>
        <pc:picChg chg="add mod ord">
          <ac:chgData name="Yu, Duo" userId="97a69ae5-e632-4bf2-a339-618996bb8e19" providerId="ADAL" clId="{5519E61F-B57F-420C-9FEB-A7E89387CF12}" dt="2023-10-12T21:27:27.484" v="1148" actId="26606"/>
          <ac:picMkLst>
            <pc:docMk/>
            <pc:sldMk cId="1658206063" sldId="279"/>
            <ac:picMk id="5" creationId="{86F48EE3-2136-761E-E1A3-E7FEA77E02E4}"/>
          </ac:picMkLst>
        </pc:picChg>
        <pc:cxnChg chg="add">
          <ac:chgData name="Yu, Duo" userId="97a69ae5-e632-4bf2-a339-618996bb8e19" providerId="ADAL" clId="{5519E61F-B57F-420C-9FEB-A7E89387CF12}" dt="2023-10-12T21:27:27.484" v="1148" actId="26606"/>
          <ac:cxnSpMkLst>
            <pc:docMk/>
            <pc:sldMk cId="1658206063" sldId="279"/>
            <ac:cxnSpMk id="14" creationId="{06A9FE31-8E40-4AAC-8B90-1AD6D75205C8}"/>
          </ac:cxnSpMkLst>
        </pc:cxnChg>
        <pc:cxnChg chg="add">
          <ac:chgData name="Yu, Duo" userId="97a69ae5-e632-4bf2-a339-618996bb8e19" providerId="ADAL" clId="{5519E61F-B57F-420C-9FEB-A7E89387CF12}" dt="2023-10-12T21:27:27.484" v="1148" actId="26606"/>
          <ac:cxnSpMkLst>
            <pc:docMk/>
            <pc:sldMk cId="1658206063" sldId="279"/>
            <ac:cxnSpMk id="16" creationId="{52CE755F-6139-4A64-8874-30A9A3EFB8B0}"/>
          </ac:cxnSpMkLst>
        </pc:cxnChg>
      </pc:sldChg>
      <pc:sldChg chg="new">
        <pc:chgData name="Yu, Duo" userId="97a69ae5-e632-4bf2-a339-618996bb8e19" providerId="ADAL" clId="{5519E61F-B57F-420C-9FEB-A7E89387CF12}" dt="2023-10-12T21:31:56.874" v="1345" actId="680"/>
        <pc:sldMkLst>
          <pc:docMk/>
          <pc:sldMk cId="3223721592" sldId="280"/>
        </pc:sldMkLst>
      </pc:sldChg>
      <pc:sldChg chg="addSp delSp modSp new mod ord chgLayout">
        <pc:chgData name="Yu, Duo" userId="97a69ae5-e632-4bf2-a339-618996bb8e19" providerId="ADAL" clId="{5519E61F-B57F-420C-9FEB-A7E89387CF12}" dt="2023-10-23T15:06:33.612" v="6378" actId="20577"/>
        <pc:sldMkLst>
          <pc:docMk/>
          <pc:sldMk cId="4265847160" sldId="281"/>
        </pc:sldMkLst>
        <pc:spChg chg="del">
          <ac:chgData name="Yu, Duo" userId="97a69ae5-e632-4bf2-a339-618996bb8e19" providerId="ADAL" clId="{5519E61F-B57F-420C-9FEB-A7E89387CF12}" dt="2023-10-12T21:32:12.205" v="1347" actId="700"/>
          <ac:spMkLst>
            <pc:docMk/>
            <pc:sldMk cId="4265847160" sldId="281"/>
            <ac:spMk id="2" creationId="{8A1C352C-1852-094F-6DED-E20C0F1F5F6F}"/>
          </ac:spMkLst>
        </pc:spChg>
        <pc:spChg chg="del">
          <ac:chgData name="Yu, Duo" userId="97a69ae5-e632-4bf2-a339-618996bb8e19" providerId="ADAL" clId="{5519E61F-B57F-420C-9FEB-A7E89387CF12}" dt="2023-10-12T21:32:12.205" v="1347" actId="700"/>
          <ac:spMkLst>
            <pc:docMk/>
            <pc:sldMk cId="4265847160" sldId="281"/>
            <ac:spMk id="3" creationId="{F21E4B01-5450-B37D-E1D4-239FD2EAD5C8}"/>
          </ac:spMkLst>
        </pc:spChg>
        <pc:spChg chg="add del mod ord">
          <ac:chgData name="Yu, Duo" userId="97a69ae5-e632-4bf2-a339-618996bb8e19" providerId="ADAL" clId="{5519E61F-B57F-420C-9FEB-A7E89387CF12}" dt="2023-10-12T21:32:16.449" v="1348" actId="700"/>
          <ac:spMkLst>
            <pc:docMk/>
            <pc:sldMk cId="4265847160" sldId="281"/>
            <ac:spMk id="4" creationId="{99DD33BF-1F80-2153-EFCC-45A347E7034B}"/>
          </ac:spMkLst>
        </pc:spChg>
        <pc:spChg chg="add del mod ord">
          <ac:chgData name="Yu, Duo" userId="97a69ae5-e632-4bf2-a339-618996bb8e19" providerId="ADAL" clId="{5519E61F-B57F-420C-9FEB-A7E89387CF12}" dt="2023-10-12T21:32:16.449" v="1348" actId="700"/>
          <ac:spMkLst>
            <pc:docMk/>
            <pc:sldMk cId="4265847160" sldId="281"/>
            <ac:spMk id="5" creationId="{09F6F71B-C0D1-D042-9C3F-3123F885626C}"/>
          </ac:spMkLst>
        </pc:spChg>
        <pc:spChg chg="add mod ord">
          <ac:chgData name="Yu, Duo" userId="97a69ae5-e632-4bf2-a339-618996bb8e19" providerId="ADAL" clId="{5519E61F-B57F-420C-9FEB-A7E89387CF12}" dt="2023-10-12T21:32:43.036" v="1388" actId="1076"/>
          <ac:spMkLst>
            <pc:docMk/>
            <pc:sldMk cId="4265847160" sldId="281"/>
            <ac:spMk id="6" creationId="{E4494366-B028-5830-2B23-F83B73BC02FF}"/>
          </ac:spMkLst>
        </pc:spChg>
        <pc:spChg chg="add mod ord">
          <ac:chgData name="Yu, Duo" userId="97a69ae5-e632-4bf2-a339-618996bb8e19" providerId="ADAL" clId="{5519E61F-B57F-420C-9FEB-A7E89387CF12}" dt="2023-10-23T15:06:33.612" v="6378" actId="20577"/>
          <ac:spMkLst>
            <pc:docMk/>
            <pc:sldMk cId="4265847160" sldId="281"/>
            <ac:spMk id="7" creationId="{FE5D1814-A118-1CA1-0A4E-08C7644ED7B2}"/>
          </ac:spMkLst>
        </pc:spChg>
      </pc:sldChg>
      <pc:sldChg chg="addSp modSp new del mod modClrScheme chgLayout">
        <pc:chgData name="Yu, Duo" userId="97a69ae5-e632-4bf2-a339-618996bb8e19" providerId="ADAL" clId="{5519E61F-B57F-420C-9FEB-A7E89387CF12}" dt="2023-10-23T14:46:49.894" v="5656" actId="2696"/>
        <pc:sldMkLst>
          <pc:docMk/>
          <pc:sldMk cId="1061384267" sldId="282"/>
        </pc:sldMkLst>
        <pc:spChg chg="add mod">
          <ac:chgData name="Yu, Duo" userId="97a69ae5-e632-4bf2-a339-618996bb8e19" providerId="ADAL" clId="{5519E61F-B57F-420C-9FEB-A7E89387CF12}" dt="2023-10-12T21:38:38.098" v="1589" actId="20577"/>
          <ac:spMkLst>
            <pc:docMk/>
            <pc:sldMk cId="1061384267" sldId="282"/>
            <ac:spMk id="2" creationId="{DA0A3542-195D-8613-3F1F-ADFAFDF4F8D5}"/>
          </ac:spMkLst>
        </pc:spChg>
        <pc:spChg chg="add mod">
          <ac:chgData name="Yu, Duo" userId="97a69ae5-e632-4bf2-a339-618996bb8e19" providerId="ADAL" clId="{5519E61F-B57F-420C-9FEB-A7E89387CF12}" dt="2023-10-12T21:37:29.587" v="1435" actId="700"/>
          <ac:spMkLst>
            <pc:docMk/>
            <pc:sldMk cId="1061384267" sldId="282"/>
            <ac:spMk id="3" creationId="{E9BEA981-7FD5-A59C-A35A-F3590B65B54C}"/>
          </ac:spMkLst>
        </pc:spChg>
      </pc:sldChg>
      <pc:sldChg chg="addSp modSp add mod">
        <pc:chgData name="Yu, Duo" userId="97a69ae5-e632-4bf2-a339-618996bb8e19" providerId="ADAL" clId="{5519E61F-B57F-420C-9FEB-A7E89387CF12}" dt="2023-10-23T16:54:14.117" v="7887" actId="1076"/>
        <pc:sldMkLst>
          <pc:docMk/>
          <pc:sldMk cId="1637785286" sldId="282"/>
        </pc:sldMkLst>
        <pc:spChg chg="mod">
          <ac:chgData name="Yu, Duo" userId="97a69ae5-e632-4bf2-a339-618996bb8e19" providerId="ADAL" clId="{5519E61F-B57F-420C-9FEB-A7E89387CF12}" dt="2023-10-23T16:12:02.015" v="7337" actId="1076"/>
          <ac:spMkLst>
            <pc:docMk/>
            <pc:sldMk cId="1637785286" sldId="282"/>
            <ac:spMk id="2" creationId="{DA0A3542-195D-8613-3F1F-ADFAFDF4F8D5}"/>
          </ac:spMkLst>
        </pc:spChg>
        <pc:spChg chg="mod">
          <ac:chgData name="Yu, Duo" userId="97a69ae5-e632-4bf2-a339-618996bb8e19" providerId="ADAL" clId="{5519E61F-B57F-420C-9FEB-A7E89387CF12}" dt="2023-10-23T16:51:48.918" v="7883" actId="20577"/>
          <ac:spMkLst>
            <pc:docMk/>
            <pc:sldMk cId="1637785286" sldId="282"/>
            <ac:spMk id="3" creationId="{E9BEA981-7FD5-A59C-A35A-F3590B65B54C}"/>
          </ac:spMkLst>
        </pc:spChg>
        <pc:picChg chg="add mod">
          <ac:chgData name="Yu, Duo" userId="97a69ae5-e632-4bf2-a339-618996bb8e19" providerId="ADAL" clId="{5519E61F-B57F-420C-9FEB-A7E89387CF12}" dt="2023-10-23T16:54:14.117" v="7887" actId="1076"/>
          <ac:picMkLst>
            <pc:docMk/>
            <pc:sldMk cId="1637785286" sldId="282"/>
            <ac:picMk id="5" creationId="{3B653B4B-AA34-213C-328D-587EE3B5A298}"/>
          </ac:picMkLst>
        </pc:picChg>
      </pc:sldChg>
      <pc:sldChg chg="addSp delSp modSp new mod chgLayout">
        <pc:chgData name="Yu, Duo" userId="97a69ae5-e632-4bf2-a339-618996bb8e19" providerId="ADAL" clId="{5519E61F-B57F-420C-9FEB-A7E89387CF12}" dt="2023-10-12T21:54:33.718" v="3175" actId="20577"/>
        <pc:sldMkLst>
          <pc:docMk/>
          <pc:sldMk cId="3202418531" sldId="283"/>
        </pc:sldMkLst>
        <pc:spChg chg="del">
          <ac:chgData name="Yu, Duo" userId="97a69ae5-e632-4bf2-a339-618996bb8e19" providerId="ADAL" clId="{5519E61F-B57F-420C-9FEB-A7E89387CF12}" dt="2023-10-12T21:41:46.063" v="1761" actId="700"/>
          <ac:spMkLst>
            <pc:docMk/>
            <pc:sldMk cId="3202418531" sldId="283"/>
            <ac:spMk id="2" creationId="{43AD21E2-C25C-FFC8-4527-D35A51526C64}"/>
          </ac:spMkLst>
        </pc:spChg>
        <pc:spChg chg="del">
          <ac:chgData name="Yu, Duo" userId="97a69ae5-e632-4bf2-a339-618996bb8e19" providerId="ADAL" clId="{5519E61F-B57F-420C-9FEB-A7E89387CF12}" dt="2023-10-12T21:41:46.063" v="1761" actId="700"/>
          <ac:spMkLst>
            <pc:docMk/>
            <pc:sldMk cId="3202418531" sldId="283"/>
            <ac:spMk id="3" creationId="{E6026D26-19AC-E921-EDE9-6ABF55B77EFB}"/>
          </ac:spMkLst>
        </pc:spChg>
        <pc:spChg chg="add mod ord">
          <ac:chgData name="Yu, Duo" userId="97a69ae5-e632-4bf2-a339-618996bb8e19" providerId="ADAL" clId="{5519E61F-B57F-420C-9FEB-A7E89387CF12}" dt="2023-10-12T21:42:04.844" v="1779" actId="14100"/>
          <ac:spMkLst>
            <pc:docMk/>
            <pc:sldMk cId="3202418531" sldId="283"/>
            <ac:spMk id="4" creationId="{8FE15538-2844-800C-FA12-1AD16A7CDCF0}"/>
          </ac:spMkLst>
        </pc:spChg>
        <pc:spChg chg="add del mod ord">
          <ac:chgData name="Yu, Duo" userId="97a69ae5-e632-4bf2-a339-618996bb8e19" providerId="ADAL" clId="{5519E61F-B57F-420C-9FEB-A7E89387CF12}" dt="2023-10-12T21:42:26.479" v="1782" actId="22"/>
          <ac:spMkLst>
            <pc:docMk/>
            <pc:sldMk cId="3202418531" sldId="283"/>
            <ac:spMk id="5" creationId="{8355FD4E-42A2-68AA-0B0E-547B6A68193D}"/>
          </ac:spMkLst>
        </pc:spChg>
        <pc:spChg chg="add mod">
          <ac:chgData name="Yu, Duo" userId="97a69ae5-e632-4bf2-a339-618996bb8e19" providerId="ADAL" clId="{5519E61F-B57F-420C-9FEB-A7E89387CF12}" dt="2023-10-12T21:54:33.718" v="3175" actId="20577"/>
          <ac:spMkLst>
            <pc:docMk/>
            <pc:sldMk cId="3202418531" sldId="283"/>
            <ac:spMk id="11" creationId="{642D2FC6-AA83-82F0-E21E-FC5DD903AD8E}"/>
          </ac:spMkLst>
        </pc:spChg>
        <pc:picChg chg="add del mod ord">
          <ac:chgData name="Yu, Duo" userId="97a69ae5-e632-4bf2-a339-618996bb8e19" providerId="ADAL" clId="{5519E61F-B57F-420C-9FEB-A7E89387CF12}" dt="2023-10-12T21:43:20.760" v="1790" actId="478"/>
          <ac:picMkLst>
            <pc:docMk/>
            <pc:sldMk cId="3202418531" sldId="283"/>
            <ac:picMk id="7" creationId="{27AF867D-6E18-74CC-39BA-7A8284638FAA}"/>
          </ac:picMkLst>
        </pc:picChg>
        <pc:picChg chg="add del mod">
          <ac:chgData name="Yu, Duo" userId="97a69ae5-e632-4bf2-a339-618996bb8e19" providerId="ADAL" clId="{5519E61F-B57F-420C-9FEB-A7E89387CF12}" dt="2023-10-12T21:43:02.740" v="1788" actId="21"/>
          <ac:picMkLst>
            <pc:docMk/>
            <pc:sldMk cId="3202418531" sldId="283"/>
            <ac:picMk id="9" creationId="{CC3997A1-7B50-670D-007B-3E0858D18480}"/>
          </ac:picMkLst>
        </pc:picChg>
      </pc:sldChg>
      <pc:sldChg chg="modSp new del mod">
        <pc:chgData name="Yu, Duo" userId="97a69ae5-e632-4bf2-a339-618996bb8e19" providerId="ADAL" clId="{5519E61F-B57F-420C-9FEB-A7E89387CF12}" dt="2023-10-22T15:35:12.081" v="3762" actId="47"/>
        <pc:sldMkLst>
          <pc:docMk/>
          <pc:sldMk cId="832398416" sldId="284"/>
        </pc:sldMkLst>
        <pc:spChg chg="mod">
          <ac:chgData name="Yu, Duo" userId="97a69ae5-e632-4bf2-a339-618996bb8e19" providerId="ADAL" clId="{5519E61F-B57F-420C-9FEB-A7E89387CF12}" dt="2023-10-22T14:02:36.824" v="3213" actId="14100"/>
          <ac:spMkLst>
            <pc:docMk/>
            <pc:sldMk cId="832398416" sldId="284"/>
            <ac:spMk id="2" creationId="{ECC18095-4C6B-758F-FB88-32068DA384AF}"/>
          </ac:spMkLst>
        </pc:spChg>
        <pc:spChg chg="mod">
          <ac:chgData name="Yu, Duo" userId="97a69ae5-e632-4bf2-a339-618996bb8e19" providerId="ADAL" clId="{5519E61F-B57F-420C-9FEB-A7E89387CF12}" dt="2023-10-22T14:02:41.785" v="3215" actId="2711"/>
          <ac:spMkLst>
            <pc:docMk/>
            <pc:sldMk cId="832398416" sldId="284"/>
            <ac:spMk id="3" creationId="{31711269-45BC-454F-3189-E9B077CC0BEE}"/>
          </ac:spMkLst>
        </pc:spChg>
      </pc:sldChg>
      <pc:sldChg chg="modSp new mod">
        <pc:chgData name="Yu, Duo" userId="97a69ae5-e632-4bf2-a339-618996bb8e19" providerId="ADAL" clId="{5519E61F-B57F-420C-9FEB-A7E89387CF12}" dt="2023-10-22T15:12:46.150" v="3761" actId="113"/>
        <pc:sldMkLst>
          <pc:docMk/>
          <pc:sldMk cId="1261414756" sldId="285"/>
        </pc:sldMkLst>
        <pc:spChg chg="mod">
          <ac:chgData name="Yu, Duo" userId="97a69ae5-e632-4bf2-a339-618996bb8e19" providerId="ADAL" clId="{5519E61F-B57F-420C-9FEB-A7E89387CF12}" dt="2023-10-22T15:08:41.974" v="3261" actId="20577"/>
          <ac:spMkLst>
            <pc:docMk/>
            <pc:sldMk cId="1261414756" sldId="285"/>
            <ac:spMk id="2" creationId="{2C7DB4E1-9576-59BD-A701-AF052A3F1F3E}"/>
          </ac:spMkLst>
        </pc:spChg>
        <pc:spChg chg="mod">
          <ac:chgData name="Yu, Duo" userId="97a69ae5-e632-4bf2-a339-618996bb8e19" providerId="ADAL" clId="{5519E61F-B57F-420C-9FEB-A7E89387CF12}" dt="2023-10-22T15:12:46.150" v="3761" actId="113"/>
          <ac:spMkLst>
            <pc:docMk/>
            <pc:sldMk cId="1261414756" sldId="285"/>
            <ac:spMk id="3" creationId="{284C4ED8-6239-8284-2788-4D1F2B064403}"/>
          </ac:spMkLst>
        </pc:spChg>
      </pc:sldChg>
      <pc:sldChg chg="addSp delSp modSp new mod modClrScheme chgLayout">
        <pc:chgData name="Yu, Duo" userId="97a69ae5-e632-4bf2-a339-618996bb8e19" providerId="ADAL" clId="{5519E61F-B57F-420C-9FEB-A7E89387CF12}" dt="2023-10-23T14:01:27.933" v="5351" actId="1076"/>
        <pc:sldMkLst>
          <pc:docMk/>
          <pc:sldMk cId="2706853392" sldId="285"/>
        </pc:sldMkLst>
        <pc:spChg chg="del">
          <ac:chgData name="Yu, Duo" userId="97a69ae5-e632-4bf2-a339-618996bb8e19" providerId="ADAL" clId="{5519E61F-B57F-420C-9FEB-A7E89387CF12}" dt="2023-10-23T13:38:46.756" v="4750" actId="700"/>
          <ac:spMkLst>
            <pc:docMk/>
            <pc:sldMk cId="2706853392" sldId="285"/>
            <ac:spMk id="2" creationId="{AB5AEAEE-0E26-4CA4-A9F5-4AF462AE6B77}"/>
          </ac:spMkLst>
        </pc:spChg>
        <pc:spChg chg="del">
          <ac:chgData name="Yu, Duo" userId="97a69ae5-e632-4bf2-a339-618996bb8e19" providerId="ADAL" clId="{5519E61F-B57F-420C-9FEB-A7E89387CF12}" dt="2023-10-23T13:38:46.756" v="4750" actId="700"/>
          <ac:spMkLst>
            <pc:docMk/>
            <pc:sldMk cId="2706853392" sldId="285"/>
            <ac:spMk id="3" creationId="{41C6B437-78A3-D804-8472-FEA8179C228F}"/>
          </ac:spMkLst>
        </pc:spChg>
        <pc:spChg chg="add mod">
          <ac:chgData name="Yu, Duo" userId="97a69ae5-e632-4bf2-a339-618996bb8e19" providerId="ADAL" clId="{5519E61F-B57F-420C-9FEB-A7E89387CF12}" dt="2023-10-23T13:41:45.404" v="5023" actId="14100"/>
          <ac:spMkLst>
            <pc:docMk/>
            <pc:sldMk cId="2706853392" sldId="285"/>
            <ac:spMk id="6" creationId="{AC88DE17-C708-5B98-DAA6-175D7FB64243}"/>
          </ac:spMkLst>
        </pc:spChg>
        <pc:spChg chg="add mod">
          <ac:chgData name="Yu, Duo" userId="97a69ae5-e632-4bf2-a339-618996bb8e19" providerId="ADAL" clId="{5519E61F-B57F-420C-9FEB-A7E89387CF12}" dt="2023-10-23T13:51:24.831" v="5051" actId="14100"/>
          <ac:spMkLst>
            <pc:docMk/>
            <pc:sldMk cId="2706853392" sldId="285"/>
            <ac:spMk id="7" creationId="{CCEE8282-5465-126B-69E0-6F5802C748BA}"/>
          </ac:spMkLst>
        </pc:spChg>
        <pc:spChg chg="add mod">
          <ac:chgData name="Yu, Duo" userId="97a69ae5-e632-4bf2-a339-618996bb8e19" providerId="ADAL" clId="{5519E61F-B57F-420C-9FEB-A7E89387CF12}" dt="2023-10-23T13:51:31.417" v="5053" actId="1076"/>
          <ac:spMkLst>
            <pc:docMk/>
            <pc:sldMk cId="2706853392" sldId="285"/>
            <ac:spMk id="8" creationId="{D1BDE04F-F427-6B42-5226-CD4B463B6DFA}"/>
          </ac:spMkLst>
        </pc:spChg>
        <pc:picChg chg="add mod">
          <ac:chgData name="Yu, Duo" userId="97a69ae5-e632-4bf2-a339-618996bb8e19" providerId="ADAL" clId="{5519E61F-B57F-420C-9FEB-A7E89387CF12}" dt="2023-10-23T14:01:27.933" v="5351" actId="1076"/>
          <ac:picMkLst>
            <pc:docMk/>
            <pc:sldMk cId="2706853392" sldId="285"/>
            <ac:picMk id="5" creationId="{886C3C16-5799-6187-4A14-EDBB1923C8A5}"/>
          </ac:picMkLst>
        </pc:picChg>
      </pc:sldChg>
      <pc:sldChg chg="new del">
        <pc:chgData name="Yu, Duo" userId="97a69ae5-e632-4bf2-a339-618996bb8e19" providerId="ADAL" clId="{5519E61F-B57F-420C-9FEB-A7E89387CF12}" dt="2023-10-22T15:35:18.787" v="3764" actId="47"/>
        <pc:sldMkLst>
          <pc:docMk/>
          <pc:sldMk cId="2628157181" sldId="286"/>
        </pc:sldMkLst>
      </pc:sldChg>
      <pc:sldChg chg="addSp delSp modSp new mod chgLayout">
        <pc:chgData name="Yu, Duo" userId="97a69ae5-e632-4bf2-a339-618996bb8e19" providerId="ADAL" clId="{5519E61F-B57F-420C-9FEB-A7E89387CF12}" dt="2023-10-23T14:01:11.436" v="5350" actId="20577"/>
        <pc:sldMkLst>
          <pc:docMk/>
          <pc:sldMk cId="3486682493" sldId="286"/>
        </pc:sldMkLst>
        <pc:spChg chg="del mod">
          <ac:chgData name="Yu, Duo" userId="97a69ae5-e632-4bf2-a339-618996bb8e19" providerId="ADAL" clId="{5519E61F-B57F-420C-9FEB-A7E89387CF12}" dt="2023-10-23T13:57:36.408" v="5058" actId="700"/>
          <ac:spMkLst>
            <pc:docMk/>
            <pc:sldMk cId="3486682493" sldId="286"/>
            <ac:spMk id="2" creationId="{1780CA1B-100F-C35B-854B-24C4DA726884}"/>
          </ac:spMkLst>
        </pc:spChg>
        <pc:spChg chg="del">
          <ac:chgData name="Yu, Duo" userId="97a69ae5-e632-4bf2-a339-618996bb8e19" providerId="ADAL" clId="{5519E61F-B57F-420C-9FEB-A7E89387CF12}" dt="2023-10-23T13:57:36.408" v="5058" actId="700"/>
          <ac:spMkLst>
            <pc:docMk/>
            <pc:sldMk cId="3486682493" sldId="286"/>
            <ac:spMk id="3" creationId="{42C35ABA-C816-FD2C-359B-CCBA3F8BA5D4}"/>
          </ac:spMkLst>
        </pc:spChg>
        <pc:spChg chg="add del mod ord">
          <ac:chgData name="Yu, Duo" userId="97a69ae5-e632-4bf2-a339-618996bb8e19" providerId="ADAL" clId="{5519E61F-B57F-420C-9FEB-A7E89387CF12}" dt="2023-10-23T13:57:39.335" v="5059" actId="478"/>
          <ac:spMkLst>
            <pc:docMk/>
            <pc:sldMk cId="3486682493" sldId="286"/>
            <ac:spMk id="4" creationId="{69D07FD1-6C63-6892-483B-7166750CDC5E}"/>
          </ac:spMkLst>
        </pc:spChg>
        <pc:spChg chg="add mod ord">
          <ac:chgData name="Yu, Duo" userId="97a69ae5-e632-4bf2-a339-618996bb8e19" providerId="ADAL" clId="{5519E61F-B57F-420C-9FEB-A7E89387CF12}" dt="2023-10-23T14:01:11.436" v="5350" actId="20577"/>
          <ac:spMkLst>
            <pc:docMk/>
            <pc:sldMk cId="3486682493" sldId="286"/>
            <ac:spMk id="5" creationId="{29F2D52D-C6F6-25E2-84B9-A4AA0FE8957F}"/>
          </ac:spMkLst>
        </pc:spChg>
      </pc:sldChg>
      <pc:sldChg chg="addSp modSp new mod modClrScheme chgLayout">
        <pc:chgData name="Yu, Duo" userId="97a69ae5-e632-4bf2-a339-618996bb8e19" providerId="ADAL" clId="{5519E61F-B57F-420C-9FEB-A7E89387CF12}" dt="2023-10-23T14:35:50.903" v="5533" actId="20577"/>
        <pc:sldMkLst>
          <pc:docMk/>
          <pc:sldMk cId="1029418270" sldId="287"/>
        </pc:sldMkLst>
        <pc:spChg chg="add mod">
          <ac:chgData name="Yu, Duo" userId="97a69ae5-e632-4bf2-a339-618996bb8e19" providerId="ADAL" clId="{5519E61F-B57F-420C-9FEB-A7E89387CF12}" dt="2023-10-23T14:33:50.500" v="5382" actId="14100"/>
          <ac:spMkLst>
            <pc:docMk/>
            <pc:sldMk cId="1029418270" sldId="287"/>
            <ac:spMk id="2" creationId="{D7F08938-13FA-A970-8ED4-BD2FFC52127C}"/>
          </ac:spMkLst>
        </pc:spChg>
        <pc:spChg chg="add mod">
          <ac:chgData name="Yu, Duo" userId="97a69ae5-e632-4bf2-a339-618996bb8e19" providerId="ADAL" clId="{5519E61F-B57F-420C-9FEB-A7E89387CF12}" dt="2023-10-23T14:35:50.903" v="5533" actId="20577"/>
          <ac:spMkLst>
            <pc:docMk/>
            <pc:sldMk cId="1029418270" sldId="287"/>
            <ac:spMk id="3" creationId="{24460FFE-ACC7-35F7-0231-02F39A886B68}"/>
          </ac:spMkLst>
        </pc:spChg>
      </pc:sldChg>
      <pc:sldChg chg="addSp delSp modSp new mod modClrScheme chgLayout">
        <pc:chgData name="Yu, Duo" userId="97a69ae5-e632-4bf2-a339-618996bb8e19" providerId="ADAL" clId="{5519E61F-B57F-420C-9FEB-A7E89387CF12}" dt="2023-10-23T15:04:36.911" v="6330" actId="20577"/>
        <pc:sldMkLst>
          <pc:docMk/>
          <pc:sldMk cId="3051620920" sldId="288"/>
        </pc:sldMkLst>
        <pc:spChg chg="add del mod">
          <ac:chgData name="Yu, Duo" userId="97a69ae5-e632-4bf2-a339-618996bb8e19" providerId="ADAL" clId="{5519E61F-B57F-420C-9FEB-A7E89387CF12}" dt="2023-10-23T14:51:12.572" v="5662" actId="478"/>
          <ac:spMkLst>
            <pc:docMk/>
            <pc:sldMk cId="3051620920" sldId="288"/>
            <ac:spMk id="2" creationId="{DCC64F14-FDAD-DC51-3BF1-26B10F5E78CC}"/>
          </ac:spMkLst>
        </pc:spChg>
        <pc:spChg chg="add del mod">
          <ac:chgData name="Yu, Duo" userId="97a69ae5-e632-4bf2-a339-618996bb8e19" providerId="ADAL" clId="{5519E61F-B57F-420C-9FEB-A7E89387CF12}" dt="2023-10-23T14:51:31.498" v="5664" actId="700"/>
          <ac:spMkLst>
            <pc:docMk/>
            <pc:sldMk cId="3051620920" sldId="288"/>
            <ac:spMk id="3" creationId="{A7429D29-F275-C6A7-5C3F-DD8FF55C6ACC}"/>
          </ac:spMkLst>
        </pc:spChg>
        <pc:spChg chg="add mod ord">
          <ac:chgData name="Yu, Duo" userId="97a69ae5-e632-4bf2-a339-618996bb8e19" providerId="ADAL" clId="{5519E61F-B57F-420C-9FEB-A7E89387CF12}" dt="2023-10-23T14:51:58.465" v="5706" actId="20577"/>
          <ac:spMkLst>
            <pc:docMk/>
            <pc:sldMk cId="3051620920" sldId="288"/>
            <ac:spMk id="4" creationId="{4DAE4C0A-FD9B-A5DB-7AA2-88411DE8832B}"/>
          </ac:spMkLst>
        </pc:spChg>
        <pc:spChg chg="add mod ord">
          <ac:chgData name="Yu, Duo" userId="97a69ae5-e632-4bf2-a339-618996bb8e19" providerId="ADAL" clId="{5519E61F-B57F-420C-9FEB-A7E89387CF12}" dt="2023-10-23T15:04:36.911" v="6330" actId="20577"/>
          <ac:spMkLst>
            <pc:docMk/>
            <pc:sldMk cId="3051620920" sldId="288"/>
            <ac:spMk id="5" creationId="{2725536F-AB53-0DC0-C896-C2BB0C096CFB}"/>
          </ac:spMkLst>
        </pc:spChg>
      </pc:sldChg>
      <pc:sldChg chg="addSp modSp new mod modClrScheme chgLayout">
        <pc:chgData name="Yu, Duo" userId="97a69ae5-e632-4bf2-a339-618996bb8e19" providerId="ADAL" clId="{5519E61F-B57F-420C-9FEB-A7E89387CF12}" dt="2023-10-23T15:57:09.472" v="7336" actId="20577"/>
        <pc:sldMkLst>
          <pc:docMk/>
          <pc:sldMk cId="3334626799" sldId="289"/>
        </pc:sldMkLst>
        <pc:spChg chg="add mod">
          <ac:chgData name="Yu, Duo" userId="97a69ae5-e632-4bf2-a339-618996bb8e19" providerId="ADAL" clId="{5519E61F-B57F-420C-9FEB-A7E89387CF12}" dt="2023-10-23T15:28:05.008" v="6445" actId="14100"/>
          <ac:spMkLst>
            <pc:docMk/>
            <pc:sldMk cId="3334626799" sldId="289"/>
            <ac:spMk id="2" creationId="{53FF9FF9-A3FD-7B2D-D713-8E71AAF240FE}"/>
          </ac:spMkLst>
        </pc:spChg>
        <pc:spChg chg="add mod">
          <ac:chgData name="Yu, Duo" userId="97a69ae5-e632-4bf2-a339-618996bb8e19" providerId="ADAL" clId="{5519E61F-B57F-420C-9FEB-A7E89387CF12}" dt="2023-10-23T15:57:09.472" v="7336" actId="20577"/>
          <ac:spMkLst>
            <pc:docMk/>
            <pc:sldMk cId="3334626799" sldId="289"/>
            <ac:spMk id="3" creationId="{799A56FA-123E-4456-C593-17C21BA69E41}"/>
          </ac:spMkLst>
        </pc:spChg>
      </pc:sldChg>
    </pc:docChg>
  </pc:docChgLst>
  <pc:docChgLst>
    <pc:chgData name="Yu, Duo" userId="97a69ae5-e632-4bf2-a339-618996bb8e19" providerId="ADAL" clId="{C3703F84-76C2-4DE9-AB25-B7CC4A3D4A77}"/>
    <pc:docChg chg="undo custSel addSld modSld">
      <pc:chgData name="Yu, Duo" userId="97a69ae5-e632-4bf2-a339-618996bb8e19" providerId="ADAL" clId="{C3703F84-76C2-4DE9-AB25-B7CC4A3D4A77}" dt="2023-09-13T22:08:36.202" v="599" actId="14100"/>
      <pc:docMkLst>
        <pc:docMk/>
      </pc:docMkLst>
      <pc:sldChg chg="modSp mod">
        <pc:chgData name="Yu, Duo" userId="97a69ae5-e632-4bf2-a339-618996bb8e19" providerId="ADAL" clId="{C3703F84-76C2-4DE9-AB25-B7CC4A3D4A77}" dt="2023-09-13T21:51:30.953" v="575"/>
        <pc:sldMkLst>
          <pc:docMk/>
          <pc:sldMk cId="2646294409" sldId="327"/>
        </pc:sldMkLst>
        <pc:spChg chg="mod">
          <ac:chgData name="Yu, Duo" userId="97a69ae5-e632-4bf2-a339-618996bb8e19" providerId="ADAL" clId="{C3703F84-76C2-4DE9-AB25-B7CC4A3D4A77}" dt="2023-09-13T21:45:20.965" v="67" actId="1076"/>
          <ac:spMkLst>
            <pc:docMk/>
            <pc:sldMk cId="2646294409" sldId="327"/>
            <ac:spMk id="2" creationId="{A6CB33AB-D16A-FB46-9419-9D0DD9868A41}"/>
          </ac:spMkLst>
        </pc:spChg>
        <pc:spChg chg="mod">
          <ac:chgData name="Yu, Duo" userId="97a69ae5-e632-4bf2-a339-618996bb8e19" providerId="ADAL" clId="{C3703F84-76C2-4DE9-AB25-B7CC4A3D4A77}" dt="2023-09-13T21:51:30.953" v="575"/>
          <ac:spMkLst>
            <pc:docMk/>
            <pc:sldMk cId="2646294409" sldId="327"/>
            <ac:spMk id="3" creationId="{1952904B-E538-BB49-B231-774560638B59}"/>
          </ac:spMkLst>
        </pc:spChg>
      </pc:sldChg>
      <pc:sldChg chg="addSp delSp modSp new mod setBg modClrScheme chgLayout">
        <pc:chgData name="Yu, Duo" userId="97a69ae5-e632-4bf2-a339-618996bb8e19" providerId="ADAL" clId="{C3703F84-76C2-4DE9-AB25-B7CC4A3D4A77}" dt="2023-09-13T21:56:14.287" v="596" actId="14100"/>
        <pc:sldMkLst>
          <pc:docMk/>
          <pc:sldMk cId="1959384558" sldId="328"/>
        </pc:sldMkLst>
        <pc:spChg chg="del">
          <ac:chgData name="Yu, Duo" userId="97a69ae5-e632-4bf2-a339-618996bb8e19" providerId="ADAL" clId="{C3703F84-76C2-4DE9-AB25-B7CC4A3D4A77}" dt="2023-09-13T21:51:55.014" v="577" actId="700"/>
          <ac:spMkLst>
            <pc:docMk/>
            <pc:sldMk cId="1959384558" sldId="328"/>
            <ac:spMk id="2" creationId="{937B1DCD-0E81-5A3F-8DBC-DA154F5C2174}"/>
          </ac:spMkLst>
        </pc:spChg>
        <pc:spChg chg="del">
          <ac:chgData name="Yu, Duo" userId="97a69ae5-e632-4bf2-a339-618996bb8e19" providerId="ADAL" clId="{C3703F84-76C2-4DE9-AB25-B7CC4A3D4A77}" dt="2023-09-13T21:51:55.014" v="577" actId="700"/>
          <ac:spMkLst>
            <pc:docMk/>
            <pc:sldMk cId="1959384558" sldId="328"/>
            <ac:spMk id="3" creationId="{69BB1B76-6256-EFDC-516E-0E89B8FBCD87}"/>
          </ac:spMkLst>
        </pc:spChg>
        <pc:spChg chg="add del">
          <ac:chgData name="Yu, Duo" userId="97a69ae5-e632-4bf2-a339-618996bb8e19" providerId="ADAL" clId="{C3703F84-76C2-4DE9-AB25-B7CC4A3D4A77}" dt="2023-09-13T21:55:57.771" v="590" actId="26606"/>
          <ac:spMkLst>
            <pc:docMk/>
            <pc:sldMk cId="1959384558" sldId="328"/>
            <ac:spMk id="11" creationId="{92B0CFF1-78D7-4A83-A95E-71F9E3831622}"/>
          </ac:spMkLst>
        </pc:spChg>
        <pc:spChg chg="add del">
          <ac:chgData name="Yu, Duo" userId="97a69ae5-e632-4bf2-a339-618996bb8e19" providerId="ADAL" clId="{C3703F84-76C2-4DE9-AB25-B7CC4A3D4A77}" dt="2023-09-13T21:55:57.771" v="590" actId="26606"/>
          <ac:spMkLst>
            <pc:docMk/>
            <pc:sldMk cId="1959384558" sldId="328"/>
            <ac:spMk id="13" creationId="{86C910EB-BFA3-4C5F-AECA-B06DE3A6D64F}"/>
          </ac:spMkLst>
        </pc:spChg>
        <pc:picChg chg="add del mod">
          <ac:chgData name="Yu, Duo" userId="97a69ae5-e632-4bf2-a339-618996bb8e19" providerId="ADAL" clId="{C3703F84-76C2-4DE9-AB25-B7CC4A3D4A77}" dt="2023-09-13T21:52:27.692" v="585" actId="478"/>
          <ac:picMkLst>
            <pc:docMk/>
            <pc:sldMk cId="1959384558" sldId="328"/>
            <ac:picMk id="4" creationId="{989B7AEC-801E-9283-3EAB-F478C54C7AFC}"/>
          </ac:picMkLst>
        </pc:picChg>
        <pc:picChg chg="add mod">
          <ac:chgData name="Yu, Duo" userId="97a69ae5-e632-4bf2-a339-618996bb8e19" providerId="ADAL" clId="{C3703F84-76C2-4DE9-AB25-B7CC4A3D4A77}" dt="2023-09-13T21:56:14.287" v="596" actId="14100"/>
          <ac:picMkLst>
            <pc:docMk/>
            <pc:sldMk cId="1959384558" sldId="328"/>
            <ac:picMk id="6" creationId="{1A623A01-CEA2-1BDF-F945-D830C292F985}"/>
          </ac:picMkLst>
        </pc:picChg>
        <pc:cxnChg chg="add del">
          <ac:chgData name="Yu, Duo" userId="97a69ae5-e632-4bf2-a339-618996bb8e19" providerId="ADAL" clId="{C3703F84-76C2-4DE9-AB25-B7CC4A3D4A77}" dt="2023-09-13T21:55:57.771" v="590" actId="26606"/>
          <ac:cxnSpMkLst>
            <pc:docMk/>
            <pc:sldMk cId="1959384558" sldId="328"/>
            <ac:cxnSpMk id="15" creationId="{6108BD3D-CFD0-4A15-ACF6-EBC254CD7CF1}"/>
          </ac:cxnSpMkLst>
        </pc:cxnChg>
        <pc:cxnChg chg="add del">
          <ac:chgData name="Yu, Duo" userId="97a69ae5-e632-4bf2-a339-618996bb8e19" providerId="ADAL" clId="{C3703F84-76C2-4DE9-AB25-B7CC4A3D4A77}" dt="2023-09-13T21:55:57.771" v="590" actId="26606"/>
          <ac:cxnSpMkLst>
            <pc:docMk/>
            <pc:sldMk cId="1959384558" sldId="328"/>
            <ac:cxnSpMk id="17" creationId="{DB2019E5-6C31-4640-A135-6BBA7FFCF694}"/>
          </ac:cxnSpMkLst>
        </pc:cxnChg>
      </pc:sldChg>
      <pc:sldChg chg="modSp add mod">
        <pc:chgData name="Yu, Duo" userId="97a69ae5-e632-4bf2-a339-618996bb8e19" providerId="ADAL" clId="{C3703F84-76C2-4DE9-AB25-B7CC4A3D4A77}" dt="2023-09-13T22:08:36.202" v="599" actId="14100"/>
        <pc:sldMkLst>
          <pc:docMk/>
          <pc:sldMk cId="1466563907" sldId="329"/>
        </pc:sldMkLst>
        <pc:picChg chg="mod">
          <ac:chgData name="Yu, Duo" userId="97a69ae5-e632-4bf2-a339-618996bb8e19" providerId="ADAL" clId="{C3703F84-76C2-4DE9-AB25-B7CC4A3D4A77}" dt="2023-09-13T22:08:36.202" v="599" actId="14100"/>
          <ac:picMkLst>
            <pc:docMk/>
            <pc:sldMk cId="1466563907" sldId="329"/>
            <ac:picMk id="6" creationId="{1A623A01-CEA2-1BDF-F945-D830C292F985}"/>
          </ac:picMkLst>
        </pc:picChg>
      </pc:sldChg>
    </pc:docChg>
  </pc:docChgLst>
  <pc:docChgLst>
    <pc:chgData name="Yu, Duo" userId="S::duoyu@mcw.edu::97a69ae5-e632-4bf2-a339-618996bb8e19" providerId="AD" clId="Web-{2BB6C6A3-DAA5-40E5-8C95-178DA364658B}"/>
    <pc:docChg chg="addSld delSld modSld">
      <pc:chgData name="Yu, Duo" userId="S::duoyu@mcw.edu::97a69ae5-e632-4bf2-a339-618996bb8e19" providerId="AD" clId="Web-{2BB6C6A3-DAA5-40E5-8C95-178DA364658B}" dt="2023-10-22T23:44:38.668" v="56"/>
      <pc:docMkLst>
        <pc:docMk/>
      </pc:docMkLst>
      <pc:sldChg chg="modSp">
        <pc:chgData name="Yu, Duo" userId="S::duoyu@mcw.edu::97a69ae5-e632-4bf2-a339-618996bb8e19" providerId="AD" clId="Web-{2BB6C6A3-DAA5-40E5-8C95-178DA364658B}" dt="2023-10-22T23:40:08.771" v="28" actId="20577"/>
        <pc:sldMkLst>
          <pc:docMk/>
          <pc:sldMk cId="1772804994" sldId="265"/>
        </pc:sldMkLst>
        <pc:spChg chg="mod">
          <ac:chgData name="Yu, Duo" userId="S::duoyu@mcw.edu::97a69ae5-e632-4bf2-a339-618996bb8e19" providerId="AD" clId="Web-{2BB6C6A3-DAA5-40E5-8C95-178DA364658B}" dt="2023-10-22T23:40:08.771" v="28" actId="20577"/>
          <ac:spMkLst>
            <pc:docMk/>
            <pc:sldMk cId="1772804994" sldId="265"/>
            <ac:spMk id="3" creationId="{00000000-0000-0000-0000-000000000000}"/>
          </ac:spMkLst>
        </pc:spChg>
      </pc:sldChg>
      <pc:sldChg chg="add del">
        <pc:chgData name="Yu, Duo" userId="S::duoyu@mcw.edu::97a69ae5-e632-4bf2-a339-618996bb8e19" providerId="AD" clId="Web-{2BB6C6A3-DAA5-40E5-8C95-178DA364658B}" dt="2023-10-22T23:41:35.617" v="34"/>
        <pc:sldMkLst>
          <pc:docMk/>
          <pc:sldMk cId="1426031355" sldId="284"/>
        </pc:sldMkLst>
      </pc:sldChg>
      <pc:sldChg chg="add">
        <pc:chgData name="Yu, Duo" userId="S::duoyu@mcw.edu::97a69ae5-e632-4bf2-a339-618996bb8e19" providerId="AD" clId="Web-{2BB6C6A3-DAA5-40E5-8C95-178DA364658B}" dt="2023-10-22T23:41:42.633" v="35"/>
        <pc:sldMkLst>
          <pc:docMk/>
          <pc:sldMk cId="3701000078" sldId="284"/>
        </pc:sldMkLst>
      </pc:sldChg>
      <pc:sldChg chg="del">
        <pc:chgData name="Yu, Duo" userId="S::duoyu@mcw.edu::97a69ae5-e632-4bf2-a339-618996bb8e19" providerId="AD" clId="Web-{2BB6C6A3-DAA5-40E5-8C95-178DA364658B}" dt="2023-10-22T23:40:30.756" v="29"/>
        <pc:sldMkLst>
          <pc:docMk/>
          <pc:sldMk cId="1261414756" sldId="285"/>
        </pc:sldMkLst>
      </pc:sldChg>
      <pc:sldChg chg="modSp new del">
        <pc:chgData name="Yu, Duo" userId="S::duoyu@mcw.edu::97a69ae5-e632-4bf2-a339-618996bb8e19" providerId="AD" clId="Web-{2BB6C6A3-DAA5-40E5-8C95-178DA364658B}" dt="2023-10-22T23:44:38.668" v="56"/>
        <pc:sldMkLst>
          <pc:docMk/>
          <pc:sldMk cId="3141300944" sldId="285"/>
        </pc:sldMkLst>
        <pc:spChg chg="mod">
          <ac:chgData name="Yu, Duo" userId="S::duoyu@mcw.edu::97a69ae5-e632-4bf2-a339-618996bb8e19" providerId="AD" clId="Web-{2BB6C6A3-DAA5-40E5-8C95-178DA364658B}" dt="2023-10-22T23:43:03.072" v="54" actId="20577"/>
          <ac:spMkLst>
            <pc:docMk/>
            <pc:sldMk cId="3141300944" sldId="285"/>
            <ac:spMk id="2" creationId="{6CF9F826-DBBB-8E97-EC08-2922A15F2006}"/>
          </ac:spMkLst>
        </pc:spChg>
        <pc:spChg chg="mod">
          <ac:chgData name="Yu, Duo" userId="S::duoyu@mcw.edu::97a69ae5-e632-4bf2-a339-618996bb8e19" providerId="AD" clId="Web-{2BB6C6A3-DAA5-40E5-8C95-178DA364658B}" dt="2023-10-22T23:43:06.838" v="55" actId="14100"/>
          <ac:spMkLst>
            <pc:docMk/>
            <pc:sldMk cId="3141300944" sldId="285"/>
            <ac:spMk id="3" creationId="{54374214-3045-FAAC-2881-982FCF5FA5E5}"/>
          </ac:spMkLst>
        </pc:spChg>
      </pc:sldChg>
      <pc:sldChg chg="new del">
        <pc:chgData name="Yu, Duo" userId="S::duoyu@mcw.edu::97a69ae5-e632-4bf2-a339-618996bb8e19" providerId="AD" clId="Web-{2BB6C6A3-DAA5-40E5-8C95-178DA364658B}" dt="2023-10-22T23:40:36.694" v="31"/>
        <pc:sldMkLst>
          <pc:docMk/>
          <pc:sldMk cId="670549556" sldId="286"/>
        </pc:sldMkLst>
      </pc:sldChg>
      <pc:sldChg chg="add del">
        <pc:chgData name="Yu, Duo" userId="S::duoyu@mcw.edu::97a69ae5-e632-4bf2-a339-618996bb8e19" providerId="AD" clId="Web-{2BB6C6A3-DAA5-40E5-8C95-178DA364658B}" dt="2023-10-22T23:41:02.757" v="32"/>
        <pc:sldMkLst>
          <pc:docMk/>
          <pc:sldMk cId="2292683722" sldId="287"/>
        </pc:sldMkLst>
      </pc:sldChg>
    </pc:docChg>
  </pc:docChgLst>
  <pc:docChgLst>
    <pc:chgData name="Yu, Duo" userId="97a69ae5-e632-4bf2-a339-618996bb8e19" providerId="ADAL" clId="{C4FA4A6D-8F74-4F4C-A764-1E610E649ADD}"/>
    <pc:docChg chg="undo redo custSel addSld delSld modSld">
      <pc:chgData name="Yu, Duo" userId="97a69ae5-e632-4bf2-a339-618996bb8e19" providerId="ADAL" clId="{C4FA4A6D-8F74-4F4C-A764-1E610E649ADD}" dt="2023-09-22T15:21:35.069" v="4639" actId="20577"/>
      <pc:docMkLst>
        <pc:docMk/>
      </pc:docMkLst>
      <pc:sldChg chg="modSp mod">
        <pc:chgData name="Yu, Duo" userId="97a69ae5-e632-4bf2-a339-618996bb8e19" providerId="ADAL" clId="{C4FA4A6D-8F74-4F4C-A764-1E610E649ADD}" dt="2023-09-19T17:10:03.278" v="46" actId="20577"/>
        <pc:sldMkLst>
          <pc:docMk/>
          <pc:sldMk cId="4010422884" sldId="257"/>
        </pc:sldMkLst>
        <pc:spChg chg="mod">
          <ac:chgData name="Yu, Duo" userId="97a69ae5-e632-4bf2-a339-618996bb8e19" providerId="ADAL" clId="{C4FA4A6D-8F74-4F4C-A764-1E610E649ADD}" dt="2023-09-19T17:09:37.215" v="29" actId="20577"/>
          <ac:spMkLst>
            <pc:docMk/>
            <pc:sldMk cId="4010422884" sldId="257"/>
            <ac:spMk id="2" creationId="{45E8AFCD-3C1E-DB7F-E30B-1C77A0A5BFA4}"/>
          </ac:spMkLst>
        </pc:spChg>
        <pc:spChg chg="mod">
          <ac:chgData name="Yu, Duo" userId="97a69ae5-e632-4bf2-a339-618996bb8e19" providerId="ADAL" clId="{C4FA4A6D-8F74-4F4C-A764-1E610E649ADD}" dt="2023-09-19T17:10:03.278" v="46" actId="20577"/>
          <ac:spMkLst>
            <pc:docMk/>
            <pc:sldMk cId="4010422884" sldId="257"/>
            <ac:spMk id="3" creationId="{21F2A7BF-DE99-4510-94F0-73D0ABE32E92}"/>
          </ac:spMkLst>
        </pc:spChg>
        <pc:spChg chg="mod">
          <ac:chgData name="Yu, Duo" userId="97a69ae5-e632-4bf2-a339-618996bb8e19" providerId="ADAL" clId="{C4FA4A6D-8F74-4F4C-A764-1E610E649ADD}" dt="2023-09-19T17:09:45.561" v="43" actId="20577"/>
          <ac:spMkLst>
            <pc:docMk/>
            <pc:sldMk cId="4010422884" sldId="257"/>
            <ac:spMk id="5" creationId="{CE422E38-4E82-71A4-6774-948C680E7498}"/>
          </ac:spMkLst>
        </pc:spChg>
      </pc:sldChg>
      <pc:sldChg chg="modSp add del mod">
        <pc:chgData name="Yu, Duo" userId="97a69ae5-e632-4bf2-a339-618996bb8e19" providerId="ADAL" clId="{C4FA4A6D-8F74-4F4C-A764-1E610E649ADD}" dt="2023-09-22T15:21:35.069" v="4639" actId="20577"/>
        <pc:sldMkLst>
          <pc:docMk/>
          <pc:sldMk cId="2531552898" sldId="258"/>
        </pc:sldMkLst>
        <pc:spChg chg="mod">
          <ac:chgData name="Yu, Duo" userId="97a69ae5-e632-4bf2-a339-618996bb8e19" providerId="ADAL" clId="{C4FA4A6D-8F74-4F4C-A764-1E610E649ADD}" dt="2023-09-22T15:21:35.069" v="4639" actId="20577"/>
          <ac:spMkLst>
            <pc:docMk/>
            <pc:sldMk cId="2531552898" sldId="258"/>
            <ac:spMk id="3" creationId="{B98701D3-DC00-BEDE-936B-73F678F272D5}"/>
          </ac:spMkLst>
        </pc:spChg>
      </pc:sldChg>
      <pc:sldChg chg="addSp delSp modSp new mod setBg chgLayout">
        <pc:chgData name="Yu, Duo" userId="97a69ae5-e632-4bf2-a339-618996bb8e19" providerId="ADAL" clId="{C4FA4A6D-8F74-4F4C-A764-1E610E649ADD}" dt="2023-09-21T20:18:39.234" v="1055" actId="114"/>
        <pc:sldMkLst>
          <pc:docMk/>
          <pc:sldMk cId="404631521" sldId="259"/>
        </pc:sldMkLst>
        <pc:spChg chg="mod ord">
          <ac:chgData name="Yu, Duo" userId="97a69ae5-e632-4bf2-a339-618996bb8e19" providerId="ADAL" clId="{C4FA4A6D-8F74-4F4C-A764-1E610E649ADD}" dt="2023-09-21T14:54:52.614" v="700" actId="26606"/>
          <ac:spMkLst>
            <pc:docMk/>
            <pc:sldMk cId="404631521" sldId="259"/>
            <ac:spMk id="2" creationId="{3ED79E0F-3789-DF1F-9FC5-A1D74E006752}"/>
          </ac:spMkLst>
        </pc:spChg>
        <pc:spChg chg="del mod ord">
          <ac:chgData name="Yu, Duo" userId="97a69ae5-e632-4bf2-a339-618996bb8e19" providerId="ADAL" clId="{C4FA4A6D-8F74-4F4C-A764-1E610E649ADD}" dt="2023-09-21T14:54:52.614" v="700" actId="26606"/>
          <ac:spMkLst>
            <pc:docMk/>
            <pc:sldMk cId="404631521" sldId="259"/>
            <ac:spMk id="3" creationId="{D7873B8F-6ED8-74B3-3966-0CD8F7D2EA45}"/>
          </ac:spMkLst>
        </pc:spChg>
        <pc:spChg chg="add">
          <ac:chgData name="Yu, Duo" userId="97a69ae5-e632-4bf2-a339-618996bb8e19" providerId="ADAL" clId="{C4FA4A6D-8F74-4F4C-A764-1E610E649ADD}" dt="2023-09-21T14:54:52.614" v="700" actId="26606"/>
          <ac:spMkLst>
            <pc:docMk/>
            <pc:sldMk cId="404631521" sldId="259"/>
            <ac:spMk id="9" creationId="{612EE356-A629-4F1A-9BAD-E21B3B10D5C7}"/>
          </ac:spMkLst>
        </pc:spChg>
        <pc:spChg chg="add">
          <ac:chgData name="Yu, Duo" userId="97a69ae5-e632-4bf2-a339-618996bb8e19" providerId="ADAL" clId="{C4FA4A6D-8F74-4F4C-A764-1E610E649ADD}" dt="2023-09-21T14:54:52.614" v="700" actId="26606"/>
          <ac:spMkLst>
            <pc:docMk/>
            <pc:sldMk cId="404631521" sldId="259"/>
            <ac:spMk id="11" creationId="{28B7ED41-F3D7-4286-AD0B-B4A216D7E1E1}"/>
          </ac:spMkLst>
        </pc:spChg>
        <pc:graphicFrameChg chg="add mod modGraphic">
          <ac:chgData name="Yu, Duo" userId="97a69ae5-e632-4bf2-a339-618996bb8e19" providerId="ADAL" clId="{C4FA4A6D-8F74-4F4C-A764-1E610E649ADD}" dt="2023-09-21T20:18:39.234" v="1055" actId="114"/>
          <ac:graphicFrameMkLst>
            <pc:docMk/>
            <pc:sldMk cId="404631521" sldId="259"/>
            <ac:graphicFrameMk id="5" creationId="{39A754D6-AEAE-6E4B-1988-4E1E53E12940}"/>
          </ac:graphicFrameMkLst>
        </pc:graphicFrameChg>
        <pc:cxnChg chg="add">
          <ac:chgData name="Yu, Duo" userId="97a69ae5-e632-4bf2-a339-618996bb8e19" providerId="ADAL" clId="{C4FA4A6D-8F74-4F4C-A764-1E610E649ADD}" dt="2023-09-21T14:54:52.614" v="700" actId="26606"/>
          <ac:cxnSpMkLst>
            <pc:docMk/>
            <pc:sldMk cId="404631521" sldId="259"/>
            <ac:cxnSpMk id="13" creationId="{0317483B-E60B-4F41-9448-D757B9FCD21D}"/>
          </ac:cxnSpMkLst>
        </pc:cxnChg>
        <pc:cxnChg chg="add">
          <ac:chgData name="Yu, Duo" userId="97a69ae5-e632-4bf2-a339-618996bb8e19" providerId="ADAL" clId="{C4FA4A6D-8F74-4F4C-A764-1E610E649ADD}" dt="2023-09-21T14:54:52.614" v="700" actId="26606"/>
          <ac:cxnSpMkLst>
            <pc:docMk/>
            <pc:sldMk cId="404631521" sldId="259"/>
            <ac:cxnSpMk id="15" creationId="{2EB44B66-1945-4638-8E9A-4F49493D7F27}"/>
          </ac:cxnSpMkLst>
        </pc:cxnChg>
      </pc:sldChg>
      <pc:sldChg chg="del">
        <pc:chgData name="Yu, Duo" userId="97a69ae5-e632-4bf2-a339-618996bb8e19" providerId="ADAL" clId="{C4FA4A6D-8F74-4F4C-A764-1E610E649ADD}" dt="2023-09-19T17:43:44.478" v="47" actId="47"/>
        <pc:sldMkLst>
          <pc:docMk/>
          <pc:sldMk cId="2736770391" sldId="259"/>
        </pc:sldMkLst>
      </pc:sldChg>
      <pc:sldChg chg="addSp delSp modSp new del mod setBg modClrScheme chgLayout">
        <pc:chgData name="Yu, Duo" userId="97a69ae5-e632-4bf2-a339-618996bb8e19" providerId="ADAL" clId="{C4FA4A6D-8F74-4F4C-A764-1E610E649ADD}" dt="2023-09-21T20:12:30.109" v="1003" actId="47"/>
        <pc:sldMkLst>
          <pc:docMk/>
          <pc:sldMk cId="340988208" sldId="260"/>
        </pc:sldMkLst>
        <pc:spChg chg="mod ord">
          <ac:chgData name="Yu, Duo" userId="97a69ae5-e632-4bf2-a339-618996bb8e19" providerId="ADAL" clId="{C4FA4A6D-8F74-4F4C-A764-1E610E649ADD}" dt="2023-09-21T20:08:54.190" v="977" actId="2711"/>
          <ac:spMkLst>
            <pc:docMk/>
            <pc:sldMk cId="340988208" sldId="260"/>
            <ac:spMk id="2" creationId="{03A19518-FAAD-AC45-AEAB-62FC9602070C}"/>
          </ac:spMkLst>
        </pc:spChg>
        <pc:spChg chg="del mod ord">
          <ac:chgData name="Yu, Duo" userId="97a69ae5-e632-4bf2-a339-618996bb8e19" providerId="ADAL" clId="{C4FA4A6D-8F74-4F4C-A764-1E610E649ADD}" dt="2023-09-21T20:04:40.836" v="790" actId="700"/>
          <ac:spMkLst>
            <pc:docMk/>
            <pc:sldMk cId="340988208" sldId="260"/>
            <ac:spMk id="3" creationId="{90E248B9-AE98-D68D-C776-D2F5695A9801}"/>
          </ac:spMkLst>
        </pc:spChg>
        <pc:spChg chg="add del mod ord">
          <ac:chgData name="Yu, Duo" userId="97a69ae5-e632-4bf2-a339-618996bb8e19" providerId="ADAL" clId="{C4FA4A6D-8F74-4F4C-A764-1E610E649ADD}" dt="2023-09-21T20:04:43.507" v="791" actId="700"/>
          <ac:spMkLst>
            <pc:docMk/>
            <pc:sldMk cId="340988208" sldId="260"/>
            <ac:spMk id="4" creationId="{61D74BC0-7F68-438B-2834-0CCC275FA2CF}"/>
          </ac:spMkLst>
        </pc:spChg>
        <pc:spChg chg="add del mod ord">
          <ac:chgData name="Yu, Duo" userId="97a69ae5-e632-4bf2-a339-618996bb8e19" providerId="ADAL" clId="{C4FA4A6D-8F74-4F4C-A764-1E610E649ADD}" dt="2023-09-21T20:04:43.507" v="791" actId="700"/>
          <ac:spMkLst>
            <pc:docMk/>
            <pc:sldMk cId="340988208" sldId="260"/>
            <ac:spMk id="5" creationId="{BE2779FE-DDF1-A378-D1E7-7FFBF6E03176}"/>
          </ac:spMkLst>
        </pc:spChg>
        <pc:spChg chg="add del mod ord">
          <ac:chgData name="Yu, Duo" userId="97a69ae5-e632-4bf2-a339-618996bb8e19" providerId="ADAL" clId="{C4FA4A6D-8F74-4F4C-A764-1E610E649ADD}" dt="2023-09-21T20:04:43.507" v="791" actId="700"/>
          <ac:spMkLst>
            <pc:docMk/>
            <pc:sldMk cId="340988208" sldId="260"/>
            <ac:spMk id="6" creationId="{29E953B0-283D-5B02-680F-B8BF59690AAA}"/>
          </ac:spMkLst>
        </pc:spChg>
        <pc:spChg chg="add del mod ord">
          <ac:chgData name="Yu, Duo" userId="97a69ae5-e632-4bf2-a339-618996bb8e19" providerId="ADAL" clId="{C4FA4A6D-8F74-4F4C-A764-1E610E649ADD}" dt="2023-09-21T20:04:43.507" v="791" actId="700"/>
          <ac:spMkLst>
            <pc:docMk/>
            <pc:sldMk cId="340988208" sldId="260"/>
            <ac:spMk id="7" creationId="{65A68D6B-C93E-9924-32A3-94E395E967B8}"/>
          </ac:spMkLst>
        </pc:spChg>
        <pc:spChg chg="add mod ord">
          <ac:chgData name="Yu, Duo" userId="97a69ae5-e632-4bf2-a339-618996bb8e19" providerId="ADAL" clId="{C4FA4A6D-8F74-4F4C-A764-1E610E649ADD}" dt="2023-09-21T20:09:59.634" v="998" actId="20577"/>
          <ac:spMkLst>
            <pc:docMk/>
            <pc:sldMk cId="340988208" sldId="260"/>
            <ac:spMk id="8" creationId="{B5A440B4-7E77-0731-D423-84B397567853}"/>
          </ac:spMkLst>
        </pc:spChg>
        <pc:spChg chg="add del mod ord">
          <ac:chgData name="Yu, Duo" userId="97a69ae5-e632-4bf2-a339-618996bb8e19" providerId="ADAL" clId="{C4FA4A6D-8F74-4F4C-A764-1E610E649ADD}" dt="2023-09-21T20:08:04.169" v="967" actId="931"/>
          <ac:spMkLst>
            <pc:docMk/>
            <pc:sldMk cId="340988208" sldId="260"/>
            <ac:spMk id="9" creationId="{2EE92B64-7753-DBAD-1FBA-8E2482471C25}"/>
          </ac:spMkLst>
        </pc:spChg>
        <pc:spChg chg="add">
          <ac:chgData name="Yu, Duo" userId="97a69ae5-e632-4bf2-a339-618996bb8e19" providerId="ADAL" clId="{C4FA4A6D-8F74-4F4C-A764-1E610E649ADD}" dt="2023-09-21T20:08:23.037" v="970" actId="26606"/>
          <ac:spMkLst>
            <pc:docMk/>
            <pc:sldMk cId="340988208" sldId="260"/>
            <ac:spMk id="20" creationId="{92B0CFF1-78D7-4A83-A95E-71F9E3831622}"/>
          </ac:spMkLst>
        </pc:spChg>
        <pc:picChg chg="add mod">
          <ac:chgData name="Yu, Duo" userId="97a69ae5-e632-4bf2-a339-618996bb8e19" providerId="ADAL" clId="{C4FA4A6D-8F74-4F4C-A764-1E610E649ADD}" dt="2023-09-21T20:08:40.128" v="975" actId="14100"/>
          <ac:picMkLst>
            <pc:docMk/>
            <pc:sldMk cId="340988208" sldId="260"/>
            <ac:picMk id="11" creationId="{541F64C2-EEB2-CDCF-5BA6-199D83E259EC}"/>
          </ac:picMkLst>
        </pc:picChg>
        <pc:picChg chg="add del">
          <ac:chgData name="Yu, Duo" userId="97a69ae5-e632-4bf2-a339-618996bb8e19" providerId="ADAL" clId="{C4FA4A6D-8F74-4F4C-A764-1E610E649ADD}" dt="2023-09-21T20:12:19.070" v="1000" actId="22"/>
          <ac:picMkLst>
            <pc:docMk/>
            <pc:sldMk cId="340988208" sldId="260"/>
            <ac:picMk id="13" creationId="{A3908C33-A7A8-0114-1E2A-FE06E782C8A3}"/>
          </ac:picMkLst>
        </pc:picChg>
        <pc:cxnChg chg="add">
          <ac:chgData name="Yu, Duo" userId="97a69ae5-e632-4bf2-a339-618996bb8e19" providerId="ADAL" clId="{C4FA4A6D-8F74-4F4C-A764-1E610E649ADD}" dt="2023-09-21T20:08:23.037" v="970" actId="26606"/>
          <ac:cxnSpMkLst>
            <pc:docMk/>
            <pc:sldMk cId="340988208" sldId="260"/>
            <ac:cxnSpMk id="16" creationId="{108D74AC-B125-4E11-BA53-E9E383966DF8}"/>
          </ac:cxnSpMkLst>
        </pc:cxnChg>
        <pc:cxnChg chg="add">
          <ac:chgData name="Yu, Duo" userId="97a69ae5-e632-4bf2-a339-618996bb8e19" providerId="ADAL" clId="{C4FA4A6D-8F74-4F4C-A764-1E610E649ADD}" dt="2023-09-21T20:08:23.037" v="970" actId="26606"/>
          <ac:cxnSpMkLst>
            <pc:docMk/>
            <pc:sldMk cId="340988208" sldId="260"/>
            <ac:cxnSpMk id="18" creationId="{9DC76EBE-FB9D-4054-B5D8-19E3EAFE40B2}"/>
          </ac:cxnSpMkLst>
        </pc:cxnChg>
        <pc:cxnChg chg="add">
          <ac:chgData name="Yu, Duo" userId="97a69ae5-e632-4bf2-a339-618996bb8e19" providerId="ADAL" clId="{C4FA4A6D-8F74-4F4C-A764-1E610E649ADD}" dt="2023-09-21T20:08:23.037" v="970" actId="26606"/>
          <ac:cxnSpMkLst>
            <pc:docMk/>
            <pc:sldMk cId="340988208" sldId="260"/>
            <ac:cxnSpMk id="22" creationId="{E9615127-4E4B-44AE-B157-C50975D41902}"/>
          </ac:cxnSpMkLst>
        </pc:cxnChg>
        <pc:cxnChg chg="add">
          <ac:chgData name="Yu, Duo" userId="97a69ae5-e632-4bf2-a339-618996bb8e19" providerId="ADAL" clId="{C4FA4A6D-8F74-4F4C-A764-1E610E649ADD}" dt="2023-09-21T20:08:23.037" v="970" actId="26606"/>
          <ac:cxnSpMkLst>
            <pc:docMk/>
            <pc:sldMk cId="340988208" sldId="260"/>
            <ac:cxnSpMk id="24" creationId="{B607C7DF-2703-4D3B-B500-8182840C0A29}"/>
          </ac:cxnSpMkLst>
        </pc:cxnChg>
      </pc:sldChg>
      <pc:sldChg chg="del">
        <pc:chgData name="Yu, Duo" userId="97a69ae5-e632-4bf2-a339-618996bb8e19" providerId="ADAL" clId="{C4FA4A6D-8F74-4F4C-A764-1E610E649ADD}" dt="2023-09-19T17:43:45.630" v="48" actId="47"/>
        <pc:sldMkLst>
          <pc:docMk/>
          <pc:sldMk cId="4006941249" sldId="260"/>
        </pc:sldMkLst>
      </pc:sldChg>
      <pc:sldChg chg="del">
        <pc:chgData name="Yu, Duo" userId="97a69ae5-e632-4bf2-a339-618996bb8e19" providerId="ADAL" clId="{C4FA4A6D-8F74-4F4C-A764-1E610E649ADD}" dt="2023-09-19T17:43:46.662" v="49" actId="47"/>
        <pc:sldMkLst>
          <pc:docMk/>
          <pc:sldMk cId="1644070081" sldId="261"/>
        </pc:sldMkLst>
      </pc:sldChg>
      <pc:sldChg chg="delSp modSp add mod setBg delDesignElem">
        <pc:chgData name="Yu, Duo" userId="97a69ae5-e632-4bf2-a339-618996bb8e19" providerId="ADAL" clId="{C4FA4A6D-8F74-4F4C-A764-1E610E649ADD}" dt="2023-09-21T20:23:51.721" v="1061"/>
        <pc:sldMkLst>
          <pc:docMk/>
          <pc:sldMk cId="3022995171" sldId="261"/>
        </pc:sldMkLst>
        <pc:spChg chg="mod">
          <ac:chgData name="Yu, Duo" userId="97a69ae5-e632-4bf2-a339-618996bb8e19" providerId="ADAL" clId="{C4FA4A6D-8F74-4F4C-A764-1E610E649ADD}" dt="2023-09-21T20:23:51.721" v="1061"/>
          <ac:spMkLst>
            <pc:docMk/>
            <pc:sldMk cId="3022995171" sldId="261"/>
            <ac:spMk id="8" creationId="{B5A440B4-7E77-0731-D423-84B397567853}"/>
          </ac:spMkLst>
        </pc:spChg>
        <pc:spChg chg="del">
          <ac:chgData name="Yu, Duo" userId="97a69ae5-e632-4bf2-a339-618996bb8e19" providerId="ADAL" clId="{C4FA4A6D-8F74-4F4C-A764-1E610E649ADD}" dt="2023-09-21T20:12:21.739" v="1002"/>
          <ac:spMkLst>
            <pc:docMk/>
            <pc:sldMk cId="3022995171" sldId="261"/>
            <ac:spMk id="20" creationId="{92B0CFF1-78D7-4A83-A95E-71F9E3831622}"/>
          </ac:spMkLst>
        </pc:spChg>
        <pc:cxnChg chg="del">
          <ac:chgData name="Yu, Duo" userId="97a69ae5-e632-4bf2-a339-618996bb8e19" providerId="ADAL" clId="{C4FA4A6D-8F74-4F4C-A764-1E610E649ADD}" dt="2023-09-21T20:12:21.739" v="1002"/>
          <ac:cxnSpMkLst>
            <pc:docMk/>
            <pc:sldMk cId="3022995171" sldId="261"/>
            <ac:cxnSpMk id="16" creationId="{108D74AC-B125-4E11-BA53-E9E383966DF8}"/>
          </ac:cxnSpMkLst>
        </pc:cxnChg>
        <pc:cxnChg chg="del">
          <ac:chgData name="Yu, Duo" userId="97a69ae5-e632-4bf2-a339-618996bb8e19" providerId="ADAL" clId="{C4FA4A6D-8F74-4F4C-A764-1E610E649ADD}" dt="2023-09-21T20:12:21.739" v="1002"/>
          <ac:cxnSpMkLst>
            <pc:docMk/>
            <pc:sldMk cId="3022995171" sldId="261"/>
            <ac:cxnSpMk id="18" creationId="{9DC76EBE-FB9D-4054-B5D8-19E3EAFE40B2}"/>
          </ac:cxnSpMkLst>
        </pc:cxnChg>
        <pc:cxnChg chg="del">
          <ac:chgData name="Yu, Duo" userId="97a69ae5-e632-4bf2-a339-618996bb8e19" providerId="ADAL" clId="{C4FA4A6D-8F74-4F4C-A764-1E610E649ADD}" dt="2023-09-21T20:12:21.739" v="1002"/>
          <ac:cxnSpMkLst>
            <pc:docMk/>
            <pc:sldMk cId="3022995171" sldId="261"/>
            <ac:cxnSpMk id="22" creationId="{E9615127-4E4B-44AE-B157-C50975D41902}"/>
          </ac:cxnSpMkLst>
        </pc:cxnChg>
        <pc:cxnChg chg="del">
          <ac:chgData name="Yu, Duo" userId="97a69ae5-e632-4bf2-a339-618996bb8e19" providerId="ADAL" clId="{C4FA4A6D-8F74-4F4C-A764-1E610E649ADD}" dt="2023-09-21T20:12:21.739" v="1002"/>
          <ac:cxnSpMkLst>
            <pc:docMk/>
            <pc:sldMk cId="3022995171" sldId="261"/>
            <ac:cxnSpMk id="24" creationId="{B607C7DF-2703-4D3B-B500-8182840C0A29}"/>
          </ac:cxnSpMkLst>
        </pc:cxnChg>
      </pc:sldChg>
      <pc:sldChg chg="del">
        <pc:chgData name="Yu, Duo" userId="97a69ae5-e632-4bf2-a339-618996bb8e19" providerId="ADAL" clId="{C4FA4A6D-8F74-4F4C-A764-1E610E649ADD}" dt="2023-09-19T17:43:47.511" v="50" actId="47"/>
        <pc:sldMkLst>
          <pc:docMk/>
          <pc:sldMk cId="1050380486" sldId="262"/>
        </pc:sldMkLst>
      </pc:sldChg>
      <pc:sldChg chg="addSp delSp modSp add mod setBg">
        <pc:chgData name="Yu, Duo" userId="97a69ae5-e632-4bf2-a339-618996bb8e19" providerId="ADAL" clId="{C4FA4A6D-8F74-4F4C-A764-1E610E649ADD}" dt="2023-09-21T20:24:13.727" v="1066"/>
        <pc:sldMkLst>
          <pc:docMk/>
          <pc:sldMk cId="3248746960" sldId="262"/>
        </pc:sldMkLst>
        <pc:spChg chg="mod">
          <ac:chgData name="Yu, Duo" userId="97a69ae5-e632-4bf2-a339-618996bb8e19" providerId="ADAL" clId="{C4FA4A6D-8F74-4F4C-A764-1E610E649ADD}" dt="2023-09-21T20:14:22.626" v="1029" actId="26606"/>
          <ac:spMkLst>
            <pc:docMk/>
            <pc:sldMk cId="3248746960" sldId="262"/>
            <ac:spMk id="2" creationId="{03A19518-FAAD-AC45-AEAB-62FC9602070C}"/>
          </ac:spMkLst>
        </pc:spChg>
        <pc:spChg chg="add del mod">
          <ac:chgData name="Yu, Duo" userId="97a69ae5-e632-4bf2-a339-618996bb8e19" providerId="ADAL" clId="{C4FA4A6D-8F74-4F4C-A764-1E610E649ADD}" dt="2023-09-21T20:14:25.307" v="1033" actId="478"/>
          <ac:spMkLst>
            <pc:docMk/>
            <pc:sldMk cId="3248746960" sldId="262"/>
            <ac:spMk id="5" creationId="{2E82AC8A-623F-73A4-1571-DEDD5D6889D7}"/>
          </ac:spMkLst>
        </pc:spChg>
        <pc:spChg chg="mod">
          <ac:chgData name="Yu, Duo" userId="97a69ae5-e632-4bf2-a339-618996bb8e19" providerId="ADAL" clId="{C4FA4A6D-8F74-4F4C-A764-1E610E649ADD}" dt="2023-09-21T20:24:13.727" v="1066"/>
          <ac:spMkLst>
            <pc:docMk/>
            <pc:sldMk cId="3248746960" sldId="262"/>
            <ac:spMk id="8" creationId="{B5A440B4-7E77-0731-D423-84B397567853}"/>
          </ac:spMkLst>
        </pc:spChg>
        <pc:spChg chg="add del">
          <ac:chgData name="Yu, Duo" userId="97a69ae5-e632-4bf2-a339-618996bb8e19" providerId="ADAL" clId="{C4FA4A6D-8F74-4F4C-A764-1E610E649ADD}" dt="2023-09-21T20:14:22.626" v="1029" actId="26606"/>
          <ac:spMkLst>
            <pc:docMk/>
            <pc:sldMk cId="3248746960" sldId="262"/>
            <ac:spMk id="17" creationId="{92B0CFF1-78D7-4A83-A95E-71F9E3831622}"/>
          </ac:spMkLst>
        </pc:spChg>
        <pc:picChg chg="add del mod">
          <ac:chgData name="Yu, Duo" userId="97a69ae5-e632-4bf2-a339-618996bb8e19" providerId="ADAL" clId="{C4FA4A6D-8F74-4F4C-A764-1E610E649ADD}" dt="2023-09-21T20:14:27.200" v="1034" actId="478"/>
          <ac:picMkLst>
            <pc:docMk/>
            <pc:sldMk cId="3248746960" sldId="262"/>
            <ac:picMk id="3" creationId="{700E5ACE-A13E-3703-7997-D7A8C1249439}"/>
          </ac:picMkLst>
        </pc:picChg>
        <pc:picChg chg="add del mod">
          <ac:chgData name="Yu, Duo" userId="97a69ae5-e632-4bf2-a339-618996bb8e19" providerId="ADAL" clId="{C4FA4A6D-8F74-4F4C-A764-1E610E649ADD}" dt="2023-09-21T20:15:29.631" v="1035" actId="14826"/>
          <ac:picMkLst>
            <pc:docMk/>
            <pc:sldMk cId="3248746960" sldId="262"/>
            <ac:picMk id="11" creationId="{541F64C2-EEB2-CDCF-5BA6-199D83E259EC}"/>
          </ac:picMkLst>
        </pc:picChg>
        <pc:cxnChg chg="add del">
          <ac:chgData name="Yu, Duo" userId="97a69ae5-e632-4bf2-a339-618996bb8e19" providerId="ADAL" clId="{C4FA4A6D-8F74-4F4C-A764-1E610E649ADD}" dt="2023-09-21T20:14:22.626" v="1029" actId="26606"/>
          <ac:cxnSpMkLst>
            <pc:docMk/>
            <pc:sldMk cId="3248746960" sldId="262"/>
            <ac:cxnSpMk id="13" creationId="{108D74AC-B125-4E11-BA53-E9E383966DF8}"/>
          </ac:cxnSpMkLst>
        </pc:cxnChg>
        <pc:cxnChg chg="add del">
          <ac:chgData name="Yu, Duo" userId="97a69ae5-e632-4bf2-a339-618996bb8e19" providerId="ADAL" clId="{C4FA4A6D-8F74-4F4C-A764-1E610E649ADD}" dt="2023-09-21T20:14:22.626" v="1029" actId="26606"/>
          <ac:cxnSpMkLst>
            <pc:docMk/>
            <pc:sldMk cId="3248746960" sldId="262"/>
            <ac:cxnSpMk id="15" creationId="{9DC76EBE-FB9D-4054-B5D8-19E3EAFE40B2}"/>
          </ac:cxnSpMkLst>
        </pc:cxnChg>
        <pc:cxnChg chg="add del">
          <ac:chgData name="Yu, Duo" userId="97a69ae5-e632-4bf2-a339-618996bb8e19" providerId="ADAL" clId="{C4FA4A6D-8F74-4F4C-A764-1E610E649ADD}" dt="2023-09-21T20:14:22.626" v="1029" actId="26606"/>
          <ac:cxnSpMkLst>
            <pc:docMk/>
            <pc:sldMk cId="3248746960" sldId="262"/>
            <ac:cxnSpMk id="19" creationId="{E9615127-4E4B-44AE-B157-C50975D41902}"/>
          </ac:cxnSpMkLst>
        </pc:cxnChg>
        <pc:cxnChg chg="add del">
          <ac:chgData name="Yu, Duo" userId="97a69ae5-e632-4bf2-a339-618996bb8e19" providerId="ADAL" clId="{C4FA4A6D-8F74-4F4C-A764-1E610E649ADD}" dt="2023-09-21T20:14:22.626" v="1029" actId="26606"/>
          <ac:cxnSpMkLst>
            <pc:docMk/>
            <pc:sldMk cId="3248746960" sldId="262"/>
            <ac:cxnSpMk id="21" creationId="{B607C7DF-2703-4D3B-B500-8182840C0A29}"/>
          </ac:cxnSpMkLst>
        </pc:cxnChg>
      </pc:sldChg>
      <pc:sldChg chg="del">
        <pc:chgData name="Yu, Duo" userId="97a69ae5-e632-4bf2-a339-618996bb8e19" providerId="ADAL" clId="{C4FA4A6D-8F74-4F4C-A764-1E610E649ADD}" dt="2023-09-19T17:43:48.333" v="51" actId="47"/>
        <pc:sldMkLst>
          <pc:docMk/>
          <pc:sldMk cId="456450574" sldId="263"/>
        </pc:sldMkLst>
      </pc:sldChg>
      <pc:sldChg chg="addSp delSp modSp new mod modClrScheme chgLayout">
        <pc:chgData name="Yu, Duo" userId="97a69ae5-e632-4bf2-a339-618996bb8e19" providerId="ADAL" clId="{C4FA4A6D-8F74-4F4C-A764-1E610E649ADD}" dt="2023-09-21T20:39:36.854" v="1217" actId="207"/>
        <pc:sldMkLst>
          <pc:docMk/>
          <pc:sldMk cId="3686177503" sldId="263"/>
        </pc:sldMkLst>
        <pc:spChg chg="del mod ord">
          <ac:chgData name="Yu, Duo" userId="97a69ae5-e632-4bf2-a339-618996bb8e19" providerId="ADAL" clId="{C4FA4A6D-8F74-4F4C-A764-1E610E649ADD}" dt="2023-09-21T20:16:57.094" v="1043" actId="700"/>
          <ac:spMkLst>
            <pc:docMk/>
            <pc:sldMk cId="3686177503" sldId="263"/>
            <ac:spMk id="2" creationId="{B3919605-D30B-8AE1-CB3F-244A28434162}"/>
          </ac:spMkLst>
        </pc:spChg>
        <pc:spChg chg="del mod ord">
          <ac:chgData name="Yu, Duo" userId="97a69ae5-e632-4bf2-a339-618996bb8e19" providerId="ADAL" clId="{C4FA4A6D-8F74-4F4C-A764-1E610E649ADD}" dt="2023-09-21T20:16:57.094" v="1043" actId="700"/>
          <ac:spMkLst>
            <pc:docMk/>
            <pc:sldMk cId="3686177503" sldId="263"/>
            <ac:spMk id="3" creationId="{B405EB62-F455-E85A-860A-211D396C32A2}"/>
          </ac:spMkLst>
        </pc:spChg>
        <pc:spChg chg="del">
          <ac:chgData name="Yu, Duo" userId="97a69ae5-e632-4bf2-a339-618996bb8e19" providerId="ADAL" clId="{C4FA4A6D-8F74-4F4C-A764-1E610E649ADD}" dt="2023-09-21T20:16:57.094" v="1043" actId="700"/>
          <ac:spMkLst>
            <pc:docMk/>
            <pc:sldMk cId="3686177503" sldId="263"/>
            <ac:spMk id="4" creationId="{97B1606B-0617-C367-7709-55C6F9ECA6A8}"/>
          </ac:spMkLst>
        </pc:spChg>
        <pc:spChg chg="add mod ord">
          <ac:chgData name="Yu, Duo" userId="97a69ae5-e632-4bf2-a339-618996bb8e19" providerId="ADAL" clId="{C4FA4A6D-8F74-4F4C-A764-1E610E649ADD}" dt="2023-09-21T20:17:22.106" v="1051" actId="1076"/>
          <ac:spMkLst>
            <pc:docMk/>
            <pc:sldMk cId="3686177503" sldId="263"/>
            <ac:spMk id="5" creationId="{B4A5A7A6-D8E6-1431-362E-CAF9C2351D79}"/>
          </ac:spMkLst>
        </pc:spChg>
        <pc:spChg chg="add mod ord">
          <ac:chgData name="Yu, Duo" userId="97a69ae5-e632-4bf2-a339-618996bb8e19" providerId="ADAL" clId="{C4FA4A6D-8F74-4F4C-A764-1E610E649ADD}" dt="2023-09-21T20:39:36.854" v="1217" actId="207"/>
          <ac:spMkLst>
            <pc:docMk/>
            <pc:sldMk cId="3686177503" sldId="263"/>
            <ac:spMk id="6" creationId="{48A54015-3AAA-19A0-1336-895835895F2C}"/>
          </ac:spMkLst>
        </pc:spChg>
      </pc:sldChg>
      <pc:sldChg chg="del">
        <pc:chgData name="Yu, Duo" userId="97a69ae5-e632-4bf2-a339-618996bb8e19" providerId="ADAL" clId="{C4FA4A6D-8F74-4F4C-A764-1E610E649ADD}" dt="2023-09-19T17:43:49.149" v="52" actId="47"/>
        <pc:sldMkLst>
          <pc:docMk/>
          <pc:sldMk cId="47381551" sldId="264"/>
        </pc:sldMkLst>
      </pc:sldChg>
      <pc:sldChg chg="modSp add mod">
        <pc:chgData name="Yu, Duo" userId="97a69ae5-e632-4bf2-a339-618996bb8e19" providerId="ADAL" clId="{C4FA4A6D-8F74-4F4C-A764-1E610E649ADD}" dt="2023-09-21T20:39:54.975" v="1219" actId="14100"/>
        <pc:sldMkLst>
          <pc:docMk/>
          <pc:sldMk cId="3101324480" sldId="264"/>
        </pc:sldMkLst>
        <pc:spChg chg="mod">
          <ac:chgData name="Yu, Duo" userId="97a69ae5-e632-4bf2-a339-618996bb8e19" providerId="ADAL" clId="{C4FA4A6D-8F74-4F4C-A764-1E610E649ADD}" dt="2023-09-21T20:39:49.150" v="1218" actId="14100"/>
          <ac:spMkLst>
            <pc:docMk/>
            <pc:sldMk cId="3101324480" sldId="264"/>
            <ac:spMk id="5" creationId="{B4A5A7A6-D8E6-1431-362E-CAF9C2351D79}"/>
          </ac:spMkLst>
        </pc:spChg>
        <pc:spChg chg="mod">
          <ac:chgData name="Yu, Duo" userId="97a69ae5-e632-4bf2-a339-618996bb8e19" providerId="ADAL" clId="{C4FA4A6D-8F74-4F4C-A764-1E610E649ADD}" dt="2023-09-21T20:39:54.975" v="1219" actId="14100"/>
          <ac:spMkLst>
            <pc:docMk/>
            <pc:sldMk cId="3101324480" sldId="264"/>
            <ac:spMk id="6" creationId="{48A54015-3AAA-19A0-1336-895835895F2C}"/>
          </ac:spMkLst>
        </pc:spChg>
      </pc:sldChg>
      <pc:sldChg chg="modSp add mod">
        <pc:chgData name="Yu, Duo" userId="97a69ae5-e632-4bf2-a339-618996bb8e19" providerId="ADAL" clId="{C4FA4A6D-8F74-4F4C-A764-1E610E649ADD}" dt="2023-09-21T20:49:56.542" v="1244" actId="14100"/>
        <pc:sldMkLst>
          <pc:docMk/>
          <pc:sldMk cId="460864877" sldId="265"/>
        </pc:sldMkLst>
        <pc:spChg chg="mod">
          <ac:chgData name="Yu, Duo" userId="97a69ae5-e632-4bf2-a339-618996bb8e19" providerId="ADAL" clId="{C4FA4A6D-8F74-4F4C-A764-1E610E649ADD}" dt="2023-09-21T20:45:05.349" v="1221"/>
          <ac:spMkLst>
            <pc:docMk/>
            <pc:sldMk cId="460864877" sldId="265"/>
            <ac:spMk id="5" creationId="{B4A5A7A6-D8E6-1431-362E-CAF9C2351D79}"/>
          </ac:spMkLst>
        </pc:spChg>
        <pc:spChg chg="mod">
          <ac:chgData name="Yu, Duo" userId="97a69ae5-e632-4bf2-a339-618996bb8e19" providerId="ADAL" clId="{C4FA4A6D-8F74-4F4C-A764-1E610E649ADD}" dt="2023-09-21T20:49:56.542" v="1244" actId="14100"/>
          <ac:spMkLst>
            <pc:docMk/>
            <pc:sldMk cId="460864877" sldId="265"/>
            <ac:spMk id="6" creationId="{48A54015-3AAA-19A0-1336-895835895F2C}"/>
          </ac:spMkLst>
        </pc:spChg>
      </pc:sldChg>
      <pc:sldChg chg="del">
        <pc:chgData name="Yu, Duo" userId="97a69ae5-e632-4bf2-a339-618996bb8e19" providerId="ADAL" clId="{C4FA4A6D-8F74-4F4C-A764-1E610E649ADD}" dt="2023-09-19T17:43:50.009" v="53" actId="47"/>
        <pc:sldMkLst>
          <pc:docMk/>
          <pc:sldMk cId="4217208850" sldId="265"/>
        </pc:sldMkLst>
      </pc:sldChg>
      <pc:sldChg chg="addSp modSp add mod">
        <pc:chgData name="Yu, Duo" userId="97a69ae5-e632-4bf2-a339-618996bb8e19" providerId="ADAL" clId="{C4FA4A6D-8F74-4F4C-A764-1E610E649ADD}" dt="2023-09-21T21:11:38.112" v="1462" actId="20577"/>
        <pc:sldMkLst>
          <pc:docMk/>
          <pc:sldMk cId="2599598785" sldId="266"/>
        </pc:sldMkLst>
        <pc:spChg chg="mod">
          <ac:chgData name="Yu, Duo" userId="97a69ae5-e632-4bf2-a339-618996bb8e19" providerId="ADAL" clId="{C4FA4A6D-8F74-4F4C-A764-1E610E649ADD}" dt="2023-09-21T21:09:15.507" v="1251" actId="20577"/>
          <ac:spMkLst>
            <pc:docMk/>
            <pc:sldMk cId="2599598785" sldId="266"/>
            <ac:spMk id="5" creationId="{B4A5A7A6-D8E6-1431-362E-CAF9C2351D79}"/>
          </ac:spMkLst>
        </pc:spChg>
        <pc:spChg chg="mod">
          <ac:chgData name="Yu, Duo" userId="97a69ae5-e632-4bf2-a339-618996bb8e19" providerId="ADAL" clId="{C4FA4A6D-8F74-4F4C-A764-1E610E649ADD}" dt="2023-09-21T21:11:38.112" v="1462" actId="20577"/>
          <ac:spMkLst>
            <pc:docMk/>
            <pc:sldMk cId="2599598785" sldId="266"/>
            <ac:spMk id="6" creationId="{48A54015-3AAA-19A0-1336-895835895F2C}"/>
          </ac:spMkLst>
        </pc:spChg>
        <pc:picChg chg="add mod">
          <ac:chgData name="Yu, Duo" userId="97a69ae5-e632-4bf2-a339-618996bb8e19" providerId="ADAL" clId="{C4FA4A6D-8F74-4F4C-A764-1E610E649ADD}" dt="2023-09-21T21:11:14.989" v="1459" actId="1076"/>
          <ac:picMkLst>
            <pc:docMk/>
            <pc:sldMk cId="2599598785" sldId="266"/>
            <ac:picMk id="2" creationId="{FE227855-3DE4-BD90-C759-3DAD2C36F734}"/>
          </ac:picMkLst>
        </pc:picChg>
      </pc:sldChg>
      <pc:sldChg chg="del">
        <pc:chgData name="Yu, Duo" userId="97a69ae5-e632-4bf2-a339-618996bb8e19" providerId="ADAL" clId="{C4FA4A6D-8F74-4F4C-A764-1E610E649ADD}" dt="2023-09-19T17:43:50.919" v="54" actId="47"/>
        <pc:sldMkLst>
          <pc:docMk/>
          <pc:sldMk cId="396696297" sldId="267"/>
        </pc:sldMkLst>
      </pc:sldChg>
      <pc:sldChg chg="modSp new mod">
        <pc:chgData name="Yu, Duo" userId="97a69ae5-e632-4bf2-a339-618996bb8e19" providerId="ADAL" clId="{C4FA4A6D-8F74-4F4C-A764-1E610E649ADD}" dt="2023-09-21T21:47:14.860" v="2140"/>
        <pc:sldMkLst>
          <pc:docMk/>
          <pc:sldMk cId="1375213621" sldId="267"/>
        </pc:sldMkLst>
        <pc:spChg chg="mod">
          <ac:chgData name="Yu, Duo" userId="97a69ae5-e632-4bf2-a339-618996bb8e19" providerId="ADAL" clId="{C4FA4A6D-8F74-4F4C-A764-1E610E649ADD}" dt="2023-09-21T21:25:29.139" v="1535" actId="14100"/>
          <ac:spMkLst>
            <pc:docMk/>
            <pc:sldMk cId="1375213621" sldId="267"/>
            <ac:spMk id="2" creationId="{8C646104-AD0D-C6F3-2AAB-F99CFEAA15F1}"/>
          </ac:spMkLst>
        </pc:spChg>
        <pc:spChg chg="mod">
          <ac:chgData name="Yu, Duo" userId="97a69ae5-e632-4bf2-a339-618996bb8e19" providerId="ADAL" clId="{C4FA4A6D-8F74-4F4C-A764-1E610E649ADD}" dt="2023-09-21T21:47:14.860" v="2140"/>
          <ac:spMkLst>
            <pc:docMk/>
            <pc:sldMk cId="1375213621" sldId="267"/>
            <ac:spMk id="3" creationId="{C763E50A-D3A8-DA47-9E32-C2D0C2ED801D}"/>
          </ac:spMkLst>
        </pc:spChg>
      </pc:sldChg>
      <pc:sldChg chg="addSp delSp modSp add mod">
        <pc:chgData name="Yu, Duo" userId="97a69ae5-e632-4bf2-a339-618996bb8e19" providerId="ADAL" clId="{C4FA4A6D-8F74-4F4C-A764-1E610E649ADD}" dt="2023-09-21T22:08:10.512" v="2924" actId="12"/>
        <pc:sldMkLst>
          <pc:docMk/>
          <pc:sldMk cId="1978721507" sldId="268"/>
        </pc:sldMkLst>
        <pc:spChg chg="mod">
          <ac:chgData name="Yu, Duo" userId="97a69ae5-e632-4bf2-a339-618996bb8e19" providerId="ADAL" clId="{C4FA4A6D-8F74-4F4C-A764-1E610E649ADD}" dt="2023-09-21T21:47:37.516" v="2151" actId="1076"/>
          <ac:spMkLst>
            <pc:docMk/>
            <pc:sldMk cId="1978721507" sldId="268"/>
            <ac:spMk id="2" creationId="{8C646104-AD0D-C6F3-2AAB-F99CFEAA15F1}"/>
          </ac:spMkLst>
        </pc:spChg>
        <pc:spChg chg="mod">
          <ac:chgData name="Yu, Duo" userId="97a69ae5-e632-4bf2-a339-618996bb8e19" providerId="ADAL" clId="{C4FA4A6D-8F74-4F4C-A764-1E610E649ADD}" dt="2023-09-21T22:08:10.512" v="2924" actId="12"/>
          <ac:spMkLst>
            <pc:docMk/>
            <pc:sldMk cId="1978721507" sldId="268"/>
            <ac:spMk id="3" creationId="{C763E50A-D3A8-DA47-9E32-C2D0C2ED801D}"/>
          </ac:spMkLst>
        </pc:spChg>
        <pc:picChg chg="add mod">
          <ac:chgData name="Yu, Duo" userId="97a69ae5-e632-4bf2-a339-618996bb8e19" providerId="ADAL" clId="{C4FA4A6D-8F74-4F4C-A764-1E610E649ADD}" dt="2023-09-21T22:03:28.204" v="2586" actId="1076"/>
          <ac:picMkLst>
            <pc:docMk/>
            <pc:sldMk cId="1978721507" sldId="268"/>
            <ac:picMk id="5" creationId="{4A3E9E2B-3929-FD9B-DB19-AC05F6C7E4BA}"/>
          </ac:picMkLst>
        </pc:picChg>
        <pc:picChg chg="add del">
          <ac:chgData name="Yu, Duo" userId="97a69ae5-e632-4bf2-a339-618996bb8e19" providerId="ADAL" clId="{C4FA4A6D-8F74-4F4C-A764-1E610E649ADD}" dt="2023-09-21T22:04:54.157" v="2613" actId="22"/>
          <ac:picMkLst>
            <pc:docMk/>
            <pc:sldMk cId="1978721507" sldId="268"/>
            <ac:picMk id="7" creationId="{9989930F-8ED5-6819-F93A-5141D2C7A70D}"/>
          </ac:picMkLst>
        </pc:picChg>
      </pc:sldChg>
      <pc:sldChg chg="del">
        <pc:chgData name="Yu, Duo" userId="97a69ae5-e632-4bf2-a339-618996bb8e19" providerId="ADAL" clId="{C4FA4A6D-8F74-4F4C-A764-1E610E649ADD}" dt="2023-09-19T17:43:51.831" v="55" actId="47"/>
        <pc:sldMkLst>
          <pc:docMk/>
          <pc:sldMk cId="2678743726" sldId="268"/>
        </pc:sldMkLst>
      </pc:sldChg>
      <pc:sldChg chg="del">
        <pc:chgData name="Yu, Duo" userId="97a69ae5-e632-4bf2-a339-618996bb8e19" providerId="ADAL" clId="{C4FA4A6D-8F74-4F4C-A764-1E610E649ADD}" dt="2023-09-19T17:43:52.663" v="56" actId="47"/>
        <pc:sldMkLst>
          <pc:docMk/>
          <pc:sldMk cId="2491921230" sldId="269"/>
        </pc:sldMkLst>
      </pc:sldChg>
      <pc:sldChg chg="delSp modSp add mod">
        <pc:chgData name="Yu, Duo" userId="97a69ae5-e632-4bf2-a339-618996bb8e19" providerId="ADAL" clId="{C4FA4A6D-8F74-4F4C-A764-1E610E649ADD}" dt="2023-09-21T22:12:08.212" v="3282" actId="5793"/>
        <pc:sldMkLst>
          <pc:docMk/>
          <pc:sldMk cId="2517280722" sldId="269"/>
        </pc:sldMkLst>
        <pc:spChg chg="mod">
          <ac:chgData name="Yu, Duo" userId="97a69ae5-e632-4bf2-a339-618996bb8e19" providerId="ADAL" clId="{C4FA4A6D-8F74-4F4C-A764-1E610E649ADD}" dt="2023-09-21T22:12:08.212" v="3282" actId="5793"/>
          <ac:spMkLst>
            <pc:docMk/>
            <pc:sldMk cId="2517280722" sldId="269"/>
            <ac:spMk id="3" creationId="{C763E50A-D3A8-DA47-9E32-C2D0C2ED801D}"/>
          </ac:spMkLst>
        </pc:spChg>
        <pc:picChg chg="del">
          <ac:chgData name="Yu, Duo" userId="97a69ae5-e632-4bf2-a339-618996bb8e19" providerId="ADAL" clId="{C4FA4A6D-8F74-4F4C-A764-1E610E649ADD}" dt="2023-09-21T22:05:12.988" v="2615" actId="478"/>
          <ac:picMkLst>
            <pc:docMk/>
            <pc:sldMk cId="2517280722" sldId="269"/>
            <ac:picMk id="5" creationId="{4A3E9E2B-3929-FD9B-DB19-AC05F6C7E4BA}"/>
          </ac:picMkLst>
        </pc:picChg>
      </pc:sldChg>
      <pc:sldChg chg="del">
        <pc:chgData name="Yu, Duo" userId="97a69ae5-e632-4bf2-a339-618996bb8e19" providerId="ADAL" clId="{C4FA4A6D-8F74-4F4C-A764-1E610E649ADD}" dt="2023-09-19T17:43:53.499" v="57" actId="47"/>
        <pc:sldMkLst>
          <pc:docMk/>
          <pc:sldMk cId="3251096074" sldId="270"/>
        </pc:sldMkLst>
      </pc:sldChg>
      <pc:sldChg chg="addSp delSp modSp new del mod setBg modClrScheme chgLayout">
        <pc:chgData name="Yu, Duo" userId="97a69ae5-e632-4bf2-a339-618996bb8e19" providerId="ADAL" clId="{C4FA4A6D-8F74-4F4C-A764-1E610E649ADD}" dt="2023-09-21T22:25:02.396" v="3335" actId="47"/>
        <pc:sldMkLst>
          <pc:docMk/>
          <pc:sldMk cId="3395184254" sldId="270"/>
        </pc:sldMkLst>
        <pc:spChg chg="del">
          <ac:chgData name="Yu, Duo" userId="97a69ae5-e632-4bf2-a339-618996bb8e19" providerId="ADAL" clId="{C4FA4A6D-8F74-4F4C-A764-1E610E649ADD}" dt="2023-09-21T22:15:27.994" v="3322" actId="700"/>
          <ac:spMkLst>
            <pc:docMk/>
            <pc:sldMk cId="3395184254" sldId="270"/>
            <ac:spMk id="2" creationId="{D9A0B2C0-67B4-E51F-62C7-A8A94A13A0FD}"/>
          </ac:spMkLst>
        </pc:spChg>
        <pc:spChg chg="del">
          <ac:chgData name="Yu, Duo" userId="97a69ae5-e632-4bf2-a339-618996bb8e19" providerId="ADAL" clId="{C4FA4A6D-8F74-4F4C-A764-1E610E649ADD}" dt="2023-09-21T22:15:27.994" v="3322" actId="700"/>
          <ac:spMkLst>
            <pc:docMk/>
            <pc:sldMk cId="3395184254" sldId="270"/>
            <ac:spMk id="3" creationId="{6ECDC2D3-C8D7-AFA3-E9D8-805DE00B5CB8}"/>
          </ac:spMkLst>
        </pc:spChg>
        <pc:spChg chg="add del">
          <ac:chgData name="Yu, Duo" userId="97a69ae5-e632-4bf2-a339-618996bb8e19" providerId="ADAL" clId="{C4FA4A6D-8F74-4F4C-A764-1E610E649ADD}" dt="2023-09-21T22:15:44.364" v="3325" actId="26606"/>
          <ac:spMkLst>
            <pc:docMk/>
            <pc:sldMk cId="3395184254" sldId="270"/>
            <ac:spMk id="10" creationId="{92B0CFF1-78D7-4A83-A95E-71F9E3831622}"/>
          </ac:spMkLst>
        </pc:spChg>
        <pc:picChg chg="add mod">
          <ac:chgData name="Yu, Duo" userId="97a69ae5-e632-4bf2-a339-618996bb8e19" providerId="ADAL" clId="{C4FA4A6D-8F74-4F4C-A764-1E610E649ADD}" dt="2023-09-21T22:19:54.996" v="3333" actId="1076"/>
          <ac:picMkLst>
            <pc:docMk/>
            <pc:sldMk cId="3395184254" sldId="270"/>
            <ac:picMk id="5" creationId="{934E1DFF-3781-F07D-06CA-45B9C7A57B0A}"/>
          </ac:picMkLst>
        </pc:picChg>
      </pc:sldChg>
      <pc:sldChg chg="add">
        <pc:chgData name="Yu, Duo" userId="97a69ae5-e632-4bf2-a339-618996bb8e19" providerId="ADAL" clId="{C4FA4A6D-8F74-4F4C-A764-1E610E649ADD}" dt="2023-09-21T22:24:59.063" v="3334"/>
        <pc:sldMkLst>
          <pc:docMk/>
          <pc:sldMk cId="3695515599" sldId="271"/>
        </pc:sldMkLst>
      </pc:sldChg>
      <pc:sldChg chg="addSp delSp modSp new mod chgLayout">
        <pc:chgData name="Yu, Duo" userId="97a69ae5-e632-4bf2-a339-618996bb8e19" providerId="ADAL" clId="{C4FA4A6D-8F74-4F4C-A764-1E610E649ADD}" dt="2023-09-22T15:00:54.262" v="4325" actId="20577"/>
        <pc:sldMkLst>
          <pc:docMk/>
          <pc:sldMk cId="1282409960" sldId="272"/>
        </pc:sldMkLst>
        <pc:spChg chg="del">
          <ac:chgData name="Yu, Duo" userId="97a69ae5-e632-4bf2-a339-618996bb8e19" providerId="ADAL" clId="{C4FA4A6D-8F74-4F4C-A764-1E610E649ADD}" dt="2023-09-22T14:16:37.550" v="3337" actId="700"/>
          <ac:spMkLst>
            <pc:docMk/>
            <pc:sldMk cId="1282409960" sldId="272"/>
            <ac:spMk id="2" creationId="{C07A7842-C7B2-3D65-75CD-7362CA68432D}"/>
          </ac:spMkLst>
        </pc:spChg>
        <pc:spChg chg="del">
          <ac:chgData name="Yu, Duo" userId="97a69ae5-e632-4bf2-a339-618996bb8e19" providerId="ADAL" clId="{C4FA4A6D-8F74-4F4C-A764-1E610E649ADD}" dt="2023-09-22T14:16:37.550" v="3337" actId="700"/>
          <ac:spMkLst>
            <pc:docMk/>
            <pc:sldMk cId="1282409960" sldId="272"/>
            <ac:spMk id="3" creationId="{B26D555F-9523-2196-94D7-46293C3BF74A}"/>
          </ac:spMkLst>
        </pc:spChg>
        <pc:spChg chg="add mod ord">
          <ac:chgData name="Yu, Duo" userId="97a69ae5-e632-4bf2-a339-618996bb8e19" providerId="ADAL" clId="{C4FA4A6D-8F74-4F4C-A764-1E610E649ADD}" dt="2023-09-22T14:17:37.271" v="3360" actId="14100"/>
          <ac:spMkLst>
            <pc:docMk/>
            <pc:sldMk cId="1282409960" sldId="272"/>
            <ac:spMk id="4" creationId="{A05112C7-9324-8894-E61D-B925D095DC24}"/>
          </ac:spMkLst>
        </pc:spChg>
        <pc:spChg chg="add mod ord">
          <ac:chgData name="Yu, Duo" userId="97a69ae5-e632-4bf2-a339-618996bb8e19" providerId="ADAL" clId="{C4FA4A6D-8F74-4F4C-A764-1E610E649ADD}" dt="2023-09-22T15:00:54.262" v="4325" actId="20577"/>
          <ac:spMkLst>
            <pc:docMk/>
            <pc:sldMk cId="1282409960" sldId="272"/>
            <ac:spMk id="5" creationId="{F7FCD090-CB21-4EB4-1584-96E5215774FF}"/>
          </ac:spMkLst>
        </pc:spChg>
        <pc:picChg chg="add mod">
          <ac:chgData name="Yu, Duo" userId="97a69ae5-e632-4bf2-a339-618996bb8e19" providerId="ADAL" clId="{C4FA4A6D-8F74-4F4C-A764-1E610E649ADD}" dt="2023-09-22T14:59:12.191" v="4208" actId="1076"/>
          <ac:picMkLst>
            <pc:docMk/>
            <pc:sldMk cId="1282409960" sldId="272"/>
            <ac:picMk id="6" creationId="{0B9A8286-E86C-395A-1039-D201084BBFEB}"/>
          </ac:picMkLst>
        </pc:picChg>
      </pc:sldChg>
      <pc:sldChg chg="del">
        <pc:chgData name="Yu, Duo" userId="97a69ae5-e632-4bf2-a339-618996bb8e19" providerId="ADAL" clId="{C4FA4A6D-8F74-4F4C-A764-1E610E649ADD}" dt="2023-09-19T17:44:07.697" v="58" actId="47"/>
        <pc:sldMkLst>
          <pc:docMk/>
          <pc:sldMk cId="3992166171" sldId="272"/>
        </pc:sldMkLst>
      </pc:sldChg>
      <pc:sldChg chg="del">
        <pc:chgData name="Yu, Duo" userId="97a69ae5-e632-4bf2-a339-618996bb8e19" providerId="ADAL" clId="{C4FA4A6D-8F74-4F4C-A764-1E610E649ADD}" dt="2023-09-19T17:44:08.491" v="59" actId="47"/>
        <pc:sldMkLst>
          <pc:docMk/>
          <pc:sldMk cId="688724425" sldId="273"/>
        </pc:sldMkLst>
      </pc:sldChg>
      <pc:sldChg chg="addSp delSp new mod modClrScheme chgLayout">
        <pc:chgData name="Yu, Duo" userId="97a69ae5-e632-4bf2-a339-618996bb8e19" providerId="ADAL" clId="{C4FA4A6D-8F74-4F4C-A764-1E610E649ADD}" dt="2023-09-22T15:02:37.596" v="4328" actId="22"/>
        <pc:sldMkLst>
          <pc:docMk/>
          <pc:sldMk cId="1929176706" sldId="273"/>
        </pc:sldMkLst>
        <pc:spChg chg="del">
          <ac:chgData name="Yu, Duo" userId="97a69ae5-e632-4bf2-a339-618996bb8e19" providerId="ADAL" clId="{C4FA4A6D-8F74-4F4C-A764-1E610E649ADD}" dt="2023-09-22T15:02:34.771" v="4327" actId="700"/>
          <ac:spMkLst>
            <pc:docMk/>
            <pc:sldMk cId="1929176706" sldId="273"/>
            <ac:spMk id="2" creationId="{397E5BD8-CBFF-0620-D1C8-39A827668970}"/>
          </ac:spMkLst>
        </pc:spChg>
        <pc:spChg chg="del">
          <ac:chgData name="Yu, Duo" userId="97a69ae5-e632-4bf2-a339-618996bb8e19" providerId="ADAL" clId="{C4FA4A6D-8F74-4F4C-A764-1E610E649ADD}" dt="2023-09-22T15:02:34.771" v="4327" actId="700"/>
          <ac:spMkLst>
            <pc:docMk/>
            <pc:sldMk cId="1929176706" sldId="273"/>
            <ac:spMk id="3" creationId="{D5C62ED5-9067-6E48-D330-34CC9C93E275}"/>
          </ac:spMkLst>
        </pc:spChg>
        <pc:picChg chg="add">
          <ac:chgData name="Yu, Duo" userId="97a69ae5-e632-4bf2-a339-618996bb8e19" providerId="ADAL" clId="{C4FA4A6D-8F74-4F4C-A764-1E610E649ADD}" dt="2023-09-22T15:02:37.596" v="4328" actId="22"/>
          <ac:picMkLst>
            <pc:docMk/>
            <pc:sldMk cId="1929176706" sldId="273"/>
            <ac:picMk id="5" creationId="{4D796416-72D7-FD2D-C56D-8502F2E23F9A}"/>
          </ac:picMkLst>
        </pc:picChg>
      </pc:sldChg>
      <pc:sldChg chg="del">
        <pc:chgData name="Yu, Duo" userId="97a69ae5-e632-4bf2-a339-618996bb8e19" providerId="ADAL" clId="{C4FA4A6D-8F74-4F4C-A764-1E610E649ADD}" dt="2023-09-19T17:44:09.241" v="60" actId="47"/>
        <pc:sldMkLst>
          <pc:docMk/>
          <pc:sldMk cId="446759757" sldId="274"/>
        </pc:sldMkLst>
      </pc:sldChg>
      <pc:sldChg chg="addSp modSp new mod modClrScheme chgLayout">
        <pc:chgData name="Yu, Duo" userId="97a69ae5-e632-4bf2-a339-618996bb8e19" providerId="ADAL" clId="{C4FA4A6D-8F74-4F4C-A764-1E610E649ADD}" dt="2023-09-22T15:17:01.567" v="4569"/>
        <pc:sldMkLst>
          <pc:docMk/>
          <pc:sldMk cId="3997206994" sldId="274"/>
        </pc:sldMkLst>
        <pc:spChg chg="add mod">
          <ac:chgData name="Yu, Duo" userId="97a69ae5-e632-4bf2-a339-618996bb8e19" providerId="ADAL" clId="{C4FA4A6D-8F74-4F4C-A764-1E610E649ADD}" dt="2023-09-22T15:12:50.366" v="4331"/>
          <ac:spMkLst>
            <pc:docMk/>
            <pc:sldMk cId="3997206994" sldId="274"/>
            <ac:spMk id="2" creationId="{41F95277-E217-4D9B-C9DC-F125E3A5A9D4}"/>
          </ac:spMkLst>
        </pc:spChg>
        <pc:spChg chg="add mod">
          <ac:chgData name="Yu, Duo" userId="97a69ae5-e632-4bf2-a339-618996bb8e19" providerId="ADAL" clId="{C4FA4A6D-8F74-4F4C-A764-1E610E649ADD}" dt="2023-09-22T15:17:01.567" v="4569"/>
          <ac:spMkLst>
            <pc:docMk/>
            <pc:sldMk cId="3997206994" sldId="274"/>
            <ac:spMk id="3" creationId="{EC866453-E136-350F-F0B6-9BB4A68920FE}"/>
          </ac:spMkLst>
        </pc:spChg>
      </pc:sldChg>
      <pc:sldChg chg="del">
        <pc:chgData name="Yu, Duo" userId="97a69ae5-e632-4bf2-a339-618996bb8e19" providerId="ADAL" clId="{C4FA4A6D-8F74-4F4C-A764-1E610E649ADD}" dt="2023-09-19T17:44:10.057" v="61" actId="47"/>
        <pc:sldMkLst>
          <pc:docMk/>
          <pc:sldMk cId="3396516286" sldId="275"/>
        </pc:sldMkLst>
      </pc:sldChg>
      <pc:sldChg chg="del">
        <pc:chgData name="Yu, Duo" userId="97a69ae5-e632-4bf2-a339-618996bb8e19" providerId="ADAL" clId="{C4FA4A6D-8F74-4F4C-A764-1E610E649ADD}" dt="2023-09-19T17:44:10.887" v="62" actId="47"/>
        <pc:sldMkLst>
          <pc:docMk/>
          <pc:sldMk cId="3647834704" sldId="276"/>
        </pc:sldMkLst>
      </pc:sldChg>
      <pc:sldChg chg="add">
        <pc:chgData name="Yu, Duo" userId="97a69ae5-e632-4bf2-a339-618996bb8e19" providerId="ADAL" clId="{C4FA4A6D-8F74-4F4C-A764-1E610E649ADD}" dt="2023-09-22T15:17:06.675" v="4570"/>
        <pc:sldMkLst>
          <pc:docMk/>
          <pc:sldMk cId="128990794" sldId="277"/>
        </pc:sldMkLst>
      </pc:sldChg>
      <pc:sldChg chg="del">
        <pc:chgData name="Yu, Duo" userId="97a69ae5-e632-4bf2-a339-618996bb8e19" providerId="ADAL" clId="{C4FA4A6D-8F74-4F4C-A764-1E610E649ADD}" dt="2023-09-19T17:44:11.728" v="63" actId="47"/>
        <pc:sldMkLst>
          <pc:docMk/>
          <pc:sldMk cId="3294315841" sldId="277"/>
        </pc:sldMkLst>
      </pc:sldChg>
      <pc:sldChg chg="addSp modSp add mod">
        <pc:chgData name="Yu, Duo" userId="97a69ae5-e632-4bf2-a339-618996bb8e19" providerId="ADAL" clId="{C4FA4A6D-8F74-4F4C-A764-1E610E649ADD}" dt="2023-09-22T15:21:11.586" v="4638" actId="2711"/>
        <pc:sldMkLst>
          <pc:docMk/>
          <pc:sldMk cId="122839408" sldId="278"/>
        </pc:sldMkLst>
        <pc:spChg chg="add mod">
          <ac:chgData name="Yu, Duo" userId="97a69ae5-e632-4bf2-a339-618996bb8e19" providerId="ADAL" clId="{C4FA4A6D-8F74-4F4C-A764-1E610E649ADD}" dt="2023-09-22T15:17:57.274" v="4579" actId="208"/>
          <ac:spMkLst>
            <pc:docMk/>
            <pc:sldMk cId="122839408" sldId="278"/>
            <ac:spMk id="2" creationId="{C83D0AB7-6A16-EA9D-81FD-E342032AB868}"/>
          </ac:spMkLst>
        </pc:spChg>
        <pc:spChg chg="add mod">
          <ac:chgData name="Yu, Duo" userId="97a69ae5-e632-4bf2-a339-618996bb8e19" providerId="ADAL" clId="{C4FA4A6D-8F74-4F4C-A764-1E610E649ADD}" dt="2023-09-22T15:21:11.586" v="4638" actId="2711"/>
          <ac:spMkLst>
            <pc:docMk/>
            <pc:sldMk cId="122839408" sldId="278"/>
            <ac:spMk id="212" creationId="{3319DCBF-5BB8-B591-E7BF-CEBCB4B3E972}"/>
          </ac:spMkLst>
        </pc:spChg>
      </pc:sldChg>
      <pc:sldChg chg="del">
        <pc:chgData name="Yu, Duo" userId="97a69ae5-e632-4bf2-a339-618996bb8e19" providerId="ADAL" clId="{C4FA4A6D-8F74-4F4C-A764-1E610E649ADD}" dt="2023-09-19T17:44:12.726" v="64" actId="47"/>
        <pc:sldMkLst>
          <pc:docMk/>
          <pc:sldMk cId="758010534" sldId="278"/>
        </pc:sldMkLst>
      </pc:sldChg>
      <pc:sldChg chg="add del">
        <pc:chgData name="Yu, Duo" userId="97a69ae5-e632-4bf2-a339-618996bb8e19" providerId="ADAL" clId="{C4FA4A6D-8F74-4F4C-A764-1E610E649ADD}" dt="2023-09-22T15:17:23.388" v="4574"/>
        <pc:sldMkLst>
          <pc:docMk/>
          <pc:sldMk cId="2096047454" sldId="278"/>
        </pc:sldMkLst>
      </pc:sldChg>
      <pc:sldChg chg="add del">
        <pc:chgData name="Yu, Duo" userId="97a69ae5-e632-4bf2-a339-618996bb8e19" providerId="ADAL" clId="{C4FA4A6D-8F74-4F4C-A764-1E610E649ADD}" dt="2023-09-22T15:17:19.755" v="4572" actId="47"/>
        <pc:sldMkLst>
          <pc:docMk/>
          <pc:sldMk cId="2823337219" sldId="278"/>
        </pc:sldMkLst>
      </pc:sldChg>
      <pc:sldChg chg="del">
        <pc:chgData name="Yu, Duo" userId="97a69ae5-e632-4bf2-a339-618996bb8e19" providerId="ADAL" clId="{C4FA4A6D-8F74-4F4C-A764-1E610E649ADD}" dt="2023-09-19T17:44:13.633" v="65" actId="47"/>
        <pc:sldMkLst>
          <pc:docMk/>
          <pc:sldMk cId="2942213666" sldId="279"/>
        </pc:sldMkLst>
      </pc:sldChg>
      <pc:sldChg chg="del">
        <pc:chgData name="Yu, Duo" userId="97a69ae5-e632-4bf2-a339-618996bb8e19" providerId="ADAL" clId="{C4FA4A6D-8F74-4F4C-A764-1E610E649ADD}" dt="2023-09-19T17:44:15.065" v="66" actId="47"/>
        <pc:sldMkLst>
          <pc:docMk/>
          <pc:sldMk cId="3879913843" sldId="280"/>
        </pc:sldMkLst>
      </pc:sldChg>
    </pc:docChg>
  </pc:docChgLst>
  <pc:docChgLst>
    <pc:chgData name="Yu, Duo" userId="97a69ae5-e632-4bf2-a339-618996bb8e19" providerId="ADAL" clId="{AD82647A-31E0-4713-965E-FC9F45724ED4}"/>
    <pc:docChg chg="modSld">
      <pc:chgData name="Yu, Duo" userId="97a69ae5-e632-4bf2-a339-618996bb8e19" providerId="ADAL" clId="{AD82647A-31E0-4713-965E-FC9F45724ED4}" dt="2023-10-23T14:50:17.287" v="609"/>
      <pc:docMkLst>
        <pc:docMk/>
      </pc:docMkLst>
      <pc:sldChg chg="addSp delSp modSp mod">
        <pc:chgData name="Yu, Duo" userId="97a69ae5-e632-4bf2-a339-618996bb8e19" providerId="ADAL" clId="{AD82647A-31E0-4713-965E-FC9F45724ED4}" dt="2023-10-23T14:50:17.287" v="609"/>
        <pc:sldMkLst>
          <pc:docMk/>
          <pc:sldMk cId="3223721592" sldId="280"/>
        </pc:sldMkLst>
        <pc:grpChg chg="mod">
          <ac:chgData name="Yu, Duo" userId="97a69ae5-e632-4bf2-a339-618996bb8e19" providerId="ADAL" clId="{AD82647A-31E0-4713-965E-FC9F45724ED4}" dt="2023-10-23T14:11:15.856" v="8"/>
          <ac:grpSpMkLst>
            <pc:docMk/>
            <pc:sldMk cId="3223721592" sldId="280"/>
            <ac:grpSpMk id="10" creationId="{9B51D31D-677C-16A2-8815-D1FB81BAFA65}"/>
          </ac:grpSpMkLst>
        </pc:grpChg>
        <pc:grpChg chg="del mod">
          <ac:chgData name="Yu, Duo" userId="97a69ae5-e632-4bf2-a339-618996bb8e19" providerId="ADAL" clId="{AD82647A-31E0-4713-965E-FC9F45724ED4}" dt="2023-10-23T14:11:42.612" v="18"/>
          <ac:grpSpMkLst>
            <pc:docMk/>
            <pc:sldMk cId="3223721592" sldId="280"/>
            <ac:grpSpMk id="17" creationId="{310B1259-D44A-2DF4-90FF-83C5516C078C}"/>
          </ac:grpSpMkLst>
        </pc:grpChg>
        <pc:grpChg chg="mod">
          <ac:chgData name="Yu, Duo" userId="97a69ae5-e632-4bf2-a339-618996bb8e19" providerId="ADAL" clId="{AD82647A-31E0-4713-965E-FC9F45724ED4}" dt="2023-10-23T14:11:57.242" v="32"/>
          <ac:grpSpMkLst>
            <pc:docMk/>
            <pc:sldMk cId="3223721592" sldId="280"/>
            <ac:grpSpMk id="30" creationId="{81B5A5A7-03AA-A9C3-26DB-F0F9DC7E2EC6}"/>
          </ac:grpSpMkLst>
        </pc:grpChg>
        <pc:grpChg chg="del mod">
          <ac:chgData name="Yu, Duo" userId="97a69ae5-e632-4bf2-a339-618996bb8e19" providerId="ADAL" clId="{AD82647A-31E0-4713-965E-FC9F45724ED4}" dt="2023-10-23T14:12:10.239" v="40"/>
          <ac:grpSpMkLst>
            <pc:docMk/>
            <pc:sldMk cId="3223721592" sldId="280"/>
            <ac:grpSpMk id="36" creationId="{387857DA-A6BF-CF2E-4387-899579785BD6}"/>
          </ac:grpSpMkLst>
        </pc:grpChg>
        <pc:grpChg chg="mod">
          <ac:chgData name="Yu, Duo" userId="97a69ae5-e632-4bf2-a339-618996bb8e19" providerId="ADAL" clId="{AD82647A-31E0-4713-965E-FC9F45724ED4}" dt="2023-10-23T14:12:10.239" v="40"/>
          <ac:grpSpMkLst>
            <pc:docMk/>
            <pc:sldMk cId="3223721592" sldId="280"/>
            <ac:grpSpMk id="38" creationId="{7DE39AC2-760F-C108-28C2-C8F954FC545C}"/>
          </ac:grpSpMkLst>
        </pc:grpChg>
        <pc:grpChg chg="del mod">
          <ac:chgData name="Yu, Duo" userId="97a69ae5-e632-4bf2-a339-618996bb8e19" providerId="ADAL" clId="{AD82647A-31E0-4713-965E-FC9F45724ED4}" dt="2023-10-23T14:12:14.562" v="50"/>
          <ac:grpSpMkLst>
            <pc:docMk/>
            <pc:sldMk cId="3223721592" sldId="280"/>
            <ac:grpSpMk id="45" creationId="{062B6812-B0EA-13CB-A28E-6A4028F39DC6}"/>
          </ac:grpSpMkLst>
        </pc:grpChg>
        <pc:grpChg chg="mod">
          <ac:chgData name="Yu, Duo" userId="97a69ae5-e632-4bf2-a339-618996bb8e19" providerId="ADAL" clId="{AD82647A-31E0-4713-965E-FC9F45724ED4}" dt="2023-10-23T14:12:14.562" v="50"/>
          <ac:grpSpMkLst>
            <pc:docMk/>
            <pc:sldMk cId="3223721592" sldId="280"/>
            <ac:grpSpMk id="48" creationId="{7305FA36-F8FA-3AB6-0932-C552C919EF53}"/>
          </ac:grpSpMkLst>
        </pc:grpChg>
        <pc:grpChg chg="del mod">
          <ac:chgData name="Yu, Duo" userId="97a69ae5-e632-4bf2-a339-618996bb8e19" providerId="ADAL" clId="{AD82647A-31E0-4713-965E-FC9F45724ED4}" dt="2023-10-23T14:12:24.385" v="66"/>
          <ac:grpSpMkLst>
            <pc:docMk/>
            <pc:sldMk cId="3223721592" sldId="280"/>
            <ac:grpSpMk id="62" creationId="{C99752AC-2D1A-89F4-33CE-FE68C5FD24AF}"/>
          </ac:grpSpMkLst>
        </pc:grpChg>
        <pc:grpChg chg="mod">
          <ac:chgData name="Yu, Duo" userId="97a69ae5-e632-4bf2-a339-618996bb8e19" providerId="ADAL" clId="{AD82647A-31E0-4713-965E-FC9F45724ED4}" dt="2023-10-23T14:12:23.678" v="64"/>
          <ac:grpSpMkLst>
            <pc:docMk/>
            <pc:sldMk cId="3223721592" sldId="280"/>
            <ac:grpSpMk id="63" creationId="{D37A3564-64E9-2630-E02C-DB9890486433}"/>
          </ac:grpSpMkLst>
        </pc:grpChg>
        <pc:grpChg chg="mod">
          <ac:chgData name="Yu, Duo" userId="97a69ae5-e632-4bf2-a339-618996bb8e19" providerId="ADAL" clId="{AD82647A-31E0-4713-965E-FC9F45724ED4}" dt="2023-10-23T14:12:24.385" v="66"/>
          <ac:grpSpMkLst>
            <pc:docMk/>
            <pc:sldMk cId="3223721592" sldId="280"/>
            <ac:grpSpMk id="65" creationId="{259FE0B9-7FA3-70EC-E5B5-69290969FA27}"/>
          </ac:grpSpMkLst>
        </pc:grpChg>
        <pc:grpChg chg="del mod">
          <ac:chgData name="Yu, Duo" userId="97a69ae5-e632-4bf2-a339-618996bb8e19" providerId="ADAL" clId="{AD82647A-31E0-4713-965E-FC9F45724ED4}" dt="2023-10-23T14:12:31.393" v="78"/>
          <ac:grpSpMkLst>
            <pc:docMk/>
            <pc:sldMk cId="3223721592" sldId="280"/>
            <ac:grpSpMk id="74" creationId="{7775E24B-6B50-6F8A-376C-32AC06A8E2E7}"/>
          </ac:grpSpMkLst>
        </pc:grpChg>
        <pc:grpChg chg="del mod">
          <ac:chgData name="Yu, Duo" userId="97a69ae5-e632-4bf2-a339-618996bb8e19" providerId="ADAL" clId="{AD82647A-31E0-4713-965E-FC9F45724ED4}" dt="2023-10-23T14:12:35.231" v="87"/>
          <ac:grpSpMkLst>
            <pc:docMk/>
            <pc:sldMk cId="3223721592" sldId="280"/>
            <ac:grpSpMk id="77" creationId="{E23F5958-6A4C-1F59-7175-5A2B28D021B2}"/>
          </ac:grpSpMkLst>
        </pc:grpChg>
        <pc:grpChg chg="mod">
          <ac:chgData name="Yu, Duo" userId="97a69ae5-e632-4bf2-a339-618996bb8e19" providerId="ADAL" clId="{AD82647A-31E0-4713-965E-FC9F45724ED4}" dt="2023-10-23T14:12:35.231" v="87"/>
          <ac:grpSpMkLst>
            <pc:docMk/>
            <pc:sldMk cId="3223721592" sldId="280"/>
            <ac:grpSpMk id="86" creationId="{039E03C8-EAC8-DE1E-1353-F41316C90E5A}"/>
          </ac:grpSpMkLst>
        </pc:grpChg>
        <pc:grpChg chg="del mod">
          <ac:chgData name="Yu, Duo" userId="97a69ae5-e632-4bf2-a339-618996bb8e19" providerId="ADAL" clId="{AD82647A-31E0-4713-965E-FC9F45724ED4}" dt="2023-10-23T14:13:01.692" v="100"/>
          <ac:grpSpMkLst>
            <pc:docMk/>
            <pc:sldMk cId="3223721592" sldId="280"/>
            <ac:grpSpMk id="89" creationId="{30C88DA9-605A-3A61-1A8A-A4942236096D}"/>
          </ac:grpSpMkLst>
        </pc:grpChg>
        <pc:grpChg chg="mod">
          <ac:chgData name="Yu, Duo" userId="97a69ae5-e632-4bf2-a339-618996bb8e19" providerId="ADAL" clId="{AD82647A-31E0-4713-965E-FC9F45724ED4}" dt="2023-10-23T14:13:01.692" v="100"/>
          <ac:grpSpMkLst>
            <pc:docMk/>
            <pc:sldMk cId="3223721592" sldId="280"/>
            <ac:grpSpMk id="99" creationId="{C3B380F0-807C-432B-1474-ADB1C27BF238}"/>
          </ac:grpSpMkLst>
        </pc:grpChg>
        <pc:grpChg chg="mod">
          <ac:chgData name="Yu, Duo" userId="97a69ae5-e632-4bf2-a339-618996bb8e19" providerId="ADAL" clId="{AD82647A-31E0-4713-965E-FC9F45724ED4}" dt="2023-10-23T14:13:07.874" v="105"/>
          <ac:grpSpMkLst>
            <pc:docMk/>
            <pc:sldMk cId="3223721592" sldId="280"/>
            <ac:grpSpMk id="104" creationId="{7F4825CD-2DE2-B05F-C30B-99EFCD1D2D94}"/>
          </ac:grpSpMkLst>
        </pc:grpChg>
        <pc:grpChg chg="del mod">
          <ac:chgData name="Yu, Duo" userId="97a69ae5-e632-4bf2-a339-618996bb8e19" providerId="ADAL" clId="{AD82647A-31E0-4713-965E-FC9F45724ED4}" dt="2023-10-23T14:13:14.133" v="110"/>
          <ac:grpSpMkLst>
            <pc:docMk/>
            <pc:sldMk cId="3223721592" sldId="280"/>
            <ac:grpSpMk id="107" creationId="{CA3F6D18-61B5-7484-7FD3-9D43A16C300E}"/>
          </ac:grpSpMkLst>
        </pc:grpChg>
        <pc:grpChg chg="del mod">
          <ac:chgData name="Yu, Duo" userId="97a69ae5-e632-4bf2-a339-618996bb8e19" providerId="ADAL" clId="{AD82647A-31E0-4713-965E-FC9F45724ED4}" dt="2023-10-23T14:13:15.500" v="112"/>
          <ac:grpSpMkLst>
            <pc:docMk/>
            <pc:sldMk cId="3223721592" sldId="280"/>
            <ac:grpSpMk id="109" creationId="{C1F3D6D8-59F2-DB28-C94B-99D52FB89AE0}"/>
          </ac:grpSpMkLst>
        </pc:grpChg>
        <pc:grpChg chg="del mod">
          <ac:chgData name="Yu, Duo" userId="97a69ae5-e632-4bf2-a339-618996bb8e19" providerId="ADAL" clId="{AD82647A-31E0-4713-965E-FC9F45724ED4}" dt="2023-10-23T14:13:17.940" v="118"/>
          <ac:grpSpMkLst>
            <pc:docMk/>
            <pc:sldMk cId="3223721592" sldId="280"/>
            <ac:grpSpMk id="111" creationId="{8303E51B-7A51-371A-0FD1-A3987478B0B3}"/>
          </ac:grpSpMkLst>
        </pc:grpChg>
        <pc:grpChg chg="del mod">
          <ac:chgData name="Yu, Duo" userId="97a69ae5-e632-4bf2-a339-618996bb8e19" providerId="ADAL" clId="{AD82647A-31E0-4713-965E-FC9F45724ED4}" dt="2023-10-23T14:13:22.342" v="124"/>
          <ac:grpSpMkLst>
            <pc:docMk/>
            <pc:sldMk cId="3223721592" sldId="280"/>
            <ac:grpSpMk id="117" creationId="{527B5714-7845-6262-4200-9F98B01A69B3}"/>
          </ac:grpSpMkLst>
        </pc:grpChg>
        <pc:grpChg chg="del mod">
          <ac:chgData name="Yu, Duo" userId="97a69ae5-e632-4bf2-a339-618996bb8e19" providerId="ADAL" clId="{AD82647A-31E0-4713-965E-FC9F45724ED4}" dt="2023-10-23T14:13:26.816" v="130"/>
          <ac:grpSpMkLst>
            <pc:docMk/>
            <pc:sldMk cId="3223721592" sldId="280"/>
            <ac:grpSpMk id="123" creationId="{83A96FF8-85D2-0235-77A5-CA751A98105A}"/>
          </ac:grpSpMkLst>
        </pc:grpChg>
        <pc:grpChg chg="del mod">
          <ac:chgData name="Yu, Duo" userId="97a69ae5-e632-4bf2-a339-618996bb8e19" providerId="ADAL" clId="{AD82647A-31E0-4713-965E-FC9F45724ED4}" dt="2023-10-23T14:15:18.786" v="212"/>
          <ac:grpSpMkLst>
            <pc:docMk/>
            <pc:sldMk cId="3223721592" sldId="280"/>
            <ac:grpSpMk id="129" creationId="{86B4878E-F5BA-F3DC-C5D0-4467A0033748}"/>
          </ac:grpSpMkLst>
        </pc:grpChg>
        <pc:grpChg chg="del mod">
          <ac:chgData name="Yu, Duo" userId="97a69ae5-e632-4bf2-a339-618996bb8e19" providerId="ADAL" clId="{AD82647A-31E0-4713-965E-FC9F45724ED4}" dt="2023-10-23T14:13:31.323" v="136"/>
          <ac:grpSpMkLst>
            <pc:docMk/>
            <pc:sldMk cId="3223721592" sldId="280"/>
            <ac:grpSpMk id="132" creationId="{D45E29E2-0C36-0C80-539E-94AF4FC5CDAF}"/>
          </ac:grpSpMkLst>
        </pc:grpChg>
        <pc:grpChg chg="del mod">
          <ac:chgData name="Yu, Duo" userId="97a69ae5-e632-4bf2-a339-618996bb8e19" providerId="ADAL" clId="{AD82647A-31E0-4713-965E-FC9F45724ED4}" dt="2023-10-23T14:13:37.549" v="148"/>
          <ac:grpSpMkLst>
            <pc:docMk/>
            <pc:sldMk cId="3223721592" sldId="280"/>
            <ac:grpSpMk id="135" creationId="{D66E8B15-4422-EBB7-A74F-420F9C9AF71E}"/>
          </ac:grpSpMkLst>
        </pc:grpChg>
        <pc:grpChg chg="del mod">
          <ac:chgData name="Yu, Duo" userId="97a69ae5-e632-4bf2-a339-618996bb8e19" providerId="ADAL" clId="{AD82647A-31E0-4713-965E-FC9F45724ED4}" dt="2023-10-23T14:13:40.223" v="154"/>
          <ac:grpSpMkLst>
            <pc:docMk/>
            <pc:sldMk cId="3223721592" sldId="280"/>
            <ac:grpSpMk id="147" creationId="{C1067CF4-FC28-BDE0-A3CA-448B8BC8B2E6}"/>
          </ac:grpSpMkLst>
        </pc:grpChg>
        <pc:grpChg chg="del mod">
          <ac:chgData name="Yu, Duo" userId="97a69ae5-e632-4bf2-a339-618996bb8e19" providerId="ADAL" clId="{AD82647A-31E0-4713-965E-FC9F45724ED4}" dt="2023-10-23T14:15:20.166" v="214"/>
          <ac:grpSpMkLst>
            <pc:docMk/>
            <pc:sldMk cId="3223721592" sldId="280"/>
            <ac:grpSpMk id="153" creationId="{906312CC-E282-3525-813C-244994EE532C}"/>
          </ac:grpSpMkLst>
        </pc:grpChg>
        <pc:grpChg chg="del mod">
          <ac:chgData name="Yu, Duo" userId="97a69ae5-e632-4bf2-a339-618996bb8e19" providerId="ADAL" clId="{AD82647A-31E0-4713-965E-FC9F45724ED4}" dt="2023-10-23T14:13:51.606" v="177"/>
          <ac:grpSpMkLst>
            <pc:docMk/>
            <pc:sldMk cId="3223721592" sldId="280"/>
            <ac:grpSpMk id="158" creationId="{169CCC3E-E8DB-FB2B-4D4D-2CE415E4E86B}"/>
          </ac:grpSpMkLst>
        </pc:grpChg>
        <pc:grpChg chg="del mod">
          <ac:chgData name="Yu, Duo" userId="97a69ae5-e632-4bf2-a339-618996bb8e19" providerId="ADAL" clId="{AD82647A-31E0-4713-965E-FC9F45724ED4}" dt="2023-10-23T14:18:33.061" v="225"/>
          <ac:grpSpMkLst>
            <pc:docMk/>
            <pc:sldMk cId="3223721592" sldId="280"/>
            <ac:grpSpMk id="176" creationId="{D96DAD40-BB65-CE68-D51F-3817BA74C0D9}"/>
          </ac:grpSpMkLst>
        </pc:grpChg>
        <pc:grpChg chg="del mod">
          <ac:chgData name="Yu, Duo" userId="97a69ae5-e632-4bf2-a339-618996bb8e19" providerId="ADAL" clId="{AD82647A-31E0-4713-965E-FC9F45724ED4}" dt="2023-10-23T14:13:58.072" v="182"/>
          <ac:grpSpMkLst>
            <pc:docMk/>
            <pc:sldMk cId="3223721592" sldId="280"/>
            <ac:grpSpMk id="179" creationId="{C48E64FB-4593-71C4-390E-653F8F929495}"/>
          </ac:grpSpMkLst>
        </pc:grpChg>
        <pc:grpChg chg="del mod">
          <ac:chgData name="Yu, Duo" userId="97a69ae5-e632-4bf2-a339-618996bb8e19" providerId="ADAL" clId="{AD82647A-31E0-4713-965E-FC9F45724ED4}" dt="2023-10-23T14:14:01.728" v="189"/>
          <ac:grpSpMkLst>
            <pc:docMk/>
            <pc:sldMk cId="3223721592" sldId="280"/>
            <ac:grpSpMk id="181" creationId="{FBD3C29C-A585-02B2-5F2A-16B30F2CD23C}"/>
          </ac:grpSpMkLst>
        </pc:grpChg>
        <pc:grpChg chg="del mod">
          <ac:chgData name="Yu, Duo" userId="97a69ae5-e632-4bf2-a339-618996bb8e19" providerId="ADAL" clId="{AD82647A-31E0-4713-965E-FC9F45724ED4}" dt="2023-10-23T14:14:06.410" v="197"/>
          <ac:grpSpMkLst>
            <pc:docMk/>
            <pc:sldMk cId="3223721592" sldId="280"/>
            <ac:grpSpMk id="188" creationId="{F5524B8D-DA35-B8BD-C42C-AD250220AE01}"/>
          </ac:grpSpMkLst>
        </pc:grpChg>
        <pc:grpChg chg="del mod">
          <ac:chgData name="Yu, Duo" userId="97a69ae5-e632-4bf2-a339-618996bb8e19" providerId="ADAL" clId="{AD82647A-31E0-4713-965E-FC9F45724ED4}" dt="2023-10-23T14:15:22.650" v="218"/>
          <ac:grpSpMkLst>
            <pc:docMk/>
            <pc:sldMk cId="3223721592" sldId="280"/>
            <ac:grpSpMk id="196" creationId="{BAA07759-89D4-D7A7-9111-A1A2EA14C6C6}"/>
          </ac:grpSpMkLst>
        </pc:grpChg>
        <pc:grpChg chg="mod">
          <ac:chgData name="Yu, Duo" userId="97a69ae5-e632-4bf2-a339-618996bb8e19" providerId="ADAL" clId="{AD82647A-31E0-4713-965E-FC9F45724ED4}" dt="2023-10-23T14:14:18.303" v="205"/>
          <ac:grpSpMkLst>
            <pc:docMk/>
            <pc:sldMk cId="3223721592" sldId="280"/>
            <ac:grpSpMk id="204" creationId="{82BEFC66-7DEB-B23C-2608-592F932171D3}"/>
          </ac:grpSpMkLst>
        </pc:grpChg>
        <pc:grpChg chg="mod">
          <ac:chgData name="Yu, Duo" userId="97a69ae5-e632-4bf2-a339-618996bb8e19" providerId="ADAL" clId="{AD82647A-31E0-4713-965E-FC9F45724ED4}" dt="2023-10-23T14:14:28.250" v="210"/>
          <ac:grpSpMkLst>
            <pc:docMk/>
            <pc:sldMk cId="3223721592" sldId="280"/>
            <ac:grpSpMk id="209" creationId="{DA198A7C-AE89-ACCD-6E50-D896A60A4095}"/>
          </ac:grpSpMkLst>
        </pc:grpChg>
        <pc:grpChg chg="del mod">
          <ac:chgData name="Yu, Duo" userId="97a69ae5-e632-4bf2-a339-618996bb8e19" providerId="ADAL" clId="{AD82647A-31E0-4713-965E-FC9F45724ED4}" dt="2023-10-23T14:16:01.600" v="220"/>
          <ac:grpSpMkLst>
            <pc:docMk/>
            <pc:sldMk cId="3223721592" sldId="280"/>
            <ac:grpSpMk id="211" creationId="{531FEA0C-AEA0-D163-9A52-F477B0A7D53E}"/>
          </ac:grpSpMkLst>
        </pc:grpChg>
        <pc:grpChg chg="mod">
          <ac:chgData name="Yu, Duo" userId="97a69ae5-e632-4bf2-a339-618996bb8e19" providerId="ADAL" clId="{AD82647A-31E0-4713-965E-FC9F45724ED4}" dt="2023-10-23T14:15:20.166" v="214"/>
          <ac:grpSpMkLst>
            <pc:docMk/>
            <pc:sldMk cId="3223721592" sldId="280"/>
            <ac:grpSpMk id="213" creationId="{8385BDEA-A2D3-A900-D953-9CFEC52FF645}"/>
          </ac:grpSpMkLst>
        </pc:grpChg>
        <pc:grpChg chg="mod">
          <ac:chgData name="Yu, Duo" userId="97a69ae5-e632-4bf2-a339-618996bb8e19" providerId="ADAL" clId="{AD82647A-31E0-4713-965E-FC9F45724ED4}" dt="2023-10-23T14:15:22.650" v="218"/>
          <ac:grpSpMkLst>
            <pc:docMk/>
            <pc:sldMk cId="3223721592" sldId="280"/>
            <ac:grpSpMk id="217" creationId="{5968EDF0-034E-938F-BEFA-A6729714BC9E}"/>
          </ac:grpSpMkLst>
        </pc:grpChg>
        <pc:grpChg chg="del mod">
          <ac:chgData name="Yu, Duo" userId="97a69ae5-e632-4bf2-a339-618996bb8e19" providerId="ADAL" clId="{AD82647A-31E0-4713-965E-FC9F45724ED4}" dt="2023-10-23T14:17:13.836" v="223"/>
          <ac:grpSpMkLst>
            <pc:docMk/>
            <pc:sldMk cId="3223721592" sldId="280"/>
            <ac:grpSpMk id="219" creationId="{3F444ED3-7E2B-367B-2689-0421FA2564B9}"/>
          </ac:grpSpMkLst>
        </pc:grpChg>
        <pc:grpChg chg="mod">
          <ac:chgData name="Yu, Duo" userId="97a69ae5-e632-4bf2-a339-618996bb8e19" providerId="ADAL" clId="{AD82647A-31E0-4713-965E-FC9F45724ED4}" dt="2023-10-23T14:17:13.836" v="223"/>
          <ac:grpSpMkLst>
            <pc:docMk/>
            <pc:sldMk cId="3223721592" sldId="280"/>
            <ac:grpSpMk id="222" creationId="{61BAA35B-AC9A-A2F1-76EE-93C3FCE5572A}"/>
          </ac:grpSpMkLst>
        </pc:grpChg>
        <pc:grpChg chg="mod">
          <ac:chgData name="Yu, Duo" userId="97a69ae5-e632-4bf2-a339-618996bb8e19" providerId="ADAL" clId="{AD82647A-31E0-4713-965E-FC9F45724ED4}" dt="2023-10-23T14:18:33.061" v="225"/>
          <ac:grpSpMkLst>
            <pc:docMk/>
            <pc:sldMk cId="3223721592" sldId="280"/>
            <ac:grpSpMk id="224" creationId="{998CA009-41B5-B2FA-96B9-32CD808E2E6E}"/>
          </ac:grpSpMkLst>
        </pc:grpChg>
        <pc:grpChg chg="del mod">
          <ac:chgData name="Yu, Duo" userId="97a69ae5-e632-4bf2-a339-618996bb8e19" providerId="ADAL" clId="{AD82647A-31E0-4713-965E-FC9F45724ED4}" dt="2023-10-23T14:18:45.588" v="231"/>
          <ac:grpSpMkLst>
            <pc:docMk/>
            <pc:sldMk cId="3223721592" sldId="280"/>
            <ac:grpSpMk id="228" creationId="{FB194762-7BFC-0CDE-5F42-AFD9B8919A25}"/>
          </ac:grpSpMkLst>
        </pc:grpChg>
        <pc:grpChg chg="mod">
          <ac:chgData name="Yu, Duo" userId="97a69ae5-e632-4bf2-a339-618996bb8e19" providerId="ADAL" clId="{AD82647A-31E0-4713-965E-FC9F45724ED4}" dt="2023-10-23T14:18:59.667" v="238"/>
          <ac:grpSpMkLst>
            <pc:docMk/>
            <pc:sldMk cId="3223721592" sldId="280"/>
            <ac:grpSpMk id="235" creationId="{62F56EF4-6521-6D57-A1B1-25C3170B350D}"/>
          </ac:grpSpMkLst>
        </pc:grpChg>
        <pc:grpChg chg="mod">
          <ac:chgData name="Yu, Duo" userId="97a69ae5-e632-4bf2-a339-618996bb8e19" providerId="ADAL" clId="{AD82647A-31E0-4713-965E-FC9F45724ED4}" dt="2023-10-23T14:19:01.599" v="240"/>
          <ac:grpSpMkLst>
            <pc:docMk/>
            <pc:sldMk cId="3223721592" sldId="280"/>
            <ac:grpSpMk id="237" creationId="{D0BF7238-0EDF-9F3B-11CB-387F29F3B3E8}"/>
          </ac:grpSpMkLst>
        </pc:grpChg>
        <pc:grpChg chg="del mod">
          <ac:chgData name="Yu, Duo" userId="97a69ae5-e632-4bf2-a339-618996bb8e19" providerId="ADAL" clId="{AD82647A-31E0-4713-965E-FC9F45724ED4}" dt="2023-10-23T14:50:04.425" v="590"/>
          <ac:grpSpMkLst>
            <pc:docMk/>
            <pc:sldMk cId="3223721592" sldId="280"/>
            <ac:grpSpMk id="250" creationId="{537E1F3E-A32B-79E2-D9BA-205D33B5F960}"/>
          </ac:grpSpMkLst>
        </pc:grpChg>
        <pc:grpChg chg="mod">
          <ac:chgData name="Yu, Duo" userId="97a69ae5-e632-4bf2-a339-618996bb8e19" providerId="ADAL" clId="{AD82647A-31E0-4713-965E-FC9F45724ED4}" dt="2023-10-23T14:19:16.965" v="253"/>
          <ac:grpSpMkLst>
            <pc:docMk/>
            <pc:sldMk cId="3223721592" sldId="280"/>
            <ac:grpSpMk id="251" creationId="{C6066EA1-1C0F-5449-4028-F19AEB985F9D}"/>
          </ac:grpSpMkLst>
        </pc:grpChg>
        <pc:grpChg chg="mod">
          <ac:chgData name="Yu, Duo" userId="97a69ae5-e632-4bf2-a339-618996bb8e19" providerId="ADAL" clId="{AD82647A-31E0-4713-965E-FC9F45724ED4}" dt="2023-10-23T14:19:21.259" v="261"/>
          <ac:grpSpMkLst>
            <pc:docMk/>
            <pc:sldMk cId="3223721592" sldId="280"/>
            <ac:grpSpMk id="259" creationId="{03C0883A-81CB-A4EF-81FC-EC5D231B9600}"/>
          </ac:grpSpMkLst>
        </pc:grpChg>
        <pc:grpChg chg="mod">
          <ac:chgData name="Yu, Duo" userId="97a69ae5-e632-4bf2-a339-618996bb8e19" providerId="ADAL" clId="{AD82647A-31E0-4713-965E-FC9F45724ED4}" dt="2023-10-23T14:19:35.499" v="287"/>
          <ac:grpSpMkLst>
            <pc:docMk/>
            <pc:sldMk cId="3223721592" sldId="280"/>
            <ac:grpSpMk id="285" creationId="{2517CDE1-E7ED-638A-B66B-404212AFA493}"/>
          </ac:grpSpMkLst>
        </pc:grpChg>
        <pc:grpChg chg="mod">
          <ac:chgData name="Yu, Duo" userId="97a69ae5-e632-4bf2-a339-618996bb8e19" providerId="ADAL" clId="{AD82647A-31E0-4713-965E-FC9F45724ED4}" dt="2023-10-23T14:19:35.499" v="287"/>
          <ac:grpSpMkLst>
            <pc:docMk/>
            <pc:sldMk cId="3223721592" sldId="280"/>
            <ac:grpSpMk id="286" creationId="{4B8B59E0-E454-5D84-29DB-D7E5F1A28020}"/>
          </ac:grpSpMkLst>
        </pc:grpChg>
        <pc:grpChg chg="mod">
          <ac:chgData name="Yu, Duo" userId="97a69ae5-e632-4bf2-a339-618996bb8e19" providerId="ADAL" clId="{AD82647A-31E0-4713-965E-FC9F45724ED4}" dt="2023-10-23T14:19:35.499" v="287"/>
          <ac:grpSpMkLst>
            <pc:docMk/>
            <pc:sldMk cId="3223721592" sldId="280"/>
            <ac:grpSpMk id="287" creationId="{B2E93C93-0407-C779-2576-5F2A1709BA31}"/>
          </ac:grpSpMkLst>
        </pc:grpChg>
        <pc:grpChg chg="del mod">
          <ac:chgData name="Yu, Duo" userId="97a69ae5-e632-4bf2-a339-618996bb8e19" providerId="ADAL" clId="{AD82647A-31E0-4713-965E-FC9F45724ED4}" dt="2023-10-23T14:19:46.234" v="292"/>
          <ac:grpSpMkLst>
            <pc:docMk/>
            <pc:sldMk cId="3223721592" sldId="280"/>
            <ac:grpSpMk id="289" creationId="{9A22EE74-E955-773A-A6F1-9BC716879564}"/>
          </ac:grpSpMkLst>
        </pc:grpChg>
        <pc:grpChg chg="mod">
          <ac:chgData name="Yu, Duo" userId="97a69ae5-e632-4bf2-a339-618996bb8e19" providerId="ADAL" clId="{AD82647A-31E0-4713-965E-FC9F45724ED4}" dt="2023-10-23T14:19:46.234" v="292"/>
          <ac:grpSpMkLst>
            <pc:docMk/>
            <pc:sldMk cId="3223721592" sldId="280"/>
            <ac:grpSpMk id="292" creationId="{AA4E57C6-7814-4683-FAA0-A9B6052DDD3C}"/>
          </ac:grpSpMkLst>
        </pc:grpChg>
        <pc:grpChg chg="del mod">
          <ac:chgData name="Yu, Duo" userId="97a69ae5-e632-4bf2-a339-618996bb8e19" providerId="ADAL" clId="{AD82647A-31E0-4713-965E-FC9F45724ED4}" dt="2023-10-23T14:19:55.018" v="312"/>
          <ac:grpSpMkLst>
            <pc:docMk/>
            <pc:sldMk cId="3223721592" sldId="280"/>
            <ac:grpSpMk id="302" creationId="{EE07394A-E5EA-3007-6A0E-47DBBE3C6120}"/>
          </ac:grpSpMkLst>
        </pc:grpChg>
        <pc:grpChg chg="mod">
          <ac:chgData name="Yu, Duo" userId="97a69ae5-e632-4bf2-a339-618996bb8e19" providerId="ADAL" clId="{AD82647A-31E0-4713-965E-FC9F45724ED4}" dt="2023-10-23T14:19:50.633" v="302"/>
          <ac:grpSpMkLst>
            <pc:docMk/>
            <pc:sldMk cId="3223721592" sldId="280"/>
            <ac:grpSpMk id="303" creationId="{DB14E883-BCF1-974F-ECF0-FB0FB8C4B790}"/>
          </ac:grpSpMkLst>
        </pc:grpChg>
        <pc:grpChg chg="mod">
          <ac:chgData name="Yu, Duo" userId="97a69ae5-e632-4bf2-a339-618996bb8e19" providerId="ADAL" clId="{AD82647A-31E0-4713-965E-FC9F45724ED4}" dt="2023-10-23T14:19:55.018" v="312"/>
          <ac:grpSpMkLst>
            <pc:docMk/>
            <pc:sldMk cId="3223721592" sldId="280"/>
            <ac:grpSpMk id="313" creationId="{1DFD35B5-DA39-6972-FF02-3C6716DEE347}"/>
          </ac:grpSpMkLst>
        </pc:grpChg>
        <pc:grpChg chg="mod">
          <ac:chgData name="Yu, Duo" userId="97a69ae5-e632-4bf2-a339-618996bb8e19" providerId="ADAL" clId="{AD82647A-31E0-4713-965E-FC9F45724ED4}" dt="2023-10-23T14:19:55.018" v="312"/>
          <ac:grpSpMkLst>
            <pc:docMk/>
            <pc:sldMk cId="3223721592" sldId="280"/>
            <ac:grpSpMk id="314" creationId="{BD1D1D7C-9179-DD8B-F958-A0B878647BA3}"/>
          </ac:grpSpMkLst>
        </pc:grpChg>
        <pc:grpChg chg="mod">
          <ac:chgData name="Yu, Duo" userId="97a69ae5-e632-4bf2-a339-618996bb8e19" providerId="ADAL" clId="{AD82647A-31E0-4713-965E-FC9F45724ED4}" dt="2023-10-23T14:20:08.464" v="318"/>
          <ac:grpSpMkLst>
            <pc:docMk/>
            <pc:sldMk cId="3223721592" sldId="280"/>
            <ac:grpSpMk id="320" creationId="{ADCFF940-A3D4-0DD8-17C2-C645BFBE3761}"/>
          </ac:grpSpMkLst>
        </pc:grpChg>
        <pc:grpChg chg="mod">
          <ac:chgData name="Yu, Duo" userId="97a69ae5-e632-4bf2-a339-618996bb8e19" providerId="ADAL" clId="{AD82647A-31E0-4713-965E-FC9F45724ED4}" dt="2023-10-23T14:20:08.464" v="318"/>
          <ac:grpSpMkLst>
            <pc:docMk/>
            <pc:sldMk cId="3223721592" sldId="280"/>
            <ac:grpSpMk id="321" creationId="{47B33D88-7A6B-8B86-CE84-5E45A16AD5B1}"/>
          </ac:grpSpMkLst>
        </pc:grpChg>
        <pc:grpChg chg="mod">
          <ac:chgData name="Yu, Duo" userId="97a69ae5-e632-4bf2-a339-618996bb8e19" providerId="ADAL" clId="{AD82647A-31E0-4713-965E-FC9F45724ED4}" dt="2023-10-23T14:20:11.404" v="323"/>
          <ac:grpSpMkLst>
            <pc:docMk/>
            <pc:sldMk cId="3223721592" sldId="280"/>
            <ac:grpSpMk id="326" creationId="{D9F31BAF-6352-2056-A633-EE4048516339}"/>
          </ac:grpSpMkLst>
        </pc:grpChg>
        <pc:grpChg chg="del mod">
          <ac:chgData name="Yu, Duo" userId="97a69ae5-e632-4bf2-a339-618996bb8e19" providerId="ADAL" clId="{AD82647A-31E0-4713-965E-FC9F45724ED4}" dt="2023-10-23T14:20:30.955" v="342"/>
          <ac:grpSpMkLst>
            <pc:docMk/>
            <pc:sldMk cId="3223721592" sldId="280"/>
            <ac:grpSpMk id="329" creationId="{52389CF2-E8C5-ADF4-F694-00A1E6E2F6D2}"/>
          </ac:grpSpMkLst>
        </pc:grpChg>
        <pc:grpChg chg="del mod">
          <ac:chgData name="Yu, Duo" userId="97a69ae5-e632-4bf2-a339-618996bb8e19" providerId="ADAL" clId="{AD82647A-31E0-4713-965E-FC9F45724ED4}" dt="2023-10-23T14:20:25.305" v="332"/>
          <ac:grpSpMkLst>
            <pc:docMk/>
            <pc:sldMk cId="3223721592" sldId="280"/>
            <ac:grpSpMk id="333" creationId="{D78DAF73-188A-C041-7BCE-D6035C3BC517}"/>
          </ac:grpSpMkLst>
        </pc:grpChg>
        <pc:grpChg chg="del mod">
          <ac:chgData name="Yu, Duo" userId="97a69ae5-e632-4bf2-a339-618996bb8e19" providerId="ADAL" clId="{AD82647A-31E0-4713-965E-FC9F45724ED4}" dt="2023-10-23T14:20:30.955" v="342"/>
          <ac:grpSpMkLst>
            <pc:docMk/>
            <pc:sldMk cId="3223721592" sldId="280"/>
            <ac:grpSpMk id="335" creationId="{798FB324-8D65-0DFD-1A9F-236B9F395EB2}"/>
          </ac:grpSpMkLst>
        </pc:grpChg>
        <pc:grpChg chg="del mod">
          <ac:chgData name="Yu, Duo" userId="97a69ae5-e632-4bf2-a339-618996bb8e19" providerId="ADAL" clId="{AD82647A-31E0-4713-965E-FC9F45724ED4}" dt="2023-10-23T14:20:30.955" v="342"/>
          <ac:grpSpMkLst>
            <pc:docMk/>
            <pc:sldMk cId="3223721592" sldId="280"/>
            <ac:grpSpMk id="345" creationId="{32C1ADC4-165D-4E5A-140E-94C04ECD2716}"/>
          </ac:grpSpMkLst>
        </pc:grpChg>
        <pc:grpChg chg="del mod">
          <ac:chgData name="Yu, Duo" userId="97a69ae5-e632-4bf2-a339-618996bb8e19" providerId="ADAL" clId="{AD82647A-31E0-4713-965E-FC9F45724ED4}" dt="2023-10-23T14:20:43.085" v="356"/>
          <ac:grpSpMkLst>
            <pc:docMk/>
            <pc:sldMk cId="3223721592" sldId="280"/>
            <ac:grpSpMk id="346" creationId="{A74F325A-971B-7969-41CD-7C955A70A3B3}"/>
          </ac:grpSpMkLst>
        </pc:grpChg>
        <pc:grpChg chg="del mod">
          <ac:chgData name="Yu, Duo" userId="97a69ae5-e632-4bf2-a339-618996bb8e19" providerId="ADAL" clId="{AD82647A-31E0-4713-965E-FC9F45724ED4}" dt="2023-10-23T14:20:58.362" v="364"/>
          <ac:grpSpMkLst>
            <pc:docMk/>
            <pc:sldMk cId="3223721592" sldId="280"/>
            <ac:grpSpMk id="349" creationId="{585D72FA-F2D8-DBDC-5D5C-4FFDF2C5C9E0}"/>
          </ac:grpSpMkLst>
        </pc:grpChg>
        <pc:grpChg chg="del mod">
          <ac:chgData name="Yu, Duo" userId="97a69ae5-e632-4bf2-a339-618996bb8e19" providerId="ADAL" clId="{AD82647A-31E0-4713-965E-FC9F45724ED4}" dt="2023-10-23T14:21:01.115" v="370"/>
          <ac:grpSpMkLst>
            <pc:docMk/>
            <pc:sldMk cId="3223721592" sldId="280"/>
            <ac:grpSpMk id="353" creationId="{7DCEFAB2-228F-4F5D-856B-12FEE6271293}"/>
          </ac:grpSpMkLst>
        </pc:grpChg>
        <pc:grpChg chg="del mod">
          <ac:chgData name="Yu, Duo" userId="97a69ae5-e632-4bf2-a339-618996bb8e19" providerId="ADAL" clId="{AD82647A-31E0-4713-965E-FC9F45724ED4}" dt="2023-10-23T14:21:01.115" v="370"/>
          <ac:grpSpMkLst>
            <pc:docMk/>
            <pc:sldMk cId="3223721592" sldId="280"/>
            <ac:grpSpMk id="359" creationId="{6ACAD56F-C605-B010-D0B6-B563D89833CF}"/>
          </ac:grpSpMkLst>
        </pc:grpChg>
        <pc:grpChg chg="del mod">
          <ac:chgData name="Yu, Duo" userId="97a69ae5-e632-4bf2-a339-618996bb8e19" providerId="ADAL" clId="{AD82647A-31E0-4713-965E-FC9F45724ED4}" dt="2023-10-23T14:21:05.185" v="379"/>
          <ac:grpSpMkLst>
            <pc:docMk/>
            <pc:sldMk cId="3223721592" sldId="280"/>
            <ac:grpSpMk id="360" creationId="{0FFD5CF7-CC48-1FF1-ED5B-03F2E4E00B32}"/>
          </ac:grpSpMkLst>
        </pc:grpChg>
        <pc:grpChg chg="del mod">
          <ac:chgData name="Yu, Duo" userId="97a69ae5-e632-4bf2-a339-618996bb8e19" providerId="ADAL" clId="{AD82647A-31E0-4713-965E-FC9F45724ED4}" dt="2023-10-23T14:21:20.470" v="394"/>
          <ac:grpSpMkLst>
            <pc:docMk/>
            <pc:sldMk cId="3223721592" sldId="280"/>
            <ac:grpSpMk id="369" creationId="{81B7F28A-71C5-AAF1-5954-19B7BBF4E3C2}"/>
          </ac:grpSpMkLst>
        </pc:grpChg>
        <pc:grpChg chg="del mod">
          <ac:chgData name="Yu, Duo" userId="97a69ae5-e632-4bf2-a339-618996bb8e19" providerId="ADAL" clId="{AD82647A-31E0-4713-965E-FC9F45724ED4}" dt="2023-10-23T14:21:14.429" v="392"/>
          <ac:grpSpMkLst>
            <pc:docMk/>
            <pc:sldMk cId="3223721592" sldId="280"/>
            <ac:grpSpMk id="375" creationId="{9E330110-C858-6870-C217-63FC81E18A06}"/>
          </ac:grpSpMkLst>
        </pc:grpChg>
        <pc:grpChg chg="del mod">
          <ac:chgData name="Yu, Duo" userId="97a69ae5-e632-4bf2-a339-618996bb8e19" providerId="ADAL" clId="{AD82647A-31E0-4713-965E-FC9F45724ED4}" dt="2023-10-23T14:21:20.470" v="394"/>
          <ac:grpSpMkLst>
            <pc:docMk/>
            <pc:sldMk cId="3223721592" sldId="280"/>
            <ac:grpSpMk id="382" creationId="{02CE1E86-AA7F-31FF-C408-A5736222FFEE}"/>
          </ac:grpSpMkLst>
        </pc:grpChg>
        <pc:grpChg chg="del mod">
          <ac:chgData name="Yu, Duo" userId="97a69ae5-e632-4bf2-a339-618996bb8e19" providerId="ADAL" clId="{AD82647A-31E0-4713-965E-FC9F45724ED4}" dt="2023-10-23T14:21:23.237" v="396"/>
          <ac:grpSpMkLst>
            <pc:docMk/>
            <pc:sldMk cId="3223721592" sldId="280"/>
            <ac:grpSpMk id="384" creationId="{76C2D538-F0A4-5FEA-9B04-BD08534ED299}"/>
          </ac:grpSpMkLst>
        </pc:grpChg>
        <pc:grpChg chg="mod">
          <ac:chgData name="Yu, Duo" userId="97a69ae5-e632-4bf2-a339-618996bb8e19" providerId="ADAL" clId="{AD82647A-31E0-4713-965E-FC9F45724ED4}" dt="2023-10-23T14:21:23.237" v="396"/>
          <ac:grpSpMkLst>
            <pc:docMk/>
            <pc:sldMk cId="3223721592" sldId="280"/>
            <ac:grpSpMk id="386" creationId="{8F95F53C-78B4-8F3B-0E5C-10251109DC3D}"/>
          </ac:grpSpMkLst>
        </pc:grpChg>
        <pc:grpChg chg="del mod">
          <ac:chgData name="Yu, Duo" userId="97a69ae5-e632-4bf2-a339-618996bb8e19" providerId="ADAL" clId="{AD82647A-31E0-4713-965E-FC9F45724ED4}" dt="2023-10-23T14:27:37.774" v="481"/>
          <ac:grpSpMkLst>
            <pc:docMk/>
            <pc:sldMk cId="3223721592" sldId="280"/>
            <ac:grpSpMk id="393" creationId="{0EE97E79-102C-63C5-68EA-EEFB50457519}"/>
          </ac:grpSpMkLst>
        </pc:grpChg>
        <pc:grpChg chg="mod">
          <ac:chgData name="Yu, Duo" userId="97a69ae5-e632-4bf2-a339-618996bb8e19" providerId="ADAL" clId="{AD82647A-31E0-4713-965E-FC9F45724ED4}" dt="2023-10-23T14:25:45.521" v="406"/>
          <ac:grpSpMkLst>
            <pc:docMk/>
            <pc:sldMk cId="3223721592" sldId="280"/>
            <ac:grpSpMk id="396" creationId="{43995FC8-8774-88DB-8670-39E2074CE489}"/>
          </ac:grpSpMkLst>
        </pc:grpChg>
        <pc:grpChg chg="del mod">
          <ac:chgData name="Yu, Duo" userId="97a69ae5-e632-4bf2-a339-618996bb8e19" providerId="ADAL" clId="{AD82647A-31E0-4713-965E-FC9F45724ED4}" dt="2023-10-23T14:26:55.748" v="464"/>
          <ac:grpSpMkLst>
            <pc:docMk/>
            <pc:sldMk cId="3223721592" sldId="280"/>
            <ac:grpSpMk id="404" creationId="{F1675B03-4E19-F866-85BF-6FAEEC0508F5}"/>
          </ac:grpSpMkLst>
        </pc:grpChg>
        <pc:grpChg chg="del mod">
          <ac:chgData name="Yu, Duo" userId="97a69ae5-e632-4bf2-a339-618996bb8e19" providerId="ADAL" clId="{AD82647A-31E0-4713-965E-FC9F45724ED4}" dt="2023-10-23T14:26:02.859" v="425"/>
          <ac:grpSpMkLst>
            <pc:docMk/>
            <pc:sldMk cId="3223721592" sldId="280"/>
            <ac:grpSpMk id="412" creationId="{488195BF-9668-C908-BE39-718EE2C179F7}"/>
          </ac:grpSpMkLst>
        </pc:grpChg>
        <pc:grpChg chg="del mod">
          <ac:chgData name="Yu, Duo" userId="97a69ae5-e632-4bf2-a339-618996bb8e19" providerId="ADAL" clId="{AD82647A-31E0-4713-965E-FC9F45724ED4}" dt="2023-10-23T14:26:55.748" v="464"/>
          <ac:grpSpMkLst>
            <pc:docMk/>
            <pc:sldMk cId="3223721592" sldId="280"/>
            <ac:grpSpMk id="415" creationId="{78D0401A-A2DD-3147-5CBA-86CC1E776632}"/>
          </ac:grpSpMkLst>
        </pc:grpChg>
        <pc:grpChg chg="del mod">
          <ac:chgData name="Yu, Duo" userId="97a69ae5-e632-4bf2-a339-618996bb8e19" providerId="ADAL" clId="{AD82647A-31E0-4713-965E-FC9F45724ED4}" dt="2023-10-23T14:26:55.748" v="464"/>
          <ac:grpSpMkLst>
            <pc:docMk/>
            <pc:sldMk cId="3223721592" sldId="280"/>
            <ac:grpSpMk id="420" creationId="{41EA85BF-C006-9823-5280-81326A7F1A92}"/>
          </ac:grpSpMkLst>
        </pc:grpChg>
        <pc:grpChg chg="del mod">
          <ac:chgData name="Yu, Duo" userId="97a69ae5-e632-4bf2-a339-618996bb8e19" providerId="ADAL" clId="{AD82647A-31E0-4713-965E-FC9F45724ED4}" dt="2023-10-23T14:26:55.748" v="464"/>
          <ac:grpSpMkLst>
            <pc:docMk/>
            <pc:sldMk cId="3223721592" sldId="280"/>
            <ac:grpSpMk id="425" creationId="{59BDF96D-9325-AA27-3F5A-8AA000DA468F}"/>
          </ac:grpSpMkLst>
        </pc:grpChg>
        <pc:grpChg chg="del mod">
          <ac:chgData name="Yu, Duo" userId="97a69ae5-e632-4bf2-a339-618996bb8e19" providerId="ADAL" clId="{AD82647A-31E0-4713-965E-FC9F45724ED4}" dt="2023-10-23T14:26:39.989" v="446"/>
          <ac:grpSpMkLst>
            <pc:docMk/>
            <pc:sldMk cId="3223721592" sldId="280"/>
            <ac:grpSpMk id="431" creationId="{ED7DE847-ED31-DDA7-13F3-9548A851B5D2}"/>
          </ac:grpSpMkLst>
        </pc:grpChg>
        <pc:grpChg chg="mod">
          <ac:chgData name="Yu, Duo" userId="97a69ae5-e632-4bf2-a339-618996bb8e19" providerId="ADAL" clId="{AD82647A-31E0-4713-965E-FC9F45724ED4}" dt="2023-10-23T14:26:39.989" v="446"/>
          <ac:grpSpMkLst>
            <pc:docMk/>
            <pc:sldMk cId="3223721592" sldId="280"/>
            <ac:grpSpMk id="436" creationId="{09BACB8D-E13A-03CC-5DF9-87860058D157}"/>
          </ac:grpSpMkLst>
        </pc:grpChg>
        <pc:grpChg chg="mod">
          <ac:chgData name="Yu, Duo" userId="97a69ae5-e632-4bf2-a339-618996bb8e19" providerId="ADAL" clId="{AD82647A-31E0-4713-965E-FC9F45724ED4}" dt="2023-10-23T14:26:50.313" v="462"/>
          <ac:grpSpMkLst>
            <pc:docMk/>
            <pc:sldMk cId="3223721592" sldId="280"/>
            <ac:grpSpMk id="452" creationId="{5A655D2D-03AA-D8F2-5787-115AEED2F9BF}"/>
          </ac:grpSpMkLst>
        </pc:grpChg>
        <pc:grpChg chg="mod">
          <ac:chgData name="Yu, Duo" userId="97a69ae5-e632-4bf2-a339-618996bb8e19" providerId="ADAL" clId="{AD82647A-31E0-4713-965E-FC9F45724ED4}" dt="2023-10-23T14:26:50.313" v="462"/>
          <ac:grpSpMkLst>
            <pc:docMk/>
            <pc:sldMk cId="3223721592" sldId="280"/>
            <ac:grpSpMk id="453" creationId="{C3F81350-B501-0EAA-8EEA-E522490D236E}"/>
          </ac:grpSpMkLst>
        </pc:grpChg>
        <pc:grpChg chg="mod">
          <ac:chgData name="Yu, Duo" userId="97a69ae5-e632-4bf2-a339-618996bb8e19" providerId="ADAL" clId="{AD82647A-31E0-4713-965E-FC9F45724ED4}" dt="2023-10-23T14:50:17.287" v="609"/>
          <ac:grpSpMkLst>
            <pc:docMk/>
            <pc:sldMk cId="3223721592" sldId="280"/>
            <ac:grpSpMk id="455" creationId="{69D9A995-A53C-18FC-4432-1ABD563FE457}"/>
          </ac:grpSpMkLst>
        </pc:grpChg>
        <pc:grpChg chg="del mod">
          <ac:chgData name="Yu, Duo" userId="97a69ae5-e632-4bf2-a339-618996bb8e19" providerId="ADAL" clId="{AD82647A-31E0-4713-965E-FC9F45724ED4}" dt="2023-10-23T14:27:17.171" v="472"/>
          <ac:grpSpMkLst>
            <pc:docMk/>
            <pc:sldMk cId="3223721592" sldId="280"/>
            <ac:grpSpMk id="455" creationId="{B752725C-5649-F519-213A-D3B133F46F71}"/>
          </ac:grpSpMkLst>
        </pc:grpChg>
        <pc:grpChg chg="mod">
          <ac:chgData name="Yu, Duo" userId="97a69ae5-e632-4bf2-a339-618996bb8e19" providerId="ADAL" clId="{AD82647A-31E0-4713-965E-FC9F45724ED4}" dt="2023-10-23T14:27:17.171" v="472"/>
          <ac:grpSpMkLst>
            <pc:docMk/>
            <pc:sldMk cId="3223721592" sldId="280"/>
            <ac:grpSpMk id="463" creationId="{0697B8D2-A3F2-F27D-B902-256872DE5AE4}"/>
          </ac:grpSpMkLst>
        </pc:grpChg>
        <pc:grpChg chg="mod">
          <ac:chgData name="Yu, Duo" userId="97a69ae5-e632-4bf2-a339-618996bb8e19" providerId="ADAL" clId="{AD82647A-31E0-4713-965E-FC9F45724ED4}" dt="2023-10-23T14:27:37.774" v="481"/>
          <ac:grpSpMkLst>
            <pc:docMk/>
            <pc:sldMk cId="3223721592" sldId="280"/>
            <ac:grpSpMk id="472" creationId="{C7062529-5A3C-0051-6624-59C8ED6777F0}"/>
          </ac:grpSpMkLst>
        </pc:grpChg>
        <pc:grpChg chg="mod">
          <ac:chgData name="Yu, Duo" userId="97a69ae5-e632-4bf2-a339-618996bb8e19" providerId="ADAL" clId="{AD82647A-31E0-4713-965E-FC9F45724ED4}" dt="2023-10-23T14:27:37.774" v="481"/>
          <ac:grpSpMkLst>
            <pc:docMk/>
            <pc:sldMk cId="3223721592" sldId="280"/>
            <ac:grpSpMk id="473" creationId="{6E8A4A79-0912-E037-F30A-5067B960B2AB}"/>
          </ac:grpSpMkLst>
        </pc:grpChg>
        <pc:grpChg chg="mod">
          <ac:chgData name="Yu, Duo" userId="97a69ae5-e632-4bf2-a339-618996bb8e19" providerId="ADAL" clId="{AD82647A-31E0-4713-965E-FC9F45724ED4}" dt="2023-10-23T14:27:44.503" v="490"/>
          <ac:grpSpMkLst>
            <pc:docMk/>
            <pc:sldMk cId="3223721592" sldId="280"/>
            <ac:grpSpMk id="482" creationId="{87EE4A72-1485-970A-2D05-0AA813BEFD74}"/>
          </ac:grpSpMkLst>
        </pc:grpChg>
        <pc:grpChg chg="del mod">
          <ac:chgData name="Yu, Duo" userId="97a69ae5-e632-4bf2-a339-618996bb8e19" providerId="ADAL" clId="{AD82647A-31E0-4713-965E-FC9F45724ED4}" dt="2023-10-23T14:27:50.041" v="495"/>
          <ac:grpSpMkLst>
            <pc:docMk/>
            <pc:sldMk cId="3223721592" sldId="280"/>
            <ac:grpSpMk id="485" creationId="{771CC0C1-CE6F-9AB7-2ED1-0AC868545279}"/>
          </ac:grpSpMkLst>
        </pc:grpChg>
        <pc:grpChg chg="del mod">
          <ac:chgData name="Yu, Duo" userId="97a69ae5-e632-4bf2-a339-618996bb8e19" providerId="ADAL" clId="{AD82647A-31E0-4713-965E-FC9F45724ED4}" dt="2023-10-23T14:27:53.053" v="499"/>
          <ac:grpSpMkLst>
            <pc:docMk/>
            <pc:sldMk cId="3223721592" sldId="280"/>
            <ac:grpSpMk id="487" creationId="{03FF712A-971C-5EB6-39D0-9693A385CB4D}"/>
          </ac:grpSpMkLst>
        </pc:grpChg>
        <pc:grpChg chg="mod">
          <ac:chgData name="Yu, Duo" userId="97a69ae5-e632-4bf2-a339-618996bb8e19" providerId="ADAL" clId="{AD82647A-31E0-4713-965E-FC9F45724ED4}" dt="2023-10-23T14:27:53.053" v="499"/>
          <ac:grpSpMkLst>
            <pc:docMk/>
            <pc:sldMk cId="3223721592" sldId="280"/>
            <ac:grpSpMk id="491" creationId="{FED094CA-E9EE-F7FD-569E-6C202753B6B1}"/>
          </ac:grpSpMkLst>
        </pc:grpChg>
        <pc:grpChg chg="del mod">
          <ac:chgData name="Yu, Duo" userId="97a69ae5-e632-4bf2-a339-618996bb8e19" providerId="ADAL" clId="{AD82647A-31E0-4713-965E-FC9F45724ED4}" dt="2023-10-23T14:27:58.085" v="507"/>
          <ac:grpSpMkLst>
            <pc:docMk/>
            <pc:sldMk cId="3223721592" sldId="280"/>
            <ac:grpSpMk id="496" creationId="{498F9585-6FCB-26C1-AE27-5173ED6DCFA6}"/>
          </ac:grpSpMkLst>
        </pc:grpChg>
        <pc:grpChg chg="mod">
          <ac:chgData name="Yu, Duo" userId="97a69ae5-e632-4bf2-a339-618996bb8e19" providerId="ADAL" clId="{AD82647A-31E0-4713-965E-FC9F45724ED4}" dt="2023-10-23T14:27:55.711" v="504"/>
          <ac:grpSpMkLst>
            <pc:docMk/>
            <pc:sldMk cId="3223721592" sldId="280"/>
            <ac:grpSpMk id="497" creationId="{AE309E3E-F37B-99FA-4075-E9924B332249}"/>
          </ac:grpSpMkLst>
        </pc:grpChg>
        <pc:grpChg chg="del mod">
          <ac:chgData name="Yu, Duo" userId="97a69ae5-e632-4bf2-a339-618996bb8e19" providerId="ADAL" clId="{AD82647A-31E0-4713-965E-FC9F45724ED4}" dt="2023-10-23T14:28:01.681" v="514"/>
          <ac:grpSpMkLst>
            <pc:docMk/>
            <pc:sldMk cId="3223721592" sldId="280"/>
            <ac:grpSpMk id="500" creationId="{F0CC7D6F-076C-CBBA-135C-1031F65594F5}"/>
          </ac:grpSpMkLst>
        </pc:grpChg>
        <pc:grpChg chg="mod">
          <ac:chgData name="Yu, Duo" userId="97a69ae5-e632-4bf2-a339-618996bb8e19" providerId="ADAL" clId="{AD82647A-31E0-4713-965E-FC9F45724ED4}" dt="2023-10-23T14:28:01.681" v="514"/>
          <ac:grpSpMkLst>
            <pc:docMk/>
            <pc:sldMk cId="3223721592" sldId="280"/>
            <ac:grpSpMk id="507" creationId="{0CD96BEC-E74E-9BEC-2527-1C959A76CD25}"/>
          </ac:grpSpMkLst>
        </pc:grpChg>
        <pc:grpChg chg="mod">
          <ac:chgData name="Yu, Duo" userId="97a69ae5-e632-4bf2-a339-618996bb8e19" providerId="ADAL" clId="{AD82647A-31E0-4713-965E-FC9F45724ED4}" dt="2023-10-23T14:29:02.356" v="518"/>
          <ac:grpSpMkLst>
            <pc:docMk/>
            <pc:sldMk cId="3223721592" sldId="280"/>
            <ac:grpSpMk id="511" creationId="{2E185084-3A83-E556-6369-0A0AE71EC179}"/>
          </ac:grpSpMkLst>
        </pc:grpChg>
        <pc:grpChg chg="mod">
          <ac:chgData name="Yu, Duo" userId="97a69ae5-e632-4bf2-a339-618996bb8e19" providerId="ADAL" clId="{AD82647A-31E0-4713-965E-FC9F45724ED4}" dt="2023-10-23T14:29:17.642" v="525"/>
          <ac:grpSpMkLst>
            <pc:docMk/>
            <pc:sldMk cId="3223721592" sldId="280"/>
            <ac:grpSpMk id="518" creationId="{AA6EC839-A898-EA62-3515-3D6B7E7DA4D3}"/>
          </ac:grpSpMkLst>
        </pc:grpChg>
        <pc:grpChg chg="mod">
          <ac:chgData name="Yu, Duo" userId="97a69ae5-e632-4bf2-a339-618996bb8e19" providerId="ADAL" clId="{AD82647A-31E0-4713-965E-FC9F45724ED4}" dt="2023-10-23T14:29:23.576" v="535"/>
          <ac:grpSpMkLst>
            <pc:docMk/>
            <pc:sldMk cId="3223721592" sldId="280"/>
            <ac:grpSpMk id="528" creationId="{202FBB6B-622E-99FF-26CB-11245226C678}"/>
          </ac:grpSpMkLst>
        </pc:grpChg>
        <pc:grpChg chg="mod">
          <ac:chgData name="Yu, Duo" userId="97a69ae5-e632-4bf2-a339-618996bb8e19" providerId="ADAL" clId="{AD82647A-31E0-4713-965E-FC9F45724ED4}" dt="2023-10-23T14:29:23.576" v="535"/>
          <ac:grpSpMkLst>
            <pc:docMk/>
            <pc:sldMk cId="3223721592" sldId="280"/>
            <ac:grpSpMk id="529" creationId="{DE73E524-1094-77DA-43EB-C46B0ED4E20C}"/>
          </ac:grpSpMkLst>
        </pc:grpChg>
        <pc:grpChg chg="mod">
          <ac:chgData name="Yu, Duo" userId="97a69ae5-e632-4bf2-a339-618996bb8e19" providerId="ADAL" clId="{AD82647A-31E0-4713-965E-FC9F45724ED4}" dt="2023-10-23T14:29:28.100" v="544"/>
          <ac:grpSpMkLst>
            <pc:docMk/>
            <pc:sldMk cId="3223721592" sldId="280"/>
            <ac:grpSpMk id="538" creationId="{18AE8DAB-7658-D8D8-3EEF-3CA39413FAAE}"/>
          </ac:grpSpMkLst>
        </pc:grpChg>
        <pc:grpChg chg="mod">
          <ac:chgData name="Yu, Duo" userId="97a69ae5-e632-4bf2-a339-618996bb8e19" providerId="ADAL" clId="{AD82647A-31E0-4713-965E-FC9F45724ED4}" dt="2023-10-23T14:29:28.100" v="544"/>
          <ac:grpSpMkLst>
            <pc:docMk/>
            <pc:sldMk cId="3223721592" sldId="280"/>
            <ac:grpSpMk id="539" creationId="{0952B0D9-37B5-203D-2879-E3B220359129}"/>
          </ac:grpSpMkLst>
        </pc:grpChg>
        <pc:grpChg chg="mod">
          <ac:chgData name="Yu, Duo" userId="97a69ae5-e632-4bf2-a339-618996bb8e19" providerId="ADAL" clId="{AD82647A-31E0-4713-965E-FC9F45724ED4}" dt="2023-10-23T14:29:31.430" v="551"/>
          <ac:grpSpMkLst>
            <pc:docMk/>
            <pc:sldMk cId="3223721592" sldId="280"/>
            <ac:grpSpMk id="546" creationId="{07CE165C-BCA5-09C7-88A3-9C5A300B1871}"/>
          </ac:grpSpMkLst>
        </pc:grpChg>
        <pc:grpChg chg="mod">
          <ac:chgData name="Yu, Duo" userId="97a69ae5-e632-4bf2-a339-618996bb8e19" providerId="ADAL" clId="{AD82647A-31E0-4713-965E-FC9F45724ED4}" dt="2023-10-23T14:29:31.430" v="551"/>
          <ac:grpSpMkLst>
            <pc:docMk/>
            <pc:sldMk cId="3223721592" sldId="280"/>
            <ac:grpSpMk id="547" creationId="{D1F19DDE-3624-67C7-9107-F39A51EEE295}"/>
          </ac:grpSpMkLst>
        </pc:grpChg>
        <pc:grpChg chg="del mod">
          <ac:chgData name="Yu, Duo" userId="97a69ae5-e632-4bf2-a339-618996bb8e19" providerId="ADAL" clId="{AD82647A-31E0-4713-965E-FC9F45724ED4}" dt="2023-10-23T14:29:37.136" v="561"/>
          <ac:grpSpMkLst>
            <pc:docMk/>
            <pc:sldMk cId="3223721592" sldId="280"/>
            <ac:grpSpMk id="550" creationId="{E4CEA5E2-8552-038E-1CC0-015800FD546F}"/>
          </ac:grpSpMkLst>
        </pc:grpChg>
        <pc:grpChg chg="del mod">
          <ac:chgData name="Yu, Duo" userId="97a69ae5-e632-4bf2-a339-618996bb8e19" providerId="ADAL" clId="{AD82647A-31E0-4713-965E-FC9F45724ED4}" dt="2023-10-23T14:29:38.286" v="564"/>
          <ac:grpSpMkLst>
            <pc:docMk/>
            <pc:sldMk cId="3223721592" sldId="280"/>
            <ac:grpSpMk id="557" creationId="{A00FAA99-45F9-C0BC-E4A1-0318ACAA59C3}"/>
          </ac:grpSpMkLst>
        </pc:grpChg>
        <pc:grpChg chg="del mod">
          <ac:chgData name="Yu, Duo" userId="97a69ae5-e632-4bf2-a339-618996bb8e19" providerId="ADAL" clId="{AD82647A-31E0-4713-965E-FC9F45724ED4}" dt="2023-10-23T14:29:41.974" v="570"/>
          <ac:grpSpMkLst>
            <pc:docMk/>
            <pc:sldMk cId="3223721592" sldId="280"/>
            <ac:grpSpMk id="560" creationId="{B3FEFE0F-8543-1901-9A90-D1CF993673BD}"/>
          </ac:grpSpMkLst>
        </pc:grpChg>
        <pc:grpChg chg="mod">
          <ac:chgData name="Yu, Duo" userId="97a69ae5-e632-4bf2-a339-618996bb8e19" providerId="ADAL" clId="{AD82647A-31E0-4713-965E-FC9F45724ED4}" dt="2023-10-23T14:29:41.974" v="570"/>
          <ac:grpSpMkLst>
            <pc:docMk/>
            <pc:sldMk cId="3223721592" sldId="280"/>
            <ac:grpSpMk id="566" creationId="{83B309C4-EFFB-3757-3D5B-B0FFCF820D23}"/>
          </ac:grpSpMkLst>
        </pc:grpChg>
        <pc:grpChg chg="mod">
          <ac:chgData name="Yu, Duo" userId="97a69ae5-e632-4bf2-a339-618996bb8e19" providerId="ADAL" clId="{AD82647A-31E0-4713-965E-FC9F45724ED4}" dt="2023-10-23T14:29:44.635" v="575"/>
          <ac:grpSpMkLst>
            <pc:docMk/>
            <pc:sldMk cId="3223721592" sldId="280"/>
            <ac:grpSpMk id="571" creationId="{2BC1DAB1-7C7F-D641-A56D-128DC67F75D7}"/>
          </ac:grpSpMkLst>
        </pc:grpChg>
        <pc:grpChg chg="del mod">
          <ac:chgData name="Yu, Duo" userId="97a69ae5-e632-4bf2-a339-618996bb8e19" providerId="ADAL" clId="{AD82647A-31E0-4713-965E-FC9F45724ED4}" dt="2023-10-23T14:30:29.276" v="581"/>
          <ac:grpSpMkLst>
            <pc:docMk/>
            <pc:sldMk cId="3223721592" sldId="280"/>
            <ac:grpSpMk id="574" creationId="{9D5A26B1-3A4E-40B4-D8C7-3BC9B9FC3928}"/>
          </ac:grpSpMkLst>
        </pc:grpChg>
        <pc:grpChg chg="del mod">
          <ac:chgData name="Yu, Duo" userId="97a69ae5-e632-4bf2-a339-618996bb8e19" providerId="ADAL" clId="{AD82647A-31E0-4713-965E-FC9F45724ED4}" dt="2023-10-23T14:30:30.880" v="584"/>
          <ac:grpSpMkLst>
            <pc:docMk/>
            <pc:sldMk cId="3223721592" sldId="280"/>
            <ac:grpSpMk id="577" creationId="{3DC0EB30-DBC1-D8ED-C618-73008426B04E}"/>
          </ac:grpSpMkLst>
        </pc:grpChg>
        <pc:grpChg chg="del mod">
          <ac:chgData name="Yu, Duo" userId="97a69ae5-e632-4bf2-a339-618996bb8e19" providerId="ADAL" clId="{AD82647A-31E0-4713-965E-FC9F45724ED4}" dt="2023-10-23T14:30:38.406" v="586"/>
          <ac:grpSpMkLst>
            <pc:docMk/>
            <pc:sldMk cId="3223721592" sldId="280"/>
            <ac:grpSpMk id="580" creationId="{D64253DB-A564-7B46-5622-7DA85B985895}"/>
          </ac:grpSpMkLst>
        </pc:grpChg>
        <pc:grpChg chg="del mod">
          <ac:chgData name="Yu, Duo" userId="97a69ae5-e632-4bf2-a339-618996bb8e19" providerId="ADAL" clId="{AD82647A-31E0-4713-965E-FC9F45724ED4}" dt="2023-10-23T14:50:06.528" v="599"/>
          <ac:grpSpMkLst>
            <pc:docMk/>
            <pc:sldMk cId="3223721592" sldId="280"/>
            <ac:grpSpMk id="582" creationId="{D2CB50B3-5BBA-9A11-CC18-A7E83751797D}"/>
          </ac:grpSpMkLst>
        </pc:grpChg>
        <pc:inkChg chg="add mod">
          <ac:chgData name="Yu, Duo" userId="97a69ae5-e632-4bf2-a339-618996bb8e19" providerId="ADAL" clId="{AD82647A-31E0-4713-965E-FC9F45724ED4}" dt="2023-10-23T14:11:15.856" v="8"/>
          <ac:inkMkLst>
            <pc:docMk/>
            <pc:sldMk cId="3223721592" sldId="280"/>
            <ac:inkMk id="2" creationId="{07BA2EA3-47DF-3A97-DA83-F455B7F92CDA}"/>
          </ac:inkMkLst>
        </pc:inkChg>
        <pc:inkChg chg="add mod">
          <ac:chgData name="Yu, Duo" userId="97a69ae5-e632-4bf2-a339-618996bb8e19" providerId="ADAL" clId="{AD82647A-31E0-4713-965E-FC9F45724ED4}" dt="2023-10-23T14:11:15.856" v="8"/>
          <ac:inkMkLst>
            <pc:docMk/>
            <pc:sldMk cId="3223721592" sldId="280"/>
            <ac:inkMk id="3" creationId="{1F0C3E79-C644-5904-FF3B-F5BDFD0FF649}"/>
          </ac:inkMkLst>
        </pc:inkChg>
        <pc:inkChg chg="add mod">
          <ac:chgData name="Yu, Duo" userId="97a69ae5-e632-4bf2-a339-618996bb8e19" providerId="ADAL" clId="{AD82647A-31E0-4713-965E-FC9F45724ED4}" dt="2023-10-23T14:11:15.856" v="8"/>
          <ac:inkMkLst>
            <pc:docMk/>
            <pc:sldMk cId="3223721592" sldId="280"/>
            <ac:inkMk id="4" creationId="{BADA1010-3455-5177-BA34-EBFC5F9C8777}"/>
          </ac:inkMkLst>
        </pc:inkChg>
        <pc:inkChg chg="add mod">
          <ac:chgData name="Yu, Duo" userId="97a69ae5-e632-4bf2-a339-618996bb8e19" providerId="ADAL" clId="{AD82647A-31E0-4713-965E-FC9F45724ED4}" dt="2023-10-23T14:11:15.856" v="8"/>
          <ac:inkMkLst>
            <pc:docMk/>
            <pc:sldMk cId="3223721592" sldId="280"/>
            <ac:inkMk id="5" creationId="{ED29911F-40AD-296D-C93B-F5EF2553D515}"/>
          </ac:inkMkLst>
        </pc:inkChg>
        <pc:inkChg chg="add mod">
          <ac:chgData name="Yu, Duo" userId="97a69ae5-e632-4bf2-a339-618996bb8e19" providerId="ADAL" clId="{AD82647A-31E0-4713-965E-FC9F45724ED4}" dt="2023-10-23T14:11:15.856" v="8"/>
          <ac:inkMkLst>
            <pc:docMk/>
            <pc:sldMk cId="3223721592" sldId="280"/>
            <ac:inkMk id="6" creationId="{2D1AECD5-47D4-1676-2206-C9CE3698F864}"/>
          </ac:inkMkLst>
        </pc:inkChg>
        <pc:inkChg chg="add mod">
          <ac:chgData name="Yu, Duo" userId="97a69ae5-e632-4bf2-a339-618996bb8e19" providerId="ADAL" clId="{AD82647A-31E0-4713-965E-FC9F45724ED4}" dt="2023-10-23T14:11:15.856" v="8"/>
          <ac:inkMkLst>
            <pc:docMk/>
            <pc:sldMk cId="3223721592" sldId="280"/>
            <ac:inkMk id="7" creationId="{C66639A1-D1BA-3A46-6457-A7702C758298}"/>
          </ac:inkMkLst>
        </pc:inkChg>
        <pc:inkChg chg="add mod">
          <ac:chgData name="Yu, Duo" userId="97a69ae5-e632-4bf2-a339-618996bb8e19" providerId="ADAL" clId="{AD82647A-31E0-4713-965E-FC9F45724ED4}" dt="2023-10-23T14:11:15.856" v="8"/>
          <ac:inkMkLst>
            <pc:docMk/>
            <pc:sldMk cId="3223721592" sldId="280"/>
            <ac:inkMk id="8" creationId="{2228CD1A-96D3-4B32-DC1C-766C9039CF50}"/>
          </ac:inkMkLst>
        </pc:inkChg>
        <pc:inkChg chg="add mod">
          <ac:chgData name="Yu, Duo" userId="97a69ae5-e632-4bf2-a339-618996bb8e19" providerId="ADAL" clId="{AD82647A-31E0-4713-965E-FC9F45724ED4}" dt="2023-10-23T14:11:15.856" v="8"/>
          <ac:inkMkLst>
            <pc:docMk/>
            <pc:sldMk cId="3223721592" sldId="280"/>
            <ac:inkMk id="9" creationId="{D5A2D4C7-00F0-E295-48FB-F8B89D975F81}"/>
          </ac:inkMkLst>
        </pc:inkChg>
        <pc:inkChg chg="add">
          <ac:chgData name="Yu, Duo" userId="97a69ae5-e632-4bf2-a339-618996bb8e19" providerId="ADAL" clId="{AD82647A-31E0-4713-965E-FC9F45724ED4}" dt="2023-10-23T14:11:19.921" v="9" actId="9405"/>
          <ac:inkMkLst>
            <pc:docMk/>
            <pc:sldMk cId="3223721592" sldId="280"/>
            <ac:inkMk id="11" creationId="{32A6986F-925F-06BD-DC7B-0C5BA6202398}"/>
          </ac:inkMkLst>
        </pc:inkChg>
        <pc:inkChg chg="add">
          <ac:chgData name="Yu, Duo" userId="97a69ae5-e632-4bf2-a339-618996bb8e19" providerId="ADAL" clId="{AD82647A-31E0-4713-965E-FC9F45724ED4}" dt="2023-10-23T14:11:20.315" v="10" actId="9405"/>
          <ac:inkMkLst>
            <pc:docMk/>
            <pc:sldMk cId="3223721592" sldId="280"/>
            <ac:inkMk id="12" creationId="{4465E2E5-F2A2-F1C7-AD30-E177528853D7}"/>
          </ac:inkMkLst>
        </pc:inkChg>
        <pc:inkChg chg="add mod">
          <ac:chgData name="Yu, Duo" userId="97a69ae5-e632-4bf2-a339-618996bb8e19" providerId="ADAL" clId="{AD82647A-31E0-4713-965E-FC9F45724ED4}" dt="2023-10-23T14:30:38.406" v="586"/>
          <ac:inkMkLst>
            <pc:docMk/>
            <pc:sldMk cId="3223721592" sldId="280"/>
            <ac:inkMk id="13" creationId="{538271A1-FBBF-D6BC-2E84-AD826469C111}"/>
          </ac:inkMkLst>
        </pc:inkChg>
        <pc:inkChg chg="add mod">
          <ac:chgData name="Yu, Duo" userId="97a69ae5-e632-4bf2-a339-618996bb8e19" providerId="ADAL" clId="{AD82647A-31E0-4713-965E-FC9F45724ED4}" dt="2023-10-23T14:50:17.287" v="609"/>
          <ac:inkMkLst>
            <pc:docMk/>
            <pc:sldMk cId="3223721592" sldId="280"/>
            <ac:inkMk id="13" creationId="{691BD34F-45AF-0F98-75C0-EA1E4F74A5B3}"/>
          </ac:inkMkLst>
        </pc:inkChg>
        <pc:inkChg chg="add del mod">
          <ac:chgData name="Yu, Duo" userId="97a69ae5-e632-4bf2-a339-618996bb8e19" providerId="ADAL" clId="{AD82647A-31E0-4713-965E-FC9F45724ED4}" dt="2023-10-23T14:11:42.612" v="19"/>
          <ac:inkMkLst>
            <pc:docMk/>
            <pc:sldMk cId="3223721592" sldId="280"/>
            <ac:inkMk id="13" creationId="{A5BA004D-FB12-8874-AAAD-AD5E0C8A1A03}"/>
          </ac:inkMkLst>
        </pc:inkChg>
        <pc:inkChg chg="add mod">
          <ac:chgData name="Yu, Duo" userId="97a69ae5-e632-4bf2-a339-618996bb8e19" providerId="ADAL" clId="{AD82647A-31E0-4713-965E-FC9F45724ED4}" dt="2023-10-23T14:30:38.406" v="586"/>
          <ac:inkMkLst>
            <pc:docMk/>
            <pc:sldMk cId="3223721592" sldId="280"/>
            <ac:inkMk id="14" creationId="{0404116B-86D0-1FB4-5E93-C47A63A8C233}"/>
          </ac:inkMkLst>
        </pc:inkChg>
        <pc:inkChg chg="add del mod">
          <ac:chgData name="Yu, Duo" userId="97a69ae5-e632-4bf2-a339-618996bb8e19" providerId="ADAL" clId="{AD82647A-31E0-4713-965E-FC9F45724ED4}" dt="2023-10-23T14:11:42.597" v="16"/>
          <ac:inkMkLst>
            <pc:docMk/>
            <pc:sldMk cId="3223721592" sldId="280"/>
            <ac:inkMk id="14" creationId="{27073764-A859-012F-6AD3-A3EEEC098645}"/>
          </ac:inkMkLst>
        </pc:inkChg>
        <pc:inkChg chg="add mod">
          <ac:chgData name="Yu, Duo" userId="97a69ae5-e632-4bf2-a339-618996bb8e19" providerId="ADAL" clId="{AD82647A-31E0-4713-965E-FC9F45724ED4}" dt="2023-10-23T14:50:17.287" v="609"/>
          <ac:inkMkLst>
            <pc:docMk/>
            <pc:sldMk cId="3223721592" sldId="280"/>
            <ac:inkMk id="14" creationId="{DF8F8693-73E0-FBED-D243-60225DB980BF}"/>
          </ac:inkMkLst>
        </pc:inkChg>
        <pc:inkChg chg="add mod">
          <ac:chgData name="Yu, Duo" userId="97a69ae5-e632-4bf2-a339-618996bb8e19" providerId="ADAL" clId="{AD82647A-31E0-4713-965E-FC9F45724ED4}" dt="2023-10-23T14:30:38.406" v="586"/>
          <ac:inkMkLst>
            <pc:docMk/>
            <pc:sldMk cId="3223721592" sldId="280"/>
            <ac:inkMk id="15" creationId="{201095F0-5BBC-7FD5-4F33-81366FAD3F24}"/>
          </ac:inkMkLst>
        </pc:inkChg>
        <pc:inkChg chg="add del mod">
          <ac:chgData name="Yu, Duo" userId="97a69ae5-e632-4bf2-a339-618996bb8e19" providerId="ADAL" clId="{AD82647A-31E0-4713-965E-FC9F45724ED4}" dt="2023-10-23T14:11:42.612" v="17"/>
          <ac:inkMkLst>
            <pc:docMk/>
            <pc:sldMk cId="3223721592" sldId="280"/>
            <ac:inkMk id="15" creationId="{35877C42-7447-F5BB-C5D7-BA11A3EF87C7}"/>
          </ac:inkMkLst>
        </pc:inkChg>
        <pc:inkChg chg="add mod">
          <ac:chgData name="Yu, Duo" userId="97a69ae5-e632-4bf2-a339-618996bb8e19" providerId="ADAL" clId="{AD82647A-31E0-4713-965E-FC9F45724ED4}" dt="2023-10-23T14:50:17.287" v="609"/>
          <ac:inkMkLst>
            <pc:docMk/>
            <pc:sldMk cId="3223721592" sldId="280"/>
            <ac:inkMk id="15" creationId="{83486793-3598-772D-CB3F-A8A142078A94}"/>
          </ac:inkMkLst>
        </pc:inkChg>
        <pc:inkChg chg="add mod">
          <ac:chgData name="Yu, Duo" userId="97a69ae5-e632-4bf2-a339-618996bb8e19" providerId="ADAL" clId="{AD82647A-31E0-4713-965E-FC9F45724ED4}" dt="2023-10-23T14:50:17.287" v="609"/>
          <ac:inkMkLst>
            <pc:docMk/>
            <pc:sldMk cId="3223721592" sldId="280"/>
            <ac:inkMk id="16" creationId="{44D34FDF-1C77-9C4C-3BA8-DE97F2BAD04E}"/>
          </ac:inkMkLst>
        </pc:inkChg>
        <pc:inkChg chg="add del mod">
          <ac:chgData name="Yu, Duo" userId="97a69ae5-e632-4bf2-a339-618996bb8e19" providerId="ADAL" clId="{AD82647A-31E0-4713-965E-FC9F45724ED4}" dt="2023-10-23T14:11:42.612" v="18"/>
          <ac:inkMkLst>
            <pc:docMk/>
            <pc:sldMk cId="3223721592" sldId="280"/>
            <ac:inkMk id="16" creationId="{76A7B55B-2B72-51D4-9B42-84CF3C9E1665}"/>
          </ac:inkMkLst>
        </pc:inkChg>
        <pc:inkChg chg="add mod">
          <ac:chgData name="Yu, Duo" userId="97a69ae5-e632-4bf2-a339-618996bb8e19" providerId="ADAL" clId="{AD82647A-31E0-4713-965E-FC9F45724ED4}" dt="2023-10-23T14:30:38.406" v="586"/>
          <ac:inkMkLst>
            <pc:docMk/>
            <pc:sldMk cId="3223721592" sldId="280"/>
            <ac:inkMk id="16" creationId="{A3F09D03-1DB2-8E5A-0FE1-36D7F6AB2AC5}"/>
          </ac:inkMkLst>
        </pc:inkChg>
        <pc:inkChg chg="add mod">
          <ac:chgData name="Yu, Duo" userId="97a69ae5-e632-4bf2-a339-618996bb8e19" providerId="ADAL" clId="{AD82647A-31E0-4713-965E-FC9F45724ED4}" dt="2023-10-23T14:50:17.287" v="609"/>
          <ac:inkMkLst>
            <pc:docMk/>
            <pc:sldMk cId="3223721592" sldId="280"/>
            <ac:inkMk id="17" creationId="{A18CCF57-ECA8-D82B-0578-6E04EA6EBF1A}"/>
          </ac:inkMkLst>
        </pc:inkChg>
        <pc:inkChg chg="add mod">
          <ac:chgData name="Yu, Duo" userId="97a69ae5-e632-4bf2-a339-618996bb8e19" providerId="ADAL" clId="{AD82647A-31E0-4713-965E-FC9F45724ED4}" dt="2023-10-23T14:30:38.406" v="586"/>
          <ac:inkMkLst>
            <pc:docMk/>
            <pc:sldMk cId="3223721592" sldId="280"/>
            <ac:inkMk id="17" creationId="{FA78919D-F829-BB2F-2412-293DC648C078}"/>
          </ac:inkMkLst>
        </pc:inkChg>
        <pc:inkChg chg="add mod">
          <ac:chgData name="Yu, Duo" userId="97a69ae5-e632-4bf2-a339-618996bb8e19" providerId="ADAL" clId="{AD82647A-31E0-4713-965E-FC9F45724ED4}" dt="2023-10-23T14:11:57.242" v="32"/>
          <ac:inkMkLst>
            <pc:docMk/>
            <pc:sldMk cId="3223721592" sldId="280"/>
            <ac:inkMk id="18" creationId="{5820E28B-EBD0-48D7-3588-053F0300981C}"/>
          </ac:inkMkLst>
        </pc:inkChg>
        <pc:inkChg chg="add mod">
          <ac:chgData name="Yu, Duo" userId="97a69ae5-e632-4bf2-a339-618996bb8e19" providerId="ADAL" clId="{AD82647A-31E0-4713-965E-FC9F45724ED4}" dt="2023-10-23T14:11:57.242" v="32"/>
          <ac:inkMkLst>
            <pc:docMk/>
            <pc:sldMk cId="3223721592" sldId="280"/>
            <ac:inkMk id="19" creationId="{2251B14E-C43A-DB20-583C-DDCDD18CE97D}"/>
          </ac:inkMkLst>
        </pc:inkChg>
        <pc:inkChg chg="add mod">
          <ac:chgData name="Yu, Duo" userId="97a69ae5-e632-4bf2-a339-618996bb8e19" providerId="ADAL" clId="{AD82647A-31E0-4713-965E-FC9F45724ED4}" dt="2023-10-23T14:11:57.242" v="32"/>
          <ac:inkMkLst>
            <pc:docMk/>
            <pc:sldMk cId="3223721592" sldId="280"/>
            <ac:inkMk id="20" creationId="{8A0A0DD1-C3B9-A569-0F51-055A0AD755B8}"/>
          </ac:inkMkLst>
        </pc:inkChg>
        <pc:inkChg chg="add mod">
          <ac:chgData name="Yu, Duo" userId="97a69ae5-e632-4bf2-a339-618996bb8e19" providerId="ADAL" clId="{AD82647A-31E0-4713-965E-FC9F45724ED4}" dt="2023-10-23T14:11:57.242" v="32"/>
          <ac:inkMkLst>
            <pc:docMk/>
            <pc:sldMk cId="3223721592" sldId="280"/>
            <ac:inkMk id="21" creationId="{BC67AA59-150E-2D87-A3D2-EBCE9104927A}"/>
          </ac:inkMkLst>
        </pc:inkChg>
        <pc:inkChg chg="add mod">
          <ac:chgData name="Yu, Duo" userId="97a69ae5-e632-4bf2-a339-618996bb8e19" providerId="ADAL" clId="{AD82647A-31E0-4713-965E-FC9F45724ED4}" dt="2023-10-23T14:11:57.242" v="32"/>
          <ac:inkMkLst>
            <pc:docMk/>
            <pc:sldMk cId="3223721592" sldId="280"/>
            <ac:inkMk id="22" creationId="{D5F84F48-7301-DA9B-B6F7-5414E7E8590E}"/>
          </ac:inkMkLst>
        </pc:inkChg>
        <pc:inkChg chg="add mod">
          <ac:chgData name="Yu, Duo" userId="97a69ae5-e632-4bf2-a339-618996bb8e19" providerId="ADAL" clId="{AD82647A-31E0-4713-965E-FC9F45724ED4}" dt="2023-10-23T14:11:57.242" v="32"/>
          <ac:inkMkLst>
            <pc:docMk/>
            <pc:sldMk cId="3223721592" sldId="280"/>
            <ac:inkMk id="23" creationId="{1C0BA83F-BA88-08F5-5855-6A3F6F1D9B43}"/>
          </ac:inkMkLst>
        </pc:inkChg>
        <pc:inkChg chg="add mod">
          <ac:chgData name="Yu, Duo" userId="97a69ae5-e632-4bf2-a339-618996bb8e19" providerId="ADAL" clId="{AD82647A-31E0-4713-965E-FC9F45724ED4}" dt="2023-10-23T14:11:57.242" v="32"/>
          <ac:inkMkLst>
            <pc:docMk/>
            <pc:sldMk cId="3223721592" sldId="280"/>
            <ac:inkMk id="24" creationId="{18431C96-C710-228B-122B-03F50A27DD1D}"/>
          </ac:inkMkLst>
        </pc:inkChg>
        <pc:inkChg chg="add mod">
          <ac:chgData name="Yu, Duo" userId="97a69ae5-e632-4bf2-a339-618996bb8e19" providerId="ADAL" clId="{AD82647A-31E0-4713-965E-FC9F45724ED4}" dt="2023-10-23T14:11:57.242" v="32"/>
          <ac:inkMkLst>
            <pc:docMk/>
            <pc:sldMk cId="3223721592" sldId="280"/>
            <ac:inkMk id="25" creationId="{E63FF168-3936-580C-8C38-044D1378F6F5}"/>
          </ac:inkMkLst>
        </pc:inkChg>
        <pc:inkChg chg="add mod">
          <ac:chgData name="Yu, Duo" userId="97a69ae5-e632-4bf2-a339-618996bb8e19" providerId="ADAL" clId="{AD82647A-31E0-4713-965E-FC9F45724ED4}" dt="2023-10-23T14:11:57.242" v="32"/>
          <ac:inkMkLst>
            <pc:docMk/>
            <pc:sldMk cId="3223721592" sldId="280"/>
            <ac:inkMk id="26" creationId="{EFE7F93E-CAF1-E3DE-280E-05D106B413EA}"/>
          </ac:inkMkLst>
        </pc:inkChg>
        <pc:inkChg chg="add mod">
          <ac:chgData name="Yu, Duo" userId="97a69ae5-e632-4bf2-a339-618996bb8e19" providerId="ADAL" clId="{AD82647A-31E0-4713-965E-FC9F45724ED4}" dt="2023-10-23T14:11:57.242" v="32"/>
          <ac:inkMkLst>
            <pc:docMk/>
            <pc:sldMk cId="3223721592" sldId="280"/>
            <ac:inkMk id="27" creationId="{AE262F11-846B-B063-C4FD-0F85C0914822}"/>
          </ac:inkMkLst>
        </pc:inkChg>
        <pc:inkChg chg="add mod">
          <ac:chgData name="Yu, Duo" userId="97a69ae5-e632-4bf2-a339-618996bb8e19" providerId="ADAL" clId="{AD82647A-31E0-4713-965E-FC9F45724ED4}" dt="2023-10-23T14:11:57.242" v="32"/>
          <ac:inkMkLst>
            <pc:docMk/>
            <pc:sldMk cId="3223721592" sldId="280"/>
            <ac:inkMk id="28" creationId="{CBFA04EA-3D44-747D-CAAF-1A5CF16B0244}"/>
          </ac:inkMkLst>
        </pc:inkChg>
        <pc:inkChg chg="add mod">
          <ac:chgData name="Yu, Duo" userId="97a69ae5-e632-4bf2-a339-618996bb8e19" providerId="ADAL" clId="{AD82647A-31E0-4713-965E-FC9F45724ED4}" dt="2023-10-23T14:11:57.242" v="32"/>
          <ac:inkMkLst>
            <pc:docMk/>
            <pc:sldMk cId="3223721592" sldId="280"/>
            <ac:inkMk id="29" creationId="{98BE548A-6D9F-9DE7-474D-CB739AC262C8}"/>
          </ac:inkMkLst>
        </pc:inkChg>
        <pc:inkChg chg="add mod">
          <ac:chgData name="Yu, Duo" userId="97a69ae5-e632-4bf2-a339-618996bb8e19" providerId="ADAL" clId="{AD82647A-31E0-4713-965E-FC9F45724ED4}" dt="2023-10-23T14:12:10.239" v="40"/>
          <ac:inkMkLst>
            <pc:docMk/>
            <pc:sldMk cId="3223721592" sldId="280"/>
            <ac:inkMk id="31" creationId="{9F5EF000-2DBB-FCA1-08CD-7E651795E2FC}"/>
          </ac:inkMkLst>
        </pc:inkChg>
        <pc:inkChg chg="add mod">
          <ac:chgData name="Yu, Duo" userId="97a69ae5-e632-4bf2-a339-618996bb8e19" providerId="ADAL" clId="{AD82647A-31E0-4713-965E-FC9F45724ED4}" dt="2023-10-23T14:12:10.239" v="40"/>
          <ac:inkMkLst>
            <pc:docMk/>
            <pc:sldMk cId="3223721592" sldId="280"/>
            <ac:inkMk id="32" creationId="{6DEAC0E8-DBAC-9829-2E40-FAAE5EAF7C1E}"/>
          </ac:inkMkLst>
        </pc:inkChg>
        <pc:inkChg chg="add mod">
          <ac:chgData name="Yu, Duo" userId="97a69ae5-e632-4bf2-a339-618996bb8e19" providerId="ADAL" clId="{AD82647A-31E0-4713-965E-FC9F45724ED4}" dt="2023-10-23T14:12:10.239" v="40"/>
          <ac:inkMkLst>
            <pc:docMk/>
            <pc:sldMk cId="3223721592" sldId="280"/>
            <ac:inkMk id="33" creationId="{43C3D038-509A-91DE-509C-B4F2E02CE8B5}"/>
          </ac:inkMkLst>
        </pc:inkChg>
        <pc:inkChg chg="add mod">
          <ac:chgData name="Yu, Duo" userId="97a69ae5-e632-4bf2-a339-618996bb8e19" providerId="ADAL" clId="{AD82647A-31E0-4713-965E-FC9F45724ED4}" dt="2023-10-23T14:12:10.239" v="40"/>
          <ac:inkMkLst>
            <pc:docMk/>
            <pc:sldMk cId="3223721592" sldId="280"/>
            <ac:inkMk id="34" creationId="{134925CB-5016-0AF2-3497-73231FBD41CD}"/>
          </ac:inkMkLst>
        </pc:inkChg>
        <pc:inkChg chg="add mod">
          <ac:chgData name="Yu, Duo" userId="97a69ae5-e632-4bf2-a339-618996bb8e19" providerId="ADAL" clId="{AD82647A-31E0-4713-965E-FC9F45724ED4}" dt="2023-10-23T14:12:10.239" v="40"/>
          <ac:inkMkLst>
            <pc:docMk/>
            <pc:sldMk cId="3223721592" sldId="280"/>
            <ac:inkMk id="35" creationId="{C56AEADE-AB00-86EB-B436-641CF7BF0119}"/>
          </ac:inkMkLst>
        </pc:inkChg>
        <pc:inkChg chg="add mod">
          <ac:chgData name="Yu, Duo" userId="97a69ae5-e632-4bf2-a339-618996bb8e19" providerId="ADAL" clId="{AD82647A-31E0-4713-965E-FC9F45724ED4}" dt="2023-10-23T14:30:38.406" v="586"/>
          <ac:inkMkLst>
            <pc:docMk/>
            <pc:sldMk cId="3223721592" sldId="280"/>
            <ac:inkMk id="36" creationId="{68E0A43C-1D2F-914D-88B6-C4DAD21B1405}"/>
          </ac:inkMkLst>
        </pc:inkChg>
        <pc:inkChg chg="add mod">
          <ac:chgData name="Yu, Duo" userId="97a69ae5-e632-4bf2-a339-618996bb8e19" providerId="ADAL" clId="{AD82647A-31E0-4713-965E-FC9F45724ED4}" dt="2023-10-23T14:50:17.287" v="609"/>
          <ac:inkMkLst>
            <pc:docMk/>
            <pc:sldMk cId="3223721592" sldId="280"/>
            <ac:inkMk id="36" creationId="{AC05C2A1-433D-9186-174C-4AC2BA7C0589}"/>
          </ac:inkMkLst>
        </pc:inkChg>
        <pc:inkChg chg="add mod">
          <ac:chgData name="Yu, Duo" userId="97a69ae5-e632-4bf2-a339-618996bb8e19" providerId="ADAL" clId="{AD82647A-31E0-4713-965E-FC9F45724ED4}" dt="2023-10-23T14:12:10.239" v="40"/>
          <ac:inkMkLst>
            <pc:docMk/>
            <pc:sldMk cId="3223721592" sldId="280"/>
            <ac:inkMk id="37" creationId="{13CF9252-7EE3-667E-8AFF-15FFC76F8B90}"/>
          </ac:inkMkLst>
        </pc:inkChg>
        <pc:inkChg chg="add mod">
          <ac:chgData name="Yu, Duo" userId="97a69ae5-e632-4bf2-a339-618996bb8e19" providerId="ADAL" clId="{AD82647A-31E0-4713-965E-FC9F45724ED4}" dt="2023-10-23T14:12:14.562" v="50"/>
          <ac:inkMkLst>
            <pc:docMk/>
            <pc:sldMk cId="3223721592" sldId="280"/>
            <ac:inkMk id="39" creationId="{AF3EB792-0643-8FB4-FCD7-16E2CC135E45}"/>
          </ac:inkMkLst>
        </pc:inkChg>
        <pc:inkChg chg="add mod">
          <ac:chgData name="Yu, Duo" userId="97a69ae5-e632-4bf2-a339-618996bb8e19" providerId="ADAL" clId="{AD82647A-31E0-4713-965E-FC9F45724ED4}" dt="2023-10-23T14:12:14.562" v="50"/>
          <ac:inkMkLst>
            <pc:docMk/>
            <pc:sldMk cId="3223721592" sldId="280"/>
            <ac:inkMk id="40" creationId="{B21CD7C9-6167-C433-E301-0EEA3929DF4E}"/>
          </ac:inkMkLst>
        </pc:inkChg>
        <pc:inkChg chg="add mod">
          <ac:chgData name="Yu, Duo" userId="97a69ae5-e632-4bf2-a339-618996bb8e19" providerId="ADAL" clId="{AD82647A-31E0-4713-965E-FC9F45724ED4}" dt="2023-10-23T14:12:14.562" v="50"/>
          <ac:inkMkLst>
            <pc:docMk/>
            <pc:sldMk cId="3223721592" sldId="280"/>
            <ac:inkMk id="41" creationId="{D8458839-61FD-D8A7-1786-3B50EB49F0A2}"/>
          </ac:inkMkLst>
        </pc:inkChg>
        <pc:inkChg chg="add mod">
          <ac:chgData name="Yu, Duo" userId="97a69ae5-e632-4bf2-a339-618996bb8e19" providerId="ADAL" clId="{AD82647A-31E0-4713-965E-FC9F45724ED4}" dt="2023-10-23T14:12:14.562" v="50"/>
          <ac:inkMkLst>
            <pc:docMk/>
            <pc:sldMk cId="3223721592" sldId="280"/>
            <ac:inkMk id="42" creationId="{BA63683D-D1E0-BB72-A6DC-206C716A795F}"/>
          </ac:inkMkLst>
        </pc:inkChg>
        <pc:inkChg chg="add mod">
          <ac:chgData name="Yu, Duo" userId="97a69ae5-e632-4bf2-a339-618996bb8e19" providerId="ADAL" clId="{AD82647A-31E0-4713-965E-FC9F45724ED4}" dt="2023-10-23T14:12:14.562" v="50"/>
          <ac:inkMkLst>
            <pc:docMk/>
            <pc:sldMk cId="3223721592" sldId="280"/>
            <ac:inkMk id="43" creationId="{788BC38E-9D69-88C7-19F3-F6397CC634C0}"/>
          </ac:inkMkLst>
        </pc:inkChg>
        <pc:inkChg chg="add mod">
          <ac:chgData name="Yu, Duo" userId="97a69ae5-e632-4bf2-a339-618996bb8e19" providerId="ADAL" clId="{AD82647A-31E0-4713-965E-FC9F45724ED4}" dt="2023-10-23T14:12:14.562" v="50"/>
          <ac:inkMkLst>
            <pc:docMk/>
            <pc:sldMk cId="3223721592" sldId="280"/>
            <ac:inkMk id="44" creationId="{BFF82260-14DB-CFB6-0221-2508C0DAFA43}"/>
          </ac:inkMkLst>
        </pc:inkChg>
        <pc:inkChg chg="add mod">
          <ac:chgData name="Yu, Duo" userId="97a69ae5-e632-4bf2-a339-618996bb8e19" providerId="ADAL" clId="{AD82647A-31E0-4713-965E-FC9F45724ED4}" dt="2023-10-23T14:50:17.287" v="609"/>
          <ac:inkMkLst>
            <pc:docMk/>
            <pc:sldMk cId="3223721592" sldId="280"/>
            <ac:inkMk id="45" creationId="{ABBDCBC7-F703-F3CF-9DA5-2B27637F2C39}"/>
          </ac:inkMkLst>
        </pc:inkChg>
        <pc:inkChg chg="add mod">
          <ac:chgData name="Yu, Duo" userId="97a69ae5-e632-4bf2-a339-618996bb8e19" providerId="ADAL" clId="{AD82647A-31E0-4713-965E-FC9F45724ED4}" dt="2023-10-23T14:30:38.406" v="586"/>
          <ac:inkMkLst>
            <pc:docMk/>
            <pc:sldMk cId="3223721592" sldId="280"/>
            <ac:inkMk id="45" creationId="{C7D638A6-9501-4E9A-3FC5-F30F0E33C7F2}"/>
          </ac:inkMkLst>
        </pc:inkChg>
        <pc:inkChg chg="add mod">
          <ac:chgData name="Yu, Duo" userId="97a69ae5-e632-4bf2-a339-618996bb8e19" providerId="ADAL" clId="{AD82647A-31E0-4713-965E-FC9F45724ED4}" dt="2023-10-23T14:12:14.562" v="50"/>
          <ac:inkMkLst>
            <pc:docMk/>
            <pc:sldMk cId="3223721592" sldId="280"/>
            <ac:inkMk id="46" creationId="{17C173F0-38AC-2470-DBD7-44E8E9E014D8}"/>
          </ac:inkMkLst>
        </pc:inkChg>
        <pc:inkChg chg="add mod">
          <ac:chgData name="Yu, Duo" userId="97a69ae5-e632-4bf2-a339-618996bb8e19" providerId="ADAL" clId="{AD82647A-31E0-4713-965E-FC9F45724ED4}" dt="2023-10-23T14:12:14.562" v="50"/>
          <ac:inkMkLst>
            <pc:docMk/>
            <pc:sldMk cId="3223721592" sldId="280"/>
            <ac:inkMk id="47" creationId="{1EB6040D-3C74-D2F8-1A53-BE2E80A6BBF7}"/>
          </ac:inkMkLst>
        </pc:inkChg>
        <pc:inkChg chg="add mod">
          <ac:chgData name="Yu, Duo" userId="97a69ae5-e632-4bf2-a339-618996bb8e19" providerId="ADAL" clId="{AD82647A-31E0-4713-965E-FC9F45724ED4}" dt="2023-10-23T14:12:23.678" v="64"/>
          <ac:inkMkLst>
            <pc:docMk/>
            <pc:sldMk cId="3223721592" sldId="280"/>
            <ac:inkMk id="49" creationId="{D6E7CE38-C45E-A948-C885-C36D29752633}"/>
          </ac:inkMkLst>
        </pc:inkChg>
        <pc:inkChg chg="add mod">
          <ac:chgData name="Yu, Duo" userId="97a69ae5-e632-4bf2-a339-618996bb8e19" providerId="ADAL" clId="{AD82647A-31E0-4713-965E-FC9F45724ED4}" dt="2023-10-23T14:12:23.678" v="64"/>
          <ac:inkMkLst>
            <pc:docMk/>
            <pc:sldMk cId="3223721592" sldId="280"/>
            <ac:inkMk id="50" creationId="{716F75B6-E7F1-B1C8-E696-8FFE0A1C1DAC}"/>
          </ac:inkMkLst>
        </pc:inkChg>
        <pc:inkChg chg="add mod">
          <ac:chgData name="Yu, Duo" userId="97a69ae5-e632-4bf2-a339-618996bb8e19" providerId="ADAL" clId="{AD82647A-31E0-4713-965E-FC9F45724ED4}" dt="2023-10-23T14:12:23.678" v="64"/>
          <ac:inkMkLst>
            <pc:docMk/>
            <pc:sldMk cId="3223721592" sldId="280"/>
            <ac:inkMk id="51" creationId="{0082B942-ECEB-44B1-E08A-DEC8BF3942AC}"/>
          </ac:inkMkLst>
        </pc:inkChg>
        <pc:inkChg chg="add mod">
          <ac:chgData name="Yu, Duo" userId="97a69ae5-e632-4bf2-a339-618996bb8e19" providerId="ADAL" clId="{AD82647A-31E0-4713-965E-FC9F45724ED4}" dt="2023-10-23T14:12:23.678" v="64"/>
          <ac:inkMkLst>
            <pc:docMk/>
            <pc:sldMk cId="3223721592" sldId="280"/>
            <ac:inkMk id="52" creationId="{23542758-F7A2-A148-AC3C-C67D4441F15C}"/>
          </ac:inkMkLst>
        </pc:inkChg>
        <pc:inkChg chg="add mod">
          <ac:chgData name="Yu, Duo" userId="97a69ae5-e632-4bf2-a339-618996bb8e19" providerId="ADAL" clId="{AD82647A-31E0-4713-965E-FC9F45724ED4}" dt="2023-10-23T14:12:23.678" v="64"/>
          <ac:inkMkLst>
            <pc:docMk/>
            <pc:sldMk cId="3223721592" sldId="280"/>
            <ac:inkMk id="53" creationId="{5E0DBF06-541F-E5BC-AF0E-9DDEB07C90A7}"/>
          </ac:inkMkLst>
        </pc:inkChg>
        <pc:inkChg chg="add mod">
          <ac:chgData name="Yu, Duo" userId="97a69ae5-e632-4bf2-a339-618996bb8e19" providerId="ADAL" clId="{AD82647A-31E0-4713-965E-FC9F45724ED4}" dt="2023-10-23T14:12:23.678" v="64"/>
          <ac:inkMkLst>
            <pc:docMk/>
            <pc:sldMk cId="3223721592" sldId="280"/>
            <ac:inkMk id="54" creationId="{91E1A068-1966-887D-57C0-4797138D1A01}"/>
          </ac:inkMkLst>
        </pc:inkChg>
        <pc:inkChg chg="add mod">
          <ac:chgData name="Yu, Duo" userId="97a69ae5-e632-4bf2-a339-618996bb8e19" providerId="ADAL" clId="{AD82647A-31E0-4713-965E-FC9F45724ED4}" dt="2023-10-23T14:12:24.385" v="66"/>
          <ac:inkMkLst>
            <pc:docMk/>
            <pc:sldMk cId="3223721592" sldId="280"/>
            <ac:inkMk id="55" creationId="{A441597B-1E76-0E5A-B1CF-4E5162FEADD4}"/>
          </ac:inkMkLst>
        </pc:inkChg>
        <pc:inkChg chg="add mod">
          <ac:chgData name="Yu, Duo" userId="97a69ae5-e632-4bf2-a339-618996bb8e19" providerId="ADAL" clId="{AD82647A-31E0-4713-965E-FC9F45724ED4}" dt="2023-10-23T14:12:24.385" v="66"/>
          <ac:inkMkLst>
            <pc:docMk/>
            <pc:sldMk cId="3223721592" sldId="280"/>
            <ac:inkMk id="56" creationId="{21749534-F96C-D8F9-D700-2D2771B716AC}"/>
          </ac:inkMkLst>
        </pc:inkChg>
        <pc:inkChg chg="add mod">
          <ac:chgData name="Yu, Duo" userId="97a69ae5-e632-4bf2-a339-618996bb8e19" providerId="ADAL" clId="{AD82647A-31E0-4713-965E-FC9F45724ED4}" dt="2023-10-23T14:12:24.385" v="66"/>
          <ac:inkMkLst>
            <pc:docMk/>
            <pc:sldMk cId="3223721592" sldId="280"/>
            <ac:inkMk id="57" creationId="{B35E91B0-1402-2445-0FE8-ABB41961820B}"/>
          </ac:inkMkLst>
        </pc:inkChg>
        <pc:inkChg chg="add mod">
          <ac:chgData name="Yu, Duo" userId="97a69ae5-e632-4bf2-a339-618996bb8e19" providerId="ADAL" clId="{AD82647A-31E0-4713-965E-FC9F45724ED4}" dt="2023-10-23T14:12:24.385" v="66"/>
          <ac:inkMkLst>
            <pc:docMk/>
            <pc:sldMk cId="3223721592" sldId="280"/>
            <ac:inkMk id="58" creationId="{636E387A-9402-52DE-969A-14AA29DF72A4}"/>
          </ac:inkMkLst>
        </pc:inkChg>
        <pc:inkChg chg="add mod">
          <ac:chgData name="Yu, Duo" userId="97a69ae5-e632-4bf2-a339-618996bb8e19" providerId="ADAL" clId="{AD82647A-31E0-4713-965E-FC9F45724ED4}" dt="2023-10-23T14:12:24.385" v="66"/>
          <ac:inkMkLst>
            <pc:docMk/>
            <pc:sldMk cId="3223721592" sldId="280"/>
            <ac:inkMk id="59" creationId="{B82872F5-ED98-526A-3E8D-98756A7A69AA}"/>
          </ac:inkMkLst>
        </pc:inkChg>
        <pc:inkChg chg="add mod">
          <ac:chgData name="Yu, Duo" userId="97a69ae5-e632-4bf2-a339-618996bb8e19" providerId="ADAL" clId="{AD82647A-31E0-4713-965E-FC9F45724ED4}" dt="2023-10-23T14:12:24.385" v="66"/>
          <ac:inkMkLst>
            <pc:docMk/>
            <pc:sldMk cId="3223721592" sldId="280"/>
            <ac:inkMk id="60" creationId="{1FD2A180-9285-BD11-43A8-F1EB3B6B6544}"/>
          </ac:inkMkLst>
        </pc:inkChg>
        <pc:inkChg chg="add mod">
          <ac:chgData name="Yu, Duo" userId="97a69ae5-e632-4bf2-a339-618996bb8e19" providerId="ADAL" clId="{AD82647A-31E0-4713-965E-FC9F45724ED4}" dt="2023-10-23T14:12:24.385" v="66"/>
          <ac:inkMkLst>
            <pc:docMk/>
            <pc:sldMk cId="3223721592" sldId="280"/>
            <ac:inkMk id="61" creationId="{F2842CBD-0E70-A4A7-FA08-EF2A32A6ABA0}"/>
          </ac:inkMkLst>
        </pc:inkChg>
        <pc:inkChg chg="add mod">
          <ac:chgData name="Yu, Duo" userId="97a69ae5-e632-4bf2-a339-618996bb8e19" providerId="ADAL" clId="{AD82647A-31E0-4713-965E-FC9F45724ED4}" dt="2023-10-23T14:50:17.287" v="609"/>
          <ac:inkMkLst>
            <pc:docMk/>
            <pc:sldMk cId="3223721592" sldId="280"/>
            <ac:inkMk id="62" creationId="{C787F91D-F5B0-35B0-5A11-B55395803D33}"/>
          </ac:inkMkLst>
        </pc:inkChg>
        <pc:inkChg chg="add mod">
          <ac:chgData name="Yu, Duo" userId="97a69ae5-e632-4bf2-a339-618996bb8e19" providerId="ADAL" clId="{AD82647A-31E0-4713-965E-FC9F45724ED4}" dt="2023-10-23T14:30:38.406" v="586"/>
          <ac:inkMkLst>
            <pc:docMk/>
            <pc:sldMk cId="3223721592" sldId="280"/>
            <ac:inkMk id="62" creationId="{D0384B8B-118B-30C4-1B4D-852B5B802724}"/>
          </ac:inkMkLst>
        </pc:inkChg>
        <pc:inkChg chg="add mod">
          <ac:chgData name="Yu, Duo" userId="97a69ae5-e632-4bf2-a339-618996bb8e19" providerId="ADAL" clId="{AD82647A-31E0-4713-965E-FC9F45724ED4}" dt="2023-10-23T14:12:24.385" v="66"/>
          <ac:inkMkLst>
            <pc:docMk/>
            <pc:sldMk cId="3223721592" sldId="280"/>
            <ac:inkMk id="64" creationId="{2B4B07C4-BAC1-9B66-AC81-A2D9E4E04982}"/>
          </ac:inkMkLst>
        </pc:inkChg>
        <pc:inkChg chg="add">
          <ac:chgData name="Yu, Duo" userId="97a69ae5-e632-4bf2-a339-618996bb8e19" providerId="ADAL" clId="{AD82647A-31E0-4713-965E-FC9F45724ED4}" dt="2023-10-23T14:12:25.013" v="67" actId="9405"/>
          <ac:inkMkLst>
            <pc:docMk/>
            <pc:sldMk cId="3223721592" sldId="280"/>
            <ac:inkMk id="66" creationId="{E5319D17-3819-963E-DF28-10175417164E}"/>
          </ac:inkMkLst>
        </pc:inkChg>
        <pc:inkChg chg="add">
          <ac:chgData name="Yu, Duo" userId="97a69ae5-e632-4bf2-a339-618996bb8e19" providerId="ADAL" clId="{AD82647A-31E0-4713-965E-FC9F45724ED4}" dt="2023-10-23T14:12:25.358" v="68" actId="9405"/>
          <ac:inkMkLst>
            <pc:docMk/>
            <pc:sldMk cId="3223721592" sldId="280"/>
            <ac:inkMk id="67" creationId="{C98DAC2B-470C-07B0-C2CE-908A0E66CB9D}"/>
          </ac:inkMkLst>
        </pc:inkChg>
        <pc:inkChg chg="add">
          <ac:chgData name="Yu, Duo" userId="97a69ae5-e632-4bf2-a339-618996bb8e19" providerId="ADAL" clId="{AD82647A-31E0-4713-965E-FC9F45724ED4}" dt="2023-10-23T14:12:25.704" v="69" actId="9405"/>
          <ac:inkMkLst>
            <pc:docMk/>
            <pc:sldMk cId="3223721592" sldId="280"/>
            <ac:inkMk id="68" creationId="{C555D0CA-BBD0-569D-FFD5-626F5E2EE7DA}"/>
          </ac:inkMkLst>
        </pc:inkChg>
        <pc:inkChg chg="add mod">
          <ac:chgData name="Yu, Duo" userId="97a69ae5-e632-4bf2-a339-618996bb8e19" providerId="ADAL" clId="{AD82647A-31E0-4713-965E-FC9F45724ED4}" dt="2023-10-23T14:12:35.231" v="87"/>
          <ac:inkMkLst>
            <pc:docMk/>
            <pc:sldMk cId="3223721592" sldId="280"/>
            <ac:inkMk id="69" creationId="{54E2E2C4-08CE-7F15-D0AB-FA3D5F1A462E}"/>
          </ac:inkMkLst>
        </pc:inkChg>
        <pc:inkChg chg="add mod">
          <ac:chgData name="Yu, Duo" userId="97a69ae5-e632-4bf2-a339-618996bb8e19" providerId="ADAL" clId="{AD82647A-31E0-4713-965E-FC9F45724ED4}" dt="2023-10-23T14:12:35.231" v="87"/>
          <ac:inkMkLst>
            <pc:docMk/>
            <pc:sldMk cId="3223721592" sldId="280"/>
            <ac:inkMk id="70" creationId="{BC8E6811-3DC4-32F2-211D-5476E37A44CA}"/>
          </ac:inkMkLst>
        </pc:inkChg>
        <pc:inkChg chg="add mod">
          <ac:chgData name="Yu, Duo" userId="97a69ae5-e632-4bf2-a339-618996bb8e19" providerId="ADAL" clId="{AD82647A-31E0-4713-965E-FC9F45724ED4}" dt="2023-10-23T14:12:35.231" v="87"/>
          <ac:inkMkLst>
            <pc:docMk/>
            <pc:sldMk cId="3223721592" sldId="280"/>
            <ac:inkMk id="71" creationId="{C5982FC1-E1F9-6234-13F5-B6EF2675A3FD}"/>
          </ac:inkMkLst>
        </pc:inkChg>
        <pc:inkChg chg="add mod">
          <ac:chgData name="Yu, Duo" userId="97a69ae5-e632-4bf2-a339-618996bb8e19" providerId="ADAL" clId="{AD82647A-31E0-4713-965E-FC9F45724ED4}" dt="2023-10-23T14:12:35.231" v="87"/>
          <ac:inkMkLst>
            <pc:docMk/>
            <pc:sldMk cId="3223721592" sldId="280"/>
            <ac:inkMk id="72" creationId="{7B6468DC-8E7F-B1D8-5A94-C54A7091790F}"/>
          </ac:inkMkLst>
        </pc:inkChg>
        <pc:inkChg chg="add mod">
          <ac:chgData name="Yu, Duo" userId="97a69ae5-e632-4bf2-a339-618996bb8e19" providerId="ADAL" clId="{AD82647A-31E0-4713-965E-FC9F45724ED4}" dt="2023-10-23T14:12:35.231" v="87"/>
          <ac:inkMkLst>
            <pc:docMk/>
            <pc:sldMk cId="3223721592" sldId="280"/>
            <ac:inkMk id="73" creationId="{05433FA9-F07D-1218-8A30-792620D5FB09}"/>
          </ac:inkMkLst>
        </pc:inkChg>
        <pc:inkChg chg="add mod">
          <ac:chgData name="Yu, Duo" userId="97a69ae5-e632-4bf2-a339-618996bb8e19" providerId="ADAL" clId="{AD82647A-31E0-4713-965E-FC9F45724ED4}" dt="2023-10-23T14:12:35.231" v="87"/>
          <ac:inkMkLst>
            <pc:docMk/>
            <pc:sldMk cId="3223721592" sldId="280"/>
            <ac:inkMk id="75" creationId="{CDCB5E3F-B297-792A-C767-99C8A23178D9}"/>
          </ac:inkMkLst>
        </pc:inkChg>
        <pc:inkChg chg="add mod">
          <ac:chgData name="Yu, Duo" userId="97a69ae5-e632-4bf2-a339-618996bb8e19" providerId="ADAL" clId="{AD82647A-31E0-4713-965E-FC9F45724ED4}" dt="2023-10-23T14:12:35.231" v="87"/>
          <ac:inkMkLst>
            <pc:docMk/>
            <pc:sldMk cId="3223721592" sldId="280"/>
            <ac:inkMk id="76" creationId="{CCD1AD3E-B6B2-697A-336D-BCCED5918B7D}"/>
          </ac:inkMkLst>
        </pc:inkChg>
        <pc:inkChg chg="add mod">
          <ac:chgData name="Yu, Duo" userId="97a69ae5-e632-4bf2-a339-618996bb8e19" providerId="ADAL" clId="{AD82647A-31E0-4713-965E-FC9F45724ED4}" dt="2023-10-23T14:12:35.231" v="87"/>
          <ac:inkMkLst>
            <pc:docMk/>
            <pc:sldMk cId="3223721592" sldId="280"/>
            <ac:inkMk id="78" creationId="{A0FC4F90-204C-174A-5AB0-385EB54EB86C}"/>
          </ac:inkMkLst>
        </pc:inkChg>
        <pc:inkChg chg="add mod">
          <ac:chgData name="Yu, Duo" userId="97a69ae5-e632-4bf2-a339-618996bb8e19" providerId="ADAL" clId="{AD82647A-31E0-4713-965E-FC9F45724ED4}" dt="2023-10-23T14:12:35.231" v="87"/>
          <ac:inkMkLst>
            <pc:docMk/>
            <pc:sldMk cId="3223721592" sldId="280"/>
            <ac:inkMk id="79" creationId="{D0E4A2EE-35CD-1513-E95E-88241B2D1695}"/>
          </ac:inkMkLst>
        </pc:inkChg>
        <pc:inkChg chg="add mod">
          <ac:chgData name="Yu, Duo" userId="97a69ae5-e632-4bf2-a339-618996bb8e19" providerId="ADAL" clId="{AD82647A-31E0-4713-965E-FC9F45724ED4}" dt="2023-10-23T14:12:35.231" v="87"/>
          <ac:inkMkLst>
            <pc:docMk/>
            <pc:sldMk cId="3223721592" sldId="280"/>
            <ac:inkMk id="80" creationId="{106AF816-2C9B-F30E-F98C-F6905B94B690}"/>
          </ac:inkMkLst>
        </pc:inkChg>
        <pc:inkChg chg="add mod">
          <ac:chgData name="Yu, Duo" userId="97a69ae5-e632-4bf2-a339-618996bb8e19" providerId="ADAL" clId="{AD82647A-31E0-4713-965E-FC9F45724ED4}" dt="2023-10-23T14:12:35.231" v="87"/>
          <ac:inkMkLst>
            <pc:docMk/>
            <pc:sldMk cId="3223721592" sldId="280"/>
            <ac:inkMk id="81" creationId="{4B4122EA-B1E0-0E4C-BF3E-A9FD71C5C458}"/>
          </ac:inkMkLst>
        </pc:inkChg>
        <pc:inkChg chg="add mod">
          <ac:chgData name="Yu, Duo" userId="97a69ae5-e632-4bf2-a339-618996bb8e19" providerId="ADAL" clId="{AD82647A-31E0-4713-965E-FC9F45724ED4}" dt="2023-10-23T14:12:35.231" v="87"/>
          <ac:inkMkLst>
            <pc:docMk/>
            <pc:sldMk cId="3223721592" sldId="280"/>
            <ac:inkMk id="82" creationId="{71BBC10F-4FAA-AA5C-7C65-11B19FC65A06}"/>
          </ac:inkMkLst>
        </pc:inkChg>
        <pc:inkChg chg="add mod">
          <ac:chgData name="Yu, Duo" userId="97a69ae5-e632-4bf2-a339-618996bb8e19" providerId="ADAL" clId="{AD82647A-31E0-4713-965E-FC9F45724ED4}" dt="2023-10-23T14:12:35.231" v="87"/>
          <ac:inkMkLst>
            <pc:docMk/>
            <pc:sldMk cId="3223721592" sldId="280"/>
            <ac:inkMk id="83" creationId="{0494E8D5-8D61-C709-F5AF-8B091C853723}"/>
          </ac:inkMkLst>
        </pc:inkChg>
        <pc:inkChg chg="add mod">
          <ac:chgData name="Yu, Duo" userId="97a69ae5-e632-4bf2-a339-618996bb8e19" providerId="ADAL" clId="{AD82647A-31E0-4713-965E-FC9F45724ED4}" dt="2023-10-23T14:12:35.231" v="87"/>
          <ac:inkMkLst>
            <pc:docMk/>
            <pc:sldMk cId="3223721592" sldId="280"/>
            <ac:inkMk id="84" creationId="{D0F35BAA-21A1-1FAE-8E3B-BCF37DA6AB82}"/>
          </ac:inkMkLst>
        </pc:inkChg>
        <pc:inkChg chg="add mod">
          <ac:chgData name="Yu, Duo" userId="97a69ae5-e632-4bf2-a339-618996bb8e19" providerId="ADAL" clId="{AD82647A-31E0-4713-965E-FC9F45724ED4}" dt="2023-10-23T14:12:35.231" v="87"/>
          <ac:inkMkLst>
            <pc:docMk/>
            <pc:sldMk cId="3223721592" sldId="280"/>
            <ac:inkMk id="85" creationId="{37433E3B-A852-9BD7-7548-8CB59BB4A50C}"/>
          </ac:inkMkLst>
        </pc:inkChg>
        <pc:inkChg chg="add mod">
          <ac:chgData name="Yu, Duo" userId="97a69ae5-e632-4bf2-a339-618996bb8e19" providerId="ADAL" clId="{AD82647A-31E0-4713-965E-FC9F45724ED4}" dt="2023-10-23T14:13:01.692" v="100"/>
          <ac:inkMkLst>
            <pc:docMk/>
            <pc:sldMk cId="3223721592" sldId="280"/>
            <ac:inkMk id="87" creationId="{A7748C23-8964-1267-9EEA-8649B4F10DD9}"/>
          </ac:inkMkLst>
        </pc:inkChg>
        <pc:inkChg chg="add mod">
          <ac:chgData name="Yu, Duo" userId="97a69ae5-e632-4bf2-a339-618996bb8e19" providerId="ADAL" clId="{AD82647A-31E0-4713-965E-FC9F45724ED4}" dt="2023-10-23T14:13:01.692" v="100"/>
          <ac:inkMkLst>
            <pc:docMk/>
            <pc:sldMk cId="3223721592" sldId="280"/>
            <ac:inkMk id="88" creationId="{A3634B95-F7B9-7AE4-B0B2-B098A1B5B5A6}"/>
          </ac:inkMkLst>
        </pc:inkChg>
        <pc:inkChg chg="add mod">
          <ac:chgData name="Yu, Duo" userId="97a69ae5-e632-4bf2-a339-618996bb8e19" providerId="ADAL" clId="{AD82647A-31E0-4713-965E-FC9F45724ED4}" dt="2023-10-23T14:13:01.692" v="100"/>
          <ac:inkMkLst>
            <pc:docMk/>
            <pc:sldMk cId="3223721592" sldId="280"/>
            <ac:inkMk id="90" creationId="{150BD1A0-AB1E-DFB9-96E0-A7D597DA34A5}"/>
          </ac:inkMkLst>
        </pc:inkChg>
        <pc:inkChg chg="add mod">
          <ac:chgData name="Yu, Duo" userId="97a69ae5-e632-4bf2-a339-618996bb8e19" providerId="ADAL" clId="{AD82647A-31E0-4713-965E-FC9F45724ED4}" dt="2023-10-23T14:13:01.692" v="100"/>
          <ac:inkMkLst>
            <pc:docMk/>
            <pc:sldMk cId="3223721592" sldId="280"/>
            <ac:inkMk id="91" creationId="{C677C62C-3DD6-63E5-89B3-810D73836D31}"/>
          </ac:inkMkLst>
        </pc:inkChg>
        <pc:inkChg chg="add mod">
          <ac:chgData name="Yu, Duo" userId="97a69ae5-e632-4bf2-a339-618996bb8e19" providerId="ADAL" clId="{AD82647A-31E0-4713-965E-FC9F45724ED4}" dt="2023-10-23T14:13:01.692" v="100"/>
          <ac:inkMkLst>
            <pc:docMk/>
            <pc:sldMk cId="3223721592" sldId="280"/>
            <ac:inkMk id="92" creationId="{9E4E9318-E24C-993E-B6E2-20A701A632CC}"/>
          </ac:inkMkLst>
        </pc:inkChg>
        <pc:inkChg chg="add mod">
          <ac:chgData name="Yu, Duo" userId="97a69ae5-e632-4bf2-a339-618996bb8e19" providerId="ADAL" clId="{AD82647A-31E0-4713-965E-FC9F45724ED4}" dt="2023-10-23T14:13:01.692" v="100"/>
          <ac:inkMkLst>
            <pc:docMk/>
            <pc:sldMk cId="3223721592" sldId="280"/>
            <ac:inkMk id="93" creationId="{7F500D71-A9F5-BA48-1060-0440763858B3}"/>
          </ac:inkMkLst>
        </pc:inkChg>
        <pc:inkChg chg="add mod">
          <ac:chgData name="Yu, Duo" userId="97a69ae5-e632-4bf2-a339-618996bb8e19" providerId="ADAL" clId="{AD82647A-31E0-4713-965E-FC9F45724ED4}" dt="2023-10-23T14:13:01.692" v="100"/>
          <ac:inkMkLst>
            <pc:docMk/>
            <pc:sldMk cId="3223721592" sldId="280"/>
            <ac:inkMk id="94" creationId="{0F359549-C0D7-06CF-4B80-56038CF18325}"/>
          </ac:inkMkLst>
        </pc:inkChg>
        <pc:inkChg chg="add mod">
          <ac:chgData name="Yu, Duo" userId="97a69ae5-e632-4bf2-a339-618996bb8e19" providerId="ADAL" clId="{AD82647A-31E0-4713-965E-FC9F45724ED4}" dt="2023-10-23T14:13:01.692" v="100"/>
          <ac:inkMkLst>
            <pc:docMk/>
            <pc:sldMk cId="3223721592" sldId="280"/>
            <ac:inkMk id="95" creationId="{BA8EC071-EFAB-1EA1-BBA1-D8A4E6B15C8C}"/>
          </ac:inkMkLst>
        </pc:inkChg>
        <pc:inkChg chg="add mod">
          <ac:chgData name="Yu, Duo" userId="97a69ae5-e632-4bf2-a339-618996bb8e19" providerId="ADAL" clId="{AD82647A-31E0-4713-965E-FC9F45724ED4}" dt="2023-10-23T14:13:01.692" v="100"/>
          <ac:inkMkLst>
            <pc:docMk/>
            <pc:sldMk cId="3223721592" sldId="280"/>
            <ac:inkMk id="96" creationId="{27763962-2D23-08F2-08E0-8376009D9282}"/>
          </ac:inkMkLst>
        </pc:inkChg>
        <pc:inkChg chg="add mod">
          <ac:chgData name="Yu, Duo" userId="97a69ae5-e632-4bf2-a339-618996bb8e19" providerId="ADAL" clId="{AD82647A-31E0-4713-965E-FC9F45724ED4}" dt="2023-10-23T14:13:01.692" v="100"/>
          <ac:inkMkLst>
            <pc:docMk/>
            <pc:sldMk cId="3223721592" sldId="280"/>
            <ac:inkMk id="97" creationId="{CA4766FE-7D56-B688-0C1B-A5F5C152F3FD}"/>
          </ac:inkMkLst>
        </pc:inkChg>
        <pc:inkChg chg="add mod">
          <ac:chgData name="Yu, Duo" userId="97a69ae5-e632-4bf2-a339-618996bb8e19" providerId="ADAL" clId="{AD82647A-31E0-4713-965E-FC9F45724ED4}" dt="2023-10-23T14:13:01.692" v="100"/>
          <ac:inkMkLst>
            <pc:docMk/>
            <pc:sldMk cId="3223721592" sldId="280"/>
            <ac:inkMk id="98" creationId="{9420659A-74B9-CA25-012D-2A71A9DB22FA}"/>
          </ac:inkMkLst>
        </pc:inkChg>
        <pc:inkChg chg="add">
          <ac:chgData name="Yu, Duo" userId="97a69ae5-e632-4bf2-a339-618996bb8e19" providerId="ADAL" clId="{AD82647A-31E0-4713-965E-FC9F45724ED4}" dt="2023-10-23T14:13:05.858" v="101" actId="9405"/>
          <ac:inkMkLst>
            <pc:docMk/>
            <pc:sldMk cId="3223721592" sldId="280"/>
            <ac:inkMk id="100" creationId="{6E6C7A40-EF71-A169-427E-92917399F03E}"/>
          </ac:inkMkLst>
        </pc:inkChg>
        <pc:inkChg chg="add mod">
          <ac:chgData name="Yu, Duo" userId="97a69ae5-e632-4bf2-a339-618996bb8e19" providerId="ADAL" clId="{AD82647A-31E0-4713-965E-FC9F45724ED4}" dt="2023-10-23T14:13:07.874" v="105"/>
          <ac:inkMkLst>
            <pc:docMk/>
            <pc:sldMk cId="3223721592" sldId="280"/>
            <ac:inkMk id="101" creationId="{E177C486-F4DB-4907-A439-1D9BEF649960}"/>
          </ac:inkMkLst>
        </pc:inkChg>
        <pc:inkChg chg="add mod">
          <ac:chgData name="Yu, Duo" userId="97a69ae5-e632-4bf2-a339-618996bb8e19" providerId="ADAL" clId="{AD82647A-31E0-4713-965E-FC9F45724ED4}" dt="2023-10-23T14:13:07.874" v="105"/>
          <ac:inkMkLst>
            <pc:docMk/>
            <pc:sldMk cId="3223721592" sldId="280"/>
            <ac:inkMk id="102" creationId="{B3CF650C-07D7-88A3-C9F9-29AF3469FC68}"/>
          </ac:inkMkLst>
        </pc:inkChg>
        <pc:inkChg chg="add mod">
          <ac:chgData name="Yu, Duo" userId="97a69ae5-e632-4bf2-a339-618996bb8e19" providerId="ADAL" clId="{AD82647A-31E0-4713-965E-FC9F45724ED4}" dt="2023-10-23T14:13:07.874" v="105"/>
          <ac:inkMkLst>
            <pc:docMk/>
            <pc:sldMk cId="3223721592" sldId="280"/>
            <ac:inkMk id="103" creationId="{6C63397C-260D-7757-115C-DB0AB573B68E}"/>
          </ac:inkMkLst>
        </pc:inkChg>
        <pc:inkChg chg="add mod">
          <ac:chgData name="Yu, Duo" userId="97a69ae5-e632-4bf2-a339-618996bb8e19" providerId="ADAL" clId="{AD82647A-31E0-4713-965E-FC9F45724ED4}" dt="2023-10-23T14:17:13.836" v="223"/>
          <ac:inkMkLst>
            <pc:docMk/>
            <pc:sldMk cId="3223721592" sldId="280"/>
            <ac:inkMk id="105" creationId="{2D477FD1-A78A-0166-8DC1-63FDACF5CA0B}"/>
          </ac:inkMkLst>
        </pc:inkChg>
        <pc:inkChg chg="add mod">
          <ac:chgData name="Yu, Duo" userId="97a69ae5-e632-4bf2-a339-618996bb8e19" providerId="ADAL" clId="{AD82647A-31E0-4713-965E-FC9F45724ED4}" dt="2023-10-23T14:17:13.836" v="223"/>
          <ac:inkMkLst>
            <pc:docMk/>
            <pc:sldMk cId="3223721592" sldId="280"/>
            <ac:inkMk id="106" creationId="{ADCDEF26-B964-29B3-0EEE-40B80D19691B}"/>
          </ac:inkMkLst>
        </pc:inkChg>
        <pc:inkChg chg="add mod">
          <ac:chgData name="Yu, Duo" userId="97a69ae5-e632-4bf2-a339-618996bb8e19" providerId="ADAL" clId="{AD82647A-31E0-4713-965E-FC9F45724ED4}" dt="2023-10-23T14:17:13.836" v="223"/>
          <ac:inkMkLst>
            <pc:docMk/>
            <pc:sldMk cId="3223721592" sldId="280"/>
            <ac:inkMk id="108" creationId="{808D48EF-B389-7315-DD8C-8CB7721E762D}"/>
          </ac:inkMkLst>
        </pc:inkChg>
        <pc:inkChg chg="add mod">
          <ac:chgData name="Yu, Duo" userId="97a69ae5-e632-4bf2-a339-618996bb8e19" providerId="ADAL" clId="{AD82647A-31E0-4713-965E-FC9F45724ED4}" dt="2023-10-23T14:17:13.836" v="223"/>
          <ac:inkMkLst>
            <pc:docMk/>
            <pc:sldMk cId="3223721592" sldId="280"/>
            <ac:inkMk id="110" creationId="{00DA2203-D31E-E3A8-5B8A-C094D3CE2408}"/>
          </ac:inkMkLst>
        </pc:inkChg>
        <pc:inkChg chg="add mod">
          <ac:chgData name="Yu, Duo" userId="97a69ae5-e632-4bf2-a339-618996bb8e19" providerId="ADAL" clId="{AD82647A-31E0-4713-965E-FC9F45724ED4}" dt="2023-10-23T14:17:13.836" v="223"/>
          <ac:inkMkLst>
            <pc:docMk/>
            <pc:sldMk cId="3223721592" sldId="280"/>
            <ac:inkMk id="112" creationId="{05C75FE6-C891-9733-009E-B395C6EFF187}"/>
          </ac:inkMkLst>
        </pc:inkChg>
        <pc:inkChg chg="add mod">
          <ac:chgData name="Yu, Duo" userId="97a69ae5-e632-4bf2-a339-618996bb8e19" providerId="ADAL" clId="{AD82647A-31E0-4713-965E-FC9F45724ED4}" dt="2023-10-23T14:17:13.836" v="223"/>
          <ac:inkMkLst>
            <pc:docMk/>
            <pc:sldMk cId="3223721592" sldId="280"/>
            <ac:inkMk id="113" creationId="{CEF28692-0BE0-8515-F5D3-4982AF947EA4}"/>
          </ac:inkMkLst>
        </pc:inkChg>
        <pc:inkChg chg="add mod">
          <ac:chgData name="Yu, Duo" userId="97a69ae5-e632-4bf2-a339-618996bb8e19" providerId="ADAL" clId="{AD82647A-31E0-4713-965E-FC9F45724ED4}" dt="2023-10-23T14:17:13.836" v="223"/>
          <ac:inkMkLst>
            <pc:docMk/>
            <pc:sldMk cId="3223721592" sldId="280"/>
            <ac:inkMk id="114" creationId="{3BE9252D-E7C7-CC2C-276C-D48154D3F0F4}"/>
          </ac:inkMkLst>
        </pc:inkChg>
        <pc:inkChg chg="add mod">
          <ac:chgData name="Yu, Duo" userId="97a69ae5-e632-4bf2-a339-618996bb8e19" providerId="ADAL" clId="{AD82647A-31E0-4713-965E-FC9F45724ED4}" dt="2023-10-23T14:17:13.836" v="223"/>
          <ac:inkMkLst>
            <pc:docMk/>
            <pc:sldMk cId="3223721592" sldId="280"/>
            <ac:inkMk id="115" creationId="{A052C826-024F-745B-428C-03410C03D9DD}"/>
          </ac:inkMkLst>
        </pc:inkChg>
        <pc:inkChg chg="add mod">
          <ac:chgData name="Yu, Duo" userId="97a69ae5-e632-4bf2-a339-618996bb8e19" providerId="ADAL" clId="{AD82647A-31E0-4713-965E-FC9F45724ED4}" dt="2023-10-23T14:17:13.836" v="223"/>
          <ac:inkMkLst>
            <pc:docMk/>
            <pc:sldMk cId="3223721592" sldId="280"/>
            <ac:inkMk id="116" creationId="{684928F9-EE30-5235-A71D-936FC4DBBAB4}"/>
          </ac:inkMkLst>
        </pc:inkChg>
        <pc:inkChg chg="add mod">
          <ac:chgData name="Yu, Duo" userId="97a69ae5-e632-4bf2-a339-618996bb8e19" providerId="ADAL" clId="{AD82647A-31E0-4713-965E-FC9F45724ED4}" dt="2023-10-23T14:17:13.836" v="223"/>
          <ac:inkMkLst>
            <pc:docMk/>
            <pc:sldMk cId="3223721592" sldId="280"/>
            <ac:inkMk id="118" creationId="{3ED3A234-E1D4-CF2A-AB7A-528A23CAD9C7}"/>
          </ac:inkMkLst>
        </pc:inkChg>
        <pc:inkChg chg="add mod">
          <ac:chgData name="Yu, Duo" userId="97a69ae5-e632-4bf2-a339-618996bb8e19" providerId="ADAL" clId="{AD82647A-31E0-4713-965E-FC9F45724ED4}" dt="2023-10-23T14:17:13.836" v="223"/>
          <ac:inkMkLst>
            <pc:docMk/>
            <pc:sldMk cId="3223721592" sldId="280"/>
            <ac:inkMk id="119" creationId="{D8961C5B-1C2B-0985-12AB-C40235930215}"/>
          </ac:inkMkLst>
        </pc:inkChg>
        <pc:inkChg chg="add mod">
          <ac:chgData name="Yu, Duo" userId="97a69ae5-e632-4bf2-a339-618996bb8e19" providerId="ADAL" clId="{AD82647A-31E0-4713-965E-FC9F45724ED4}" dt="2023-10-23T14:17:13.836" v="223"/>
          <ac:inkMkLst>
            <pc:docMk/>
            <pc:sldMk cId="3223721592" sldId="280"/>
            <ac:inkMk id="120" creationId="{7EAA49AF-5D6E-531B-8D7B-23291C1592B2}"/>
          </ac:inkMkLst>
        </pc:inkChg>
        <pc:inkChg chg="add mod">
          <ac:chgData name="Yu, Duo" userId="97a69ae5-e632-4bf2-a339-618996bb8e19" providerId="ADAL" clId="{AD82647A-31E0-4713-965E-FC9F45724ED4}" dt="2023-10-23T14:17:13.836" v="223"/>
          <ac:inkMkLst>
            <pc:docMk/>
            <pc:sldMk cId="3223721592" sldId="280"/>
            <ac:inkMk id="121" creationId="{D54E6D8E-9D2B-ED10-517B-741A2F9F181D}"/>
          </ac:inkMkLst>
        </pc:inkChg>
        <pc:inkChg chg="add mod">
          <ac:chgData name="Yu, Duo" userId="97a69ae5-e632-4bf2-a339-618996bb8e19" providerId="ADAL" clId="{AD82647A-31E0-4713-965E-FC9F45724ED4}" dt="2023-10-23T14:17:13.836" v="223"/>
          <ac:inkMkLst>
            <pc:docMk/>
            <pc:sldMk cId="3223721592" sldId="280"/>
            <ac:inkMk id="122" creationId="{C2178B79-9158-84FA-1731-3FD0127DD029}"/>
          </ac:inkMkLst>
        </pc:inkChg>
        <pc:inkChg chg="add mod">
          <ac:chgData name="Yu, Duo" userId="97a69ae5-e632-4bf2-a339-618996bb8e19" providerId="ADAL" clId="{AD82647A-31E0-4713-965E-FC9F45724ED4}" dt="2023-10-23T14:17:13.836" v="223"/>
          <ac:inkMkLst>
            <pc:docMk/>
            <pc:sldMk cId="3223721592" sldId="280"/>
            <ac:inkMk id="124" creationId="{DB156544-017C-51DD-88A2-ACDB8C645C50}"/>
          </ac:inkMkLst>
        </pc:inkChg>
        <pc:inkChg chg="add mod">
          <ac:chgData name="Yu, Duo" userId="97a69ae5-e632-4bf2-a339-618996bb8e19" providerId="ADAL" clId="{AD82647A-31E0-4713-965E-FC9F45724ED4}" dt="2023-10-23T14:17:13.836" v="223"/>
          <ac:inkMkLst>
            <pc:docMk/>
            <pc:sldMk cId="3223721592" sldId="280"/>
            <ac:inkMk id="125" creationId="{D7F7D110-244D-D65A-DC2A-273061262AFF}"/>
          </ac:inkMkLst>
        </pc:inkChg>
        <pc:inkChg chg="add mod">
          <ac:chgData name="Yu, Duo" userId="97a69ae5-e632-4bf2-a339-618996bb8e19" providerId="ADAL" clId="{AD82647A-31E0-4713-965E-FC9F45724ED4}" dt="2023-10-23T14:17:13.836" v="223"/>
          <ac:inkMkLst>
            <pc:docMk/>
            <pc:sldMk cId="3223721592" sldId="280"/>
            <ac:inkMk id="126" creationId="{C6BCDB5C-BBBE-F12D-8B5C-2916CD434D4F}"/>
          </ac:inkMkLst>
        </pc:inkChg>
        <pc:inkChg chg="add mod">
          <ac:chgData name="Yu, Duo" userId="97a69ae5-e632-4bf2-a339-618996bb8e19" providerId="ADAL" clId="{AD82647A-31E0-4713-965E-FC9F45724ED4}" dt="2023-10-23T14:17:13.836" v="223"/>
          <ac:inkMkLst>
            <pc:docMk/>
            <pc:sldMk cId="3223721592" sldId="280"/>
            <ac:inkMk id="127" creationId="{902C44AC-1FE2-031B-241C-8AF22EC5E328}"/>
          </ac:inkMkLst>
        </pc:inkChg>
        <pc:inkChg chg="add mod">
          <ac:chgData name="Yu, Duo" userId="97a69ae5-e632-4bf2-a339-618996bb8e19" providerId="ADAL" clId="{AD82647A-31E0-4713-965E-FC9F45724ED4}" dt="2023-10-23T14:17:13.836" v="223"/>
          <ac:inkMkLst>
            <pc:docMk/>
            <pc:sldMk cId="3223721592" sldId="280"/>
            <ac:inkMk id="128" creationId="{DC0139B5-44D1-F838-1DC2-36069FD2F33A}"/>
          </ac:inkMkLst>
        </pc:inkChg>
        <pc:inkChg chg="add mod">
          <ac:chgData name="Yu, Duo" userId="97a69ae5-e632-4bf2-a339-618996bb8e19" providerId="ADAL" clId="{AD82647A-31E0-4713-965E-FC9F45724ED4}" dt="2023-10-23T14:15:20.166" v="214"/>
          <ac:inkMkLst>
            <pc:docMk/>
            <pc:sldMk cId="3223721592" sldId="280"/>
            <ac:inkMk id="130" creationId="{5AB5706D-76A0-55DF-2D2E-843DE2E926D7}"/>
          </ac:inkMkLst>
        </pc:inkChg>
        <pc:inkChg chg="add mod">
          <ac:chgData name="Yu, Duo" userId="97a69ae5-e632-4bf2-a339-618996bb8e19" providerId="ADAL" clId="{AD82647A-31E0-4713-965E-FC9F45724ED4}" dt="2023-10-23T14:15:20.166" v="214"/>
          <ac:inkMkLst>
            <pc:docMk/>
            <pc:sldMk cId="3223721592" sldId="280"/>
            <ac:inkMk id="131" creationId="{DA0A7F68-1216-31B8-638F-097B982223F3}"/>
          </ac:inkMkLst>
        </pc:inkChg>
        <pc:inkChg chg="add mod">
          <ac:chgData name="Yu, Duo" userId="97a69ae5-e632-4bf2-a339-618996bb8e19" providerId="ADAL" clId="{AD82647A-31E0-4713-965E-FC9F45724ED4}" dt="2023-10-23T14:15:20.166" v="214"/>
          <ac:inkMkLst>
            <pc:docMk/>
            <pc:sldMk cId="3223721592" sldId="280"/>
            <ac:inkMk id="133" creationId="{024AC3A4-69AD-23C7-DB0A-86CFB1332353}"/>
          </ac:inkMkLst>
        </pc:inkChg>
        <pc:inkChg chg="add mod">
          <ac:chgData name="Yu, Duo" userId="97a69ae5-e632-4bf2-a339-618996bb8e19" providerId="ADAL" clId="{AD82647A-31E0-4713-965E-FC9F45724ED4}" dt="2023-10-23T14:15:20.166" v="214"/>
          <ac:inkMkLst>
            <pc:docMk/>
            <pc:sldMk cId="3223721592" sldId="280"/>
            <ac:inkMk id="134" creationId="{2E7B6A87-AB2E-8135-233B-0B06FD6FED00}"/>
          </ac:inkMkLst>
        </pc:inkChg>
        <pc:inkChg chg="add mod">
          <ac:chgData name="Yu, Duo" userId="97a69ae5-e632-4bf2-a339-618996bb8e19" providerId="ADAL" clId="{AD82647A-31E0-4713-965E-FC9F45724ED4}" dt="2023-10-23T14:15:20.166" v="214"/>
          <ac:inkMkLst>
            <pc:docMk/>
            <pc:sldMk cId="3223721592" sldId="280"/>
            <ac:inkMk id="136" creationId="{6288C488-21C3-68C0-835F-6910DB478F23}"/>
          </ac:inkMkLst>
        </pc:inkChg>
        <pc:inkChg chg="add mod">
          <ac:chgData name="Yu, Duo" userId="97a69ae5-e632-4bf2-a339-618996bb8e19" providerId="ADAL" clId="{AD82647A-31E0-4713-965E-FC9F45724ED4}" dt="2023-10-23T14:15:20.166" v="214"/>
          <ac:inkMkLst>
            <pc:docMk/>
            <pc:sldMk cId="3223721592" sldId="280"/>
            <ac:inkMk id="137" creationId="{7D8DC0EA-6A49-C261-6131-93A120FEE5D6}"/>
          </ac:inkMkLst>
        </pc:inkChg>
        <pc:inkChg chg="add mod">
          <ac:chgData name="Yu, Duo" userId="97a69ae5-e632-4bf2-a339-618996bb8e19" providerId="ADAL" clId="{AD82647A-31E0-4713-965E-FC9F45724ED4}" dt="2023-10-23T14:15:20.166" v="214"/>
          <ac:inkMkLst>
            <pc:docMk/>
            <pc:sldMk cId="3223721592" sldId="280"/>
            <ac:inkMk id="138" creationId="{68FD7499-87F0-A2FF-897A-10A6579CECF9}"/>
          </ac:inkMkLst>
        </pc:inkChg>
        <pc:inkChg chg="add mod">
          <ac:chgData name="Yu, Duo" userId="97a69ae5-e632-4bf2-a339-618996bb8e19" providerId="ADAL" clId="{AD82647A-31E0-4713-965E-FC9F45724ED4}" dt="2023-10-23T14:15:20.166" v="214"/>
          <ac:inkMkLst>
            <pc:docMk/>
            <pc:sldMk cId="3223721592" sldId="280"/>
            <ac:inkMk id="139" creationId="{F6847F4D-C728-1404-8A55-E9BDC80263F2}"/>
          </ac:inkMkLst>
        </pc:inkChg>
        <pc:inkChg chg="add mod">
          <ac:chgData name="Yu, Duo" userId="97a69ae5-e632-4bf2-a339-618996bb8e19" providerId="ADAL" clId="{AD82647A-31E0-4713-965E-FC9F45724ED4}" dt="2023-10-23T14:15:20.166" v="214"/>
          <ac:inkMkLst>
            <pc:docMk/>
            <pc:sldMk cId="3223721592" sldId="280"/>
            <ac:inkMk id="140" creationId="{C79D9055-09ED-9412-9F9D-0F46D09DEC2C}"/>
          </ac:inkMkLst>
        </pc:inkChg>
        <pc:inkChg chg="add mod">
          <ac:chgData name="Yu, Duo" userId="97a69ae5-e632-4bf2-a339-618996bb8e19" providerId="ADAL" clId="{AD82647A-31E0-4713-965E-FC9F45724ED4}" dt="2023-10-23T14:15:20.166" v="214"/>
          <ac:inkMkLst>
            <pc:docMk/>
            <pc:sldMk cId="3223721592" sldId="280"/>
            <ac:inkMk id="141" creationId="{911993FC-FA21-D382-E107-9EAA6CEDF152}"/>
          </ac:inkMkLst>
        </pc:inkChg>
        <pc:inkChg chg="add mod">
          <ac:chgData name="Yu, Duo" userId="97a69ae5-e632-4bf2-a339-618996bb8e19" providerId="ADAL" clId="{AD82647A-31E0-4713-965E-FC9F45724ED4}" dt="2023-10-23T14:15:20.166" v="214"/>
          <ac:inkMkLst>
            <pc:docMk/>
            <pc:sldMk cId="3223721592" sldId="280"/>
            <ac:inkMk id="142" creationId="{F139954A-CF2B-9432-00F4-4127704253E4}"/>
          </ac:inkMkLst>
        </pc:inkChg>
        <pc:inkChg chg="add mod">
          <ac:chgData name="Yu, Duo" userId="97a69ae5-e632-4bf2-a339-618996bb8e19" providerId="ADAL" clId="{AD82647A-31E0-4713-965E-FC9F45724ED4}" dt="2023-10-23T14:15:20.166" v="214"/>
          <ac:inkMkLst>
            <pc:docMk/>
            <pc:sldMk cId="3223721592" sldId="280"/>
            <ac:inkMk id="143" creationId="{BCD03913-14D2-B28A-7B7A-DA735E75BE6B}"/>
          </ac:inkMkLst>
        </pc:inkChg>
        <pc:inkChg chg="add mod">
          <ac:chgData name="Yu, Duo" userId="97a69ae5-e632-4bf2-a339-618996bb8e19" providerId="ADAL" clId="{AD82647A-31E0-4713-965E-FC9F45724ED4}" dt="2023-10-23T14:15:20.166" v="214"/>
          <ac:inkMkLst>
            <pc:docMk/>
            <pc:sldMk cId="3223721592" sldId="280"/>
            <ac:inkMk id="144" creationId="{84DDB7D8-93C3-C93C-D6E4-F3264A36D29F}"/>
          </ac:inkMkLst>
        </pc:inkChg>
        <pc:inkChg chg="add mod">
          <ac:chgData name="Yu, Duo" userId="97a69ae5-e632-4bf2-a339-618996bb8e19" providerId="ADAL" clId="{AD82647A-31E0-4713-965E-FC9F45724ED4}" dt="2023-10-23T14:15:20.166" v="214"/>
          <ac:inkMkLst>
            <pc:docMk/>
            <pc:sldMk cId="3223721592" sldId="280"/>
            <ac:inkMk id="145" creationId="{832D214B-FB51-0642-4F34-08EFCAC36E39}"/>
          </ac:inkMkLst>
        </pc:inkChg>
        <pc:inkChg chg="add mod">
          <ac:chgData name="Yu, Duo" userId="97a69ae5-e632-4bf2-a339-618996bb8e19" providerId="ADAL" clId="{AD82647A-31E0-4713-965E-FC9F45724ED4}" dt="2023-10-23T14:15:20.166" v="214"/>
          <ac:inkMkLst>
            <pc:docMk/>
            <pc:sldMk cId="3223721592" sldId="280"/>
            <ac:inkMk id="146" creationId="{FB7481B9-29C9-44B2-AAC7-93D4DA0BA2B7}"/>
          </ac:inkMkLst>
        </pc:inkChg>
        <pc:inkChg chg="add mod">
          <ac:chgData name="Yu, Duo" userId="97a69ae5-e632-4bf2-a339-618996bb8e19" providerId="ADAL" clId="{AD82647A-31E0-4713-965E-FC9F45724ED4}" dt="2023-10-23T14:15:20.166" v="214"/>
          <ac:inkMkLst>
            <pc:docMk/>
            <pc:sldMk cId="3223721592" sldId="280"/>
            <ac:inkMk id="148" creationId="{033433EC-0123-0311-48A4-6222954356D1}"/>
          </ac:inkMkLst>
        </pc:inkChg>
        <pc:inkChg chg="add mod">
          <ac:chgData name="Yu, Duo" userId="97a69ae5-e632-4bf2-a339-618996bb8e19" providerId="ADAL" clId="{AD82647A-31E0-4713-965E-FC9F45724ED4}" dt="2023-10-23T14:15:20.166" v="214"/>
          <ac:inkMkLst>
            <pc:docMk/>
            <pc:sldMk cId="3223721592" sldId="280"/>
            <ac:inkMk id="149" creationId="{F1F94F6E-BB7B-D2D8-22B6-55D92A8F73ED}"/>
          </ac:inkMkLst>
        </pc:inkChg>
        <pc:inkChg chg="add mod">
          <ac:chgData name="Yu, Duo" userId="97a69ae5-e632-4bf2-a339-618996bb8e19" providerId="ADAL" clId="{AD82647A-31E0-4713-965E-FC9F45724ED4}" dt="2023-10-23T14:15:20.166" v="214"/>
          <ac:inkMkLst>
            <pc:docMk/>
            <pc:sldMk cId="3223721592" sldId="280"/>
            <ac:inkMk id="150" creationId="{1D48275F-0954-550B-2C5B-7972F48185DF}"/>
          </ac:inkMkLst>
        </pc:inkChg>
        <pc:inkChg chg="add mod">
          <ac:chgData name="Yu, Duo" userId="97a69ae5-e632-4bf2-a339-618996bb8e19" providerId="ADAL" clId="{AD82647A-31E0-4713-965E-FC9F45724ED4}" dt="2023-10-23T14:15:20.166" v="214"/>
          <ac:inkMkLst>
            <pc:docMk/>
            <pc:sldMk cId="3223721592" sldId="280"/>
            <ac:inkMk id="151" creationId="{06FD0E41-38EB-4EB8-6995-3F4F4AAF11FC}"/>
          </ac:inkMkLst>
        </pc:inkChg>
        <pc:inkChg chg="add mod">
          <ac:chgData name="Yu, Duo" userId="97a69ae5-e632-4bf2-a339-618996bb8e19" providerId="ADAL" clId="{AD82647A-31E0-4713-965E-FC9F45724ED4}" dt="2023-10-23T14:15:20.166" v="214"/>
          <ac:inkMkLst>
            <pc:docMk/>
            <pc:sldMk cId="3223721592" sldId="280"/>
            <ac:inkMk id="152" creationId="{FAA87A97-C8B5-D8A6-E713-E405ED125A6E}"/>
          </ac:inkMkLst>
        </pc:inkChg>
        <pc:inkChg chg="add mod">
          <ac:chgData name="Yu, Duo" userId="97a69ae5-e632-4bf2-a339-618996bb8e19" providerId="ADAL" clId="{AD82647A-31E0-4713-965E-FC9F45724ED4}" dt="2023-10-23T14:18:33.061" v="225"/>
          <ac:inkMkLst>
            <pc:docMk/>
            <pc:sldMk cId="3223721592" sldId="280"/>
            <ac:inkMk id="154" creationId="{5293DD01-EDBC-E8B2-ACE7-867697DFD2F1}"/>
          </ac:inkMkLst>
        </pc:inkChg>
        <pc:inkChg chg="add mod">
          <ac:chgData name="Yu, Duo" userId="97a69ae5-e632-4bf2-a339-618996bb8e19" providerId="ADAL" clId="{AD82647A-31E0-4713-965E-FC9F45724ED4}" dt="2023-10-23T14:18:33.061" v="225"/>
          <ac:inkMkLst>
            <pc:docMk/>
            <pc:sldMk cId="3223721592" sldId="280"/>
            <ac:inkMk id="155" creationId="{7307AFE0-0230-82F7-F6A2-C51C091C0ECA}"/>
          </ac:inkMkLst>
        </pc:inkChg>
        <pc:inkChg chg="add mod">
          <ac:chgData name="Yu, Duo" userId="97a69ae5-e632-4bf2-a339-618996bb8e19" providerId="ADAL" clId="{AD82647A-31E0-4713-965E-FC9F45724ED4}" dt="2023-10-23T14:18:33.061" v="225"/>
          <ac:inkMkLst>
            <pc:docMk/>
            <pc:sldMk cId="3223721592" sldId="280"/>
            <ac:inkMk id="156" creationId="{4C739F93-8BCB-2CC7-7523-70A95ED7C9E5}"/>
          </ac:inkMkLst>
        </pc:inkChg>
        <pc:inkChg chg="add mod">
          <ac:chgData name="Yu, Duo" userId="97a69ae5-e632-4bf2-a339-618996bb8e19" providerId="ADAL" clId="{AD82647A-31E0-4713-965E-FC9F45724ED4}" dt="2023-10-23T14:18:33.061" v="225"/>
          <ac:inkMkLst>
            <pc:docMk/>
            <pc:sldMk cId="3223721592" sldId="280"/>
            <ac:inkMk id="157" creationId="{4474831E-6ECA-413E-AF0F-3F616BF961E1}"/>
          </ac:inkMkLst>
        </pc:inkChg>
        <pc:inkChg chg="add mod">
          <ac:chgData name="Yu, Duo" userId="97a69ae5-e632-4bf2-a339-618996bb8e19" providerId="ADAL" clId="{AD82647A-31E0-4713-965E-FC9F45724ED4}" dt="2023-10-23T14:18:33.061" v="225"/>
          <ac:inkMkLst>
            <pc:docMk/>
            <pc:sldMk cId="3223721592" sldId="280"/>
            <ac:inkMk id="159" creationId="{354146B6-4F03-839C-FCD6-48E7D6D6AF3F}"/>
          </ac:inkMkLst>
        </pc:inkChg>
        <pc:inkChg chg="add mod">
          <ac:chgData name="Yu, Duo" userId="97a69ae5-e632-4bf2-a339-618996bb8e19" providerId="ADAL" clId="{AD82647A-31E0-4713-965E-FC9F45724ED4}" dt="2023-10-23T14:18:33.061" v="225"/>
          <ac:inkMkLst>
            <pc:docMk/>
            <pc:sldMk cId="3223721592" sldId="280"/>
            <ac:inkMk id="160" creationId="{F32BF2B4-F3CE-CAE2-5B68-FFD4102DD9D0}"/>
          </ac:inkMkLst>
        </pc:inkChg>
        <pc:inkChg chg="add mod">
          <ac:chgData name="Yu, Duo" userId="97a69ae5-e632-4bf2-a339-618996bb8e19" providerId="ADAL" clId="{AD82647A-31E0-4713-965E-FC9F45724ED4}" dt="2023-10-23T14:18:33.061" v="225"/>
          <ac:inkMkLst>
            <pc:docMk/>
            <pc:sldMk cId="3223721592" sldId="280"/>
            <ac:inkMk id="161" creationId="{46D01184-ABD4-E8D8-777E-AABB258CA0AA}"/>
          </ac:inkMkLst>
        </pc:inkChg>
        <pc:inkChg chg="add mod">
          <ac:chgData name="Yu, Duo" userId="97a69ae5-e632-4bf2-a339-618996bb8e19" providerId="ADAL" clId="{AD82647A-31E0-4713-965E-FC9F45724ED4}" dt="2023-10-23T14:18:33.061" v="225"/>
          <ac:inkMkLst>
            <pc:docMk/>
            <pc:sldMk cId="3223721592" sldId="280"/>
            <ac:inkMk id="162" creationId="{E21FFE60-A665-6870-EDA8-110D8C1A2F09}"/>
          </ac:inkMkLst>
        </pc:inkChg>
        <pc:inkChg chg="add mod">
          <ac:chgData name="Yu, Duo" userId="97a69ae5-e632-4bf2-a339-618996bb8e19" providerId="ADAL" clId="{AD82647A-31E0-4713-965E-FC9F45724ED4}" dt="2023-10-23T14:18:33.061" v="225"/>
          <ac:inkMkLst>
            <pc:docMk/>
            <pc:sldMk cId="3223721592" sldId="280"/>
            <ac:inkMk id="163" creationId="{1ED4AB10-4387-D666-F55D-D6FE27EBA867}"/>
          </ac:inkMkLst>
        </pc:inkChg>
        <pc:inkChg chg="add mod">
          <ac:chgData name="Yu, Duo" userId="97a69ae5-e632-4bf2-a339-618996bb8e19" providerId="ADAL" clId="{AD82647A-31E0-4713-965E-FC9F45724ED4}" dt="2023-10-23T14:18:33.061" v="225"/>
          <ac:inkMkLst>
            <pc:docMk/>
            <pc:sldMk cId="3223721592" sldId="280"/>
            <ac:inkMk id="164" creationId="{5FED0192-8EE4-4B3C-723C-7628284EB401}"/>
          </ac:inkMkLst>
        </pc:inkChg>
        <pc:inkChg chg="add mod">
          <ac:chgData name="Yu, Duo" userId="97a69ae5-e632-4bf2-a339-618996bb8e19" providerId="ADAL" clId="{AD82647A-31E0-4713-965E-FC9F45724ED4}" dt="2023-10-23T14:18:33.061" v="225"/>
          <ac:inkMkLst>
            <pc:docMk/>
            <pc:sldMk cId="3223721592" sldId="280"/>
            <ac:inkMk id="165" creationId="{E5F78A5D-C158-D62E-3008-5BB838C16102}"/>
          </ac:inkMkLst>
        </pc:inkChg>
        <pc:inkChg chg="add mod">
          <ac:chgData name="Yu, Duo" userId="97a69ae5-e632-4bf2-a339-618996bb8e19" providerId="ADAL" clId="{AD82647A-31E0-4713-965E-FC9F45724ED4}" dt="2023-10-23T14:18:33.061" v="225"/>
          <ac:inkMkLst>
            <pc:docMk/>
            <pc:sldMk cId="3223721592" sldId="280"/>
            <ac:inkMk id="166" creationId="{49235C75-5C89-5FEC-2835-8C24513EE9FD}"/>
          </ac:inkMkLst>
        </pc:inkChg>
        <pc:inkChg chg="add mod">
          <ac:chgData name="Yu, Duo" userId="97a69ae5-e632-4bf2-a339-618996bb8e19" providerId="ADAL" clId="{AD82647A-31E0-4713-965E-FC9F45724ED4}" dt="2023-10-23T14:18:33.061" v="225"/>
          <ac:inkMkLst>
            <pc:docMk/>
            <pc:sldMk cId="3223721592" sldId="280"/>
            <ac:inkMk id="167" creationId="{465842F2-E212-2318-294D-4F0D0CAAA89B}"/>
          </ac:inkMkLst>
        </pc:inkChg>
        <pc:inkChg chg="add mod">
          <ac:chgData name="Yu, Duo" userId="97a69ae5-e632-4bf2-a339-618996bb8e19" providerId="ADAL" clId="{AD82647A-31E0-4713-965E-FC9F45724ED4}" dt="2023-10-23T14:18:33.061" v="225"/>
          <ac:inkMkLst>
            <pc:docMk/>
            <pc:sldMk cId="3223721592" sldId="280"/>
            <ac:inkMk id="168" creationId="{05B1CC95-735D-CEEC-D1CF-4AB099584EB4}"/>
          </ac:inkMkLst>
        </pc:inkChg>
        <pc:inkChg chg="add mod">
          <ac:chgData name="Yu, Duo" userId="97a69ae5-e632-4bf2-a339-618996bb8e19" providerId="ADAL" clId="{AD82647A-31E0-4713-965E-FC9F45724ED4}" dt="2023-10-23T14:18:33.061" v="225"/>
          <ac:inkMkLst>
            <pc:docMk/>
            <pc:sldMk cId="3223721592" sldId="280"/>
            <ac:inkMk id="169" creationId="{05BEA721-557D-C1F6-2929-FB41AD2BFF1A}"/>
          </ac:inkMkLst>
        </pc:inkChg>
        <pc:inkChg chg="add mod">
          <ac:chgData name="Yu, Duo" userId="97a69ae5-e632-4bf2-a339-618996bb8e19" providerId="ADAL" clId="{AD82647A-31E0-4713-965E-FC9F45724ED4}" dt="2023-10-23T14:18:33.061" v="225"/>
          <ac:inkMkLst>
            <pc:docMk/>
            <pc:sldMk cId="3223721592" sldId="280"/>
            <ac:inkMk id="170" creationId="{A95CD7FC-7618-CCE3-7493-9B7B35F9F748}"/>
          </ac:inkMkLst>
        </pc:inkChg>
        <pc:inkChg chg="add mod">
          <ac:chgData name="Yu, Duo" userId="97a69ae5-e632-4bf2-a339-618996bb8e19" providerId="ADAL" clId="{AD82647A-31E0-4713-965E-FC9F45724ED4}" dt="2023-10-23T14:18:33.061" v="225"/>
          <ac:inkMkLst>
            <pc:docMk/>
            <pc:sldMk cId="3223721592" sldId="280"/>
            <ac:inkMk id="171" creationId="{90068A96-BBBE-EBAC-1717-3BFDC20CE6E8}"/>
          </ac:inkMkLst>
        </pc:inkChg>
        <pc:inkChg chg="add mod">
          <ac:chgData name="Yu, Duo" userId="97a69ae5-e632-4bf2-a339-618996bb8e19" providerId="ADAL" clId="{AD82647A-31E0-4713-965E-FC9F45724ED4}" dt="2023-10-23T14:18:33.061" v="225"/>
          <ac:inkMkLst>
            <pc:docMk/>
            <pc:sldMk cId="3223721592" sldId="280"/>
            <ac:inkMk id="172" creationId="{D81623D8-5427-B07B-E700-2AAD39263ADA}"/>
          </ac:inkMkLst>
        </pc:inkChg>
        <pc:inkChg chg="add mod">
          <ac:chgData name="Yu, Duo" userId="97a69ae5-e632-4bf2-a339-618996bb8e19" providerId="ADAL" clId="{AD82647A-31E0-4713-965E-FC9F45724ED4}" dt="2023-10-23T14:18:33.061" v="225"/>
          <ac:inkMkLst>
            <pc:docMk/>
            <pc:sldMk cId="3223721592" sldId="280"/>
            <ac:inkMk id="173" creationId="{F8E007A1-AEC0-6F76-6211-6BD7DFAD77F7}"/>
          </ac:inkMkLst>
        </pc:inkChg>
        <pc:inkChg chg="add mod">
          <ac:chgData name="Yu, Duo" userId="97a69ae5-e632-4bf2-a339-618996bb8e19" providerId="ADAL" clId="{AD82647A-31E0-4713-965E-FC9F45724ED4}" dt="2023-10-23T14:18:33.061" v="225"/>
          <ac:inkMkLst>
            <pc:docMk/>
            <pc:sldMk cId="3223721592" sldId="280"/>
            <ac:inkMk id="174" creationId="{81C0301E-4D91-B343-C49F-A99599553AAB}"/>
          </ac:inkMkLst>
        </pc:inkChg>
        <pc:inkChg chg="add mod">
          <ac:chgData name="Yu, Duo" userId="97a69ae5-e632-4bf2-a339-618996bb8e19" providerId="ADAL" clId="{AD82647A-31E0-4713-965E-FC9F45724ED4}" dt="2023-10-23T14:18:33.061" v="225"/>
          <ac:inkMkLst>
            <pc:docMk/>
            <pc:sldMk cId="3223721592" sldId="280"/>
            <ac:inkMk id="175" creationId="{6FE12F24-CB92-36CE-A958-E42E20F16635}"/>
          </ac:inkMkLst>
        </pc:inkChg>
        <pc:inkChg chg="add mod">
          <ac:chgData name="Yu, Duo" userId="97a69ae5-e632-4bf2-a339-618996bb8e19" providerId="ADAL" clId="{AD82647A-31E0-4713-965E-FC9F45724ED4}" dt="2023-10-23T14:15:22.650" v="218"/>
          <ac:inkMkLst>
            <pc:docMk/>
            <pc:sldMk cId="3223721592" sldId="280"/>
            <ac:inkMk id="177" creationId="{8F1E5AEA-0CC0-25C2-F48B-32403231B6F6}"/>
          </ac:inkMkLst>
        </pc:inkChg>
        <pc:inkChg chg="add mod">
          <ac:chgData name="Yu, Duo" userId="97a69ae5-e632-4bf2-a339-618996bb8e19" providerId="ADAL" clId="{AD82647A-31E0-4713-965E-FC9F45724ED4}" dt="2023-10-23T14:15:22.650" v="218"/>
          <ac:inkMkLst>
            <pc:docMk/>
            <pc:sldMk cId="3223721592" sldId="280"/>
            <ac:inkMk id="178" creationId="{D9AC7042-C304-82F7-12D0-D6B46E294BA9}"/>
          </ac:inkMkLst>
        </pc:inkChg>
        <pc:inkChg chg="add mod">
          <ac:chgData name="Yu, Duo" userId="97a69ae5-e632-4bf2-a339-618996bb8e19" providerId="ADAL" clId="{AD82647A-31E0-4713-965E-FC9F45724ED4}" dt="2023-10-23T14:15:22.650" v="218"/>
          <ac:inkMkLst>
            <pc:docMk/>
            <pc:sldMk cId="3223721592" sldId="280"/>
            <ac:inkMk id="180" creationId="{DF88B594-ED23-8464-333A-FBFEE3F83972}"/>
          </ac:inkMkLst>
        </pc:inkChg>
        <pc:inkChg chg="add mod">
          <ac:chgData name="Yu, Duo" userId="97a69ae5-e632-4bf2-a339-618996bb8e19" providerId="ADAL" clId="{AD82647A-31E0-4713-965E-FC9F45724ED4}" dt="2023-10-23T14:15:22.650" v="218"/>
          <ac:inkMkLst>
            <pc:docMk/>
            <pc:sldMk cId="3223721592" sldId="280"/>
            <ac:inkMk id="182" creationId="{4C6CC51E-C033-C66D-1080-636D916982E1}"/>
          </ac:inkMkLst>
        </pc:inkChg>
        <pc:inkChg chg="add mod">
          <ac:chgData name="Yu, Duo" userId="97a69ae5-e632-4bf2-a339-618996bb8e19" providerId="ADAL" clId="{AD82647A-31E0-4713-965E-FC9F45724ED4}" dt="2023-10-23T14:15:22.650" v="218"/>
          <ac:inkMkLst>
            <pc:docMk/>
            <pc:sldMk cId="3223721592" sldId="280"/>
            <ac:inkMk id="183" creationId="{024CD501-C3E8-94F0-D4F2-9AEA331EE43A}"/>
          </ac:inkMkLst>
        </pc:inkChg>
        <pc:inkChg chg="add mod">
          <ac:chgData name="Yu, Duo" userId="97a69ae5-e632-4bf2-a339-618996bb8e19" providerId="ADAL" clId="{AD82647A-31E0-4713-965E-FC9F45724ED4}" dt="2023-10-23T14:15:22.650" v="218"/>
          <ac:inkMkLst>
            <pc:docMk/>
            <pc:sldMk cId="3223721592" sldId="280"/>
            <ac:inkMk id="184" creationId="{A68B8F2F-8C5A-FB7B-A239-3BF550520FBF}"/>
          </ac:inkMkLst>
        </pc:inkChg>
        <pc:inkChg chg="add mod">
          <ac:chgData name="Yu, Duo" userId="97a69ae5-e632-4bf2-a339-618996bb8e19" providerId="ADAL" clId="{AD82647A-31E0-4713-965E-FC9F45724ED4}" dt="2023-10-23T14:15:22.650" v="218"/>
          <ac:inkMkLst>
            <pc:docMk/>
            <pc:sldMk cId="3223721592" sldId="280"/>
            <ac:inkMk id="185" creationId="{18113CA1-0A91-43C0-F4DA-FCE953D78B9D}"/>
          </ac:inkMkLst>
        </pc:inkChg>
        <pc:inkChg chg="add mod">
          <ac:chgData name="Yu, Duo" userId="97a69ae5-e632-4bf2-a339-618996bb8e19" providerId="ADAL" clId="{AD82647A-31E0-4713-965E-FC9F45724ED4}" dt="2023-10-23T14:15:22.650" v="218"/>
          <ac:inkMkLst>
            <pc:docMk/>
            <pc:sldMk cId="3223721592" sldId="280"/>
            <ac:inkMk id="186" creationId="{F2DF4D52-EAB7-3D30-7C75-C7DA0B0E367E}"/>
          </ac:inkMkLst>
        </pc:inkChg>
        <pc:inkChg chg="add mod">
          <ac:chgData name="Yu, Duo" userId="97a69ae5-e632-4bf2-a339-618996bb8e19" providerId="ADAL" clId="{AD82647A-31E0-4713-965E-FC9F45724ED4}" dt="2023-10-23T14:15:22.650" v="218"/>
          <ac:inkMkLst>
            <pc:docMk/>
            <pc:sldMk cId="3223721592" sldId="280"/>
            <ac:inkMk id="187" creationId="{EA4F2AA8-CDF9-1DE4-5051-2275555648AF}"/>
          </ac:inkMkLst>
        </pc:inkChg>
        <pc:inkChg chg="add mod">
          <ac:chgData name="Yu, Duo" userId="97a69ae5-e632-4bf2-a339-618996bb8e19" providerId="ADAL" clId="{AD82647A-31E0-4713-965E-FC9F45724ED4}" dt="2023-10-23T14:15:22.650" v="218"/>
          <ac:inkMkLst>
            <pc:docMk/>
            <pc:sldMk cId="3223721592" sldId="280"/>
            <ac:inkMk id="189" creationId="{B2522C60-8EF3-0DA6-EE85-7C5A573B3A9B}"/>
          </ac:inkMkLst>
        </pc:inkChg>
        <pc:inkChg chg="add mod">
          <ac:chgData name="Yu, Duo" userId="97a69ae5-e632-4bf2-a339-618996bb8e19" providerId="ADAL" clId="{AD82647A-31E0-4713-965E-FC9F45724ED4}" dt="2023-10-23T14:15:22.650" v="218"/>
          <ac:inkMkLst>
            <pc:docMk/>
            <pc:sldMk cId="3223721592" sldId="280"/>
            <ac:inkMk id="190" creationId="{4BEED2AD-5F83-EFB4-F072-D9D54E000BD6}"/>
          </ac:inkMkLst>
        </pc:inkChg>
        <pc:inkChg chg="add mod">
          <ac:chgData name="Yu, Duo" userId="97a69ae5-e632-4bf2-a339-618996bb8e19" providerId="ADAL" clId="{AD82647A-31E0-4713-965E-FC9F45724ED4}" dt="2023-10-23T14:15:22.650" v="218"/>
          <ac:inkMkLst>
            <pc:docMk/>
            <pc:sldMk cId="3223721592" sldId="280"/>
            <ac:inkMk id="191" creationId="{271BDBFE-7F45-C724-8359-C25C1033CEE2}"/>
          </ac:inkMkLst>
        </pc:inkChg>
        <pc:inkChg chg="add mod">
          <ac:chgData name="Yu, Duo" userId="97a69ae5-e632-4bf2-a339-618996bb8e19" providerId="ADAL" clId="{AD82647A-31E0-4713-965E-FC9F45724ED4}" dt="2023-10-23T14:15:22.650" v="218"/>
          <ac:inkMkLst>
            <pc:docMk/>
            <pc:sldMk cId="3223721592" sldId="280"/>
            <ac:inkMk id="192" creationId="{5CFC9775-06BB-41D5-3588-0CCB8235E0D2}"/>
          </ac:inkMkLst>
        </pc:inkChg>
        <pc:inkChg chg="add mod">
          <ac:chgData name="Yu, Duo" userId="97a69ae5-e632-4bf2-a339-618996bb8e19" providerId="ADAL" clId="{AD82647A-31E0-4713-965E-FC9F45724ED4}" dt="2023-10-23T14:15:22.650" v="218"/>
          <ac:inkMkLst>
            <pc:docMk/>
            <pc:sldMk cId="3223721592" sldId="280"/>
            <ac:inkMk id="193" creationId="{7C7CEA32-15E2-2FFB-915E-E6CD503FCD7D}"/>
          </ac:inkMkLst>
        </pc:inkChg>
        <pc:inkChg chg="add mod">
          <ac:chgData name="Yu, Duo" userId="97a69ae5-e632-4bf2-a339-618996bb8e19" providerId="ADAL" clId="{AD82647A-31E0-4713-965E-FC9F45724ED4}" dt="2023-10-23T14:15:22.650" v="218"/>
          <ac:inkMkLst>
            <pc:docMk/>
            <pc:sldMk cId="3223721592" sldId="280"/>
            <ac:inkMk id="194" creationId="{36AF2E51-99BD-2828-6B8C-9670D1CEF173}"/>
          </ac:inkMkLst>
        </pc:inkChg>
        <pc:inkChg chg="add mod">
          <ac:chgData name="Yu, Duo" userId="97a69ae5-e632-4bf2-a339-618996bb8e19" providerId="ADAL" clId="{AD82647A-31E0-4713-965E-FC9F45724ED4}" dt="2023-10-23T14:15:22.650" v="218"/>
          <ac:inkMkLst>
            <pc:docMk/>
            <pc:sldMk cId="3223721592" sldId="280"/>
            <ac:inkMk id="195" creationId="{C90EEE6A-557C-448A-6289-8906B255E16E}"/>
          </ac:inkMkLst>
        </pc:inkChg>
        <pc:inkChg chg="add">
          <ac:chgData name="Yu, Duo" userId="97a69ae5-e632-4bf2-a339-618996bb8e19" providerId="ADAL" clId="{AD82647A-31E0-4713-965E-FC9F45724ED4}" dt="2023-10-23T14:14:11.083" v="198" actId="9405"/>
          <ac:inkMkLst>
            <pc:docMk/>
            <pc:sldMk cId="3223721592" sldId="280"/>
            <ac:inkMk id="197" creationId="{F376E3CA-A624-2953-D324-0E3E67D7C30D}"/>
          </ac:inkMkLst>
        </pc:inkChg>
        <pc:inkChg chg="add">
          <ac:chgData name="Yu, Duo" userId="97a69ae5-e632-4bf2-a339-618996bb8e19" providerId="ADAL" clId="{AD82647A-31E0-4713-965E-FC9F45724ED4}" dt="2023-10-23T14:14:12.708" v="199" actId="9405"/>
          <ac:inkMkLst>
            <pc:docMk/>
            <pc:sldMk cId="3223721592" sldId="280"/>
            <ac:inkMk id="198" creationId="{B2591BC6-C859-A927-AAEC-DCFD2D75791A}"/>
          </ac:inkMkLst>
        </pc:inkChg>
        <pc:inkChg chg="add">
          <ac:chgData name="Yu, Duo" userId="97a69ae5-e632-4bf2-a339-618996bb8e19" providerId="ADAL" clId="{AD82647A-31E0-4713-965E-FC9F45724ED4}" dt="2023-10-23T14:14:13.525" v="200" actId="9405"/>
          <ac:inkMkLst>
            <pc:docMk/>
            <pc:sldMk cId="3223721592" sldId="280"/>
            <ac:inkMk id="199" creationId="{EAC206FD-37F3-148C-24E0-04830C61E1D4}"/>
          </ac:inkMkLst>
        </pc:inkChg>
        <pc:inkChg chg="add mod">
          <ac:chgData name="Yu, Duo" userId="97a69ae5-e632-4bf2-a339-618996bb8e19" providerId="ADAL" clId="{AD82647A-31E0-4713-965E-FC9F45724ED4}" dt="2023-10-23T14:14:18.303" v="205"/>
          <ac:inkMkLst>
            <pc:docMk/>
            <pc:sldMk cId="3223721592" sldId="280"/>
            <ac:inkMk id="200" creationId="{C223AC24-D541-6D0D-2031-EA7B25206885}"/>
          </ac:inkMkLst>
        </pc:inkChg>
        <pc:inkChg chg="add mod">
          <ac:chgData name="Yu, Duo" userId="97a69ae5-e632-4bf2-a339-618996bb8e19" providerId="ADAL" clId="{AD82647A-31E0-4713-965E-FC9F45724ED4}" dt="2023-10-23T14:14:18.303" v="205"/>
          <ac:inkMkLst>
            <pc:docMk/>
            <pc:sldMk cId="3223721592" sldId="280"/>
            <ac:inkMk id="201" creationId="{D0ADC830-B21F-6A60-4797-34A4394AC487}"/>
          </ac:inkMkLst>
        </pc:inkChg>
        <pc:inkChg chg="add mod">
          <ac:chgData name="Yu, Duo" userId="97a69ae5-e632-4bf2-a339-618996bb8e19" providerId="ADAL" clId="{AD82647A-31E0-4713-965E-FC9F45724ED4}" dt="2023-10-23T14:14:18.303" v="205"/>
          <ac:inkMkLst>
            <pc:docMk/>
            <pc:sldMk cId="3223721592" sldId="280"/>
            <ac:inkMk id="202" creationId="{26112197-10DB-D8AA-2A19-3DE4F46B282E}"/>
          </ac:inkMkLst>
        </pc:inkChg>
        <pc:inkChg chg="add mod">
          <ac:chgData name="Yu, Duo" userId="97a69ae5-e632-4bf2-a339-618996bb8e19" providerId="ADAL" clId="{AD82647A-31E0-4713-965E-FC9F45724ED4}" dt="2023-10-23T14:14:18.303" v="205"/>
          <ac:inkMkLst>
            <pc:docMk/>
            <pc:sldMk cId="3223721592" sldId="280"/>
            <ac:inkMk id="203" creationId="{F5D66AA7-63BC-C6F6-A25F-F3403EDE1350}"/>
          </ac:inkMkLst>
        </pc:inkChg>
        <pc:inkChg chg="add mod">
          <ac:chgData name="Yu, Duo" userId="97a69ae5-e632-4bf2-a339-618996bb8e19" providerId="ADAL" clId="{AD82647A-31E0-4713-965E-FC9F45724ED4}" dt="2023-10-23T14:14:28.250" v="210"/>
          <ac:inkMkLst>
            <pc:docMk/>
            <pc:sldMk cId="3223721592" sldId="280"/>
            <ac:inkMk id="205" creationId="{A75E7845-4A74-7480-A939-542A8A6A5028}"/>
          </ac:inkMkLst>
        </pc:inkChg>
        <pc:inkChg chg="add mod">
          <ac:chgData name="Yu, Duo" userId="97a69ae5-e632-4bf2-a339-618996bb8e19" providerId="ADAL" clId="{AD82647A-31E0-4713-965E-FC9F45724ED4}" dt="2023-10-23T14:14:28.250" v="210"/>
          <ac:inkMkLst>
            <pc:docMk/>
            <pc:sldMk cId="3223721592" sldId="280"/>
            <ac:inkMk id="206" creationId="{06D17CF1-8880-70E9-9FC9-1C1196206E9B}"/>
          </ac:inkMkLst>
        </pc:inkChg>
        <pc:inkChg chg="add mod">
          <ac:chgData name="Yu, Duo" userId="97a69ae5-e632-4bf2-a339-618996bb8e19" providerId="ADAL" clId="{AD82647A-31E0-4713-965E-FC9F45724ED4}" dt="2023-10-23T14:14:28.250" v="210"/>
          <ac:inkMkLst>
            <pc:docMk/>
            <pc:sldMk cId="3223721592" sldId="280"/>
            <ac:inkMk id="207" creationId="{D23C729D-A45B-9536-4C2B-5EBDB88D785E}"/>
          </ac:inkMkLst>
        </pc:inkChg>
        <pc:inkChg chg="add mod">
          <ac:chgData name="Yu, Duo" userId="97a69ae5-e632-4bf2-a339-618996bb8e19" providerId="ADAL" clId="{AD82647A-31E0-4713-965E-FC9F45724ED4}" dt="2023-10-23T14:14:28.250" v="210"/>
          <ac:inkMkLst>
            <pc:docMk/>
            <pc:sldMk cId="3223721592" sldId="280"/>
            <ac:inkMk id="208" creationId="{425209A4-C708-2B28-4874-0C2CC713E92F}"/>
          </ac:inkMkLst>
        </pc:inkChg>
        <pc:inkChg chg="add mod">
          <ac:chgData name="Yu, Duo" userId="97a69ae5-e632-4bf2-a339-618996bb8e19" providerId="ADAL" clId="{AD82647A-31E0-4713-965E-FC9F45724ED4}" dt="2023-10-23T14:16:01.600" v="220"/>
          <ac:inkMkLst>
            <pc:docMk/>
            <pc:sldMk cId="3223721592" sldId="280"/>
            <ac:inkMk id="210" creationId="{806DDEEE-7132-F602-7941-513732F41105}"/>
          </ac:inkMkLst>
        </pc:inkChg>
        <pc:inkChg chg="add mod">
          <ac:chgData name="Yu, Duo" userId="97a69ae5-e632-4bf2-a339-618996bb8e19" providerId="ADAL" clId="{AD82647A-31E0-4713-965E-FC9F45724ED4}" dt="2023-10-23T14:15:20.166" v="214"/>
          <ac:inkMkLst>
            <pc:docMk/>
            <pc:sldMk cId="3223721592" sldId="280"/>
            <ac:inkMk id="212" creationId="{A4446200-4499-300A-B965-2F8F1E7D2A22}"/>
          </ac:inkMkLst>
        </pc:inkChg>
        <pc:inkChg chg="add">
          <ac:chgData name="Yu, Duo" userId="97a69ae5-e632-4bf2-a339-618996bb8e19" providerId="ADAL" clId="{AD82647A-31E0-4713-965E-FC9F45724ED4}" dt="2023-10-23T14:15:20.888" v="215" actId="9405"/>
          <ac:inkMkLst>
            <pc:docMk/>
            <pc:sldMk cId="3223721592" sldId="280"/>
            <ac:inkMk id="214" creationId="{35607A12-BBEE-F5C3-51B4-8844471F40AA}"/>
          </ac:inkMkLst>
        </pc:inkChg>
        <pc:inkChg chg="add mod">
          <ac:chgData name="Yu, Duo" userId="97a69ae5-e632-4bf2-a339-618996bb8e19" providerId="ADAL" clId="{AD82647A-31E0-4713-965E-FC9F45724ED4}" dt="2023-10-23T14:15:22.650" v="218"/>
          <ac:inkMkLst>
            <pc:docMk/>
            <pc:sldMk cId="3223721592" sldId="280"/>
            <ac:inkMk id="215" creationId="{57D7B2DC-41A6-0DB1-B036-374815F1BE5A}"/>
          </ac:inkMkLst>
        </pc:inkChg>
        <pc:inkChg chg="add mod">
          <ac:chgData name="Yu, Duo" userId="97a69ae5-e632-4bf2-a339-618996bb8e19" providerId="ADAL" clId="{AD82647A-31E0-4713-965E-FC9F45724ED4}" dt="2023-10-23T14:15:22.650" v="218"/>
          <ac:inkMkLst>
            <pc:docMk/>
            <pc:sldMk cId="3223721592" sldId="280"/>
            <ac:inkMk id="216" creationId="{B00C89C6-9F14-0DAE-9FF5-1F0B1EBDEF11}"/>
          </ac:inkMkLst>
        </pc:inkChg>
        <pc:inkChg chg="add mod">
          <ac:chgData name="Yu, Duo" userId="97a69ae5-e632-4bf2-a339-618996bb8e19" providerId="ADAL" clId="{AD82647A-31E0-4713-965E-FC9F45724ED4}" dt="2023-10-23T14:17:13.836" v="223"/>
          <ac:inkMkLst>
            <pc:docMk/>
            <pc:sldMk cId="3223721592" sldId="280"/>
            <ac:inkMk id="218" creationId="{81423A08-1271-53FE-1567-38AEEF2E26DA}"/>
          </ac:inkMkLst>
        </pc:inkChg>
        <pc:inkChg chg="add">
          <ac:chgData name="Yu, Duo" userId="97a69ae5-e632-4bf2-a339-618996bb8e19" providerId="ADAL" clId="{AD82647A-31E0-4713-965E-FC9F45724ED4}" dt="2023-10-23T14:16:53.225" v="221" actId="9405"/>
          <ac:inkMkLst>
            <pc:docMk/>
            <pc:sldMk cId="3223721592" sldId="280"/>
            <ac:inkMk id="220" creationId="{79DC073C-623C-472B-2EA0-1B13F7398003}"/>
          </ac:inkMkLst>
        </pc:inkChg>
        <pc:inkChg chg="add mod">
          <ac:chgData name="Yu, Duo" userId="97a69ae5-e632-4bf2-a339-618996bb8e19" providerId="ADAL" clId="{AD82647A-31E0-4713-965E-FC9F45724ED4}" dt="2023-10-23T14:17:13.836" v="223"/>
          <ac:inkMkLst>
            <pc:docMk/>
            <pc:sldMk cId="3223721592" sldId="280"/>
            <ac:inkMk id="221" creationId="{C8E734C8-F30A-A6FD-B5A4-09D867618FB6}"/>
          </ac:inkMkLst>
        </pc:inkChg>
        <pc:inkChg chg="add mod">
          <ac:chgData name="Yu, Duo" userId="97a69ae5-e632-4bf2-a339-618996bb8e19" providerId="ADAL" clId="{AD82647A-31E0-4713-965E-FC9F45724ED4}" dt="2023-10-23T14:18:33.061" v="225"/>
          <ac:inkMkLst>
            <pc:docMk/>
            <pc:sldMk cId="3223721592" sldId="280"/>
            <ac:inkMk id="223" creationId="{12ED1A92-0250-A896-BA3B-BA9D961C2F29}"/>
          </ac:inkMkLst>
        </pc:inkChg>
        <pc:inkChg chg="add mod">
          <ac:chgData name="Yu, Duo" userId="97a69ae5-e632-4bf2-a339-618996bb8e19" providerId="ADAL" clId="{AD82647A-31E0-4713-965E-FC9F45724ED4}" dt="2023-10-23T14:18:45.588" v="231"/>
          <ac:inkMkLst>
            <pc:docMk/>
            <pc:sldMk cId="3223721592" sldId="280"/>
            <ac:inkMk id="225" creationId="{24BB26C8-20D4-44D7-5A7C-3EBA6B403E8C}"/>
          </ac:inkMkLst>
        </pc:inkChg>
        <pc:inkChg chg="add del mod">
          <ac:chgData name="Yu, Duo" userId="97a69ae5-e632-4bf2-a339-618996bb8e19" providerId="ADAL" clId="{AD82647A-31E0-4713-965E-FC9F45724ED4}" dt="2023-10-23T14:18:45.588" v="230"/>
          <ac:inkMkLst>
            <pc:docMk/>
            <pc:sldMk cId="3223721592" sldId="280"/>
            <ac:inkMk id="226" creationId="{ACE6F6E1-41E0-ECF3-33B1-AE78421FFA67}"/>
          </ac:inkMkLst>
        </pc:inkChg>
        <pc:inkChg chg="add del mod">
          <ac:chgData name="Yu, Duo" userId="97a69ae5-e632-4bf2-a339-618996bb8e19" providerId="ADAL" clId="{AD82647A-31E0-4713-965E-FC9F45724ED4}" dt="2023-10-23T14:18:45.588" v="231"/>
          <ac:inkMkLst>
            <pc:docMk/>
            <pc:sldMk cId="3223721592" sldId="280"/>
            <ac:inkMk id="227" creationId="{76F68821-6D52-B064-FA69-60B1D5171BE0}"/>
          </ac:inkMkLst>
        </pc:inkChg>
        <pc:inkChg chg="add mod">
          <ac:chgData name="Yu, Duo" userId="97a69ae5-e632-4bf2-a339-618996bb8e19" providerId="ADAL" clId="{AD82647A-31E0-4713-965E-FC9F45724ED4}" dt="2023-10-23T14:18:59.667" v="238"/>
          <ac:inkMkLst>
            <pc:docMk/>
            <pc:sldMk cId="3223721592" sldId="280"/>
            <ac:inkMk id="229" creationId="{95851631-96ED-D6AF-D97A-3A6CC83C27FF}"/>
          </ac:inkMkLst>
        </pc:inkChg>
        <pc:inkChg chg="add mod">
          <ac:chgData name="Yu, Duo" userId="97a69ae5-e632-4bf2-a339-618996bb8e19" providerId="ADAL" clId="{AD82647A-31E0-4713-965E-FC9F45724ED4}" dt="2023-10-23T14:18:59.667" v="238"/>
          <ac:inkMkLst>
            <pc:docMk/>
            <pc:sldMk cId="3223721592" sldId="280"/>
            <ac:inkMk id="230" creationId="{B4B44D43-7D82-E343-820C-415A331D3DD6}"/>
          </ac:inkMkLst>
        </pc:inkChg>
        <pc:inkChg chg="add mod">
          <ac:chgData name="Yu, Duo" userId="97a69ae5-e632-4bf2-a339-618996bb8e19" providerId="ADAL" clId="{AD82647A-31E0-4713-965E-FC9F45724ED4}" dt="2023-10-23T14:18:59.667" v="238"/>
          <ac:inkMkLst>
            <pc:docMk/>
            <pc:sldMk cId="3223721592" sldId="280"/>
            <ac:inkMk id="231" creationId="{38A069C0-8737-08F9-63B2-BACAC4689DE0}"/>
          </ac:inkMkLst>
        </pc:inkChg>
        <pc:inkChg chg="add mod">
          <ac:chgData name="Yu, Duo" userId="97a69ae5-e632-4bf2-a339-618996bb8e19" providerId="ADAL" clId="{AD82647A-31E0-4713-965E-FC9F45724ED4}" dt="2023-10-23T14:18:59.667" v="238"/>
          <ac:inkMkLst>
            <pc:docMk/>
            <pc:sldMk cId="3223721592" sldId="280"/>
            <ac:inkMk id="232" creationId="{6759A28E-D81C-EE45-15D9-A05AE76702C1}"/>
          </ac:inkMkLst>
        </pc:inkChg>
        <pc:inkChg chg="add mod">
          <ac:chgData name="Yu, Duo" userId="97a69ae5-e632-4bf2-a339-618996bb8e19" providerId="ADAL" clId="{AD82647A-31E0-4713-965E-FC9F45724ED4}" dt="2023-10-23T14:18:59.667" v="238"/>
          <ac:inkMkLst>
            <pc:docMk/>
            <pc:sldMk cId="3223721592" sldId="280"/>
            <ac:inkMk id="233" creationId="{88CFCE1A-1924-C1F5-23D5-73EE15DBB186}"/>
          </ac:inkMkLst>
        </pc:inkChg>
        <pc:inkChg chg="add mod">
          <ac:chgData name="Yu, Duo" userId="97a69ae5-e632-4bf2-a339-618996bb8e19" providerId="ADAL" clId="{AD82647A-31E0-4713-965E-FC9F45724ED4}" dt="2023-10-23T14:19:01.599" v="240"/>
          <ac:inkMkLst>
            <pc:docMk/>
            <pc:sldMk cId="3223721592" sldId="280"/>
            <ac:inkMk id="234" creationId="{B2F23E5B-16E5-62C3-53FD-0C6D8F1C3D0B}"/>
          </ac:inkMkLst>
        </pc:inkChg>
        <pc:inkChg chg="add mod">
          <ac:chgData name="Yu, Duo" userId="97a69ae5-e632-4bf2-a339-618996bb8e19" providerId="ADAL" clId="{AD82647A-31E0-4713-965E-FC9F45724ED4}" dt="2023-10-23T14:19:01.599" v="240"/>
          <ac:inkMkLst>
            <pc:docMk/>
            <pc:sldMk cId="3223721592" sldId="280"/>
            <ac:inkMk id="236" creationId="{708A920A-911F-568A-87B1-A2F10173069F}"/>
          </ac:inkMkLst>
        </pc:inkChg>
        <pc:inkChg chg="add mod">
          <ac:chgData name="Yu, Duo" userId="97a69ae5-e632-4bf2-a339-618996bb8e19" providerId="ADAL" clId="{AD82647A-31E0-4713-965E-FC9F45724ED4}" dt="2023-10-23T14:19:16.965" v="253"/>
          <ac:inkMkLst>
            <pc:docMk/>
            <pc:sldMk cId="3223721592" sldId="280"/>
            <ac:inkMk id="238" creationId="{B1FFA7CA-2FFE-4016-286D-AA80D3105135}"/>
          </ac:inkMkLst>
        </pc:inkChg>
        <pc:inkChg chg="add mod">
          <ac:chgData name="Yu, Duo" userId="97a69ae5-e632-4bf2-a339-618996bb8e19" providerId="ADAL" clId="{AD82647A-31E0-4713-965E-FC9F45724ED4}" dt="2023-10-23T14:19:16.965" v="253"/>
          <ac:inkMkLst>
            <pc:docMk/>
            <pc:sldMk cId="3223721592" sldId="280"/>
            <ac:inkMk id="239" creationId="{48C67AC5-F2D1-8DDC-D735-96AE178B5D72}"/>
          </ac:inkMkLst>
        </pc:inkChg>
        <pc:inkChg chg="add mod">
          <ac:chgData name="Yu, Duo" userId="97a69ae5-e632-4bf2-a339-618996bb8e19" providerId="ADAL" clId="{AD82647A-31E0-4713-965E-FC9F45724ED4}" dt="2023-10-23T14:19:16.965" v="253"/>
          <ac:inkMkLst>
            <pc:docMk/>
            <pc:sldMk cId="3223721592" sldId="280"/>
            <ac:inkMk id="240" creationId="{F61B2A5E-E81D-4343-FE20-A66771DE13AC}"/>
          </ac:inkMkLst>
        </pc:inkChg>
        <pc:inkChg chg="add mod">
          <ac:chgData name="Yu, Duo" userId="97a69ae5-e632-4bf2-a339-618996bb8e19" providerId="ADAL" clId="{AD82647A-31E0-4713-965E-FC9F45724ED4}" dt="2023-10-23T14:19:16.965" v="253"/>
          <ac:inkMkLst>
            <pc:docMk/>
            <pc:sldMk cId="3223721592" sldId="280"/>
            <ac:inkMk id="241" creationId="{02727735-928F-46FD-F44A-EE161C28FC99}"/>
          </ac:inkMkLst>
        </pc:inkChg>
        <pc:inkChg chg="add mod">
          <ac:chgData name="Yu, Duo" userId="97a69ae5-e632-4bf2-a339-618996bb8e19" providerId="ADAL" clId="{AD82647A-31E0-4713-965E-FC9F45724ED4}" dt="2023-10-23T14:19:16.965" v="253"/>
          <ac:inkMkLst>
            <pc:docMk/>
            <pc:sldMk cId="3223721592" sldId="280"/>
            <ac:inkMk id="242" creationId="{26739B10-0072-1DD6-31A1-FE59C0140233}"/>
          </ac:inkMkLst>
        </pc:inkChg>
        <pc:inkChg chg="add mod">
          <ac:chgData name="Yu, Duo" userId="97a69ae5-e632-4bf2-a339-618996bb8e19" providerId="ADAL" clId="{AD82647A-31E0-4713-965E-FC9F45724ED4}" dt="2023-10-23T14:19:16.965" v="253"/>
          <ac:inkMkLst>
            <pc:docMk/>
            <pc:sldMk cId="3223721592" sldId="280"/>
            <ac:inkMk id="243" creationId="{8B122360-408F-AD21-5312-C42703621622}"/>
          </ac:inkMkLst>
        </pc:inkChg>
        <pc:inkChg chg="add mod">
          <ac:chgData name="Yu, Duo" userId="97a69ae5-e632-4bf2-a339-618996bb8e19" providerId="ADAL" clId="{AD82647A-31E0-4713-965E-FC9F45724ED4}" dt="2023-10-23T14:19:16.965" v="253"/>
          <ac:inkMkLst>
            <pc:docMk/>
            <pc:sldMk cId="3223721592" sldId="280"/>
            <ac:inkMk id="244" creationId="{643443BB-957D-8A24-2105-8DBA5E54A329}"/>
          </ac:inkMkLst>
        </pc:inkChg>
        <pc:inkChg chg="add del mod">
          <ac:chgData name="Yu, Duo" userId="97a69ae5-e632-4bf2-a339-618996bb8e19" providerId="ADAL" clId="{AD82647A-31E0-4713-965E-FC9F45724ED4}" dt="2023-10-23T14:50:04.425" v="587"/>
          <ac:inkMkLst>
            <pc:docMk/>
            <pc:sldMk cId="3223721592" sldId="280"/>
            <ac:inkMk id="245" creationId="{F91D01D2-A3B8-6BFC-6DAB-935EC2C72399}"/>
          </ac:inkMkLst>
        </pc:inkChg>
        <pc:inkChg chg="add del mod">
          <ac:chgData name="Yu, Duo" userId="97a69ae5-e632-4bf2-a339-618996bb8e19" providerId="ADAL" clId="{AD82647A-31E0-4713-965E-FC9F45724ED4}" dt="2023-10-23T14:50:04.425" v="589"/>
          <ac:inkMkLst>
            <pc:docMk/>
            <pc:sldMk cId="3223721592" sldId="280"/>
            <ac:inkMk id="246" creationId="{FE6DBC10-E0BE-9C9A-F32F-2F845F56DFFD}"/>
          </ac:inkMkLst>
        </pc:inkChg>
        <pc:inkChg chg="add del mod">
          <ac:chgData name="Yu, Duo" userId="97a69ae5-e632-4bf2-a339-618996bb8e19" providerId="ADAL" clId="{AD82647A-31E0-4713-965E-FC9F45724ED4}" dt="2023-10-23T14:50:04.425" v="590"/>
          <ac:inkMkLst>
            <pc:docMk/>
            <pc:sldMk cId="3223721592" sldId="280"/>
            <ac:inkMk id="247" creationId="{2473FAC5-4DE2-0C0A-6510-9D06398274D4}"/>
          </ac:inkMkLst>
        </pc:inkChg>
        <pc:inkChg chg="add del mod">
          <ac:chgData name="Yu, Duo" userId="97a69ae5-e632-4bf2-a339-618996bb8e19" providerId="ADAL" clId="{AD82647A-31E0-4713-965E-FC9F45724ED4}" dt="2023-10-23T14:50:04.425" v="588"/>
          <ac:inkMkLst>
            <pc:docMk/>
            <pc:sldMk cId="3223721592" sldId="280"/>
            <ac:inkMk id="248" creationId="{899ED751-2336-0EFD-F94F-9CEEDC2AB43A}"/>
          </ac:inkMkLst>
        </pc:inkChg>
        <pc:inkChg chg="add del mod">
          <ac:chgData name="Yu, Duo" userId="97a69ae5-e632-4bf2-a339-618996bb8e19" providerId="ADAL" clId="{AD82647A-31E0-4713-965E-FC9F45724ED4}" dt="2023-10-23T14:50:04.425" v="591"/>
          <ac:inkMkLst>
            <pc:docMk/>
            <pc:sldMk cId="3223721592" sldId="280"/>
            <ac:inkMk id="249" creationId="{6EEEE673-F8B4-383A-EB7D-62678B5DA941}"/>
          </ac:inkMkLst>
        </pc:inkChg>
        <pc:inkChg chg="add mod">
          <ac:chgData name="Yu, Duo" userId="97a69ae5-e632-4bf2-a339-618996bb8e19" providerId="ADAL" clId="{AD82647A-31E0-4713-965E-FC9F45724ED4}" dt="2023-10-23T14:19:21.259" v="261"/>
          <ac:inkMkLst>
            <pc:docMk/>
            <pc:sldMk cId="3223721592" sldId="280"/>
            <ac:inkMk id="252" creationId="{CEF716E4-7B0D-26D8-CFBD-721773FEE2BD}"/>
          </ac:inkMkLst>
        </pc:inkChg>
        <pc:inkChg chg="add mod">
          <ac:chgData name="Yu, Duo" userId="97a69ae5-e632-4bf2-a339-618996bb8e19" providerId="ADAL" clId="{AD82647A-31E0-4713-965E-FC9F45724ED4}" dt="2023-10-23T14:19:21.259" v="261"/>
          <ac:inkMkLst>
            <pc:docMk/>
            <pc:sldMk cId="3223721592" sldId="280"/>
            <ac:inkMk id="253" creationId="{48A62C8E-A146-3CC1-3A8A-9AE2CD9B67BA}"/>
          </ac:inkMkLst>
        </pc:inkChg>
        <pc:inkChg chg="add mod">
          <ac:chgData name="Yu, Duo" userId="97a69ae5-e632-4bf2-a339-618996bb8e19" providerId="ADAL" clId="{AD82647A-31E0-4713-965E-FC9F45724ED4}" dt="2023-10-23T14:19:21.259" v="261"/>
          <ac:inkMkLst>
            <pc:docMk/>
            <pc:sldMk cId="3223721592" sldId="280"/>
            <ac:inkMk id="254" creationId="{4F6B7ACD-EFE2-2879-A043-EB8315274564}"/>
          </ac:inkMkLst>
        </pc:inkChg>
        <pc:inkChg chg="add mod">
          <ac:chgData name="Yu, Duo" userId="97a69ae5-e632-4bf2-a339-618996bb8e19" providerId="ADAL" clId="{AD82647A-31E0-4713-965E-FC9F45724ED4}" dt="2023-10-23T14:19:21.259" v="261"/>
          <ac:inkMkLst>
            <pc:docMk/>
            <pc:sldMk cId="3223721592" sldId="280"/>
            <ac:inkMk id="255" creationId="{337E3281-785E-D86A-A3B3-98E87431CC7B}"/>
          </ac:inkMkLst>
        </pc:inkChg>
        <pc:inkChg chg="add mod">
          <ac:chgData name="Yu, Duo" userId="97a69ae5-e632-4bf2-a339-618996bb8e19" providerId="ADAL" clId="{AD82647A-31E0-4713-965E-FC9F45724ED4}" dt="2023-10-23T14:19:21.259" v="261"/>
          <ac:inkMkLst>
            <pc:docMk/>
            <pc:sldMk cId="3223721592" sldId="280"/>
            <ac:inkMk id="256" creationId="{74188051-88A0-BAAD-A7EC-BC6A2727D16C}"/>
          </ac:inkMkLst>
        </pc:inkChg>
        <pc:inkChg chg="add">
          <ac:chgData name="Yu, Duo" userId="97a69ae5-e632-4bf2-a339-618996bb8e19" providerId="ADAL" clId="{AD82647A-31E0-4713-965E-FC9F45724ED4}" dt="2023-10-23T14:19:19.984" v="259" actId="9405"/>
          <ac:inkMkLst>
            <pc:docMk/>
            <pc:sldMk cId="3223721592" sldId="280"/>
            <ac:inkMk id="257" creationId="{EED022A0-8D0F-B96B-D602-B4A947F7164E}"/>
          </ac:inkMkLst>
        </pc:inkChg>
        <pc:inkChg chg="add">
          <ac:chgData name="Yu, Duo" userId="97a69ae5-e632-4bf2-a339-618996bb8e19" providerId="ADAL" clId="{AD82647A-31E0-4713-965E-FC9F45724ED4}" dt="2023-10-23T14:19:20.346" v="260" actId="9405"/>
          <ac:inkMkLst>
            <pc:docMk/>
            <pc:sldMk cId="3223721592" sldId="280"/>
            <ac:inkMk id="258" creationId="{CF6A79E8-F0E9-02B8-ADB8-43C2877BA17E}"/>
          </ac:inkMkLst>
        </pc:inkChg>
        <pc:inkChg chg="add mod">
          <ac:chgData name="Yu, Duo" userId="97a69ae5-e632-4bf2-a339-618996bb8e19" providerId="ADAL" clId="{AD82647A-31E0-4713-965E-FC9F45724ED4}" dt="2023-10-23T14:19:35.499" v="287"/>
          <ac:inkMkLst>
            <pc:docMk/>
            <pc:sldMk cId="3223721592" sldId="280"/>
            <ac:inkMk id="260" creationId="{C251E9E3-1057-479D-3289-CBF59B65EC34}"/>
          </ac:inkMkLst>
        </pc:inkChg>
        <pc:inkChg chg="add mod">
          <ac:chgData name="Yu, Duo" userId="97a69ae5-e632-4bf2-a339-618996bb8e19" providerId="ADAL" clId="{AD82647A-31E0-4713-965E-FC9F45724ED4}" dt="2023-10-23T14:19:35.499" v="287"/>
          <ac:inkMkLst>
            <pc:docMk/>
            <pc:sldMk cId="3223721592" sldId="280"/>
            <ac:inkMk id="261" creationId="{31E25DF8-EE54-5A71-6A80-37B7C42E5EF3}"/>
          </ac:inkMkLst>
        </pc:inkChg>
        <pc:inkChg chg="add mod">
          <ac:chgData name="Yu, Duo" userId="97a69ae5-e632-4bf2-a339-618996bb8e19" providerId="ADAL" clId="{AD82647A-31E0-4713-965E-FC9F45724ED4}" dt="2023-10-23T14:19:35.499" v="287"/>
          <ac:inkMkLst>
            <pc:docMk/>
            <pc:sldMk cId="3223721592" sldId="280"/>
            <ac:inkMk id="262" creationId="{368F78B2-E2CB-F7A5-3F16-A8F6A62D6BFA}"/>
          </ac:inkMkLst>
        </pc:inkChg>
        <pc:inkChg chg="add mod">
          <ac:chgData name="Yu, Duo" userId="97a69ae5-e632-4bf2-a339-618996bb8e19" providerId="ADAL" clId="{AD82647A-31E0-4713-965E-FC9F45724ED4}" dt="2023-10-23T14:19:35.499" v="287"/>
          <ac:inkMkLst>
            <pc:docMk/>
            <pc:sldMk cId="3223721592" sldId="280"/>
            <ac:inkMk id="263" creationId="{475E3A2C-3D2E-ED01-F3C1-F65D13554120}"/>
          </ac:inkMkLst>
        </pc:inkChg>
        <pc:inkChg chg="add mod">
          <ac:chgData name="Yu, Duo" userId="97a69ae5-e632-4bf2-a339-618996bb8e19" providerId="ADAL" clId="{AD82647A-31E0-4713-965E-FC9F45724ED4}" dt="2023-10-23T14:19:35.499" v="287"/>
          <ac:inkMkLst>
            <pc:docMk/>
            <pc:sldMk cId="3223721592" sldId="280"/>
            <ac:inkMk id="264" creationId="{95658B75-D5A8-576A-1661-CD8A66D19E54}"/>
          </ac:inkMkLst>
        </pc:inkChg>
        <pc:inkChg chg="add mod">
          <ac:chgData name="Yu, Duo" userId="97a69ae5-e632-4bf2-a339-618996bb8e19" providerId="ADAL" clId="{AD82647A-31E0-4713-965E-FC9F45724ED4}" dt="2023-10-23T14:19:35.499" v="287"/>
          <ac:inkMkLst>
            <pc:docMk/>
            <pc:sldMk cId="3223721592" sldId="280"/>
            <ac:inkMk id="265" creationId="{F00FB0D1-07AE-5693-74CA-AD8E287C4E04}"/>
          </ac:inkMkLst>
        </pc:inkChg>
        <pc:inkChg chg="add mod">
          <ac:chgData name="Yu, Duo" userId="97a69ae5-e632-4bf2-a339-618996bb8e19" providerId="ADAL" clId="{AD82647A-31E0-4713-965E-FC9F45724ED4}" dt="2023-10-23T14:19:35.499" v="287"/>
          <ac:inkMkLst>
            <pc:docMk/>
            <pc:sldMk cId="3223721592" sldId="280"/>
            <ac:inkMk id="266" creationId="{38D9BD5A-C2C4-5651-7E75-AD7B85722E09}"/>
          </ac:inkMkLst>
        </pc:inkChg>
        <pc:inkChg chg="add mod">
          <ac:chgData name="Yu, Duo" userId="97a69ae5-e632-4bf2-a339-618996bb8e19" providerId="ADAL" clId="{AD82647A-31E0-4713-965E-FC9F45724ED4}" dt="2023-10-23T14:19:35.499" v="287"/>
          <ac:inkMkLst>
            <pc:docMk/>
            <pc:sldMk cId="3223721592" sldId="280"/>
            <ac:inkMk id="267" creationId="{B8C2310E-FD6D-6AF8-E602-0084BEEFC12F}"/>
          </ac:inkMkLst>
        </pc:inkChg>
        <pc:inkChg chg="add mod">
          <ac:chgData name="Yu, Duo" userId="97a69ae5-e632-4bf2-a339-618996bb8e19" providerId="ADAL" clId="{AD82647A-31E0-4713-965E-FC9F45724ED4}" dt="2023-10-23T14:19:35.499" v="287"/>
          <ac:inkMkLst>
            <pc:docMk/>
            <pc:sldMk cId="3223721592" sldId="280"/>
            <ac:inkMk id="268" creationId="{F5008902-C1C1-3786-F6DE-1B12C0297B2F}"/>
          </ac:inkMkLst>
        </pc:inkChg>
        <pc:inkChg chg="add mod">
          <ac:chgData name="Yu, Duo" userId="97a69ae5-e632-4bf2-a339-618996bb8e19" providerId="ADAL" clId="{AD82647A-31E0-4713-965E-FC9F45724ED4}" dt="2023-10-23T14:19:35.499" v="287"/>
          <ac:inkMkLst>
            <pc:docMk/>
            <pc:sldMk cId="3223721592" sldId="280"/>
            <ac:inkMk id="269" creationId="{FB7DDB69-7DA3-AF14-6DB6-60DC0A815648}"/>
          </ac:inkMkLst>
        </pc:inkChg>
        <pc:inkChg chg="add mod">
          <ac:chgData name="Yu, Duo" userId="97a69ae5-e632-4bf2-a339-618996bb8e19" providerId="ADAL" clId="{AD82647A-31E0-4713-965E-FC9F45724ED4}" dt="2023-10-23T14:19:35.499" v="287"/>
          <ac:inkMkLst>
            <pc:docMk/>
            <pc:sldMk cId="3223721592" sldId="280"/>
            <ac:inkMk id="270" creationId="{C61DC10E-4E03-A365-C48E-8193C1240147}"/>
          </ac:inkMkLst>
        </pc:inkChg>
        <pc:inkChg chg="add mod">
          <ac:chgData name="Yu, Duo" userId="97a69ae5-e632-4bf2-a339-618996bb8e19" providerId="ADAL" clId="{AD82647A-31E0-4713-965E-FC9F45724ED4}" dt="2023-10-23T14:19:35.499" v="287"/>
          <ac:inkMkLst>
            <pc:docMk/>
            <pc:sldMk cId="3223721592" sldId="280"/>
            <ac:inkMk id="271" creationId="{C96A3C75-79E1-18EF-F656-71147D6B52D9}"/>
          </ac:inkMkLst>
        </pc:inkChg>
        <pc:inkChg chg="add mod">
          <ac:chgData name="Yu, Duo" userId="97a69ae5-e632-4bf2-a339-618996bb8e19" providerId="ADAL" clId="{AD82647A-31E0-4713-965E-FC9F45724ED4}" dt="2023-10-23T14:19:35.499" v="287"/>
          <ac:inkMkLst>
            <pc:docMk/>
            <pc:sldMk cId="3223721592" sldId="280"/>
            <ac:inkMk id="272" creationId="{92A75565-0CDE-FD0C-FD04-D070966A37BE}"/>
          </ac:inkMkLst>
        </pc:inkChg>
        <pc:inkChg chg="add mod">
          <ac:chgData name="Yu, Duo" userId="97a69ae5-e632-4bf2-a339-618996bb8e19" providerId="ADAL" clId="{AD82647A-31E0-4713-965E-FC9F45724ED4}" dt="2023-10-23T14:19:35.499" v="287"/>
          <ac:inkMkLst>
            <pc:docMk/>
            <pc:sldMk cId="3223721592" sldId="280"/>
            <ac:inkMk id="273" creationId="{779AACC3-26B0-E155-C84A-F65F09E3EADB}"/>
          </ac:inkMkLst>
        </pc:inkChg>
        <pc:inkChg chg="add mod">
          <ac:chgData name="Yu, Duo" userId="97a69ae5-e632-4bf2-a339-618996bb8e19" providerId="ADAL" clId="{AD82647A-31E0-4713-965E-FC9F45724ED4}" dt="2023-10-23T14:19:35.499" v="287"/>
          <ac:inkMkLst>
            <pc:docMk/>
            <pc:sldMk cId="3223721592" sldId="280"/>
            <ac:inkMk id="274" creationId="{912A9870-50AB-0A1C-5643-F102019A8E27}"/>
          </ac:inkMkLst>
        </pc:inkChg>
        <pc:inkChg chg="add mod">
          <ac:chgData name="Yu, Duo" userId="97a69ae5-e632-4bf2-a339-618996bb8e19" providerId="ADAL" clId="{AD82647A-31E0-4713-965E-FC9F45724ED4}" dt="2023-10-23T14:19:35.499" v="287"/>
          <ac:inkMkLst>
            <pc:docMk/>
            <pc:sldMk cId="3223721592" sldId="280"/>
            <ac:inkMk id="275" creationId="{6758212C-746A-D392-7EE7-B33027A43F7F}"/>
          </ac:inkMkLst>
        </pc:inkChg>
        <pc:inkChg chg="add mod">
          <ac:chgData name="Yu, Duo" userId="97a69ae5-e632-4bf2-a339-618996bb8e19" providerId="ADAL" clId="{AD82647A-31E0-4713-965E-FC9F45724ED4}" dt="2023-10-23T14:19:35.499" v="287"/>
          <ac:inkMkLst>
            <pc:docMk/>
            <pc:sldMk cId="3223721592" sldId="280"/>
            <ac:inkMk id="276" creationId="{0E362430-59C0-8595-AC1E-A8874688890F}"/>
          </ac:inkMkLst>
        </pc:inkChg>
        <pc:inkChg chg="add mod">
          <ac:chgData name="Yu, Duo" userId="97a69ae5-e632-4bf2-a339-618996bb8e19" providerId="ADAL" clId="{AD82647A-31E0-4713-965E-FC9F45724ED4}" dt="2023-10-23T14:19:35.499" v="287"/>
          <ac:inkMkLst>
            <pc:docMk/>
            <pc:sldMk cId="3223721592" sldId="280"/>
            <ac:inkMk id="277" creationId="{7AEEAD76-6612-1802-9A12-1D998F39D1D0}"/>
          </ac:inkMkLst>
        </pc:inkChg>
        <pc:inkChg chg="add mod">
          <ac:chgData name="Yu, Duo" userId="97a69ae5-e632-4bf2-a339-618996bb8e19" providerId="ADAL" clId="{AD82647A-31E0-4713-965E-FC9F45724ED4}" dt="2023-10-23T14:19:35.499" v="287"/>
          <ac:inkMkLst>
            <pc:docMk/>
            <pc:sldMk cId="3223721592" sldId="280"/>
            <ac:inkMk id="278" creationId="{69DC42D9-DB0D-B5DA-AC08-B64A1F0EC41F}"/>
          </ac:inkMkLst>
        </pc:inkChg>
        <pc:inkChg chg="add mod">
          <ac:chgData name="Yu, Duo" userId="97a69ae5-e632-4bf2-a339-618996bb8e19" providerId="ADAL" clId="{AD82647A-31E0-4713-965E-FC9F45724ED4}" dt="2023-10-23T14:19:35.499" v="287"/>
          <ac:inkMkLst>
            <pc:docMk/>
            <pc:sldMk cId="3223721592" sldId="280"/>
            <ac:inkMk id="279" creationId="{A21159CE-CF0E-6D3E-3306-E6F4769D49F0}"/>
          </ac:inkMkLst>
        </pc:inkChg>
        <pc:inkChg chg="add mod">
          <ac:chgData name="Yu, Duo" userId="97a69ae5-e632-4bf2-a339-618996bb8e19" providerId="ADAL" clId="{AD82647A-31E0-4713-965E-FC9F45724ED4}" dt="2023-10-23T14:19:35.499" v="287"/>
          <ac:inkMkLst>
            <pc:docMk/>
            <pc:sldMk cId="3223721592" sldId="280"/>
            <ac:inkMk id="280" creationId="{CE703CF3-CA06-D500-D0CF-DB0ECCEA1C1C}"/>
          </ac:inkMkLst>
        </pc:inkChg>
        <pc:inkChg chg="add mod">
          <ac:chgData name="Yu, Duo" userId="97a69ae5-e632-4bf2-a339-618996bb8e19" providerId="ADAL" clId="{AD82647A-31E0-4713-965E-FC9F45724ED4}" dt="2023-10-23T14:19:35.499" v="287"/>
          <ac:inkMkLst>
            <pc:docMk/>
            <pc:sldMk cId="3223721592" sldId="280"/>
            <ac:inkMk id="281" creationId="{9D660A3C-93F9-16E3-6665-53E02088F734}"/>
          </ac:inkMkLst>
        </pc:inkChg>
        <pc:inkChg chg="add mod">
          <ac:chgData name="Yu, Duo" userId="97a69ae5-e632-4bf2-a339-618996bb8e19" providerId="ADAL" clId="{AD82647A-31E0-4713-965E-FC9F45724ED4}" dt="2023-10-23T14:19:35.499" v="287"/>
          <ac:inkMkLst>
            <pc:docMk/>
            <pc:sldMk cId="3223721592" sldId="280"/>
            <ac:inkMk id="282" creationId="{B5101F96-493F-47FF-CA4B-4869C600B25B}"/>
          </ac:inkMkLst>
        </pc:inkChg>
        <pc:inkChg chg="add mod">
          <ac:chgData name="Yu, Duo" userId="97a69ae5-e632-4bf2-a339-618996bb8e19" providerId="ADAL" clId="{AD82647A-31E0-4713-965E-FC9F45724ED4}" dt="2023-10-23T14:19:46.234" v="292"/>
          <ac:inkMkLst>
            <pc:docMk/>
            <pc:sldMk cId="3223721592" sldId="280"/>
            <ac:inkMk id="283" creationId="{D116AC81-C9EB-0B34-8470-9C5D53B3023B}"/>
          </ac:inkMkLst>
        </pc:inkChg>
        <pc:inkChg chg="add mod">
          <ac:chgData name="Yu, Duo" userId="97a69ae5-e632-4bf2-a339-618996bb8e19" providerId="ADAL" clId="{AD82647A-31E0-4713-965E-FC9F45724ED4}" dt="2023-10-23T14:19:46.234" v="292"/>
          <ac:inkMkLst>
            <pc:docMk/>
            <pc:sldMk cId="3223721592" sldId="280"/>
            <ac:inkMk id="284" creationId="{B2E699DE-00CE-C416-A2AF-8DBC56809C0A}"/>
          </ac:inkMkLst>
        </pc:inkChg>
        <pc:inkChg chg="add mod">
          <ac:chgData name="Yu, Duo" userId="97a69ae5-e632-4bf2-a339-618996bb8e19" providerId="ADAL" clId="{AD82647A-31E0-4713-965E-FC9F45724ED4}" dt="2023-10-23T14:19:46.234" v="292"/>
          <ac:inkMkLst>
            <pc:docMk/>
            <pc:sldMk cId="3223721592" sldId="280"/>
            <ac:inkMk id="288" creationId="{EDDE219C-64CF-2A9E-A19C-F77A2D58A5D5}"/>
          </ac:inkMkLst>
        </pc:inkChg>
        <pc:inkChg chg="add mod">
          <ac:chgData name="Yu, Duo" userId="97a69ae5-e632-4bf2-a339-618996bb8e19" providerId="ADAL" clId="{AD82647A-31E0-4713-965E-FC9F45724ED4}" dt="2023-10-23T14:19:46.234" v="292"/>
          <ac:inkMkLst>
            <pc:docMk/>
            <pc:sldMk cId="3223721592" sldId="280"/>
            <ac:inkMk id="290" creationId="{01E40CD8-E2E1-E57E-F6EF-5245794EAC7B}"/>
          </ac:inkMkLst>
        </pc:inkChg>
        <pc:inkChg chg="add mod">
          <ac:chgData name="Yu, Duo" userId="97a69ae5-e632-4bf2-a339-618996bb8e19" providerId="ADAL" clId="{AD82647A-31E0-4713-965E-FC9F45724ED4}" dt="2023-10-23T14:19:46.234" v="292"/>
          <ac:inkMkLst>
            <pc:docMk/>
            <pc:sldMk cId="3223721592" sldId="280"/>
            <ac:inkMk id="291" creationId="{7B69F42C-2694-C175-93EE-A1A6471651B5}"/>
          </ac:inkMkLst>
        </pc:inkChg>
        <pc:inkChg chg="add mod">
          <ac:chgData name="Yu, Duo" userId="97a69ae5-e632-4bf2-a339-618996bb8e19" providerId="ADAL" clId="{AD82647A-31E0-4713-965E-FC9F45724ED4}" dt="2023-10-23T14:19:50.633" v="302"/>
          <ac:inkMkLst>
            <pc:docMk/>
            <pc:sldMk cId="3223721592" sldId="280"/>
            <ac:inkMk id="293" creationId="{76211396-EC48-F730-79B8-F96D30329686}"/>
          </ac:inkMkLst>
        </pc:inkChg>
        <pc:inkChg chg="add mod">
          <ac:chgData name="Yu, Duo" userId="97a69ae5-e632-4bf2-a339-618996bb8e19" providerId="ADAL" clId="{AD82647A-31E0-4713-965E-FC9F45724ED4}" dt="2023-10-23T14:19:50.633" v="302"/>
          <ac:inkMkLst>
            <pc:docMk/>
            <pc:sldMk cId="3223721592" sldId="280"/>
            <ac:inkMk id="294" creationId="{FC46745F-3DBF-94F3-FC39-8ED9E9D6E075}"/>
          </ac:inkMkLst>
        </pc:inkChg>
        <pc:inkChg chg="add mod">
          <ac:chgData name="Yu, Duo" userId="97a69ae5-e632-4bf2-a339-618996bb8e19" providerId="ADAL" clId="{AD82647A-31E0-4713-965E-FC9F45724ED4}" dt="2023-10-23T14:19:50.633" v="302"/>
          <ac:inkMkLst>
            <pc:docMk/>
            <pc:sldMk cId="3223721592" sldId="280"/>
            <ac:inkMk id="295" creationId="{2AF536F6-F880-F358-7789-EA898E75D682}"/>
          </ac:inkMkLst>
        </pc:inkChg>
        <pc:inkChg chg="add mod">
          <ac:chgData name="Yu, Duo" userId="97a69ae5-e632-4bf2-a339-618996bb8e19" providerId="ADAL" clId="{AD82647A-31E0-4713-965E-FC9F45724ED4}" dt="2023-10-23T14:19:50.633" v="302"/>
          <ac:inkMkLst>
            <pc:docMk/>
            <pc:sldMk cId="3223721592" sldId="280"/>
            <ac:inkMk id="296" creationId="{99A214AC-7B85-4D4E-C07D-A3BAB7D65CBA}"/>
          </ac:inkMkLst>
        </pc:inkChg>
        <pc:inkChg chg="add mod">
          <ac:chgData name="Yu, Duo" userId="97a69ae5-e632-4bf2-a339-618996bb8e19" providerId="ADAL" clId="{AD82647A-31E0-4713-965E-FC9F45724ED4}" dt="2023-10-23T14:19:55.018" v="312"/>
          <ac:inkMkLst>
            <pc:docMk/>
            <pc:sldMk cId="3223721592" sldId="280"/>
            <ac:inkMk id="297" creationId="{8A295A30-A112-66DB-28FA-03AF5FB409CE}"/>
          </ac:inkMkLst>
        </pc:inkChg>
        <pc:inkChg chg="add mod">
          <ac:chgData name="Yu, Duo" userId="97a69ae5-e632-4bf2-a339-618996bb8e19" providerId="ADAL" clId="{AD82647A-31E0-4713-965E-FC9F45724ED4}" dt="2023-10-23T14:19:55.018" v="312"/>
          <ac:inkMkLst>
            <pc:docMk/>
            <pc:sldMk cId="3223721592" sldId="280"/>
            <ac:inkMk id="298" creationId="{8421B22B-031D-4B1A-1E11-F26B4DD20898}"/>
          </ac:inkMkLst>
        </pc:inkChg>
        <pc:inkChg chg="add mod">
          <ac:chgData name="Yu, Duo" userId="97a69ae5-e632-4bf2-a339-618996bb8e19" providerId="ADAL" clId="{AD82647A-31E0-4713-965E-FC9F45724ED4}" dt="2023-10-23T14:19:55.018" v="312"/>
          <ac:inkMkLst>
            <pc:docMk/>
            <pc:sldMk cId="3223721592" sldId="280"/>
            <ac:inkMk id="299" creationId="{03A381BD-4790-27C8-B488-52EC0A363D38}"/>
          </ac:inkMkLst>
        </pc:inkChg>
        <pc:inkChg chg="add mod">
          <ac:chgData name="Yu, Duo" userId="97a69ae5-e632-4bf2-a339-618996bb8e19" providerId="ADAL" clId="{AD82647A-31E0-4713-965E-FC9F45724ED4}" dt="2023-10-23T14:19:55.018" v="312"/>
          <ac:inkMkLst>
            <pc:docMk/>
            <pc:sldMk cId="3223721592" sldId="280"/>
            <ac:inkMk id="300" creationId="{5EABDE8A-1526-7B13-581E-231E35282116}"/>
          </ac:inkMkLst>
        </pc:inkChg>
        <pc:inkChg chg="add mod">
          <ac:chgData name="Yu, Duo" userId="97a69ae5-e632-4bf2-a339-618996bb8e19" providerId="ADAL" clId="{AD82647A-31E0-4713-965E-FC9F45724ED4}" dt="2023-10-23T14:19:55.018" v="312"/>
          <ac:inkMkLst>
            <pc:docMk/>
            <pc:sldMk cId="3223721592" sldId="280"/>
            <ac:inkMk id="301" creationId="{4277B3E8-4A38-5188-E740-69D69D6F00FD}"/>
          </ac:inkMkLst>
        </pc:inkChg>
        <pc:inkChg chg="add mod">
          <ac:chgData name="Yu, Duo" userId="97a69ae5-e632-4bf2-a339-618996bb8e19" providerId="ADAL" clId="{AD82647A-31E0-4713-965E-FC9F45724ED4}" dt="2023-10-23T14:19:55.018" v="312"/>
          <ac:inkMkLst>
            <pc:docMk/>
            <pc:sldMk cId="3223721592" sldId="280"/>
            <ac:inkMk id="304" creationId="{2CF49A2E-D551-B013-0487-1068611522F0}"/>
          </ac:inkMkLst>
        </pc:inkChg>
        <pc:inkChg chg="add mod">
          <ac:chgData name="Yu, Duo" userId="97a69ae5-e632-4bf2-a339-618996bb8e19" providerId="ADAL" clId="{AD82647A-31E0-4713-965E-FC9F45724ED4}" dt="2023-10-23T14:19:55.018" v="312"/>
          <ac:inkMkLst>
            <pc:docMk/>
            <pc:sldMk cId="3223721592" sldId="280"/>
            <ac:inkMk id="305" creationId="{EB0D5F81-5427-E15D-7C35-4A1756F6B460}"/>
          </ac:inkMkLst>
        </pc:inkChg>
        <pc:inkChg chg="add mod">
          <ac:chgData name="Yu, Duo" userId="97a69ae5-e632-4bf2-a339-618996bb8e19" providerId="ADAL" clId="{AD82647A-31E0-4713-965E-FC9F45724ED4}" dt="2023-10-23T14:19:55.018" v="312"/>
          <ac:inkMkLst>
            <pc:docMk/>
            <pc:sldMk cId="3223721592" sldId="280"/>
            <ac:inkMk id="306" creationId="{B4ACB001-1A79-D462-23E0-EB31DE6764D8}"/>
          </ac:inkMkLst>
        </pc:inkChg>
        <pc:inkChg chg="add mod">
          <ac:chgData name="Yu, Duo" userId="97a69ae5-e632-4bf2-a339-618996bb8e19" providerId="ADAL" clId="{AD82647A-31E0-4713-965E-FC9F45724ED4}" dt="2023-10-23T14:19:55.018" v="312"/>
          <ac:inkMkLst>
            <pc:docMk/>
            <pc:sldMk cId="3223721592" sldId="280"/>
            <ac:inkMk id="307" creationId="{05324B7C-8744-D8B5-C86B-3A9A5692664F}"/>
          </ac:inkMkLst>
        </pc:inkChg>
        <pc:inkChg chg="add mod">
          <ac:chgData name="Yu, Duo" userId="97a69ae5-e632-4bf2-a339-618996bb8e19" providerId="ADAL" clId="{AD82647A-31E0-4713-965E-FC9F45724ED4}" dt="2023-10-23T14:19:55.018" v="312"/>
          <ac:inkMkLst>
            <pc:docMk/>
            <pc:sldMk cId="3223721592" sldId="280"/>
            <ac:inkMk id="308" creationId="{D34DB420-C0AF-CB0A-230F-89B5A35DD22A}"/>
          </ac:inkMkLst>
        </pc:inkChg>
        <pc:inkChg chg="add mod">
          <ac:chgData name="Yu, Duo" userId="97a69ae5-e632-4bf2-a339-618996bb8e19" providerId="ADAL" clId="{AD82647A-31E0-4713-965E-FC9F45724ED4}" dt="2023-10-23T14:19:55.018" v="312"/>
          <ac:inkMkLst>
            <pc:docMk/>
            <pc:sldMk cId="3223721592" sldId="280"/>
            <ac:inkMk id="309" creationId="{66D947D9-F8BA-6C57-7989-C13D268ED363}"/>
          </ac:inkMkLst>
        </pc:inkChg>
        <pc:inkChg chg="add mod">
          <ac:chgData name="Yu, Duo" userId="97a69ae5-e632-4bf2-a339-618996bb8e19" providerId="ADAL" clId="{AD82647A-31E0-4713-965E-FC9F45724ED4}" dt="2023-10-23T14:19:55.018" v="312"/>
          <ac:inkMkLst>
            <pc:docMk/>
            <pc:sldMk cId="3223721592" sldId="280"/>
            <ac:inkMk id="310" creationId="{950EB2D4-08ED-423B-C7B3-B45587C4F92F}"/>
          </ac:inkMkLst>
        </pc:inkChg>
        <pc:inkChg chg="add mod">
          <ac:chgData name="Yu, Duo" userId="97a69ae5-e632-4bf2-a339-618996bb8e19" providerId="ADAL" clId="{AD82647A-31E0-4713-965E-FC9F45724ED4}" dt="2023-10-23T14:19:55.018" v="312"/>
          <ac:inkMkLst>
            <pc:docMk/>
            <pc:sldMk cId="3223721592" sldId="280"/>
            <ac:inkMk id="311" creationId="{5AED7B1F-46B8-71C5-7F45-608428A67DDB}"/>
          </ac:inkMkLst>
        </pc:inkChg>
        <pc:inkChg chg="add mod">
          <ac:chgData name="Yu, Duo" userId="97a69ae5-e632-4bf2-a339-618996bb8e19" providerId="ADAL" clId="{AD82647A-31E0-4713-965E-FC9F45724ED4}" dt="2023-10-23T14:19:55.018" v="312"/>
          <ac:inkMkLst>
            <pc:docMk/>
            <pc:sldMk cId="3223721592" sldId="280"/>
            <ac:inkMk id="312" creationId="{8CCFB360-F8EA-1154-FBF6-DCE37D153558}"/>
          </ac:inkMkLst>
        </pc:inkChg>
        <pc:inkChg chg="add mod">
          <ac:chgData name="Yu, Duo" userId="97a69ae5-e632-4bf2-a339-618996bb8e19" providerId="ADAL" clId="{AD82647A-31E0-4713-965E-FC9F45724ED4}" dt="2023-10-23T14:20:08.464" v="318"/>
          <ac:inkMkLst>
            <pc:docMk/>
            <pc:sldMk cId="3223721592" sldId="280"/>
            <ac:inkMk id="315" creationId="{50FD76CE-8154-09EF-245E-AB2CDD847F36}"/>
          </ac:inkMkLst>
        </pc:inkChg>
        <pc:inkChg chg="add mod">
          <ac:chgData name="Yu, Duo" userId="97a69ae5-e632-4bf2-a339-618996bb8e19" providerId="ADAL" clId="{AD82647A-31E0-4713-965E-FC9F45724ED4}" dt="2023-10-23T14:20:08.464" v="318"/>
          <ac:inkMkLst>
            <pc:docMk/>
            <pc:sldMk cId="3223721592" sldId="280"/>
            <ac:inkMk id="316" creationId="{EE041A6B-3731-6DF7-5543-CF46509B4909}"/>
          </ac:inkMkLst>
        </pc:inkChg>
        <pc:inkChg chg="add mod">
          <ac:chgData name="Yu, Duo" userId="97a69ae5-e632-4bf2-a339-618996bb8e19" providerId="ADAL" clId="{AD82647A-31E0-4713-965E-FC9F45724ED4}" dt="2023-10-23T14:20:08.464" v="318"/>
          <ac:inkMkLst>
            <pc:docMk/>
            <pc:sldMk cId="3223721592" sldId="280"/>
            <ac:inkMk id="317" creationId="{CDD47364-3059-EBE1-7AD5-CA894C0EAC02}"/>
          </ac:inkMkLst>
        </pc:inkChg>
        <pc:inkChg chg="add mod">
          <ac:chgData name="Yu, Duo" userId="97a69ae5-e632-4bf2-a339-618996bb8e19" providerId="ADAL" clId="{AD82647A-31E0-4713-965E-FC9F45724ED4}" dt="2023-10-23T14:20:08.464" v="318"/>
          <ac:inkMkLst>
            <pc:docMk/>
            <pc:sldMk cId="3223721592" sldId="280"/>
            <ac:inkMk id="318" creationId="{1E2C6C0B-0258-D3D4-C45E-C9607336A2A1}"/>
          </ac:inkMkLst>
        </pc:inkChg>
        <pc:inkChg chg="add mod">
          <ac:chgData name="Yu, Duo" userId="97a69ae5-e632-4bf2-a339-618996bb8e19" providerId="ADAL" clId="{AD82647A-31E0-4713-965E-FC9F45724ED4}" dt="2023-10-23T14:20:08.464" v="318"/>
          <ac:inkMkLst>
            <pc:docMk/>
            <pc:sldMk cId="3223721592" sldId="280"/>
            <ac:inkMk id="319" creationId="{EC1B641A-BA90-571A-7269-A8025A903D50}"/>
          </ac:inkMkLst>
        </pc:inkChg>
        <pc:inkChg chg="add mod">
          <ac:chgData name="Yu, Duo" userId="97a69ae5-e632-4bf2-a339-618996bb8e19" providerId="ADAL" clId="{AD82647A-31E0-4713-965E-FC9F45724ED4}" dt="2023-10-23T14:20:11.404" v="323"/>
          <ac:inkMkLst>
            <pc:docMk/>
            <pc:sldMk cId="3223721592" sldId="280"/>
            <ac:inkMk id="322" creationId="{CD86B75F-9203-5C0D-E41F-EDFE5FBA488D}"/>
          </ac:inkMkLst>
        </pc:inkChg>
        <pc:inkChg chg="add mod">
          <ac:chgData name="Yu, Duo" userId="97a69ae5-e632-4bf2-a339-618996bb8e19" providerId="ADAL" clId="{AD82647A-31E0-4713-965E-FC9F45724ED4}" dt="2023-10-23T14:20:11.404" v="323"/>
          <ac:inkMkLst>
            <pc:docMk/>
            <pc:sldMk cId="3223721592" sldId="280"/>
            <ac:inkMk id="323" creationId="{EDA8FE22-4530-1446-169D-9523254C46C5}"/>
          </ac:inkMkLst>
        </pc:inkChg>
        <pc:inkChg chg="add mod">
          <ac:chgData name="Yu, Duo" userId="97a69ae5-e632-4bf2-a339-618996bb8e19" providerId="ADAL" clId="{AD82647A-31E0-4713-965E-FC9F45724ED4}" dt="2023-10-23T14:20:11.404" v="323"/>
          <ac:inkMkLst>
            <pc:docMk/>
            <pc:sldMk cId="3223721592" sldId="280"/>
            <ac:inkMk id="324" creationId="{1873F41F-E4EA-A50D-11E2-A42971B1800D}"/>
          </ac:inkMkLst>
        </pc:inkChg>
        <pc:inkChg chg="add">
          <ac:chgData name="Yu, Duo" userId="97a69ae5-e632-4bf2-a339-618996bb8e19" providerId="ADAL" clId="{AD82647A-31E0-4713-965E-FC9F45724ED4}" dt="2023-10-23T14:20:10.443" v="322" actId="9405"/>
          <ac:inkMkLst>
            <pc:docMk/>
            <pc:sldMk cId="3223721592" sldId="280"/>
            <ac:inkMk id="325" creationId="{BDD7FEFC-B38D-D20F-1B4B-6C7F1E0EEB1D}"/>
          </ac:inkMkLst>
        </pc:inkChg>
        <pc:inkChg chg="add del mod">
          <ac:chgData name="Yu, Duo" userId="97a69ae5-e632-4bf2-a339-618996bb8e19" providerId="ADAL" clId="{AD82647A-31E0-4713-965E-FC9F45724ED4}" dt="2023-10-23T14:20:43.085" v="354"/>
          <ac:inkMkLst>
            <pc:docMk/>
            <pc:sldMk cId="3223721592" sldId="280"/>
            <ac:inkMk id="327" creationId="{CAF967A0-2ED4-D54B-6774-E5472B08FC35}"/>
          </ac:inkMkLst>
        </pc:inkChg>
        <pc:inkChg chg="add del mod">
          <ac:chgData name="Yu, Duo" userId="97a69ae5-e632-4bf2-a339-618996bb8e19" providerId="ADAL" clId="{AD82647A-31E0-4713-965E-FC9F45724ED4}" dt="2023-10-23T14:20:43.069" v="345"/>
          <ac:inkMkLst>
            <pc:docMk/>
            <pc:sldMk cId="3223721592" sldId="280"/>
            <ac:inkMk id="328" creationId="{C2091F5B-23DF-B512-7BA1-8C4B74521EEF}"/>
          </ac:inkMkLst>
        </pc:inkChg>
        <pc:inkChg chg="add del mod">
          <ac:chgData name="Yu, Duo" userId="97a69ae5-e632-4bf2-a339-618996bb8e19" providerId="ADAL" clId="{AD82647A-31E0-4713-965E-FC9F45724ED4}" dt="2023-10-23T14:20:43.085" v="357"/>
          <ac:inkMkLst>
            <pc:docMk/>
            <pc:sldMk cId="3223721592" sldId="280"/>
            <ac:inkMk id="330" creationId="{55F566B3-7A92-490A-80F3-3FC67EDE876E}"/>
          </ac:inkMkLst>
        </pc:inkChg>
        <pc:inkChg chg="add del mod">
          <ac:chgData name="Yu, Duo" userId="97a69ae5-e632-4bf2-a339-618996bb8e19" providerId="ADAL" clId="{AD82647A-31E0-4713-965E-FC9F45724ED4}" dt="2023-10-23T14:20:43.069" v="343"/>
          <ac:inkMkLst>
            <pc:docMk/>
            <pc:sldMk cId="3223721592" sldId="280"/>
            <ac:inkMk id="331" creationId="{DE1ACDA6-8BF4-1504-2B51-692BC30B9651}"/>
          </ac:inkMkLst>
        </pc:inkChg>
        <pc:inkChg chg="add del mod">
          <ac:chgData name="Yu, Duo" userId="97a69ae5-e632-4bf2-a339-618996bb8e19" providerId="ADAL" clId="{AD82647A-31E0-4713-965E-FC9F45724ED4}" dt="2023-10-23T14:20:43.085" v="356"/>
          <ac:inkMkLst>
            <pc:docMk/>
            <pc:sldMk cId="3223721592" sldId="280"/>
            <ac:inkMk id="332" creationId="{37A56179-CD4D-01B8-3FC2-AFB8D9E45BC5}"/>
          </ac:inkMkLst>
        </pc:inkChg>
        <pc:inkChg chg="add del mod">
          <ac:chgData name="Yu, Duo" userId="97a69ae5-e632-4bf2-a339-618996bb8e19" providerId="ADAL" clId="{AD82647A-31E0-4713-965E-FC9F45724ED4}" dt="2023-10-23T14:20:43.069" v="348"/>
          <ac:inkMkLst>
            <pc:docMk/>
            <pc:sldMk cId="3223721592" sldId="280"/>
            <ac:inkMk id="334" creationId="{B4583750-2AAC-760D-D043-C8A2068EDEEB}"/>
          </ac:inkMkLst>
        </pc:inkChg>
        <pc:inkChg chg="add del mod">
          <ac:chgData name="Yu, Duo" userId="97a69ae5-e632-4bf2-a339-618996bb8e19" providerId="ADAL" clId="{AD82647A-31E0-4713-965E-FC9F45724ED4}" dt="2023-10-23T14:20:43.069" v="346"/>
          <ac:inkMkLst>
            <pc:docMk/>
            <pc:sldMk cId="3223721592" sldId="280"/>
            <ac:inkMk id="336" creationId="{8833FD25-172D-0993-6609-4118372A846E}"/>
          </ac:inkMkLst>
        </pc:inkChg>
        <pc:inkChg chg="add del mod">
          <ac:chgData name="Yu, Duo" userId="97a69ae5-e632-4bf2-a339-618996bb8e19" providerId="ADAL" clId="{AD82647A-31E0-4713-965E-FC9F45724ED4}" dt="2023-10-23T14:20:43.069" v="347"/>
          <ac:inkMkLst>
            <pc:docMk/>
            <pc:sldMk cId="3223721592" sldId="280"/>
            <ac:inkMk id="337" creationId="{666D4554-04C3-9242-498E-605733BA61B3}"/>
          </ac:inkMkLst>
        </pc:inkChg>
        <pc:inkChg chg="add del mod">
          <ac:chgData name="Yu, Duo" userId="97a69ae5-e632-4bf2-a339-618996bb8e19" providerId="ADAL" clId="{AD82647A-31E0-4713-965E-FC9F45724ED4}" dt="2023-10-23T14:20:43.085" v="351"/>
          <ac:inkMkLst>
            <pc:docMk/>
            <pc:sldMk cId="3223721592" sldId="280"/>
            <ac:inkMk id="338" creationId="{E2CE1361-44A7-FED5-11D2-2DF879EEA722}"/>
          </ac:inkMkLst>
        </pc:inkChg>
        <pc:inkChg chg="add del mod">
          <ac:chgData name="Yu, Duo" userId="97a69ae5-e632-4bf2-a339-618996bb8e19" providerId="ADAL" clId="{AD82647A-31E0-4713-965E-FC9F45724ED4}" dt="2023-10-23T14:20:43.069" v="344"/>
          <ac:inkMkLst>
            <pc:docMk/>
            <pc:sldMk cId="3223721592" sldId="280"/>
            <ac:inkMk id="339" creationId="{7B180452-2FCA-2D83-CC66-F2F2C4D348B6}"/>
          </ac:inkMkLst>
        </pc:inkChg>
        <pc:inkChg chg="add del mod">
          <ac:chgData name="Yu, Duo" userId="97a69ae5-e632-4bf2-a339-618996bb8e19" providerId="ADAL" clId="{AD82647A-31E0-4713-965E-FC9F45724ED4}" dt="2023-10-23T14:20:43.085" v="352"/>
          <ac:inkMkLst>
            <pc:docMk/>
            <pc:sldMk cId="3223721592" sldId="280"/>
            <ac:inkMk id="340" creationId="{6311CC0A-7601-43D0-4097-581E7EE1912E}"/>
          </ac:inkMkLst>
        </pc:inkChg>
        <pc:inkChg chg="add del mod">
          <ac:chgData name="Yu, Duo" userId="97a69ae5-e632-4bf2-a339-618996bb8e19" providerId="ADAL" clId="{AD82647A-31E0-4713-965E-FC9F45724ED4}" dt="2023-10-23T14:20:43.069" v="349"/>
          <ac:inkMkLst>
            <pc:docMk/>
            <pc:sldMk cId="3223721592" sldId="280"/>
            <ac:inkMk id="341" creationId="{C5033483-555A-9735-6921-84036B1B4923}"/>
          </ac:inkMkLst>
        </pc:inkChg>
        <pc:inkChg chg="add del mod">
          <ac:chgData name="Yu, Duo" userId="97a69ae5-e632-4bf2-a339-618996bb8e19" providerId="ADAL" clId="{AD82647A-31E0-4713-965E-FC9F45724ED4}" dt="2023-10-23T14:20:43.085" v="353"/>
          <ac:inkMkLst>
            <pc:docMk/>
            <pc:sldMk cId="3223721592" sldId="280"/>
            <ac:inkMk id="342" creationId="{319F3152-4F32-E9E6-5BFF-352240133D18}"/>
          </ac:inkMkLst>
        </pc:inkChg>
        <pc:inkChg chg="add del mod">
          <ac:chgData name="Yu, Duo" userId="97a69ae5-e632-4bf2-a339-618996bb8e19" providerId="ADAL" clId="{AD82647A-31E0-4713-965E-FC9F45724ED4}" dt="2023-10-23T14:20:43.085" v="355"/>
          <ac:inkMkLst>
            <pc:docMk/>
            <pc:sldMk cId="3223721592" sldId="280"/>
            <ac:inkMk id="343" creationId="{F50AC482-A17B-F2B2-DB7E-21C831C6D80D}"/>
          </ac:inkMkLst>
        </pc:inkChg>
        <pc:inkChg chg="add del mod">
          <ac:chgData name="Yu, Duo" userId="97a69ae5-e632-4bf2-a339-618996bb8e19" providerId="ADAL" clId="{AD82647A-31E0-4713-965E-FC9F45724ED4}" dt="2023-10-23T14:20:43.069" v="350"/>
          <ac:inkMkLst>
            <pc:docMk/>
            <pc:sldMk cId="3223721592" sldId="280"/>
            <ac:inkMk id="344" creationId="{FABB426F-4161-24CC-D642-64120DE9E1A1}"/>
          </ac:inkMkLst>
        </pc:inkChg>
        <pc:inkChg chg="add mod">
          <ac:chgData name="Yu, Duo" userId="97a69ae5-e632-4bf2-a339-618996bb8e19" providerId="ADAL" clId="{AD82647A-31E0-4713-965E-FC9F45724ED4}" dt="2023-10-23T14:21:23.237" v="396"/>
          <ac:inkMkLst>
            <pc:docMk/>
            <pc:sldMk cId="3223721592" sldId="280"/>
            <ac:inkMk id="347" creationId="{62DDCAA0-3FCE-D9B6-59A8-F4EF4ACB8849}"/>
          </ac:inkMkLst>
        </pc:inkChg>
        <pc:inkChg chg="add mod">
          <ac:chgData name="Yu, Duo" userId="97a69ae5-e632-4bf2-a339-618996bb8e19" providerId="ADAL" clId="{AD82647A-31E0-4713-965E-FC9F45724ED4}" dt="2023-10-23T14:21:23.237" v="396"/>
          <ac:inkMkLst>
            <pc:docMk/>
            <pc:sldMk cId="3223721592" sldId="280"/>
            <ac:inkMk id="348" creationId="{DD418029-EA30-7355-8D04-DF08E24363B8}"/>
          </ac:inkMkLst>
        </pc:inkChg>
        <pc:inkChg chg="add mod">
          <ac:chgData name="Yu, Duo" userId="97a69ae5-e632-4bf2-a339-618996bb8e19" providerId="ADAL" clId="{AD82647A-31E0-4713-965E-FC9F45724ED4}" dt="2023-10-23T14:21:23.237" v="396"/>
          <ac:inkMkLst>
            <pc:docMk/>
            <pc:sldMk cId="3223721592" sldId="280"/>
            <ac:inkMk id="350" creationId="{14FC544B-4ED0-5D64-BBD2-2D5D06EFC0FA}"/>
          </ac:inkMkLst>
        </pc:inkChg>
        <pc:inkChg chg="add mod">
          <ac:chgData name="Yu, Duo" userId="97a69ae5-e632-4bf2-a339-618996bb8e19" providerId="ADAL" clId="{AD82647A-31E0-4713-965E-FC9F45724ED4}" dt="2023-10-23T14:21:23.237" v="396"/>
          <ac:inkMkLst>
            <pc:docMk/>
            <pc:sldMk cId="3223721592" sldId="280"/>
            <ac:inkMk id="351" creationId="{D5F1BC0F-7A87-8F14-644A-A0F803A30AD7}"/>
          </ac:inkMkLst>
        </pc:inkChg>
        <pc:inkChg chg="add mod">
          <ac:chgData name="Yu, Duo" userId="97a69ae5-e632-4bf2-a339-618996bb8e19" providerId="ADAL" clId="{AD82647A-31E0-4713-965E-FC9F45724ED4}" dt="2023-10-23T14:21:23.237" v="396"/>
          <ac:inkMkLst>
            <pc:docMk/>
            <pc:sldMk cId="3223721592" sldId="280"/>
            <ac:inkMk id="352" creationId="{1426EBAD-7522-6867-2C7D-28CE48CADD56}"/>
          </ac:inkMkLst>
        </pc:inkChg>
        <pc:inkChg chg="add mod">
          <ac:chgData name="Yu, Duo" userId="97a69ae5-e632-4bf2-a339-618996bb8e19" providerId="ADAL" clId="{AD82647A-31E0-4713-965E-FC9F45724ED4}" dt="2023-10-23T14:21:23.237" v="396"/>
          <ac:inkMkLst>
            <pc:docMk/>
            <pc:sldMk cId="3223721592" sldId="280"/>
            <ac:inkMk id="354" creationId="{4DC7E423-95D2-5732-18BC-361B97A880DE}"/>
          </ac:inkMkLst>
        </pc:inkChg>
        <pc:inkChg chg="add mod">
          <ac:chgData name="Yu, Duo" userId="97a69ae5-e632-4bf2-a339-618996bb8e19" providerId="ADAL" clId="{AD82647A-31E0-4713-965E-FC9F45724ED4}" dt="2023-10-23T14:21:23.237" v="396"/>
          <ac:inkMkLst>
            <pc:docMk/>
            <pc:sldMk cId="3223721592" sldId="280"/>
            <ac:inkMk id="355" creationId="{DA2769A6-6AAA-0CC4-EE25-3FCCFAE2AC30}"/>
          </ac:inkMkLst>
        </pc:inkChg>
        <pc:inkChg chg="add mod">
          <ac:chgData name="Yu, Duo" userId="97a69ae5-e632-4bf2-a339-618996bb8e19" providerId="ADAL" clId="{AD82647A-31E0-4713-965E-FC9F45724ED4}" dt="2023-10-23T14:21:23.237" v="396"/>
          <ac:inkMkLst>
            <pc:docMk/>
            <pc:sldMk cId="3223721592" sldId="280"/>
            <ac:inkMk id="356" creationId="{BA6D0049-F852-4F8F-6EAC-5D25C493436D}"/>
          </ac:inkMkLst>
        </pc:inkChg>
        <pc:inkChg chg="add mod">
          <ac:chgData name="Yu, Duo" userId="97a69ae5-e632-4bf2-a339-618996bb8e19" providerId="ADAL" clId="{AD82647A-31E0-4713-965E-FC9F45724ED4}" dt="2023-10-23T14:21:23.237" v="396"/>
          <ac:inkMkLst>
            <pc:docMk/>
            <pc:sldMk cId="3223721592" sldId="280"/>
            <ac:inkMk id="357" creationId="{E93F8468-3CDB-AF95-56D5-4EC04B616D0E}"/>
          </ac:inkMkLst>
        </pc:inkChg>
        <pc:inkChg chg="add mod">
          <ac:chgData name="Yu, Duo" userId="97a69ae5-e632-4bf2-a339-618996bb8e19" providerId="ADAL" clId="{AD82647A-31E0-4713-965E-FC9F45724ED4}" dt="2023-10-23T14:21:23.237" v="396"/>
          <ac:inkMkLst>
            <pc:docMk/>
            <pc:sldMk cId="3223721592" sldId="280"/>
            <ac:inkMk id="358" creationId="{D9245156-9C0A-CCC2-C274-55468587FF26}"/>
          </ac:inkMkLst>
        </pc:inkChg>
        <pc:inkChg chg="add mod">
          <ac:chgData name="Yu, Duo" userId="97a69ae5-e632-4bf2-a339-618996bb8e19" providerId="ADAL" clId="{AD82647A-31E0-4713-965E-FC9F45724ED4}" dt="2023-10-23T14:21:23.237" v="396"/>
          <ac:inkMkLst>
            <pc:docMk/>
            <pc:sldMk cId="3223721592" sldId="280"/>
            <ac:inkMk id="361" creationId="{99533DCF-4CA7-A070-0DBC-F6A8448B99E2}"/>
          </ac:inkMkLst>
        </pc:inkChg>
        <pc:inkChg chg="add mod">
          <ac:chgData name="Yu, Duo" userId="97a69ae5-e632-4bf2-a339-618996bb8e19" providerId="ADAL" clId="{AD82647A-31E0-4713-965E-FC9F45724ED4}" dt="2023-10-23T14:21:23.237" v="396"/>
          <ac:inkMkLst>
            <pc:docMk/>
            <pc:sldMk cId="3223721592" sldId="280"/>
            <ac:inkMk id="362" creationId="{E9309C01-74D1-E796-E69C-FA9AE85B7FE5}"/>
          </ac:inkMkLst>
        </pc:inkChg>
        <pc:inkChg chg="add mod">
          <ac:chgData name="Yu, Duo" userId="97a69ae5-e632-4bf2-a339-618996bb8e19" providerId="ADAL" clId="{AD82647A-31E0-4713-965E-FC9F45724ED4}" dt="2023-10-23T14:21:23.237" v="396"/>
          <ac:inkMkLst>
            <pc:docMk/>
            <pc:sldMk cId="3223721592" sldId="280"/>
            <ac:inkMk id="363" creationId="{DEBD247E-014B-3C9A-6FFF-609EFF3AAE2D}"/>
          </ac:inkMkLst>
        </pc:inkChg>
        <pc:inkChg chg="add mod">
          <ac:chgData name="Yu, Duo" userId="97a69ae5-e632-4bf2-a339-618996bb8e19" providerId="ADAL" clId="{AD82647A-31E0-4713-965E-FC9F45724ED4}" dt="2023-10-23T14:21:23.237" v="396"/>
          <ac:inkMkLst>
            <pc:docMk/>
            <pc:sldMk cId="3223721592" sldId="280"/>
            <ac:inkMk id="364" creationId="{FFE2F510-9E1D-21E1-5B01-88F4320E6E64}"/>
          </ac:inkMkLst>
        </pc:inkChg>
        <pc:inkChg chg="add mod">
          <ac:chgData name="Yu, Duo" userId="97a69ae5-e632-4bf2-a339-618996bb8e19" providerId="ADAL" clId="{AD82647A-31E0-4713-965E-FC9F45724ED4}" dt="2023-10-23T14:21:23.237" v="396"/>
          <ac:inkMkLst>
            <pc:docMk/>
            <pc:sldMk cId="3223721592" sldId="280"/>
            <ac:inkMk id="365" creationId="{D3F960F9-B824-AB09-6BD9-4C7411F71044}"/>
          </ac:inkMkLst>
        </pc:inkChg>
        <pc:inkChg chg="add mod">
          <ac:chgData name="Yu, Duo" userId="97a69ae5-e632-4bf2-a339-618996bb8e19" providerId="ADAL" clId="{AD82647A-31E0-4713-965E-FC9F45724ED4}" dt="2023-10-23T14:21:23.237" v="396"/>
          <ac:inkMkLst>
            <pc:docMk/>
            <pc:sldMk cId="3223721592" sldId="280"/>
            <ac:inkMk id="366" creationId="{DC03C5EF-9D98-2688-8914-EA093637140E}"/>
          </ac:inkMkLst>
        </pc:inkChg>
        <pc:inkChg chg="add mod">
          <ac:chgData name="Yu, Duo" userId="97a69ae5-e632-4bf2-a339-618996bb8e19" providerId="ADAL" clId="{AD82647A-31E0-4713-965E-FC9F45724ED4}" dt="2023-10-23T14:21:23.237" v="396"/>
          <ac:inkMkLst>
            <pc:docMk/>
            <pc:sldMk cId="3223721592" sldId="280"/>
            <ac:inkMk id="367" creationId="{DA2E46E5-0F39-4EF6-F7B4-C26BCD75C01B}"/>
          </ac:inkMkLst>
        </pc:inkChg>
        <pc:inkChg chg="add mod">
          <ac:chgData name="Yu, Duo" userId="97a69ae5-e632-4bf2-a339-618996bb8e19" providerId="ADAL" clId="{AD82647A-31E0-4713-965E-FC9F45724ED4}" dt="2023-10-23T14:21:23.237" v="396"/>
          <ac:inkMkLst>
            <pc:docMk/>
            <pc:sldMk cId="3223721592" sldId="280"/>
            <ac:inkMk id="368" creationId="{8977BB38-A854-3F66-09D7-FE048C6D50F6}"/>
          </ac:inkMkLst>
        </pc:inkChg>
        <pc:inkChg chg="add mod">
          <ac:chgData name="Yu, Duo" userId="97a69ae5-e632-4bf2-a339-618996bb8e19" providerId="ADAL" clId="{AD82647A-31E0-4713-965E-FC9F45724ED4}" dt="2023-10-23T14:21:23.237" v="396"/>
          <ac:inkMkLst>
            <pc:docMk/>
            <pc:sldMk cId="3223721592" sldId="280"/>
            <ac:inkMk id="370" creationId="{BF3F503A-0738-A296-CFCD-5B078E6CBCBC}"/>
          </ac:inkMkLst>
        </pc:inkChg>
        <pc:inkChg chg="add mod">
          <ac:chgData name="Yu, Duo" userId="97a69ae5-e632-4bf2-a339-618996bb8e19" providerId="ADAL" clId="{AD82647A-31E0-4713-965E-FC9F45724ED4}" dt="2023-10-23T14:21:23.237" v="396"/>
          <ac:inkMkLst>
            <pc:docMk/>
            <pc:sldMk cId="3223721592" sldId="280"/>
            <ac:inkMk id="371" creationId="{FBE6D582-75F1-1D4F-4510-890A7D793E69}"/>
          </ac:inkMkLst>
        </pc:inkChg>
        <pc:inkChg chg="add mod">
          <ac:chgData name="Yu, Duo" userId="97a69ae5-e632-4bf2-a339-618996bb8e19" providerId="ADAL" clId="{AD82647A-31E0-4713-965E-FC9F45724ED4}" dt="2023-10-23T14:21:23.237" v="396"/>
          <ac:inkMkLst>
            <pc:docMk/>
            <pc:sldMk cId="3223721592" sldId="280"/>
            <ac:inkMk id="372" creationId="{192D1DCC-3F1A-8182-037B-2DE7BADC9BD7}"/>
          </ac:inkMkLst>
        </pc:inkChg>
        <pc:inkChg chg="add mod">
          <ac:chgData name="Yu, Duo" userId="97a69ae5-e632-4bf2-a339-618996bb8e19" providerId="ADAL" clId="{AD82647A-31E0-4713-965E-FC9F45724ED4}" dt="2023-10-23T14:21:23.237" v="396"/>
          <ac:inkMkLst>
            <pc:docMk/>
            <pc:sldMk cId="3223721592" sldId="280"/>
            <ac:inkMk id="373" creationId="{D97307D5-F649-F2BC-CCE1-D05BCBD37ED4}"/>
          </ac:inkMkLst>
        </pc:inkChg>
        <pc:inkChg chg="add mod">
          <ac:chgData name="Yu, Duo" userId="97a69ae5-e632-4bf2-a339-618996bb8e19" providerId="ADAL" clId="{AD82647A-31E0-4713-965E-FC9F45724ED4}" dt="2023-10-23T14:21:23.237" v="396"/>
          <ac:inkMkLst>
            <pc:docMk/>
            <pc:sldMk cId="3223721592" sldId="280"/>
            <ac:inkMk id="374" creationId="{A8FC5DED-53E7-F7ED-792B-CB3C753ADB90}"/>
          </ac:inkMkLst>
        </pc:inkChg>
        <pc:inkChg chg="add mod">
          <ac:chgData name="Yu, Duo" userId="97a69ae5-e632-4bf2-a339-618996bb8e19" providerId="ADAL" clId="{AD82647A-31E0-4713-965E-FC9F45724ED4}" dt="2023-10-23T14:21:23.237" v="396"/>
          <ac:inkMkLst>
            <pc:docMk/>
            <pc:sldMk cId="3223721592" sldId="280"/>
            <ac:inkMk id="376" creationId="{B547AC38-6E42-3C86-F91E-A66F5A4C59B7}"/>
          </ac:inkMkLst>
        </pc:inkChg>
        <pc:inkChg chg="add mod">
          <ac:chgData name="Yu, Duo" userId="97a69ae5-e632-4bf2-a339-618996bb8e19" providerId="ADAL" clId="{AD82647A-31E0-4713-965E-FC9F45724ED4}" dt="2023-10-23T14:21:23.237" v="396"/>
          <ac:inkMkLst>
            <pc:docMk/>
            <pc:sldMk cId="3223721592" sldId="280"/>
            <ac:inkMk id="377" creationId="{875E7DF2-5DA2-C80F-6FDE-A6A92510A209}"/>
          </ac:inkMkLst>
        </pc:inkChg>
        <pc:inkChg chg="add mod">
          <ac:chgData name="Yu, Duo" userId="97a69ae5-e632-4bf2-a339-618996bb8e19" providerId="ADAL" clId="{AD82647A-31E0-4713-965E-FC9F45724ED4}" dt="2023-10-23T14:21:23.237" v="396"/>
          <ac:inkMkLst>
            <pc:docMk/>
            <pc:sldMk cId="3223721592" sldId="280"/>
            <ac:inkMk id="378" creationId="{587910F0-10DB-00F0-7A16-2FD106D868F9}"/>
          </ac:inkMkLst>
        </pc:inkChg>
        <pc:inkChg chg="add mod">
          <ac:chgData name="Yu, Duo" userId="97a69ae5-e632-4bf2-a339-618996bb8e19" providerId="ADAL" clId="{AD82647A-31E0-4713-965E-FC9F45724ED4}" dt="2023-10-23T14:21:23.237" v="396"/>
          <ac:inkMkLst>
            <pc:docMk/>
            <pc:sldMk cId="3223721592" sldId="280"/>
            <ac:inkMk id="379" creationId="{DBD1B8C8-94E9-87DA-171F-FC84FC538D85}"/>
          </ac:inkMkLst>
        </pc:inkChg>
        <pc:inkChg chg="add mod">
          <ac:chgData name="Yu, Duo" userId="97a69ae5-e632-4bf2-a339-618996bb8e19" providerId="ADAL" clId="{AD82647A-31E0-4713-965E-FC9F45724ED4}" dt="2023-10-23T14:21:23.237" v="396"/>
          <ac:inkMkLst>
            <pc:docMk/>
            <pc:sldMk cId="3223721592" sldId="280"/>
            <ac:inkMk id="380" creationId="{F9F55B42-0B7C-9D40-DFC4-9314E621DA9F}"/>
          </ac:inkMkLst>
        </pc:inkChg>
        <pc:inkChg chg="add mod">
          <ac:chgData name="Yu, Duo" userId="97a69ae5-e632-4bf2-a339-618996bb8e19" providerId="ADAL" clId="{AD82647A-31E0-4713-965E-FC9F45724ED4}" dt="2023-10-23T14:21:23.237" v="396"/>
          <ac:inkMkLst>
            <pc:docMk/>
            <pc:sldMk cId="3223721592" sldId="280"/>
            <ac:inkMk id="381" creationId="{A18B7BE0-9265-77E9-2445-8BCBEF34274F}"/>
          </ac:inkMkLst>
        </pc:inkChg>
        <pc:inkChg chg="add mod">
          <ac:chgData name="Yu, Duo" userId="97a69ae5-e632-4bf2-a339-618996bb8e19" providerId="ADAL" clId="{AD82647A-31E0-4713-965E-FC9F45724ED4}" dt="2023-10-23T14:21:23.237" v="396"/>
          <ac:inkMkLst>
            <pc:docMk/>
            <pc:sldMk cId="3223721592" sldId="280"/>
            <ac:inkMk id="383" creationId="{6C371382-CF43-BAF9-39F3-0E0D5073F6B3}"/>
          </ac:inkMkLst>
        </pc:inkChg>
        <pc:inkChg chg="add mod">
          <ac:chgData name="Yu, Duo" userId="97a69ae5-e632-4bf2-a339-618996bb8e19" providerId="ADAL" clId="{AD82647A-31E0-4713-965E-FC9F45724ED4}" dt="2023-10-23T14:21:23.237" v="396"/>
          <ac:inkMkLst>
            <pc:docMk/>
            <pc:sldMk cId="3223721592" sldId="280"/>
            <ac:inkMk id="385" creationId="{236A5995-2E94-D392-D7B0-3005090B11CF}"/>
          </ac:inkMkLst>
        </pc:inkChg>
        <pc:inkChg chg="add">
          <ac:chgData name="Yu, Duo" userId="97a69ae5-e632-4bf2-a339-618996bb8e19" providerId="ADAL" clId="{AD82647A-31E0-4713-965E-FC9F45724ED4}" dt="2023-10-23T14:21:38.607" v="397" actId="9405"/>
          <ac:inkMkLst>
            <pc:docMk/>
            <pc:sldMk cId="3223721592" sldId="280"/>
            <ac:inkMk id="387" creationId="{C6ABD387-C4FD-738B-2B0A-30FE60DF3E55}"/>
          </ac:inkMkLst>
        </pc:inkChg>
        <pc:inkChg chg="add">
          <ac:chgData name="Yu, Duo" userId="97a69ae5-e632-4bf2-a339-618996bb8e19" providerId="ADAL" clId="{AD82647A-31E0-4713-965E-FC9F45724ED4}" dt="2023-10-23T14:22:09.352" v="398" actId="9405"/>
          <ac:inkMkLst>
            <pc:docMk/>
            <pc:sldMk cId="3223721592" sldId="280"/>
            <ac:inkMk id="388" creationId="{7EF183CA-4A57-8BAA-CD32-72BDD127C306}"/>
          </ac:inkMkLst>
        </pc:inkChg>
        <pc:inkChg chg="del mod">
          <ac:chgData name="Yu, Duo" userId="97a69ae5-e632-4bf2-a339-618996bb8e19" providerId="ADAL" clId="{AD82647A-31E0-4713-965E-FC9F45724ED4}" dt="2023-10-23T14:50:06.527" v="596"/>
          <ac:inkMkLst>
            <pc:docMk/>
            <pc:sldMk cId="3223721592" sldId="280"/>
            <ac:inkMk id="389" creationId="{A3F09D03-1DB2-8E5A-0FE1-36D7F6AB2AC5}"/>
          </ac:inkMkLst>
        </pc:inkChg>
        <pc:inkChg chg="del mod">
          <ac:chgData name="Yu, Duo" userId="97a69ae5-e632-4bf2-a339-618996bb8e19" providerId="ADAL" clId="{AD82647A-31E0-4713-965E-FC9F45724ED4}" dt="2023-10-23T14:50:06.527" v="594"/>
          <ac:inkMkLst>
            <pc:docMk/>
            <pc:sldMk cId="3223721592" sldId="280"/>
            <ac:inkMk id="390" creationId="{68E0A43C-1D2F-914D-88B6-C4DAD21B1405}"/>
          </ac:inkMkLst>
        </pc:inkChg>
        <pc:inkChg chg="add mod">
          <ac:chgData name="Yu, Duo" userId="97a69ae5-e632-4bf2-a339-618996bb8e19" providerId="ADAL" clId="{AD82647A-31E0-4713-965E-FC9F45724ED4}" dt="2023-10-23T14:27:37.774" v="481"/>
          <ac:inkMkLst>
            <pc:docMk/>
            <pc:sldMk cId="3223721592" sldId="280"/>
            <ac:inkMk id="391" creationId="{16C88F84-8810-AD84-2398-22E25DF76E10}"/>
          </ac:inkMkLst>
        </pc:inkChg>
        <pc:inkChg chg="add mod">
          <ac:chgData name="Yu, Duo" userId="97a69ae5-e632-4bf2-a339-618996bb8e19" providerId="ADAL" clId="{AD82647A-31E0-4713-965E-FC9F45724ED4}" dt="2023-10-23T14:27:37.774" v="481"/>
          <ac:inkMkLst>
            <pc:docMk/>
            <pc:sldMk cId="3223721592" sldId="280"/>
            <ac:inkMk id="392" creationId="{6C1CDE91-BC51-96D1-09EF-9D0A97110F0D}"/>
          </ac:inkMkLst>
        </pc:inkChg>
        <pc:inkChg chg="add mod">
          <ac:chgData name="Yu, Duo" userId="97a69ae5-e632-4bf2-a339-618996bb8e19" providerId="ADAL" clId="{AD82647A-31E0-4713-965E-FC9F45724ED4}" dt="2023-10-23T14:25:45.521" v="406"/>
          <ac:inkMkLst>
            <pc:docMk/>
            <pc:sldMk cId="3223721592" sldId="280"/>
            <ac:inkMk id="394" creationId="{0FB999A1-456C-34F2-31E3-DFC9DC6B2FF5}"/>
          </ac:inkMkLst>
        </pc:inkChg>
        <pc:inkChg chg="add mod">
          <ac:chgData name="Yu, Duo" userId="97a69ae5-e632-4bf2-a339-618996bb8e19" providerId="ADAL" clId="{AD82647A-31E0-4713-965E-FC9F45724ED4}" dt="2023-10-23T14:25:45.521" v="406"/>
          <ac:inkMkLst>
            <pc:docMk/>
            <pc:sldMk cId="3223721592" sldId="280"/>
            <ac:inkMk id="395" creationId="{33D44B60-3195-8781-C8A2-CF46C281D56A}"/>
          </ac:inkMkLst>
        </pc:inkChg>
        <pc:inkChg chg="add mod">
          <ac:chgData name="Yu, Duo" userId="97a69ae5-e632-4bf2-a339-618996bb8e19" providerId="ADAL" clId="{AD82647A-31E0-4713-965E-FC9F45724ED4}" dt="2023-10-23T14:27:17.171" v="472"/>
          <ac:inkMkLst>
            <pc:docMk/>
            <pc:sldMk cId="3223721592" sldId="280"/>
            <ac:inkMk id="397" creationId="{CAE0B2D8-1880-C753-C14F-AA8DA1120BC0}"/>
          </ac:inkMkLst>
        </pc:inkChg>
        <pc:inkChg chg="add mod">
          <ac:chgData name="Yu, Duo" userId="97a69ae5-e632-4bf2-a339-618996bb8e19" providerId="ADAL" clId="{AD82647A-31E0-4713-965E-FC9F45724ED4}" dt="2023-10-23T14:27:17.171" v="472"/>
          <ac:inkMkLst>
            <pc:docMk/>
            <pc:sldMk cId="3223721592" sldId="280"/>
            <ac:inkMk id="398" creationId="{C036BAB2-DDEC-5744-D323-B560E03D76AA}"/>
          </ac:inkMkLst>
        </pc:inkChg>
        <pc:inkChg chg="add mod">
          <ac:chgData name="Yu, Duo" userId="97a69ae5-e632-4bf2-a339-618996bb8e19" providerId="ADAL" clId="{AD82647A-31E0-4713-965E-FC9F45724ED4}" dt="2023-10-23T14:27:17.171" v="472"/>
          <ac:inkMkLst>
            <pc:docMk/>
            <pc:sldMk cId="3223721592" sldId="280"/>
            <ac:inkMk id="399" creationId="{B2F28073-D8C3-8196-6CAF-65AAC5A28FE4}"/>
          </ac:inkMkLst>
        </pc:inkChg>
        <pc:inkChg chg="add mod">
          <ac:chgData name="Yu, Duo" userId="97a69ae5-e632-4bf2-a339-618996bb8e19" providerId="ADAL" clId="{AD82647A-31E0-4713-965E-FC9F45724ED4}" dt="2023-10-23T14:27:17.171" v="472"/>
          <ac:inkMkLst>
            <pc:docMk/>
            <pc:sldMk cId="3223721592" sldId="280"/>
            <ac:inkMk id="400" creationId="{CCC723ED-0A02-0CBD-0FDF-6A27C99388F2}"/>
          </ac:inkMkLst>
        </pc:inkChg>
        <pc:inkChg chg="add mod">
          <ac:chgData name="Yu, Duo" userId="97a69ae5-e632-4bf2-a339-618996bb8e19" providerId="ADAL" clId="{AD82647A-31E0-4713-965E-FC9F45724ED4}" dt="2023-10-23T14:27:17.171" v="472"/>
          <ac:inkMkLst>
            <pc:docMk/>
            <pc:sldMk cId="3223721592" sldId="280"/>
            <ac:inkMk id="401" creationId="{1A9C98AB-2F8F-D7C3-A6F9-D98F1636A5D9}"/>
          </ac:inkMkLst>
        </pc:inkChg>
        <pc:inkChg chg="add mod">
          <ac:chgData name="Yu, Duo" userId="97a69ae5-e632-4bf2-a339-618996bb8e19" providerId="ADAL" clId="{AD82647A-31E0-4713-965E-FC9F45724ED4}" dt="2023-10-23T14:27:17.171" v="472"/>
          <ac:inkMkLst>
            <pc:docMk/>
            <pc:sldMk cId="3223721592" sldId="280"/>
            <ac:inkMk id="402" creationId="{1062062E-D6F5-C786-42CC-EC1F559A17CD}"/>
          </ac:inkMkLst>
        </pc:inkChg>
        <pc:inkChg chg="add mod">
          <ac:chgData name="Yu, Duo" userId="97a69ae5-e632-4bf2-a339-618996bb8e19" providerId="ADAL" clId="{AD82647A-31E0-4713-965E-FC9F45724ED4}" dt="2023-10-23T14:27:17.171" v="472"/>
          <ac:inkMkLst>
            <pc:docMk/>
            <pc:sldMk cId="3223721592" sldId="280"/>
            <ac:inkMk id="403" creationId="{CD575CF5-C751-D83D-03AD-914D862884BA}"/>
          </ac:inkMkLst>
        </pc:inkChg>
        <pc:inkChg chg="add mod">
          <ac:chgData name="Yu, Duo" userId="97a69ae5-e632-4bf2-a339-618996bb8e19" providerId="ADAL" clId="{AD82647A-31E0-4713-965E-FC9F45724ED4}" dt="2023-10-23T14:27:17.171" v="472"/>
          <ac:inkMkLst>
            <pc:docMk/>
            <pc:sldMk cId="3223721592" sldId="280"/>
            <ac:inkMk id="405" creationId="{7FFDCA0D-EDD4-F644-738B-4925156F94BE}"/>
          </ac:inkMkLst>
        </pc:inkChg>
        <pc:inkChg chg="add mod">
          <ac:chgData name="Yu, Duo" userId="97a69ae5-e632-4bf2-a339-618996bb8e19" providerId="ADAL" clId="{AD82647A-31E0-4713-965E-FC9F45724ED4}" dt="2023-10-23T14:27:17.171" v="472"/>
          <ac:inkMkLst>
            <pc:docMk/>
            <pc:sldMk cId="3223721592" sldId="280"/>
            <ac:inkMk id="406" creationId="{D5095262-5B69-EF42-6FB7-FEF9B2FB7728}"/>
          </ac:inkMkLst>
        </pc:inkChg>
        <pc:inkChg chg="add mod">
          <ac:chgData name="Yu, Duo" userId="97a69ae5-e632-4bf2-a339-618996bb8e19" providerId="ADAL" clId="{AD82647A-31E0-4713-965E-FC9F45724ED4}" dt="2023-10-23T14:27:17.171" v="472"/>
          <ac:inkMkLst>
            <pc:docMk/>
            <pc:sldMk cId="3223721592" sldId="280"/>
            <ac:inkMk id="407" creationId="{433395D3-707D-5A7E-139D-DD707E97CD5C}"/>
          </ac:inkMkLst>
        </pc:inkChg>
        <pc:inkChg chg="add mod">
          <ac:chgData name="Yu, Duo" userId="97a69ae5-e632-4bf2-a339-618996bb8e19" providerId="ADAL" clId="{AD82647A-31E0-4713-965E-FC9F45724ED4}" dt="2023-10-23T14:27:17.171" v="472"/>
          <ac:inkMkLst>
            <pc:docMk/>
            <pc:sldMk cId="3223721592" sldId="280"/>
            <ac:inkMk id="408" creationId="{8098F30F-B718-ABE6-5C2B-54D021399C16}"/>
          </ac:inkMkLst>
        </pc:inkChg>
        <pc:inkChg chg="add mod">
          <ac:chgData name="Yu, Duo" userId="97a69ae5-e632-4bf2-a339-618996bb8e19" providerId="ADAL" clId="{AD82647A-31E0-4713-965E-FC9F45724ED4}" dt="2023-10-23T14:27:17.171" v="472"/>
          <ac:inkMkLst>
            <pc:docMk/>
            <pc:sldMk cId="3223721592" sldId="280"/>
            <ac:inkMk id="409" creationId="{B78751F1-72EC-D099-7795-8AADBF1539C5}"/>
          </ac:inkMkLst>
        </pc:inkChg>
        <pc:inkChg chg="add mod">
          <ac:chgData name="Yu, Duo" userId="97a69ae5-e632-4bf2-a339-618996bb8e19" providerId="ADAL" clId="{AD82647A-31E0-4713-965E-FC9F45724ED4}" dt="2023-10-23T14:27:17.171" v="472"/>
          <ac:inkMkLst>
            <pc:docMk/>
            <pc:sldMk cId="3223721592" sldId="280"/>
            <ac:inkMk id="410" creationId="{4612DA57-49AC-D5FF-EC83-8109E8FEC1D9}"/>
          </ac:inkMkLst>
        </pc:inkChg>
        <pc:inkChg chg="add mod">
          <ac:chgData name="Yu, Duo" userId="97a69ae5-e632-4bf2-a339-618996bb8e19" providerId="ADAL" clId="{AD82647A-31E0-4713-965E-FC9F45724ED4}" dt="2023-10-23T14:27:17.171" v="472"/>
          <ac:inkMkLst>
            <pc:docMk/>
            <pc:sldMk cId="3223721592" sldId="280"/>
            <ac:inkMk id="411" creationId="{C6098AFC-AC83-CC79-2910-5A50C9FD7A2D}"/>
          </ac:inkMkLst>
        </pc:inkChg>
        <pc:inkChg chg="add mod">
          <ac:chgData name="Yu, Duo" userId="97a69ae5-e632-4bf2-a339-618996bb8e19" providerId="ADAL" clId="{AD82647A-31E0-4713-965E-FC9F45724ED4}" dt="2023-10-23T14:27:17.171" v="472"/>
          <ac:inkMkLst>
            <pc:docMk/>
            <pc:sldMk cId="3223721592" sldId="280"/>
            <ac:inkMk id="413" creationId="{37B4914C-1DA5-FB1A-F728-6593DA2DD47C}"/>
          </ac:inkMkLst>
        </pc:inkChg>
        <pc:inkChg chg="add mod">
          <ac:chgData name="Yu, Duo" userId="97a69ae5-e632-4bf2-a339-618996bb8e19" providerId="ADAL" clId="{AD82647A-31E0-4713-965E-FC9F45724ED4}" dt="2023-10-23T14:27:17.171" v="472"/>
          <ac:inkMkLst>
            <pc:docMk/>
            <pc:sldMk cId="3223721592" sldId="280"/>
            <ac:inkMk id="414" creationId="{0BDE72A7-E56A-7F86-21E1-FDB5C52DE0C1}"/>
          </ac:inkMkLst>
        </pc:inkChg>
        <pc:inkChg chg="add mod">
          <ac:chgData name="Yu, Duo" userId="97a69ae5-e632-4bf2-a339-618996bb8e19" providerId="ADAL" clId="{AD82647A-31E0-4713-965E-FC9F45724ED4}" dt="2023-10-23T14:27:17.171" v="472"/>
          <ac:inkMkLst>
            <pc:docMk/>
            <pc:sldMk cId="3223721592" sldId="280"/>
            <ac:inkMk id="416" creationId="{86E78046-8D3E-CFC2-597E-8E2FE66DA888}"/>
          </ac:inkMkLst>
        </pc:inkChg>
        <pc:inkChg chg="add mod">
          <ac:chgData name="Yu, Duo" userId="97a69ae5-e632-4bf2-a339-618996bb8e19" providerId="ADAL" clId="{AD82647A-31E0-4713-965E-FC9F45724ED4}" dt="2023-10-23T14:27:17.171" v="472"/>
          <ac:inkMkLst>
            <pc:docMk/>
            <pc:sldMk cId="3223721592" sldId="280"/>
            <ac:inkMk id="417" creationId="{87636F1F-ACB8-901B-8DE6-F41BAD3C665B}"/>
          </ac:inkMkLst>
        </pc:inkChg>
        <pc:inkChg chg="add mod">
          <ac:chgData name="Yu, Duo" userId="97a69ae5-e632-4bf2-a339-618996bb8e19" providerId="ADAL" clId="{AD82647A-31E0-4713-965E-FC9F45724ED4}" dt="2023-10-23T14:27:17.171" v="472"/>
          <ac:inkMkLst>
            <pc:docMk/>
            <pc:sldMk cId="3223721592" sldId="280"/>
            <ac:inkMk id="418" creationId="{6A4FA66F-DA98-DED5-0FC9-20F3651FC182}"/>
          </ac:inkMkLst>
        </pc:inkChg>
        <pc:inkChg chg="add mod">
          <ac:chgData name="Yu, Duo" userId="97a69ae5-e632-4bf2-a339-618996bb8e19" providerId="ADAL" clId="{AD82647A-31E0-4713-965E-FC9F45724ED4}" dt="2023-10-23T14:27:17.171" v="472"/>
          <ac:inkMkLst>
            <pc:docMk/>
            <pc:sldMk cId="3223721592" sldId="280"/>
            <ac:inkMk id="419" creationId="{2841B2F1-610D-40B8-02F2-2F62099F7D39}"/>
          </ac:inkMkLst>
        </pc:inkChg>
        <pc:inkChg chg="add mod">
          <ac:chgData name="Yu, Duo" userId="97a69ae5-e632-4bf2-a339-618996bb8e19" providerId="ADAL" clId="{AD82647A-31E0-4713-965E-FC9F45724ED4}" dt="2023-10-23T14:27:17.171" v="472"/>
          <ac:inkMkLst>
            <pc:docMk/>
            <pc:sldMk cId="3223721592" sldId="280"/>
            <ac:inkMk id="421" creationId="{56DE7BD4-6A4D-A617-87B5-6D9121924F28}"/>
          </ac:inkMkLst>
        </pc:inkChg>
        <pc:inkChg chg="add mod">
          <ac:chgData name="Yu, Duo" userId="97a69ae5-e632-4bf2-a339-618996bb8e19" providerId="ADAL" clId="{AD82647A-31E0-4713-965E-FC9F45724ED4}" dt="2023-10-23T14:27:17.171" v="472"/>
          <ac:inkMkLst>
            <pc:docMk/>
            <pc:sldMk cId="3223721592" sldId="280"/>
            <ac:inkMk id="422" creationId="{2374521E-C71C-284A-A1E4-3C0BEE45F20A}"/>
          </ac:inkMkLst>
        </pc:inkChg>
        <pc:inkChg chg="add mod">
          <ac:chgData name="Yu, Duo" userId="97a69ae5-e632-4bf2-a339-618996bb8e19" providerId="ADAL" clId="{AD82647A-31E0-4713-965E-FC9F45724ED4}" dt="2023-10-23T14:27:17.171" v="472"/>
          <ac:inkMkLst>
            <pc:docMk/>
            <pc:sldMk cId="3223721592" sldId="280"/>
            <ac:inkMk id="423" creationId="{3DCFD8AF-8FD9-597F-3D9A-75661652ADF9}"/>
          </ac:inkMkLst>
        </pc:inkChg>
        <pc:inkChg chg="add mod">
          <ac:chgData name="Yu, Duo" userId="97a69ae5-e632-4bf2-a339-618996bb8e19" providerId="ADAL" clId="{AD82647A-31E0-4713-965E-FC9F45724ED4}" dt="2023-10-23T14:27:17.171" v="472"/>
          <ac:inkMkLst>
            <pc:docMk/>
            <pc:sldMk cId="3223721592" sldId="280"/>
            <ac:inkMk id="424" creationId="{9C460695-584F-8F4C-8618-E34EF52AA891}"/>
          </ac:inkMkLst>
        </pc:inkChg>
        <pc:inkChg chg="add mod">
          <ac:chgData name="Yu, Duo" userId="97a69ae5-e632-4bf2-a339-618996bb8e19" providerId="ADAL" clId="{AD82647A-31E0-4713-965E-FC9F45724ED4}" dt="2023-10-23T14:26:39.989" v="446"/>
          <ac:inkMkLst>
            <pc:docMk/>
            <pc:sldMk cId="3223721592" sldId="280"/>
            <ac:inkMk id="426" creationId="{7C805830-BDA9-B215-007F-0E82D0726B26}"/>
          </ac:inkMkLst>
        </pc:inkChg>
        <pc:inkChg chg="add mod">
          <ac:chgData name="Yu, Duo" userId="97a69ae5-e632-4bf2-a339-618996bb8e19" providerId="ADAL" clId="{AD82647A-31E0-4713-965E-FC9F45724ED4}" dt="2023-10-23T14:26:39.989" v="446"/>
          <ac:inkMkLst>
            <pc:docMk/>
            <pc:sldMk cId="3223721592" sldId="280"/>
            <ac:inkMk id="427" creationId="{42B5FDB6-CCEC-E31A-8FC2-4012EFF6D814}"/>
          </ac:inkMkLst>
        </pc:inkChg>
        <pc:inkChg chg="add mod">
          <ac:chgData name="Yu, Duo" userId="97a69ae5-e632-4bf2-a339-618996bb8e19" providerId="ADAL" clId="{AD82647A-31E0-4713-965E-FC9F45724ED4}" dt="2023-10-23T14:26:39.989" v="446"/>
          <ac:inkMkLst>
            <pc:docMk/>
            <pc:sldMk cId="3223721592" sldId="280"/>
            <ac:inkMk id="428" creationId="{CA21860A-D248-EFBE-D4DC-FB89ECE5FB57}"/>
          </ac:inkMkLst>
        </pc:inkChg>
        <pc:inkChg chg="add mod">
          <ac:chgData name="Yu, Duo" userId="97a69ae5-e632-4bf2-a339-618996bb8e19" providerId="ADAL" clId="{AD82647A-31E0-4713-965E-FC9F45724ED4}" dt="2023-10-23T14:26:39.989" v="446"/>
          <ac:inkMkLst>
            <pc:docMk/>
            <pc:sldMk cId="3223721592" sldId="280"/>
            <ac:inkMk id="429" creationId="{C9C18C43-0FE7-5C75-7A73-07DF9CBE5D35}"/>
          </ac:inkMkLst>
        </pc:inkChg>
        <pc:inkChg chg="add mod">
          <ac:chgData name="Yu, Duo" userId="97a69ae5-e632-4bf2-a339-618996bb8e19" providerId="ADAL" clId="{AD82647A-31E0-4713-965E-FC9F45724ED4}" dt="2023-10-23T14:26:39.989" v="446"/>
          <ac:inkMkLst>
            <pc:docMk/>
            <pc:sldMk cId="3223721592" sldId="280"/>
            <ac:inkMk id="430" creationId="{B3D24C68-D72A-D5EC-932A-7CD6D1076297}"/>
          </ac:inkMkLst>
        </pc:inkChg>
        <pc:inkChg chg="add mod">
          <ac:chgData name="Yu, Duo" userId="97a69ae5-e632-4bf2-a339-618996bb8e19" providerId="ADAL" clId="{AD82647A-31E0-4713-965E-FC9F45724ED4}" dt="2023-10-23T14:26:39.989" v="446"/>
          <ac:inkMkLst>
            <pc:docMk/>
            <pc:sldMk cId="3223721592" sldId="280"/>
            <ac:inkMk id="432" creationId="{1022114F-0550-6779-2EE3-0D7CC05CD2A4}"/>
          </ac:inkMkLst>
        </pc:inkChg>
        <pc:inkChg chg="add mod">
          <ac:chgData name="Yu, Duo" userId="97a69ae5-e632-4bf2-a339-618996bb8e19" providerId="ADAL" clId="{AD82647A-31E0-4713-965E-FC9F45724ED4}" dt="2023-10-23T14:26:39.989" v="446"/>
          <ac:inkMkLst>
            <pc:docMk/>
            <pc:sldMk cId="3223721592" sldId="280"/>
            <ac:inkMk id="433" creationId="{894924F8-EF5B-558B-5F98-AC00C04AEB48}"/>
          </ac:inkMkLst>
        </pc:inkChg>
        <pc:inkChg chg="add mod">
          <ac:chgData name="Yu, Duo" userId="97a69ae5-e632-4bf2-a339-618996bb8e19" providerId="ADAL" clId="{AD82647A-31E0-4713-965E-FC9F45724ED4}" dt="2023-10-23T14:26:39.989" v="446"/>
          <ac:inkMkLst>
            <pc:docMk/>
            <pc:sldMk cId="3223721592" sldId="280"/>
            <ac:inkMk id="434" creationId="{D04DD5B7-C4C1-114E-F962-FC7348093DD1}"/>
          </ac:inkMkLst>
        </pc:inkChg>
        <pc:inkChg chg="add mod">
          <ac:chgData name="Yu, Duo" userId="97a69ae5-e632-4bf2-a339-618996bb8e19" providerId="ADAL" clId="{AD82647A-31E0-4713-965E-FC9F45724ED4}" dt="2023-10-23T14:26:39.989" v="446"/>
          <ac:inkMkLst>
            <pc:docMk/>
            <pc:sldMk cId="3223721592" sldId="280"/>
            <ac:inkMk id="435" creationId="{E5F5D64B-B61D-6051-2B7B-A694FB6413E4}"/>
          </ac:inkMkLst>
        </pc:inkChg>
        <pc:inkChg chg="add mod">
          <ac:chgData name="Yu, Duo" userId="97a69ae5-e632-4bf2-a339-618996bb8e19" providerId="ADAL" clId="{AD82647A-31E0-4713-965E-FC9F45724ED4}" dt="2023-10-23T14:26:50.313" v="462"/>
          <ac:inkMkLst>
            <pc:docMk/>
            <pc:sldMk cId="3223721592" sldId="280"/>
            <ac:inkMk id="437" creationId="{B9094141-D5B8-61AC-A626-E62296A399F1}"/>
          </ac:inkMkLst>
        </pc:inkChg>
        <pc:inkChg chg="add mod">
          <ac:chgData name="Yu, Duo" userId="97a69ae5-e632-4bf2-a339-618996bb8e19" providerId="ADAL" clId="{AD82647A-31E0-4713-965E-FC9F45724ED4}" dt="2023-10-23T14:26:50.313" v="462"/>
          <ac:inkMkLst>
            <pc:docMk/>
            <pc:sldMk cId="3223721592" sldId="280"/>
            <ac:inkMk id="438" creationId="{545EC751-5865-21E1-01DA-C93C16927724}"/>
          </ac:inkMkLst>
        </pc:inkChg>
        <pc:inkChg chg="add mod">
          <ac:chgData name="Yu, Duo" userId="97a69ae5-e632-4bf2-a339-618996bb8e19" providerId="ADAL" clId="{AD82647A-31E0-4713-965E-FC9F45724ED4}" dt="2023-10-23T14:26:50.313" v="462"/>
          <ac:inkMkLst>
            <pc:docMk/>
            <pc:sldMk cId="3223721592" sldId="280"/>
            <ac:inkMk id="439" creationId="{B473C5B6-173A-E0C9-C8AA-D822BE7FA4E3}"/>
          </ac:inkMkLst>
        </pc:inkChg>
        <pc:inkChg chg="add mod">
          <ac:chgData name="Yu, Duo" userId="97a69ae5-e632-4bf2-a339-618996bb8e19" providerId="ADAL" clId="{AD82647A-31E0-4713-965E-FC9F45724ED4}" dt="2023-10-23T14:26:50.313" v="462"/>
          <ac:inkMkLst>
            <pc:docMk/>
            <pc:sldMk cId="3223721592" sldId="280"/>
            <ac:inkMk id="440" creationId="{9EBE920B-D88E-1B16-CAC3-3DF835B5379C}"/>
          </ac:inkMkLst>
        </pc:inkChg>
        <pc:inkChg chg="add mod">
          <ac:chgData name="Yu, Duo" userId="97a69ae5-e632-4bf2-a339-618996bb8e19" providerId="ADAL" clId="{AD82647A-31E0-4713-965E-FC9F45724ED4}" dt="2023-10-23T14:26:50.313" v="462"/>
          <ac:inkMkLst>
            <pc:docMk/>
            <pc:sldMk cId="3223721592" sldId="280"/>
            <ac:inkMk id="441" creationId="{EFA8BC0A-3B69-52BC-402B-360EA6A1BB03}"/>
          </ac:inkMkLst>
        </pc:inkChg>
        <pc:inkChg chg="add mod">
          <ac:chgData name="Yu, Duo" userId="97a69ae5-e632-4bf2-a339-618996bb8e19" providerId="ADAL" clId="{AD82647A-31E0-4713-965E-FC9F45724ED4}" dt="2023-10-23T14:26:50.313" v="462"/>
          <ac:inkMkLst>
            <pc:docMk/>
            <pc:sldMk cId="3223721592" sldId="280"/>
            <ac:inkMk id="442" creationId="{D2E29E08-7695-9BD0-AA17-20B2B5FB27DE}"/>
          </ac:inkMkLst>
        </pc:inkChg>
        <pc:inkChg chg="add mod">
          <ac:chgData name="Yu, Duo" userId="97a69ae5-e632-4bf2-a339-618996bb8e19" providerId="ADAL" clId="{AD82647A-31E0-4713-965E-FC9F45724ED4}" dt="2023-10-23T14:26:50.313" v="462"/>
          <ac:inkMkLst>
            <pc:docMk/>
            <pc:sldMk cId="3223721592" sldId="280"/>
            <ac:inkMk id="443" creationId="{77474522-16FC-5091-2AB3-155916240D57}"/>
          </ac:inkMkLst>
        </pc:inkChg>
        <pc:inkChg chg="add mod">
          <ac:chgData name="Yu, Duo" userId="97a69ae5-e632-4bf2-a339-618996bb8e19" providerId="ADAL" clId="{AD82647A-31E0-4713-965E-FC9F45724ED4}" dt="2023-10-23T14:26:50.313" v="462"/>
          <ac:inkMkLst>
            <pc:docMk/>
            <pc:sldMk cId="3223721592" sldId="280"/>
            <ac:inkMk id="444" creationId="{2B6873EB-F3F0-7323-CB20-190E137E5634}"/>
          </ac:inkMkLst>
        </pc:inkChg>
        <pc:inkChg chg="add mod">
          <ac:chgData name="Yu, Duo" userId="97a69ae5-e632-4bf2-a339-618996bb8e19" providerId="ADAL" clId="{AD82647A-31E0-4713-965E-FC9F45724ED4}" dt="2023-10-23T14:26:50.313" v="462"/>
          <ac:inkMkLst>
            <pc:docMk/>
            <pc:sldMk cId="3223721592" sldId="280"/>
            <ac:inkMk id="445" creationId="{2C56A131-14AC-1FDC-4B78-A128B8EAB248}"/>
          </ac:inkMkLst>
        </pc:inkChg>
        <pc:inkChg chg="add mod">
          <ac:chgData name="Yu, Duo" userId="97a69ae5-e632-4bf2-a339-618996bb8e19" providerId="ADAL" clId="{AD82647A-31E0-4713-965E-FC9F45724ED4}" dt="2023-10-23T14:26:50.313" v="462"/>
          <ac:inkMkLst>
            <pc:docMk/>
            <pc:sldMk cId="3223721592" sldId="280"/>
            <ac:inkMk id="446" creationId="{49D07C2E-7EB3-99CF-EEF5-0E5657AD73A5}"/>
          </ac:inkMkLst>
        </pc:inkChg>
        <pc:inkChg chg="add mod">
          <ac:chgData name="Yu, Duo" userId="97a69ae5-e632-4bf2-a339-618996bb8e19" providerId="ADAL" clId="{AD82647A-31E0-4713-965E-FC9F45724ED4}" dt="2023-10-23T14:26:50.313" v="462"/>
          <ac:inkMkLst>
            <pc:docMk/>
            <pc:sldMk cId="3223721592" sldId="280"/>
            <ac:inkMk id="447" creationId="{F02E29E3-AFB6-C26F-6F64-B8D14377117E}"/>
          </ac:inkMkLst>
        </pc:inkChg>
        <pc:inkChg chg="add mod">
          <ac:chgData name="Yu, Duo" userId="97a69ae5-e632-4bf2-a339-618996bb8e19" providerId="ADAL" clId="{AD82647A-31E0-4713-965E-FC9F45724ED4}" dt="2023-10-23T14:26:50.313" v="462"/>
          <ac:inkMkLst>
            <pc:docMk/>
            <pc:sldMk cId="3223721592" sldId="280"/>
            <ac:inkMk id="448" creationId="{D7D48612-6C54-241F-DA7B-997DBC8923F9}"/>
          </ac:inkMkLst>
        </pc:inkChg>
        <pc:inkChg chg="add mod">
          <ac:chgData name="Yu, Duo" userId="97a69ae5-e632-4bf2-a339-618996bb8e19" providerId="ADAL" clId="{AD82647A-31E0-4713-965E-FC9F45724ED4}" dt="2023-10-23T14:26:50.313" v="462"/>
          <ac:inkMkLst>
            <pc:docMk/>
            <pc:sldMk cId="3223721592" sldId="280"/>
            <ac:inkMk id="449" creationId="{838F22A9-58CE-28BB-CCC3-538B0D2885F0}"/>
          </ac:inkMkLst>
        </pc:inkChg>
        <pc:inkChg chg="add mod">
          <ac:chgData name="Yu, Duo" userId="97a69ae5-e632-4bf2-a339-618996bb8e19" providerId="ADAL" clId="{AD82647A-31E0-4713-965E-FC9F45724ED4}" dt="2023-10-23T14:26:50.313" v="462"/>
          <ac:inkMkLst>
            <pc:docMk/>
            <pc:sldMk cId="3223721592" sldId="280"/>
            <ac:inkMk id="450" creationId="{AF128C46-58B8-51B5-277B-0370D88E4A01}"/>
          </ac:inkMkLst>
        </pc:inkChg>
        <pc:inkChg chg="add mod">
          <ac:chgData name="Yu, Duo" userId="97a69ae5-e632-4bf2-a339-618996bb8e19" providerId="ADAL" clId="{AD82647A-31E0-4713-965E-FC9F45724ED4}" dt="2023-10-23T14:26:50.313" v="462"/>
          <ac:inkMkLst>
            <pc:docMk/>
            <pc:sldMk cId="3223721592" sldId="280"/>
            <ac:inkMk id="451" creationId="{8DC70CEE-37A8-EF5F-6B15-DF2F20807ACA}"/>
          </ac:inkMkLst>
        </pc:inkChg>
        <pc:inkChg chg="add mod">
          <ac:chgData name="Yu, Duo" userId="97a69ae5-e632-4bf2-a339-618996bb8e19" providerId="ADAL" clId="{AD82647A-31E0-4713-965E-FC9F45724ED4}" dt="2023-10-23T14:27:17.171" v="472"/>
          <ac:inkMkLst>
            <pc:docMk/>
            <pc:sldMk cId="3223721592" sldId="280"/>
            <ac:inkMk id="454" creationId="{6550B6ED-8834-1FB3-E056-B53A1CC12D62}"/>
          </ac:inkMkLst>
        </pc:inkChg>
        <pc:inkChg chg="add mod">
          <ac:chgData name="Yu, Duo" userId="97a69ae5-e632-4bf2-a339-618996bb8e19" providerId="ADAL" clId="{AD82647A-31E0-4713-965E-FC9F45724ED4}" dt="2023-10-23T14:30:38.406" v="586"/>
          <ac:inkMkLst>
            <pc:docMk/>
            <pc:sldMk cId="3223721592" sldId="280"/>
            <ac:inkMk id="455" creationId="{55B8BF0C-BD98-2B1D-1A07-F4C539683E97}"/>
          </ac:inkMkLst>
        </pc:inkChg>
        <pc:inkChg chg="add mod">
          <ac:chgData name="Yu, Duo" userId="97a69ae5-e632-4bf2-a339-618996bb8e19" providerId="ADAL" clId="{AD82647A-31E0-4713-965E-FC9F45724ED4}" dt="2023-10-23T14:27:17.171" v="472"/>
          <ac:inkMkLst>
            <pc:docMk/>
            <pc:sldMk cId="3223721592" sldId="280"/>
            <ac:inkMk id="456" creationId="{E1B11BC6-BF1D-DE1C-4F2A-A7E845E471A7}"/>
          </ac:inkMkLst>
        </pc:inkChg>
        <pc:inkChg chg="add mod">
          <ac:chgData name="Yu, Duo" userId="97a69ae5-e632-4bf2-a339-618996bb8e19" providerId="ADAL" clId="{AD82647A-31E0-4713-965E-FC9F45724ED4}" dt="2023-10-23T14:27:17.171" v="472"/>
          <ac:inkMkLst>
            <pc:docMk/>
            <pc:sldMk cId="3223721592" sldId="280"/>
            <ac:inkMk id="457" creationId="{C32D3367-DE0F-EE05-42DC-EA619B42AA59}"/>
          </ac:inkMkLst>
        </pc:inkChg>
        <pc:inkChg chg="add mod">
          <ac:chgData name="Yu, Duo" userId="97a69ae5-e632-4bf2-a339-618996bb8e19" providerId="ADAL" clId="{AD82647A-31E0-4713-965E-FC9F45724ED4}" dt="2023-10-23T14:27:17.171" v="472"/>
          <ac:inkMkLst>
            <pc:docMk/>
            <pc:sldMk cId="3223721592" sldId="280"/>
            <ac:inkMk id="458" creationId="{988EEF37-2D45-177C-501E-BC572727C9BE}"/>
          </ac:inkMkLst>
        </pc:inkChg>
        <pc:inkChg chg="add mod">
          <ac:chgData name="Yu, Duo" userId="97a69ae5-e632-4bf2-a339-618996bb8e19" providerId="ADAL" clId="{AD82647A-31E0-4713-965E-FC9F45724ED4}" dt="2023-10-23T14:27:17.171" v="472"/>
          <ac:inkMkLst>
            <pc:docMk/>
            <pc:sldMk cId="3223721592" sldId="280"/>
            <ac:inkMk id="459" creationId="{F903F8F3-F054-8049-E8DB-A5AC86C87432}"/>
          </ac:inkMkLst>
        </pc:inkChg>
        <pc:inkChg chg="add mod">
          <ac:chgData name="Yu, Duo" userId="97a69ae5-e632-4bf2-a339-618996bb8e19" providerId="ADAL" clId="{AD82647A-31E0-4713-965E-FC9F45724ED4}" dt="2023-10-23T14:27:17.171" v="472"/>
          <ac:inkMkLst>
            <pc:docMk/>
            <pc:sldMk cId="3223721592" sldId="280"/>
            <ac:inkMk id="460" creationId="{EDD35DA2-0A92-04E0-EE09-4A4CE54CCF15}"/>
          </ac:inkMkLst>
        </pc:inkChg>
        <pc:inkChg chg="add mod">
          <ac:chgData name="Yu, Duo" userId="97a69ae5-e632-4bf2-a339-618996bb8e19" providerId="ADAL" clId="{AD82647A-31E0-4713-965E-FC9F45724ED4}" dt="2023-10-23T14:27:17.171" v="472"/>
          <ac:inkMkLst>
            <pc:docMk/>
            <pc:sldMk cId="3223721592" sldId="280"/>
            <ac:inkMk id="461" creationId="{3190D8AF-B114-B8C7-8AAF-C500CA6B0F84}"/>
          </ac:inkMkLst>
        </pc:inkChg>
        <pc:inkChg chg="add mod">
          <ac:chgData name="Yu, Duo" userId="97a69ae5-e632-4bf2-a339-618996bb8e19" providerId="ADAL" clId="{AD82647A-31E0-4713-965E-FC9F45724ED4}" dt="2023-10-23T14:27:17.171" v="472"/>
          <ac:inkMkLst>
            <pc:docMk/>
            <pc:sldMk cId="3223721592" sldId="280"/>
            <ac:inkMk id="462" creationId="{202400B7-2181-49DE-6825-83B7122F7EA7}"/>
          </ac:inkMkLst>
        </pc:inkChg>
        <pc:inkChg chg="add mod">
          <ac:chgData name="Yu, Duo" userId="97a69ae5-e632-4bf2-a339-618996bb8e19" providerId="ADAL" clId="{AD82647A-31E0-4713-965E-FC9F45724ED4}" dt="2023-10-23T14:27:37.774" v="481"/>
          <ac:inkMkLst>
            <pc:docMk/>
            <pc:sldMk cId="3223721592" sldId="280"/>
            <ac:inkMk id="464" creationId="{8D527A00-6E61-CD1E-818A-086670494C64}"/>
          </ac:inkMkLst>
        </pc:inkChg>
        <pc:inkChg chg="add mod">
          <ac:chgData name="Yu, Duo" userId="97a69ae5-e632-4bf2-a339-618996bb8e19" providerId="ADAL" clId="{AD82647A-31E0-4713-965E-FC9F45724ED4}" dt="2023-10-23T14:27:37.774" v="481"/>
          <ac:inkMkLst>
            <pc:docMk/>
            <pc:sldMk cId="3223721592" sldId="280"/>
            <ac:inkMk id="465" creationId="{8CCF9DB7-7D7E-CA02-2D80-9DC7631E3AFF}"/>
          </ac:inkMkLst>
        </pc:inkChg>
        <pc:inkChg chg="add mod">
          <ac:chgData name="Yu, Duo" userId="97a69ae5-e632-4bf2-a339-618996bb8e19" providerId="ADAL" clId="{AD82647A-31E0-4713-965E-FC9F45724ED4}" dt="2023-10-23T14:27:37.774" v="481"/>
          <ac:inkMkLst>
            <pc:docMk/>
            <pc:sldMk cId="3223721592" sldId="280"/>
            <ac:inkMk id="466" creationId="{34FE2818-263F-0F53-2424-0D31B8DC04C7}"/>
          </ac:inkMkLst>
        </pc:inkChg>
        <pc:inkChg chg="add mod">
          <ac:chgData name="Yu, Duo" userId="97a69ae5-e632-4bf2-a339-618996bb8e19" providerId="ADAL" clId="{AD82647A-31E0-4713-965E-FC9F45724ED4}" dt="2023-10-23T14:27:37.774" v="481"/>
          <ac:inkMkLst>
            <pc:docMk/>
            <pc:sldMk cId="3223721592" sldId="280"/>
            <ac:inkMk id="467" creationId="{449509A6-8EA9-2594-7130-4806D40416DF}"/>
          </ac:inkMkLst>
        </pc:inkChg>
        <pc:inkChg chg="add mod">
          <ac:chgData name="Yu, Duo" userId="97a69ae5-e632-4bf2-a339-618996bb8e19" providerId="ADAL" clId="{AD82647A-31E0-4713-965E-FC9F45724ED4}" dt="2023-10-23T14:27:37.774" v="481"/>
          <ac:inkMkLst>
            <pc:docMk/>
            <pc:sldMk cId="3223721592" sldId="280"/>
            <ac:inkMk id="468" creationId="{AB283414-FA80-7735-E969-F71FCF1BC7C3}"/>
          </ac:inkMkLst>
        </pc:inkChg>
        <pc:inkChg chg="add mod">
          <ac:chgData name="Yu, Duo" userId="97a69ae5-e632-4bf2-a339-618996bb8e19" providerId="ADAL" clId="{AD82647A-31E0-4713-965E-FC9F45724ED4}" dt="2023-10-23T14:27:37.774" v="481"/>
          <ac:inkMkLst>
            <pc:docMk/>
            <pc:sldMk cId="3223721592" sldId="280"/>
            <ac:inkMk id="469" creationId="{CFC07157-03B3-8D95-D993-18FC0CC8032F}"/>
          </ac:inkMkLst>
        </pc:inkChg>
        <pc:inkChg chg="add mod">
          <ac:chgData name="Yu, Duo" userId="97a69ae5-e632-4bf2-a339-618996bb8e19" providerId="ADAL" clId="{AD82647A-31E0-4713-965E-FC9F45724ED4}" dt="2023-10-23T14:27:37.774" v="481"/>
          <ac:inkMkLst>
            <pc:docMk/>
            <pc:sldMk cId="3223721592" sldId="280"/>
            <ac:inkMk id="470" creationId="{A124CF36-239B-8169-4154-EBA1E3D5CD76}"/>
          </ac:inkMkLst>
        </pc:inkChg>
        <pc:inkChg chg="add">
          <ac:chgData name="Yu, Duo" userId="97a69ae5-e632-4bf2-a339-618996bb8e19" providerId="ADAL" clId="{AD82647A-31E0-4713-965E-FC9F45724ED4}" dt="2023-10-23T14:27:37.240" v="480" actId="9405"/>
          <ac:inkMkLst>
            <pc:docMk/>
            <pc:sldMk cId="3223721592" sldId="280"/>
            <ac:inkMk id="471" creationId="{4033226D-FF7F-C773-BB62-0169BD709993}"/>
          </ac:inkMkLst>
        </pc:inkChg>
        <pc:inkChg chg="add mod">
          <ac:chgData name="Yu, Duo" userId="97a69ae5-e632-4bf2-a339-618996bb8e19" providerId="ADAL" clId="{AD82647A-31E0-4713-965E-FC9F45724ED4}" dt="2023-10-23T14:27:44.503" v="490"/>
          <ac:inkMkLst>
            <pc:docMk/>
            <pc:sldMk cId="3223721592" sldId="280"/>
            <ac:inkMk id="474" creationId="{BC2A8BE7-D07F-E9C4-213D-1A88F64509F8}"/>
          </ac:inkMkLst>
        </pc:inkChg>
        <pc:inkChg chg="add mod">
          <ac:chgData name="Yu, Duo" userId="97a69ae5-e632-4bf2-a339-618996bb8e19" providerId="ADAL" clId="{AD82647A-31E0-4713-965E-FC9F45724ED4}" dt="2023-10-23T14:27:44.503" v="490"/>
          <ac:inkMkLst>
            <pc:docMk/>
            <pc:sldMk cId="3223721592" sldId="280"/>
            <ac:inkMk id="475" creationId="{61E2DE56-7210-8676-FFDF-68410258CF8E}"/>
          </ac:inkMkLst>
        </pc:inkChg>
        <pc:inkChg chg="add mod">
          <ac:chgData name="Yu, Duo" userId="97a69ae5-e632-4bf2-a339-618996bb8e19" providerId="ADAL" clId="{AD82647A-31E0-4713-965E-FC9F45724ED4}" dt="2023-10-23T14:27:44.503" v="490"/>
          <ac:inkMkLst>
            <pc:docMk/>
            <pc:sldMk cId="3223721592" sldId="280"/>
            <ac:inkMk id="476" creationId="{CF65B287-3863-1BEC-C38A-510D0F4E1AF0}"/>
          </ac:inkMkLst>
        </pc:inkChg>
        <pc:inkChg chg="add mod">
          <ac:chgData name="Yu, Duo" userId="97a69ae5-e632-4bf2-a339-618996bb8e19" providerId="ADAL" clId="{AD82647A-31E0-4713-965E-FC9F45724ED4}" dt="2023-10-23T14:27:44.503" v="490"/>
          <ac:inkMkLst>
            <pc:docMk/>
            <pc:sldMk cId="3223721592" sldId="280"/>
            <ac:inkMk id="477" creationId="{0BA375F3-6868-B8EC-0E13-C0E2AE0E9B54}"/>
          </ac:inkMkLst>
        </pc:inkChg>
        <pc:inkChg chg="add mod">
          <ac:chgData name="Yu, Duo" userId="97a69ae5-e632-4bf2-a339-618996bb8e19" providerId="ADAL" clId="{AD82647A-31E0-4713-965E-FC9F45724ED4}" dt="2023-10-23T14:27:44.503" v="490"/>
          <ac:inkMkLst>
            <pc:docMk/>
            <pc:sldMk cId="3223721592" sldId="280"/>
            <ac:inkMk id="478" creationId="{A6D4DB0F-1831-D249-2992-F97A3B261B43}"/>
          </ac:inkMkLst>
        </pc:inkChg>
        <pc:inkChg chg="add mod">
          <ac:chgData name="Yu, Duo" userId="97a69ae5-e632-4bf2-a339-618996bb8e19" providerId="ADAL" clId="{AD82647A-31E0-4713-965E-FC9F45724ED4}" dt="2023-10-23T14:27:44.503" v="490"/>
          <ac:inkMkLst>
            <pc:docMk/>
            <pc:sldMk cId="3223721592" sldId="280"/>
            <ac:inkMk id="479" creationId="{7655567F-E6D0-06D2-0258-190F6D766D9D}"/>
          </ac:inkMkLst>
        </pc:inkChg>
        <pc:inkChg chg="add mod">
          <ac:chgData name="Yu, Duo" userId="97a69ae5-e632-4bf2-a339-618996bb8e19" providerId="ADAL" clId="{AD82647A-31E0-4713-965E-FC9F45724ED4}" dt="2023-10-23T14:27:44.503" v="490"/>
          <ac:inkMkLst>
            <pc:docMk/>
            <pc:sldMk cId="3223721592" sldId="280"/>
            <ac:inkMk id="480" creationId="{4D53E0A3-077E-DC6E-33F6-5496B5397775}"/>
          </ac:inkMkLst>
        </pc:inkChg>
        <pc:inkChg chg="add mod">
          <ac:chgData name="Yu, Duo" userId="97a69ae5-e632-4bf2-a339-618996bb8e19" providerId="ADAL" clId="{AD82647A-31E0-4713-965E-FC9F45724ED4}" dt="2023-10-23T14:27:44.503" v="490"/>
          <ac:inkMkLst>
            <pc:docMk/>
            <pc:sldMk cId="3223721592" sldId="280"/>
            <ac:inkMk id="481" creationId="{BEBA39AD-E8EE-8145-DE9F-B9E0839BD736}"/>
          </ac:inkMkLst>
        </pc:inkChg>
        <pc:inkChg chg="add mod">
          <ac:chgData name="Yu, Duo" userId="97a69ae5-e632-4bf2-a339-618996bb8e19" providerId="ADAL" clId="{AD82647A-31E0-4713-965E-FC9F45724ED4}" dt="2023-10-23T14:27:53.053" v="499"/>
          <ac:inkMkLst>
            <pc:docMk/>
            <pc:sldMk cId="3223721592" sldId="280"/>
            <ac:inkMk id="483" creationId="{CA28746E-A9E1-776A-9F27-09637F0A372E}"/>
          </ac:inkMkLst>
        </pc:inkChg>
        <pc:inkChg chg="add mod">
          <ac:chgData name="Yu, Duo" userId="97a69ae5-e632-4bf2-a339-618996bb8e19" providerId="ADAL" clId="{AD82647A-31E0-4713-965E-FC9F45724ED4}" dt="2023-10-23T14:27:53.053" v="499"/>
          <ac:inkMkLst>
            <pc:docMk/>
            <pc:sldMk cId="3223721592" sldId="280"/>
            <ac:inkMk id="484" creationId="{8A88C79C-4820-4E7D-1AE1-AF17D769F7D7}"/>
          </ac:inkMkLst>
        </pc:inkChg>
        <pc:inkChg chg="add mod">
          <ac:chgData name="Yu, Duo" userId="97a69ae5-e632-4bf2-a339-618996bb8e19" providerId="ADAL" clId="{AD82647A-31E0-4713-965E-FC9F45724ED4}" dt="2023-10-23T14:27:53.053" v="499"/>
          <ac:inkMkLst>
            <pc:docMk/>
            <pc:sldMk cId="3223721592" sldId="280"/>
            <ac:inkMk id="486" creationId="{51FA5082-F3FE-37F8-9CE7-50FCADDF0518}"/>
          </ac:inkMkLst>
        </pc:inkChg>
        <pc:inkChg chg="add mod">
          <ac:chgData name="Yu, Duo" userId="97a69ae5-e632-4bf2-a339-618996bb8e19" providerId="ADAL" clId="{AD82647A-31E0-4713-965E-FC9F45724ED4}" dt="2023-10-23T14:27:53.053" v="499"/>
          <ac:inkMkLst>
            <pc:docMk/>
            <pc:sldMk cId="3223721592" sldId="280"/>
            <ac:inkMk id="488" creationId="{71B1E573-BA42-7B34-DA75-0C3D6ECC5C03}"/>
          </ac:inkMkLst>
        </pc:inkChg>
        <pc:inkChg chg="add mod">
          <ac:chgData name="Yu, Duo" userId="97a69ae5-e632-4bf2-a339-618996bb8e19" providerId="ADAL" clId="{AD82647A-31E0-4713-965E-FC9F45724ED4}" dt="2023-10-23T14:27:53.053" v="499"/>
          <ac:inkMkLst>
            <pc:docMk/>
            <pc:sldMk cId="3223721592" sldId="280"/>
            <ac:inkMk id="489" creationId="{1A9CE482-B479-E7F4-09CE-34476253C706}"/>
          </ac:inkMkLst>
        </pc:inkChg>
        <pc:inkChg chg="add mod">
          <ac:chgData name="Yu, Duo" userId="97a69ae5-e632-4bf2-a339-618996bb8e19" providerId="ADAL" clId="{AD82647A-31E0-4713-965E-FC9F45724ED4}" dt="2023-10-23T14:27:53.053" v="499"/>
          <ac:inkMkLst>
            <pc:docMk/>
            <pc:sldMk cId="3223721592" sldId="280"/>
            <ac:inkMk id="490" creationId="{918DF789-37DF-8A4D-3DD8-3D16DE585D4A}"/>
          </ac:inkMkLst>
        </pc:inkChg>
        <pc:inkChg chg="add mod">
          <ac:chgData name="Yu, Duo" userId="97a69ae5-e632-4bf2-a339-618996bb8e19" providerId="ADAL" clId="{AD82647A-31E0-4713-965E-FC9F45724ED4}" dt="2023-10-23T14:27:55.711" v="504"/>
          <ac:inkMkLst>
            <pc:docMk/>
            <pc:sldMk cId="3223721592" sldId="280"/>
            <ac:inkMk id="492" creationId="{9F5E146E-308A-567E-6B38-87452F1C39EF}"/>
          </ac:inkMkLst>
        </pc:inkChg>
        <pc:inkChg chg="add mod">
          <ac:chgData name="Yu, Duo" userId="97a69ae5-e632-4bf2-a339-618996bb8e19" providerId="ADAL" clId="{AD82647A-31E0-4713-965E-FC9F45724ED4}" dt="2023-10-23T14:27:55.711" v="504"/>
          <ac:inkMkLst>
            <pc:docMk/>
            <pc:sldMk cId="3223721592" sldId="280"/>
            <ac:inkMk id="493" creationId="{4C11B274-459B-8F46-929C-94043460EFDE}"/>
          </ac:inkMkLst>
        </pc:inkChg>
        <pc:inkChg chg="add mod">
          <ac:chgData name="Yu, Duo" userId="97a69ae5-e632-4bf2-a339-618996bb8e19" providerId="ADAL" clId="{AD82647A-31E0-4713-965E-FC9F45724ED4}" dt="2023-10-23T14:28:01.681" v="514"/>
          <ac:inkMkLst>
            <pc:docMk/>
            <pc:sldMk cId="3223721592" sldId="280"/>
            <ac:inkMk id="494" creationId="{5F534C68-69B3-8BFA-B0E6-EECFE0AF46FA}"/>
          </ac:inkMkLst>
        </pc:inkChg>
        <pc:inkChg chg="add mod">
          <ac:chgData name="Yu, Duo" userId="97a69ae5-e632-4bf2-a339-618996bb8e19" providerId="ADAL" clId="{AD82647A-31E0-4713-965E-FC9F45724ED4}" dt="2023-10-23T14:28:01.681" v="514"/>
          <ac:inkMkLst>
            <pc:docMk/>
            <pc:sldMk cId="3223721592" sldId="280"/>
            <ac:inkMk id="495" creationId="{7B2DEFD9-7204-D0A1-3390-1A878AF80797}"/>
          </ac:inkMkLst>
        </pc:inkChg>
        <pc:inkChg chg="add mod">
          <ac:chgData name="Yu, Duo" userId="97a69ae5-e632-4bf2-a339-618996bb8e19" providerId="ADAL" clId="{AD82647A-31E0-4713-965E-FC9F45724ED4}" dt="2023-10-23T14:28:01.681" v="514"/>
          <ac:inkMkLst>
            <pc:docMk/>
            <pc:sldMk cId="3223721592" sldId="280"/>
            <ac:inkMk id="498" creationId="{6154CF73-9F76-2F22-6BA0-ACD2A8633DC0}"/>
          </ac:inkMkLst>
        </pc:inkChg>
        <pc:inkChg chg="add mod">
          <ac:chgData name="Yu, Duo" userId="97a69ae5-e632-4bf2-a339-618996bb8e19" providerId="ADAL" clId="{AD82647A-31E0-4713-965E-FC9F45724ED4}" dt="2023-10-23T14:28:01.681" v="514"/>
          <ac:inkMkLst>
            <pc:docMk/>
            <pc:sldMk cId="3223721592" sldId="280"/>
            <ac:inkMk id="499" creationId="{1707DB71-B328-0560-A068-8E17C336AB47}"/>
          </ac:inkMkLst>
        </pc:inkChg>
        <pc:inkChg chg="add mod">
          <ac:chgData name="Yu, Duo" userId="97a69ae5-e632-4bf2-a339-618996bb8e19" providerId="ADAL" clId="{AD82647A-31E0-4713-965E-FC9F45724ED4}" dt="2023-10-23T14:28:01.681" v="514"/>
          <ac:inkMkLst>
            <pc:docMk/>
            <pc:sldMk cId="3223721592" sldId="280"/>
            <ac:inkMk id="501" creationId="{94DA36BF-10F9-8448-446D-1A0CE6252DE0}"/>
          </ac:inkMkLst>
        </pc:inkChg>
        <pc:inkChg chg="add mod">
          <ac:chgData name="Yu, Duo" userId="97a69ae5-e632-4bf2-a339-618996bb8e19" providerId="ADAL" clId="{AD82647A-31E0-4713-965E-FC9F45724ED4}" dt="2023-10-23T14:28:01.681" v="514"/>
          <ac:inkMkLst>
            <pc:docMk/>
            <pc:sldMk cId="3223721592" sldId="280"/>
            <ac:inkMk id="502" creationId="{6759DF2D-C35F-2227-EBB0-DF4D7F752E6F}"/>
          </ac:inkMkLst>
        </pc:inkChg>
        <pc:inkChg chg="add mod">
          <ac:chgData name="Yu, Duo" userId="97a69ae5-e632-4bf2-a339-618996bb8e19" providerId="ADAL" clId="{AD82647A-31E0-4713-965E-FC9F45724ED4}" dt="2023-10-23T14:28:01.681" v="514"/>
          <ac:inkMkLst>
            <pc:docMk/>
            <pc:sldMk cId="3223721592" sldId="280"/>
            <ac:inkMk id="503" creationId="{BAB22ACC-3252-9387-7AEC-48D164F8F69E}"/>
          </ac:inkMkLst>
        </pc:inkChg>
        <pc:inkChg chg="add mod">
          <ac:chgData name="Yu, Duo" userId="97a69ae5-e632-4bf2-a339-618996bb8e19" providerId="ADAL" clId="{AD82647A-31E0-4713-965E-FC9F45724ED4}" dt="2023-10-23T14:28:01.681" v="514"/>
          <ac:inkMkLst>
            <pc:docMk/>
            <pc:sldMk cId="3223721592" sldId="280"/>
            <ac:inkMk id="504" creationId="{E0FC8999-FDE2-1AA0-7897-645D3BA38208}"/>
          </ac:inkMkLst>
        </pc:inkChg>
        <pc:inkChg chg="add mod">
          <ac:chgData name="Yu, Duo" userId="97a69ae5-e632-4bf2-a339-618996bb8e19" providerId="ADAL" clId="{AD82647A-31E0-4713-965E-FC9F45724ED4}" dt="2023-10-23T14:28:01.681" v="514"/>
          <ac:inkMkLst>
            <pc:docMk/>
            <pc:sldMk cId="3223721592" sldId="280"/>
            <ac:inkMk id="505" creationId="{396894B9-609F-BCA1-71DC-16570CAB0E9A}"/>
          </ac:inkMkLst>
        </pc:inkChg>
        <pc:inkChg chg="add mod">
          <ac:chgData name="Yu, Duo" userId="97a69ae5-e632-4bf2-a339-618996bb8e19" providerId="ADAL" clId="{AD82647A-31E0-4713-965E-FC9F45724ED4}" dt="2023-10-23T14:28:01.681" v="514"/>
          <ac:inkMkLst>
            <pc:docMk/>
            <pc:sldMk cId="3223721592" sldId="280"/>
            <ac:inkMk id="506" creationId="{9E9D7483-699A-641D-0AD7-DA7B12DC9ABE}"/>
          </ac:inkMkLst>
        </pc:inkChg>
        <pc:inkChg chg="add">
          <ac:chgData name="Yu, Duo" userId="97a69ae5-e632-4bf2-a339-618996bb8e19" providerId="ADAL" clId="{AD82647A-31E0-4713-965E-FC9F45724ED4}" dt="2023-10-23T14:29:00.911" v="515" actId="9405"/>
          <ac:inkMkLst>
            <pc:docMk/>
            <pc:sldMk cId="3223721592" sldId="280"/>
            <ac:inkMk id="508" creationId="{FCC671C8-3712-3BCA-D013-3EB8466728D8}"/>
          </ac:inkMkLst>
        </pc:inkChg>
        <pc:inkChg chg="add mod">
          <ac:chgData name="Yu, Duo" userId="97a69ae5-e632-4bf2-a339-618996bb8e19" providerId="ADAL" clId="{AD82647A-31E0-4713-965E-FC9F45724ED4}" dt="2023-10-23T14:29:02.356" v="518"/>
          <ac:inkMkLst>
            <pc:docMk/>
            <pc:sldMk cId="3223721592" sldId="280"/>
            <ac:inkMk id="509" creationId="{59668BDE-885E-F117-DC53-79524FC4D2E2}"/>
          </ac:inkMkLst>
        </pc:inkChg>
        <pc:inkChg chg="add mod">
          <ac:chgData name="Yu, Duo" userId="97a69ae5-e632-4bf2-a339-618996bb8e19" providerId="ADAL" clId="{AD82647A-31E0-4713-965E-FC9F45724ED4}" dt="2023-10-23T14:29:02.356" v="518"/>
          <ac:inkMkLst>
            <pc:docMk/>
            <pc:sldMk cId="3223721592" sldId="280"/>
            <ac:inkMk id="510" creationId="{C1E9968C-F83B-B7A7-7FB3-14DABCAFD0A2}"/>
          </ac:inkMkLst>
        </pc:inkChg>
        <pc:inkChg chg="add mod">
          <ac:chgData name="Yu, Duo" userId="97a69ae5-e632-4bf2-a339-618996bb8e19" providerId="ADAL" clId="{AD82647A-31E0-4713-965E-FC9F45724ED4}" dt="2023-10-23T14:29:17.642" v="525"/>
          <ac:inkMkLst>
            <pc:docMk/>
            <pc:sldMk cId="3223721592" sldId="280"/>
            <ac:inkMk id="512" creationId="{4B6A66B4-426B-695E-1978-F7D0A23DCEE8}"/>
          </ac:inkMkLst>
        </pc:inkChg>
        <pc:inkChg chg="add mod">
          <ac:chgData name="Yu, Duo" userId="97a69ae5-e632-4bf2-a339-618996bb8e19" providerId="ADAL" clId="{AD82647A-31E0-4713-965E-FC9F45724ED4}" dt="2023-10-23T14:29:17.642" v="525"/>
          <ac:inkMkLst>
            <pc:docMk/>
            <pc:sldMk cId="3223721592" sldId="280"/>
            <ac:inkMk id="513" creationId="{9AD0D7C7-8360-A418-176B-158FA3A40AB0}"/>
          </ac:inkMkLst>
        </pc:inkChg>
        <pc:inkChg chg="add mod">
          <ac:chgData name="Yu, Duo" userId="97a69ae5-e632-4bf2-a339-618996bb8e19" providerId="ADAL" clId="{AD82647A-31E0-4713-965E-FC9F45724ED4}" dt="2023-10-23T14:29:17.642" v="525"/>
          <ac:inkMkLst>
            <pc:docMk/>
            <pc:sldMk cId="3223721592" sldId="280"/>
            <ac:inkMk id="514" creationId="{D3174DF0-CE0E-3964-8AE1-FBE5D06DE980}"/>
          </ac:inkMkLst>
        </pc:inkChg>
        <pc:inkChg chg="add mod">
          <ac:chgData name="Yu, Duo" userId="97a69ae5-e632-4bf2-a339-618996bb8e19" providerId="ADAL" clId="{AD82647A-31E0-4713-965E-FC9F45724ED4}" dt="2023-10-23T14:29:17.642" v="525"/>
          <ac:inkMkLst>
            <pc:docMk/>
            <pc:sldMk cId="3223721592" sldId="280"/>
            <ac:inkMk id="515" creationId="{95D67573-AFA8-F495-08EB-6C50A206787E}"/>
          </ac:inkMkLst>
        </pc:inkChg>
        <pc:inkChg chg="add mod">
          <ac:chgData name="Yu, Duo" userId="97a69ae5-e632-4bf2-a339-618996bb8e19" providerId="ADAL" clId="{AD82647A-31E0-4713-965E-FC9F45724ED4}" dt="2023-10-23T14:29:17.642" v="525"/>
          <ac:inkMkLst>
            <pc:docMk/>
            <pc:sldMk cId="3223721592" sldId="280"/>
            <ac:inkMk id="516" creationId="{2C05391D-D931-4431-638E-419DDEB8885B}"/>
          </ac:inkMkLst>
        </pc:inkChg>
        <pc:inkChg chg="add mod">
          <ac:chgData name="Yu, Duo" userId="97a69ae5-e632-4bf2-a339-618996bb8e19" providerId="ADAL" clId="{AD82647A-31E0-4713-965E-FC9F45724ED4}" dt="2023-10-23T14:29:17.642" v="525"/>
          <ac:inkMkLst>
            <pc:docMk/>
            <pc:sldMk cId="3223721592" sldId="280"/>
            <ac:inkMk id="517" creationId="{E3462D2A-A0EA-18C6-9A1F-6B034E03B592}"/>
          </ac:inkMkLst>
        </pc:inkChg>
        <pc:inkChg chg="add">
          <ac:chgData name="Yu, Duo" userId="97a69ae5-e632-4bf2-a339-618996bb8e19" providerId="ADAL" clId="{AD82647A-31E0-4713-965E-FC9F45724ED4}" dt="2023-10-23T14:29:19.385" v="526" actId="9405"/>
          <ac:inkMkLst>
            <pc:docMk/>
            <pc:sldMk cId="3223721592" sldId="280"/>
            <ac:inkMk id="519" creationId="{55B1D778-F67C-B6C1-E50C-6497B7DF0682}"/>
          </ac:inkMkLst>
        </pc:inkChg>
        <pc:inkChg chg="add mod">
          <ac:chgData name="Yu, Duo" userId="97a69ae5-e632-4bf2-a339-618996bb8e19" providerId="ADAL" clId="{AD82647A-31E0-4713-965E-FC9F45724ED4}" dt="2023-10-23T14:29:23.576" v="535"/>
          <ac:inkMkLst>
            <pc:docMk/>
            <pc:sldMk cId="3223721592" sldId="280"/>
            <ac:inkMk id="520" creationId="{876C6F29-AA5E-55BE-51AD-AE120878188B}"/>
          </ac:inkMkLst>
        </pc:inkChg>
        <pc:inkChg chg="add mod">
          <ac:chgData name="Yu, Duo" userId="97a69ae5-e632-4bf2-a339-618996bb8e19" providerId="ADAL" clId="{AD82647A-31E0-4713-965E-FC9F45724ED4}" dt="2023-10-23T14:29:23.576" v="535"/>
          <ac:inkMkLst>
            <pc:docMk/>
            <pc:sldMk cId="3223721592" sldId="280"/>
            <ac:inkMk id="521" creationId="{4D25C4C5-2369-354B-17D1-6EBC173C79D9}"/>
          </ac:inkMkLst>
        </pc:inkChg>
        <pc:inkChg chg="add mod">
          <ac:chgData name="Yu, Duo" userId="97a69ae5-e632-4bf2-a339-618996bb8e19" providerId="ADAL" clId="{AD82647A-31E0-4713-965E-FC9F45724ED4}" dt="2023-10-23T14:29:23.576" v="535"/>
          <ac:inkMkLst>
            <pc:docMk/>
            <pc:sldMk cId="3223721592" sldId="280"/>
            <ac:inkMk id="522" creationId="{B3254655-9DA6-8130-51E8-D3E8AA97B910}"/>
          </ac:inkMkLst>
        </pc:inkChg>
        <pc:inkChg chg="add mod">
          <ac:chgData name="Yu, Duo" userId="97a69ae5-e632-4bf2-a339-618996bb8e19" providerId="ADAL" clId="{AD82647A-31E0-4713-965E-FC9F45724ED4}" dt="2023-10-23T14:29:23.576" v="535"/>
          <ac:inkMkLst>
            <pc:docMk/>
            <pc:sldMk cId="3223721592" sldId="280"/>
            <ac:inkMk id="523" creationId="{244CAC3C-AD2E-A7BE-D423-C5CD9F5E9180}"/>
          </ac:inkMkLst>
        </pc:inkChg>
        <pc:inkChg chg="add mod">
          <ac:chgData name="Yu, Duo" userId="97a69ae5-e632-4bf2-a339-618996bb8e19" providerId="ADAL" clId="{AD82647A-31E0-4713-965E-FC9F45724ED4}" dt="2023-10-23T14:29:23.576" v="535"/>
          <ac:inkMkLst>
            <pc:docMk/>
            <pc:sldMk cId="3223721592" sldId="280"/>
            <ac:inkMk id="524" creationId="{C06B4503-EA43-5903-452B-E5329D43E083}"/>
          </ac:inkMkLst>
        </pc:inkChg>
        <pc:inkChg chg="add mod">
          <ac:chgData name="Yu, Duo" userId="97a69ae5-e632-4bf2-a339-618996bb8e19" providerId="ADAL" clId="{AD82647A-31E0-4713-965E-FC9F45724ED4}" dt="2023-10-23T14:29:23.576" v="535"/>
          <ac:inkMkLst>
            <pc:docMk/>
            <pc:sldMk cId="3223721592" sldId="280"/>
            <ac:inkMk id="525" creationId="{425B203E-848A-088C-50E2-BB12C6362EB6}"/>
          </ac:inkMkLst>
        </pc:inkChg>
        <pc:inkChg chg="add mod">
          <ac:chgData name="Yu, Duo" userId="97a69ae5-e632-4bf2-a339-618996bb8e19" providerId="ADAL" clId="{AD82647A-31E0-4713-965E-FC9F45724ED4}" dt="2023-10-23T14:29:23.576" v="535"/>
          <ac:inkMkLst>
            <pc:docMk/>
            <pc:sldMk cId="3223721592" sldId="280"/>
            <ac:inkMk id="526" creationId="{0F73D42B-9075-1F3F-155D-9C329F84B489}"/>
          </ac:inkMkLst>
        </pc:inkChg>
        <pc:inkChg chg="add">
          <ac:chgData name="Yu, Duo" userId="97a69ae5-e632-4bf2-a339-618996bb8e19" providerId="ADAL" clId="{AD82647A-31E0-4713-965E-FC9F45724ED4}" dt="2023-10-23T14:29:22.948" v="534" actId="9405"/>
          <ac:inkMkLst>
            <pc:docMk/>
            <pc:sldMk cId="3223721592" sldId="280"/>
            <ac:inkMk id="527" creationId="{2C02DE92-57FD-C752-5E76-C94B57A8C555}"/>
          </ac:inkMkLst>
        </pc:inkChg>
        <pc:inkChg chg="add mod">
          <ac:chgData name="Yu, Duo" userId="97a69ae5-e632-4bf2-a339-618996bb8e19" providerId="ADAL" clId="{AD82647A-31E0-4713-965E-FC9F45724ED4}" dt="2023-10-23T14:29:28.100" v="544"/>
          <ac:inkMkLst>
            <pc:docMk/>
            <pc:sldMk cId="3223721592" sldId="280"/>
            <ac:inkMk id="530" creationId="{07AAFF74-6B8F-F23C-81AC-C6CE7A08397E}"/>
          </ac:inkMkLst>
        </pc:inkChg>
        <pc:inkChg chg="add mod">
          <ac:chgData name="Yu, Duo" userId="97a69ae5-e632-4bf2-a339-618996bb8e19" providerId="ADAL" clId="{AD82647A-31E0-4713-965E-FC9F45724ED4}" dt="2023-10-23T14:29:28.100" v="544"/>
          <ac:inkMkLst>
            <pc:docMk/>
            <pc:sldMk cId="3223721592" sldId="280"/>
            <ac:inkMk id="531" creationId="{4235E273-39FA-7DF7-4106-01688F13CFBB}"/>
          </ac:inkMkLst>
        </pc:inkChg>
        <pc:inkChg chg="add mod">
          <ac:chgData name="Yu, Duo" userId="97a69ae5-e632-4bf2-a339-618996bb8e19" providerId="ADAL" clId="{AD82647A-31E0-4713-965E-FC9F45724ED4}" dt="2023-10-23T14:29:28.100" v="544"/>
          <ac:inkMkLst>
            <pc:docMk/>
            <pc:sldMk cId="3223721592" sldId="280"/>
            <ac:inkMk id="532" creationId="{0C94F66C-890F-BA1F-9212-4EEF6B93866B}"/>
          </ac:inkMkLst>
        </pc:inkChg>
        <pc:inkChg chg="add mod">
          <ac:chgData name="Yu, Duo" userId="97a69ae5-e632-4bf2-a339-618996bb8e19" providerId="ADAL" clId="{AD82647A-31E0-4713-965E-FC9F45724ED4}" dt="2023-10-23T14:29:28.100" v="544"/>
          <ac:inkMkLst>
            <pc:docMk/>
            <pc:sldMk cId="3223721592" sldId="280"/>
            <ac:inkMk id="533" creationId="{CCC73ED9-ADAE-A264-FADA-FEEDCEE989D6}"/>
          </ac:inkMkLst>
        </pc:inkChg>
        <pc:inkChg chg="add mod">
          <ac:chgData name="Yu, Duo" userId="97a69ae5-e632-4bf2-a339-618996bb8e19" providerId="ADAL" clId="{AD82647A-31E0-4713-965E-FC9F45724ED4}" dt="2023-10-23T14:29:28.100" v="544"/>
          <ac:inkMkLst>
            <pc:docMk/>
            <pc:sldMk cId="3223721592" sldId="280"/>
            <ac:inkMk id="534" creationId="{2CBC55B3-B5B3-F8B4-BC4F-B7BBA4691EF6}"/>
          </ac:inkMkLst>
        </pc:inkChg>
        <pc:inkChg chg="add mod">
          <ac:chgData name="Yu, Duo" userId="97a69ae5-e632-4bf2-a339-618996bb8e19" providerId="ADAL" clId="{AD82647A-31E0-4713-965E-FC9F45724ED4}" dt="2023-10-23T14:29:28.100" v="544"/>
          <ac:inkMkLst>
            <pc:docMk/>
            <pc:sldMk cId="3223721592" sldId="280"/>
            <ac:inkMk id="535" creationId="{B69BDFD2-0EB8-6EB8-009A-283AA1116319}"/>
          </ac:inkMkLst>
        </pc:inkChg>
        <pc:inkChg chg="add mod">
          <ac:chgData name="Yu, Duo" userId="97a69ae5-e632-4bf2-a339-618996bb8e19" providerId="ADAL" clId="{AD82647A-31E0-4713-965E-FC9F45724ED4}" dt="2023-10-23T14:29:28.100" v="544"/>
          <ac:inkMkLst>
            <pc:docMk/>
            <pc:sldMk cId="3223721592" sldId="280"/>
            <ac:inkMk id="536" creationId="{7B94544F-C6AD-EB0C-196E-CD2027FC401D}"/>
          </ac:inkMkLst>
        </pc:inkChg>
        <pc:inkChg chg="add mod">
          <ac:chgData name="Yu, Duo" userId="97a69ae5-e632-4bf2-a339-618996bb8e19" providerId="ADAL" clId="{AD82647A-31E0-4713-965E-FC9F45724ED4}" dt="2023-10-23T14:29:28.100" v="544"/>
          <ac:inkMkLst>
            <pc:docMk/>
            <pc:sldMk cId="3223721592" sldId="280"/>
            <ac:inkMk id="537" creationId="{01EAC77C-E07F-1CD7-4A21-26E995AA3F6F}"/>
          </ac:inkMkLst>
        </pc:inkChg>
        <pc:inkChg chg="add mod">
          <ac:chgData name="Yu, Duo" userId="97a69ae5-e632-4bf2-a339-618996bb8e19" providerId="ADAL" clId="{AD82647A-31E0-4713-965E-FC9F45724ED4}" dt="2023-10-23T14:29:31.430" v="551"/>
          <ac:inkMkLst>
            <pc:docMk/>
            <pc:sldMk cId="3223721592" sldId="280"/>
            <ac:inkMk id="540" creationId="{B143794B-9941-B363-78BA-B2BF696A3675}"/>
          </ac:inkMkLst>
        </pc:inkChg>
        <pc:inkChg chg="add mod">
          <ac:chgData name="Yu, Duo" userId="97a69ae5-e632-4bf2-a339-618996bb8e19" providerId="ADAL" clId="{AD82647A-31E0-4713-965E-FC9F45724ED4}" dt="2023-10-23T14:29:31.430" v="551"/>
          <ac:inkMkLst>
            <pc:docMk/>
            <pc:sldMk cId="3223721592" sldId="280"/>
            <ac:inkMk id="541" creationId="{ED775A7F-4EF6-CD12-A043-72DB15B3757D}"/>
          </ac:inkMkLst>
        </pc:inkChg>
        <pc:inkChg chg="add mod">
          <ac:chgData name="Yu, Duo" userId="97a69ae5-e632-4bf2-a339-618996bb8e19" providerId="ADAL" clId="{AD82647A-31E0-4713-965E-FC9F45724ED4}" dt="2023-10-23T14:29:31.430" v="551"/>
          <ac:inkMkLst>
            <pc:docMk/>
            <pc:sldMk cId="3223721592" sldId="280"/>
            <ac:inkMk id="542" creationId="{9357A112-ADB4-C83D-05CA-3C151B913BA2}"/>
          </ac:inkMkLst>
        </pc:inkChg>
        <pc:inkChg chg="add mod">
          <ac:chgData name="Yu, Duo" userId="97a69ae5-e632-4bf2-a339-618996bb8e19" providerId="ADAL" clId="{AD82647A-31E0-4713-965E-FC9F45724ED4}" dt="2023-10-23T14:29:31.430" v="551"/>
          <ac:inkMkLst>
            <pc:docMk/>
            <pc:sldMk cId="3223721592" sldId="280"/>
            <ac:inkMk id="543" creationId="{0110A660-13FA-BC3E-E6D9-EADA3AECCE34}"/>
          </ac:inkMkLst>
        </pc:inkChg>
        <pc:inkChg chg="add mod">
          <ac:chgData name="Yu, Duo" userId="97a69ae5-e632-4bf2-a339-618996bb8e19" providerId="ADAL" clId="{AD82647A-31E0-4713-965E-FC9F45724ED4}" dt="2023-10-23T14:29:31.430" v="551"/>
          <ac:inkMkLst>
            <pc:docMk/>
            <pc:sldMk cId="3223721592" sldId="280"/>
            <ac:inkMk id="544" creationId="{0055EF91-7CEF-D0BE-2F6A-D23B6DCB6FAB}"/>
          </ac:inkMkLst>
        </pc:inkChg>
        <pc:inkChg chg="add mod">
          <ac:chgData name="Yu, Duo" userId="97a69ae5-e632-4bf2-a339-618996bb8e19" providerId="ADAL" clId="{AD82647A-31E0-4713-965E-FC9F45724ED4}" dt="2023-10-23T14:29:31.430" v="551"/>
          <ac:inkMkLst>
            <pc:docMk/>
            <pc:sldMk cId="3223721592" sldId="280"/>
            <ac:inkMk id="545" creationId="{464F3414-3085-7393-036D-3B85E2D57454}"/>
          </ac:inkMkLst>
        </pc:inkChg>
        <pc:inkChg chg="add mod">
          <ac:chgData name="Yu, Duo" userId="97a69ae5-e632-4bf2-a339-618996bb8e19" providerId="ADAL" clId="{AD82647A-31E0-4713-965E-FC9F45724ED4}" dt="2023-10-23T14:29:41.974" v="570"/>
          <ac:inkMkLst>
            <pc:docMk/>
            <pc:sldMk cId="3223721592" sldId="280"/>
            <ac:inkMk id="548" creationId="{D557AD80-A608-0C08-174D-EE5FF18AF424}"/>
          </ac:inkMkLst>
        </pc:inkChg>
        <pc:inkChg chg="add mod">
          <ac:chgData name="Yu, Duo" userId="97a69ae5-e632-4bf2-a339-618996bb8e19" providerId="ADAL" clId="{AD82647A-31E0-4713-965E-FC9F45724ED4}" dt="2023-10-23T14:29:41.974" v="570"/>
          <ac:inkMkLst>
            <pc:docMk/>
            <pc:sldMk cId="3223721592" sldId="280"/>
            <ac:inkMk id="549" creationId="{37B022BC-1665-25DA-6CDF-7E69CCB45833}"/>
          </ac:inkMkLst>
        </pc:inkChg>
        <pc:inkChg chg="add mod">
          <ac:chgData name="Yu, Duo" userId="97a69ae5-e632-4bf2-a339-618996bb8e19" providerId="ADAL" clId="{AD82647A-31E0-4713-965E-FC9F45724ED4}" dt="2023-10-23T14:29:41.974" v="570"/>
          <ac:inkMkLst>
            <pc:docMk/>
            <pc:sldMk cId="3223721592" sldId="280"/>
            <ac:inkMk id="551" creationId="{2A5A8F91-6EFA-FB32-E811-187FEAEE549D}"/>
          </ac:inkMkLst>
        </pc:inkChg>
        <pc:inkChg chg="add mod">
          <ac:chgData name="Yu, Duo" userId="97a69ae5-e632-4bf2-a339-618996bb8e19" providerId="ADAL" clId="{AD82647A-31E0-4713-965E-FC9F45724ED4}" dt="2023-10-23T14:29:41.974" v="570"/>
          <ac:inkMkLst>
            <pc:docMk/>
            <pc:sldMk cId="3223721592" sldId="280"/>
            <ac:inkMk id="552" creationId="{740DBCD5-05B3-2935-4EDF-FE2A541CEE2B}"/>
          </ac:inkMkLst>
        </pc:inkChg>
        <pc:inkChg chg="add mod">
          <ac:chgData name="Yu, Duo" userId="97a69ae5-e632-4bf2-a339-618996bb8e19" providerId="ADAL" clId="{AD82647A-31E0-4713-965E-FC9F45724ED4}" dt="2023-10-23T14:29:41.974" v="570"/>
          <ac:inkMkLst>
            <pc:docMk/>
            <pc:sldMk cId="3223721592" sldId="280"/>
            <ac:inkMk id="553" creationId="{A816FFAC-CD8D-212D-E55E-C381F129A444}"/>
          </ac:inkMkLst>
        </pc:inkChg>
        <pc:inkChg chg="add mod">
          <ac:chgData name="Yu, Duo" userId="97a69ae5-e632-4bf2-a339-618996bb8e19" providerId="ADAL" clId="{AD82647A-31E0-4713-965E-FC9F45724ED4}" dt="2023-10-23T14:29:41.974" v="570"/>
          <ac:inkMkLst>
            <pc:docMk/>
            <pc:sldMk cId="3223721592" sldId="280"/>
            <ac:inkMk id="554" creationId="{9EA8F2EF-635B-FE31-043C-765ED3C0C3FF}"/>
          </ac:inkMkLst>
        </pc:inkChg>
        <pc:inkChg chg="add mod">
          <ac:chgData name="Yu, Duo" userId="97a69ae5-e632-4bf2-a339-618996bb8e19" providerId="ADAL" clId="{AD82647A-31E0-4713-965E-FC9F45724ED4}" dt="2023-10-23T14:29:41.974" v="570"/>
          <ac:inkMkLst>
            <pc:docMk/>
            <pc:sldMk cId="3223721592" sldId="280"/>
            <ac:inkMk id="555" creationId="{D09D61DF-2761-CDB5-D4E7-55F015E4BA1F}"/>
          </ac:inkMkLst>
        </pc:inkChg>
        <pc:inkChg chg="add mod">
          <ac:chgData name="Yu, Duo" userId="97a69ae5-e632-4bf2-a339-618996bb8e19" providerId="ADAL" clId="{AD82647A-31E0-4713-965E-FC9F45724ED4}" dt="2023-10-23T14:29:41.974" v="570"/>
          <ac:inkMkLst>
            <pc:docMk/>
            <pc:sldMk cId="3223721592" sldId="280"/>
            <ac:inkMk id="556" creationId="{3FC843D5-4D99-EC6E-B69A-6B8584202B4A}"/>
          </ac:inkMkLst>
        </pc:inkChg>
        <pc:inkChg chg="add mod">
          <ac:chgData name="Yu, Duo" userId="97a69ae5-e632-4bf2-a339-618996bb8e19" providerId="ADAL" clId="{AD82647A-31E0-4713-965E-FC9F45724ED4}" dt="2023-10-23T14:29:41.974" v="570"/>
          <ac:inkMkLst>
            <pc:docMk/>
            <pc:sldMk cId="3223721592" sldId="280"/>
            <ac:inkMk id="558" creationId="{B6B6102A-478D-B774-22B5-B2C5925F9438}"/>
          </ac:inkMkLst>
        </pc:inkChg>
        <pc:inkChg chg="add mod">
          <ac:chgData name="Yu, Duo" userId="97a69ae5-e632-4bf2-a339-618996bb8e19" providerId="ADAL" clId="{AD82647A-31E0-4713-965E-FC9F45724ED4}" dt="2023-10-23T14:29:41.974" v="570"/>
          <ac:inkMkLst>
            <pc:docMk/>
            <pc:sldMk cId="3223721592" sldId="280"/>
            <ac:inkMk id="559" creationId="{8E02D3F3-4227-3EBE-6C38-054DB434F46B}"/>
          </ac:inkMkLst>
        </pc:inkChg>
        <pc:inkChg chg="add mod">
          <ac:chgData name="Yu, Duo" userId="97a69ae5-e632-4bf2-a339-618996bb8e19" providerId="ADAL" clId="{AD82647A-31E0-4713-965E-FC9F45724ED4}" dt="2023-10-23T14:29:41.974" v="570"/>
          <ac:inkMkLst>
            <pc:docMk/>
            <pc:sldMk cId="3223721592" sldId="280"/>
            <ac:inkMk id="561" creationId="{125005B9-64FA-B4D7-5D5D-4B23273AC96A}"/>
          </ac:inkMkLst>
        </pc:inkChg>
        <pc:inkChg chg="add mod">
          <ac:chgData name="Yu, Duo" userId="97a69ae5-e632-4bf2-a339-618996bb8e19" providerId="ADAL" clId="{AD82647A-31E0-4713-965E-FC9F45724ED4}" dt="2023-10-23T14:29:41.974" v="570"/>
          <ac:inkMkLst>
            <pc:docMk/>
            <pc:sldMk cId="3223721592" sldId="280"/>
            <ac:inkMk id="562" creationId="{9A657DED-3498-E87F-D8E8-384FDF7017B3}"/>
          </ac:inkMkLst>
        </pc:inkChg>
        <pc:inkChg chg="add mod">
          <ac:chgData name="Yu, Duo" userId="97a69ae5-e632-4bf2-a339-618996bb8e19" providerId="ADAL" clId="{AD82647A-31E0-4713-965E-FC9F45724ED4}" dt="2023-10-23T14:29:41.974" v="570"/>
          <ac:inkMkLst>
            <pc:docMk/>
            <pc:sldMk cId="3223721592" sldId="280"/>
            <ac:inkMk id="563" creationId="{AD644353-B46A-694C-6C38-61B955786AC9}"/>
          </ac:inkMkLst>
        </pc:inkChg>
        <pc:inkChg chg="add mod">
          <ac:chgData name="Yu, Duo" userId="97a69ae5-e632-4bf2-a339-618996bb8e19" providerId="ADAL" clId="{AD82647A-31E0-4713-965E-FC9F45724ED4}" dt="2023-10-23T14:29:41.974" v="570"/>
          <ac:inkMkLst>
            <pc:docMk/>
            <pc:sldMk cId="3223721592" sldId="280"/>
            <ac:inkMk id="564" creationId="{C7418CBA-1159-E350-8F18-BFDAD8A703A3}"/>
          </ac:inkMkLst>
        </pc:inkChg>
        <pc:inkChg chg="add mod">
          <ac:chgData name="Yu, Duo" userId="97a69ae5-e632-4bf2-a339-618996bb8e19" providerId="ADAL" clId="{AD82647A-31E0-4713-965E-FC9F45724ED4}" dt="2023-10-23T14:29:41.974" v="570"/>
          <ac:inkMkLst>
            <pc:docMk/>
            <pc:sldMk cId="3223721592" sldId="280"/>
            <ac:inkMk id="565" creationId="{CCDFD673-AF76-3566-417C-4BA7F91E34C3}"/>
          </ac:inkMkLst>
        </pc:inkChg>
        <pc:inkChg chg="add mod">
          <ac:chgData name="Yu, Duo" userId="97a69ae5-e632-4bf2-a339-618996bb8e19" providerId="ADAL" clId="{AD82647A-31E0-4713-965E-FC9F45724ED4}" dt="2023-10-23T14:29:44.635" v="575"/>
          <ac:inkMkLst>
            <pc:docMk/>
            <pc:sldMk cId="3223721592" sldId="280"/>
            <ac:inkMk id="567" creationId="{3BED0E05-63C8-D072-B5AB-D34595EEE158}"/>
          </ac:inkMkLst>
        </pc:inkChg>
        <pc:inkChg chg="add mod">
          <ac:chgData name="Yu, Duo" userId="97a69ae5-e632-4bf2-a339-618996bb8e19" providerId="ADAL" clId="{AD82647A-31E0-4713-965E-FC9F45724ED4}" dt="2023-10-23T14:29:44.635" v="575"/>
          <ac:inkMkLst>
            <pc:docMk/>
            <pc:sldMk cId="3223721592" sldId="280"/>
            <ac:inkMk id="568" creationId="{A80E1BDA-FE4D-DA8F-A144-3FDA190409A7}"/>
          </ac:inkMkLst>
        </pc:inkChg>
        <pc:inkChg chg="add mod">
          <ac:chgData name="Yu, Duo" userId="97a69ae5-e632-4bf2-a339-618996bb8e19" providerId="ADAL" clId="{AD82647A-31E0-4713-965E-FC9F45724ED4}" dt="2023-10-23T14:29:44.635" v="575"/>
          <ac:inkMkLst>
            <pc:docMk/>
            <pc:sldMk cId="3223721592" sldId="280"/>
            <ac:inkMk id="569" creationId="{092855F5-A3E8-DD30-F6A9-634CB44472A2}"/>
          </ac:inkMkLst>
        </pc:inkChg>
        <pc:inkChg chg="add mod">
          <ac:chgData name="Yu, Duo" userId="97a69ae5-e632-4bf2-a339-618996bb8e19" providerId="ADAL" clId="{AD82647A-31E0-4713-965E-FC9F45724ED4}" dt="2023-10-23T14:29:44.635" v="575"/>
          <ac:inkMkLst>
            <pc:docMk/>
            <pc:sldMk cId="3223721592" sldId="280"/>
            <ac:inkMk id="570" creationId="{CB5B07A5-D154-3A41-F262-657549FEF2D1}"/>
          </ac:inkMkLst>
        </pc:inkChg>
        <pc:inkChg chg="del mod">
          <ac:chgData name="Yu, Duo" userId="97a69ae5-e632-4bf2-a339-618996bb8e19" providerId="ADAL" clId="{AD82647A-31E0-4713-965E-FC9F45724ED4}" dt="2023-10-23T14:50:06.527" v="598"/>
          <ac:inkMkLst>
            <pc:docMk/>
            <pc:sldMk cId="3223721592" sldId="280"/>
            <ac:inkMk id="572" creationId="{D0384B8B-118B-30C4-1B4D-852B5B802724}"/>
          </ac:inkMkLst>
        </pc:inkChg>
        <pc:inkChg chg="del mod">
          <ac:chgData name="Yu, Duo" userId="97a69ae5-e632-4bf2-a339-618996bb8e19" providerId="ADAL" clId="{AD82647A-31E0-4713-965E-FC9F45724ED4}" dt="2023-10-23T14:50:06.527" v="597"/>
          <ac:inkMkLst>
            <pc:docMk/>
            <pc:sldMk cId="3223721592" sldId="280"/>
            <ac:inkMk id="573" creationId="{55B8BF0C-BD98-2B1D-1A07-F4C539683E97}"/>
          </ac:inkMkLst>
        </pc:inkChg>
        <pc:inkChg chg="del mod">
          <ac:chgData name="Yu, Duo" userId="97a69ae5-e632-4bf2-a339-618996bb8e19" providerId="ADAL" clId="{AD82647A-31E0-4713-965E-FC9F45724ED4}" dt="2023-10-23T14:50:06.527" v="595"/>
          <ac:inkMkLst>
            <pc:docMk/>
            <pc:sldMk cId="3223721592" sldId="280"/>
            <ac:inkMk id="575" creationId="{0404116B-86D0-1FB4-5E93-C47A63A8C233}"/>
          </ac:inkMkLst>
        </pc:inkChg>
        <pc:inkChg chg="del mod">
          <ac:chgData name="Yu, Duo" userId="97a69ae5-e632-4bf2-a339-618996bb8e19" providerId="ADAL" clId="{AD82647A-31E0-4713-965E-FC9F45724ED4}" dt="2023-10-23T14:50:06.526" v="593"/>
          <ac:inkMkLst>
            <pc:docMk/>
            <pc:sldMk cId="3223721592" sldId="280"/>
            <ac:inkMk id="576" creationId="{201095F0-5BBC-7FD5-4F33-81366FAD3F24}"/>
          </ac:inkMkLst>
        </pc:inkChg>
        <pc:inkChg chg="del mod">
          <ac:chgData name="Yu, Duo" userId="97a69ae5-e632-4bf2-a339-618996bb8e19" providerId="ADAL" clId="{AD82647A-31E0-4713-965E-FC9F45724ED4}" dt="2023-10-23T14:50:06.528" v="599"/>
          <ac:inkMkLst>
            <pc:docMk/>
            <pc:sldMk cId="3223721592" sldId="280"/>
            <ac:inkMk id="578" creationId="{FA78919D-F829-BB2F-2412-293DC648C078}"/>
          </ac:inkMkLst>
        </pc:inkChg>
        <pc:inkChg chg="del">
          <ac:chgData name="Yu, Duo" userId="97a69ae5-e632-4bf2-a339-618996bb8e19" providerId="ADAL" clId="{AD82647A-31E0-4713-965E-FC9F45724ED4}" dt="2023-10-23T14:50:06.526" v="592"/>
          <ac:inkMkLst>
            <pc:docMk/>
            <pc:sldMk cId="3223721592" sldId="280"/>
            <ac:inkMk id="579" creationId="{C7D638A6-9501-4E9A-3FC5-F30F0E33C7F2}"/>
          </ac:inkMkLst>
        </pc:inkChg>
        <pc:inkChg chg="del mod">
          <ac:chgData name="Yu, Duo" userId="97a69ae5-e632-4bf2-a339-618996bb8e19" providerId="ADAL" clId="{AD82647A-31E0-4713-965E-FC9F45724ED4}" dt="2023-10-23T14:50:06.528" v="600"/>
          <ac:inkMkLst>
            <pc:docMk/>
            <pc:sldMk cId="3223721592" sldId="280"/>
            <ac:inkMk id="581" creationId="{538271A1-FBBF-D6BC-2E84-AD826469C111}"/>
          </ac:inkMkLst>
        </pc:inkChg>
      </pc:sldChg>
    </pc:docChg>
  </pc:docChgLst>
  <pc:docChgLst>
    <pc:chgData name="Yu, Duo" userId="97a69ae5-e632-4bf2-a339-618996bb8e19" providerId="ADAL" clId="{BDB7267F-9A72-434E-9ADD-1A2DB26123DF}"/>
    <pc:docChg chg="undo custSel addSld delSld modSld sldOrd">
      <pc:chgData name="Yu, Duo" userId="97a69ae5-e632-4bf2-a339-618996bb8e19" providerId="ADAL" clId="{BDB7267F-9A72-434E-9ADD-1A2DB26123DF}" dt="2023-09-14T19:50:06.830" v="3065" actId="20577"/>
      <pc:docMkLst>
        <pc:docMk/>
      </pc:docMkLst>
      <pc:sldChg chg="modSp mod">
        <pc:chgData name="Yu, Duo" userId="97a69ae5-e632-4bf2-a339-618996bb8e19" providerId="ADAL" clId="{BDB7267F-9A72-434E-9ADD-1A2DB26123DF}" dt="2023-09-14T19:50:06.830" v="3065" actId="20577"/>
        <pc:sldMkLst>
          <pc:docMk/>
          <pc:sldMk cId="4010422884" sldId="257"/>
        </pc:sldMkLst>
        <pc:spChg chg="mod">
          <ac:chgData name="Yu, Duo" userId="97a69ae5-e632-4bf2-a339-618996bb8e19" providerId="ADAL" clId="{BDB7267F-9A72-434E-9ADD-1A2DB26123DF}" dt="2023-09-14T19:37:18.352" v="3054" actId="20577"/>
          <ac:spMkLst>
            <pc:docMk/>
            <pc:sldMk cId="4010422884" sldId="257"/>
            <ac:spMk id="2" creationId="{45E8AFCD-3C1E-DB7F-E30B-1C77A0A5BFA4}"/>
          </ac:spMkLst>
        </pc:spChg>
        <pc:spChg chg="mod">
          <ac:chgData name="Yu, Duo" userId="97a69ae5-e632-4bf2-a339-618996bb8e19" providerId="ADAL" clId="{BDB7267F-9A72-434E-9ADD-1A2DB26123DF}" dt="2023-09-13T22:18:30.400" v="283" actId="14100"/>
          <ac:spMkLst>
            <pc:docMk/>
            <pc:sldMk cId="4010422884" sldId="257"/>
            <ac:spMk id="3" creationId="{21F2A7BF-DE99-4510-94F0-73D0ABE32E92}"/>
          </ac:spMkLst>
        </pc:spChg>
        <pc:spChg chg="mod">
          <ac:chgData name="Yu, Duo" userId="97a69ae5-e632-4bf2-a339-618996bb8e19" providerId="ADAL" clId="{BDB7267F-9A72-434E-9ADD-1A2DB26123DF}" dt="2023-09-14T19:50:06.830" v="3065" actId="20577"/>
          <ac:spMkLst>
            <pc:docMk/>
            <pc:sldMk cId="4010422884" sldId="257"/>
            <ac:spMk id="5" creationId="{CE422E38-4E82-71A4-6774-948C680E7498}"/>
          </ac:spMkLst>
        </pc:spChg>
      </pc:sldChg>
      <pc:sldChg chg="modSp mod">
        <pc:chgData name="Yu, Duo" userId="97a69ae5-e632-4bf2-a339-618996bb8e19" providerId="ADAL" clId="{BDB7267F-9A72-434E-9ADD-1A2DB26123DF}" dt="2023-09-14T14:17:22.258" v="313" actId="20577"/>
        <pc:sldMkLst>
          <pc:docMk/>
          <pc:sldMk cId="2531552898" sldId="258"/>
        </pc:sldMkLst>
        <pc:spChg chg="mod">
          <ac:chgData name="Yu, Duo" userId="97a69ae5-e632-4bf2-a339-618996bb8e19" providerId="ADAL" clId="{BDB7267F-9A72-434E-9ADD-1A2DB26123DF}" dt="2023-09-14T14:17:22.258" v="313" actId="20577"/>
          <ac:spMkLst>
            <pc:docMk/>
            <pc:sldMk cId="2531552898" sldId="258"/>
            <ac:spMk id="3" creationId="{B98701D3-DC00-BEDE-936B-73F678F272D5}"/>
          </ac:spMkLst>
        </pc:spChg>
      </pc:sldChg>
      <pc:sldChg chg="del">
        <pc:chgData name="Yu, Duo" userId="97a69ae5-e632-4bf2-a339-618996bb8e19" providerId="ADAL" clId="{BDB7267F-9A72-434E-9ADD-1A2DB26123DF}" dt="2023-09-13T22:13:40.218" v="106" actId="47"/>
        <pc:sldMkLst>
          <pc:docMk/>
          <pc:sldMk cId="2917652198" sldId="259"/>
        </pc:sldMkLst>
      </pc:sldChg>
      <pc:sldChg chg="modSp new mod">
        <pc:chgData name="Yu, Duo" userId="97a69ae5-e632-4bf2-a339-618996bb8e19" providerId="ADAL" clId="{BDB7267F-9A72-434E-9ADD-1A2DB26123DF}" dt="2023-09-14T14:41:07.413" v="763" actId="20577"/>
        <pc:sldMkLst>
          <pc:docMk/>
          <pc:sldMk cId="4164730097" sldId="259"/>
        </pc:sldMkLst>
        <pc:spChg chg="mod">
          <ac:chgData name="Yu, Duo" userId="97a69ae5-e632-4bf2-a339-618996bb8e19" providerId="ADAL" clId="{BDB7267F-9A72-434E-9ADD-1A2DB26123DF}" dt="2023-09-14T14:21:20.299" v="339" actId="20577"/>
          <ac:spMkLst>
            <pc:docMk/>
            <pc:sldMk cId="4164730097" sldId="259"/>
            <ac:spMk id="2" creationId="{5F354C7F-4D0E-A2A5-94CF-E6989209D8BE}"/>
          </ac:spMkLst>
        </pc:spChg>
        <pc:spChg chg="mod">
          <ac:chgData name="Yu, Duo" userId="97a69ae5-e632-4bf2-a339-618996bb8e19" providerId="ADAL" clId="{BDB7267F-9A72-434E-9ADD-1A2DB26123DF}" dt="2023-09-14T14:41:07.413" v="763" actId="20577"/>
          <ac:spMkLst>
            <pc:docMk/>
            <pc:sldMk cId="4164730097" sldId="259"/>
            <ac:spMk id="3" creationId="{CB92C1A4-E32D-75B0-C37F-D4A1C0BE3DA2}"/>
          </ac:spMkLst>
        </pc:spChg>
      </pc:sldChg>
      <pc:sldChg chg="addSp delSp modSp new mod setBg modClrScheme chgLayout">
        <pc:chgData name="Yu, Duo" userId="97a69ae5-e632-4bf2-a339-618996bb8e19" providerId="ADAL" clId="{BDB7267F-9A72-434E-9ADD-1A2DB26123DF}" dt="2023-09-14T16:07:33.318" v="2209" actId="1076"/>
        <pc:sldMkLst>
          <pc:docMk/>
          <pc:sldMk cId="2021675010" sldId="260"/>
        </pc:sldMkLst>
        <pc:spChg chg="del">
          <ac:chgData name="Yu, Duo" userId="97a69ae5-e632-4bf2-a339-618996bb8e19" providerId="ADAL" clId="{BDB7267F-9A72-434E-9ADD-1A2DB26123DF}" dt="2023-09-14T14:41:17.420" v="765" actId="700"/>
          <ac:spMkLst>
            <pc:docMk/>
            <pc:sldMk cId="2021675010" sldId="260"/>
            <ac:spMk id="2" creationId="{A68E8AD2-0074-6DCD-82BC-4DC3AD5066F3}"/>
          </ac:spMkLst>
        </pc:spChg>
        <pc:spChg chg="del">
          <ac:chgData name="Yu, Duo" userId="97a69ae5-e632-4bf2-a339-618996bb8e19" providerId="ADAL" clId="{BDB7267F-9A72-434E-9ADD-1A2DB26123DF}" dt="2023-09-14T14:41:17.420" v="765" actId="700"/>
          <ac:spMkLst>
            <pc:docMk/>
            <pc:sldMk cId="2021675010" sldId="260"/>
            <ac:spMk id="3" creationId="{46D5F756-0FC6-1B35-3079-50AE2C685F54}"/>
          </ac:spMkLst>
        </pc:spChg>
        <pc:spChg chg="add mod">
          <ac:chgData name="Yu, Duo" userId="97a69ae5-e632-4bf2-a339-618996bb8e19" providerId="ADAL" clId="{BDB7267F-9A72-434E-9ADD-1A2DB26123DF}" dt="2023-09-14T14:48:46.532" v="776" actId="1582"/>
          <ac:spMkLst>
            <pc:docMk/>
            <pc:sldMk cId="2021675010" sldId="260"/>
            <ac:spMk id="6" creationId="{2CFCE883-ADC0-0D2B-5884-D645B3BFB8EA}"/>
          </ac:spMkLst>
        </pc:spChg>
        <pc:spChg chg="add mod">
          <ac:chgData name="Yu, Duo" userId="97a69ae5-e632-4bf2-a339-618996bb8e19" providerId="ADAL" clId="{BDB7267F-9A72-434E-9ADD-1A2DB26123DF}" dt="2023-09-14T14:49:17.812" v="781" actId="14100"/>
          <ac:spMkLst>
            <pc:docMk/>
            <pc:sldMk cId="2021675010" sldId="260"/>
            <ac:spMk id="8" creationId="{822A5EDF-8E7C-FC4C-9FC4-6F8A8D1A3920}"/>
          </ac:spMkLst>
        </pc:spChg>
        <pc:spChg chg="add mod">
          <ac:chgData name="Yu, Duo" userId="97a69ae5-e632-4bf2-a339-618996bb8e19" providerId="ADAL" clId="{BDB7267F-9A72-434E-9ADD-1A2DB26123DF}" dt="2023-09-14T14:54:59.943" v="788" actId="1582"/>
          <ac:spMkLst>
            <pc:docMk/>
            <pc:sldMk cId="2021675010" sldId="260"/>
            <ac:spMk id="9" creationId="{1AF9DF9E-664A-A82F-3E4C-0E6010C4A197}"/>
          </ac:spMkLst>
        </pc:spChg>
        <pc:spChg chg="add del">
          <ac:chgData name="Yu, Duo" userId="97a69ae5-e632-4bf2-a339-618996bb8e19" providerId="ADAL" clId="{BDB7267F-9A72-434E-9ADD-1A2DB26123DF}" dt="2023-09-14T14:47:28" v="770" actId="26606"/>
          <ac:spMkLst>
            <pc:docMk/>
            <pc:sldMk cId="2021675010" sldId="260"/>
            <ac:spMk id="10" creationId="{92B0CFF1-78D7-4A83-A95E-71F9E3831622}"/>
          </ac:spMkLst>
        </pc:spChg>
        <pc:spChg chg="add mod">
          <ac:chgData name="Yu, Duo" userId="97a69ae5-e632-4bf2-a339-618996bb8e19" providerId="ADAL" clId="{BDB7267F-9A72-434E-9ADD-1A2DB26123DF}" dt="2023-09-14T16:07:32.998" v="2208" actId="1076"/>
          <ac:spMkLst>
            <pc:docMk/>
            <pc:sldMk cId="2021675010" sldId="260"/>
            <ac:spMk id="11" creationId="{8086D219-DF52-2C4D-B554-629626C2B8B3}"/>
          </ac:spMkLst>
        </pc:spChg>
        <pc:spChg chg="add mod">
          <ac:chgData name="Yu, Duo" userId="97a69ae5-e632-4bf2-a339-618996bb8e19" providerId="ADAL" clId="{BDB7267F-9A72-434E-9ADD-1A2DB26123DF}" dt="2023-09-14T16:07:30.543" v="2207" actId="1076"/>
          <ac:spMkLst>
            <pc:docMk/>
            <pc:sldMk cId="2021675010" sldId="260"/>
            <ac:spMk id="12" creationId="{B6C356A8-A85B-8C30-9460-F5E93BA32DFB}"/>
          </ac:spMkLst>
        </pc:spChg>
        <pc:picChg chg="add mod">
          <ac:chgData name="Yu, Duo" userId="97a69ae5-e632-4bf2-a339-618996bb8e19" providerId="ADAL" clId="{BDB7267F-9A72-434E-9ADD-1A2DB26123DF}" dt="2023-09-14T16:07:33.318" v="2209" actId="1076"/>
          <ac:picMkLst>
            <pc:docMk/>
            <pc:sldMk cId="2021675010" sldId="260"/>
            <ac:picMk id="5" creationId="{E7B57E50-D3A1-73C3-AA4B-103212D3E0D1}"/>
          </ac:picMkLst>
        </pc:picChg>
        <pc:picChg chg="add del mod">
          <ac:chgData name="Yu, Duo" userId="97a69ae5-e632-4bf2-a339-618996bb8e19" providerId="ADAL" clId="{BDB7267F-9A72-434E-9ADD-1A2DB26123DF}" dt="2023-09-14T14:48:52.705" v="778"/>
          <ac:picMkLst>
            <pc:docMk/>
            <pc:sldMk cId="2021675010" sldId="260"/>
            <ac:picMk id="7" creationId="{F54F25D1-EA1C-D652-874F-6A16F138FFFE}"/>
          </ac:picMkLst>
        </pc:picChg>
      </pc:sldChg>
      <pc:sldChg chg="del">
        <pc:chgData name="Yu, Duo" userId="97a69ae5-e632-4bf2-a339-618996bb8e19" providerId="ADAL" clId="{BDB7267F-9A72-434E-9ADD-1A2DB26123DF}" dt="2023-09-13T22:13:18.785" v="82" actId="47"/>
        <pc:sldMkLst>
          <pc:docMk/>
          <pc:sldMk cId="3449979187" sldId="260"/>
        </pc:sldMkLst>
      </pc:sldChg>
      <pc:sldChg chg="addSp modSp new mod modClrScheme chgLayout">
        <pc:chgData name="Yu, Duo" userId="97a69ae5-e632-4bf2-a339-618996bb8e19" providerId="ADAL" clId="{BDB7267F-9A72-434E-9ADD-1A2DB26123DF}" dt="2023-09-14T15:19:05.066" v="1433" actId="20577"/>
        <pc:sldMkLst>
          <pc:docMk/>
          <pc:sldMk cId="1919870778" sldId="261"/>
        </pc:sldMkLst>
        <pc:spChg chg="add mod">
          <ac:chgData name="Yu, Duo" userId="97a69ae5-e632-4bf2-a339-618996bb8e19" providerId="ADAL" clId="{BDB7267F-9A72-434E-9ADD-1A2DB26123DF}" dt="2023-09-14T14:56:10.252" v="836" actId="1076"/>
          <ac:spMkLst>
            <pc:docMk/>
            <pc:sldMk cId="1919870778" sldId="261"/>
            <ac:spMk id="2" creationId="{5A386D06-4A4B-B845-9D4B-459877731C9D}"/>
          </ac:spMkLst>
        </pc:spChg>
        <pc:spChg chg="add mod">
          <ac:chgData name="Yu, Duo" userId="97a69ae5-e632-4bf2-a339-618996bb8e19" providerId="ADAL" clId="{BDB7267F-9A72-434E-9ADD-1A2DB26123DF}" dt="2023-09-14T15:19:05.066" v="1433" actId="20577"/>
          <ac:spMkLst>
            <pc:docMk/>
            <pc:sldMk cId="1919870778" sldId="261"/>
            <ac:spMk id="3" creationId="{5F80ABFA-E794-2F8F-093B-669BD54A6E1E}"/>
          </ac:spMkLst>
        </pc:spChg>
      </pc:sldChg>
      <pc:sldChg chg="del">
        <pc:chgData name="Yu, Duo" userId="97a69ae5-e632-4bf2-a339-618996bb8e19" providerId="ADAL" clId="{BDB7267F-9A72-434E-9ADD-1A2DB26123DF}" dt="2023-09-13T22:13:19.587" v="83" actId="47"/>
        <pc:sldMkLst>
          <pc:docMk/>
          <pc:sldMk cId="4078977524" sldId="261"/>
        </pc:sldMkLst>
      </pc:sldChg>
      <pc:sldChg chg="delSp modSp add mod">
        <pc:chgData name="Yu, Duo" userId="97a69ae5-e632-4bf2-a339-618996bb8e19" providerId="ADAL" clId="{BDB7267F-9A72-434E-9ADD-1A2DB26123DF}" dt="2023-09-14T15:28:40.707" v="1705" actId="15"/>
        <pc:sldMkLst>
          <pc:docMk/>
          <pc:sldMk cId="1621464314" sldId="262"/>
        </pc:sldMkLst>
        <pc:spChg chg="del mod">
          <ac:chgData name="Yu, Duo" userId="97a69ae5-e632-4bf2-a339-618996bb8e19" providerId="ADAL" clId="{BDB7267F-9A72-434E-9ADD-1A2DB26123DF}" dt="2023-09-14T15:08:39.284" v="1232" actId="478"/>
          <ac:spMkLst>
            <pc:docMk/>
            <pc:sldMk cId="1621464314" sldId="262"/>
            <ac:spMk id="2" creationId="{5A386D06-4A4B-B845-9D4B-459877731C9D}"/>
          </ac:spMkLst>
        </pc:spChg>
        <pc:spChg chg="mod">
          <ac:chgData name="Yu, Duo" userId="97a69ae5-e632-4bf2-a339-618996bb8e19" providerId="ADAL" clId="{BDB7267F-9A72-434E-9ADD-1A2DB26123DF}" dt="2023-09-14T15:28:40.707" v="1705" actId="15"/>
          <ac:spMkLst>
            <pc:docMk/>
            <pc:sldMk cId="1621464314" sldId="262"/>
            <ac:spMk id="3" creationId="{5F80ABFA-E794-2F8F-093B-669BD54A6E1E}"/>
          </ac:spMkLst>
        </pc:spChg>
      </pc:sldChg>
      <pc:sldChg chg="new del">
        <pc:chgData name="Yu, Duo" userId="97a69ae5-e632-4bf2-a339-618996bb8e19" providerId="ADAL" clId="{BDB7267F-9A72-434E-9ADD-1A2DB26123DF}" dt="2023-09-14T15:53:46.241" v="1758" actId="47"/>
        <pc:sldMkLst>
          <pc:docMk/>
          <pc:sldMk cId="629937912" sldId="263"/>
        </pc:sldMkLst>
      </pc:sldChg>
      <pc:sldChg chg="del">
        <pc:chgData name="Yu, Duo" userId="97a69ae5-e632-4bf2-a339-618996bb8e19" providerId="ADAL" clId="{BDB7267F-9A72-434E-9ADD-1A2DB26123DF}" dt="2023-09-13T22:13:20.464" v="84" actId="47"/>
        <pc:sldMkLst>
          <pc:docMk/>
          <pc:sldMk cId="2585082991" sldId="263"/>
        </pc:sldMkLst>
      </pc:sldChg>
      <pc:sldChg chg="addSp delSp modSp add mod">
        <pc:chgData name="Yu, Duo" userId="97a69ae5-e632-4bf2-a339-618996bb8e19" providerId="ADAL" clId="{BDB7267F-9A72-434E-9ADD-1A2DB26123DF}" dt="2023-09-14T16:03:43.630" v="1870" actId="255"/>
        <pc:sldMkLst>
          <pc:docMk/>
          <pc:sldMk cId="1223686575" sldId="264"/>
        </pc:sldMkLst>
        <pc:spChg chg="mod">
          <ac:chgData name="Yu, Duo" userId="97a69ae5-e632-4bf2-a339-618996bb8e19" providerId="ADAL" clId="{BDB7267F-9A72-434E-9ADD-1A2DB26123DF}" dt="2023-09-14T16:03:43.630" v="1870" actId="255"/>
          <ac:spMkLst>
            <pc:docMk/>
            <pc:sldMk cId="1223686575" sldId="264"/>
            <ac:spMk id="2" creationId="{5A386D06-4A4B-B845-9D4B-459877731C9D}"/>
          </ac:spMkLst>
        </pc:spChg>
        <pc:spChg chg="del mod">
          <ac:chgData name="Yu, Duo" userId="97a69ae5-e632-4bf2-a339-618996bb8e19" providerId="ADAL" clId="{BDB7267F-9A72-434E-9ADD-1A2DB26123DF}" dt="2023-09-14T15:53:18.355" v="1750" actId="931"/>
          <ac:spMkLst>
            <pc:docMk/>
            <pc:sldMk cId="1223686575" sldId="264"/>
            <ac:spMk id="3" creationId="{5F80ABFA-E794-2F8F-093B-669BD54A6E1E}"/>
          </ac:spMkLst>
        </pc:spChg>
        <pc:picChg chg="add mod">
          <ac:chgData name="Yu, Duo" userId="97a69ae5-e632-4bf2-a339-618996bb8e19" providerId="ADAL" clId="{BDB7267F-9A72-434E-9ADD-1A2DB26123DF}" dt="2023-09-14T15:53:41.426" v="1757" actId="1076"/>
          <ac:picMkLst>
            <pc:docMk/>
            <pc:sldMk cId="1223686575" sldId="264"/>
            <ac:picMk id="5" creationId="{0BF090A6-12FB-5377-EE2A-0C024ACF4156}"/>
          </ac:picMkLst>
        </pc:picChg>
      </pc:sldChg>
      <pc:sldChg chg="del">
        <pc:chgData name="Yu, Duo" userId="97a69ae5-e632-4bf2-a339-618996bb8e19" providerId="ADAL" clId="{BDB7267F-9A72-434E-9ADD-1A2DB26123DF}" dt="2023-09-13T22:13:22.029" v="85" actId="47"/>
        <pc:sldMkLst>
          <pc:docMk/>
          <pc:sldMk cId="2540159509" sldId="265"/>
        </pc:sldMkLst>
      </pc:sldChg>
      <pc:sldChg chg="new del">
        <pc:chgData name="Yu, Duo" userId="97a69ae5-e632-4bf2-a339-618996bb8e19" providerId="ADAL" clId="{BDB7267F-9A72-434E-9ADD-1A2DB26123DF}" dt="2023-09-14T15:55:51.828" v="1781" actId="47"/>
        <pc:sldMkLst>
          <pc:docMk/>
          <pc:sldMk cId="3410864493" sldId="265"/>
        </pc:sldMkLst>
      </pc:sldChg>
      <pc:sldChg chg="addSp delSp modSp add mod">
        <pc:chgData name="Yu, Duo" userId="97a69ae5-e632-4bf2-a339-618996bb8e19" providerId="ADAL" clId="{BDB7267F-9A72-434E-9ADD-1A2DB26123DF}" dt="2023-09-14T15:57:01.398" v="1786" actId="14100"/>
        <pc:sldMkLst>
          <pc:docMk/>
          <pc:sldMk cId="544284281" sldId="266"/>
        </pc:sldMkLst>
        <pc:spChg chg="del mod">
          <ac:chgData name="Yu, Duo" userId="97a69ae5-e632-4bf2-a339-618996bb8e19" providerId="ADAL" clId="{BDB7267F-9A72-434E-9ADD-1A2DB26123DF}" dt="2023-09-14T15:55:20.638" v="1770" actId="478"/>
          <ac:spMkLst>
            <pc:docMk/>
            <pc:sldMk cId="544284281" sldId="266"/>
            <ac:spMk id="2" creationId="{5A386D06-4A4B-B845-9D4B-459877731C9D}"/>
          </ac:spMkLst>
        </pc:spChg>
        <pc:spChg chg="add del mod">
          <ac:chgData name="Yu, Duo" userId="97a69ae5-e632-4bf2-a339-618996bb8e19" providerId="ADAL" clId="{BDB7267F-9A72-434E-9ADD-1A2DB26123DF}" dt="2023-09-14T15:55:04.178" v="1763" actId="931"/>
          <ac:spMkLst>
            <pc:docMk/>
            <pc:sldMk cId="544284281" sldId="266"/>
            <ac:spMk id="4" creationId="{AE1440D0-6D2F-3377-9B89-D3FF08395032}"/>
          </ac:spMkLst>
        </pc:spChg>
        <pc:spChg chg="add del mod">
          <ac:chgData name="Yu, Duo" userId="97a69ae5-e632-4bf2-a339-618996bb8e19" providerId="ADAL" clId="{BDB7267F-9A72-434E-9ADD-1A2DB26123DF}" dt="2023-09-14T15:55:23.276" v="1771" actId="478"/>
          <ac:spMkLst>
            <pc:docMk/>
            <pc:sldMk cId="544284281" sldId="266"/>
            <ac:spMk id="9" creationId="{90AFA8C0-D01E-7836-C9F7-5B01CE8A9095}"/>
          </ac:spMkLst>
        </pc:spChg>
        <pc:picChg chg="del">
          <ac:chgData name="Yu, Duo" userId="97a69ae5-e632-4bf2-a339-618996bb8e19" providerId="ADAL" clId="{BDB7267F-9A72-434E-9ADD-1A2DB26123DF}" dt="2023-09-14T15:54:16.692" v="1761" actId="478"/>
          <ac:picMkLst>
            <pc:docMk/>
            <pc:sldMk cId="544284281" sldId="266"/>
            <ac:picMk id="5" creationId="{0BF090A6-12FB-5377-EE2A-0C024ACF4156}"/>
          </ac:picMkLst>
        </pc:picChg>
        <pc:picChg chg="add mod">
          <ac:chgData name="Yu, Duo" userId="97a69ae5-e632-4bf2-a339-618996bb8e19" providerId="ADAL" clId="{BDB7267F-9A72-434E-9ADD-1A2DB26123DF}" dt="2023-09-14T15:57:01.398" v="1786" actId="14100"/>
          <ac:picMkLst>
            <pc:docMk/>
            <pc:sldMk cId="544284281" sldId="266"/>
            <ac:picMk id="7" creationId="{FCD597D3-68E6-9257-D2A3-E797C83E0A44}"/>
          </ac:picMkLst>
        </pc:picChg>
      </pc:sldChg>
      <pc:sldChg chg="modSp add mod">
        <pc:chgData name="Yu, Duo" userId="97a69ae5-e632-4bf2-a339-618996bb8e19" providerId="ADAL" clId="{BDB7267F-9A72-434E-9ADD-1A2DB26123DF}" dt="2023-09-14T15:56:49.682" v="1784" actId="1076"/>
        <pc:sldMkLst>
          <pc:docMk/>
          <pc:sldMk cId="2181951597" sldId="267"/>
        </pc:sldMkLst>
        <pc:picChg chg="mod">
          <ac:chgData name="Yu, Duo" userId="97a69ae5-e632-4bf2-a339-618996bb8e19" providerId="ADAL" clId="{BDB7267F-9A72-434E-9ADD-1A2DB26123DF}" dt="2023-09-14T15:56:49.682" v="1784" actId="1076"/>
          <ac:picMkLst>
            <pc:docMk/>
            <pc:sldMk cId="2181951597" sldId="267"/>
            <ac:picMk id="7" creationId="{FCD597D3-68E6-9257-D2A3-E797C83E0A44}"/>
          </ac:picMkLst>
        </pc:picChg>
      </pc:sldChg>
      <pc:sldChg chg="del">
        <pc:chgData name="Yu, Duo" userId="97a69ae5-e632-4bf2-a339-618996bb8e19" providerId="ADAL" clId="{BDB7267F-9A72-434E-9ADD-1A2DB26123DF}" dt="2023-09-13T22:13:22.996" v="86" actId="47"/>
        <pc:sldMkLst>
          <pc:docMk/>
          <pc:sldMk cId="2200805669" sldId="267"/>
        </pc:sldMkLst>
      </pc:sldChg>
      <pc:sldChg chg="modSp add">
        <pc:chgData name="Yu, Duo" userId="97a69ae5-e632-4bf2-a339-618996bb8e19" providerId="ADAL" clId="{BDB7267F-9A72-434E-9ADD-1A2DB26123DF}" dt="2023-09-14T15:58:09.177" v="1788" actId="14826"/>
        <pc:sldMkLst>
          <pc:docMk/>
          <pc:sldMk cId="377392355" sldId="268"/>
        </pc:sldMkLst>
        <pc:picChg chg="mod">
          <ac:chgData name="Yu, Duo" userId="97a69ae5-e632-4bf2-a339-618996bb8e19" providerId="ADAL" clId="{BDB7267F-9A72-434E-9ADD-1A2DB26123DF}" dt="2023-09-14T15:58:09.177" v="1788" actId="14826"/>
          <ac:picMkLst>
            <pc:docMk/>
            <pc:sldMk cId="377392355" sldId="268"/>
            <ac:picMk id="7" creationId="{FCD597D3-68E6-9257-D2A3-E797C83E0A44}"/>
          </ac:picMkLst>
        </pc:picChg>
      </pc:sldChg>
      <pc:sldChg chg="modSp add">
        <pc:chgData name="Yu, Duo" userId="97a69ae5-e632-4bf2-a339-618996bb8e19" providerId="ADAL" clId="{BDB7267F-9A72-434E-9ADD-1A2DB26123DF}" dt="2023-09-14T15:59:26.454" v="1790" actId="14826"/>
        <pc:sldMkLst>
          <pc:docMk/>
          <pc:sldMk cId="529370743" sldId="269"/>
        </pc:sldMkLst>
        <pc:picChg chg="mod">
          <ac:chgData name="Yu, Duo" userId="97a69ae5-e632-4bf2-a339-618996bb8e19" providerId="ADAL" clId="{BDB7267F-9A72-434E-9ADD-1A2DB26123DF}" dt="2023-09-14T15:59:26.454" v="1790" actId="14826"/>
          <ac:picMkLst>
            <pc:docMk/>
            <pc:sldMk cId="529370743" sldId="269"/>
            <ac:picMk id="7" creationId="{FCD597D3-68E6-9257-D2A3-E797C83E0A44}"/>
          </ac:picMkLst>
        </pc:picChg>
      </pc:sldChg>
      <pc:sldChg chg="del">
        <pc:chgData name="Yu, Duo" userId="97a69ae5-e632-4bf2-a339-618996bb8e19" providerId="ADAL" clId="{BDB7267F-9A72-434E-9ADD-1A2DB26123DF}" dt="2023-09-13T22:13:25.711" v="90" actId="47"/>
        <pc:sldMkLst>
          <pc:docMk/>
          <pc:sldMk cId="2990925798" sldId="269"/>
        </pc:sldMkLst>
      </pc:sldChg>
      <pc:sldChg chg="modSp add">
        <pc:chgData name="Yu, Duo" userId="97a69ae5-e632-4bf2-a339-618996bb8e19" providerId="ADAL" clId="{BDB7267F-9A72-434E-9ADD-1A2DB26123DF}" dt="2023-09-14T15:59:39.459" v="1792" actId="14826"/>
        <pc:sldMkLst>
          <pc:docMk/>
          <pc:sldMk cId="1105347033" sldId="270"/>
        </pc:sldMkLst>
        <pc:picChg chg="mod">
          <ac:chgData name="Yu, Duo" userId="97a69ae5-e632-4bf2-a339-618996bb8e19" providerId="ADAL" clId="{BDB7267F-9A72-434E-9ADD-1A2DB26123DF}" dt="2023-09-14T15:59:39.459" v="1792" actId="14826"/>
          <ac:picMkLst>
            <pc:docMk/>
            <pc:sldMk cId="1105347033" sldId="270"/>
            <ac:picMk id="7" creationId="{FCD597D3-68E6-9257-D2A3-E797C83E0A44}"/>
          </ac:picMkLst>
        </pc:picChg>
      </pc:sldChg>
      <pc:sldChg chg="modSp add mod">
        <pc:chgData name="Yu, Duo" userId="97a69ae5-e632-4bf2-a339-618996bb8e19" providerId="ADAL" clId="{BDB7267F-9A72-434E-9ADD-1A2DB26123DF}" dt="2023-09-14T16:01:57.482" v="1825" actId="255"/>
        <pc:sldMkLst>
          <pc:docMk/>
          <pc:sldMk cId="728748170" sldId="271"/>
        </pc:sldMkLst>
        <pc:spChg chg="mod">
          <ac:chgData name="Yu, Duo" userId="97a69ae5-e632-4bf2-a339-618996bb8e19" providerId="ADAL" clId="{BDB7267F-9A72-434E-9ADD-1A2DB26123DF}" dt="2023-09-14T16:01:57.482" v="1825" actId="255"/>
          <ac:spMkLst>
            <pc:docMk/>
            <pc:sldMk cId="728748170" sldId="271"/>
            <ac:spMk id="2" creationId="{5A386D06-4A4B-B845-9D4B-459877731C9D}"/>
          </ac:spMkLst>
        </pc:spChg>
        <pc:picChg chg="mod">
          <ac:chgData name="Yu, Duo" userId="97a69ae5-e632-4bf2-a339-618996bb8e19" providerId="ADAL" clId="{BDB7267F-9A72-434E-9ADD-1A2DB26123DF}" dt="2023-09-14T16:01:18.154" v="1794" actId="14826"/>
          <ac:picMkLst>
            <pc:docMk/>
            <pc:sldMk cId="728748170" sldId="271"/>
            <ac:picMk id="5" creationId="{0BF090A6-12FB-5377-EE2A-0C024ACF4156}"/>
          </ac:picMkLst>
        </pc:picChg>
      </pc:sldChg>
      <pc:sldChg chg="del">
        <pc:chgData name="Yu, Duo" userId="97a69ae5-e632-4bf2-a339-618996bb8e19" providerId="ADAL" clId="{BDB7267F-9A72-434E-9ADD-1A2DB26123DF}" dt="2023-09-13T22:13:26.570" v="91" actId="47"/>
        <pc:sldMkLst>
          <pc:docMk/>
          <pc:sldMk cId="2942370702" sldId="271"/>
        </pc:sldMkLst>
      </pc:sldChg>
      <pc:sldChg chg="modSp new mod">
        <pc:chgData name="Yu, Duo" userId="97a69ae5-e632-4bf2-a339-618996bb8e19" providerId="ADAL" clId="{BDB7267F-9A72-434E-9ADD-1A2DB26123DF}" dt="2023-09-14T16:08:13.597" v="2351" actId="20577"/>
        <pc:sldMkLst>
          <pc:docMk/>
          <pc:sldMk cId="1341660746" sldId="272"/>
        </pc:sldMkLst>
        <pc:spChg chg="mod">
          <ac:chgData name="Yu, Duo" userId="97a69ae5-e632-4bf2-a339-618996bb8e19" providerId="ADAL" clId="{BDB7267F-9A72-434E-9ADD-1A2DB26123DF}" dt="2023-09-14T16:04:06.485" v="1872" actId="14100"/>
          <ac:spMkLst>
            <pc:docMk/>
            <pc:sldMk cId="1341660746" sldId="272"/>
            <ac:spMk id="2" creationId="{ED538EB0-F504-2CDC-45DB-D45F5E7DAEA8}"/>
          </ac:spMkLst>
        </pc:spChg>
        <pc:spChg chg="mod">
          <ac:chgData name="Yu, Duo" userId="97a69ae5-e632-4bf2-a339-618996bb8e19" providerId="ADAL" clId="{BDB7267F-9A72-434E-9ADD-1A2DB26123DF}" dt="2023-09-14T16:08:13.597" v="2351" actId="20577"/>
          <ac:spMkLst>
            <pc:docMk/>
            <pc:sldMk cId="1341660746" sldId="272"/>
            <ac:spMk id="3" creationId="{37BC963E-9F83-E4E6-4C38-F41787617A1A}"/>
          </ac:spMkLst>
        </pc:spChg>
      </pc:sldChg>
      <pc:sldChg chg="modSp add mod">
        <pc:chgData name="Yu, Duo" userId="97a69ae5-e632-4bf2-a339-618996bb8e19" providerId="ADAL" clId="{BDB7267F-9A72-434E-9ADD-1A2DB26123DF}" dt="2023-09-14T19:12:28.202" v="3041" actId="14100"/>
        <pc:sldMkLst>
          <pc:docMk/>
          <pc:sldMk cId="2663384166" sldId="273"/>
        </pc:sldMkLst>
        <pc:spChg chg="mod">
          <ac:chgData name="Yu, Duo" userId="97a69ae5-e632-4bf2-a339-618996bb8e19" providerId="ADAL" clId="{BDB7267F-9A72-434E-9ADD-1A2DB26123DF}" dt="2023-09-14T16:09:44.132" v="2365" actId="20577"/>
          <ac:spMkLst>
            <pc:docMk/>
            <pc:sldMk cId="2663384166" sldId="273"/>
            <ac:spMk id="2" creationId="{ED538EB0-F504-2CDC-45DB-D45F5E7DAEA8}"/>
          </ac:spMkLst>
        </pc:spChg>
        <pc:spChg chg="mod">
          <ac:chgData name="Yu, Duo" userId="97a69ae5-e632-4bf2-a339-618996bb8e19" providerId="ADAL" clId="{BDB7267F-9A72-434E-9ADD-1A2DB26123DF}" dt="2023-09-14T19:12:28.202" v="3041" actId="14100"/>
          <ac:spMkLst>
            <pc:docMk/>
            <pc:sldMk cId="2663384166" sldId="273"/>
            <ac:spMk id="3" creationId="{37BC963E-9F83-E4E6-4C38-F41787617A1A}"/>
          </ac:spMkLst>
        </pc:spChg>
      </pc:sldChg>
      <pc:sldChg chg="del">
        <pc:chgData name="Yu, Duo" userId="97a69ae5-e632-4bf2-a339-618996bb8e19" providerId="ADAL" clId="{BDB7267F-9A72-434E-9ADD-1A2DB26123DF}" dt="2023-09-13T22:13:27.956" v="93" actId="47"/>
        <pc:sldMkLst>
          <pc:docMk/>
          <pc:sldMk cId="50961223" sldId="275"/>
        </pc:sldMkLst>
      </pc:sldChg>
      <pc:sldChg chg="del">
        <pc:chgData name="Yu, Duo" userId="97a69ae5-e632-4bf2-a339-618996bb8e19" providerId="ADAL" clId="{BDB7267F-9A72-434E-9ADD-1A2DB26123DF}" dt="2023-09-13T22:13:28.993" v="94" actId="47"/>
        <pc:sldMkLst>
          <pc:docMk/>
          <pc:sldMk cId="1357107428" sldId="276"/>
        </pc:sldMkLst>
      </pc:sldChg>
      <pc:sldChg chg="del">
        <pc:chgData name="Yu, Duo" userId="97a69ae5-e632-4bf2-a339-618996bb8e19" providerId="ADAL" clId="{BDB7267F-9A72-434E-9ADD-1A2DB26123DF}" dt="2023-09-13T22:13:27.128" v="92" actId="47"/>
        <pc:sldMkLst>
          <pc:docMk/>
          <pc:sldMk cId="1365945174" sldId="277"/>
        </pc:sldMkLst>
      </pc:sldChg>
      <pc:sldChg chg="del">
        <pc:chgData name="Yu, Duo" userId="97a69ae5-e632-4bf2-a339-618996bb8e19" providerId="ADAL" clId="{BDB7267F-9A72-434E-9ADD-1A2DB26123DF}" dt="2023-09-13T22:13:30.001" v="95" actId="47"/>
        <pc:sldMkLst>
          <pc:docMk/>
          <pc:sldMk cId="1204128800" sldId="279"/>
        </pc:sldMkLst>
      </pc:sldChg>
      <pc:sldChg chg="del">
        <pc:chgData name="Yu, Duo" userId="97a69ae5-e632-4bf2-a339-618996bb8e19" providerId="ADAL" clId="{BDB7267F-9A72-434E-9ADD-1A2DB26123DF}" dt="2023-09-13T22:13:31.984" v="97" actId="47"/>
        <pc:sldMkLst>
          <pc:docMk/>
          <pc:sldMk cId="3011496502" sldId="281"/>
        </pc:sldMkLst>
      </pc:sldChg>
      <pc:sldChg chg="del">
        <pc:chgData name="Yu, Duo" userId="97a69ae5-e632-4bf2-a339-618996bb8e19" providerId="ADAL" clId="{BDB7267F-9A72-434E-9ADD-1A2DB26123DF}" dt="2023-09-13T22:13:30.937" v="96" actId="47"/>
        <pc:sldMkLst>
          <pc:docMk/>
          <pc:sldMk cId="3882620480" sldId="283"/>
        </pc:sldMkLst>
      </pc:sldChg>
      <pc:sldChg chg="del">
        <pc:chgData name="Yu, Duo" userId="97a69ae5-e632-4bf2-a339-618996bb8e19" providerId="ADAL" clId="{BDB7267F-9A72-434E-9ADD-1A2DB26123DF}" dt="2023-09-13T22:13:16.795" v="80" actId="47"/>
        <pc:sldMkLst>
          <pc:docMk/>
          <pc:sldMk cId="3850191490" sldId="284"/>
        </pc:sldMkLst>
      </pc:sldChg>
      <pc:sldChg chg="del">
        <pc:chgData name="Yu, Duo" userId="97a69ae5-e632-4bf2-a339-618996bb8e19" providerId="ADAL" clId="{BDB7267F-9A72-434E-9ADD-1A2DB26123DF}" dt="2023-09-13T22:13:32.910" v="98" actId="47"/>
        <pc:sldMkLst>
          <pc:docMk/>
          <pc:sldMk cId="340019966" sldId="286"/>
        </pc:sldMkLst>
      </pc:sldChg>
      <pc:sldChg chg="del">
        <pc:chgData name="Yu, Duo" userId="97a69ae5-e632-4bf2-a339-618996bb8e19" providerId="ADAL" clId="{BDB7267F-9A72-434E-9ADD-1A2DB26123DF}" dt="2023-09-13T22:13:35.086" v="100" actId="47"/>
        <pc:sldMkLst>
          <pc:docMk/>
          <pc:sldMk cId="629613658" sldId="288"/>
        </pc:sldMkLst>
      </pc:sldChg>
      <pc:sldChg chg="del">
        <pc:chgData name="Yu, Duo" userId="97a69ae5-e632-4bf2-a339-618996bb8e19" providerId="ADAL" clId="{BDB7267F-9A72-434E-9ADD-1A2DB26123DF}" dt="2023-09-13T22:13:35.960" v="101" actId="47"/>
        <pc:sldMkLst>
          <pc:docMk/>
          <pc:sldMk cId="2331641542" sldId="289"/>
        </pc:sldMkLst>
      </pc:sldChg>
      <pc:sldChg chg="del">
        <pc:chgData name="Yu, Duo" userId="97a69ae5-e632-4bf2-a339-618996bb8e19" providerId="ADAL" clId="{BDB7267F-9A72-434E-9ADD-1A2DB26123DF}" dt="2023-09-13T22:13:36.815" v="102" actId="47"/>
        <pc:sldMkLst>
          <pc:docMk/>
          <pc:sldMk cId="1313470258" sldId="290"/>
        </pc:sldMkLst>
      </pc:sldChg>
      <pc:sldChg chg="del">
        <pc:chgData name="Yu, Duo" userId="97a69ae5-e632-4bf2-a339-618996bb8e19" providerId="ADAL" clId="{BDB7267F-9A72-434E-9ADD-1A2DB26123DF}" dt="2023-09-13T22:13:37.769" v="103" actId="47"/>
        <pc:sldMkLst>
          <pc:docMk/>
          <pc:sldMk cId="2665657764" sldId="292"/>
        </pc:sldMkLst>
      </pc:sldChg>
      <pc:sldChg chg="del">
        <pc:chgData name="Yu, Duo" userId="97a69ae5-e632-4bf2-a339-618996bb8e19" providerId="ADAL" clId="{BDB7267F-9A72-434E-9ADD-1A2DB26123DF}" dt="2023-09-13T22:13:17.940" v="81" actId="47"/>
        <pc:sldMkLst>
          <pc:docMk/>
          <pc:sldMk cId="2635216945" sldId="293"/>
        </pc:sldMkLst>
      </pc:sldChg>
      <pc:sldChg chg="del ord">
        <pc:chgData name="Yu, Duo" userId="97a69ae5-e632-4bf2-a339-618996bb8e19" providerId="ADAL" clId="{BDB7267F-9A72-434E-9ADD-1A2DB26123DF}" dt="2023-09-13T22:13:24.924" v="89" actId="47"/>
        <pc:sldMkLst>
          <pc:docMk/>
          <pc:sldMk cId="832451034" sldId="294"/>
        </pc:sldMkLst>
      </pc:sldChg>
      <pc:sldChg chg="del">
        <pc:chgData name="Yu, Duo" userId="97a69ae5-e632-4bf2-a339-618996bb8e19" providerId="ADAL" clId="{BDB7267F-9A72-434E-9ADD-1A2DB26123DF}" dt="2023-09-13T22:13:33.698" v="99" actId="47"/>
        <pc:sldMkLst>
          <pc:docMk/>
          <pc:sldMk cId="4219812294" sldId="295"/>
        </pc:sldMkLst>
      </pc:sldChg>
      <pc:sldChg chg="del">
        <pc:chgData name="Yu, Duo" userId="97a69ae5-e632-4bf2-a339-618996bb8e19" providerId="ADAL" clId="{BDB7267F-9A72-434E-9ADD-1A2DB26123DF}" dt="2023-09-13T22:13:38.552" v="104" actId="47"/>
        <pc:sldMkLst>
          <pc:docMk/>
          <pc:sldMk cId="809458027" sldId="297"/>
        </pc:sldMkLst>
      </pc:sldChg>
      <pc:sldChg chg="del">
        <pc:chgData name="Yu, Duo" userId="97a69ae5-e632-4bf2-a339-618996bb8e19" providerId="ADAL" clId="{BDB7267F-9A72-434E-9ADD-1A2DB26123DF}" dt="2023-09-13T22:13:39.409" v="105" actId="47"/>
        <pc:sldMkLst>
          <pc:docMk/>
          <pc:sldMk cId="1000907811" sldId="298"/>
        </pc:sldMkLst>
      </pc:sldChg>
      <pc:sldChg chg="del">
        <pc:chgData name="Yu, Duo" userId="97a69ae5-e632-4bf2-a339-618996bb8e19" providerId="ADAL" clId="{BDB7267F-9A72-434E-9ADD-1A2DB26123DF}" dt="2023-09-13T22:13:41.761" v="107" actId="47"/>
        <pc:sldMkLst>
          <pc:docMk/>
          <pc:sldMk cId="2071179659" sldId="299"/>
        </pc:sldMkLst>
      </pc:sldChg>
      <pc:sldChg chg="del">
        <pc:chgData name="Yu, Duo" userId="97a69ae5-e632-4bf2-a339-618996bb8e19" providerId="ADAL" clId="{BDB7267F-9A72-434E-9ADD-1A2DB26123DF}" dt="2023-09-13T22:13:43.778" v="109" actId="47"/>
        <pc:sldMkLst>
          <pc:docMk/>
          <pc:sldMk cId="1702469562" sldId="301"/>
        </pc:sldMkLst>
      </pc:sldChg>
      <pc:sldChg chg="del">
        <pc:chgData name="Yu, Duo" userId="97a69ae5-e632-4bf2-a339-618996bb8e19" providerId="ADAL" clId="{BDB7267F-9A72-434E-9ADD-1A2DB26123DF}" dt="2023-09-13T22:13:48.073" v="114" actId="47"/>
        <pc:sldMkLst>
          <pc:docMk/>
          <pc:sldMk cId="2626990838" sldId="306"/>
        </pc:sldMkLst>
      </pc:sldChg>
      <pc:sldChg chg="del">
        <pc:chgData name="Yu, Duo" userId="97a69ae5-e632-4bf2-a339-618996bb8e19" providerId="ADAL" clId="{BDB7267F-9A72-434E-9ADD-1A2DB26123DF}" dt="2023-09-13T22:13:48.914" v="115" actId="47"/>
        <pc:sldMkLst>
          <pc:docMk/>
          <pc:sldMk cId="1910796586" sldId="307"/>
        </pc:sldMkLst>
      </pc:sldChg>
      <pc:sldChg chg="del">
        <pc:chgData name="Yu, Duo" userId="97a69ae5-e632-4bf2-a339-618996bb8e19" providerId="ADAL" clId="{BDB7267F-9A72-434E-9ADD-1A2DB26123DF}" dt="2023-09-13T22:13:51.426" v="118" actId="47"/>
        <pc:sldMkLst>
          <pc:docMk/>
          <pc:sldMk cId="1659963580" sldId="308"/>
        </pc:sldMkLst>
      </pc:sldChg>
      <pc:sldChg chg="del">
        <pc:chgData name="Yu, Duo" userId="97a69ae5-e632-4bf2-a339-618996bb8e19" providerId="ADAL" clId="{BDB7267F-9A72-434E-9ADD-1A2DB26123DF}" dt="2023-09-13T22:13:50.612" v="117" actId="47"/>
        <pc:sldMkLst>
          <pc:docMk/>
          <pc:sldMk cId="622217103" sldId="310"/>
        </pc:sldMkLst>
      </pc:sldChg>
      <pc:sldChg chg="del">
        <pc:chgData name="Yu, Duo" userId="97a69ae5-e632-4bf2-a339-618996bb8e19" providerId="ADAL" clId="{BDB7267F-9A72-434E-9ADD-1A2DB26123DF}" dt="2023-09-13T22:13:54.899" v="122" actId="47"/>
        <pc:sldMkLst>
          <pc:docMk/>
          <pc:sldMk cId="142314863" sldId="315"/>
        </pc:sldMkLst>
      </pc:sldChg>
      <pc:sldChg chg="del">
        <pc:chgData name="Yu, Duo" userId="97a69ae5-e632-4bf2-a339-618996bb8e19" providerId="ADAL" clId="{BDB7267F-9A72-434E-9ADD-1A2DB26123DF}" dt="2023-09-13T22:13:42.706" v="108" actId="47"/>
        <pc:sldMkLst>
          <pc:docMk/>
          <pc:sldMk cId="1884134621" sldId="317"/>
        </pc:sldMkLst>
      </pc:sldChg>
      <pc:sldChg chg="del">
        <pc:chgData name="Yu, Duo" userId="97a69ae5-e632-4bf2-a339-618996bb8e19" providerId="ADAL" clId="{BDB7267F-9A72-434E-9ADD-1A2DB26123DF}" dt="2023-09-13T22:13:44.652" v="110" actId="47"/>
        <pc:sldMkLst>
          <pc:docMk/>
          <pc:sldMk cId="2030503160" sldId="319"/>
        </pc:sldMkLst>
      </pc:sldChg>
      <pc:sldChg chg="del">
        <pc:chgData name="Yu, Duo" userId="97a69ae5-e632-4bf2-a339-618996bb8e19" providerId="ADAL" clId="{BDB7267F-9A72-434E-9ADD-1A2DB26123DF}" dt="2023-09-13T22:13:45.512" v="111" actId="47"/>
        <pc:sldMkLst>
          <pc:docMk/>
          <pc:sldMk cId="853028754" sldId="320"/>
        </pc:sldMkLst>
      </pc:sldChg>
      <pc:sldChg chg="del">
        <pc:chgData name="Yu, Duo" userId="97a69ae5-e632-4bf2-a339-618996bb8e19" providerId="ADAL" clId="{BDB7267F-9A72-434E-9ADD-1A2DB26123DF}" dt="2023-09-13T22:13:46.389" v="112" actId="47"/>
        <pc:sldMkLst>
          <pc:docMk/>
          <pc:sldMk cId="3578458023" sldId="321"/>
        </pc:sldMkLst>
      </pc:sldChg>
      <pc:sldChg chg="del">
        <pc:chgData name="Yu, Duo" userId="97a69ae5-e632-4bf2-a339-618996bb8e19" providerId="ADAL" clId="{BDB7267F-9A72-434E-9ADD-1A2DB26123DF}" dt="2023-09-13T22:13:47.259" v="113" actId="47"/>
        <pc:sldMkLst>
          <pc:docMk/>
          <pc:sldMk cId="652144292" sldId="322"/>
        </pc:sldMkLst>
      </pc:sldChg>
      <pc:sldChg chg="del">
        <pc:chgData name="Yu, Duo" userId="97a69ae5-e632-4bf2-a339-618996bb8e19" providerId="ADAL" clId="{BDB7267F-9A72-434E-9ADD-1A2DB26123DF}" dt="2023-09-13T22:13:49.746" v="116" actId="47"/>
        <pc:sldMkLst>
          <pc:docMk/>
          <pc:sldMk cId="3361157278" sldId="323"/>
        </pc:sldMkLst>
      </pc:sldChg>
      <pc:sldChg chg="del">
        <pc:chgData name="Yu, Duo" userId="97a69ae5-e632-4bf2-a339-618996bb8e19" providerId="ADAL" clId="{BDB7267F-9A72-434E-9ADD-1A2DB26123DF}" dt="2023-09-13T22:13:52.298" v="119" actId="47"/>
        <pc:sldMkLst>
          <pc:docMk/>
          <pc:sldMk cId="3023456206" sldId="324"/>
        </pc:sldMkLst>
      </pc:sldChg>
      <pc:sldChg chg="del">
        <pc:chgData name="Yu, Duo" userId="97a69ae5-e632-4bf2-a339-618996bb8e19" providerId="ADAL" clId="{BDB7267F-9A72-434E-9ADD-1A2DB26123DF}" dt="2023-09-13T22:13:53.147" v="120" actId="47"/>
        <pc:sldMkLst>
          <pc:docMk/>
          <pc:sldMk cId="3088064972" sldId="325"/>
        </pc:sldMkLst>
      </pc:sldChg>
      <pc:sldChg chg="del">
        <pc:chgData name="Yu, Duo" userId="97a69ae5-e632-4bf2-a339-618996bb8e19" providerId="ADAL" clId="{BDB7267F-9A72-434E-9ADD-1A2DB26123DF}" dt="2023-09-13T22:13:54.132" v="121" actId="47"/>
        <pc:sldMkLst>
          <pc:docMk/>
          <pc:sldMk cId="1606555212" sldId="326"/>
        </pc:sldMkLst>
      </pc:sldChg>
      <pc:sldChg chg="del">
        <pc:chgData name="Yu, Duo" userId="97a69ae5-e632-4bf2-a339-618996bb8e19" providerId="ADAL" clId="{BDB7267F-9A72-434E-9ADD-1A2DB26123DF}" dt="2023-09-13T22:13:56.186" v="123" actId="47"/>
        <pc:sldMkLst>
          <pc:docMk/>
          <pc:sldMk cId="2646294409" sldId="327"/>
        </pc:sldMkLst>
      </pc:sldChg>
      <pc:sldChg chg="del">
        <pc:chgData name="Yu, Duo" userId="97a69ae5-e632-4bf2-a339-618996bb8e19" providerId="ADAL" clId="{BDB7267F-9A72-434E-9ADD-1A2DB26123DF}" dt="2023-09-13T22:13:57.735" v="125" actId="47"/>
        <pc:sldMkLst>
          <pc:docMk/>
          <pc:sldMk cId="1959384558" sldId="328"/>
        </pc:sldMkLst>
      </pc:sldChg>
      <pc:sldChg chg="del">
        <pc:chgData name="Yu, Duo" userId="97a69ae5-e632-4bf2-a339-618996bb8e19" providerId="ADAL" clId="{BDB7267F-9A72-434E-9ADD-1A2DB26123DF}" dt="2023-09-13T22:13:56.981" v="124" actId="47"/>
        <pc:sldMkLst>
          <pc:docMk/>
          <pc:sldMk cId="1466563907" sldId="32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1:11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9311,'0'0'1608,"7"12"-806,-3 0-677,0-1 0,-1 1 0,0 0 0,-1 0 0,1 16 0,-2 62 529,-1-72-516,-6 140 557,1 83 138,5-229-630,2 1 1,-1 0-1,2 0 0,6 22 0,-6-20-98,-3-14-102,0-1-1,1 1 1,-1-1 0,0 0 0,0 1 0,0-1 0,0 1-1,0-1 1,0 1 0,0-1 0,0 1 0,0-1 0,0 1 0,0-1-1,0 0 1,-1 1 0,1-1 0,0 1 0,0-1 0,0 1-1,-1-1 1,1 0 0,0 1 0,0-1 0,-1 1 0,1-1-1,-1 1 1,1-2-51,0 1 0,0 0-1,-1 0 1,1 0 0,0-1 0,0 1-1,-1 0 1,1 0 0,0-1-1,0 1 1,0 0 0,0-1 0,0 1-1,-1 0 1,1 0 0,0-1-1,0 1 1,0 0 0,0-1 0,0 1-1,0 0 1,0-1 0,0 1-1,0 0 1,0 0 0,0-1 0,0 1-1,0 0 1,0-1 0,1 1-1,-1-1 1,3-11-498,-3 12 485,36-97-5566,-5 15 469,-19 42 2887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1:20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13567,'3'5'712,"1"-4"-208,1 1-48,1-2-1568,-1 0-312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31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9983,'-11'61'1762,"-6"108"-1,17-148-1478,0-1 1,2 1-1,0 0 0,1-1 1,1 0-1,1 0 0,10 28 1,-13-43-269,0 0 0,1 0 0,-1 0 0,1-1 0,0 1 0,1-1 0,-1 1 0,1-1 1,0 0-1,7 6 0,-8-8-29,0 0 1,1 0-1,0 0 1,-1 0-1,1-1 1,0 1-1,0-1 1,0 0-1,0 0 1,0 0-1,0-1 1,0 1 0,0-1-1,8-1 1,-1 1-545,0-2 0,0 1 0,0-2 0,-1 1 0,1-1 0,-1-1 0,1 0 0,-1 0 0,10-7 0,-2-3-3424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31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1 151 9247,'17'-19'651,"100"-100"941,-115 117-1521,0 1 0,1 0 0,-1-1-1,1 1 1,0 0 0,-1 0 0,1 0 0,0 1 0,-1-1-1,1 1 1,0-1 0,0 1 0,0 0 0,0 0 0,-1 0-1,5 1 1,-1 0-64,-1 0 0,0 0-1,1 0 1,-1 1-1,0 0 1,0 0 0,6 4-1,-5-2-10,-1 0 0,0 0 0,0 1 0,0-1 0,0 1 0,-1 1-1,0-1 1,0 0 0,4 8 0,4 9 280,9 27 0,-10-23-73,-7-18-143,2 7 45,1 1 0,1-1-1,0-1 1,11 15 0,-16-25-91,1 0-1,-1-1 1,1 1 0,0 0 0,0-1 0,0 0 0,0 0 0,1 0-1,-1-1 1,1 0 0,0 1 0,0-2 0,0 1 0,0 0-1,0-1 1,0 0 0,7 1 0,18-3 269,-29 1-317,1 0-1,-1 0 0,1 0 1,-1 0-1,1 0 0,-1-1 1,0 1-1,1-1 1,-1 1-1,0-1 0,1 1 1,-1-1-1,0 0 0,1 0 1,-1 1-1,0-1 1,0 0-1,1-2 0,-2 3-60,0 0-1,0-1 1,0 1-1,0 0 1,0 0-1,0-1 0,0 1 1,0 0-1,-1 0 1,1-1-1,0 1 1,0 0-1,0 0 1,0-1-1,-1 1 1,1 0-1,0 0 1,0 0-1,-1-1 0,1 1 1,0 0-1,0 0 1,-1 0-1,1 0 1,0-1-1,0 1 1,-1 0-1,1 0 1,0 0-1,-1 0 0,1 0 1,0 0-1,0 0 1,-1 0-1,1 0 1,0 0-1,-1 0 1,1 0-1,0 0 1,0 0-1,-1 0 0,1 1 1,-1-1-1,-4 1-3612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32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0 12543,'-63'83'1369,"-25"34"-138,71-91-1196,1 0 0,1 1 0,-12 33 0,25-56-264,1-1 1,0 0-1,0 1 0,0-1 0,0 1 1,1-1-1,-1 1 0,1-1 0,0 1 1,0-1-1,1 5 0,2-4-1492,3-2-2369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32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1 13823,'12'36'1048,"3"9"-96,-2 0-1,8 49 0,-19-78-865,-1-1 1,-1 1-1,-1 0 0,0 0 1,-1-1-1,-7 31 1,7-38-171,-1-1 1,0 1 0,-1-1-1,0 0 1,0 0-1,0-1 1,-1 1-1,0-1 1,0 0 0,0 0-1,-1 0 1,0-1-1,0 0 1,-12 7-1,7-5-591,0-1 0,-1-1-1,1 0 1,-1 0-1,0-1 1,0-1-1,-1 0 1,-17 2-1,27-4 244,-1-1 0,0 0 0,0 0-1,0 0 1,-6-2 0,-13-7-3039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33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10879,'23'3'1052,"1"-1"0,-1-1 0,1-1 0,26-4 0,23 0-1125,-71 5 1,1-1 0,-1 0 0,0 0 0,1 0 0,-1 0 0,1 0 0,-1-1 0,0 1 0,1-1 1,-1 1-1,0-1 0,0 0 0,1 0 0,-1 0 0,0 0 0,0-1 0,0 1 0,0 0 0,0-1 0,0 0 0,2-2 0,5-7-3897,-2 6-146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33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16127,'19'9'512,"-2"-2"-160,1-1-24,1 0-184,-4-2-40,-1-3-8,-6-2-7152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34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10111,'-1'73'4467,"0"50"-3660,3-96-795,0-1 0,9 41 0,-10-65-15,-1 2-324,1 0 1,0-1 0,0 1 0,0 0-1,0-1 1,1 1 0,-1-1 0,1 0 0,0 0-1,0 1 1,0-1 0,5 5 0,3-2-3932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35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1 124 7039,'5'2'3753,"20"-4"-2658,144-23 260,-72 13-774,-20 4-91,0 3 0,94 7 0,-134 0-373,0-2 1,0-2 0,0-1 0,-1-2 0,1-2 0,-1-1-1,52-19 1,-69 20-22,30-7-1,-43 12-232,1 1 0,0 0 0,0 0 1,0 1-1,0 0 0,0 0 0,13 3 0,-9 1-5323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35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7679,'-2'7'451,"-1"2"-1,1-1 0,1 0 0,-1 0 1,1 0-1,1 12 0,4 52 1036,-1-31-1484,-2-21 76,1 66 113,-2-75-175,-1 0-1,0 0 0,-1-1 1,0 1-1,-7 17 1,9-27 29,0 0 1,-1 0-1,1 0 1,0 0-1,-1-1 1,1 1 0,-1 0-1,1 0 1,-1-1-1,1 1 1,-1 0-1,0 0 1,1-1 0,-1 1-1,-1 0 1,1-1-13,1 0 1,0 0-1,-1 0 1,1 0-1,0 1 1,-1-1-1,1-1 1,0 1-1,-1 0 0,1 0 1,-1 0-1,1 0 1,0 0-1,-1 0 1,1 0-1,0 0 1,-1-1-1,1 1 1,0 0-1,0 0 1,-1 0-1,1-1 1,0 1-1,-1 0 0,1 0 1,0-1-1,-2-1 71,1-1 0,-1 1 0,1 0 0,0-1-1,0 1 1,0-1 0,0 1 0,0-1-1,0-2 1,0-6 24,0 0 0,1 0-1,0 0 1,1 0-1,0 0 1,1 1 0,0-1-1,7-20 1,2 2 47,26-51 0,-36 77-180,3-6 26,1 0 0,0 1 0,0 0 0,0 0 0,1 0-1,12-11 1,-17 18-10,-1 0-1,1 0 0,0 1 0,0-1 1,0 1-1,0-1 0,0 1 0,0-1 1,0 1-1,0-1 0,0 1 1,0 0-1,0 0 0,0-1 0,0 1 1,0 0-1,0 0 0,0 0 0,0 0 1,0 0-1,0 1 0,0-1 1,2 0-1,-1 1-38,-1 0 0,1 0 0,0 0 1,-1 0-1,1 1 0,0-1 0,-1 0 1,1 1-1,-1-1 0,0 1 0,2 2 0,2 3-72,-1 1-1,1 0 0,-2 0 0,5 11 1,23 105 24,-16-60 358,-14-61-292,27 96-2182,-22-83-3054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36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8959,'2'2'326,"0"1"0,-1 0 0,1 0-1,-1 0 1,0 0 0,0 1 0,0-1-1,0 0 1,-1 0 0,1 1 0,-1 2-1,2 8 158,58 431 1117,-57-411-1418,1 0-1,12 39 0,-16-66-311,-3-6-1032,3-1 1048,-1-1-1,1 1 0,-1 0 1,1-1-1,0 1 1,-1-1-1,1 1 0,0 0 1,-1-1-1,1 1 1,0-1-1,0 1 0,-1-1 1,1 1-1,0-1 1,0 1-1,0-1 0,0 1 1,0-1-1,-1 1 1,1-1-1,0-1 0,9-42-4911,-6 24 2428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1:52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 6911,'5'-3'1828,"-4"7"-101,0 0-1531,-1-3 76,0 3-15,23 289 1374,-14-211-1422,-8-75-194,0-3 43,-1 0-1,0 0 0,0 0 1,0 0-1,0 0 0,-1 5 0,1-8-47,0 0 0,-1-1 0,1 1 0,0 0-1,-1 0 1,1-1 0,-1 1 0,1 0-1,-1-1 1,1 1 0,-1 0 0,0-1-1,1 1 1,-1-1 0,0 1 0,1-1 0,-1 1-1,0-1 1,0 1 0,1-1 0,-1 0-1,0 0 1,0 1 0,0-1 0,1 0 0,-1 0-1,0 0 1,0 0 0,0 0 0,0 0-1,1 0 1,-1 0 0,0 0 0,0 0 0,-1-1-1,0 1-27,1-1-1,-1 1 0,0-1 1,1 1-1,-1-1 0,1 0 1,0 1-1,-1-1 0,1 0 1,-1 0-1,1 0 1,0 0-1,0 0 0,0 0 1,-1-1-1,1 1 0,0 0 1,1-1-1,-1 1 0,0-1 1,0 1-1,1-1 0,-1 1 1,0-1-1,1 1 0,0-1 1,-1 1-1,1-1 0,0 0 1,0-1-1,-1-7-739,1 1 0,0 0 0,3-19 0,-2 24 432,6-43-3019,-4 19 706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36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0 11647,'-42'50'677,"2"-1"573,-72 66-1,90-97-1097,-24 16 0,45-34-76,1 0-1,0 0 1,-1 1-1,1-1 0,-1 0 1,1 0-1,0 1 1,-1-1-1,1 0 1,0 1-1,0-1 1,-1 0-1,1 1 0,0-1 1,0 1-1,-1-1 1,1 0-1,0 1 1,0-1-1,0 1 1,5 4 1617,13-1-155,-17-4-1852,18 4 1315,-1 1 0,35 14 0,-37-12-670,0 2 0,0 0 0,14 11 0,-19-12-312,0 0-1,0-1 1,1-1 0,0 0 0,0 0-1,0-1 1,15 4 0,-7-6-1255,1 0 1,0-1-1,25-1 1,24-6-5566,-55 2 1877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37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9855,'18'3'1312,"0"-2"1,0 0-1,28-2 0,-19-2-871,0-2 0,0 0 0,39-13 1,-49 12-813,0-1 1,-1 0 0,1-1 0,-2-1-1,25-17 1,-37 23-564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38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0 10111,'9'8'1864,"0"0"-1,11 7 0,3-1-1859,0-1-1,36 15 0,27 1 13,-85-29-6,0 1-1,0-1 0,0 0 1,0 1-1,0-1 1,0 1-1,0-1 1,0 1-1,0 0 0,0-1 1,-1 1-1,1 0 1,0 0-1,0-1 0,-1 1 1,1 0-1,-1 0 1,1 0-1,-1 0 0,1 0 1,-1 0-1,0 0 1,1 0-1,-1 0 0,0 0 1,0 0-1,1 0 1,-1 0-1,0 0 0,0 0 1,0 0-1,-1 0 1,1 0-1,0 0 1,0 0-1,0 0 0,-1 0 1,1 0-1,0 0 1,-1 0-1,1 0 0,-1 0 1,0 1-1,-4 5 2,0-1 0,0 1 0,0-1 0,-11 9 0,7-5 88,-21 18-169,-2 0-1,-42 28 0,37-30-96,-53 50 0,90-76 163,0 0 0,0 0 0,0 0 0,0 0 0,0 0 0,-1 0 0,1 1 0,0-1 1,0 0-1,0 0 0,0 0 0,0 0 0,0 0 0,0 0 0,0 0 0,-1 0 0,1 1 1,0-1-1,0 0 0,0 0 0,0 0 0,0 0 0,0 0 0,0 1 0,0-1 0,0 0 1,0 0-1,0 0 0,0 0 0,0 0 0,0 0 0,0 1 0,0-1 0,0 0 0,0 0 0,0 0 1,0 0-1,0 0 0,0 1 0,0-1 0,1 0 0,-1 0 0,0 0 0,0 0 0,0 0 1,0 0-1,0 1 0,10 0 25,16-4 326,-24 2-283,68-11 644,51-7-40,-93 16-447,0 1-1,41 4 0,-29 2 59,-21-2-274,1 0 0,-1-1-1,0-1 1,36-4 0,-54 4 5,0 0-1,-1 0 1,1 0 0,0 0-1,0-1 1,-1 1 0,1 0-1,0 0 1,-1-1 0,1 1-1,0 0 1,-1-1 0,1 1-1,-1 0 1,1-1 0,0 1-1,-1-1 1,1 1-1,-1-1 1,1 1 0,-1-1-1,0 1 1,1-1 0,-1 0-1,1 0 1,-1 0-2,-1 1-1,1-1 1,0 0-1,0 1 1,-1-1-1,1 1 1,0-1-1,-1 1 1,1-1-1,-1 1 1,1-1-1,-1 1 1,1-1-1,-1 1 1,1-1-1,-1 1 1,1 0-1,-1-1 1,1 1-1,-1 0 1,0-1-1,1 1 1,-1 0-1,0 0 1,1 0-1,-1 0 1,0-1-1,-21-4-1322,14 3 46,-1-1-1,1 1 0,-8-5 1,10 3-975,2-3-1739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38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36 13695,'4'20'251,"1"-1"0,1 0-1,1 0 1,10 19 0,-11-25-240,-1-1-4,1-1 1,0-1-1,0 1 1,1-1-1,0 0 0,1-1 1,12 13-1,-18-21-2,-1 0-1,1 0 1,-1-1-1,1 1 1,0 0-1,-1 0 1,1-1-1,0 1 0,0-1 1,-1 0-1,1 1 1,0-1-1,0 0 1,-1 0-1,1 0 1,0 0-1,0 0 1,0-1-1,-1 1 1,1 0-1,0-1 1,0 1-1,-1-1 1,1 0-1,-1 0 0,1 1 1,0-1-1,-1 0 1,1 0-1,1-2 1,5-5 36,1 1 0,-2-1 0,14-16 1,-12 12-30,4-3-31,4-4-106,15-23 0,-29 37 106,1-1 0,-1 1 1,0-1-1,-1 0 0,1 0 1,-1 0-1,0 0 1,-1 0-1,2-11 0,-3 13 19,0 0 0,0 1 0,0-1 0,-1 0-1,-1-6 1,1 8 1,1 1 0,0 0-1,-1-1 1,1 1 0,-1 0-1,0-1 1,1 1 0,-1 0-1,0 0 1,0 0 0,1 0-1,-1 0 1,0 0 0,0 0 0,0 0-1,-1 0 1,1 0 0,-2-1-1,3 2 27,-1 0 0,0 1-1,1-1 1,-1 0-1,1 0 1,-1 0 0,1 1-1,-1-1 1,1 0-1,-1 1 1,1-1 0,-1 1-1,1-1 1,-1 0 0,1 1-1,0-1 1,-1 1-1,1-1 1,0 1 0,-1-1-1,1 1 1,0-1 0,0 1-1,-1 0 1,1-1-1,0 1 1,0 0 0,-7 20 658,6-19-609,-4 17 270,1 1 0,1-1 0,-1 40 1,7 63-277,0-62-102,-1-3 52,2 3 98,-4 0 0,-9 79 0,9-135 4,-1 0 0,0 0 0,0 0 1,0 0-1,0 0 0,-1 0 0,0 0 0,1-1 0,-1 1 0,-1 0 0,-4 5 0,5-6 4,-1-1-1,0 0 1,1 0-1,-1 0 1,0 0-1,0 0 1,0-1-1,-1 1 1,1-1-1,0 0 1,0 0 0,-1 0-1,1-1 1,-7 1-1,-14 1 153,0-2 0,0 0-1,-25-5 1,-72-15-505,77 12-116,35 6 200,2 1-319,-1 0 1,1-1-1,-1 0 0,1 0 1,-10-5-1,17 7 403,0 0 0,0 0 0,0-1 0,-1 1 0,1 0 0,0 0 0,0 0-1,0-1 1,0 1 0,-1 0 0,1 0 0,0-1 0,0 1 0,0 0 0,0 0 0,0-1 0,0 1-1,0 0 1,0 0 0,0-1 0,0 1 0,0 0 0,0 0 0,0-1 0,0 1 0,0 0 0,0 0 0,0-1-1,0 1 1,0 0 0,0 0 0,0-1 0,0 1 0,0 0 0,1 0 0,-1-1 0,0 1 0,0 0-1,0 0 1,0 0 0,1-1 0,-1 1 0,0 0 0,0 0 0,0 0 0,1 0 0,-1-1 0,0 1 0,1 0-1,17-12-2722,-10 7 1171,9-13-1194,0-7-926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39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83 10623,'-4'9'328,"-13"41"1100,16-46-1302,0 0-1,0 0 1,1 0-1,-1 0 1,1 0-1,0 1 0,0-1 1,0 0-1,1 0 1,1 6-1,-1-9-66,-1-1 0,1 1 0,-1 0 0,1 0 0,-1-1 0,1 1 0,0 0 0,-1-1 0,1 1 0,0-1 0,0 1 0,0-1 0,-1 0 0,1 1 0,0-1 0,0 0 0,0 1 0,0-1 0,1 0 0,20 3 356,-20-3-360,9 1 149,0-1 1,0-1-1,0 0 1,0 0 0,-1-1-1,22-7 1,-27 8-178,0-1 1,0 0-1,-1 0 1,1 0-1,0-1 1,-1 0-1,0 0 1,1 0-1,-1 0 1,-1-1-1,1 1 1,0-1-1,-1 0 1,0 0 0,0 0-1,5-9 1,-7 10-244,-1 0 0,1 0 0,-1 0 1,0 0-1,0 0 0,0 0 0,0 0 1,0 1-1,-1-1 0,0 0 0,1 0 1,-1 0-1,0 0 0,-3-5 1,-4-18-3691,8 21 2738,-1 0 0,0 0 0,-1 0 0,-3-10 0,-6-7-1808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39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14079,'1'1'1688,"1"1"-504,1-2-104,1 0-920,1 0-160,-1 0-64,0 0 0,1 0-2176,2 0-440,3-5-80,6-8-1672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5:19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 4351,'-12'13'647,"1"0"-1,0 1 1,1 0-1,-11 21 1,-28 66 2801,43-87-3369,2-5 64,1-3 364,3-17-149,0-2-298,2 1-1,-1-1 0,2 0 0,5-19 0,23-48 173,-29 76-176,0-1-1,0 1 1,0 0 0,1 0-1,0 0 1,0 1-1,0-1 1,5-5-1,-7 9-35,0-1 0,0 0 0,0 1 0,0-1 0,0 1-1,0-1 1,0 1 0,0 0 0,0-1 0,0 1 0,0 0-1,0 0 1,0 0 0,0 0 0,0 0 0,0 0 0,2 0 0,-2 0-8,1 1 1,-1-1 0,1 1-1,-1 0 1,1 0 0,-1-1 0,0 1-1,1 0 1,-1 0 0,0 0-1,1 1 1,-1-1 0,0 0 0,1 2-1,10 13 286,13 25 0,-19-30-241,0 0 0,0-1 1,1 0-1,0-1 0,1 1 0,0-1 0,11 9 1,-18-17-30,0 0 0,0-1 0,1 1 0,-1 0 0,0-1 0,0 1 1,0-1-1,0 1 0,1-1 0,-1 1 0,0-1 0,1 0 0,1 0 0,-3 0-16,0 0 0,1 0 0,-1 0 0,0 0 0,0 0 0,1 0-1,-1 0 1,0 0 0,0 0 0,0 0 0,0 0 0,1-1-1,-1 1 1,0 0 0,0 0 0,0 0 0,0 0 0,0 0 0,1-1-1,-1 1 1,0 0 0,0 0 0,0 0 0,0-1 0,0 1 0,0 0-1,0 0 1,0 0 0,0-1 0,-2-11 92,0 9-258,0 0 0,0 0 0,0 0 0,0 0 0,0 1 0,-1-1 0,1 0 0,-1 1 0,0 0 0,1-1 0,-1 1 0,0 0 0,-1 1 1,1-1-1,0 0 0,-7-1 0,-6 1-4624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5:20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24 7039,'2'-21'2225,"-3"19"-712,-3 12-799,-4 14-408,-2 0 0,0-1-1,-25 39 1,13-22-113,-34 58 619,53-95-436,2-10-95,1-9 22,8-12-37,19-44-1,-21 61-210,0-1-1,0 1 0,1-1 1,0 2-1,1-1 1,10-9-1,-18 20-35,1-1 0,0 1 0,-1-1-1,1 1 1,0 0 0,-1-1 0,1 1 0,-1 0 0,1 0-1,0-1 1,0 1 0,-1 0 0,1 0 0,0 0-1,-1 0 1,1 0 0,0 0 0,0 0 0,-1 0-1,1 0 1,0 1 0,-1-1 0,1 0 0,0 0 0,-1 1-1,1-1 1,0 0 0,-1 1 0,1-1 0,-1 0-1,1 1 1,0-1 0,-1 1 0,1 0 0,21 23 338,-19-20-335,10 10 390,0-1 0,1 0 0,0-1 0,22 14 0,-33-24-326,8 8 77,-9-8-229,-1-1 0,1 1 0,-1-1 0,1 1 0,0-1-1,0 0 1,3 2 0,-4-3-293,0 1-1,0-1 0,0 0 0,0 0 1,0 0-1,0 0 0,0 0 0,0 0 1,0 0-1,0 0 0,0 0 0,2-1 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55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576 22 6655,'-28'-9'695,"23"7"-35,-1 0 0,1 0-1,-11-2 1,8 3-474,1 0-1,-1 1 1,1 0 0,-1 0 0,1 0 0,-1 1-1,1 1 1,-1-1 0,1 1 0,0 0 0,0 0 0,0 1-1,0 0 1,0 1 0,1-1 0,-1 1 0,1 0-1,-9 8 1,4-3-163,-1 1-1,2 1 0,-18 21 0,24-27-5,1 0-1,-1 1 1,1 0-1,1-1 0,-1 1 1,1 0-1,0 0 0,1 0 1,-1 0-1,1 1 0,0 11 1,1 13 71,2 1 0,11 54 1,-1-11-312,12 385 431,-24-411 139,-2 0 0,-10 58-1,8-82-39,-2-1-1,0 1 0,-2-1 0,0-1 1,-2 0-1,-13 24 0,18-39-221,0-1 0,0 0 0,0 0 0,-1 0 0,0-1 0,0 1-1,0-1 1,-1-1 0,0 0 0,0 0 0,-1 0 0,0 0 0,1-1 0,-1-1 0,-1 1-1,1-1 1,-11 2 0,16-4-145,1-1 1,-1 0-1,0 1 0,1-1 0,-1 0 0,0 0 0,0 0 1,1-1-1,-1 1 0,0-1 0,1 0 0,-1 1 0,0-1 1,1 0-1,-1 0 0,1-1 0,0 1 0,-1 0 0,1-1 1,0 0-1,0 1 0,0-1 0,0 0 0,0 0 0,0 0 1,1 0-1,-1-1 0,-1-2 0,-4-7-628,1 0 1,0 0-1,1-1 1,-5-19-1,5 16-71,-8-24-4101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55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10591,'24'-7'409,"0"1"0,0 1-1,26-2 1,-11 2 1426,62-6-349,109 2-1,-202 9-1456,87 2 226,96 14 0,-170-15-724,22-1-1,-22 0-2311,23 2 0,-26 1-1514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1:52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7551,'7'-2'1224,"1"2"-360,-3 0-80,1 0-192,-1 0-40,-3-1-8,0 1 0,-1 0-352,1-2-80,1 2-16,0 0 0,1 0-24,2 2-8,-2-1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57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7 7679,'-11'-7'828,"11"7"-774,0 0 0,-1 0 0,1 0 0,0 0 0,0 0 0,-1 0 0,1 0 0,0 0 0,0 1 1,0-1-1,-1 0 0,1 0 0,0 0 0,0 0 0,0 0 0,-1 0 0,1 1 0,0-1 0,0 0 0,0 0 0,0 0 0,-1 0 0,1 1 0,0-1 0,0 0 1,0 0-1,0 0 0,0 1 0,0-1 0,0 0 0,-2 25 2247,2-17-2750,7 100 1159,-1-30-172,-6-74-425,0-1-1,0 1 1,0 0 0,-1-1-1,1 1 1,-1 0-1,0-1 1,-2 6-1,3-8-55,-1 0-1,1 0 0,-1 1 0,0-1 1,1 0-1,-1-1 0,0 1 0,0 0 0,0 0 1,1 0-1,-1 0 0,0-1 0,0 1 1,0 0-1,0-1 0,0 1 0,-1-1 1,1 1-1,0-1 0,0 1 0,0-1 0,0 0 1,-1 0-1,1 1 0,0-1 0,0 0 1,0 0-1,-1 0 0,0-1 0,0 1-41,0 0-1,0 0 1,0 0-1,0-1 1,0 1-1,0-1 1,0 0-1,0 1 0,0-1 1,0 0-1,1 0 1,-1 0-1,0 0 1,1 0-1,-1-1 1,1 1-1,-1 0 1,1-1-1,-1 1 1,1-1-1,0 0 1,0 1-1,0-1 0,0 0 1,0 0-1,0 0 1,0 1-1,1-1 1,-1 0-1,1 0 1,-1 0-1,1 0 1,0 0-1,0 0 1,0 0-1,0 0 1,0 0-1,0 0 0,1-4 1,1 0-420,0-1 0,0 1 0,0-1 0,1 1 0,-1 0 0,2 0 0,3-7 0,32-37-4953,-38 49 5196,15-17-3073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58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8 6143,'-5'-6'348,"5"6"-200,0 0 0,-1 0 0,1-1 0,0 1 0,-1 0 0,1 0 0,0 0 0,0 0 0,-1 0 0,1 0 0,0 0 0,-1 0 0,1 0 0,0 0 0,-1 0 0,1 0 0,0 0 0,-1 0-1,1 0 1,0 0 0,0 0 0,-1 0 0,1 0 0,-2 2 2031,-1 4-1753,-16 56 119,-17 101 0,20-84-275,8-44-152,-9 45 129,16-72-199,0 1 0,1-1 0,0 1 0,0-1 1,1 1-1,0-1 0,2 10 0,-2-15-35,-1-1 0,1 0 0,0 0 1,0 0-1,0 0 0,0 0 0,0 0 0,0 0 1,1 0-1,-1 0 0,1-1 0,-1 1 1,1 0-1,0-1 0,-1 1 0,1-1 1,0 0-1,0 1 0,4 0 0,-3-1-85,0 0 0,0 0 0,0-1 1,1 1-1,-1-1 0,0 0 0,1 0 0,-1 0 0,0 0 0,0-1 0,1 1 0,-1-1 0,4-1 0,-6 1-31,4 0-442,1-1 0,-1 1-1,0-2 1,4-1 0,6-7-3673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58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11359,'-1'2'23,"1"-1"0,-1 1-1,1-1 1,0 1-1,-1-1 1,1 1 0,0-1-1,0 1 1,0 0-1,0-1 1,0 1 0,1-1-1,-1 1 1,1 2 0,11 25 1380,-6-17-546,0 2-619,59 130-164,-54-124-136,0 0 0,2-1 0,0 0 1,29 30-1,-40-47 6,0 0 0,-1-1 0,1 1 0,0-1-1,0 0 1,1 0 0,-1 0 0,0 0 0,0 0 0,5 1 0,-6-1-152,0-1 1,0 0-1,0 0 1,1 0-1,-1 0 1,0 0-1,0 0 1,0 0-1,0-1 1,0 1-1,1 0 1,-1-1-1,0 1 1,0 0-1,2-2 1,2-2-3587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58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0 12543,'-19'14'334,"2"0"-1,0 2 1,1 0 0,0 0-1,2 2 1,0 0-1,0 0 1,2 1 0,-13 27-1,1-1-171,-3 5-109,2 1-1,-18 56 1,43-107-58,-2 6-134,0-1 0,0 1-1,1 0 1,0 0 0,0 0 0,0 0-1,1 0 1,0 8 0,0-14 46,0 0 1,0 0 0,1 1 0,-1-1 0,0 0-1,1 0 1,-1 0 0,0 1 0,1-1-1,-1 0 1,0 0 0,1 0 0,-1 0 0,0 0-1,1 0 1,-1 0 0,1 0 0,-1 0-1,0 0 1,1 0 0,-1 0 0,0 0 0,1 0-1,-1 0 1,0 0 0,1 0 0,-1-1 0,0 1-1,1 0 1,-1 0 0,0 0 0,1-1-1,-1 1 1,13-7-2947,-6 3-400</inkml:trace>
  <inkml:trace contextRef="#ctx0" brushRef="#br0" timeOffset="1">587 157 15455,'-15'57'-66,"-32"83"-1,39-120 3,-1-1 1,-1-1-1,-1 1 0,0-1 1,-1-1-1,-1 0 0,-25 24 1,29-33-764,0-2 0,0 1 0,0-1 0,-18 9 0,3-4-3244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59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39 7551,'1'-2'23,"4"-11"2121,-2 13-808,0 8-695,-2 6-551,0 0-1,-1 1 1,-1-1-1,0 0 1,-6 26 0,3-19-56,-6 30 34,-30 89-1,31-105 524,13-37-27,1-5-526,0-2 32,-1 0 0,0 0-1,-1-1 1,0 0 0,0 1-1,-1-1 1,-1 0 0,1 0 0,-2 0-1,0-15 1,0 2-102,4-90 222,-2 101-137,-1 1-1,2-1 1,-1 0-1,2 1 1,0-1 0,0 1-1,7-13 1,-10 22-54,0 1-1,-1 0 1,1 0 0,0 0 0,0 0 0,0-1 0,0 1 0,0 0 0,0 1 0,0-1 0,0 0 0,0 0-1,1 0 1,-1 1 0,0-1 0,0 0 0,1 1 0,0-1 0,-1 1 0,-1 0 1,0 0 0,1 0-1,-1 0 1,1 0-1,-1 0 1,0 0 0,1 0-1,-1 0 1,0 0-1,1 1 1,-1-1-1,0 0 1,1 0 0,-1 0-1,0 0 1,0 1-1,1-1 1,-1 0-1,0 0 1,1 1 0,-1-1-1,0 0 1,0 1-1,1-1 1,-1 1 1,1 1 1,-1-1 0,0 0-1,1 0 1,-1 1-1,0-1 1,0 0-1,0 0 1,0 1-1,0-1 1,0 2-1,-6 42 136,-19 77-1,20-99-143,-4 17-105,-15 57 101,23-96 34,1 0-1,0 0 1,-1 1 0,1-1 0,-1 0-1,1 0 1,-1 0 0,1 1 0,-1-1-1,0 0 1,0 0 0,1 0 0,-1 0 0,0 0-1,-2 1 1,3-2-6,0 0-1,0 0 1,0 0-1,-1 0 1,1 0-1,0 0 1,0 0 0,0 0-1,-1 0 1,1 0-1,0 0 1,0 0-1,0 0 1,-1-1 0,1 1-1,0 0 1,0 0-1,0 0 1,-1 0-1,1 0 1,0 0 0,0-1-1,0 1 1,0 0-1,-1 0 1,1 0-1,0 0 1,0-1-1,0 1 1,-5-13 546,3 1-470,1 0 1,1 0-1,0 0 1,0 0-1,1 0 1,4-15-1,-2 8 14,-2 6-66,5-29 93,19-76 1,-23 111-121,6-13 238,-10 40 132,-33 164-192,11-70-128,23-93 110,1-21-169,0 1-1,0-1 1,0 0 0,0 1 0,0-1 0,1 0-1,-1 1 1,0-1 0,0 0 0,0 0 0,0 1-1,1-1 1,-1 0 0,0 1 0,0-1 0,0 0 0,1 0-1,-1 0 1,0 1 0,1-1 0,-1 0 0,0 0-1,0 0 1,1 1 0,-1-1 0,0 0 0,1 0-1,-1 0 1,0 0 0,1 0 0,-1 0 0,0 0 0,1 0-1,-1 0 1,0 0 0,1 0 0,-1 0 0,0 0-1,1 0 1,-1 0 0,0 0 0,1 0 0,-1-1-1,0 1 1,1 0 0,-1 0 0,0 0 0,0 0 0,1-1-1,-1 1 1,0 0 0,1 0 0,-1-1 0,16-8-426,-11 7-218,0-1-1,0 1 1,-1-1 0,1-1 0,4-3 0,4-8-4819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4:00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9983,'19'-7'2256,"-1"0"0,39-10-1,-37 13-2741,-1-2-1,37-15 0,-49 17-37,13-6-601,-19 10 898,0 0 0,0-1 0,0 1 0,0 0 0,-1-1 0,1 1 0,0 0-1,0 0 1,0 0 0,0 0 0,0 0 0,0 0 0,0 0 0,0 0 0,-1 1-1,1-1 1,0 0 0,2 1 0,-2 3-2210,-4 2-485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4:00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14207,'10'-3'0,"-1"0"0,4-2 0,4 0 200,1 0 48,-2 1 8,-5 1 0,0 0-544,6 0-96,13-4-32,14-5-5256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4:02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7039,'-11'2'-31,"10"-2"194,1 0 0,-1 0 0,0 0 1,0 1-1,0-1 0,0 0 0,0 0 0,0 0 0,1 1 0,-1-1 0,0 1 1,-1 0 716,12 8 1429,0-7-2113,0 0 0,0-1-1,0 0 1,0 0 0,0-1-1,0 0 1,14-3 0,2 1 66,431 4 1037,-390 2-1281,0-3-1,122-13 1,-154 6-18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4:03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9983,'1'2'176,"1"-1"0,-1 1 0,1-1 0,-1 1 0,1 0 0,-1-1 0,0 1 0,0 0 0,1 0 0,-1 0 0,-1 0 0,1 0-1,0 0 1,-1 0 0,1 1 0,-1-1 0,1 4 0,0 4 443,-1 1-1,-1 16 1,0-11-798,-7 95 488,0-24-118,8-85-176,0 0 0,0 0 0,0-1-1,-1 1 1,1 0 0,0-1 0,-1 1 0,1 0-1,-2 2 1,2-4-11,0 0-1,-1 0 0,1 0 0,0 1 1,0-1-1,0 0 0,0 0 0,0 0 1,0 0-1,-1 0 0,1 0 0,0 0 1,0 0-1,0 0 0,0 0 0,-1 0 1,1 1-1,0-1 0,0 0 0,0 0 1,0 0-1,-1 0 0,1 0 0,0 0 1,0 0-1,0 0 0,0-1 0,-1 1 1,1 0-1,0 0 0,0 0 1,0 0-1,-1 0 0,-6-9 66,5 6-19,0-1 0,1 0 0,-1 0 0,1 0 0,0 0 0,0 0 0,0 0 0,1 0-1,-1 0 1,1-1 0,0 1 0,0 0 0,1 0 0,-1 0 0,1 0 0,0 0 0,0-1 0,0 2-1,1-1 1,2-6 0,1 1 2,-1 0 0,1 0 0,1 1 0,0 0 0,0 0 0,0 1 0,12-12 0,0 4-68,1 1 0,0 1 0,0 0 0,38-17 0,-51 27 32,0 0-26,0 0-1,0 1 0,0-1 0,0 1 0,9-1 1,-14 3 13,1 0 0,-1-1 0,1 1 0,-1 0 0,1 1 0,-1-1 0,1 0 0,-1 0 1,1 1-1,-1-1 0,1 1 0,-1-1 0,0 1 0,1-1 0,-1 1 0,0 0 0,1 0 0,-1 0 1,0 0-1,0 0 0,0 0 0,0 0 0,0 0 0,0 0 0,0 0 0,0 1 0,0-1 0,1 3 1,2 7 211,0 1 0,0 1 0,-2-1 0,1 0 0,-1 1 0,-1-1 0,0 18 0,0-13-62,0 1 0,7 30 1,-6-40-312,0 1 0,1-1 1,0-1-1,1 1 1,0 0-1,5 7 1,-7-12-78,0-1 1,-1 0 0,1 1-1,0-1 1,0 0 0,0-1 0,1 1-1,-1 0 1,0-1 0,1 1-1,-1-1 1,1 1 0,-1-1 0,1 0-1,0 0 1,-1 0 0,1-1-1,0 1 1,0-1 0,0 1 0,5-1-1,6-2-4649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4:04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13 7167,'0'0'56,"0"0"-1,-1-1 1,1 1-1,0 0 1,0 0-1,-1 0 0,1-1 1,0 1-1,0 0 1,0 0-1,-1-1 1,1 1-1,0 0 0,0 0 1,0-1-1,0 1 1,0 0-1,0-1 1,-1 1-1,1 0 0,0 0 1,0-1-1,0 1 1,0 0-1,0-1 1,0 1-1,0 0 0,0-1 1,0 1-1,1-1 1,8-2 1545,21 4 243,-24 0-1886,137 13 2483,-31-3-933,-87-10-1566,0-1 0,-1-1 0,1-1 0,-1-1-1,1-1 1,33-11 0,-38 12-3018,-20 3 2988,0 0 0,0 0 0,0-1-1,0 1 1,1 0 0,-1 0 0,0 1 0,0-1 0,0 0 0,0 0 0,0 0 0,1 0 0,-1 0 0,0 0 0,0 0 0,0 0 0,0 0 0,0 0 0,0 0 0,1 0 0,-1 0 0,0 0 0,0 1-176,0-1 176,0 0 0,0 0 0,0 0 0,0 0 0,0 0 0,0 0 0,1 1 0,-1-1 0,0 0 0,0 0-1,0 0 1,-6 9-3158,-3-1 690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1:53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7167,'-1'2'229,"0"0"-1,-1 0 0,1 0 1,0 0-1,0 0 0,0 0 1,0 0-1,1 1 0,-1-1 1,1 0-1,-1 0 0,1 1 1,0-1-1,0 0 0,0 5 1,5 39 163,-2-31-292,16 163 600,21 114 197,-39-288-598,0-5-339,0-8-747,0-14-1410,1-5-862,2 6 236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4:04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11 9983,'10'-3'437,"0"1"0,-1 0-1,1 0 1,0 1-1,0 0 1,0 1-1,0 0 1,0 1 0,0 0-1,0 0 1,0 1-1,13 5 1,-18-6-416,-1 0-1,1 1 1,-1 0-1,0 0 1,0 1-1,0-1 1,0 1-1,0 0 1,-1 0 0,1 0-1,-1 0 1,1 1-1,-1-1 1,-1 1-1,1 0 1,0 0 0,-1 0-1,0 0 1,0 0-1,0 0 1,0 1-1,-1-1 1,1 1-1,-1-1 1,-1 1 0,1 0-1,0-1 1,-1 6-1,0-6-2,0 0-1,-1 0 1,1 0 0,-1-1-1,1 1 1,-1 0-1,-1-1 1,1 1 0,0 0-1,-1-1 1,0 1-1,1-1 1,-2 0 0,-3 6-1,1-5 7,1 1 0,-1-1 0,0-1 0,0 1 0,0-1 0,0 0 0,0 0 0,-11 4 0,-38 16-52,1 2 0,-84 56 0,134-79 18,1 0 0,0-1-1,0 1 1,0 0 0,0 0 0,0 1-1,0-1 1,-1 3 0,2-5 10,1 0 0,0 0 0,0 1 0,0-1 0,0 0 0,0 0 0,0 1 0,0-1 0,0 0 0,-1 0 0,1 0 0,0 1 0,0-1-1,0 0 1,0 0 0,0 1 0,0-1 0,0 0 0,0 0 0,0 1 0,1-1 0,-1 0 0,0 0 0,0 1 0,0-1 0,0 0 0,0 0 0,0 0 0,0 1 0,1-1 0,-1 0 0,0 0 0,0 0 0,0 1 0,2-1 5,-1 0 0,0 1 0,0-1 0,0 0 0,0 0 0,0 0-1,0 0 1,0 0 0,0 0 0,1 0 0,-1 0 0,0 0 0,1-1 0,76-15 608,126-22 746,-160 32-962,1 2 1,72 3-1,-113 1-385,25 0-29,-27 0 10,-1 0 1,1 0-1,-1 0 1,0-1-1,1 1 0,-1 0 1,1-1-1,-1 1 1,0-1-1,1 0 0,-1 1 1,0-1-1,0 0 1,0 0-1,1 0 0,0-1 1,-1 0-200,1 0 0,0 0 0,-1 0 0,0 0 0,1-1 0,-1 1 0,0 0 0,1-6 0,-1 5-677,-1 1 0,0-1 0,0 0 0,-1 0 0,1 0 0,0 0-1,-3-5 1,2-2-3313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4:05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17 9983,'-3'3'254,"1"0"-1,0 0 1,-1 0-1,1 0 0,1 0 1,-1 1-1,0-1 0,1 1 1,0-1-1,0 1 1,-1 5-1,0 5 819,-1 24-1,2-26-1409,0 0 347,1-1 0,0 1 0,0-1 0,1 1 0,1-1 0,0 0 0,1 0 0,0 1 0,8 18 0,-11-29 4,1 1 0,0-1 0,0 1-1,-1-1 1,1 0 0,0 0-1,0 1 1,0-1 0,1 0 0,-1 0-1,0 0 1,0 0 0,0 0 0,1-1-1,-1 1 1,1 0 0,-1 0 0,0-1-1,1 1 1,2 0 0,-2-1-3,0 0 1,0 0-1,0 0 1,0-1-1,0 1 1,-1 0-1,1-1 1,0 0-1,0 1 1,0-1-1,0 0 0,0 0 1,-1 0-1,3-1 1,5-5 32,-1 0-1,1-1 1,-1 0 0,10-14-1,-14 17-9,7-8-24,-1-1-1,0-1 1,-2 0 0,1 0 0,-2-1 0,0 0-1,-1 0 1,-1-1 0,0 1 0,-1-1-1,2-21 1,-6 32-48,-1 6 17,-4 15 15,-5 27 1,7 16-3,4 68 0,0-101 61,5 66 233,1 26 558,-6-113-742,-2 0-1,1 0 1,0 0-1,-1-1 1,1 1-1,-1 0 1,0 0 0,-1 0-1,1 0 1,-3 4-1,3-6-16,0-1 1,-1 1-1,1-1 0,0 1 0,-1-1 1,1 1-1,-1-1 0,0 0 1,1 0-1,-1 0 0,0 0 0,0 0 1,1 0-1,-1 0 0,0 0 1,0-1-1,0 1 0,0-1 0,0 0 1,0 1-1,-3-1 0,-36 1 124,0-1 0,1-2 0,-44-8 0,54 8-978,22 2 269,1 0 0,-1-1 1,-14-3-1,21 3 416,1 1 0,-1 0 0,0 0 0,0-1 0,1 1 0,-1 0 0,0-1 0,0 1 0,1-1 0,-1 1 0,0-1-1,1 1 1,-1-1 0,1 0 0,-1 1 0,1-1 0,-1 0 0,1 1 0,-1-1 0,1 0 0,0 1 0,-1-1 0,1 0 0,0 0 0,0 0 0,-1 0 0,1-1-114,0 0 1,0 1-1,1-1 1,-1 0-1,0 1 1,1-1-1,-1 0 1,1 1-1,0-1 0,-1 0 1,3-2-1,2-4-783,0 1 0,1-1 0,10-8-1,-16 15 955,26-24-3619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4:05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7679,'-15'32'38,"11"-27"358,1 1-1,0-1 1,0 1-1,1 0 1,0 0-1,-2 7 1,4-10-316,0 0 1,0 0-1,0 0 0,1 0 1,-1 0-1,1 0 0,-1 0 1,1 0-1,0 0 1,0 0-1,0 0 0,1-1 1,-1 1-1,1 0 0,-1-1 1,1 1-1,0-1 0,0 0 1,4 4-1,-5-4-61,1-1 0,-1 0 0,1 0 0,-1 0-1,1 0 1,-1 0 0,1 0 0,0-1 0,-1 1 0,1 0 0,0-1 0,-1 1 0,1-1-1,0 0 1,0 0 0,0 1 0,0-1 0,-1-1 0,1 1 0,0 0 0,0 0 0,0 0 0,-1-1-1,1 1 1,0-1 0,-1 0 0,1 1 0,0-1 0,-1 0 0,1 0 0,-1 0 0,1 0-1,2-3 1,-3 4-17,-1-1-1,1 0 0,0 0 1,0 0-1,0-1 0,-1 1 1,1 0-1,-1 0 0,1 0 1,-1 0-1,1-1 1,-1 1-1,0 0 0,1 0 1,-1-1-1,0 1 0,0 0 1,0-1-1,0 1 0,0 0 1,0 0-1,-1-1 0,1 1 1,-1-2-1,0-5-251,1 2 58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4:05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13439,'-3'2'0,"0"-1"0,-1 1 0,1-1 920,0 4 2480,4-4-3144,1 0-184,2 2-72,2 0 64,5 0-432,4 2-88,1-3-24,1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5:21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 5247,'-3'-1'560,"-1"1"-168,-2 0-32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5:22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62 10495,'-87'98'768,"84"-95"-718,1 1 0,-1 0 0,1 0-1,0 0 1,0 1 0,1-1 0,-1 0 0,-1 9-1,10-21 665,3-8-529,11-29-139,-14 28-4,1 1 1,0-1-1,1 2 1,1-1 0,0 1-1,16-17 1,-26 31-23,1 1 1,0-1-1,0 0 0,0 1 1,-1-1-1,1 1 0,0-1 1,0 1-1,0-1 1,0 1-1,0 0 0,0-1 1,0 1-1,0 0 0,0 0 1,0 0-1,0 0 0,0 0 1,0 0-1,0 0 1,0 0-1,0 0 0,0 0 1,0 1-1,0-1 0,0 0 1,0 1-1,0-1 0,0 1 1,-1-1-1,1 1 0,0-1 1,0 1-1,0 0 1,-1-1-1,1 1 0,0 0 1,0 0-1,0 1 0,5 4 34,-1 1-1,0 0 1,7 14-1,-6-12 84,4 11 73,-8-15-103,1 0-1,-1 0 1,1-1-1,0 1 0,1-1 1,-1 1-1,1-1 1,7 7-1,-10-11-44,0 1 0,0 0 0,1-1-1,-1 1 1,1-1 0,-1 0 0,0 1-1,1-1 1,-1 0 0,1 0 0,-1 0-1,1 0 1,-1 0 0,0 0 0,1 0-1,-1 0 1,1-1 0,-1 1 0,0-1-1,1 1 1,-1-1 0,0 1 0,1-1-1,0-1 1,-2 2-55,1 0-1,-1-1 0,0 1 1,0-1-1,0 1 0,0 0 1,0-1-1,0 1 1,0 0-1,0-1 0,0 1 1,-1-1-1,1 1 0,0 0 1,0-1-1,0 1 0,0 0 1,0-1-1,-1 1 1,1 0-1,0-1 0,0 1 1,-1 0-1,1-1 0,0 1 1,0 0-1,-1 0 0,1-1 1,0 1-1,-1 0 0,1 0 1,0 0-1,-1-1 1,1 1-1,-1 0 0,1 0 1,0 0-1,-1 0 0,1 0 1,0 0-1,-1 0 0,0 0 1,-17-4-298,-12 3-1450,11 3-3717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6:00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161 145 511,'-8'10'624,"1"0"0,0 0 0,0 0-1,1 1 1,-7 15 0,7-14-616,0 1-1,-1-1 1,0-1 0,-11 13 0,13-18 27,2-3-10,1 0-1,-1 0 0,1-1 0,-1 1 0,0-1 0,0 1 1,0-1-1,0 0 0,0 0 0,-7 2 0,10-3-14,0-1-1,0 0 1,0 0-1,-1 0 1,1 0-1,0 0 1,0 0 0,0 0-1,-1 0 1,1 0-1,0 0 1,0 0-1,0 0 1,0 0-1,-1 0 1,1 0 0,0 0-1,0 0 1,0 0-1,-1 0 1,1 0-1,0 0 1,0 0 0,0-1-1,0 1 1,-1 0-1,1 0 1,0 0-1,0 0 1,0 0-1,0 0 1,0-1 0,-1 1-1,1 0 1,0 0-1,0 0 1,0-9 534,5-8-109,3 6-366,0 1 0,12-13-1,-10 13 9,14-20 0,-23 28-76,24-39 129,-23 36-111,0 1 0,0 0 0,-1 0 0,0-1 0,0 1 0,0 0 0,0-1 0,0-6 0,-1 10 47,0-1 1,0 1-1,1-1 1,-1 1 0,0-1-1,1 1 1,-1-1-1,1 1 1,-1 0 0,3-3-1,-3 4-64,0 0 1,0 0-1,0 0 0,0 0 0,0-1 0,0 1 1,0 0-1,0 0 0,0 0 0,0 0 1,0 0-1,0 0 0,0 0 0,0 0 0,0 0 1,0 0-1,0 0 0,0 0 0,0 0 1,0 0-1,0 0 0,0 0 0,0 0 0,0 0 1,0 0-1,1 0 0,-1 0 0,0-1 1,0 1-1,0 0 0,0 0 0,0 0 0,0 0 1,0 0-1,0 0 0,0 0 0,0 0 1,0 0-1,0 0 0,0 1 0,1-1 0,-1 0 1,0 0-1,0 0 0,0 0 0,0 0 0,0 0 1,0 0-1,0 0 0,0 0 0,0 0 1,0 0-1,0 0 0,0 0 0,0 0 0,0 0 1,0 0-1,0 0 0,0 0 0,0 0 1,0 1-1,0 10 66,-4 2-77,0 0-1,-1 0 1,0-1-1,-1 0 1,0 0-1,-11 15 1,6-8 86,-6 5-5,13-20-65,0 1 1,0 0 0,1 0 0,0 0 0,0 0 0,-4 11 0,7-14-90,2-5-71,2-4 374,-4 7 31,3-4-38,43-71 19,37-82 0,-78 144-699,-13 21 764,-9 16-26,4-3-374,1 1-1,-12 33 1,-5 8 113,23-52 87,4-7-73,1 0 0,-1 0 1,0 0-1,0-1 0,-1 1 1,1 0-1,-1-1 0,0 0 1,0 0-1,0 0 0,-6 5 1,8-8-37,1 0 0,0 0 0,0 1 0,0-1 0,-1 0 0,1 0 0,0 0 0,0 0 0,-1 0 0,1 0 0,0 0 0,0 0 0,0 0 0,-1 0 1,1 0-1,0 0 0,0 0 0,-1 0 0,1 0 0,0 0 0,0 0 0,-1 0 0,1 0 0,0 0 0,0 0 0,-1 0 0,1 0 0,0 0 0,0-1 0,0 1 0,-1 0 0,1 0 1,0-1-1,-2-8 121,6-9 254,3 2-293,0 0-1,2 0 1,10-14-1,9-16 32,-23 35-104,3-2-14,-1-1-1,0 1 0,-1-2 1,-1 1-1,0-1 1,-1 0-1,3-20 1,-6 26-8,-3 10-42,-3 19-103,0-4 90,-12 28 130,-1 2 128,-33 62-1,40-90-290,10-17 105,1 0-1,-1-1 0,1 1 1,0 0-1,-1-1 0,1 1 1,-1-1-1,1 1 0,-1 0 1,0-1-1,1 1 1,-1-1-1,0 0 0,1 1 1,-1-1-1,0 1 0,0-1 1,1 0-1,-1 0 0,0 1 1,0-1-1,-1 0 0,2 0 20,0-1 0,-1 1-1,1-1 1,0 1 0,-1-1 0,1 1-1,0-1 1,0 1 0,0-1-1,0 1 1,-1-1 0,1 1-1,0-1 1,0 0 0,0 1 0,0-1-1,0 1 1,0-1 0,0 1-1,0-1 1,1 0 0,-1 1-1,0-1 1,0 1 0,0-1 0,1 0-1,6-17 17,-6 15-40,10-19-175,19-31 0,-21 39 174,0 0 0,-1-1 0,-1 0 0,0 0 0,6-24 0,-12 35 31,2-10 232,-6 15-137,-5 13-99,-59 118-166,55-105 110,4-10-9,0-1 0,-18 25 0,26-41 56,0 0-1,0 0 0,0 0 0,0 1 0,0-1 0,0 0 0,0 0 1,0 0-1,0 0 0,0 0 0,0 0 0,0 0 0,0 0 1,0 0-1,0 0 0,0 1 0,-1-1 0,1 0 0,0 0 1,0 0-1,0 0 0,0 0 0,0 0 0,0 0 0,0 0 1,0 0-1,0 0 0,-1 0 0,1 0 0,0 0 0,0 0 0,0 0 1,0 0-1,0 0 0,0 0 0,0 0 0,0 0 0,-1 0 1,1 0-1,0 0 0,0 0 0,0 0 0,0 0 0,0 0 1,0 0-1,0-1 0,0 1 0,0 0 0,-1 0 0,5-11 204,59-124-208,-47 100 0,-6 1-82,-8 27 80,0 0 1,0 0 0,1 0-1,4-10 1,-6 16 14,-1 1-1,0-1 1,0 1 0,1-1 0,-1 0-1,0 1 1,1-1 0,-1 1 0,1-1-1,-1 1 1,1-1 0,-1 1-1,1 0 1,-1-1 0,1 1 0,-1-1-1,1 1 1,-1 0 0,1 0-1,0-1 1,-1 1 0,1 0 0,0 0-1,-1 0 1,1 0 0,0-1-1,0 1 1,0 1 6,-1-1 0,1 1-1,-1-1 1,1 1 0,-1-1 0,1 1 0,-1-1-1,0 1 1,1-1 0,-1 1 0,1-1-1,-1 1 1,0 0 0,0-1 0,1 1-1,-1-1 1,0 1 0,0 0 0,0-1-1,0 1 1,0 0 0,0-1 0,0 1-1,0 0 1,0 0 0,0 8 17,-1-6-88,1 0 0,0 0 0,0 0-1,1 0 1,-1 1 0,2 3 0,-2-7 66,0 1 1,0-1-1,1 1 1,-1 0-1,0-1 1,1 1 0,-1-1-1,1 1 1,-1-1-1,0 0 1,1 1-1,-1-1 1,1 1-1,0-1 1,-1 0 0,1 1-1,-1-1 1,1 0-1,-1 0 1,1 1-1,0-1 1,-1 0 0,1 0-1,-1 0 1,1 0-1,0 0 1,-1 0-1,1 0 1,0 0-1,-1 0 1,1 0 0,0 0-1,-1 0 1,1-1-1,-1 1 1,2 0-1,7-3 27,-7 2 35,1 0-1,0 1 0,0-1 1,0 1-1,0-1 0,0 1 1,5 0-1,-7 1-84,0-1 0,0 0 0,0 1-1,0-1 1,0 1 0,0-1 0,-1 1 0,1 0 0,0-1 0,0 1 0,0 0 0,-1-1-1,1 1 1,0 0 0,-1 0 0,1 0 0,0 0 0,-1 0 0,1 0 0,-1 0 0,0 0-1,1 0 1,-1 0 0,0 0 0,1 1 0,6 39 142,-7-35-105,1-1 1,-1 1-1,1-1 0,1 1 1,-1-1-1,1 0 0,0 0 1,0 1-1,0-1 0,1 0 1,0-1-1,6 10 0,-8-13-40,3 3-72,1 1 0,-1 1 0,-1-1 0,5 8 0,-6-10 82,-2-1-1,1 1 0,0-1 0,0 1 0,-1-1 0,0 1 0,1 0 1,-1-1-1,0 1 0,0 0 0,0-1 0,-1 1 0,0 4 0,-2 3 16,2-8-7,0 0 0,1 1 0,-1-1 0,1 0 0,-1 1 0,1-1 0,0 1 0,-1-1-1,2 5 1,8-8 70,-9 1-73,0 0 1,0 0-1,1 0 1,-1 0-1,0 0 1,1 0-1,-1 0 1,0 0-1,0-1 1,1 1-1,-1 0 0,0 0 1,0 0-1,0-1 1,1 1-1,-1 0 1,0 0-1,0 0 1,0-1-1,0 1 1,1 0-1,-1 0 0,0-1 1,0 1-1,0 0 1,0 0-1,0-1 1,0 1-1,0 0 1,0-1-1,0 1 1,0 0-1,0 0 0,0-1 1,0 1-1,0 0 1,0-1-1,0 1 1,0 0-1,0-1 1,-3-4 7,0-1 1,0 1 0,0 0-1,-1 0 1,0 0-1,-5-5 1,7 7-7,0 0 0,1 0 0,-1 0 1,1 0-1,-1 0 0,1-1 0,0 1 0,0-1 0,1 1 0,-1-1 0,1 1 1,-1-1-1,1 1 0,0-1 0,1-4 0,-1 2 0,0 0-1,0 0 1,0 0-1,-1 1 1,-2-7-1,0 4 7,-1 0 0,0-1 0,0 1 0,-1 1 0,0-1 0,-1 1 0,-6-7 0,11 12-16,0 0-1,0 0 0,0 0 0,0 0 0,0 0 0,0 0 1,1 0-1,-1 0 0,1 0 0,-1-3 0,1 4 4,0 0-1,0 0 1,0 0-1,0 0 1,0 0 0,0 1-1,0-1 1,0 0-1,0 0 1,0 0-1,0 0 1,1 0-1,-1 0 1,0 0-1,1 0 1,-1 1-1,1-1 1,-1 0 0,1 0-1,-1 0 1,1 1-1,0-1 1,-1 0-1,1 1 1,1-2-1,-1 2-1,1-1-66,3 7 3,-3-2 59,4 9-31,1-1 0,1 0 0,0-1 0,10 12 0,-9-12 39,-1-1 0,0 1 0,0 1 0,-1 0 0,-1 0 0,0 0 0,6 16 0,-8-17 0,-4-11 10,1 1-1,-1 0 1,0-1 0,0 1-1,1 0 1,-1-1-1,1 1 1,-1-1-1,0 1 1,1 0-1,-1-1 1,1 1 0,-1-1-1,1 1 1,0-1-1,-1 0 1,1 1-1,0-1 1,-1 1-1,1-1 1,0 0 0,-1 0-1,1 1 1,0-1-1,-1 0 1,1 0-1,0 0 1,0 0-1,-1 0 1,1 0 0,0 0-1,-1 0 1,1 0-1,0 0 1,1-1-1,-6-2 55,-5-6-75,0 0 0,-10-15 0,15 19 32,1 0 0,-1-1 0,1 0 0,0 1 0,1-1 0,-1 0 0,-1-10 0,-7-20-116,10 29 86,7 8-12,5 8-13,-11-9 34,3 4-8,0 1-1,1 0 1,-2-1-1,1 1 1,0 0 0,-1 1-1,0-1 1,-1 0-1,1 1 1,1 9-1,0-2-11,-1-4 33,1 0 0,0 0 0,0-1 0,9 15 0,-10-20 0,-1 0 0,1 0 0,1-1 0,-1 1 1,0-1-1,1 1 0,-1-1 0,1 0 1,0 0-1,0 0 0,-1-1 0,1 1 0,1 0 1,-1-1-1,0 0 0,4 1 0,-7-2-13,0 0 0,1 0 0,-1 1 0,0-1 0,0 0-1,0 0 1,0 0 0,0 0 0,0 0 0,0 0 0,1 0 0,-1 0-1,0 0 1,0 0 0,0 0 0,0 0 0,0 0 0,0 0 0,0 0-1,1 0 1,-1 0 0,0 0 0,0-1 0,0 1 0,0 0 0,0 0-1,0 0 1,0 0 0,0 0 0,1 0 0,-1 0 0,0 0 0,0 0-1,0 0 1,0 0 0,0 0 0,0-1 0,0 1 0,0 0 0,0 0-1,0 0 1,0 0 0,0 0 0,0 0 0,0 0 0,0-1 0,0 1-1,0 0 1,0 0 0,0 0 0,0 0 0,0 0 0,0 0 0,0 0-1,0-1 1,-4-9 713,-9-8 318,-15 4-967,23 11 13,0 1-494,1 0 1,-1-1-1,1 1 0,0-1 0,0 0 0,0-1 1,1 1-1,-1 0 0,1-1 0,-6-8 0,-12-22-2947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6:53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1 423 4991,'5'-4'118,"1"0"-1,0 0 1,0 0-1,1 1 0,-1 0 1,0 0-1,1 1 0,0 0 1,8-2-1,24-8 1101,-14 1-232,-14 7-363,0 0 1,0-1 0,10-8-1,-13 9-464,1 0-1,0 0 0,-1 0 1,1 1-1,1 1 0,9-3 1,19-5 374,-31 8-305,0 1 1,0 0 0,0 0-1,11 0 1,5 0-35,-12 1-182,1 0 0,0 0 0,17 4-1,21 1 86,-32-6-10,23-4 0,-23 2 53,24 0-1,-26 4-58,1 1 0,0 0 0,24 7 0,-29-5-93,1-1-1,-1-1 0,1 0 0,0 0 0,0-2 0,0 1 0,15-3 1,56-16 46,-40 8 102,-37 8-125,0 1-1,0 1 0,1-1 1,-1 1-1,0 1 1,0-1-1,11 3 0,50 16-12,-49-12 2,38 7-1,-16-9-47,0-2 0,79-3 0,-91-3 48,0 3 0,0 0 0,31 5 0,7 15 160,-49-18-200,1-1-1,0 0 1,30-4-1,56-12 74,-46 5 120,-22 4-27,-20 2-121,0 1-1,-1 1 1,1 1-1,0 1 1,0 0-1,20 3 1,6 7 170,-34-7-119,1 0-1,-1-1 0,1 0 0,0-1 0,-1 0 1,1 0-1,11-1 0,152-20 192,-153 18-247,0 2 1,-1 0-1,23 4 1,-20-2-3,58 11 68,-60-9-35,-1 0-1,1-2 1,-1 0 0,1-1 0,23-2-1,77-16 114,-82 13-109,0 3-1,1 1 1,62 8 0,-61-4-46,11 1-17,62 3 4,-93-7 85,-1-2 0,0-1 0,37-7 0,-7 0-45,1 1 0,0 2 0,72 2 0,-88 6 36,0 1-1,56 14 1,-57-10-109,0-1 0,58 2 0,56-10 907,182 7-628,-285-4-222,0-1 0,0-3 0,54-10 0,26-1 0,149 16 25,-187 2-103,97-7-21,-19 0 149,-51 7 40,41 1-14,37-2-76,91-2 0,-107-13 0,-79 12 320,99 13 0,-76-5-246,-97-9-52,-1 0 0,1-1 1,31-8-1,-25 4-14,172-35 43,110 16 199,0 2-58,-104-8-226,-138 20-9,-27 7 243,75 1 1,-52 3-155,516 6-376,-364 10 701,-161-11-398,362 6-183,-327-12 258,132-4 50,-158 0-21,72-14-1,-23 2-242,-105 16 164,61-8 30,113 1-1,-44 13 44,205-19 0,120-26 33,-433 39-96,59-2-117,93-16-1,-12-6 221,214-4-1,-231 21-110,77-1 0,-61 20 63,3 0 2,96-14-95,19 0-4,-61 26 32,-155-13 63,-1-3 0,83-2 1,-63-10-200,119-3 333,0 18-242,158 21 111,-336-29-104,193 1 26,-45-20-37,-48 2 234,9 6-292,129-12 258,189-10-183,-369 28 169,114-1-152,-87 8-218,124-2 356,-135-4-129,-1 5 0,105 17 0,-131-14-37,149-10 0,-61-2 287,81 15-355,-109-2 226,69 8-205,18 0 43,87-18 211,-92-1-143,23-12-125,-96 3 138,311 2 2,-230 37-77,-45-3-115,45-18 372,-141-6-157,125 14 1,-145-6-102,89-4 0,-76-3 44,59 0 32,195-24 0,168-27 117,-434 46-116,266-4 161,-279 9-235,112-14 217,-29 1-239,129 15 53,-203 1-33,110-10 150,-15 1-146,3 15 23,73-1 17,88-11-1,-206 3 0,29-8 4,-2 0-61,85 22 16,-171-9 71,6-3-24,75-6 0,-29-1 57,148 15-38,-52-1-71,54 1-59,-128-4 210,-65-7-63,84-10 0,8-2-116,237 25 337,-335-9-310,255 40-186,-250-32 250,5-3-1,0-3 0,97-5 0,-61-2 0,0 2-52,209 3 14,-214 2 186,110 22 0,122 16-178,374-21-124,-549-29 149,53-1-12,248 2 153,-85-19-152,-222 13 0,226-11 114,-232 13-241,23-1 195,-71 10-75,167 20-1,-143-8 8,3 1 0,-46-2-10,-13-2-17,111 26 0,-141-19-327,-29-11 152,-1-1 0,1 0 1,0 0-1,1-1 1,8 2-1,2-2-944,29-2-1,4-1-36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11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28 7551,'-19'-6'4624,"9"2"-4174,-1 0-1,0 0 0,0 2 0,0-1 0,-1 1 1,-22 0-1,27 2-390,0 0 1,0 1-1,0-1 1,0 1-1,1 1 1,-1 0-1,0 0 0,1 0 1,-1 0-1,1 1 1,0 0-1,-11 7 1,15-8-50,1-1 1,-1 1-1,1 0 1,-1-1 0,1 1-1,-1 0 1,1 0-1,0 0 1,0 0 0,0 0-1,0 0 1,0 0-1,1 0 1,-1 0-1,1 1 1,-1-1 0,1 0-1,0 0 1,0 4-1,0 4-25,1 0-1,0 0 1,4 12 0,-1-1-74,65 441-114,-62-394 749,-1 88-1,-6-144-507,-1 0 1,0 0-1,0 0 0,-6 22 1,6-31-26,0 0 0,0 0 0,0 0 0,-1 0 0,1 0 0,-1 0 0,0 0 0,0 0 0,0-1 0,0 1 0,0-1 0,-1 1 0,1-1 0,-1 0 0,1 0 0,-1 0 0,0 0 0,0 0 0,0-1 0,0 1 1,-6 1-1,4-1-59,-1-1 0,0-1 0,1 1 0,-1-1 0,0 0 0,1 0 0,-1 0 0,1-1 0,-1 0 0,0 0 0,1 0 0,0-1 0,-1 0 0,1 0 0,0 0 0,-9-6 0,8 5-367,1-2 0,-1 1 1,1-1-1,-1 0 0,1 0 0,1 0 1,-1-1-1,1 1 0,0-1 1,0 0-1,0-1 0,1 1 0,-3-8 1,-3-14-3766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12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9951,'137'3'4302,"-43"-3"-3430,-9 2-447,122 20 0,-192-19-360,-2 0-51,0-1 0,1 0 0,13-1 0,-23-1 19,0 0 0,0 0 0,0-1 0,0 0 0,0 1 0,-1-2 0,1 1 0,0 0 0,-1-1 0,1 1 0,-1-1 0,1 0 0,-1 0 0,6-6 0,0 0-438,-1-1 0,0 0 0,0 0 0,7-13 0,-7 7-4906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1:53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8063,'48'1'3654,"-5"0"-2144,75-9 1,-96 4-1582,1-1 0,-1-1 0,0-2 0,26-11 1,8-8-3284,-45 23 1279,-3 2-1465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13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15 137 7295,'-4'7'1394,"3"-4"-1114,-1-1 0,1 1 0,0 0 0,-1 0-1,2-1 1,-1 1 0,0 0 0,0 0 0,1 0 0,-1 0 0,1 0 0,0 0-1,0 3 1,10 52 319,-8-48-514,1 1 0,-1-1 0,-1 1 0,0 0 0,-1 0-1,0-1 1,0 1 0,-3 13 0,3-24-71,0 0 1,0 0-1,0-1 0,0 1 0,0 0 1,0 0-1,0 0 0,0 0 1,0 0-1,0 0 0,0 0 0,0 0 1,0 0-1,0 0 0,-1 0 1,1 0-1,0 0 0,0 0 0,0 0 1,0 0-1,0 0 0,0 0 1,0 0-1,0 0 0,0 0 0,0 0 1,0 0-1,0 0 0,0 0 0,0 0 1,0 0-1,0 0 0,0 0 1,0 0-1,0 0 0,0 0 0,0 0 1,0 0-1,-1 0 0,1 0 1,0 0-1,0 0 0,0 0 0,0 0 1,0 0-1,0 0 0,0 0 1,0 0-1,0 0 0,0 0 0,0 0 1,0 0-1,0 1 0,0-1 1,0 0-1,0 0 0,-2-8 393,-1-6 0,3 12-246,0-2-1,2-16-101,1 1 0,1 0-1,7-25 1,-6 31-21,-1-1 0,-1 1 0,-1-1 0,1 0 0,-2 0 0,0-15 0,-1 20 94,-1 0 1,0 0 0,0 0-1,-1 0 1,0 0 0,-1 0 0,0 1-1,0-1 1,-1 1 0,-6-11-1,10 19-128,0-1 0,0 1 0,0 0 0,0 0 0,0-1 0,-1 1 0,1 0 0,0 0 0,0-1-1,0 1 1,0 0 0,0 0 0,0 0 0,0 0 0,-1-1 0,1 1 0,0 0 0,0 0 0,0 0 0,-1 0 0,1-1-1,0 1 1,0 0 0,0 0 0,-1 0 0,1 0 0,0 0 0,0 0 0,0 0 0,-1 0 0,1 0 0,0 0 0,0 0 0,-1 0-1,1 8 216,4 15 73,14 24-394,-13-36 39,0 1 1,-1 0-1,0 0 1,-1 0-1,2 15 1,-4-18-290,3 29-2567,4-17-2137,-4-15 1324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14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22 123 9247,'-1'9'372,"-4"58"1378,4 98 0,2-156-1817,-1-1 908,-6-18 211,4 0-884,0 1 1,0 0 0,1 0-1,0-1 1,0 1 0,1-1 0,1-14-1,0-2 7,3-98 187,-2 104-341,1 1 0,0 0 0,1 0-1,10-24 1,-14 42-10,0 0-1,0 0 0,0 1 1,1-1-1,-1 0 1,1 1-1,-1-1 1,0 0-1,1 1 0,-1-1 1,1 1-1,-1-1 1,1 1-1,0-1 0,0 0 2,-1 1 0,0 0 0,0 0-1,1 0 1,-1 0 0,0 0-1,0 0 1,1 0 0,-1 0 0,0 0-1,0 0 1,1 0 0,-1 0-1,0 0 1,0 0 0,1 1 0,-1-1-1,0 0 1,0 0 0,1 0-1,-1 0 1,0 0 0,0 0 0,0 1-1,1-1 1,-1 0 0,0 0-1,1 2 25,0-1-1,0 0 1,-1 0-1,1 1 0,0-1 1,-1 0-1,1 1 0,-1-1 1,1 1-1,-1-1 0,0 1 1,1 1-1,-1 12 286,0 0 0,-2 0-1,-5 28 1,5-31-246,0 0 0,0 0 0,1 1 0,0-1 0,1 1 0,3 19 0,-2-25-103,1 0 0,0 0 0,0 0-1,6 11 1,-8-17-142,1 0 0,-1 1 0,1-1 0,0 0 0,-1 1 0,1-1-1,0 0 1,0 0 0,0 0 0,0 0 0,0 0 0,0 0 0,1 0 0,-1 0-1,0 0 1,0-1 0,1 1 0,-1 0 0,0-1 0,1 1 0,-1-1 0,0 0 0,1 1-1,-1-1 1,1 0 0,-1 0 0,1 0 0,-1 0 0,1 0 0,1 0 0,-3 0-49,1-1-1,-1 1 1,0 0 0,1-1 0,-1 1 0,0 0 0,1-1 0,-1 1 0,0 0 0,1-1 0,-1 1 0,0-1 0,0 1-1,0 0 1,1-1 0,-1 1 0,0-1 0,0 0 0,0 0-6,2-6-3573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16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8575,'-7'12'330,"2"1"1,0 0-1,0 0 0,1 0 0,0 0 0,2 1 0,-1-1 0,0 17 0,4 115 1247,1-95-1209,-2-39-267,1 27 410,6 40-1,-5-67-476,1 1-1,-1 0 1,2-1-1,-1 0 0,2 0 1,0 0-1,11 18 1,-15-27-14,-1-1 1,1 0 0,0 0-1,0 0 1,0 0 0,0 0 0,0 0-1,0 0 1,1 0 0,-1 0-1,0 0 1,0-1 0,1 1 0,-1 0-1,0-1 1,1 1 0,-1-1-1,0 0 1,1 1 0,1-1 0,0 0-248,-1 0 0,1-1 1,-1 1-1,1 0 1,-1-1-1,1 0 1,-1 0-1,0 0 0,1 0 1,-1 0-1,3-2 1,11-8-4444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16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7807,'1'-1'75,"1"-1"0,-1 1-1,1 0 1,0 0-1,0 1 1,0-1 0,-1 0-1,1 0 1,0 1 0,0 0-1,0-1 1,0 1-1,0 0 1,0 0 0,0 0-1,0 0 1,0 0 0,0 0-1,0 0 1,0 1-1,0-1 1,0 1 0,0 0-1,-1-1 1,1 1-1,0 0 1,0 0 0,-1 0-1,1 0 1,0 0 0,-1 1-1,1-1 1,-1 0-1,2 3 1,5 5 180,-1 1-1,0 0 1,0 0-1,8 18 1,-7-12-301,41 91 1231,-14-29 143,-30-68-1185,0-1-1,0 0 1,1 0 0,11 12-1,-14-18-126,0 0 0,0 0 0,0-1-1,0 1 1,0-1 0,7 4 0,-8-6-3,0 1 0,-1 0 1,1-1-1,0 1 1,0-1-1,0 0 0,0 1 1,-1-1-1,1 0 0,0 0 1,0 0-1,0-1 1,0 1-1,0 0 0,2-1 1,-3 0-43,0 1 0,0-1 0,-1 1 0,1-1 1,0 0-1,0 1 0,0-1 0,-1 0 0,1 0 1,0 1-1,-1-1 0,1 0 0,-1 0 0,1 0 1,-1 0-1,1 0 0,-1 0 0,0 0 0,0 0 1,1 0-1,-1 0 0,0 0 0,0 0 0,0 0 1,0 0-1,0 0 0,0-1 0,-4-31-3168,3 27 2519,-5-23-1928,2 10-440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16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1 11263,'-115'142'3896,"100"-120"-3783,1 0 0,1 1 0,1 0 0,2 1 0,-11 32 0,13-27-138,6-18 44,2-11-4,0 0-1,0 0 1,0 0 0,0 0-1,0 0 1,0 0 0,1 0-1,-1 0 1,0 0 0,0 0-1,0 0 1,0 0 0,0 0-1,0 0 1,0 0 0,0 0 0,0 0-1,6-13-1594,0-1 0,2 1 1,12-19-1,-5 10-934,-4 5-469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17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12415,'36'172'4648,"-32"-147"-3944,-1 1 0,-1-1 0,-2 46 0,-1-64-653,0 0-1,-1 0 0,1 0 1,-1 0-1,-1 0 0,1 0 1,-1 0-1,-6 9 0,7-13-229,0 1 0,-1-1 0,1 0 0,-1 0-1,0 0 1,0 0 0,0 0 0,0-1 0,0 1-1,-1-1 1,1 0 0,-1 0 0,1 0 0,-1-1-1,0 1 1,-5 1 0,-1-2-6132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17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10239,'31'-5'2838,"54"-18"0,-55 14-2178,50-9 0,-53 19-459,-23 0-162,1-1 0,-1 0 0,0 0 0,7-1 0,-10 1-113,-1 0 0,0 0-1,1 0 1,-1 0 0,0 0 0,1 0-1,-1-1 1,0 1 0,0 0-1,1 0 1,-1 0 0,0 0 0,0-1-1,1 1 1,-1 0 0,0 0 0,0-1-1,0 1 1,1 0 0,-1 0-1,0-1 1,0 1 0,0 0 0,0-1-1,0 1 1,0 0 0,1-1-1,-1 1 1,0 0 0,0 0 0,0-1-1,0 1 1,0 0 0,0-1 0,0 1-1,0 0 1,0-1 0,-1 1-1,1 0 1,0-1 0,0 1 0,0 0-1,0-1 1,0 1 0,0 0-1,-1 0 1,1-1 0,0 1 0,0 0-1,-1-1 1,0 0-576,1 0 0,-1 0 1,0 0-1,0 0 0,0 0 0,0 0 0,0 0 0,0 0 0,0 0 0,0 1 1,-2-2-1,-8 0-2052</inkml:trace>
  <inkml:trace contextRef="#ctx0" brushRef="#br0" timeOffset="1">150 249 19327,'20'3'96,"-1"-2"-24,-2-1-8,1-1-408,-2 0-80,-5-1-24,-4 1 0,1-1-1992,2 1-408,4-6-72,8-8-1248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19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8959,'-1'50'2177,"6"131"5038,-4-162-6763,2 16-2374,-3-33 1121,0 0 1,1 1-1,0-1 1,-1 0-1,1 0 1,0 0-1,0 0 0,0 0 1,0 0-1,0 0 1,3 3-1,2 0-2330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20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64 8703,'-5'5'908,"4"-4"-678,0-1 1,-1 1 0,1 0-1,0 0 1,0 0-1,0 0 1,1 0 0,-1 0-1,0 0 1,0 0-1,0 0 1,1 0 0,-2 3 542,12-6 592,31-5-857,0 1-1,59-1 1,84 11 141,-134-1-273,0-2 0,0-3 0,88-13 0,-116 9-55,36-14 1,-39 13-204,0 0 0,26-5 1,-44 12-166,0-1 0,0 1 0,0 0 1,0 0-1,0-1 0,0 1 1,0 0-1,0 0 0,0 0 1,0 0-1,0 0 0,0 0 1,0 1-1,0-1 0,0 0 1,0 0-1,0 1 0,0-1 1,-1 1-1,1-1 0,0 1 1,0-1-1,0 1 0,0-1 0,-1 1 1,1 0-1,0-1 0,-1 1 1,1 0-1,0 0 0,-1-1 1,1 1-1,-1 0 0,1 0 1,-1 0-1,0 0 0,1 0 1,-1 0-1,0 1 0,3 4-1587,0-3-642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20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43 9311,'-4'14'577,"0"2"1,1-1-1,0 0 0,1 1 0,1-1 0,1 17 0,1 54-260,-2 96 60,1-180-364,0-1-1,-1 0 1,1 1 0,0-1 0,0 1 0,-1-1 0,1 1 0,0-1 0,-1 1 0,0-1-1,1 0 1,-1 1 0,-1 0 0,2-2 21,-1 1 1,1-1-1,-1 0 1,1 0-1,-1 1 0,1-1 1,-1 0-1,0 0 1,1 0-1,-1 0 0,1 0 1,-1 0-1,0 0 0,1 0 1,-1 0-1,1 0 1,-1 0-1,1-1 0,-1 1 1,0 0-1,1 0 0,-1 0 1,1-1-1,-1 1 1,1 0-1,-1-1 0,1 1 1,-1 0-1,1-1 0,0 1 1,-1-1-1,1 1 1,-1-2-1,-2 0 46,1-1 0,-1 0 0,1 0 0,0 0 0,0 0 1,0 0-1,0-1 0,1 1 0,-1-1 0,1 1 0,0-1 0,0 1 0,0-1 0,1 0 1,-1 0-1,1 1 0,0-6 0,0-7 89,1-1 0,5-26 0,-4 32-89,4-21-26,2 0-1,0 1 0,2 0 1,1 1-1,24-44 0,-33 70-60,19-32 26,-18 33-35,-1 0 1,0 1-1,1-1 1,-1 0-1,1 1 1,0-1-1,0 1 1,5-4-1,-7 6 19,-1 0-1,1 0 1,0 0-1,-1 0 1,1 0-1,-1 0 1,1 0-1,-1 0 1,1 0-1,0 0 1,-1 0-1,1 0 0,-1 0 1,1 0-1,-1 1 1,1-1-1,-1 0 1,1 0-1,-1 1 1,1-1-1,-1 0 1,1 1-1,-1-1 1,1 0-1,-1 1 1,0-1-1,1 1 1,-1-1-1,0 1 1,1-1-1,-1 1 1,0-1-1,0 1 1,1-1-1,-1 1 1,0-1-1,0 1 0,0 1 1,8 26 167,-7-23-157,15 110 8,-2-13 12,3-38 68,-12-49-288,0 0-1,-1 0 0,-1 1 0,3 30 0,-9-15-2089,4-28 490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1:53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0 231 10847,'24'0'320,"0"0"0,-1-2 0,1 0 0,-1-2 0,28-7 0,-42 7-215,1-1 0,-1 0-1,0 0 1,17-13 0,-7 4-21,-16 12-65,7-5 41,0 0 1,11-11-1,-19 17-37,0-1 1,0 1 0,-1-1-1,1 0 1,-1 1-1,1-1 1,-1 0 0,0 0-1,0 0 1,0 0 0,0-1-1,0 1 1,0 0 0,-1 0-1,1 0 1,-1-1-1,1 1 1,-1 0 0,0-4-1,0 4 14,-1 0 0,0 0 0,1 1 0,-1-1 0,0 0 0,0 0 0,0 0 0,-1 1-1,1-1 1,0 1 0,0-1 0,-1 1 0,1-1 0,-1 1 0,0 0 0,1 0 0,-4-2 0,-4-2 89,-1 0 0,-12-4 1,6 3-75,5 1-24,0 0-1,0 1 1,0 0-1,-1 1 1,0 0-1,-20-2 1,27 5-7,1 0 0,0 0 0,0 1 0,0-1 0,0 1 0,0 0 0,0 0 0,0 0 0,0 0 0,1 1 0,-1 0 0,0-1 0,1 2 0,-1-1 0,1 0 0,0 0 0,0 1 0,0 0 0,0 0 0,0 0 0,0 0 1,1 0-1,-4 6 0,0 2 15,1 0-1,0 0 1,1 0 0,0 1 0,0 0 0,2 0 0,-1 0 0,2 0 0,-1 0 0,2 0 0,-1 0 0,2 0 0,0 1 0,0-1-1,1 0 1,1 0 0,4 15 0,-4-21-40,0 0-1,0 0 1,0-1-1,0 1 1,1-1-1,0 0 1,0 0-1,0 0 1,1 0-1,0-1 1,0 0-1,0 0 1,0 0-1,0-1 1,1 0-1,0 0 1,0 0-1,0 0 1,0-1-1,0 0 1,8 1-1,-7-1 26,1-1-1,0 0 0,0-1 1,-1 0-1,1 0 0,0 0 0,0-1 1,0 0-1,-1-1 0,1 0 1,-1 0-1,1 0 0,-1-1 1,0 0-1,0-1 0,0 1 1,8-7-1,-4 3 174,-5 3-959,-1-1 0,1 1 0,0-1 0,-1 0 0,8-9 0,-4 0-3922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21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8703,'-2'2'289,"1"-1"0,-1 1-1,0 0 1,1-1-1,0 1 1,-1 0 0,1 0-1,0 0 1,0 0 0,0 0-1,0 1 1,1-1-1,-1 0 1,0 0 0,1 1-1,-1 3 1,0 6 47,0 25 0,2-25-211,6 329 667,2-267-629,-1-16-8,-8-56-134,0-1 1,0 1 0,0 0 0,0 0-1,0 0 1,-1-1 0,1 1-1,-1 0 1,0 2 0,1-3-36,-1-1 0,1 0 1,0 1-1,0-1 0,0 0 0,-1 1 1,1-1-1,0 1 0,-1-1 0,1 0 0,0 1 1,-1-1-1,1 0 0,0 0 0,-1 1 1,1-1-1,-1 0 0,1 0 0,0 0 1,-1 0-1,1 1 0,-1-1 0,1 0 0,-1 0 1,1 0-1,0 0 0,-1 0 0,1 0 1,-1 0-1,1 0 0,-1 0 0,1 0 1,-1 0-1,1 0 0,0-1 0,-1 1 1,1 0-1,-1 0 0,1 0 0,0-1 0,-1 1 1,0-1-1,1 1-171,-1-1 0,0 0 0,1 1-1,-1-1 1,1 0 0,-1 0 0,1 0 0,-1 1 0,1-1 0,-1 0 0,1 0 0,0 0-1,0 0 1,0 0 0,-1 0 0,1 0 0,0 0 0,0 0 0,0 0 0,0 0-1,0 0 1,1 1 0,-1-1 0,0-1 0,2-14-3842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21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1 10879,'-41'2'3706,"34"-1"-3670,0 1-1,0 0 0,0 0 0,0 1 0,1-1 0,-9 6 0,3-1-97,0 1 0,1 0 0,0 1 0,-18 17 0,9-4 301,-22 31 0,42-53-178,-1 1 0,1-1 1,0 1-1,-1-1 0,1 1 0,0-1 0,-1 1 0,1 0 0,0-1 0,-1 1 0,1 0 1,0-1-1,0 1 0,0 0 0,0-1 0,0 1 0,0 0 0,0-1 0,0 1 1,0 0-1,0-1 0,0 1 0,0 0 0,0-1 0,0 1 0,1-1 0,-1 1 0,0 0 1,1-1-1,-1 1 0,0-1 0,1 1 0,-1 0 0,1-1 0,-1 1 0,0-1 0,1 0 1,-1 1-1,1-1 0,0 1 0,0 0 0,4 1 243,0 0-1,0 1 1,0-2-1,8 3 1,3 1 142,15 11-207,1 0 1,-2 2 0,-1 2-1,0 1 1,31 28-1,-54-44-202,0 0 0,0 0 0,1-1-1,0 0 1,10 4 0,-15-7-24,-1 0 1,1-1-1,0 1 1,0-1-1,0 0 0,0 1 1,0-1-1,0 0 1,0 0-1,-1 0 1,1 0-1,3-1 0,-4 0 0,0 1 0,0-1-1,0 1 1,0-1-1,0 1 1,0-1-1,0 0 1,0 0 0,0 1-1,0-1 1,0 0-1,-1 0 1,1 0 0,0 0-1,0 0 1,-1 0-1,1 0 1,-1 0-1,1 0 1,-1 0 0,1-2-1,0 0-5,-1 1-1,1-1 1,-1 1-1,1-1 1,-1 1 0,0-1-1,0 0 1,0 1-1,0-1 1,-1 0-1,1 1 1,-1-1 0,0 1-1,1-1 1,-1 1-1,0-1 1,0 1-1,-1 0 1,1 0 0,0-1-1,-1 1 1,-1-2-1,0 1-281,0 0 0,0 0-1,-1 0 1,1 0-1,-1 1 1,1-1-1,-1 1 1,0 0 0,0 0-1,0 0 1,0 1-1,-6-2 1,4 1-437,3 2 68,-1-1 1,0 0-1,1 0 0,0-1 0,-5-1 0,-6-8-4624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23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10239,'18'-3'918,"0"0"0,0 1 0,-1 1 0,1 1-1,36 3 1,25 1-446,-68-5-484,0 1 0,-1-2 0,1 0 0,-1 0 0,15-5 0,-13 2 40,-1-1 1,0 0-1,0 0 1,11-9-1,-9 5-54,20-10 1,-33 20-7,0 0 0,0 0 0,0 0 0,0 0 0,0 1 0,0-1 0,0 0 0,0 0 0,0 0 0,0 0 0,0 0 0,0 0 0,0 0 0,0 0 0,0 0 0,0 0 0,0 0 0,0 0 0,0 0 0,0 0 0,0 0 0,0 0 1,0 0-1,0 0 0,0 0 0,0 1 0,0-1 0,0 0 0,0 0 0,0 0 0,0 0 0,0 0 0,0 0-96,0 0 96,0 0 0,0 0 0,0 0 0,0 0 0,0 0 0,1 0 0,-1 0 0,0 0 0,0 0 0,0 0 1,0 0-1,0 0 0,0 0 0,-6 9-1202,-9 9-742,14-18 1868,-19 23-3012,10-11-74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24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9599,'-1'1'53,"0"0"310,-1 0-1,0 0 1,1 0 0,-1 1 0,1-1-1,-1 1 1,1 0 0,0-1 0,-1 3 0,1-4-289,1 0 0,0 1 0,0-1 0,0 0 0,0 0 0,0 1 0,0-1 0,0 0 0,0 1 1,0-1-1,0 0 0,1 0 0,-1 1 0,0-1 0,0 0 0,0 1 0,0-1 0,0 0 0,0 0 1,0 0-1,1 1 0,-1-1 0,0 0 0,0 0 0,1 1 0,11 5 559,23 7-267,66 25 49,-86-31-352,0 1 0,0 0 0,-1 1 0,19 15 0,-11-7 108,-16-12-26,0 0-1,0-1 1,0 2-1,-1-1 1,1 1-1,-1 0 1,0 0 0,5 10-1,-9-15-121,-1 0 0,1 1-1,-1-1 1,0 0 0,0 0 0,0 0-1,0 1 1,0-1 0,0 0-1,0 0 1,0 0 0,0 1 0,0-1-1,-1 0 1,1 0 0,0 0 0,-1 0-1,1 0 1,-1 1 0,0-1-1,0 1 1,-20 23 208,14-17-215,-3 3-45,-1-1 1,1 0-1,-2-1 1,1 0-1,-14 7 1,-66 33 299,67-37-299,28-13 167,0 1 1,0 0-1,0 0 1,1 0-1,-1 0 0,7 2 1,5 0 57,50 2-128,-10-1-24,94-4 1,-89-4 29,-61 5-72,0 0-1,0 0 1,-1 0 0,1 0 0,0 0 0,0 0 0,0 0-1,0 0 1,0 0 0,0 0 0,0 0 0,0 0-1,0 0 1,0 0 0,0 0 0,-1-1 0,1 1 0,0 0-1,0 0 1,0 0 0,0 0 0,0 0 0,0 0-1,0 0 1,0 0 0,0 0 0,0 0 0,0 0 0,0-1-1,0 1 1,0 0 0,0 0 0,0 0 0,0 0-1,0 0 1,0 0 0,0 0 0,0 0 0,0-1 0,0 1-1,0 0 1,0 0 0,0 0 0,0 0 0,0 0-1,0 0 1,0 0 0,0 0 0,0 0 0,0 0-1,0 0 1,0-1 0,0 1 0,1 0 0,-1 0 0,0 0-1,0 0 1,0 0 0,0 0 0,0 0 0,0 0-1,-8-4-2,7 4-3,-9-3-127,-14-5-4259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25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 9343,'-3'0'288,"1"1"-1,0 0 0,0-1 1,0 1-1,0 0 0,0 0 0,0 0 1,0 0-1,0 1 0,1-1 1,-1 0-1,0 1 0,1-1 0,-1 1 1,1 0-1,0 0 0,-1-1 1,1 1-1,0 0 0,0 0 0,0 0 1,0 0-1,0 0 0,1 0 1,-1 0-1,0 3 0,-1 6-100,0 1 0,1 0 0,1 20 0,-1-18-62,1 25-110,5 48 0,-4-74-3,1-1 1,1 1 0,0-1-1,1 0 1,0 0 0,1 0-1,0 0 1,7 10 0,-11-20 1,1 1 0,0-1 0,-1 0 0,1 1 1,0-1-1,0 0 0,0 0 0,1-1 1,-1 1-1,0 0 0,1-1 0,-1 1 1,1-1-1,0 0 0,-1 0 0,1 0 0,0 0 1,-1 0-1,1-1 0,0 1 0,0-1 1,0 0-1,4 0 0,-3 0 15,0-1 0,0 0 0,-1 0-1,1 0 1,0 0 0,0-1 0,0 1 0,-1-1-1,1 0 1,-1 0 0,1 0 0,-1-1 0,0 1 0,0-1-1,5-6 1,6-7-77,-1-1 0,-1-1 0,0 0 0,16-37 0,-21 40-66,-2 1 0,0-1 0,-1 0-1,0-1 1,-1 1 0,-1-1 0,1-21 0,-3 32 132,-1 0 1,0 0-1,1 0 1,-2 0-1,1 0 1,-3-5-1,4 8 8,0 1-1,-1 0 0,1 0 1,0 0-1,-1 0 0,1 0 1,-1 0-1,0 0 1,1 0-1,-1 0 0,0 1 1,1-1-1,-1 0 0,0 0 1,0 0-1,0 1 1,0-1-1,0 0 0,0 1 1,0-1-1,0 1 0,0-1 1,0 1-1,0 0 1,0-1-1,0 1 0,0 0 1,0 0-1,0 0 0,-1 0 1,1 0-1,0 0 1,-1 0-1,1 1-2,-1-1 0,1 1 0,0 0 0,0 0 0,0 0 0,0 0 0,0 0 0,0 0 0,0 0 0,0 0 0,0 0 0,0 0 0,1 0 0,-1 1 0,0-1 0,1 0 0,-1 1 0,1-1 0,-1 0 0,1 3 0,-6 30 25,6-33-50,-6 100 127,9 140 0,1-118 17,-4-80 208,-2 1 0,-9 56 0,10-96-278,1 0 1,-1 0-1,0 0 1,0-1 0,0 1-1,-1 0 1,1 0-1,-1-1 1,0 1 0,0-1-1,0 0 1,-1 1-1,1-1 1,-1 0 0,0-1-1,0 1 1,0 0-1,0-1 1,0 1 0,0-1-1,-1 0 1,1 0-1,-1 0 1,1-1 0,-1 1-1,0-1 1,0 0-1,0 0 1,1 0 0,-1-1-1,0 1 1,-8-1-1,-16-1-50,-1-2-1,1-1 0,0-1 0,0-1 0,-52-19 0,75 23-221,1 0-1,-1 0 1,1 0-1,0-1 1,0 1-1,-1-1 1,2 0-1,-7-6 1,9 8 22,0-1 1,0 1-1,0 0 0,0 0 1,0-1-1,0 1 1,0-1-1,1 1 1,-1-1-1,1 1 0,-1-1 1,1 1-1,-1-1 1,1 0-1,0 1 0,0-1 1,0 1-1,0-1 1,0 0-1,0 1 1,0-1-1,1 0 0,-1 1 1,0-1-1,1 1 1,0-1-1,-1 1 0,1-1 1,1-1-1,2-4-1448,1 1 0,0 0 0,1 0 0,10-10 0,-7 8-257,6-7-1016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25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62 12799,'-4'64'1819,"4"-57"-1766,1-1 1,-1 1 0,1 0-1,1 0 1,-1 0 0,1-1 0,3 8-1,-4-12-38,0-1 1,0 1-1,1-1 0,-1 0 0,0 1 0,1-1 0,-1 0 1,1 0-1,-1 0 0,1 0 0,-1 0 0,1 0 0,0 0 1,1 0-1,26 8 273,-26-8-244,0-1 1,0 1-1,0-1 0,0 0 0,0 0 0,0 0 0,0 0 0,0-1 0,0 1 1,0-1-1,0 0 0,-1 0 0,1 0 0,0 0 0,0 0 0,0 0 0,3-3 1,-4 2-15,0 0 1,0 1-1,-1-1 1,1 0-1,-1 0 1,1 0-1,-1 0 1,0 0-1,0 0 1,0 0-1,0 0 1,0 0-1,0-1 1,-1 1-1,1 0 1,-1-1-1,1 1 1,-1 0-1,0-1 1,0 1-1,0-1 1,-1-3-1,-1-7-548,-1 1-1,0 0 0,-7-16 1,-7-23-6500,13 34 4521,-2 0 50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25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13183,'2'9'1632,"-1"-2"-480,4-1-104,1-2-760,1-1-160,-1-3-24,-1-3-8,1-1-1560,1-2-312,5-6-64,3-7-3368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7:13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102 144 5631,'6'-7'545,"-4"3"-279,1 1 0,-1 0 1,1 0-1,0 0 0,0 1 0,7-6 0,-10 8-220,0 0-1,1 1 1,-1-1-1,1 0 1,-1 0-1,0 0 1,1 1-1,-1-1 1,0 0-1,1 0 1,-1 1-1,0-1 1,1 0-1,-1 1 1,0-1-1,0 0 1,1 1 0,-1-1-1,0 1 1,0-1-1,0 0 1,0 1-1,1-1 1,-1 1-1,0-1 1,0 0-1,0 1 1,0-1-1,0 1 1,3 13 332,-2-1-125,1-1 0,1 0 0,-1 0 0,7 14-1,-4-10-240,0 0-1,-2 0 1,1 1-1,0 25 0,-2 69 31,-3-66-37,1-40 21,1-2 50,-1 0 1,0 0-1,0 0 0,0 1 0,0-1 0,-1 0 0,0 0 1,1 0-1,-1 0 0,0 0 0,0 0 0,-3 5 0,1-25 1004,4-5-585,6-33 0,-4 37-396,-1 1-1,-1 0 1,-1-30-1,-3 24-25,-6-23 1,5 32 8,1-1 1,1 0 0,0 0 0,0-29-1,5 27-25,-3 14 0,1-1 0,0 0-1,-1 0 1,0 0 0,0 0 0,0 0 0,-2-8 0,2 12-57,0 0 0,0 0 0,0 0-1,0 0 1,0-1 0,0 1 0,0 0-1,0 0 1,-1 0 0,1-1 0,0 1-1,0 0 1,0 0 0,0 0 0,0 0 0,-1 0-1,1 0 1,0-1 0,0 1 0,0 0-1,-1 0 1,1 0 0,0 0 0,0 0-1,0 0 1,-1 0 0,1 0 0,0 0 0,0 0-1,0 0 1,-1 0 0,1 0 0,0 0-1,0 0 1,0 0 0,-1 0 0,1 0-1,0 0 1,0 0 0,0 0 0,-1 0 0,1 1-1,0-1 1,0 0 0,0 0 0,0 0-1,-1 0 1,1 1 0,0-1 0,-1 0 0,1 0 0,0 0 0,0 1 0,-1-1 1,1 0-1,0 0 0,-1 0 0,1 0 0,0 0 0,-1 0 0,1 0 0,-1 1 0,1-1 1,0 0-1,-1 0 0,1 0 0,0-1 0,-1 1 0,1 0 0,0 0 0,-1 0 0,1 0 1,0 0-1,-1 0 0,1 0 0,0-1 0,-1 1 0,1 0 0,-2 5 54,1 7-70,0 0 1,0 0 0,1 0 0,0 1-1,1-1 1,3 14 0,-3-21 13,2 8 0,-1 0 1,-1 0-1,0 0 1,0 0 0,-3 26-1,-3-15 34,4-22 100,3-15 88,2-9 140,0 1-87,2-31 0,-5 45-209,-1-1 1,-1 1 0,1 0 0,-1 0 0,0 0 0,-1 0 0,0 0 0,-3-9 0,-7-12 117,-24-60 666,44 146-1254,-3-28 274,-1-5 123,0 0-1,-2 1 1,0-1-1,-4 44 1,1-65 13,-1 14 11,0 0 0,1 35 0,1-53-14,0 0 0,0 1 0,0-1 1,0 1-1,0-1 0,0 1 0,0-1 0,0 1 0,0-1 0,1 1 0,-1-1 0,0 1 0,0-1 0,0 0 0,0 1 1,1-1-1,-1 1 0,0-1 0,1 0 0,-1 1 0,0-1 0,1 0 0,-1 1 0,0-1 0,1 0 0,-1 1 0,0-1 1,2 0-1,-2 0 12,0 0 0,1 0 0,-1-1 0,1 1 0,-1 0 0,0 0 0,1-1 0,-1 1 0,0-1 0,1 1 0,-1 0 0,0-1 0,1 1 0,-1-1 1,0 1-1,0 0 0,0-1 0,0 1 0,1-1 0,-1 1 0,0-1 0,0 1 0,0-1 0,0 1 0,0-1 0,0 0 0,2-32 263,-2 0 0,0 0 0,-8-42 0,7 54-100,1-1-1,0 1 0,4-22 1,2 24-54,-6 19-122,0 0 1,0 0-1,0 0 1,0 0-1,0 0 0,0 0 1,0 0-1,0 0 1,0-1-1,0 1 0,1 0 1,-1 0-1,0 0 1,0 0-1,0 0 0,0 0 1,0 0-1,0 0 1,0 0-1,0 0 0,0 0 1,0 0-1,0 0 1,0 0-1,0 0 0,0 0 1,0 0-1,0 0 0,0 0 1,0 0-1,0 0 1,1 0-1,-1 0 0,0 0 1,0 0-1,0 0 1,0 0-1,0 0 0,0 0 1,0 0-1,0 0 1,0 0-1,0 0 0,0 0 1,0 0-1,0 0 1,0 0-1,0 0 0,0 0 1,1 0-1,-1 0 1,0 0-1,0 0 0,0 0 1,0 0-1,0 0 1,0 0-1,0 0 0,0 1 1,0-1-1,0 0 0,0 0 1,0 0-1,0 0 1,0 0-1,0 12-10,-5 47-104,3 0-1,10 115 0,-7-165 163,-3-11 60,-2-15 80,-3-49 68,-1-4-202,2 22 46,-3-11 194,-2 12-102,11 47-192,0 1 0,0-1 0,0 0 0,-1 0 0,1 0 0,0 0 0,0 0 0,0 0 0,0 0 0,0 0 0,0 0 0,0 0 0,0 0 0,0 0 0,0 0 0,0 0 0,0 0 0,0 0 0,0 0 0,-1 0 0,1 0 0,0 0 0,0 0 0,0 1 0,0-1 0,0 0 0,0 0 0,0 0 0,0 0 0,0-1 0,0 1 0,0 0 0,-1 0 0,1 0 0,0 0 0,0 0 0,0 0 0,0 0 0,0 0 0,0 0 0,0 0 0,0 0 0,0 0 0,0 0 0,0 0 0,0 0 0,0 0 0,0 0 0,-1 0 0,1 0 0,0 0 0,0-1 0,0 1 0,0 0 0,0 0 0,0 0 0,0 0 0,0 0 0,-2 6 0,2 44-139,3 0-1,10 63 1,-12-109 142,0 1 0,0 0 1,0-1-1,0 1 1,1-1-1,0 1 0,0-1 1,4 8-1,-6-12-1,0 0 0,1 0 0,-1 0 0,0 0 0,0 0 0,0 0 0,0 1 0,0-1 0,0 0-1,1 0 1,-1 0 0,0 0 0,0 0 0,0 0 0,0 0 0,0 0 0,1 0 0,-1 0 0,0 0 0,0 0 0,0 0 0,0 0 0,0 0-1,1 0 1,-1 0 0,0 0 0,0 0 0,0 0 0,0 0 0,0 0 0,1 0 0,-1 0 0,0-1 0,0 1 0,0 0 0,0 0 0,0 0-1,0 0 1,0 0 0,1 0 0,-1 0 0,0-1 0,0 1 0,0 0 0,0 0 0,0 0 0,0 0 0,0 0 0,0 0 0,0-1-1,0 1 1,0 0 0,0 0 0,0 0 0,0 0 0,0 0 0,0-1 0,0 1 0,0 0 0,2-16 76,-23-238 500,21 245-584,-1 0 0,0 1 0,-4-15 0,4 51-260,9 68 305,2 46-516,1 27 413,-9-156 159,0-19 196,1-22-29,-9-286 266,6 262-744,9 119-29,-7-15 250,-5 59 0,0-11-271,-3-162 753,-16-71-1,10 51-524,7 40 52,-4 117-386,6-43 328,-2 26 3,3 60 1,2-114 61,0 0 6,0 0 0,0-1 0,0 1 0,1 0 0,0-1 1,-1 1-1,1-1 0,3 7 0,3-33 37,0-9 11,-3-1-1,0 0 1,-2-1 0,-2 1-1,-7-61 1,3 34-280,1 44-405,2 13-29,0 1 1,0 0-1,-1 0 0,1 0 1,0 0-1,-1 0 0,-3-3 1,-1-1-1376,0 1 1,-1 0-1,-11-6 1,-19-11-1609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40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431 8 9599,'-3'-2'171,"0"1"0,-1 0 0,1 0 0,-1 0 0,1 1 0,-1-1 0,0 1 0,1 0 0,-1 0 0,1 0 0,-1 0 0,1 1 0,-1-1 0,0 1 0,1 0 0,0 0 0,-1 0 0,1 1 0,0-1 0,-1 1 0,1 0 0,0-1 0,-4 5 0,0-1-96,0 0 0,1 0-1,0 1 1,0 0 0,0 1 0,1-1-1,-1 1 1,2 0 0,-1 0-1,1 1 1,0-1 0,0 1-1,1 0 1,0 0 0,1 0 0,0 1-1,0-1 1,0 0 0,0 14-1,2 11-59,1 0 0,1-1-1,12 58 1,-8-51-34,23 231-237,-18 1 370,-9-199 9,-1-57-75,-2 0 1,1 0-1,-2 0 0,-6 29 0,5-35-1,0 0 0,0 0-1,-1 0 1,0-1 0,-1 0-1,0 1 1,0-2 0,-13 16-1,11-16-45,-1 1 0,0-1 0,0 0-1,-1-1 1,0 0 0,0 0 0,0-1 0,-1 0-1,0 0 1,-17 4 0,21-7-224,0-1-1,0 1 1,0-1 0,-1-1 0,1 1 0,0-1-1,0 0 1,0-1 0,-1 0 0,1 0-1,0 0 1,0 0 0,0-1 0,0 0-1,0 0 1,1-1 0,-1 0 0,1 0 0,-11-7-1,-4-8-4048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41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 9471,'27'-6'440,"57"-12"1388,159-16-1,-103 35-1342,-1-1-326,-111-2-796,-1-1 0,1-1 0,28-8 0,-7-3-1254,1-4-1881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1:54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12671,'3'40'277,"17"79"-1,21 35-260,2 10-57,-42-158 42,0-5 9,-1 1 1,1-1-1,-1 1 0,1-1 0,-1 1 1,0-1-1,0 1 0,0 0 0,0-1 0,0 1 1,0-1-1,0 1 0,-1 2 0,1-4-1,-1 0 0,1 0-1,-1 0 1,1 0 0,-1 0-1,1 0 1,0 0 0,-1 0 0,1-1-1,-1 1 1,1 0 0,-1 0-1,1 0 1,0-1 0,-1 1-1,1 0 1,0 0 0,-1-1-1,1 1 1,0 0 0,-1-1-1,1 1 1,0 0 0,0-1 0,-1 0-1,-8-10 126,5 3 63,1 0 1,0-1-1,0 1 0,0-1 0,1 0 1,1 0-1,-1 1 0,1-1 0,1 0 0,0 0 1,0 0-1,0 0 0,4-16 0,3-7 188,2-1 1,16-39-1,-21 61-383,3-10 56,1 0 0,1 0 0,1 1 0,0 1 0,21-28 0,-28 44-57,0 0 1,0 0 0,0 0-1,0 0 1,1 1-1,-1-1 1,1 1 0,0 0-1,-1 0 1,1 1-1,0-1 1,0 1 0,0 0-1,0 0 1,7-1-1,3 1-1069,1 0-1,-1 2 0,17 1 0,-29-2 900,15 2-4903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41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7039,'4'-59'5916,"1"80"-3513,0 54-1690,4 70-65,-9-97-168,3 0 0,1-1 0,3 1 0,15 56 0,-20-96-226,6 20-470,-8-27 201,0 0 0,1 0-1,-1 0 1,0 0 0,0 1-1,0-1 1,0 0 0,0 0-1,0 0 1,0 0 0,-1 1-1,1-1 1,0 0 0,-1 0-1,1 0 1,-1 0 0,1 0-1,-2 2 1,2-3-5,0 0 1,0 0-1,0 0 0,0 0 1,0 1-1,0-1 0,0 0 1,-1 0-1,1 0 0,0 0 1,0 0-1,0 0 0,0 0 1,0 0-1,-1 0 1,1 1-1,0-1 0,0 0 1,0 0-1,0 0 0,-1 0 1,1 0-1,0 0 0,0 0 1,0 0-1,0 0 0,-1 0 1,1 0-1,0 0 1,0 0-1,0 0 0,0 0 1,-1 0-1,1-1 0,0 1 1,0 0-1,-3-7-673,5-10-1038,4 3-65,6-4-3364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42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0 11263,'-63'28'3302,"35"-14"-2986,-34 22 0,-4 8-325,-51 33 1519,106-68-332,11-8-1093,0 0 1,-1-1-1,1 1 1,0 0-1,0-1 1,0 1-1,0 0 1,0 0-1,0-1 1,0 1-1,0 0 1,1 0 0,-1-1-1,0 1 1,0 0-1,1-1 1,0 2-1,-1 0-9,1 0-10,-1 0 0,1-1 0,-1 1 0,1 0 0,0-1 0,0 1 0,0-1-1,0 1 1,0-1 0,0 0 0,0 1 0,0-1 0,0 0 0,1 0 0,-1 0 0,0 1 0,1-2 0,-1 1 0,1 0-1,-1 0 1,1 0 0,2 0 0,5 2 141,0 0 0,15 2-1,-15-3-62,0 0 0,0 0-1,10 5 1,24 15 22,-2 2 0,72 54 0,-67-45-184,-39-28-11,0-1 1,0 1 0,0-1-1,1-1 1,-1 1-1,16 3 1,-21-6-111,1-1-1,-1 1 1,0-1-1,1 0 1,-1 0-1,0 0 1,1 0 0,-1 0-1,0 0 1,1-1-1,-1 1 1,0-1-1,0 1 1,0-1-1,1 0 1,-1 0 0,0 0-1,0 0 1,0-1-1,0 1 1,0 0-1,-1-1 1,1 1-1,0-1 1,-1 0 0,1 0-1,-1 1 1,3-5-1,3-11-2378,-2-4-3492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43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10239,'0'30'2144,"-1"9"-1380,2-1 0,2 1 0,8 41 0,-11-77-720,1 0 0,-1 0-1,1 0 1,0 0 0,0 0 0,0 0-1,1-1 1,-1 1 0,1 0 0,0-1-1,-1 1 1,1-1 0,0 0 0,5 4-1,-7-7 108,2-14-2206,9-14 95,-1 5-2664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44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8959,'-17'36'962,"-18"58"0,29-73-472,1-1 1,1 1-1,1 0 1,-1 38-1,4-55-422,3 70 451,-2-65-507,0 0 1,1 0 0,0 0 0,1-1 0,0 1-1,5 10 1,-7-16-48,1-1 0,0 1-1,-1 0 1,1-1-1,0 0 1,0 1 0,1-1-1,-1 0 1,0 0-1,1 0 1,-1-1 0,1 1-1,0 0 1,-1-1 0,1 0-1,0 0 1,0 1-1,0-2 1,0 1 0,0 0-1,0-1 1,0 1-1,0-1 1,0 0 0,6 0-1,13-4-4624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44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9599,'6'-9'298,"-1"1"-1,1 1 1,0-1-1,1 1 1,0 0-1,0 1 1,1-1-1,-1 1 0,1 1 1,13-8-1,-9 8-236,0 1-1,0 0 1,0 0-1,1 1 1,-1 1-1,1 0 0,0 0 1,18 2-1,-26 0-40,0 0 0,1 0-1,-1 1 1,0 0-1,1 0 1,-1 1 0,0 0-1,0-1 1,0 2 0,0-1-1,0 0 1,0 1-1,-1 0 1,0 0 0,1 1-1,-1-1 1,0 1 0,6 7-1,-1 2 128,1 2 0,-2-1-1,0 1 1,10 26 0,-8-17 93,14 24 0,-20-41-209,0-1 0,0 0 0,0 0 0,1-1 1,0 1-1,0-1 0,1 0 0,7 5 0,3-3 74,-15-6-197,-1-1 0,0 0 0,1 0 0,-1 0-1,0 0 1,1 0 0,-1 0 0,1 0 0,-1 0 0,0-1 0,1 1 0,-1 0-1,0 0 1,1 0 0,-1 0 0,0 0 0,1-1 0,-1 1 0,0 0 0,0 0-1,1 0 1,-1-1 0,0 1 0,1 0 0,-1-1 0,0 1 0,0 0 0,0 0-1,1-1 1,-1 1 0,0 0 0,0-1 0,0 1 0,0 0 0,0-1 0,0 1-1,0-1 1,1 1 0,-1-1 0,5-23-7288,-3 11 5401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45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1 13279,'-23'33'635,"-5"8"121,-44 81 0,58-90-660,2-4-30,-1-1-1,-26 39 1,38-64-117,-1-1 0,1 1 0,-1-1 1,1 1-1,-1-1 0,0 1 0,1-1 0,-1 0 0,0 0 0,0 1 0,0-2 0,0 1 0,0 0 0,0 0 0,0-1 0,0 1 1,0-1-1,0 1 0,-1-1 0,1 0 0,0 0 0,0 0 0,0 0 0,0 0 0,-1 0 0,1-1 0,0 1 0,0-1 0,0 0 1,0 1-1,0-1 0,0 0 0,0 0 0,0 0 0,-2-2 0,3 2-110,1 1 0,-1-1 0,0 1 0,0-1 0,1 1 0,-1-1 0,0 0 0,1 1 0,-1-1 0,1 0 0,-1 1 0,1-1 0,-1 0-1,1 0 1,-1 0 0,1 0 0,-1 0 0,1-8-3995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45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0 14079,'9'37'1118,"-2"-1"-1,5 75 0,-12-66-621,-2-2-1,-9 51 1,10-86-586,-1-1-1,1 1 1,-1-1 0,-1 0 0,1 0 0,-1 0-1,0 0 1,-1 0 0,0-1 0,0 0-1,0 1 1,-8 7 0,6-8-496,1-1 0,-1-1 0,0 1 0,0-1 0,0 0 0,-1 0 0,-11 4 0,5-5-1752,5-7-1862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45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11871,'81'-15'2029,"-57"10"-1732,0 0 0,0 2 1,1 0-1,35 2 0,-60 1-368,0 0 1,1 0-1,-1 0 0,1 0 0,-1 0 1,1 0-1,-1 0 0,1 1 1,-1-1-1,1 0 0,-1 0 0,1 0 1,-1 1-1,1-1 0,-1 0 1,0 0-1,1 1 0,-1-1 0,1 0 1,-1 1-1,0-1 0,1 1 1,-1-1-1,0 0 0,0 1 1,1-1-1,-1 1 0,0-1 0,0 1 1,1 0-1</inkml:trace>
  <inkml:trace contextRef="#ctx0" brushRef="#br0" timeOffset="1">50 257 14079,'34'-15'1280,"-5"4"-384,-3 1-80,0-1-656,-4 4-160,-6 1 0,-5 3 0,-2 2-1272,4-1-288,4-5-56,7-3-3664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46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8191,'-2'22'1432,"1"0"-432,-1 1-80,-1 1-432,1 0-80,2-8-24,0-8 0,1 0-304,0 2-80,-1 7 0,3 8 0,2 5-800,-1-2-184,0-2-32,-1-4-3280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47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7423,'1'0'146,"1"1"0,-1 0-1,0-1 1,1 1-1,-1 0 1,1-1 0,-1 0-1,0 1 1,1-1-1,-1 0 1,1 0 0,-1 0-1,1 0 1,-1 0-1,1 0 1,-1 0 0,3-1-1,2 1 134,226-14 3454,38 1-2968,-42 31-755,-135-8-998,-50-10-3952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1:54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305 113 7295,'0'-9'1065,"0"0"-1,-4-16 0,4 23-876,-1-1 0,1 1 1,-1-1-1,0 1 0,0 0 0,0-1 0,0 1 0,0 0 0,0 0 0,-1 0 0,1 0 1,-1 0-1,0 0 0,1 0 0,-3-1 0,-6-2 211,0 0 1,0 0-1,0 2 1,0-1-1,-1 1 1,-20-3-1,26 5-344,-1 0 1,1 1-1,-1 0 1,0 0-1,1 0 1,-1 0-1,1 1 0,-1 0 1,1 0-1,-1 0 1,1 1-1,-1 0 1,-9 5-1,10-4-53,-1 1 0,1 0 0,0 1 0,0-1 1,0 1-1,1 0 0,-1 0 0,1 0 0,0 0 0,1 1 0,-5 9 0,0 1-3,2 0 0,-1 0 0,2 1 0,0 0-1,2 0 1,-4 26 0,6-30-44,0 1-1,1-1 1,0 1 0,2-1-1,-1 1 1,1-1 0,1 0 0,9 25-1,-11-34 37,1 0 1,-1 0-1,1-1 0,0 1 0,0-1 1,1 0-1,-1 1 0,1-1 0,0 0 1,0 0-1,0-1 0,5 5 0,-5-6 15,-1 1 0,1-1-1,-1 0 1,1 0 0,0-1-1,0 1 1,-1-1 0,1 1 0,0-1-1,0 0 1,0 0 0,-1 0-1,1 0 1,0-1 0,0 1-1,-1-1 1,1 1 0,0-1 0,3-1-1,5-3 25,0-1-1,0 1 1,0-2 0,-1 1-1,0-2 1,0 1-1,-1-1 1,1-1 0,13-17-1,-9 9 68,-1-1-1,0-1 1,-2 0-1,16-34 1,-19 33-62,-1-1 1,0 0 0,-1 0-1,-1 0 1,2-30-1,-7 37 10,-2 20 90,-1 23 381,7 5-93,9 42 0,-10-62-367,1 0 0,0-1 0,1 1 0,1-1 0,12 22 0,-13-29-39,-1 0 1,1 0 0,0 0 0,0-1 0,0 0 0,1 0 0,8 6 0,-13-10-190,1 0-1,0 0 1,-1 0 0,1 0-1,0 0 1,0 0 0,0-1 0,0 1-1,-1 0 1,1-1 0,0 0-1,0 1 1,0-1 0,0 0-1,0 0 1,0 0 0,0 0-1,0-1 1,0 1 0,0 0-1,0-1 1,0 0 0,0 1-1,0-1 1,0 0 0,-1 0 0,1 0-1,0 0 1,0 0 0,-1 0-1,3-3 1,9-9-5135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47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15 12671,'-20'139'1340,"19"-60"-1505,1-55 211,-3 36 0,4-60-43,-1 0 0,0 0 1,0 0-1,0 0 0,0 1 0,0-1 1,0 0-1,0 0 0,0 0 0,0 0 1,0 0-1,0 0 0,0 1 0,0-1 1,0 0-1,0 0 0,0 0 0,-1 0 0,1 0 1,0 0-1,0 1 0,0-1 0,0 0 1,0 0-1,0 0 0,0 0 0,0 0 1,0 0-1,0 0 0,-1 0 0,1 1 1,0-1-1,0 0 0,0 0 0,0 0 1,0 0-1,0 0 0,0 0 0,-1 0 0,1 0 1,0 0-1,0 0 0,0 0 0,0 0 1,0 0-1,-1 0 0,-4-6 189,-4-13 704,8 14-741,0-1-1,0 1 1,0-1 0,0 0 0,1 0-1,0 1 1,1-1 0,-1 0 0,1 1-1,0-1 1,0 0 0,1 1 0,2-7 0,4-9-117,1 1 0,14-21 0,-11 18 36,-8 16-74,5-9 38,16-25-1,-22 37-45,0 1-1,0-1 0,0 0 0,1 1 0,-1 0 0,1 0 0,0 0 0,0 0 1,0 1-1,0-1 0,7-2 0,-8 4 2,-1 1 0,0-1 0,1 1 0,-1 0 0,0 0 0,0 0 0,1 0 0,-1 1 0,0-1 0,1 0 0,-1 1 0,0 0 0,0-1 0,0 1 0,0 0 0,1 0 0,-1 0 0,0 1 0,-1-1 0,1 0 0,0 1 0,0-1 0,-1 1 0,1-1 0,0 1-1,-1 0 1,2 3 0,2 2-21,0 0-1,-1 0 0,0 0 0,-1 1 0,1-1 0,2 12 0,-4-8 12,0-1 0,-1 1 0,0 0 0,0 14 0,-2-14 106,1-1 0,1 1 0,0-1 0,5 19 0,-5-25-162,1-1 1,0 1-1,0 0 0,0-1 0,0 1 0,3 3 0,3 3-1485,-2-1-4030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48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11999,'-4'14'512,"0"1"0,1-1-1,1 1 1,0 0-1,1 0 1,1 22 0,3-19-535,1 0 0,1 1 0,12 29 0,-12-33 37,2 5-49,-1 0 0,4 21 0,-8-33-461,-1 1 1,-1-1-1,1 0 1,-1 0-1,-1 0 1,0 1-1,0-1 1,-2 8-1,0-10-3619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48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 10079,'-145'86'1752,"144"-85"-1603,-1-1-1,1 1 1,0 0-1,-1 0 1,1 0 0,0 0-1,0 0 1,0 0-1,0 0 1,0 0-1,0 0 1,0 0-1,0 1 1,0 1-1,0-2-85,1-1-1,0 1 1,0 0 0,0-1-1,0 1 1,0 0-1,0-1 1,0 1-1,0 0 1,1-1-1,-1 1 1,0-1-1,0 1 1,0 0-1,1-1 1,-1 1-1,0-1 1,1 1-1,-1-1 1,1 1-1,-1-1 1,0 1-1,2 0 1,2 2 219,1 1 0,0-1 0,0-1 0,0 1 0,10 3 1,-1 0 199,-1 2 59,23 16 0,-28-18-563,1 0-1,0 0 1,0 0-1,0-1 0,1-1 1,11 5-1,-10-6-1427,0 0-1,1-1 0,-1 0 1,23 0-1,-5-4-3132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48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11359,'40'-8'1040,"0"2"0,1 2-1,50 1 1,120 18-2020,-207-15 514,-1 0 0,1 0 0,0 0 0,-1 0 0,1-1 0,4-1 0,4-1-2923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49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0 11135,'3'1'403,"0"-1"0,0 1 1,0-1-1,-1 1 0,1 0 0,0 0 0,-1 1 0,1-1 0,0 0 0,-1 1 0,4 2 0,27 25-988,-20-18 829,30 23-247,26 24 222,-67-57-212,-1 0-1,0 0 0,1 1 1,-1-1-1,0 0 1,0 1-1,0-1 0,0 1 1,0-1-1,-1 1 1,1-1-1,0 1 0,-1 0 1,1-1-1,-1 1 1,1 0-1,-1 0 0,0-1 1,0 1-1,0 0 1,0 0-1,0 0 0,0-1 1,0 1-1,0 0 1,-1 0-1,1-1 0,-1 1 1,0 0-1,1-1 1,-1 1-1,0-1 0,0 1 1,0-1-1,0 1 1,0-1-1,0 1 0,0-1 1,-3 2-1,-33 35-220,-2-2-1,-77 56 1,26-23 12,75-55 233,15-14-27,0 0 0,0 0 0,0 0 0,0 0 0,0 0-1,0 0 1,0 0 0,0 0 0,0 0 0,0 1 0,0-1 0,0 0 0,0 0 0,0 0 0,0 0 0,0 0 0,0 0 0,0 0 0,0 0 0,0 0 0,0 0 0,0 1 0,0-1 0,0 0 0,1 0 0,-1 0 0,0 0 0,0 0 0,0 0 0,0 0 0,0 0 0,0 0 0,0 0 0,0 0-1,0 0 1,0 0 0,0 0 0,0 0 0,1 1 0,-1-1 0,0 0 0,0 0 0,0 0 0,0 0 0,0 0 0,0 0 0,0 0 0,0 0 0,13-1 376,56-15 581,-36 8-462,54-7 0,-63 13-401,0 1 1,0 0-1,0 2 1,0 1-1,0 1 1,26 6-1,-21 2-92,-23-8 104,1 0 0,0-1 0,0 0-1,13 3 1,-18-5-207,1 0 0,-1 0 0,0 0 0,1-1 0,-1 1 1,0 0-1,1-1 0,-1 0 0,0 1 0,0-1 0,1 0 0,-1 0 0,0 0 0,0 0 0,0-1 0,0 1 0,0-1 0,-1 1 0,3-3 0,-1 2-76,8-9-1589,0 0-1,-1-1 1,16-23 0,-10 5-2200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49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11359,'-10'18'1440,"1"-1"-424,4 1-88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49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242 281 15743,'7'3'-37,"0"-1"1,0 0-1,0-1 0,0 0 0,0 0 0,0 0 0,1-1 1,-1 0-1,0 0 0,0-1 0,0 0 0,0 0 0,0-1 1,0 0-1,9-3 0,-11 2-5,-1 0 0,1-1 0,-1 1 1,1-1-1,-1 0 0,0 0 0,5-8 0,3-1-38,-8 8 47,63-73-491,-61 69 449,0 1 1,0-1-1,-1 0 1,-1 0-1,0 0 1,0-1-1,5-19 1,-8 26 60,-1 1 0,0-1 0,0 0 0,0 0 0,0 1 0,-1-1 0,1 0 1,-1 1-1,1-1 0,-2-3 0,1 5 64,1-1 0,-1 1 0,1 0 1,-1-1-1,0 1 0,0 0 0,0 0 0,0 0 1,0-1-1,0 1 0,0 0 0,0 0 1,0 0-1,0 1 0,0-1 0,-1 0 0,1 0 1,0 1-1,-1-1 0,-1 0 0,3 1 10,-1 0 1,1 0-1,-1 1 0,1-1 0,-1 0 0,1 0 1,-1 0-1,1 1 0,-1-1 0,1 0 0,0 0 0,-1 1 1,1-1-1,-1 1 0,1-1 0,0 0 0,-1 1 1,1-1-1,0 1 0,0-1 0,-1 0 0,1 1 0,0-1 1,0 1-1,-1-1 0,1 1 0,0-1 0,0 2 0,-4 15 490,2 4-471,2-1 0,1 1 0,4 28 0,-1 2-74,1 374 523,-6-415-463,1 0 0,-1 1 0,-1-1 1,0 0-1,-1 0 0,1 0 0,-8 14 0,7-17-9,0-1 0,-1 0 0,0-1 0,0 1 0,-1-1 0,1 1-1,-1-1 1,0-1 0,-1 1 0,1-1 0,-13 8 0,5-5 67,-1-1-1,0 0 1,0-1-1,-1 0 0,-22 4 1,5-4-228,-50 3 1,71-8-196,0 0 1,0-1 0,-1 0-1,1-1 1,0 0 0,-19-6-1,23 5-192,0 0 1,0 0-1,1 0 0,-1-1 0,1 0 0,-1 0 0,1-1 0,1 0 0,-1 0 0,1 0 0,-5-6 0,-10-18-3971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50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12671,'-3'30'1095,"0"-17"-890,2 0 0,0 0-1,0 0 1,1 1 0,1-1 0,3 18-1,-4-30-204,0 0 0,1 0 0,-1 0 0,0 0 0,1 0 0,-1 0 0,1 0 0,-1 0 0,1 0 0,-1 0 0,1 0 0,0 0 0,-1-1 0,1 1 0,0 0 0,-1-1 0,2 2 0,-1-2 7,0 0-1,0 0 1,0 0 0,0 1-1,-1-1 1,1 0 0,0-1-1,0 1 1,0 0 0,0 0-1,-1 0 1,1 0 0,0-1-1,0 1 1,-1 0 0,1-1-1,0 1 1,0 0 0,-1-1 0,1 1-1,0-1 1,0 0 0,96-84 877,-66 56-634,-30 28-263,0 0 0,0 0 0,0 0-1,-1 1 1,1-1 0,0 0 0,-1 0 0,1 0-1,-1 0 1,1 0 0,-1 0 0,0 0 0,1 0-1,-1-2 1,4-8-3539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50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16127,'4'9'1072,"2"-4"-320,4 0-64,3-2-960,0-2-192,-3-1-40,1-1-8,-3-2-1688,7 0-336,4-4-72,7-4-1472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8:32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45 2143,'1'0'6432,"-3"7"-6407,0 0 0,0 0 0,0-1 1,-1 1-1,0-1 0,-1 0 0,1 0 0,-6 8 0,1-4 102,3-4-31,0 1 0,1 0-1,0 0 1,0 0 0,-5 12 0,9-18-81,-1 1 0,1-1 0,0 0 0,0 1 1,-1-1-1,1 0 0,0 0 0,0 1 0,0-1 0,1 0 0,-1 1 0,0-1 0,0 0 0,1 0 0,-1 1 0,1-1 0,-1 0 0,1 0 0,-1 0 0,1 1 0,0-1 0,0 0 0,-1 0 0,1 0 0,0 0 0,0-1 0,0 1 0,0 0 0,0 0 0,0 0 0,0-1 0,3 2 0,-4-2 9,0 0 0,0 0 1,0 0-1,1 0 0,-1 0 0,0 0 0,0 0 0,0 0 0,0 0 0,0 0 0,0 0 0,0 0 0,1 0 0,-1 0 0,0 0 0,0 0 0,0 0 1,0 0-1,0-1 0,0 1 0,0 0 0,0 0 0,0 0 0,1 0 0,-1 0 0,0 0 0,0 0 0,0 0 0,0 0 0,0-1 0,0 1 1,0 0-1,0 0 0,0 0 0,0 0 0,0 0 0,0 0 0,0 0 0,0-1 0,0 1 0,0 0 0,1-12 111,-1 11-41,2-3-14,1-7-91,19-46-283,-21 54 300,0 0 0,-1 0 0,0 1 0,1-1 0,-1 0 0,0 0 1,-1 1-1,1-1 0,-1-4 0,-1-8-123,6-56 497,-6 65-252,0 6-125,-2 7-417,3-2 392,0 0 0,0 0 0,0 0 0,0 1 0,1-1-1,0 0 1,1 10 0,5 35 270,-1 0 1,-3 61-1,0-92 498,-2-18-743,0-1-1,1 1 1,-1-1-1,0 1 1,0-1-1,0 1 1,1-1-1,-1 1 1,0-1-1,1 1 1,-1-1-1,0 1 1,1-1-1,-1 0 1,1 1-1,-1-1 1,0 0-1,1 1 1,-1-1-1,1 0 1,-1 1-1,1-1 1,-1 0-1,1 0 1,0 0-1,-1 1 1,1-1-1,0 0 1,-1 0 2,1 0-1,-1-1 1,0 1-1,0 0 1,1 0-1,-1 0 1,0 0-1,0-1 1,1 1 0,-1 0-1,0 0 1,0-1-1,1 1 1,-1 0-1,0 0 1,0-1 0,0 1-1,0 0 1,0 0-1,0-1 1,1 1-1,-1 0 1,0-1-1,0 1 1,0 0 0,0-1-1,0 1 1,0 0-1,0-1 1,0 1-1,0 0 1,0-1-1,-1 1 1,0-15 239,0 11-214,0-7-32,-1 0-7,1-1 0,0 0 0,1 0-1,2-12 1,-2 17 18,0 6-3,0 0 0,0 0 0,1-1 0,-1 1 0,0 0 0,0-1 0,1 1 0,-1 0 0,1 0 0,-1-1 0,1 1 0,-1 0 0,1 0 0,1-1 0,-1 0-205,0 1 0,1 0 1,-1 0-1,0 0 0,1 0 0,-1 0 0,1 0 1,-1 1-1,1-1 0,-1 0 0,3 0 0,-1 0-343,9-1-3229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1:54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11135,'5'89'1032,"6"61"-561,-6-126-416,1 0 0,0 0 1,2-1-1,11 24 0,-16-41-46,0 3 6,1 0 0,7 11 0,-10-18-13,0-1 0,0 1 1,0-1-1,-1 0 0,1 0 0,1 1 0,-1-1 0,0 0 0,0 0 0,0 0 0,1 0 0,-1 0 1,0 0-1,1-1 0,-1 1 0,1 0 0,-1-1 0,1 1 0,-1-1 0,1 0 0,-1 1 1,3-1-1,-3 0-23,0-1 0,1 1 0,-1 0 1,0-1-1,0 0 0,0 1 1,0-1-1,0 0 0,0 1 0,0-1 1,0 0-1,0 0 0,0 0 1,0 0-1,0 0 0,-1 0 0,1 0 1,0 0-1,-1 0 0,1 0 1,-1-1-1,1 1 0,-1 0 0,1 0 1,-1 0-1,0-2 0,1-2-400,0 0-1,0 0 0,0 0 1,-1 0-1,0-8 0,-3-4-3290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8:37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16 6015,'-3'-2'268,"1"0"0,-1 1-1,0-1 1,1 1 0,-1 0-1,0-1 1,0 1 0,0 0-1,0 1 1,0-1-1,0 0 1,0 1 0,0 0-1,0 0 1,0 0 0,0 0-1,0 0 1,-3 1 0,-10 1-56,1 1 1,-18 7 0,30-9-91,-28 8 172,0 2 0,1 1 1,-38 22-1,54-26-199,2 0 1,-1 1-1,1 0 0,0 1 1,1 0-1,0 1 0,1 0 1,0 1-1,-11 16 0,20-25-82,-1-1-1,0 1 0,1 0 1,0 0-1,0 0 0,0-1 1,0 1-1,0 0 0,0 0 1,1 1-1,-1-1 0,1 0 1,0 5-1,1-4-10,0 0 0,0 0 0,0 0 0,1 0 0,0 0 0,-1-1-1,1 1 1,1 0 0,3 4 0,7 13 44,-1 0 0,0 1 0,-2 0 0,-1 0 0,0 1 0,-2 0 0,-1 1 0,0-1 0,-2 1 0,-1 0 0,0 49 0,-3-70-31,0 1-1,-1-1 0,0 0 1,0 0-1,0 0 1,0 0-1,0 0 0,-1 0 1,1 0-1,-1 0 0,0-1 1,0 1-1,0-1 1,0 1-1,0-1 0,0 1 1,-5 2-1,-5 4 93,0 0-1,-19 10 1,25-15-96,-49 23 74,55-27-88,1 0-1,-1 0 1,1 0 0,-1 0-1,1-1 1,-1 1 0,1 0-1,-1 0 1,1 0 0,-1 0-1,1 0 1,-1 0 0,1 0 0,-1 0-1,1 1 1,-1-1 0,1 0-1,-1 0 1,1 0 0,-1 0-1,0 1 1,1-1 0,-1 0-1,1 0 1,-1 1 0,0-1-1,1 1 1,10 15-69,-8-10 111,-1 0-1,1 1 1,1 10-1,-3-13-42,0-1-1,0 0 1,1 0-1,-1 0 1,1 0 0,0 0-1,0 0 1,0 0-1,0 0 1,0-1-1,1 1 1,-1-1-1,1 0 1,-1 1 0,4 1-1,-3-2-12,0 0 0,0 0 0,0 0 0,0 1 0,-1 0 0,1-1 0,-1 1 0,0 0 0,0 0 0,0 0 0,0 0-1,0 1 1,-1-1 0,0 0 0,2 7 0,0 12 37,-1 29 1,-2-33 100,0 0 1,2 0 0,5 24 0,-1-15 64,1-4-66,-2 0 1,0 0 0,2 45-1,-7-46 62,3 74 464,-2-84-533,1-1 1,0 0-1,1 1 0,0-1 0,1 0 0,5 12 0,-1-5-48,-1-1-1,-1 1 0,-1 0 0,0 0 1,-1 0-1,-1 0 0,0 24 1,-7 135 19,-1-57 37,7-31 718,-1 44-379,-10 297 601,4-306-644,2-76-376,1 0-1,8 72 1,3-54 208,-3-1 0,-3 72-1,-5-74-124,8 81-1,1-49 207,-8 131 0,1-99-75,1 1 119,-13-11-381,-1 40 393,7-79-92,3-42 29,0 91-567,4-74 183,-2-31 134,-5 30-1,-1 7 63,7 43 47,-1 18-176,1 22 101,-1-5-42,1-121-49,0 1 0,2 0-1,5 28 1,0 6-4,3 80-56,9 79 269,22 14-201,-22-125-789,-14-72-170,-2 2 0,-1-1 0,-1 0 0,-2 0 1,0 1-1,-8 37 0,7-58 334,0 0 0,0 0 0,-1 0 0,0-1 0,-6 12 1,3-9-844,-1-1 1,0 0 0,-9 8-1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8:57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333 1 9311,'-127'75'5210,"88"-49"-4395,1 2 1,-57 55-1,91-80-764,1 1 0,-1 0 0,1 1 0,-1-1 0,1 1 0,1-1 0,-1 1 0,-2 6 0,4-9-49,1-1-1,-1 1 1,1-1-1,0 1 1,0-1-1,0 1 1,0-1-1,0 1 1,0-1-1,0 1 1,0-1-1,1 1 1,-1-1-1,0 1 1,1-1-1,-1 0 1,1 1-1,0-1 1,-1 0-1,1 1 1,0-1 0,0 0-1,0 0 1,0 0-1,0 0 1,0 0-1,0 0 1,0 0-1,1 0 1,-1 0-1,0 0 1,0 0-1,1-1 1,2 2-1,17 7-56,2-1-1,44 11 1,-10-4 48,-41-11 19,-1 2-1,1 0 1,-1 0 0,-1 2 0,21 12-1,-31-17-7,0 0 0,-1 0 0,0 0 0,0 0 0,0 0 0,0 1 0,0-1 0,-1 1 0,1 0 0,3 8 0,-5-9 2,0 0-1,-1 0 0,1 1 0,-1-1 0,1 1 0,-1-1 1,0 0-1,0 1 0,0-1 0,-1 0 0,1 1 1,-1-1-1,0 0 0,0 1 0,0-1 0,-2 4 1,1-3 42,1-1 1,-1 1 0,0-1 0,-1 1 0,1-1 0,0 0 0,-1 0-1,0 0 1,0 0 0,1-1 0,-2 1 0,1-1 0,0 1-1,0-1 1,-1 0 0,1 0 0,-1-1 0,0 1 0,0-1 0,1 0-1,-8 1 1,-14 3 45,-1-1 0,-1-1 0,1-2 0,-31-1 1,18-1-972,31 3-613,10 1-985,-1-3 2231,0 0-1,-1 1 1,1-1 0,0 0-1,0 0 1,0 1-1,0-1 1,-1 0-1,1 0 1,0 0-1,0 0 1,0 0-1,0 0 1,-1-1-1,1 1 1,0 0-1,0 0 1,1-1-1,10-7-3547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8:57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9247,'4'69'628,"2"1"-1,19 73 1,-18-104-559,-3-14-65,-2-9 16,1 0 0,0 0 0,1 0-1,1 0 1,12 26 0,-10-34 235,-6-8-230,-4-4-716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8:57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9311,'24'-7'560,"-4"1"-168,-1 1-32,0 3-296,-2-1-64,-7 1 0,-4 1 0,-2-1-504,2 2-96,4 0-16,5-1-3032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8:58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0 262 7199,'51'-20'1192,"-1"-3"0,63-39 0,-110 61-1150,0-1 0,0 0-1,0 0 1,0-1 0,-1 1-1,1-1 1,-1 1-1,0-1 1,0 0 0,3-4-1,-5 7 5,0-1-1,1 0 1,-1 0-1,0 0 1,0 0-1,0 1 1,1-1-1,-1 0 1,0 0-1,0 0 0,0 0 1,0 0-1,-1 1 1,1-1-1,0 0 1,0 0-1,-1-1 1,0 0 16,1 1 1,-1 0-1,0 0 1,0 0-1,0-1 0,0 1 1,0 0-1,0 0 1,-1 0-1,1 1 1,0-1-1,0 0 1,-3-1-1,0 0 11,0 1 1,0-1-1,0 1 0,0 0 0,-1 0 1,1 0-1,0 1 0,-1-1 1,1 1-1,0 0 0,-1 0 1,1 1-1,0-1 0,-1 1 0,1 0 1,0 0-1,0 0 0,0 1 1,0-1-1,0 1 0,0 0 0,0 0 1,-6 6-1,4-4-54,1 0 0,0 1 0,0-1 0,1 1 0,0 1 1,-1-1-1,2 1 0,-1-1 0,1 1 0,0 0 0,0 0 0,0 0 0,1 1 0,-3 11 0,3-7-17,1 0 1,0 0-1,1 0 0,0-1 0,1 1 0,0 0 0,4 16 0,-4-22 0,0 0 0,0 0 0,1-1 0,0 1-1,0 0 1,0-1 0,1 1 0,-1-1 0,1 0 0,0 0 0,0 0-1,1 0 1,-1-1 0,1 1 0,0-1 0,0 0 0,0 0-1,6 3 1,-7-4 2,0-2-1,0 1 1,0 0-1,0 0 1,1-1-1,-1 0 1,0 0-1,1 0 1,-1 0-1,0 0 1,0-1-1,1 1 1,-1-1-1,0 0 1,0 0-1,0 0 1,0 0-1,0-1 1,0 1-1,0-1 1,2-2-1,5-2 16,0-2 0,-1 1 0,0-1 0,12-14 0,49-69-164,-34 42-914,-33 46 1030,13-19-609,15-24 0,-27 39 528,-1 0 0,1 0 0,-1 0 0,-1-1 0,1 1 0,-1-1 0,0 0-1,0-9 1,-2-2 1055,0 18-890,0 0 0,0 0 0,0 1 0,-1-1 1,1 0-1,0 0 0,0 1 0,0-1 0,-1 0 0,1 1 0,0-1 0,-1 0 0,1 1 0,-1-1 0,1 1 0,-1-1 0,1 0 0,-1 1 0,1-1 0,-1 1 0,0-1 0,1 1 15,-1 0-1,1 0 1,-1 0-1,1 0 0,-1 1 1,1-1-1,-1 0 1,1 0-1,-1 0 1,1 1-1,0-1 0,-1 0 1,1 1-1,-1-1 1,1 0-1,0 1 0,-1-1 1,1 0-1,0 1 1,0-1-1,-1 1 1,1-1-1,0 0 0,0 1 1,-1-1-1,1 1 1,0-1-1,0 2 1,-5 13 552,2 1-518,1 0 0,1 0 0,0 0 0,3 30 0,15 66-155,-10-73 153,4 21-104,2-1 1,3-1-1,3 0 1,33 72-1,-50-127-25,12 30 185,-13-30-238,-1-1 0,1 1-1,-1 0 1,1-1 0,-1 1-1,0 0 1,0 0 0,0-1 0,0 1-1,-1 4 1,1-7 36,0 0 1,0 0-1,-1 0 0,1 1 1,0-1-1,0 0 1,0 0-1,0 0 0,-1 0 1,1 0-1,0 1 0,0-1 1,-1 0-1,1 0 1,0 0-1,0 0 0,0 0 1,-1 0-1,1 0 0,0 0 1,0 0-1,-1 0 1,1 0-1,0 0 0,0 0 1,-1 0-1,1 0 0,0 0 1,0 0-1,-1 0 1,1 0-1,0 0 0,0 0 1,0-1-1,-1 1 0,1 0 1,0 0-1,0 0 1,0 0-1,-1-1 0,1 1 1,0 0-1,-9-7-1267,5 1 552,1 1 0,0 0 0,1-1 0,-1 1 0,-3-12 0,2 0-2527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8:58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11135,'14'-1'973,"-5"0"-597,0 0-1,0 0 0,0 1 0,0 0 1,0 1-1,0 0 0,0 1 1,12 3-1,-14-3-276,0 1 0,-1 1 0,1-1 1,-1 1-1,0 1 0,0-1 0,-1 1 0,9 9 0,-12-12-85,0 0-1,-1 0 1,1 1-1,-1-1 0,1 0 1,-1 1-1,0 0 1,0-1-1,0 1 1,-1 0-1,1-1 0,-1 1 1,1 0-1,-1 0 1,0-1-1,0 1 0,0 0 1,0 0-1,-1 0 1,1-1-1,-1 1 1,0 0-1,1-1 0,-1 1 1,-2 3-1,-10 19-2,-1-2 1,-1 1-1,-1-2 0,-24 28 0,36-47-212,1 1 0,0-2-1,-1 1 1,1 0 0,-1-1-1,-4 3 1,7-5 57,1 1 0,-1-1 0,0 0-1,1 1 1,-1-1 0,0 0 0,1 0 0,-1 0 0,0 0-1,0 0 1,1 0 0,-1 0 0,0 0 0,1 0 0,-1 0 0,0 0-1,0 0 1,0 0 0,0-1-49,1 1 0,-1-1 0,1 1 0,-1-1 0,1 1 0,0-1 0,-1 0 0,1 1 0,0-1 0,-1 1 0,1-1 0,0 0 0,0 1 0,0-1 0,-1 0 0,1 1 0,0-1 0,0 0 0,0 1 0,0-1 0,0 0 0,0 1 0,1-1 0,-1-1 0,1-9-2962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8:59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54 8191,'-6'27'1135,"1"-8"442,1 1-1,-3 38 0,7-43-1573,-1 74 66,1-74-58,2-1 0,-1 0 1,2 0-1,5 18 0,-22-96 2064,9 38-1754,2 0 0,1 0 0,2-41 0,1 48-303,1 0 0,1 1 0,1-1 0,0 1 0,12-30 0,-5 29 72,-11 19-87,1 0 0,-1 0 0,0 0 1,0 0-1,0 0 0,0-1 0,0 1 0,0 0 0,0 0 0,1 0 0,-1 0 0,0 0 0,0 0 0,0 0 0,0 0 0,1 0 1,-1-1-1,0 1 0,0 0 0,0 0 0,0 0 0,1 0 0,-1 0 0,0 0 0,0 0 0,0 0 0,0 0 0,1 0 0,-1 0 1,0 0-1,0 0 0,0 1 0,0-1 0,1 0 0,1 11 108,-2 4-68,-2 0 0,1 0-1,-2 0 1,0 0 0,-9 26-1,7-20 250,5-20-447,-1 1-1,1-1 0,0 0 0,0 0 0,1 0 0,-1 0 0,0 0 1,0 0-1,0 0 0,1 0 0,-1 0 0,1 0 0,-1 0 0,1 0 1,-1 0-1,1 0 0,1 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00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10367,'0'-2'920,"1"1"-280,2-1-48,1-1-592,2 2-240,-3-1 16,0 1 0,1 0-1024,2-1-208,3-2-40,-1-4-1704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11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58 10367,'-1'0'48,"1"0"-1,0 0 0,-1-1 0,1 1 0,0 0 1,-1 0-1,1 0 0,0 0 0,-1-1 0,1 1 1,0 0-1,-1 0 0,1 0 0,0 0 1,-1 0-1,1 0 0,0 0 0,-1 0 0,1 0 1,-1 0-1,1 0 0,0 0 0,-1 0 1,1 0-1,0 1 0,-1-1 0,1 0 0,0 0 1,-1 0-1,1 0 0,0 1 0,-1-1 0,1 0 1,0 0-1,0 1 0,-1-1 0,1 0 1,0 0-1,0 1 0,0-1 0,-1 0 0,1 1 1,0-1-1,0 0 0,0 1 0,0-1 0,0 0 1,0 1-1,-1-1 0,1 0 0,0 1 1,0-1-1,0 1 0,0-1 0,1 1 0,1 26-317,0-20 355,27 175-41,-24-152-88,-2-18 39,-1 3 1,8 26 1,-9-37 4,1-1-1,-1 1 1,1-1 0,-1 1 0,1-1 0,0 0 0,0 0 0,1 0 0,-1 0 0,1 0 0,-1 0 0,5 3 0,-5-5 5,-1-1 0,0 1-1,0-1 1,0 1 0,0-1 0,1 1 0,-1-1-1,0 0 1,1 0 0,-1 1 0,0-1-1,0 0 1,1 0 0,-1 0 0,0-1 0,1 1-1,-1 0 1,0 0 0,0-1 0,1 1 0,-1-1-1,0 1 1,0-1 0,0 1 0,0-1 0,1 0-1,-1 1 1,0-1 0,0 0 0,0 0 0,1-1-1,4-4 57,-1-1-1,0 1 1,9-13-1,-10 11 13,62-99 484,-30 46-524,-27 45-24,0-1 0,-1 1-1,-1-2 1,-1 1 0,0-1 0,5-32-1,-10 46 23,-1 0 0,0 0 0,0 0 0,-1-1 0,1 1-1,-1 0 1,-1-4 0,2 7 0,-1 0 0,1 0 0,-1 0 0,1 0 0,-1 0 0,1 0 0,-1 0 0,1 1 0,-1-1 0,0 0 0,1 0 0,-1 0 0,-1-1 0,1 2 10,1 0 1,-1 0-1,0-1 1,1 1-1,-1 0 1,0 0 0,1 0-1,-1 0 1,1 0-1,-1 0 1,0 0-1,1 0 1,-1 0-1,0 0 1,1 0-1,-1 0 1,1 1-1,-1-1 1,0 0-1,1 0 1,-1 1-1,1-1 1,-1 0-1,1 1 1,-2 0-1,0 0 28,1 1 0,-1 0 0,0 0 0,0 0 0,1 0 0,-1 1 0,1-1 0,0 0 0,-1 1 1,1-1-1,0 1 0,1-1 0,-2 6 0,-5 34 141,6-30-156,1 0-1,0 0 1,1 0-1,0 0 1,4 18-1,-3-25-46,-1 1 1,2 0-1,-1-1 0,0 1 1,1-1-1,0 0 0,0 0 0,1 0 1,-1 0-1,1-1 0,0 1 0,0-1 1,5 4-1,-8-8-24,-1 1-1,0-1 1,1 0 0,-1 1-1,0-1 1,0 1 0,0-1 0,1 1-1,-1-1 1,0 0 0,0 1-1,0-1 1,0 1 0,0-1-1,0 1 1,1-1 0,-1 1 0,0-1-1,-1 1 1,1-1 0,0 1-1,0-1 1,0 0 0,0 1-1,0-1 1,0 1 0,-1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11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9279,'-2'6'339,"0"-1"-1,0 1 0,0 0 1,1 0-1,0-1 0,0 1 1,0 0-1,1 8 0,-1-6 189,1 119-71,2-59-356,-2-9-86,2 183 205,22-1-82,-24-241-140,0 4-182,1 0-1,0 0 1,-1 0 0,0 0-1,0 0 1,-1 7 0,-9-27-2382,7 8 1646,1 0-1,0-1 1,0 1 0,1-1-1,0 1 1,1-16 0,2-1-653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1:55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9215,'318'11'2647,"-275"-10"-2619,65-1 99,-94-1-116,-1-1 0,0 0 1,0-1-1,0 0 0,0-1 0,13-6 0,-19 7 103,-1-1 1,1 0-1,-1-1 0,6-5 0,3-1-6,-15 11-110,0 0 0,0 0 0,0 0 0,0 0 0,0 1 0,0-1 0,0 0 0,0 0 0,0 0 0,0 0 0,0 0 0,0 0 0,0 1 0,0-1 1,0 0-1,0 0 0,0 0 0,0 0 0,1 0 0,-1 0 0,0 0 0,0 1 0,0-1 0,0 0 0,0 0 0,0 0 0,0 0 0,1 0 0,-1 0 0,0 0 0,0 0 0,0 0 0,0 0 0,0 0 0,0 0 0,1 0 0,-1 0 0,0 0 0,0 0 0,0 0 0,0 0 0,0 0 0,0 0 1,1 0-1,-1 0 0,0 0 0,0 0 0,0 0 0,0 0 0,0 0 0,0 0 0,1 0 0,-1 0 0,0 0 0,0-1 0,-7 13 16,4-10-69,-4 4 290,0 0 0,0 0 1,-6 8-1,11-11-108,0 0 0,0-1 0,0 1 0,1 1 0,-1-1 0,1 0 0,0 0 0,0 1 0,0-1-1,0 0 1,0 7 0,0 21 151,1 1 0,2-1 0,11 61 0,-10-74-232,1 1-1,0-1 1,1-1-1,1 1 1,11 21 0,-16-38 55,-1-2-105,-5-8-233,-6-14-543,8 17 151,0 0 1,0 0-1,1 0 1,-1 0-1,-1-10 1,1-9-3803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12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4 8223,'3'-1'230,"-1"0"0,1 1 0,0-1-1,0 1 1,0-1 0,-1 1 0,1 0-1,0 0 1,0 1 0,0-1 0,0 1 0,-1-1-1,6 3 1,-3-1 45,0 0 0,-1 0 0,0 1 1,1 0-1,-1 0 0,0 0 0,4 4 0,2 4 6,0 0 0,-1 1 0,0 0 0,8 17 0,-13-23-208,0 1 0,0 0 1,-1 0-1,0 0 0,-1 0 0,3 10 1,-5-14-56,0 1 1,1-1-1,-1 0 1,0 0-1,-1 0 1,1 0 0,-1 0-1,1 0 1,-1 0-1,0 0 1,0 0-1,0 0 1,0-1-1,-1 1 1,1 0 0,-1-1-1,1 1 1,-4 2-1,-10 13 3,-2-2-1,-24 20 0,6-6 37,28-24-43,-36 30-612,43-35 548,-1-1 0,0 1 0,1-1 0,-1 1 0,0-1 0,0 0 0,0 1 0,0-1 0,1 0 0,-1 0 0,0 1 0,0-1 0,0 0 0,-1 0 0,2 0-6,-1 0 0,1 0 0,0 0-1,0 0 1,-1 0 0,1-1-1,0 1 1,0 0 0,-1 0-1,1 0 1,0 0 0,0-1-1,-1 1 1,1 0 0,0 0-1,0-1 1,0 1 0,-1 0 0,1 0-1,0-1 1,0 1 0,0 0-1,0 0 1,0-1 0,-1 1-1,1-1 1,0 0-115,0-1 1,0 1-1,0-1 1,0 0-1,0 1 1,0-1-1,1 1 1,-1-1-1,0 1 1,1-1-1,-1 1 0,1 0 1,1-3-1,36-51-6467,-20 32 4680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12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0 9279,'7'18'3536,"4"31"-3228,-3 2 0,-2-1 0,0 62 0,-9 16-31,1-60-31,7 71-1,-18-157-17,-16-30 0,-7-44-29,-5-12-206,41 104 2,-4-10 77,-1 0 0,0 1 0,0 0 0,-13-15 1,17 22-12,0 1 0,0-1 0,0 1 0,-1 0 0,1 0 0,-1-1 0,1 1 0,-1 0 0,1 0 0,-1 0 0,0 1 0,1-1 0,-1 0 0,0 1 0,0-1 0,1 1 0,-1-1 0,0 1 0,0 0 0,0 0 0,0 0 0,0 0 0,1 0 0,-1 0 0,0 1 0,0-1 0,0 1 0,1-1 0,-1 1 0,0-1 0,0 1 0,1 0 0,-1 0 0,-2 2 0,-4 3 47,0 1 1,0 0-1,1 0 1,0 1-1,0-1 1,1 2-1,0-1 1,0 1-1,1 0 1,0 0-1,1 0 1,0 1-1,-4 13 1,5-13-94,0-1 0,1 1 1,1 0-1,-1 1 0,1-1 1,1 0-1,0 0 0,1 0 1,-1 0-1,2 1 0,0-1 1,0 0-1,5 13 0,-5-20-18,-1 1 0,1-1 0,0 1 0,0-1 0,0 0 0,1 0 0,-1 0 0,1 0 0,0-1 0,0 1 0,0-1-1,0 1 1,0-1 0,0 0 0,1 0 0,-1 0 0,1-1 0,-1 1 0,1-1 0,0 0 0,0 0 0,-1 0 0,1-1 0,0 1 0,0-1 0,6 0 0,7-1-224,1 0 1,-1-2-1,1 0 1,24-8 0,-35 9 46,120-33-5826,-97 27 1318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12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11 11359,'-9'-3'582,"0"1"0,-1 0-1,1 1 1,0-1-1,0 2 1,-1-1 0,1 1-1,-15 3 1,22-3-524,0 1 1,1 0-1,-1-1 0,1 1 1,-1 0-1,1 0 0,0 0 1,-1 1-1,1-1 0,0 0 1,0 0-1,0 1 0,0-1 1,-1 2-1,-12 23 170,12-22-178,-2 5 6,0 1 1,1 0-1,0 0 0,0 0 0,1 0 1,1 1-1,0-1 0,0 0 0,2 17 0,0-14-38,0 0 0,1-1-1,1 1 1,0-1-1,1 1 1,0-1-1,9 16 1,-11-24-31,-1-1 0,1 0 0,0-1 0,0 1 0,0 0 0,1-1 0,-1 1 1,1-1-1,-1 1 0,1-1 0,0 0 0,0 0 0,0 0 0,0-1 0,0 1 0,0-1 0,0 0 0,1 0 1,-1 0-1,0 0 0,6 1 0,-4-2 25,-1 0 0,0 0-1,0-1 1,0 1 0,0-1 0,0 0 0,0 0 0,0 0 0,0-1-1,0 1 1,-1-1 0,1 0 0,0 0 0,-1 0 0,0-1 0,1 1-1,-1-1 1,3-3 0,4-4 5,-1-2 0,0 1 1,-1-1-1,0 0 0,-1-1 0,10-23 0,-9 16 50,-1-1 1,-1 0-1,7-39 1,-12 51-122,0-2 162,1 20 460,1 14-482,1 0 1,1 0-1,1 0 0,1-1 1,1 0-1,1 0 0,1-1 0,1 0 1,16 24-1,-27-44-201,1-1 0,-1 1-1,0-1 1,0 1 0,1-1 0,-1 0 0,0 1 0,1-1-1,-1 1 1,1-1 0,-1 0 0,0 1 0,1-1 0,-1 0-1,1 1 1,-1-1 0,1 0 0,-1 0 0,1 0 0,-1 1-1,2-1 1,-2 0 25,1 0 0,-1-1 0,0 1 0,1 0-1,-1 0 1,0-1 0,1 1 0,-1 0 0,0 0 0,1-1-1,-1 1 1,0 0 0,0-1 0,0 1 0,1-1 0,-1 1-1,0 0 1,0-1 0,0 1 0,0-1 0,1 0 0,3-32-2836,-3 23 1890,1-7-824,1-2-1956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13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11871,'0'4'30,"0"63"1403,14 117 0,-11-161-1431,18 88 36,-17-98-36,0 0 0,0 0 0,1-1 0,1 1 0,0-1 0,9 13 0,-14-23-3,0-1 0,-1 0 0,1 0 0,0 0 0,0 0 0,0 0 0,0 0 0,0 0 0,0 0 0,0 0 0,0 0 0,0-1 0,0 1 0,0 0 0,1-1 1,-1 1-1,0-1 0,0 1 0,1-1 0,-1 0 0,0 1 0,1-1 0,-1 0 0,0 0 0,1 0 0,-1 0 0,0 0 0,1 0 0,1-1 0,-2 0-74,0 0 0,1 0 0,-1 1 0,0-2 0,1 1 0,-1 0 0,0 0 0,0 0 0,0 0 0,0-1 0,0 1 0,0 0 0,-1-1 0,1 1 0,0-1 0,-1 1 0,1-1 0,-1 1 0,1-1-1,-1 0 1,0 1 0,0-1 0,0-2 0,-2-47-5134,2 36 2138</inkml:trace>
  <inkml:trace contextRef="#ctx0" brushRef="#br0" timeOffset="1">1 172 10623,'13'-2'1328,"4"1"-400,0-1-72,1 2-608,-4 0-120,-6-1-32,-3 0 0,1 1-96,2 0 0,7-2 0,6 1 0,1-1-1440,1 1-304,-3 2-64,-1 2-2096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13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1 251 9567,'129'-61'3135,"-26"11"-2044,-66 34-811,-18 9 82,-1-1 0,29-17 0,-47 25-342,1 0 0,-1-1 0,1 1 0,-1 0 0,0 0 0,1-1 0,-1 1 0,1 0 0,-1-1 0,0 1 0,0 0 0,1-1 1,-1 1-1,0-1 0,0 1 0,1 0 0,-1-1 0,0 1 0,0-1 0,0 1 0,0-1 0,0 1 0,1-1 0,-1 1 0,0 0 0,0-1 0,0 1 0,0-1 0,0 1 0,-1-1 0,1 1 0,0-1 0,0 1 0,0-1 0,0 1 0,0 0 0,-1-1 0,1 1 0,0-1 0,0 1 0,-1 0 0,1-1 0,0 1 0,-1-1 0,1 1 0,0 0 0,-1 0 0,1-1 0,0 1 0,-1 0 0,0-1 0,-26-13 623,23 12-547,-2-1-25,-65-28 703,62 28-607,1 1 0,-1-1 1,1 1-1,-1 1 1,0 0-1,-14 0 0,19 1-71,-1 0 1,1 1-1,0 0 0,0-1 0,0 2 1,0-1-1,0 0 0,0 1 0,0 0 1,0 0-1,1 0 0,-1 0 0,1 1 1,-1-1-1,-5 6 0,5-3-1,1 0 1,-1 0-1,1 0 0,0 0 1,0 0-1,0 1 0,1-1 0,0 1 1,0 0-1,-2 8 0,2-6-17,1 2-1,0-1 0,0 0 1,1 0-1,0 0 0,1 0 1,0 0-1,0 0 0,1 0 1,0 0-1,1 0 0,-1 0 1,2-1-1,7 15 0,-8-19-70,0 1 0,1-1 0,-1 0 0,1 0 0,0 0 0,0 0 0,1-1 1,-1 0-1,1 0 0,0 0 0,0 0 0,0-1 0,0 0 0,0 0 0,0 0 0,1 0 0,-1-1 0,0 0 0,1 0 0,0-1 0,-1 1 0,1-1 0,-1 0 0,1-1 0,5 0 0,1-1-20,0-1 0,0 0-1,0 0 1,0-1-1,-1-1 1,0 0 0,0-1-1,0 0 1,-1 0 0,14-11-1,36-40-855,-1 1-4919,-48 48-287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18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10 9247,'-3'-2'261,"0"1"-1,-1 0 0,1-1 0,0 1 0,-1 0 1,0 1-1,1-1 0,-1 1 0,1-1 0,-1 1 1,0 0-1,1 0 0,-1 1 0,0-1 0,1 1 1,-1 0-1,1 0 0,-7 2 0,-65 37 723,48-26-631,0 0 1,-37 27-1,59-37-251,-23 20 270,27-23-326,-1 0-1,1 0 1,0 1-1,0-1 1,0 0 0,0 0-1,1 1 1,-1-1 0,0 1-1,0-1 1,1 1 0,-1-1-1,1 1 1,-1-1 0,1 1-1,0-1 1,0 1 0,0 3-1,1-4-25,1 1 0,-1-1 0,1 0 0,-1 1 0,1-1 0,0 0 0,0 0 0,-1 0 1,1 0-1,0 0 0,0-1 0,0 1 0,0-1 0,3 1 0,3 2-49,22 9-39,0 2 0,43 26-1,-64-33 54,0 0 0,0 0 0,0 0 0,-1 1 0,0 1 0,0-1 0,-1 1 0,0 1 0,-1-1 0,10 20 0,-12-21 164,-1 0 0,0 0 0,0 0 0,0 1-1,-1-1 1,0 1 0,0 10 0,-2-16-99,0 0 0,0-1-1,-1 1 1,1 0 0,-1 0 0,1 0 0,-1 0 0,0-1 0,0 1 0,-1 0-1,1-1 1,0 1 0,-1-1 0,0 1 0,1-1 0,-1 0 0,0 1 0,0-1-1,0 0 1,-1-1 0,1 1 0,0 0 0,-1 0 0,1-1 0,-4 2 0,-20 9 141,0-1 0,-28 7 1,18-6-198,27-8-131,2-1-4,0-1-1,0 1 1,0-1-1,0-1 1,-1 1-1,1-1 1,-15 0-1,22-1 89,0-1-1,-1 1 1,1 0-1,-1 0 1,1 0-1,0-1 1,-1 1-1,1 0 1,0-1-1,-1 1 1,1 0-1,0 0 1,0-1-1,-1 1 1,1-1-1,0 1 0,0 0 1,-1-1-1,1 1 1,0-1-1,0 1 1,0 0-1,0-1 1,0 1-1,0-1 1,0 1-1,0-1 1,0 1-1,0-1 1,0 1-1,0-1 1,2-17-1616,7-11-633,1 2 1,1-1 0,1 1-1,28-45 1,-12 27-992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18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11647,'-3'7'452,"0"0"0,0 1 0,1-1-1,0 1 1,1-1 0,-1 1 0,2 0-1,-1 12 1,2 7-484,5 31-1,-2-31 242,2 21-132,21 152 238,-19-159-254,1 0 1,28 70 0,-32-98-45,1-1 0,10 18 0,-14-28-17,0 1 0,-1 0 0,1-1 0,0 0 0,0 1 0,0-1 0,1 0-1,-1 0 1,0 0 0,1-1 0,-1 1 0,1 0 0,0-1 0,0 0 0,-1 0-1,7 2 1,-8-3 11,-1 0 1,0 0-1,1 0 0,-1 0 0,1 0 0,-1 0 0,1 0 1,-1 0-1,1 0 0,-1 0 0,0 0 0,1 0 0,-1 0 1,1-1-1,-1 1 0,0 0 0,1 0 0,-1-1 0,1 1 1,-1 0-1,0-1 0,1 1 0,-1 0 0,0-1 0,0 1 1,1 0-1,-1-1 0,4-14 55,-7-17-926,-18-43-2934,6 21-601,12 45 2905,1 0-1,-8-15 1,-3 1-781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18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10783,'14'-5'803,"1"1"0,-1 0 0,1 1 0,-1 0 0,19 0 0,76 3-571,1 0-1212,-92-2 235,-5 1-1258,27 0 0,-22 4-1916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19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1 429 12511,'40'-23'818,"0"-2"-1,40-34 1,-2 3-344,-40 30-366,-12 10 74,46-39 0,-72 55-175,1 0 0,-1-1 1,1 1-1,-1-1 0,0 1 0,1-1 0,-1 1 1,1-1-1,-1 1 0,0-1 0,0 1 0,1-1 1,-1 1-1,0-1 0,0 1 0,0-1 0,1 0 1,-1 1-1,0-1 0,0 1 0,0-1 0,0 1 1,0-1-1,0 0 0,0 1 0,0-1 0,-1 1 1,1-1-1,0 0 0,0 1 0,0-1 0,-1 1 1,1-1-1,0 1 0,0-1 0,-1 1 0,1-1 1,-1 1-1,1-1 0,0 1 0,-1-1 0,1 1 1,-1 0-1,1-1 0,-1 1 0,1 0 0,-1-1 1,0 1-1,-5-3 95,0 0 1,0 0-1,-11-3 1,11 4-45,-19-7 315,-37-7 1,49 14-226,0 0 1,0 1 0,1 0-1,-1 1 1,-13 1 0,22-1-102,0 1 1,1 0-1,-1 0 0,0 0 1,1 0-1,-1 1 0,1-1 1,0 1-1,-1 0 1,1 0-1,0 0 0,0 0 1,-3 4-1,2-2 22,0 0 0,1 0 1,0 1-1,-1-1 0,2 1 0,-1 0 0,-4 11 1,2 1 10,0 0-1,1 1 1,1 0 0,-1 25 0,3-28-73,1 0-1,0 0 1,1 0 0,0 1 0,1-1-1,1 0 1,1 0 0,8 23 0,-9-31-26,0-1 1,0 0-1,0 0 0,1 0 1,-1 0-1,2 0 1,-1-1-1,1 0 0,-1 0 1,1 0-1,1-1 1,-1 1-1,1-1 1,-1 0-1,1-1 0,0 0 1,1 0-1,-1 0 1,0 0-1,1-1 0,7 2 1,-7-3-75,0 0 0,0 0 0,0-1 1,0 0-1,1 0 0,-1-1 0,0 0 0,0 0 1,0 0-1,0-1 0,6-3 0,-2 1-191,-1-1-1,0 0 0,0-1 1,-1 0-1,0-1 1,11-9-1,5-9-935,-1-1 0,-1-1 1,26-40-1,-20 25-1462,42-80 1,-66 112 2498,-1 0 1,-1-1-1,0 0 0,0 1 1,2-16-1,-5 19 778,1 0 0,-1-1-1,0 1 1,0 0 0,-1 0 0,0 0 0,0-1-1,0 1 1,-4-8 0,5 14-445,0 1 1,0-1-1,-1 0 1,1 0-1,0 0 0,-1 0 1,1 1-1,-1-1 0,1 0 1,-1 0-1,1 1 1,-1-1-1,1 0 0,-1 1 1,0-1-1,1 0 0,-1 1 1,0-1-1,1 1 1,-1-1-1,0 1 0,0 0 1,0-1-1,1 1 0,-1 0 1,0-1-1,0 1 1,0 0-1,0 0 0,0 0 1,0 0-1,1 0 0,-1 0 1,-2 0-1,2 1-5,0-1 0,-1 1 0,1 0 0,0 0-1,0 0 1,0 0 0,-1 0 0,1 0 0,0 0 0,0 0-1,1 0 1,-1 0 0,0 0 0,0 1 0,0-1 0,1 0-1,-1 1 1,1-1 0,-1 3 0,-2 8 119,0 0 0,2 0 1,-1 0-1,2 17 0,5 52 37,-1-33-136,-1 13-81,30 390 2055,-30-424-2330,0 0 112,0 1 0,-2-1 1,-3 35-1,2-61 68,0-1 0,0 0 0,0 0 0,0 0 0,0 0 1,0 0-1,0 0 0,0 0 0,0 0 0,0 0 0,0 1 0,0-1 1,0 0-1,0 0 0,0 0 0,0 0 0,0 0 0,0 0 0,0 0 0,0 0 1,0 0-1,0 1 0,0-1 0,0 0 0,0 0 0,0 0 0,0 0 1,0 0-1,0 0 0,-1 0 0,1 0 0,0 0 0,0 0 0,0 0 0,0 0 1,0 0-1,0 0 0,0 0 0,0 0 0,0 0 0,-1 0 0,1 0 1,0 0-1,0 0 0,0 0 0,0 0 0,0 0 0,0 0 0,0 0 0,0 0 1,-1 0-1,1 0 0,0 0 0,-6-6-710,-3-9-362,-23-50-6015,-29-87 0,50 114 5008,1-3 192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19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33 8799,'5'-5'274,"0"1"96,0 0 0,0 0-1,1 0 1,7-4 0,-11 8-280,-1-1-1,1 1 1,-1-1 0,1 1 0,-1-1-1,1 1 1,-1 0 0,1 0 0,0 0-1,-1 0 1,1 0 0,-1 0-1,1 0 1,0 0 0,-1 1 0,1-1-1,-1 0 1,1 1 0,-1 0 0,1-1-1,-1 1 1,2 1 0,5 3 1404,-1 1-1,0-1 1,11 13 0,-10-8-823,1 0 0,6 12 0,-1 2 68,18 42 0,-25-50-636,-1 1-1,-1-1 0,0 1 1,-1 0-1,-1 0 0,1 19 0,-3-29-77,-1 0 0,-1 0 0,1 0 0,-1 1 0,-1-1 0,1 0 0,-4 10 0,3-13-26,0 1 1,-1-1-1,1 0 0,-1 0 1,1 0-1,-1 0 1,0 0-1,-1-1 1,1 1-1,-1-1 1,1 0-1,-6 4 0,-1-1-178,-1 0-1,0 0 1,0-1-1,-23 8 1,29-12-240,0 1 0,-1-1 0,1 0 1,-1 0-1,1-1 0,-1 0 0,1 0 0,0 0 0,-1 0 1,1-1-1,-1 0 0,1 0 0,-8-3 0,12 4 220,0-1 0,0 1 0,0-1 0,1 1 0,-1-1 0,0 1 0,0-1 0,0 0 0,1 1 0,-1-1 0,0 0-1,1 0 1,-1 1 0,0-1 0,1 0 0,-1 0 0,1 0 0,-1 0 0,1-1 0,-4-12-4644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1:12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50 7551,'-1'-1'189,"1"0"0,0 0 0,-1 0 0,1 0 0,0 1 0,0-1 0,0 0 0,0 0 0,0 0 0,0 0 0,0 0 0,0 0-1,0 0 1,1 0 0,-1 0 0,0 0 0,1 0 0,-1 1 0,0-1 0,1 0 0,-1 0 0,1 0 0,1-1-81,0 1 1,0 0-1,0 0 0,-1 0 1,1 0-1,0 0 1,0 0-1,4-1 1,11-3-53,0 1 1,0 1 0,1 1-1,-1 0 1,1 1 0,-1 1-1,1 0 1,-1 2 0,1 0-1,20 5 1,-18-2 18,0 1 1,0 0-1,-1 2 1,0 0-1,0 1 1,-1 1-1,0 0 1,21 18-1,-28-19 136,0 1 0,-1 0-1,11 14 1,-17-19-148,-1-1 0,0 1 0,0 0 0,0 0 1,0 0-1,-1 0 0,0 0 0,0 0 0,0 1 0,-1-1 0,1 8 0,-2-10-50,0 0-1,0 0 0,-1 0 1,1 0-1,-1 0 1,0 0-1,1 0 0,-1 0 1,-1 0-1,1 0 0,0-1 1,-1 1-1,0 0 0,1-1 1,-4 5-1,-4 2 72,0 0 0,-16 12 0,7-6 42,-196 166 290,192-158-320,18-18-109,1-1 0,-1 0 0,0 0 0,0-1 0,0 1 0,-8 4 1,72-45 1164,-40 26-1112,1 1 0,0 1 0,1 0 1,0 2-1,0 1 0,44-7 0,-56 12-71,-1 1 0,1 0 0,-1 0 0,1 1 0,-1 1 0,0-1 0,1 1-1,12 5 1,-15-4 17,0 0-1,-1 1 1,1 0-1,0 0 0,-1 0 1,0 1-1,0 0 1,-1 0-1,1 1 0,-1 0 1,8 10-1,-11-12 21,1 0 0,0 0-1,-1 0 1,1 1 0,-1-1 0,0 1-1,-1 0 1,1 0 0,-1 0-1,0-1 1,0 1 0,-1 0 0,1 8-1,-2-8 80,0 1-1,0-1 0,0 0 0,0 0 1,-1 0-1,0 0 0,0 0 1,0 0-1,-1 0 0,0-1 1,0 1-1,-5 5 0,-7 7 230,0-1-1,-1 0 1,-1-1-1,0 0 1,-25 14-1,-101 52 461,121-69-792,-124 57 144,118-58-82,0-2-1,-1 0 0,-38 5 0,64-13-175,0-1 0,-1 1 0,1-1-1,0 0 1,0 0 0,0 0 0,0 0 0,-1-1-1,1 1 1,0-1 0,0 0 0,-6-2 0,9 3 30,0-1 1,-1 1-1,1-1 1,0 1-1,-1-1 1,1 1-1,0-1 1,0 1-1,0-1 1,-1 1-1,1-1 1,0 1-1,0-1 1,0 1-1,0-1 1,0 1-1,0-1 1,0 1-1,0-1 1,0 1-1,0-1 1,0 0-1,1 1 1,-1-1-1,0 1 1,0-1-1,0 1 1,1 0-1,-1-1 1,1 0-1,10-16-3078,2 2 508,6-5-1755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1:55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10879,'-1'8'1072,"1"-2"-320,1 1-64,3 0-528,1 0-160,1-1 64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19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13023,'12'-3'1030,"0"0"-1,21-1 1,-27 4-817,0 0 0,0 0 0,-1 1 0,1 0 0,0 0-1,0 1 1,10 3 0,-8-2-121,1 1-1,-1 0 1,-1 0 0,1 1-1,0-1 1,11 12 0,-17-14-80,1 0 0,-1 1 0,0-1 0,0 1 0,-1-1 1,1 1-1,0 0 0,-1 0 0,0 0 0,0-1 0,0 1 1,0 1-1,0-1 0,0 0 0,-1 0 0,1 0 0,-1 0 1,0 0-1,0 1 0,0-1 0,-1 0 0,1 0 0,-2 4 1,-5 16 69,-2 0 1,0 0 0,-25 40 0,14-25-12,-80 155-305,92-180 311,7-11 26,-1 0 0,1 0 0,-1 0-1,1 0 1,0 1 0,0-1 0,0 0 0,0 1 0,0-1 0,-1 5 0,5-8 340,-1 1 1,1-1 0,-1 1-1,1 0 1,0 0 0,4 1-1,19 4-174,-1 2 0,42 17 1,-48-15-121,1-2 0,0-1 1,0 0-1,0-1 1,29 2-1,-48-6-281,1-1-1,-1 0 1,1 0 0,-1 0-1,1 0 1,-1 0 0,1-1-1,-1 1 1,1 0 0,-1-1-1,1 1 1,-1-1-1,0 1 1,1-1 0,-1 0-1,0 0 1,1 1 0,-1-1-1,0 0 1,0 0 0,0 0-1,2-2 1,-2 1-202,0 0 0,-1 0-1,1 0 1,0 0 0,-1 0 0,1 0 0,-1 0 0,0 0 0,0 0-1,1-1 1,-2 1 0,1 0 0,0 0 0,0 0 0,-1-3 0,-1-7-5980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20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44 19199,'-3'1'-312,"-3"-2"96,0-5 24,2-3-1232,0-1-240,2 0-56,4 1-3920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25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7199,'-2'1'241,"0"1"0,0-1 0,0 0 0,0 1 0,0 0 0,1-1 0,-1 1 0,0 0 0,1 0 0,0 0 0,-1 0 0,1 0 0,0 0 0,0 0 0,0 1 0,0-1 0,1 0 0,-1 1 0,1-1 0,-1 0 0,1 1 0,0 3 0,-1 5-142,2 1 0,0-1 1,3 17-1,-3-17 57,5 30 52,16 90 198,-17-111-338,0-1-1,2 0 1,0 0 0,14 27-1,-19-43-56,0 0 0,0 0 0,0 0 0,1 0 0,-1 0 0,1 0 0,-1 0 0,1-1-1,0 0 1,0 1 0,1-1 0,4 2 0,-7-3-21,1 0 1,0-1-1,0 1 0,0-1 1,0 1-1,0-1 0,0 0 0,0 0 1,0 0-1,-1 0 0,1 0 1,0 0-1,0 0 0,0-1 0,0 1 1,0-1-1,0 1 0,0-1 1,-1 0-1,1 0 0,0 0 0,0 0 1,-1 0-1,1 0 0,1-2 1,6-5 69,-1 0 1,-1-1-1,1 0 1,-2 0-1,1 0 1,-1-1 0,5-11-1,29-76 89,-31 70-46,-1 0 1,-1-1-1,-2 1 1,3-31-1,-7 57-6,-1 0 1,0 0-1,0 0 0,0 0 0,0-1 0,0 1 0,0 0 0,0 0 0,-1 0 1,1 0-1,0 0 0,-1 0 0,1 0 0,-1-2 0,-3 5 1362,0 10-732,-1 13-481,2 2 0,0-1 0,2 0 0,0 0 1,2 1-1,1-1 0,2 0 0,0 0 0,9 27 0,2-6-233,-13-42-188,0-1 1,0 1-1,1-1 1,-1 1 0,1-1-1,0 0 1,7 7 0,-10-11 86,0 0 0,1 1 0,-1-1 1,1 1-1,-1-1 0,1 0 1,-1 1-1,1-1 0,0 0 1,-1 1-1,1-1 0,-1 0 1,1 0-1,0 0 0,-1 1 1,1-1-1,0 0 0,-1 0 1,1 0-1,-1 0 0,1 0 1,0 0-1,-1 0 0,1-1 1,0 1-1,-1 0 0,1 0 1,-1 0-1,1-1 0,0 1 1,-1 0-1,1 0 0,-1-1 1,1 1-1,-1-1 0,1 1 0,-1 0 1,1-1-1,-1 1 0,0-1 1,1 1-1,-1-1 0,0 1 1,1-1-1,-1 0 0,0 1 1,1-1-1,-1 1 0,0-2 1,3-4-769,-1-1 1,1 1 0,1-13-1,-2 10 135,10-34-2654,-5 19 179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25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51 10623,'-4'-19'2174,"-1"-12"1724,11 140-2268,0 14-1092,-6-66-433,14 383 606,8-182-3911,-22-257 3098,0 0 0,0 1-1,0-1 1,0 0 0,0 0-1,0 0 1,0 0 0,0 0 0,0 1-1,-1-1 1,0 2 0,-2-4-882,-1-8 359,-5-29-1825,2 0 1,-3-50-1,6 49 763,0-2-273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2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10815,'7'-1'356,"1"0"-1,0 0 1,0 1 0,0 0-1,-1 1 1,1 0-1,0 0 1,0 0-1,-1 1 1,1 0-1,-1 1 1,0 0-1,1 0 1,-1 0 0,-1 1-1,1 0 1,11 9-1,-3-1-222,-1 1 0,0 0 0,-1 2 0,21 27-1,-30-36-77,0 1-1,0-1 0,-1 1 1,0 0-1,0 0 0,-1 0 1,0 0-1,0 1 0,-1-1 1,0 0-1,0 1 0,0-1 1,-1 1-1,0-1 0,-3 14 1,1-12-10,0 0 1,-1 0-1,-1 0 1,0-1-1,0 1 1,0-1 0,-1 0-1,0 0 1,-1 0-1,0-1 1,0 0 0,-1 0-1,1-1 1,-1 1-1,-1-2 1,1 1-1,-1-1 1,0 0 0,-1 0-1,1-1 1,-10 3-1,10-4-412,0 0-1,-1-1 0,1 0 0,0-1 1,-1 0-1,1 0 0,-1-1 1,-15-1-1,23 1 238,0 0 27,1 0 1,-1 0 0,0 0-1,1 0 1,-1 0-1,1 0 1,-1 0-1,1 0 1,-1 0 0,1 0-1,-1-1 1,1 1-1,-1 0 1,1 0-1,-1-1 1,1 1 0,-1 0-1,1 0 1,-1-1-1,1 1 1,0-1-1,-1 1 1,1 0-1,-1-1 1,1 1 0,0-1-1,0 1 1,-1-1-1,1 1 1,0-1-1,-1 0 1,2-10-4821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26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1 11327,'-3'6'532,"0"-1"-1,0 1 0,0 0 1,1 0-1,0 1 0,0-1 0,1 0 1,0 1-1,0-1 0,0 9 1,1 8-114,4 35 1,-3-43-306,5 48 124,16 143-111,-13-146 137,23 82-1,-29-130-263,-5-8-13,1-5 14,0 1 0,0-1 1,-1 0-1,1 0 1,0 0-1,0 0 1,0 0-1,0 0 0,0 0 1,-1-2-1,-5-7-188,0 0 0,0 0 1,1-1-1,0 0 0,1 0 0,-8-23 0,-11-73-640,4 14 489,16 79 339,0 1 0,-1 0 0,-1 1 1,-13-23-1,18 33 64,0 0 0,-1 0 0,1 0 0,-1 0 0,1 0 1,-1 0-1,0 1 0,0-1 0,0 1 0,0-1 0,0 1 0,0 0 0,0 0 0,-1 0 1,-2-1-1,4 1 26,-1 1 1,0 0-1,0 0 1,1 0-1,-1 0 1,0 0-1,1 0 1,-1 1-1,0-1 1,1 1-1,-1-1 1,0 1 0,1-1-1,-1 1 1,1 0-1,-1 0 1,1 0-1,-1 0 1,1 0-1,0 0 1,-1 0-1,-1 2 1,-3 5 79,0-1-1,0 1 1,0 0 0,1 1-1,0 0 1,1-1 0,0 1 0,-4 12-1,2 1-31,0 0 0,-4 34 0,10-55-137,-4 25 47,2 0-1,1 46 1,2-63-48,0-1-1,0 1 1,1-1-1,1 1 1,3 9-1,-4-13-10,0-1 0,0 0-1,1 0 1,-1 0-1,1 0 1,0 0 0,0 0-1,0-1 1,1 0 0,5 5-1,-4-5-15,-1-1 0,0 0 0,1 0 0,-1 0 0,1-1 0,-1 1 0,1-1 0,0 0 1,0 0-1,0-1 0,-1 0 0,1 0 0,0 0 0,0 0 0,0-1 0,-1 1 0,9-3 0,5-2-362,0-1-1,0-1 1,18-9 0,1-4-2306,-1-2 0,50-40 0,-54 38-66,0 1-839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26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13 12255,'-4'-2'482,"-1"0"0,0 0-1,0 0 1,-10-2-1,14 4-407,-1-1 0,1 1 0,0 0 0,0 0 0,0 0 0,-1 0 0,1 0 0,0 0 0,0 1 0,0-1 0,-1 0-1,1 0 1,0 1 0,0-1 0,0 1 0,0-1 0,0 1 0,0 0 0,0-1 0,0 1 0,0 0 0,0 0 0,0-1 0,0 1 0,1 0-1,-1 0 1,0 0 0,0 2 0,-8 15 133,1 1 0,1 1 0,1-1 0,1 1 0,0 0 0,2 0 0,0 1-1,1-1 1,2 1 0,2 36 0,-1-48-196,1 0-1,-1 1 0,2-1 1,-1 0-1,2 0 1,6 14-1,-9-21-15,0 1 1,1 0-1,-1 0 0,1-1 1,0 1-1,0 0 0,0-1 1,0 0-1,0 0 1,1 1-1,-1-1 0,1-1 1,-1 1-1,1 0 0,0-1 1,0 1-1,-1-1 0,1 0 1,0 0-1,0 0 0,0 0 1,1 0-1,3 0 1,-4-2 5,0 1 1,0-1 0,0 1 0,0-1 0,0 0 0,-1 0-1,1-1 1,0 1 0,0-1 0,-1 1 0,1-1 0,-1 0-1,1 0 1,-1 0 0,0 0 0,0 0 0,0 0 0,0-1 0,3-4-1,1-3 38,1 0 0,-2-1 0,8-18 0,-5 2-6,0 0 1,-2-1 0,-1 0 0,-2 0-1,1-31 1,-5 39 461,1 20-477,0 0-1,0 0 1,0 0 0,0 0 0,0 0 0,0 0 0,0 0 0,-1 0-1,1 0 1,0 0 0,0 0 0,0 0 0,0 0 0,0 0 0,0 0-1,0 0 1,0 0 0,0 0 0,0 0 0,0 0 0,0 0 0,0 0-1,0 0 1,0 0 0,0 0 0,0 0 0,0 0 0,0 0 0,0 0-1,0 0 1,0 0 0,0 0 0,0 0 0,0 0 0,0 0 0,0 0-1,0 0 1,0 0 0,-1 0 0,1 0 0,0 0 0,0 13 577,0 18-59,2-1 0,6 37 0,-5-53-572,0-1-1,1 1 1,0-1 0,1 0-1,0 0 1,1 0 0,9 13-1,-11-20-46,0-1 0,1 1 0,8 7-1,-11-11-139,0 0-1,0-1 0,0 1 1,1 0-1,-1-1 0,1 1 1,-1-1-1,1 0 0,0 0 1,-1 0-1,5 1 0,-6-2 72,0 0 1,-1-1-1,1 1 0,0 0 0,0 0 0,-1 0 1,1-1-1,0 1 0,-1 0 0,1-1 0,0 1 0,-1-1 1,1 1-1,0-1 0,-1 1 0,1-1 0,-1 1 1,1-1-1,-1 1 0,1-1 0,-1 0 0,0 1 0,1-2 1,8-18-3419,-5 5-1141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27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15103,'-2'123'1983,"2"94"-1442,2-181-519,1-1 0,3 0-1,18 69 1,-20-94-6,0 0 0,6 14 0,-9-22-16,0 0 0,0 0 1,0-1-1,1 1 0,-1 0 0,0 0 1,1-1-1,-1 1 0,1-1 1,-1 1-1,1-1 0,0 0 1,0 0-1,-1 0 0,1 0 0,0 0 1,0 0-1,4 1 0,-5-2-19,0 0 0,1 0 1,-1 0-1,0 0 0,0-1 0,1 1 0,-1 0 0,0-1 0,0 1 0,1-1 0,-1 1 1,0-1-1,0 0 0,0 1 0,0-1 0,0 0 0,0 0 0,0 0 0,0 0 0,0 0 0,0 0 1,-1 0-1,1 0 0,0 0 0,-1 0 0,1 0 0,0 0 0,-1-1 0,0 1 0,1 0 1,0-3-1,1-3-306,-1 0 0,1-1 1,-1 1-1,0-9 0,-2 2-849,0 0 0,-1 0-1,0 1 1,-9-27 0,10 37 920,-4-19-3393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27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11359,'12'-5'1076,"1"0"0,0 0 0,0 1 0,1 1-1,-1 0 1,21-1 0,85 2-1684,-74 3 157,-23-1 139,-2-1-1727,1 2-1,28 3 1,-30 0-2419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2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0 308 12159,'121'-95'2058,"-22"16"-1326,-76 62-594,-9 8 49,-1-1 1,0 0-1,22-23 1,-34 32-154,-1 1 1,1-1 0,0 0 0,-1 1 0,0-1 0,1 1 0,-1-1 0,1 0-1,-1 0 1,0 1 0,0-1 0,1 0 0,-1 0 0,0 1 0,0-1 0,0 0-1,0 0 1,0 1 0,0-1 0,0 0 0,0 0 0,0 0 0,0 1-1,0-1 1,0 0 0,-1-1 0,0 1 15,0 0 0,0-1 0,0 1 0,0 0-1,0 0 1,0 0 0,-1 0 0,1 0 0,0 0 0,-1 1 0,1-1-1,-3-1 1,-5-1 137,0 0 0,-1 1 0,-12-2-1,21 4-168,-6-1 69,-9-2 76,0 1 1,0 0-1,-29 2 0,41 0-96,0 1 0,0-1-1,1 1 1,-1 0 0,0 0 0,0 0-1,1 0 1,-1 1 0,1-1-1,-1 1 1,1 0 0,-1 0 0,1 0-1,0 1 1,0-1 0,0 1 0,1 0-1,-1 0 1,0 0 0,1 0-1,-3 5 1,-1 4 146,1 0 0,0 1 0,1-1 0,1 1 1,0 0-1,0 0 0,0 17 0,2-13-67,1 0 0,0 0 0,1 0 0,1 0 0,5 21 0,-4-29-45,-1 1-1,1-1 1,1 1-1,0-1 0,0 0 1,1 0-1,7 9 1,-10-15-68,0 0 0,1 0 0,-1-1 0,1 1 1,0-1-1,0 1 0,0-1 0,0 0 0,0 0 1,0 0-1,1-1 0,-1 1 0,1-1 0,-1 0 0,1 0 1,0 0-1,-1 0 0,1-1 0,0 1 0,-1-1 1,9 0-1,-3-1-121,0-1 0,1 0 0,-1-1 0,0 1 0,0-2 0,0 1 0,-1-1 0,1-1 0,-1 0 1,0 0-1,9-7 0,4-6-1568,-1 0 1,30-36 0,-43 47 796,-1 0 0,-1-1 1,1 0-1,-1 0 0,4-9 1,0-10-4364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1:55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9 171 11519,'-1'1'26,"-2"16"1050,-2 34 1,5-47-1013,0 1 0,0-1-1,1 0 1,-1 1 0,1-1 0,0 0 0,0 0-1,0 0 1,1 1 0,-1-1 0,1-1 0,0 1-1,4 6 1,-4-8-56,0-1 0,-1 1 1,1-1-1,0 0 0,0 1 0,0-1 0,-1 0 0,1 0 0,0-1 0,1 1 0,-1 0 1,2 0-1,28 4-26,-25-4 26,6 0 26,0 0 0,1-1 0,-1 0 0,0-1 0,0-1 0,0 0-1,0-1 1,14-4 0,-21 5-12,1-1 0,-1 1-1,0-1 1,0 0-1,-1 0 1,1-1 0,0 0-1,-1 0 1,0 0 0,0-1-1,0 0 1,-1 0-1,0 0 1,0 0 0,0-1-1,0 1 1,-1-1 0,3-7-1,-5 10 36,1 0 0,-2-1 0,1 1-1,0 0 1,0-1 0,-1 1 0,0-1 0,0 1-1,0-1 1,0 1 0,0 0 0,-1-1 0,0 1-1,1-1 1,-3-4 0,1 3 81,-1 0 0,0 0 0,0 0 0,0 0 0,0 1 0,-1-1 0,0 1 0,-7-6-1,-4-3 167,-1 2 0,0 0-1,-1 1 1,-24-10-1,-33-11-223,96 25-2892,35-6-3581,-30 8 2406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28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10623,'1'26'1684,"2"-1"-1,10 45 0,-3-23-1309,-6-28-310,17 126 304,-21-145-363,0 1-1,0-1 1,0 1 0,0-1-1,0 1 1,0 0-1,0-1 1,0 1-1,0-1 1,0 1-1,0 0 1,0-1 0,0 1-1,0-1 1,-1 1-1,1-1 1,0 1-1,0-1 1,-1 1 0,1-1-1,0 1 1,-1-1-1,1 1 1,-1-1 7,1 0 0,-1 0 0,1 0 0,-1 0 1,1 0-1,-1 0 0,1 0 0,-1 0 0,1-1 0,0 1 0,-1 0 1,1 0-1,-1 0 0,1-1 0,0 1 0,-1 0 0,1-1 0,-1 1 1,1 0-1,0-1 0,-1 1 0,-2-4-168,0 1-1,1-1 1,-1 1-1,-3-8 1,4 4-486,0 0 0,1-1 0,0 1 0,0 0 0,1 0 0,0-1 0,0 1 0,1 0-1,0-1 1,3-12 0,2-4-2962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28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10559,'4'1'1200,"3"4"-360,0 1-72,2 2-560,-2 1-112,-2-5-32,-2-1 0,1 0-432,2 3-88,5 7-24,4 5 0,4 2-1560,3 2-312,-5-4-64,-5-6 88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29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13119,'0'2'0,"5"43"0,19 81 0,-23-121 2,1 1 0,0-1 0,0 0-1,1 0 1,-1 0 0,1 0 0,1 0 0,3 4-1,-7-8 3,0-1 0,0 0-1,0 0 1,0 0-1,0 0 1,0 0 0,1 0-1,-1 0 1,0 0 0,0 1-1,0-1 1,0 0 0,1 0-1,-1 0 1,0 0 0,0 0-1,0 0 1,0 0-1,1 0 1,-1 0 0,0 0-1,0 0 1,0 0 0,0 0-1,1 0 1,-1 0 0,0 0-1,0 0 1,0-1-1,0 1 1,1 0 0,-1 0-1,0 0 1,0 0 0,0 0-1,0 0 1,0 0 0,1-1-1,3-7 259,1-14 332,-4 20-517,8-54 375,-2 12 253,21-70-1,-27 110-667,1 0 0,0 0 0,0 0 0,0 1 0,1-1 0,-1 0 0,4-3 0,-5 6-29,-1 1-1,1-1 1,-1 0-1,1 1 1,-1-1-1,1 1 1,-1-1-1,1 1 1,0-1-1,-1 1 1,1 0-1,0-1 1,-1 1-1,1 0 1,0-1-1,0 1 1,-1 0-1,1 0 1,0 0-1,0 0 1,-1 0-1,1 0 1,0 0-1,0 0 1,0 0-1,-1 0 1,1 0-1,0 0 1,0 0-1,-1 1 1,1-1-1,0 0 1,0 1-1,-1-1 1,1 0-1,0 1 1,-1-1-1,1 1 1,-1-1-1,1 1 1,-1-1-1,1 1 1,-1 0-1,1-1 1,-1 1-1,1 0 1,0 0-1,5 11 77,0 1 0,-1-1-1,-1 1 1,0 0 0,0 0-1,2 21 1,-1-9-24,2 8-66,-4-14-36,1-1 0,0 0 0,1 0 0,1 0 0,16 31 0,-22-48-19,9 11-289,-9-12 296,0 0 0,0 0 0,0 0 1,0 0-1,0 0 0,0 1 0,0-1 0,0 0 0,0 0 0,0 0 0,0 0 1,1 0-1,-1 1 0,0-1 0,0 0 0,0 0 0,0 0 0,0 0 1,0 0-1,0 0 0,1 0 0,-1 1 0,0-1 0,0 0 0,0 0 0,0 0 1,1 0-1,-1 0 0,0 0 0,0 0 0,0 0 0,0 0 0,1 0 1,-1 0-1,0 0 0,0 0 0,0 0 0,0 0 0,0 0 0,1 0 1,-1 0-1,0 0 0,0 0 0,0-1 0,0 1 0,1 0 0,-1 0 0,0 0 1,0 0-1,0 0 0,0 0 0,0 0 0,0 0 0,1-1 0,-1 1 1,0 0-1,0 0 0,0 0 0,0 0 0,0 0 0,0-1 0,0 1 0,0 0 1,0 0-1,0 0 0,0 0 0,0-1 0,0 1 0,2-6-1855,2-2-2314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29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 14847,'51'197'2764,"-38"-137"-2394,52 200-362,-58-219 154,-7-41-157,1 0 0,-1 0-1,0 0 1,0 0 0,0 0-1,0 0 1,0 0 0,0 0-1,0 0 1,0 1 0,0-1-1,0 0 1,0 0 0,0 0-1,0 0 1,0 0 0,0 0-1,0 0 1,0 1 0,0-1-1,0 0 1,0 0 0,0 0-1,0 0 1,0 0 0,0 0 0,0 0-1,0 1 1,0-1 0,0 0-1,0 0 1,0 0 0,0 0-1,0 0 1,0 0 0,-1 0-1,1 0 1,0 0 0,0 0-1,0 1 1,0-1 0,0 0-1,0 0 1,0 0 0,0 0-1,0 0 1,-1 0 0,1 0-1,0 0 1,0 0 0,0 0-1,0 0 1,0 0 0,0 0-1,0 0 1,-1 0 0,1 0 0,0 0-1,-7-7 309,-5-12 53,-27-80-286,5 7-20,28 79-55,-1 0 0,0 0 0,-1 0 0,-14-17 0,19 27 18,1 1 0,0-1 0,-1 0 0,0 1 1,0 0-1,0-1 0,0 1 0,0 0 0,0 1 0,-7-4 0,9 5-11,-1-1 0,0 1 0,0 0 0,1 0 0,-1 0 0,0 0 0,0 0 0,1 0 0,-1 0 0,0 1 0,0-1 0,1 1 0,-1-1 0,0 1 0,1 0 0,-1-1 0,1 1 0,-1 0 0,1 0 0,-1 0 0,1 0 0,0 0 0,-1 1 0,0 1 0,-6 6 35,0 0 0,1 1 1,0 0-1,0 0 1,1 1-1,0 0 1,1 0-1,1 0 1,0 0-1,-4 19 1,5-16-51,0 0 0,1 0 0,1 0-1,1 0 1,0 0 0,0 0 0,1 0 0,6 25 0,-6-35 3,0 0 0,0 0 0,0 0 0,1 0 0,0 0 0,-1 0 0,1 0 0,0-1 0,1 1 0,-1-1 0,1 0 0,0 1 0,-1-1 0,1-1 0,1 1 0,-1 0 0,0-1 0,1 1 0,-1-1 0,1 0 0,0 0 0,-1 0 0,1-1 0,0 1 0,0-1 0,0 0 0,0 0 0,0-1 0,1 1 0,-1-1 0,0 0 0,6 0 0,0-1-9,-1 0 0,0 0 0,0-1 0,-1 0-1,1 0 1,0-1 0,-1 0 0,1-1 0,15-9 0,-19 10-192,1-1 1,0-1 0,-1 1 0,0-1-1,0 0 1,0 0 0,0-1 0,-1 1 0,0-1-1,0 0 1,-1 0 0,1 0 0,3-10 0,-5 10-524,0 0 0,1 0 0,0 0 0,1 0 0,4-6 0,24-23-8088,-19 22 5494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29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10 320 11647,'-1'12'1408,"-6"54"2890,6-47-4069,1 0 1,0-1 0,5 25-1,-3-24-271,-1-10-52,1 1 0,-1 0 0,2-1 0,-1 1 0,1-1 0,9 18 0,-12-27 57,0 1 0,0-1 0,0 0-1,0 0 1,0 1 0,0-1 0,0 0-1,1 0 1,-1 0 0,0 1 0,0-1-1,0 0 1,0 0 0,1 0 0,-1 0 0,0 0-1,0 1 1,0-1 0,1 0 0,-1 0-1,0 0 1,0 0 0,1 0 0,-1 0-1,0 0 1,0 0 0,1 0 0,-1 0 0,0 0-1,0 0 1,1 0 0,4-6-1201,0-17-958,-4 18 1641,19-68-8293,-14 48 6192</inkml:trace>
  <inkml:trace contextRef="#ctx0" brushRef="#br0" timeOffset="1">35 0 15871,'0'7'664,"0"1"-200,1-1-40,2 3-544,1 0-104,1-2-32,-1-3 0,0 0-1328,4 1-272,3 4-48,10 6-2776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30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12031,'53'148'1969,"-42"-124"-1999,0-1 1,2 0 0,0-1 0,17 21 0,-26-38 41,0 0 1,0 0-1,0-1 0,1 0 1,0 0-1,0 0 1,10 6-1,-13-9 45,0 0-1,0-1 1,0 1 0,0 0-1,0-1 1,-1 1 0,1-1-1,0 0 1,0 0 0,0 0-1,0 0 1,0 0 0,0 0-1,0 0 1,0-1 0,0 1-1,0-1 1,0 1 0,0-1-1,0 0 1,0 0 0,0 0 0,-1 0-1,1 0 1,0 0 0,-1 0-1,1-1 1,2-2 0,2-2 254,-1-1 0,0 0 0,0 0 1,0-1-1,5-12 0,15-43 886,-22 55-1043,43-149 2068,-26 79-1451,-8 27-1457,-9 79-9122,0-1 5715,1-12 1127</inkml:trace>
  <inkml:trace contextRef="#ctx0" brushRef="#br0" timeOffset="1">462 148 12255,'1'77'1934,"4"43"-1182,-3-102-774,0-1-1,1 0 1,1-1-1,11 30 1,-15-46-28,0 1 0,0-1 0,0 0 0,0 0 0,0 1 0,0-1 1,0 0-1,0 0 0,0 1 0,0-1 0,1 0 0,-1 0 0,0 1 1,0-1-1,0 0 0,0 0 0,0 1 0,1-1 0,-1 0 0,0 0 1,0 0-1,0 0 0,1 1 0,-1-1 0,0 0 0,0 0 0,1 0 1,-1 0-1,0 0 0,0 0 0,1 0 0,-1 1 0,0-1 0,1 0 1,-1 0-1,0 0 0,0 0 0,1 0 0,-1 0 0,1-1 0,5-10-1666,1-19-1045,-5 10 1008,1-5-890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30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15999,'0'12'1536,"1"-3"-464,1-1-88,-1 4-712,2 0-144,-1-4-24,1 0-8,-2-4-584,3 3-120,4 5-32,5 5 0,6 8-1152,2 1-224,1 2-56,0-2-2912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31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1 11903,'-2'1'306,"0"0"-1,0 0 0,1 0 1,-1 1-1,0-1 1,1 1-1,-1-1 0,1 1 1,0-1-1,-1 1 1,1 0-1,0-1 0,0 1 1,0 0-1,0 0 0,1 0 1,-2 4-1,0 1 131,0 0 0,0 0 0,1 0-1,-1 8 1,0 47-335,2 1 0,3 0 1,2-1-1,4 0 0,2-1 0,26 85 0,-35-139-94,-1-4 6,0 0 0,0 0 0,0 0 0,0 0-1,0 0 1,1 0 0,-1-1 0,4 5 0,-2-7 200,-1-6-136,-2-7-14,-2-8-121,-1 0-1,-1 0 1,-1 0-1,0 1 0,-2 0 1,-1 0-1,0 1 1,-1 0-1,-1 0 1,-24-33-1,31 48 58,-1 0 0,1 1 0,-1-1 0,1 1 0,-1 0 0,0 0 0,0 0 0,-1 0 0,1 1 0,0 0 0,-1 0 0,1 0 0,-7-1 0,9 2-10,-1 1 0,1 0 0,-1-1-1,1 1 1,-1 0 0,1 1 0,-1-1-1,1 0 1,-1 1 0,1 0 0,-1-1 0,1 1-1,0 0 1,-1 0 0,1 0 0,0 0 0,0 1-1,0-1 1,0 1 0,0-1 0,0 1-1,0 0 1,1 0 0,-1-1 0,0 1 0,1 0-1,-3 5 1,-1 3 9,0 0 0,0 0 0,1 0 0,1 1 0,-1 0-1,2 0 1,0 0 0,-2 17 0,3-5 45,0 0 0,2-1-1,4 28 1,-3-40-23,0-1 0,0 1 1,1-1-1,0 0 0,1 0 0,0 0 0,0 0 0,1 0 0,0-1 0,1 0 0,7 9 1,-10-13-9,0-1 1,1 1 0,-1-1 0,1 0 0,-1 0 0,1-1 0,0 1 0,0-1-1,1 0 1,-1 0 0,0 0 0,1-1 0,-1 1 0,1-1 0,-1 0-1,1 0 1,0-1 0,-1 1 0,1-1 0,0 0 0,-1 0 0,1-1 0,0 1-1,-1-1 1,6-2 0,-1 0 5,1-1 0,-1-1-1,0 0 1,-1 0 0,1 0 0,-1-1-1,0-1 1,-1 1 0,1-1 0,-1-1-1,-1 1 1,1-1 0,9-17 0,1-2-109,-2-2 0,-1 1 0,10-34 1,5-27-498,-26 78 580,-1 0 0,0 0-1,-1-1 1,0 1 0,-1 0-1,-1-14 1,-3 16 53,-1 12 228,-2 13 321,4-2-329,0 0 0,1 1 0,0-1 0,2 28 0,1-17-235,1 0-1,7 24 1,-6-32 5,2-1 0,8 22 1,-11-32-34,1 0 1,0 0 0,1 0 0,-1 0-1,1-1 1,0 0 0,1 1-1,8 7 1,-11-11-3,0-1 0,0 1 0,0-1 0,0 0 0,1 1 1,-1-1-1,1 0 0,-1 0 0,1-1 0,-1 1 0,1 0 0,-1-1 0,1 0 0,-1 1 0,1-1 0,0 0 0,-1 0 0,1-1 0,-1 1 0,1 0 0,0-1 1,-1 0-1,1 1 0,-1-1 0,0 0 0,1 0 0,-1-1 0,0 1 0,1 0 0,-1-1 0,3-3 0,3-1-30,0-1 0,-1-1 0,0 1 0,-1-1 0,0 0 0,10-17 0,-5 4-134,0 0 0,-1-1 0,-1 0 0,-1 0 0,-2-1 0,0 0 0,-1-1 0,-1 1 0,1-39 0,-6 49 143,-3 16 169,-3 23 413,5-9-390,-1-1 0,2 0 0,0 1-1,1-1 1,4 32 0,-2-35-187,1-1-1,0 1 0,0-1 1,1 0-1,1 0 1,0 0-1,0-1 1,9 14-1,-12-22-94,1 0 0,-1 0-1,1 0 1,-1 0 0,1-1-1,0 1 1,0 0 0,0-1 0,0 0-1,1 0 1,-1 0 0,5 2-1,-5-3-98,0-1-1,-1 1 1,1 0-1,0-1 1,0 0-1,0 0 1,0 0-1,0 0 1,0 0-1,0 0 1,0-1-1,0 1 1,0-1-1,0 0 1,0 0-1,3-2 1,8-4-760,-1 0-1,0-1 1,0-1-1,16-14 1,44-46-4366,-56 51 3689,4-2-545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31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3 12543,'-6'-1'278,"0"1"-1,1-1 1,-1 1-1,0 0 1,0 0-1,0 1 1,0-1-1,0 1 1,0 1-1,1-1 0,-1 1 1,0 0-1,1 0 1,0 1-1,-1 0 1,1-1-1,0 2 1,-4 3-1,7-6 23,0 1 0,0 0 0,0 0 0,1 0 0,-1 0 1,1 0-1,-1 1 0,-1 3 0,-2 3-35,-6 11-132,1 0 0,1 0 1,0 1-1,2 0 0,0 1 1,2-1-1,0 1 0,1 1 0,1-1 1,1 33-1,2-46-112,1-1-1,0 0 1,1 1-1,-1-1 1,2 0 0,3 12-1,-5-18-16,0 0 0,0 0-1,0 0 1,0 0 0,0 0 0,0 0-1,1-1 1,-1 1 0,0 0 0,1-1-1,0 1 1,-1-1 0,1 1-1,0-1 1,0 0 0,-1 0 0,1 0-1,0 0 1,0 0 0,0 0 0,1-1-1,-1 1 1,0 0 0,0-1 0,0 0-1,0 1 1,0-1 0,1 0-1,2-1 1,-1 0-2,-1 0 0,1 0 0,-1 0 0,1 0 0,-1-1 0,0 0 0,0 0 0,0 0 0,0 0 0,0 0 0,0 0 0,-1-1 0,4-4 0,5-5 21,13-22-1,-22 31-20,61-101-9,11-15-21,-67 108 9,-4 6-10,1 0 0,-1 0 0,1 1 1,0-1-1,7-7 0,-11 12 27,0 0 0,0 0 0,1 0 1,-1 0-1,0 0 0,0 0 0,0 0 0,0 0 0,0 0 0,0 0 0,0 0 0,0 0 0,0 0 0,0 0 1,0 0-1,0 0 0,0 0 0,1 0 0,-1 0 0,0 0 0,0-1 0,0 1 0,0 0 0,0 0 0,0 0 1,0 0-1,0 0 0,0 1 0,0-1 0,0 0 0,1 0 0,-1 0 0,0 0 0,0 0 0,0 0 0,0 0 1,0 0-1,0 0 0,0 0 0,0 0 0,0 0 0,0 0 0,0 0 0,0 0 0,0 0 0,0 0 0,1 0 1,-1 0-1,0 0 0,0 1 0,0 5-52,-5 13 75,4-15 36,-2 10 102,0 0-1,1 0 1,1 0 0,0 16-1,1-26-141,0 0-1,1 0 1,-1 0-1,1 0 0,0 0 1,-1 0-1,2 0 1,-1 0-1,0-1 0,1 1 1,0 0-1,0-1 1,0 1-1,0-1 1,0 0-1,1 1 0,0-1 1,5 5-1,-3-5-42,-1-1-1,1 1 0,-1-1 1,1 0-1,0-1 1,0 1-1,0-1 0,0 0 1,0 0-1,0-1 1,0 1-1,0-1 1,0 0-1,0 0 0,0-1 1,0 1-1,0-1 1,0-1-1,0 1 1,8-4-1,-8 3-240,-1 0 1,1 0-1,-1-1 0,1 0 0,-1 0 1,0 0-1,0 0 0,0-1 1,0 0-1,-1 0 0,0 0 1,5-7-1,-1-1-750,-1 0-1,0-1 1,-1 1 0,-1-1-1,3-14 1,9-70-3856,-12 51 1587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31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14847,'-22'181'3460,"-14"39"-898,19-84 1823,14-85-5132,8 87-1,-5-131 618,1 1-134,-1-1 0,1 1 0,0 0 1,0 0-1,1 0 0,0-1 0,1 1 0,0-1 0,5 12 0,-6-18 141,-1 1 0,0-1 1,0 0-1,1 1 0,-1-1 0,1 0 0,-1 0 1,1 0-1,-1 0 0,1 0 0,-1 0 0,1-1 1,0 1-1,0 0 0,-1-1 0,1 0 1,0 1-1,0-1 0,0 0 0,0 0 0,-1 0 1,1 0-1,0 0 0,0 0 0,0-1 1,0 1-1,-1 0 0,1-1 0,0 0 0,0 1 1,2-2-1,4-3-681,1 1-1,-1-1 1,-1 0 0,15-12-1,14-17-4251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1:56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14 161 12543,'-13'164'2904,"13"-157"-2865,1 0 0,0-1 0,0 1 0,1-1 0,-1 1-1,6 10 1,-7-16-36,0-1 0,0 0 0,0 0-1,0 0 1,0 0 0,0 0 0,0 1 0,0-1-1,0 0 1,1 0 0,-1 0 0,0 0 0,0 0-1,0 0 1,0 0 0,0 1 0,0-1-1,0 0 1,0 0 0,1 0 0,-1 0 0,0 0-1,0 0 1,0 0 0,0 0 0,0 0 0,0 0-1,1 0 1,-1 0 0,0 0 0,0 0 0,0 0-1,0 0 1,0 0 0,1 0 0,-1 0-1,0 0 1,0 0 0,0 0 0,0 0 0,0 0-1,1 0 1,4-7 106,4-12 87,-9 18-189,27-74 447,24-58 304,-43 116-687,1 0 1,0 1-1,2 0 0,-1 0 1,19-19-1,-26 32-31,1-1 0,-1 1 0,1 0 0,0 0 0,0 1-1,0-1 1,1 1 0,-1-1 0,6 0 0,-8 2-4,0 0 1,0 1-1,0-1 1,0 1 0,1-1-1,-1 1 1,0 0-1,0 0 1,1 0-1,-1 0 1,0 1-1,0-1 1,1 1 0,-1-1-1,0 1 1,0 0-1,0 0 1,0 0-1,0 0 1,0 0-1,3 2 1,1 2 50,-1 1 0,0-1 0,0 1 0,0 0 0,-1 0 0,0 1 0,0-1 0,-1 1 0,0 0 0,3 8-1,3 12 305,7 38 0,-9-33-60,-3-14-338,25 96 1364,-7-40-3227,-37-103-5332,5 13 2028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32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12415,'-13'72'2269,"-27"217"-626,37-168-1643,3-100 0,2 0 0,0-1 0,10 39 0,-11-54 0,1-1-1,-1 0 0,1 0 0,0 0 1,0 0-1,0 0 0,0-1 1,1 1-1,-1-1 0,1 1 1,0-1-1,0 0 0,1 0 1,4 4-1,-5-6 14,0 1 0,-1-1 1,1 0-1,0 0 0,0 0 0,1 0 1,-1 0-1,0-1 0,0 1 0,0-1 1,0 0-1,0 0 0,1 0 0,-1 0 1,0-1-1,0 1 0,0-1 0,0 0 1,0 0-1,4-2 0,-1 1-54,-1-1 0,1 0 0,0 0 0,-1 0-1,0-1 1,0 0 0,0 0 0,0-1 0,-1 1 0,0-1-1,0 0 1,0 0 0,0 0 0,-1 0 0,0-1 0,5-10-1,-3 3-819,-1-1 0,0 0 1,-1 0-1,-1 0 0,0-1 0,0-18 0,-3 13-873,-1 2-1442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32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11263,'1'1'269,"0"0"0,0 0-1,0 0 1,-1-1 0,1 1-1,0 0 1,0 0 0,1 0 0,-1-1-1,0 1 1,0-1 0,0 1-1,0-1 1,1 1 0,1 0-1,22 4 947,-17-4-489,20 3-31,42 1-1,-23-2-605,24 4-45,81 4-1096,-121-10-1605,1-2 1,55-8-1,-63 4-1283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33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17151,'8'134'2171,"-1"-55"-2415,6 160-507,-12-231 595,1-7 98,3-12 136,3-22 178,-7 30-211,43-175 2302,-37 157-2081,1 1 1,1-1-1,0 1 0,2 1 1,0-1-1,16-19 0,-23 34-189,0 1 0,0-1 0,1 1 0,-1 0 0,1 0 0,0 1 0,6-4 0,-10 6-177,1 0 0,-1 1 1,1-1-1,0 0 0,-1 1 0,1 0 0,0-1 0,0 1 1,-1 0-1,1 0 0,0 0 0,2 0 0,-2 0-203,-1 1-1,0-1 1,1 1-1,-1-1 1,0 1-1,0-1 1,1 1-1,-1 0 1,0 0-1,0 0 1,0 0-1,0 0 1,0 0-1,0 0 0,0 0 1,0 0-1,1 2 1,2 3-1031,-1 0 0,0 0 0,0 0 0,0 1 0,0-1 1,2 13-1,-3-3-1736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33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0 329 11775,'30'-10'471,"0"-1"0,0-1 0,-2-2 0,0-1 0,44-30 0,22-36 954,-75 64-1212,-11 9 9,0 1-1,0-1 0,0 0 1,-1-1-1,11-18 0,-17 26-168,-1 0 1,1 0-1,-1 0 0,0 0 0,1 0 0,-1 0 0,0 0 0,0 1 1,0-1-1,1 0 0,-1 0 0,0 0 0,-1 0 0,1 0 0,0 0 1,0 0-1,0 0 0,0 0 0,-1 0 0,1 0 0,-1-2 0,0 2 28,-1-1 0,1 1 0,0-1 0,0 1 0,-1 0 0,1 0-1,-1-1 1,1 1 0,-1 0 0,-2-1 0,-4-1 109,1 0 0,-1 0-1,1 1 1,-10-2 0,11 3-126,1 0 0,-1 0 0,1 1 0,-1-1-1,0 1 1,1 1 0,-1-1 0,0 1 0,1 0 0,-1 0-1,1 1 1,-1-1 0,1 1 0,-8 5 0,7-4 22,1 1 1,-1 0-1,1 0 0,0 1 1,1-1-1,-1 1 0,1 0 0,0 1 1,0-1-1,1 1 0,-1-1 1,-2 9-1,-1 1 1,1 1 0,1 0-1,1-1 1,0 2 0,1-1 0,1 0 0,0 1-1,1-1 1,1 0 0,1 1 0,0-1-1,6 27 1,-6-38-120,0-1 0,0 0 0,1 0 0,-1 0 0,1-1 0,0 1 0,0 0 0,0-1 0,1 1-1,-1-1 1,1 0 0,0 0 0,0 0 0,0 0 0,1 0 0,-1 0 0,0-1 0,1 0 0,0 0 0,4 2 0,-2-2-292,-1 0 1,1 0 0,-1-1-1,1 0 1,0 0 0,-1-1-1,1 0 1,0 0-1,0 0 1,-1 0 0,1-1-1,0 0 1,-1 0 0,9-3-1,-2 0-1020,0-1 1,0-1-1,-1 1 0,18-13 0,-1-3-3195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33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0 293 16511,'48'-22'378,"0"-1"-1,-2-3 0,-1-1 1,-2-3-1,47-39 0,-87 66-338,22-20 113,-23 22-85,-1-1 0,0 1 0,0-1 0,1 1 0,-1-1 0,0 1-1,0-1 1,-1 0 0,1 1 0,0-1 0,0 0 0,-1 0 0,1 0 0,-1-2 0,0 3-8,0 0 0,-1 0 0,1 0 0,0 0 0,-1 0 0,1 0 0,-1 0 0,1 0 0,-1 0 0,1 0 0,-1 0-1,0 0 1,0 0 0,1 0 0,-1 1 0,0-1 0,0 0 0,0 0 0,0 1 0,0-1 0,0 1 0,-1-1 0,-26-10 681,25 10-639,-4-2-21,-1 1-1,1 1 1,-1-1 0,1 1-1,-1 0 1,1 1 0,-1 0-1,1 0 1,-1 1 0,1-1-1,-1 2 1,1-1-1,-1 1 1,1 0 0,0 1-1,0 0 1,0 0 0,0 0-1,1 1 1,-1 0 0,1 0-1,0 1 1,0-1 0,0 2-1,-7 7 1,4 0 29,0 0 0,0 0 1,2 1-1,0 0 0,0 0 0,1 0 1,1 1-1,0 0 0,1 0 0,1 1 1,1-1-1,0 1 0,0-1 0,2 1 1,0 0-1,3 18 0,-3-27-62,1 0-1,1 0 1,-1-1 0,1 1-1,0-1 1,1 1-1,-1-1 1,1 0 0,1 0-1,-1 0 1,5 6-1,-5-8-69,1-1 0,-1 0 0,0 0-1,1 0 1,0-1 0,0 1 0,-1-1 0,1 0-1,1 0 1,-1 0 0,0 0 0,0-1 0,1 0-1,-1 0 1,1 0 0,-1 0 0,8-1-1,-3 0-139,0 0-1,0-1 0,0-1 0,0 1 0,0-2 0,0 1 0,0-1 0,13-6 0,1-3-1050,40-26 1,-6-2-3548,82-75 1,-95 72-358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34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33 13375,'-1'0'310,"1"1"0,-1-1 0,1 1 0,-1-1 0,1 1 0,0-1 0,-1 1 0,1-1 0,0 1 0,-1-1 0,1 1 0,0-1 0,0 1 0,-1 0 1,1 0-1,0 0-297,0-1 1,0 1-1,1-1 1,-1 0 0,0 1-1,0-1 1,1 0 0,-1 1-1,0-1 1,1 0 0,-1 1-1,0-1 1,1 0 0,-1 0-1,0 0 1,1 1 0,-1-1-1,0 0 1,1 0 0,-1 0-1,1 0 1,-1 0 0,1 1-1,0-1-614,4-1-235,2-2 261,1 1 1,-1-2 0,9-4-1,24-17-5636,-33 20 2653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34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18175,'1'4'-568,"-1"-3"176,-1-1 32,-3 0-1944,-1 0-384,-2-3-72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35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32 6911,'1'3'308,"-1"1"0,1-1-1,-1 0 1,0 0-1,0 0 1,0 1 0,0-1-1,0 0 1,0 0-1,-1 1 1,0-1-1,0 0 1,0 0 0,0 0-1,-2 3 1,-1 10 374,2-8-428,2-6-85,-1 1 0,1 0 0,-1-1 0,1 1 0,-1-1-1,-2 5 1,-11-25 1629,-16-5-324,44 14-1459,0 1 0,0-2 1,-1 0-1,0 0 0,16-18 0,-57 43 913,-44 35-208,92-90-2733,-19 38 1744,0 0-4,0 1 1,0 0-1,0-1 1,-1 1 0,1-1-1,0 1 1,-1-1 0,1 0-1,-1 1 1,0-1-1,0 1 1,1-1 0,-1 0-1,0-2 1,-5-9-4611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44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9 9311,'-1'0'189,"1"-1"1,0 1-1,-1-1 0,1 0 0,-1 1 0,1-1 0,-1 1 0,1-1 0,-1 1 0,1-1 0,-1 1 0,1-1 0,-1 1 0,0 0 1,1-1-1,-1 1 0,-1-1 0,2 1-121,-1 0 0,1 0 0,0 1 0,-1-1-1,1 0 1,-1 0 0,1 0 0,0 0 0,-1 0 0,1 1 0,0-1 0,-1 0 0,1 0 0,0 0 0,-1 1 0,1-1 0,0 0 0,0 1 0,-1-1-1,1 0 1,0 1 0,0-1 0,-1 1 0,-1 3 98,1-1-1,-1 1 1,1 1-1,-2 6 1,-5 30 411,3 0 1,0 0 0,3 1 0,4 57-1,28 170 805,-16-165-930,4 17-251,6 66 126,-23-181-264,-1 1 0,0 0 0,0-1-1,-1 1 1,-3 12 0,4-17-104,0-1 0,-1 0 0,1 0 0,-1 0-1,1 0 1,-1 0 0,1 1 0,-1-1 0,0 0 0,0 0 0,1-1-1,-1 1 1,0 0 0,0 0 0,0 0 0,-2 1 0,2-2-77,0 0-1,0 0 1,0 1 0,0-1-1,0 0 1,0 0 0,0 0 0,0 0-1,-1 0 1,1-1 0,0 1 0,0 0-1,0 0 1,0-1 0,0 1-1,0-1 1,0 1 0,0-1 0,0 1-1,0-1 1,0 0 0,-1 0 0,-2-3-779,0 0 0,-1 0 0,1 0 0,1 0 0,-1-1 0,-5-8 0,-16-33-5685,25 45 6515,-17-35-3091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45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0 225 10751,'81'-12'196,"117"-14"1656,-168 25-1238,0 0 1,1 2-1,-1 1 1,46 9-1,-75-11-593,1 0 1,-1 1-1,0-1 0,1 0 0,-1 1 0,0-1 0,0 1 0,1-1 1,-1 1-1,0 0 0,0-1 0,0 1 0,0 0 0,0 0 0,2 1 1,-3-1 10,0 0 1,0 0-1,0 0 1,0 0-1,0-1 1,0 1-1,0 0 1,0 0-1,0 0 1,-1 0-1,1-1 1,0 1-1,-1 0 1,1 0-1,0-1 1,-1 1-1,1 0 1,-1 0 0,1-1-1,-1 1 1,1-1-1,-1 1 1,0 0-1,1-1 1,-2 1-1,-14 15 490,-4 3 68,-31 40 1,46-52-579,1-1 0,0 1-1,0 0 1,0 0 0,1 1 0,0-1-1,0 1 1,1 0 0,0-1-1,-1 16 1,2-22-12,1 1 0,0 0 0,0-1 0,0 1 0,0 0 0,0-1 0,0 1 0,1 0 0,-1-1 0,0 1 0,1 0 0,-1-1 0,1 1 0,0-1 0,0 1 0,-1-1 0,1 1 0,0-1 0,0 0 0,3 3 0,-3-3 0,1 0 0,0 0 0,0 0 0,-1 0 0,1-1 0,0 1 0,0-1 0,0 1 0,0-1 0,0 0 0,0 0 0,-1 1 0,1-1 0,0 0 0,3-1 0,4-1 0,-1 1 0,1-2 0,-1 1 0,0-1 0,0-1 0,15-7 0,-2-3 44,0 0 0,-1-1 0,0-2 0,-1 0 0,-1-1 0,-1 0 0,18-26 0,-33 41-27,0 1 0,-1 0 0,1-1 0,-1 0 0,0 1 0,0-1 0,0 0 0,0 1 0,0-1 0,0 0 0,-1 0 0,1 0 0,-1 1-1,0-7 1,-1 7-6,1 0-1,-1 0 0,0-1 0,1 1 0,-1 0 1,0 0-1,0 0 0,-1 0 0,1 0 0,0 0 1,-1 0-1,1 1 0,-1-1 0,0 0 0,1 1 1,-1-1-1,0 1 0,-3-2 0,-5-3 67,-1 1 0,-19-7 0,23 9-83,0 1 1,0-1-1,0 0 0,0 0 0,1-1 0,-1 0 1,1 0-1,-11-10 0,16 13 6,0 0 1,1 0-1,-1 0 0,0 0 1,0 0-1,1 0 1,-1 0-1,0 0 1,1 0-1,0 0 0,-1 0 1,1-1-1,-1 1 1,1 0-1,0 0 0,0 0 1,0-1-1,0 1 1,0 0-1,0 0 0,0-1 1,0 1-1,0 0 1,1 0-1,-1 0 0,0-1 1,1 1-1,-1 0 1,1 0-1,-1 0 0,1 0 1,1-2-1,-1 2-12,0 0 0,1 0 0,-1-1 0,0 1 0,1 0 0,-1 1-1,0-1 1,1 0 0,-1 0 0,1 1 0,0-1 0,-1 0 0,1 1 0,-1 0 0,1-1-1,0 1 1,-1 0 0,1 0 0,0 0 0,0 0 0,-1 0 0,1 0 0,2 1 0,35 8-118,-20-5 68,0 0 0,32 13 0,-45-14 41,0 1 0,0-1 1,1 1-1,-2 0 0,1 0 0,0 1 0,-1 0 1,0 0-1,0 0 0,-1 0 0,6 9 0,-5-8 22,-1 2-1,1-1 1,-1 0-1,-1 1 1,0 0-1,0 0 1,0 0-1,-1 0 1,0 0 0,-1 0-1,0 1 1,0-1-1,-1 0 1,0 1-1,0-1 1,-1 1-1,0-1 1,0 0-1,-4 12 1,2-7 39,2-6-12,-1-1 1,0 1-1,0 0 1,0-1-1,-1 1 1,0-1 0,0 0-1,0 0 1,-6 8-1,9-14-23,0 0-1,0 0 1,0 0 0,-1 1-1,1-1 1,0 0-1,0 0 1,0 0-1,0 0 1,0 0 0,-1 1-1,1-1 1,0 0-1,0 0 1,0 0 0,0 0-1,-1 0 1,1 0-1,0 0 1,0 0-1,0 0 1,-1 0 0,1 1-1,0-1 1,0 0-1,0 0 1,-1 0-1,1 0 1,0 0 0,0-1-1,0 1 1,-1 0-1,1 0 1,0 0 0,0 0-1,0 0 1,0 0-1,-1 0 1,1 0-1,0 0 1,0-1 0,-3-9 64,4-13 7,2 5 42,1 1 1,0-1 0,2 1 0,-1 0 0,10-16 0,46-80 834,-20 39-107,-9 24 77,-22 34-784,-8 15-693,-1-1-1,1 0 1,-1 1-1,1 0 1,-1-1-1,1 1 1,0 0-1,-1 0 1,1 0 0,0 0-1,0 0 1,0 0-1,4-1 1,0 0-890,8-4-3950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06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7039,'0'-13'1065,"0"5"134,2 20-381,15 155 104,-8-78-766,-1 33-112,-5-64-30,14 85 0,-8-108 80,-8-34-86,-1 1-1,1-1 0,0 1 0,-1-1 1,1 0-1,0 1 0,0-1 0,0 0 1,0 1-1,0-1 0,0 0 0,0 0 1,0 0-1,1 0 0,-1 0 1,0 0-1,1 0 0,1 1 0,-2-2-2,1 0-1,-1-1 1,0 1 0,1 0-1,-1 0 1,0-1-1,1 1 1,-1-1-1,0 1 1,1-1-1,-1 1 1,0-1-1,0 0 1,0 0 0,0 0-1,1 1 1,-1-1-1,0 0 1,-1 0-1,1-1 1,0 1-1,1-2 1,17-28-126,-13 22-625,-1-1-1,-1 0 1,0-1-1,-1 1 1,1-1-1,-2 1 1,0-1-1,2-20 1,-6 18-1257,-3 4-12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46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45 244 8703,'52'-8'2455,"70"-19"0,-21 3-1397,-70 18-828,-15 4 17,0-1 0,0-1 0,0 0-1,21-10 1,-36 14-219,0 0 0,-1-1 0,1 1 1,0 0-1,-1-1 0,1 1 0,-1-1 0,1 1 0,-1-1 0,1 1 0,-1-1 0,1 1 0,-1-1 0,1 0 0,-1 1 0,1-1 0,-1 1 0,0-1 0,0 0 1,1 0-1,-1 1 0,0-1 0,0-1 0,0 1 1,0 0 1,0-1-1,0 1 1,-1 0-1,1-1 1,0 1-1,-1 0 1,1 0-1,-1 0 1,1 0-1,-1-1 1,-1 0-1,-3-4 109,0 0 0,0 0-1,-11-8 1,12 11 14,-8-8 108,-1 1 0,0 1-1,0 0 1,-1 1 0,0 0 0,-1 1-1,-18-6 1,25 10-179,1 1-1,-1 1 1,1-1-1,-1 1 1,0 0-1,1 1 1,-1-1 0,0 2-1,1-1 1,-1 1-1,0 0 1,1 1-1,-1 0 1,1 0-1,-1 0 1,1 1 0,-7 4-1,1 1-44,0 0-1,0 1 0,1 0 1,0 1-1,1 0 1,-15 18-1,20-21-22,0 0 0,1 1 0,0 0 0,0 0 0,1 0 0,0 1 0,1-1 0,-1 1-1,2 0 1,-1 0 0,1 0 0,-1 10 0,3-15-28,0 1-1,0 0 0,0 0 1,1-1-1,0 1 0,0 0 1,0-1-1,0 1 1,1-1-1,-1 0 0,1 1 1,0-1-1,1 0 1,-1 0-1,1 0 0,0 0 1,0-1-1,0 1 1,0-1-1,0 1 0,1-1 1,0 0-1,-1-1 0,8 5 1,-1-2-103,1 0 1,0 0 0,0-1-1,0 0 1,0-1 0,1 0-1,-1-1 1,24 2 0,23-2-2723,102-11 1,-14-16-4269,-98 12 3829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47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422 26 9471,'-40'-8'2663,"-76"-8"-1,99 15-2391,-1 1-1,1 0 0,-1 1 1,1 1-1,0 1 1,0 1-1,-17 5 0,26-6-175,1 1 1,0-1-1,1 2 0,-1-1 0,1 1 0,0 0 0,0 0 1,0 0-1,0 1 0,1 0 0,0 0 0,1 1 0,-1-1 1,1 1-1,-5 12 0,6-14-38,1 1 0,0-1 0,0 1 0,1 0 0,0 0 0,0 0 0,0 0 0,1 0 0,0 9 0,0-11-53,1 0 0,0 0 1,0 0-1,0 0 0,0 0 0,1 0 0,-1 0 0,1 0 0,0 0 0,0-1 0,1 1 1,-1-1-1,1 0 0,3 5 0,-1-4-30,-1 0 0,1 0 1,0 0-1,0-1 0,0 0 1,0 0-1,0 0 0,1 0 1,-1-1-1,1 0 0,0 0 1,0-1-1,7 2 0,-5-2 46,1-1 0,0 0 0,-1 0-1,1-1 1,-1 0 0,1-1 0,-1 0 0,16-5 0,-5 0 53,-1-1 1,0 0-1,0-2 1,-1 0-1,0-1 1,0 0-1,-1-1 1,-1-1 0,0-1-1,-1 0 1,18-25-1,-28 35-16,-1 0-1,-1 0 1,1 0-1,-1-1 0,1 0 1,-1 1-1,0-1 1,1-8-1,-3 13-46,0 0-1,0 0 1,0 0-1,0 0 1,0 0-1,0 0 1,0 0-1,0 0 1,0 0-1,0 1 1,0-1-1,0 0 1,0 0-1,-1 0 0,1 0 1,0 0-1,0 0 1,0 0-1,0 0 1,0 0-1,0 0 1,0 0-1,0 0 1,-1 0-1,1 0 1,0 0-1,0 0 1,0 0-1,0 0 1,0 0-1,0 0 1,0 0-1,0 0 1,-1 0-1,1 0 1,0 0-1,0 0 1,0 0-1,0 0 1,0 0-1,0 0 1,0 0-1,0 0 1,0 0-1,-1-1 1,1 1-1,0 0 1,0 0-1,0 0 0,0 0 1,0 0-1,0 0 1,0 0-1,0 0 1,0 0-1,0 0 1,0-1-1,0 1 1,-6 9 350,3 4-163,0 0 1,1 0-1,-2 26 0,4-35-159,0 0-1,0 0 1,1 1 0,-1-1-1,1 0 1,0 0-1,0 1 1,0-1-1,1 0 1,-1 0 0,1 0-1,0-1 1,0 1-1,0 0 1,1-1 0,2 4-1,0-2-333,-1-2-1,0 1 1,1 0-1,0-1 1,0 0-1,0 0 1,8 4-1,-10-6 103,0 0 0,0 0 0,0-1 0,0 1 0,0-1 0,0 1-1,0-1 1,0 0 0,0 0 0,0 0 0,0-1 0,0 1 0,0-1 0,0 1-1,0-1 1,3-1 0,68-38-7042,-48 28 3272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47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 12543,'-26'15'1398,"0"1"0,2 1 0,-44 39 0,66-53-1323,0-1-1,0 1 1,0-1-1,1 1 1,-1 0-1,1-1 1,0 1-1,0 0 1,0 0-1,0 0 1,0 0-1,0 0 1,1 0-1,-1 0 1,1 1-1,0-1 1,0 0-1,0 0 1,1 0-1,-1 0 1,1 0-1,1 3 1,-1 0-61,1 0 1,0-1-1,0 0 0,1 1 1,-1-1-1,1 0 1,0 0-1,1-1 0,-1 1 1,7 6-1,-1-4 6,0 0-1,0 0 1,0-1-1,1 0 1,15 6-1,54 18-74,-34-14-327,-33-12 37,25 8-718,-34-11 554,-1-1 1,1 1-1,0-1 0,0 0 0,-1 0 1,1-1-1,0 1 0,0 0 0,-1-1 0,1 0 1,5-1-1,3-3-4162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47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14079,'-11'43'2267,"3"1"0,-6 77-1,13-84-2156,9 67 0,-5-70-51,-1-12-30,0 12 60,2-1 0,2 0 0,10 38 0,-16-70-83,0-1-1,0 1 1,0-1-1,0 1 1,1-1-1,-1 0 1,0 1-1,0-1 0,0 1 1,1-1-1,-1 0 1,0 1-1,0-1 1,1 0-1,-1 1 1,0-1-1,1 0 1,-1 1-1,0-1 1,1 0-1,-1 0 1,0 1-1,1-1 1,0 0-1,-1 0 0,1 0 0,-1 0-1,0-1 1,1 1 0,-1 0 0,0 0 0,1 0 0,-1-1 0,0 1 0,1 0 0,-1 0 0,0-1 0,0 1 0,1 0 0,-1-1 0,0 1 0,0 0 0,0-1 0,1 1 0,9-25 162,-9 21-129,7-18 27,0 0-1,23-39 1,-26 53-116,0 1 1,0-1 0,0 1-1,1 1 1,1-1-1,-1 1 1,1 0-1,0 0 1,0 1 0,15-8-1,-19 11 47,0 1-1,0-1 0,0 1 1,1 0-1,-1 0 0,0 0 1,1 0-1,-1 1 0,1-1 1,-1 1-1,1 0 0,-1 0 1,1 1-1,-1-1 0,1 1 1,4 0-1,-4 1 47,0 0 0,0 0 0,-1 0 0,1 0 0,0 1 0,-1-1 0,1 1 0,-1 0 0,0 0 0,0 0 0,4 5 0,3 7 220,0 1 0,-2 0 1,1 0-1,10 34 0,-9-21-20,-6-15-62,11 22 1,-15-36-193,0 1 0,0-1-1,0 0 1,0 1 0,0-1 0,1 0 0,-1 1 0,0-1 0,0 0-1,0 0 1,1 1 0,-1-1 0,0 0 0,0 0 0,1 1 0,-1-1 0,0 0-1,1 0 1,-1 0 0,0 1 0,1-1 0,-1 0 0,0 0 0,1 0-1,-1 0 1,0 0 0,1 0 0,-1 0 0,1 0 0,-1 0 0,0 0-1,1 0 1,-1 0 0,0 0 0,1 0 0,-1 0 0,0 0 0,1 0 0,-1-1-1,0 1 1,1 0 0,-1 0 0,0 0 0,1-1 0,-1 1 0,0 0-1,1 0 1,-1 0 0,0-1 0,0 1 0,0 0 0,1-1 0,-1 1 0,0 0-1,0-1 1,0 1 0,1-1 0,12-21-4252,-12 19 2336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48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11103,'12'128'4467,"-5"-48"-4040,-7-72-429,1-3 5,-1 0 0,1-1 0,0 1 0,2 9 0,-1-14-978,0-6 390,0-9-244,-1 12 374,27-100-9664,-22 73 7783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48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13695,'7'6'560,"0"1"-168,1 0-32,0 2-360,0-2 0,-3-1-80,-2 0 16,0-2-1056,3 3-216,1 2-40,8 9-3176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48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2 124 12127,'0'25'576,"-1"-14"-431,1 0 1,0 0-1,1 0 0,2 14 0,-2-22-42,0 0 0,1-1 0,-1 1 0,0-1 0,1 1 0,0-1 0,-1 1 0,1-1 0,0 0 0,0 0 0,0 0 0,0 0 0,3 1 0,-4-3-76,0 0 0,-1 0 0,1 0 0,-1 0 0,1 0 0,0-1 0,-1 1 0,1 0 0,-1-1 0,1 1 0,0 0 0,-1-1 0,1 1-1,-1 0 1,1-1 0,-1 1 0,0-1 0,1 1 0,-1-1 0,1 1 0,-1-1 0,1 0 0,8-18 197,-6 13-98,106-170 1656,-109 175-1777,4-5 63,1 0-1,-1 1 1,10-10 0,-13 14-57,0 0 1,0 0 0,-1 1 0,1-1 0,0 0 0,0 1 0,0-1 0,0 0 0,0 1 0,0-1-1,0 1 1,1 0 0,-1-1 0,0 1 0,0 0 0,0 0 0,0-1 0,0 1 0,1 0 0,-1 0 0,0 0-1,0 0 1,0 1 0,0-1 0,0 0 0,1 0 0,-1 1 0,0-1 0,0 1 0,0-1 0,0 1-1,0-1 1,1 2 0,3 2 66,-1 1 0,0-1 0,0 1 0,0 0-1,-1 1 1,1-1 0,-1 1 0,-1-1 0,5 11 0,0 8 220,6 29 0,-2-8-70,-7-31-109,1 1 0,0-1 1,10 18-1,-13-27-384,1 0-1,1-1 0,-1 1 1,1-1-1,4 5 1,-5-7-431,-1 0 0,1 0 0,0 0 0,0 0 0,0 0 0,1 0 0,-1-1 0,0 1 0,4 0 0,2-2-1933,1-2-1125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49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1 14463,'-12'103'774,"6"0"1,9 156-1,-1-233-744,-1-4 226,6 36-1,-4-51 45,-1-12-125,-1-11 38,-3 3-97,0 0 1,-1 1-1,0-1 0,-1 1 1,-9-20-1,-33-56 242,38 73-255,0 1-146,0 0 0,-13-16 0,19 27 57,0 0 0,-1 1 0,1-1 0,0 1-1,-1 0 1,1-1 0,-1 1 0,0 0 0,0 1 0,0-1-1,0 1 1,0-1 0,0 1 0,0 0 0,-1 0 0,-5-1 0,6 2 23,0 0 0,0 1 0,0-1 0,0 1 0,0-1 0,1 1 0,-1 0 1,0 0-1,0 1 0,1-1 0,-1 0 0,1 1 0,-1 0 0,1 0 0,0-1 0,0 1 1,0 0-1,0 1 0,-4 3 0,1 1 24,1 0-1,-1 1 1,1-1 0,0 1-1,-4 13 1,5-13-33,0 1-1,1 0 0,0 0 1,1 0-1,0 0 0,0 0 1,1 0-1,0 10 1,1-12-6,1-1 1,-1 1-1,1-1 0,0 1 1,0-1-1,1 0 1,0 0-1,0 0 1,0 0-1,1-1 1,7 10-1,-4-6 1,1-2 0,0 1-1,0-1 1,0 0 0,1-1-1,0 0 1,0 0 0,1-1-1,-1 0 1,13 4 0,-16-7-47,-1 0 1,1-1-1,0 1 0,0-1 1,0-1-1,-1 1 1,1-1-1,0 0 1,0 0-1,0-1 0,0 0 1,0 0-1,0 0 1,-1-1-1,1 0 1,-1 0-1,1 0 1,-1-1-1,0 1 0,6-5 1,6-7-1858,0-1-1,-2-1 1,0 0 0,0-1-1,15-24 1,-10 13-1111,-5 9 349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49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18 242 12415,'-1'29'1717,"-1"0"-1,-11 49 1,12-69-1544,0 0 1,1 1 0,0-1 0,1 1 0,0-1 0,0 0-1,4 12 1,-5-20-222,0 0-1,0 0 1,0 0-1,1-1 1,-1 1-1,0 0 1,0 0-1,1-1 1,-1 1-1,1 0 1,-1-1-1,0 1 0,1 0 1,-1-1-1,1 1 1,-1-1-1,1 1 1,0-1-1,-1 1 1,1-1-1,0 1 1,-1-1-1,1 0 1,0 1-1,0-1 1,0 0-80,0 0 1,1 0-1,-1 0 0,0 0 1,0 0-1,0 0 1,0-1-1,0 1 1,0 0-1,0-1 1,0 1-1,0-1 0,0 1 1,0-1-1,1-1 1,5-4-1013,-1 0 1,1 0-1,7-11 1,-10 12 503,6-8-1386,-1-1-1328</inkml:trace>
  <inkml:trace contextRef="#ctx0" brushRef="#br0" timeOffset="1">56 1 15103,'0'3'712,"1"0"-208,2 1-48,3 2-696,0 0-144,-2 0-24,2-1-8,-2 1-1280,3 1-256,4 2-48,5 3-2072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50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10367,'6'124'3298,"-6"-92"-3007,1 0 1,2-1 0,12 62-1,-15-92-267,0 0 0,1 0-1,-1 1 1,1-1-1,-1 0 1,1 0 0,-1 0-1,1 1 1,-1-1-1,1 0 1,0 0 0,0 0-1,0 0 1,-1 0 0,1 0-1,0-1 1,0 1-1,0 0 1,1 0 0,-1-1-1,2 2 1,-2-2 23,1 0 0,-1 0-1,0 0 1,1 0 0,-1 0 0,0 0 0,1-1-1,-1 1 1,0-1 0,0 1 0,1 0 0,-1-1-1,0 0 1,0 1 0,0-1 0,0 0 0,0 0-1,1 1 1,-1-1 0,1-2 0,11-11 550,0 1 1,-1-2-1,0 0 1,-2 0-1,0-1 1,0 0-1,-2 0 1,12-31-1,-18 41-477,-1 0-1,0 1 1,-1-1-1,1 0 1,-1 0-1,0 1 1,-2-10 0,2-21-886,0 33 524,1 1 1,0-1-1,0 0 0,0 1 1,0-1-1,0 1 1,1-1-1,-1 1 0,1 0 1,-1 0-1,1-1 0,0 1 1,0 0-1,0 0 1,0 1-1,0-1 0,5-2 1,4-3-1428,0 1 0,18-7 0,21-8-3342,-27 10 1835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07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1 155 8319,'72'-21'1698,"79"-12"-1,-146 32-1697,110-24 54,-103 22-8,0-1 0,-1-1 0,1 0-1,-1 0 1,-1-1 0,1-1 0,15-12 0,-12 8 51,-1 1-876,-24 15-2656,2 0 1676,-1 0-789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51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64 368 12287,'-3'21'905,"-6"89"3696,9-93-5258,0 1 1,4 20-1,-3-35-319</inkml:trace>
  <inkml:trace contextRef="#ctx0" brushRef="#br0" timeOffset="1">1 1 14207,'-1'8'1480,"1"1"-440,0 0-88,1 1-664,1-1-128,1-2-24,0-3-8,0 1-840,1 0-176,5 6-32,7 3-5520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52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0 11903,'-6'17'314,"0"1"-1,2 0 1,0-1-1,1 1 1,-2 36-1,8 93 1235,-1-124-1505,-1 1-41,5 54 20,-5-67-16,1 0 0,0 0 0,1 0 0,8 18 0,-11-28 4,0-1 0,0 1 0,0-1 0,1 1 0,-1 0 0,0-1 0,1 1 0,-1-1 0,0 1 0,1-1 0,-1 0 0,0 1 0,1-1 0,-1 1 0,1-1 0,-1 0 0,1 1 0,0-1-4,-1 0 0,0 0 1,0 0-1,1 0 1,-1-1-1,0 1 0,0 0 1,0 0-1,1 0 0,-1 0 1,0-1-1,0 1 0,0 0 1,0 0-1,0 0 0,0-1 1,1 1-1,-1 0 0,0 0 1,0-1-1,0 1 0,0 0 1,0 0-1,0-1 1,0 1-1,0-1 0,0-22 53,-9-6-111,-1 0 0,-2 1 0,0 0 0,-27-42 0,35 63 46,-1 0 0,1 0 0,-1 1-1,-1-1 1,1 1 0,-1 1 0,0-1 0,-11-7-1,15 11 9,0 1-1,0 0 1,-1-1-1,1 1 0,0 0 1,-1 1-1,1-1 1,-1 0-1,1 1 1,-1-1-1,1 1 0,-1 0 1,0 0-1,1 0 1,-1 0-1,1 0 0,-1 1 1,1-1-1,-1 1 1,1 0-1,-1-1 1,1 1-1,0 0 0,-1 0 1,1 1-1,0-1 1,0 0-1,0 1 0,0 0 1,-3 2-1,-4 5 89,0 0-1,1 1 1,1 0 0,-1 0-1,1 1 1,1 0-1,0 0 1,1 0 0,0 1-1,0 0 1,2 0-1,-1 0 1,1 0 0,-1 22-1,4-30-71,0-1 0,0 1 1,1 0-1,0-1 0,-1 1 0,2 0 0,-1-1 0,0 1 0,1-1 0,-1 0 1,1 1-1,0-1 0,0 0 0,0 0 0,1 0 0,-1 0 0,1 0 0,-1-1 0,1 1 1,0-1-1,0 0 0,0 0 0,5 3 0,3 0-3,1 1-1,-1-1 1,1-1 0,0 0-1,21 4 1,-22-6 13,1-1-1,-1 0 1,0-1-1,0 0 1,0-1 0,1 0-1,-1-1 1,18-4 0,-14 1 16,0-1 0,0 0 0,-1 0 0,1-2 0,19-13 0,35-22 38,-49 33-110,-1-1 0,0-1 0,-1-1 0,0-1 0,26-26 0,-39 34 11,-1 0 1,0 0-1,6-11 1,-8 15 36,-1 0 0,0 0 0,-1 0 0,1-1 0,0 1 0,-1 0 0,1 0 0,-1 0 0,0 0 0,1-1 0,-1 1 0,0 0 0,0 0 0,-1-1 0,1 1 0,-1-4 0,1 6-13,0 0-1,0 0 0,0 0 0,0 0 1,-1-1-1,1 1 0,0 0 1,0 0-1,0 0 0,0 0 1,0 0-1,0 0 0,0 0 1,0-1-1,0 1 0,-1 0 1,1 0-1,0 0 0,0 0 1,0 0-1,0 0 0,0 0 0,0 0 1,-1 0-1,1 0 0,0 0 1,0 0-1,0 0 0,0 0 1,0 0-1,0 0 0,-1 0 1,1 0-1,0 0 0,0 0 1,0 0-1,0 0 0,0 0 0,-1 0 1,1 0-1,0 0 0,0 0 1,-7 6 310,-3 9 182,7-6-381,-1-1 0,1 0 0,0 1 0,1 0 0,0-1 0,0 1 1,1 0-1,0 0 0,1 0 0,0 0 0,1 13 0,0-16-113,0 1-1,1-1 1,-1 0 0,1 0 0,0 0 0,1-1 0,-1 1 0,1 0-1,0-1 1,1 0 0,-1 1 0,1-1 0,0-1 0,0 1 0,1 0-1,-1-1 1,6 4 0,-4-4-15,0 0 1,-1-1-1,2 1 0,-1-1 0,0-1 0,1 1 0,-1-1 1,1 0-1,0-1 0,11 2 0,-13-3 6,1 0 0,-1 0-1,1 0 1,-1-1 0,0 0-1,1 0 1,-1-1 0,0 0 0,0 0-1,0 0 1,0 0 0,0-1-1,8-5 1,-3 1-43,0-1 1,-1 0-1,0 0 0,0-1 0,-1 0 0,0 0 1,-1-1-1,0 0 0,-1-1 0,1 1 0,-2-1 1,0 0-1,0-1 0,-1 1 0,-1-1 0,0 0 1,0 0-1,-1 0 0,1-23 0,-3 23 36,0 8 19,1 0 0,-1-1-1,-1 1 1,1 0 0,0 0-1,-1 0 1,-1-6 0,2 10-10,-1 0 0,1 0 0,0 0 1,0 0-1,0 0 0,0 0 0,0 0 0,0-1 0,0 1 1,0 0-1,0 0 0,0 0 0,0 0 0,0 0 1,0 0-1,0 0 0,0 0 0,0 0 0,0 0 0,0-1 1,-1 1-1,1 0 0,0 0 0,0 0 0,0 0 0,0 0 1,0 0-1,0 0 0,0 0 0,0 0 0,0 0 1,-1 0-1,1 0 0,0 0 0,0 0 0,0 0 0,0 0 1,0 0-1,0 0 0,0 0 0,-1 0 0,1 0 1,0 0-1,0 0 0,0 0 0,0 0 0,0 0 0,0 0 1,0 0-1,0 1 0,0-1 0,0 0 0,-1 0 0,1 0 1,0 0-1,-5 8-56,-1 11 159,-2 14 186,1-9 98,-5 38 0,11-56-373,0 0 0,1 0 0,0 1 0,0-1 0,1 0 0,0 0 0,0 0-1,0 0 1,0 0 0,1 0 0,4 9 0,-4-13-72,0 1 0,0-1 1,-1 0-1,1 1 0,1-1 0,-1 0 0,0 0 0,1-1 0,-1 1 0,1 0 1,-1-1-1,1 1 0,0-1 0,-1 0 0,1 0 0,0 0 0,0 0 0,0-1 0,0 1 1,0-1-1,0 0 0,4 0 0,4 0-594,0 0 1,0-1-1,0-1 1,20-5-1,67-25-4922,-62 21 1437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52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88 9951,'-2'-6'256,"0"0"-1,-1 1 1,0-1-1,0 1 1,0-1-1,0 1 0,-1 0 1,0 1-1,0-1 1,-1 1-1,1-1 1,-1 1-1,0 1 1,0-1-1,0 1 1,-9-5-1,12 7-13,-1 1 0,0-1 0,0 1 0,0-1 0,0 1 0,1 0 0,-1 0 0,0 0 0,0 1 0,0-1 0,-3 1 0,-30 11 310,24-7-404,0 1 1,1 1-1,0 0 0,0 0 1,0 1-1,1 0 0,0 1 0,-11 13 1,14-14-74,0 1 0,0 0 0,1 0 0,0 1 0,0 0 1,1 0-1,1 0 0,0 0 0,0 1 0,-2 13 0,5-21-56,0 1-1,1-1 1,0 1-1,-1-1 1,1 1-1,1 0 1,-1-1 0,0 1-1,1-1 1,0 1-1,0-1 1,0 1-1,0-1 1,0 1-1,1-1 1,0 0-1,-1 0 1,3 3-1,-1-3-14,-1 0 0,1-1-1,0 0 1,0 1-1,0-1 1,0 0-1,0-1 1,0 1 0,0 0-1,1-1 1,-1 0-1,1 0 1,-1 0-1,1 0 1,-1 0-1,1-1 1,-1 0 0,5 1-1,8-2 0,1 0 0,-1-1 0,1-1 0,-1 0 0,0-1 0,0-1 0,-1 0 0,1-1 0,-1-1 0,-1 0 0,1-1 0,-1-1 0,0 0 0,-1-1 0,0-1 0,-1 0 0,0 0 0,-1-1 0,0-1 0,12-18 0,-20 26 66,2-3 226,-5 14-128,-4 9 236,-3 29 1,6-38-269,1 0-1,0 0 0,0 1 1,0-1-1,1 0 0,0 1 1,2 8-1,-2-13-119,-1-1 1,1 1-1,0-1 0,0 1 0,0-1 1,0 1-1,0-1 0,0 1 1,0-1-1,0 0 0,0 0 0,1 0 1,-1 1-1,0-1 0,1-1 0,-1 1 1,4 2-1,-2-2-29,0 0 0,0-1 0,0 1 0,1 0 0,-1-1 0,0 0 0,0 0 0,1 0 0,2 0 0,7-3-637,0 1-1,0-2 0,20-7 0,-29 10 351,23-10-3546,-11 4-2229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52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17279,'-19'87'1176,"1"-14"-352,5-12-72,0-3-600,3-12-152,6-15 0,2-14 0,4-5-128,-1 2-48,1 8-16,1 17 0,2 9-1096,3-3-224,3-13-48,4-13-4648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53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8831,'-13'51'2565,"-8"76"0,15-66-2303,3 0-1,7 85 1,-3-135-256,0 6 10,5 26-1,-5-39-13,0 0-1,0-1 0,0 1 0,1-1 1,-1 1-1,1-1 0,0 1 0,0-1 0,0 0 1,0 0-1,0 0 0,6 5 0,-7-7-35,0 0 0,1 0 0,-1 0-1,1 0 1,-1 0 0,1 0 0,0-1-1,-1 1 1,1-1 0,0 1 0,-1-1-1,1 0 1,0 0 0,0 1 0,-1-1-1,1 0 1,0-1 0,0 1 0,-1 0-1,1 0 1,0-1 0,-1 1 0,1-1-1,0 1 1,-1-1 0,1 0 0,-1 0-1,1 0 1,-1 0 0,1 0 0,-1 0 0,2-1-1,-1 0-72,1-1 0,-1 1-1,1-1 1,-1 1-1,0-1 1,0 0 0,-1 0-1,1 0 1,0 0 0,-1 0-1,0 0 1,1-1-1,-1 1 1,-1 0 0,2-6-1,-3-35-5073,-1 23 2410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53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11007,'70'19'2349,"93"12"0,73-9-9157,-226-21 5507,1-1 0,-1 0 1,15-3-1,-5-2-1354</inkml:trace>
  <inkml:trace contextRef="#ctx0" brushRef="#br0" timeOffset="1">667 52 15743,'-6'23'506,"2"-1"-1,0 1 0,2 1 1,0-1-1,3 29 0,9 10-803,-3-27 276,-3-6 35,-3-14 4,2 1 0,0-1 0,7 22-1,-10-36-13,0-1-1,1 0 1,-1 0-1,0 1 1,0-1 0,0 0-1,0 0 1,0 0-1,0 1 1,0-1-1,0 0 1,0 0-1,0 0 1,1 1 0,-1-1-1,0 0 1,0 0-1,0 0 1,0 0-1,0 1 1,1-1-1,-1 0 1,0 0-1,0 0 1,0 0 0,1 0-1,-1 0 1,0 0-1,0 0 1,1 0-1,-1 0 1,0 1-1,0-1 1,0 0 0,1 0-1,-1 0 1,0 0-1,0-1 1,0 1-1,1 0 1,-1 0-1,0 0 1,0 0 0,1 0-1,-1 0 1,0 0-1,0 0 1,0 0-1,1 0 1,-1-1-1,0 1 1,0 0 0,0 0-1,0 0 1,1 0-1,-1 0 1,0-1-1,0 1 1,0 0-1,0 0 1,0 0-1,0-1 1,0 1 0,0 0-1,1 0 1,-1-1-1,8-16 295,-7 15-247,82-238 2437,-71 199-2463,-12 41-29,24-65 170,-22 60-360,1 0 0,0-1 0,0 1 0,0 1 0,0-1 0,1 0 0,0 1 0,0-1 0,7-5 0,-9 9-250,0 0 1,-1 0-1,1 0 1,0 0 0,0 0-1,0 0 1,0 0-1,0 1 1,0-1-1,0 1 1,1-1-1,-1 1 1,3 0-1,5 1-4731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53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0 301 15487,'53'-23'442,"222"-95"-385,-265 114 9,0 1 59,0 0 0,-1-1 0,0-1 1,0 0-1,0 0 0,0-1 1,13-11-1,-21 16-91,0 0 0,0 0 0,-1 0 0,1 0 0,0-1-1,0 1 1,-1 0 0,1-1 0,0 1 0,-1 0 0,1-1 0,-1 1 0,0-1 0,0 1 0,1-1 0,-1 1 0,0 0-1,0-1 1,0 1 0,-1-3 0,1 2 56,-1-1 0,0 0 0,0 1-1,0-1 1,0 1 0,-1 0 0,1-1 0,-1 1-1,1 0 1,-4-3 0,0 0 40,0 0 1,0 0-1,-1 1 1,0 0-1,0 0 1,0 0-1,-10-4 1,9 6-101,0 0 0,0 0 0,0 1 0,0 0 0,0 0 1,-1 0-1,1 1 0,0 1 0,0-1 0,0 1 0,0 0 0,0 0 0,0 1 0,0 0 1,0 1-1,0-1 0,1 1 0,-1 0 0,-8 6 0,2 0 13,0 0 1,1 1-1,0 0 0,0 1 0,1 1 0,1-1 1,-17 24-1,17-19 175,1-1 1,0 1-1,-10 28 0,16-37-127,1 0 0,0 0 0,0 1 0,1-1 0,0 1 0,0-1 0,0 1 0,1-1 0,1 1 0,-1-1 0,3 11 0,-2-13-40,1-1 1,0 0-1,0 1 0,0-1 0,1 0 1,0 0-1,-1 0 0,1-1 0,0 1 1,1-1-1,-1 1 0,1-1 0,-1 0 1,1-1-1,0 1 0,0-1 0,0 1 1,1-1-1,-1 0 0,7 2 0,-1-1-50,0 0-1,0-1 0,1 0 0,-1 0 1,1-1-1,-1 0 0,0-1 1,14-1-1,8-5-989,-1-1 1,54-18-1,-24 5-2882,-38 14-2451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9:54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12 324 17919,'35'-12'-812,"1"-2"-1,52-29 0,-74 35 761,7-2 25,-2 1 32,-1 0-1,0-1 0,0-2 1,-1 1-1,22-21 1,-37 30 64,0 0 0,0 0 0,0 0 0,-1-1 0,1 1 0,-1 0 0,0-1 1,0 1-1,0-1 0,0 1 0,0-1 0,0 1 0,-1-1 0,1 0 0,-1 1 1,1-1-1,-1 0 0,0 1 0,-1-5 0,0 3 90,0 0-1,0 0 1,0 0-1,-1 0 0,1 0 1,-1 1-1,0-1 1,0 1-1,-1-1 1,1 1-1,-1 0 1,-3-4-1,1 2-32,0 0-1,0 0 1,-1 1-1,1 0 1,-1 0-1,0 0 1,0 1-1,-11-5 1,11 6-118,1 0 1,-1 1-1,1 0 1,-1 0-1,1 1 1,-1-1 0,0 1-1,1 1 1,-1-1-1,0 1 1,-7 1-1,3 1-21,0 1 1,0-1-1,1 2 0,-1-1 1,1 1-1,0 1 0,1 0 0,-1 0 1,1 0-1,0 1 0,1 1 0,0-1 1,0 1-1,-9 13 0,9-12 148,1 1 1,0 1-1,0-1 0,1 1 1,1 0-1,-1 0 0,2 1 1,0-1-1,0 1 0,1 0 1,0 0-1,1 17 0,1-24-15,0 0 0,1 0 0,0 0 0,0 0 0,1 0 0,-1 0 0,1 0 0,0 0 0,0-1 0,1 1 0,-1-1 0,1 0 0,0 0 0,0 0 0,0 0 0,1 0 0,0 0 0,-1-1 0,1 0 0,7 5 0,-5-4-69,1-1 0,0 1 0,0-1 0,1 0 0,-1-1 1,0 1-1,1-2 0,0 1 0,-1-1 0,1 0 0,0 0 0,14-2 0,5-2-332,-1-1 0,0-2 1,37-12-1,72-35-5111,-131 52 5081,24-11-6447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0:05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8191,'1'-12'2815,"2"22"-1704,-2-9-925,0 3 6,33 111 679,-15-60-375,19 106 1,-31-102-306,-1 80-1,-12 57 263,0-51-311,6-117 35,0-15 53,0 0 0,-1 0 0,0 0 0,-5 19 0,6-31-178,0 0 0,0 0 1,-1 0-1,1 0 0,-1 0 1,1 0-1,-1 0 0,1 0 0,-1 0 1,1-1-1,-1 1 0,0 0 0,0 0 1,1-1-1,-1 1 0,0 0 0,0-1 1,0 1-1,1-1 0,-1 1 1,0-1-1,0 0 0,0 1 0,0-1 1,0 0-1,0 1 0,0-1 0,0 0 1,0 0-1,0 0 0,0 0 0,0 0 1,0 0-1,0 0 0,0-1 1,0 1-1,0 0 0,0 0 0,-2-1 1,1 0 12,0 0 0,-1 0 1,1 0-1,0-1 1,0 1-1,0-1 1,0 1-1,0-1 0,0 1 1,0-1-1,1 0 1,-1 0-1,1 0 0,-1 0 1,-1-4-1,1 2-30,1-1 0,0 1 0,0-1 0,0 1 0,1-1 0,-1 0 0,2-8 0,4-35 13,-4 37-29,16-93 380,60-196-1,-30 184-412,-9 27 244,-36 82-227,1 1-1,0-1 0,1 1 1,-1-1-1,1 1 0,7-8 1,-9 12-15,1-1 0,-1 0 0,1 1 0,0-1 0,0 1-1,0 0 1,1 0 0,-1 0 0,0 0 0,1 1 0,-1 0 0,1-1 0,7 0 0,-10 2 9,-1 0 0,1 0 0,0 0 0,0 0 0,0 0 0,0 0 0,0 0 0,-1 0 0,1 1 0,0-1 0,0 0 0,0 1 0,-1-1 0,1 1 0,0-1 0,0 1 0,-1-1 0,2 1 0,-2 0 1,0-1 1,1 1 0,-1-1 0,1 0 0,-1 1 0,0-1 0,1 0 0,-1 1 0,1-1 0,-1 0 0,1 0-1,-1 1 1,1-1 0,0 0 0,-1 0 0,1 0 0,-1 0 0,1 0 0,-1 0 0,1 0 0,-1 0 0,1 0 0,-1 0-1,1 0 1,0 0 0,-1 0 0,1 0 0,-1 0 0,1-1 0,-1 1 0,1 0 0,-1 0 0,1-1 0,-1 1-1,1 0 1,-1-1 0,0 1 0,1 0 0,-1-1 0,1 1 0,-1-1 0,0 1 0,1-1 0,-1 0 0,8-8-450,-2-1 1,1 0-1,6-14 1,-9 15-103,1 0 1,0 1 0,0-1-1,1 1 1,11-12 0,-7 14-1892,0 1-2674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0:06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7199,'1'2'377,"-1"0"-1,1 0 0,-1 1 1,1-1-1,-1 0 0,0 1 1,0-1-1,0 0 0,0 1 1,0-1-1,-1 0 0,1 0 1,-2 4-1,2-4 43,-13 53 1990,7-32-1498,-7 46 1,12-62-859,1-1 0,0 1 0,0 0 0,1-1 1,0 1-1,0-1 0,0 0 0,1 1 0,-1-1 0,2 0 0,4 11 1,-6-15-53,1 1 1,-1-1-1,1 0 1,-1 0 0,1 0-1,0-1 1,0 1 0,0 0-1,0-1 1,0 1 0,0-1-1,0 1 1,0-1 0,0 0-1,1 0 1,-1 0-1,1 0 1,-1-1 0,1 1-1,-1-1 1,1 1 0,-1-1-1,1 0 1,-1 0 0,1 0-1,-1 0 1,1-1 0,-1 1-1,1 0 1,-1-1-1,1 0 1,-1 0 0,0 0-1,1 0 1,-1 0 0,0 0-1,0 0 1,1-1 0,-1 1-1,0-1 1,-1 0 0,4-2-1,0-2-34,0 1-1,-1-1 1,0 1-1,0-1 1,0 0-1,-1-1 1,0 1-1,0-1 1,2-8-1,-1 2-939,-1 0-1,-1 0 1,0 0-1,-1-15 1,0 7-3781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07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8831,'8'13'270,"0"0"-1,-1 1 1,-1 0-1,0 0 0,0 0 1,-2 1-1,5 23 0,9 110-408,-16-116 227,1-1-80,3 62 136,-17-163 1972,9 43-1754,1 0 0,1 1 0,6-43 0,-5 60-344,1 0 0,0 1 0,1-1 0,0 1-1,0-1 1,1 1 0,0 0 0,0 0 0,1 0 0,0 1 0,0 0 0,1 0 0,0 0-1,10-8 1,28-19-67,-39 30-178,0 1-1,0 1 1,0-1 0,0 1-1,0 0 1,1 0 0,9-2-1,-13 4 31,-1-1 0,1 1 0,-1 0 0,1 0 0,-1 0 0,0 1-1,1-1 1,-1 0 0,1 0 0,-1 1 0,1-1 0,-1 1 0,0-1 0,1 1 0,-1 0-1,0 0 1,0-1 0,2 2 0,4 6-3358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0:07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10847,'-3'7'2416,"1"-1"-720,2 0-152,2 0-1288,1-2-256,-1-1 0,1-2-96,0-1 96,2-1-72,8-2 72,3 0-64,7-3-1792,4 2-360,-3 0-72,-7 4-2008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0:07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11135,'18'-2'1355,"-1"1"0,1 0 0,-1 2-1,1 0 1,19 3 0,-14-1-1098,0-1-1,25-2 1,-40 0-223,-1-1 1,0 0-1,0 0 1,1-1-1,-1 0 0,0 0 1,-1-1-1,1 0 1,0 0-1,10-8 1,-13 9 55,-3 1-365,1 0 0,-1 0 1,0 0-1,1 0 0,-1 0 1,0 1-1,1-1 1,2-1-1,1 5-1835,-2 9 31,-5 0-142,-5 6-2257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0:07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16255,'26'0'768,"0"-1"-232,-1-2-48,4-1-360,-1-1-128,-1-2 72,-11 1-72,-7 2-1008,3-2-240,6-3-56,10-4-4704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0:08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7679,'1'0'141,"0"0"-1,0 0 1,-1 1-1,1-1 1,0 1-1,-1-1 0,1 1 1,0-1-1,-1 1 1,1-1-1,-1 1 0,1-1 1,0 1-1,-1 0 1,0-1-1,1 1 1,-1 0-1,1 0 0,-1-1 1,0 1-1,1 1 1,5 17 885,30 83-219,-9-29-698,-14-35 5,-2 0 0,-2 0-1,-1 1 1,5 75-1,-27 238 87,13-338-70,-1 0-1,0 0 1,-1-1 0,0 1-1,-10 24 1,13-38-102,0 0 0,-1 1 1,1-1-1,0 0 0,0 0 1,0 1-1,0-1 0,0 0 1,0 0-1,-1 0 0,1 1 1,0-1-1,0 0 0,0 0 1,0 0-1,-1 0 0,1 0 1,0 1-1,0-1 0,0 0 1,-1 0-1,1 0 1,0 0-1,0 0 0,-1 0 1,1 0-1,0 0 0,0 0 1,-1 0-1,1 0 0,0 0 1,-1 0-1,-5-6 546,-3-11 78,7 11-504,0 1 0,1-1-1,0 0 1,0 0 0,1 0 0,-1 0 0,2-9 0,6-43 160,-4 35-210,4-29 4,3 0-1,2 1 0,2 0 1,2 1-1,29-61 0,-31 87 329,1 0 0,33-39 0,-5 7 408,-38 49-904,1 1 0,0 1 1,0-1-1,0 1 0,0 0 0,1 0 0,0 1 0,0 0 0,0 0 0,0 1 1,16-6-1,-11 5-1772,-1-2 1,1 1 0,18-13-1,-10 3-3062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0:09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9215,'2'23'1117,"0"1"0,-1 0 0,-3 29 0,0-31-1093,1 1-1,2-1 1,4 35 0,-5-55-5,1 0 1,-1 0 0,1 0-1,-1 0 1,1 0-1,0 0 1,0 0-1,0 0 1,0 0-1,0 0 1,1 0-1,-1 0 1,0-1 0,1 1-1,-1-1 1,1 1-1,0-1 1,-1 1-1,1-1 1,2 1-1,-1-1 12,-1 0-1,0-1 1,0 1 0,0-1-1,0 0 1,0 0-1,1 1 1,-1-2-1,0 1 1,0 0-1,0 0 1,1-1-1,-1 1 1,0-1 0,0 1-1,0-1 1,0 0-1,0 0 1,3-2-1,1-1 32,0 0-1,0 0 1,-1-1-1,1 1 1,-1-1-1,0-1 0,0 1 1,-1-1-1,0 1 1,0-1-1,0 0 1,-1-1-1,0 1 1,0-1-1,0 1 1,-1-1-1,2-9 0,-2 7-371,-1 0 0,0 0-1,0-1 1,-1 1-1,-1-14 1,0 13-792,-1 1-1,0-1 1,0 0 0,-1 1 0,-4-11 0,-4-2-1969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0:09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16383,'6'6'200,"4"1"-56,-1-1-16,2-3-480,-2 0-104,-3-2-24,-2-1 0,2 0-1736,3 0-352,10-1-72,7-2-688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0:10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 11359,'0'1'130,"1"1"0,0-1 0,0 1-1,0-1 1,0 0 0,0 1 0,0-1-1,0 0 1,1 0 0,-1 0-1,0 0 1,1 0 0,-1 0 0,1 0-1,-1 0 1,1-1 0,-1 1 0,1 0-1,-1-1 1,4 1 0,0 0 84,-1 0 0,0 0 0,0 0 0,1-1-1,-1 0 1,1 0 0,5-1 0,46-10 589,-1-2 0,0-3 1,-1-3-1,-1-2 0,62-33 0,-111 52-755,1-1 0,0 1 1,1 0-1,-1 0 0,9-1 1,-13 2-46,0 1 1,-1 0 0,1 0-1,0 0 1,0 0 0,0 0-1,0 0 1,0 0-1,0 0 1,0 1 0,0-1-1,0 0 1,0 0 0,0 1-1,0-1 1,0 1 0,0-1-1,0 1 1,-1-1-1,1 1 1,0-1 0,0 1-1,-1 0 1,1-1 0,0 1-1,-1 0 1,1 0 0,-1-1-1,1 1 1,-1 0-1,1 0 1,-1 0 0,1 0-1,-1 0 1,0 0 0,0 0-1,1 1 1,-1 0-290,1-1-1,-1 0 1,1 1 0,-1-1-1,1 0 1,0 0 0,-1 1 0,1-1-1,0 0 1,0 0 0,0 0 0,0 0-1,0 0 1,2 1 0,-3-1 68,1-1 1,0 0 0,-1 1-1,1-1 1,0 1 0,-1-1-1,1 0 1,0 0 0,0 1-1,-1-1 1,1 0 0,0 0-1,0 0 1,-1 0 0,1 0-1,0 0 1,0 0-1,0 0 1,-1 0 0,1 0-1,0 0 1,0 0 0,-1-1-1,1 1 1,0 0 0,1-1-1,9-9-4150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0:55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12 141 5759,'-12'-1'6555,"33"-1"-3477,-13 1-3879,123-16 1865,86-5 336,86 19-48,-284 2-1235,0 0-1,0-2 0,0 0 1,22-7-1,-35 8-107,0 0 1,0 0-1,0-1 1,0 1-1,-1-1 1,1-1-1,-1 1 1,0-1-1,0 0 1,0 0-1,0 0 1,-1-1-1,0 0 0,0 0 1,0 0-1,4-8 1,-6 7-1948,-5 6-167,-10 10-2079,9-6 2126,-2-1-1520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0:56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6015,'-1'0'121,"1"0"-1,0 0 0,-1 0 1,1 0-1,-1 1 0,1-1 0,0 0 1,-1 0-1,1 0 0,0 0 1,-1 1-1,1-1 0,0 0 1,-1 0-1,1 1 0,0-1 0,-1 0 1,1 0-1,0 1 0,0-1 1,0 0-1,-1 1 0,1-1 0,0 0 1,0 1-1,-1 0 0,2-1-19,-1 1-1,0-1 0,0 0 1,0 1-1,1-1 1,-1 1-1,0-1 0,1 0 1,-1 1-1,0-1 0,1 0 1,-1 1-1,0-1 0,1 0 1,-1 0-1,1 1 1,-1-1-1,1 0 0,26 11 1319,-24-10-1289,32 10 243,-1 2 0,0 1 0,54 32 0,-75-38-355,0-1 0,0-1 0,1 0 0,0-1 0,0 0 0,16 2 0,88 10 207,-89-14-36,-15-2-114,-6 0 5,-1 0-1,1 0 0,14 4 0,-21-5-78,-1 0 0,0 0 1,1 0-1,-1 0 0,0 0 0,1 0 0,-1 0 0,0 0 0,1 1 0,-1-1 0,0 0 0,0 0 0,1 0 0,-1 0 0,0 1 1,0-1-1,1 0 0,-1 0 0,0 0 0,0 1 0,0-1 0,1 0 0,-1 1 0,0-1 0,0 0 0,0 0 0,0 1 1,0-1-1,1 0 0,-1 1 0,0-1 0,0 0 0,0 1 0,0-1 0,0 0 0,0 1 0,0-1 0,0 0 0,0 1 0,0-1 1,0 0-1,-1 1 0,1-1 0,0 0 0,0 0 0,0 1 0,0-1 0,0 0 0,-1 1 0,1-1 0,0 0 0,0 0 1,0 1-1,-1-1 0,1 0 0,0 0 0,0 0 0,-1 1 0,1-1 0,0 0 0,-1 0 0,1 0 0,0 0 0,-1 0 0,-21 13-12,19-12 16,-65 30 300,-61 30-240,100-45-18,1 1 1,-36 29-1,-2 5-82,20-16 24,-77 76 1,121-110 4,1 0 0,0 0 0,0 1 0,0-1 0,0 0 0,0 1 0,0-1 0,0 1 0,0-1-1,0 3 1,1-3 4,0-1 0,0 0 0,0 1 0,0-1 1,0 0-1,0 0 0,0 1 0,0-1 0,0 0 0,0 0 0,0 1 0,0-1 0,1 0 0,-1 0 0,0 1 0,0-1 0,0 0 0,0 0 0,1 0 0,-1 1 0,0-1 0,0 0 0,0 0 0,1 0 0,12 4 88,4-2 5,1-1 0,0-1 0,31-4 0,-3 0-1,516-40 2258,-486 37-2217,389-54 1118,-459 60-1300,-1 0 0,0 0-1,0-1 1,6-2 0,-10 4-18,0 0 1,-1 0-1,1-1 1,-1 1-1,1 0 1,-1 0-1,1-1 1,-1 1-1,1 0 1,-1 0-1,1-1 1,-1 1-1,1-1 1,-1 1-1,0 0 1,1-1-1,-1 1 1,1-1-1,-1 1 1,0-1-1,0 1 1,1-1-1,-1 1 1,0-1 0,0 1-1,0-1 1,1 1-1,-1-1 1,0 0-1,0 1 1,0-1-1,0 1 1,0-1-1,0 0 1,0 1-1,0-1 1,0 1-1,-1-1 1,1 1-1,0-1 1,0 1-1,0-1 1,-1 0-1,1 1 1,0-1-1,0 1 1,-1 0-1,1-1 1,-1 1-1,0-1 1,-1-2-721,-1 0 0,-1 0 0,1 1 0,0 0 0,-1-1-1,1 1 1,-1 0 0,0 1 0,1-1 0,-7-1 0,-20-4-2470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0:56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7807,'-1'25'911,"1"1"-1,1 0 0,2-1 0,6 30 0,-1-3-322,21 223 758,-29-270-1348,2 75-558,2-95-6693,-1 8 4631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07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1 204 7199,'87'-39'3731,"39"-31"-3005,-117 65-676,-4 2-76,0 0 151,0 0 0,0 0 0,0-1 1,5-4-1,-9 7-77,0 0 1,0 1 0,-1-1 0,1 0 0,0 0 0,-1 0 0,1 1 0,-1-1 0,1 0-1,-1 0 1,1 0 0,-1 0 0,0 0 0,0 0 0,1 0 0,-1 0 0,0 0 0,0 0-1,0 0 1,0 0 0,0 0 0,0 0 0,0 0 0,0 0 0,0 0 0,-1 0 0,1 0-1,0 0 1,-1 0 0,1 0 0,-2-1 0,1-1 14,0 1 1,-1-1-1,0 1 1,0 0-1,1 0 1,-1 0-1,0 0 0,-1 0 1,1 0-1,0 1 1,-1-1-1,1 1 1,0-1-1,-1 1 0,0 0 1,1 0-1,-1 0 1,0 0-1,0 1 1,1-1-1,-1 1 0,0-1 1,0 1-1,0 0 1,1 0-1,-1 0 1,0 1-1,0-1 1,0 1-1,1-1 0,-1 1 1,0 0-1,1 0 1,-1 0-1,0 1 1,1-1-1,-1 1 0,1-1 1,-3 3-1,-4 4 1,0 1-1,1 0 0,0 0 0,1 0 1,0 1-1,0 0 0,1 0 0,0 1 1,1 0-1,-6 18 0,8-20-21,0 0 0,1 0 0,0 0-1,1 0 1,0 1 0,1-1 0,-1 0-1,2 1 1,-1-1 0,1 0 0,1 1 0,0-1-1,0 0 1,4 9 0,-4-13-62,-1-1-1,1 0 1,1 0-1,-1 0 1,1 0 0,-1-1-1,1 1 1,0-1-1,0 1 1,0-1 0,1 0-1,6 4 1,-7-5 7,1 0-1,-1-1 1,1 1 0,0-1 0,-1 0-1,1 0 1,0 0 0,0-1-1,0 1 1,-1-1 0,1 0 0,0 0-1,0 0 1,0-1 0,5-1 0,3-1-462,0 0 0,-1-2 0,1 1 0,-1-2 1,0 1-1,-1-1 0,1-1 0,-1 0 0,17-16 1,-9 7-4240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0:57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 10719,'-7'0'142,"-1"1"1,1 1-1,-1-1 0,1 1 0,0 0 0,0 1 0,0-1 0,0 1 0,0 1 0,1-1 0,-1 1 0,1 1 1,-10 7-1,13-9-114,-10 10 79,1 0 0,0 1 0,1 0-1,-12 19 1,21-29-31,-1 0-1,1 1 1,0 0-1,1-1 1,-1 1 0,1 0-1,0 0 1,-1 9-1,2-10 15,0-1-1,1 0 1,-1 0 0,1 1-1,-1-1 1,1 0-1,0 0 1,0 0 0,1 0-1,-1 0 1,1 0-1,-1 0 1,1 0 0,4 5-1,-2-4 30,1 1-1,0-1 1,0 0 0,0 0-1,0 0 1,1-1-1,-1 0 1,11 4 0,52 16 341,-39-15-428,-7-1-18,-1-1-1113,25 12-1,-35-12-4251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0:57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8959,'-1'4'1224,"-2"4"-360,0 2-80,-1 4-256,-2 1-48,3-4-16,0-2 0,0 0-384,0 2-80,0 4 0,-1 13 0,1 6-1120,4 0-208,2-14-40,3-14-2784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0:58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7199,'10'-1'676,"1"1"0,-1-2 0,1 1 0,-1-2 0,0 1 0,0-1 0,0-1 0,10-4 0,5-5 297,40-28 0,-55 34-870,-5 3-71,0 0 0,1 1 0,-1 0 0,1 0 0,-1 0 1,9-2-1,-13 5-58,-1 0 0,1 0 1,0 0-1,-1 0 1,1 0-1,0 0 1,-1 1-1,1-1 0,0 0 1,-1 0-1,1 1 1,0-1-1,-1 0 0,1 1 1,-1-1-1,1 0 1,-1 1-1,1-1 1,-1 1-1,1-1 0,-1 1 1,1-1-1,-1 1 1,1-1-1,-1 2 0,0-2-122,1 1 0,-1-1 0,0 0 0,0 1 0,0-1 0,0 0 0,0 1 0,1-1-1,-1 0 1,0 1 0,0-1 0,1 0 0,-1 0 0,0 1 0,0-1 0,1 0-1,-1 0 1,0 0 0,1 1 0,-1-1 0,0 0 0,1 0 0,-1 0 0,0 0 0,1 0-1,-1 1 1,0-1 0,1 0 0,-1 0 0,0 0 0,1 0 0,-1 0 0,0 0-1,1 0 1,-1-1 0,1 1 0,-1 0 0,0 0 0,1 0 0,-1 0 0,0 0 0,1 0-1,-1-1 1,0 1 0,1 0 0,3-6-3067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0:58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8447,'86'-23'3925,"24"-4"-1561,-87 22-2220,1 2 0,39-2-1,-54 6-142,0-1-1,14 4 0,-4 0-18,-15-4-1058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0:59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9311,'0'0'138,"-1"0"0,1 0 0,0 0 0,-1 0 0,1 0 0,0 0 0,0 0 0,-1 1 0,1-1 0,0 0-1,-1 0 1,1 0 0,0 0 0,0 0 0,-1 1 0,1-1 0,0 0 0,0 0 0,-1 1 0,1-1 0,0 0 0,0 0 0,0 1-1,0-1 1,-1 0 0,1 0 0,0 1 0,0-1 0,0 0 0,0 1 0,0-1 0,0 0 0,0 1 0,0-1 0,0 0-1,0 0 1,0 1 0,-4 15 1533,2 11-461,1 38 0,2-28-752,0 43 539,21 156 0,-19-222-1374,-2-8-421,1 0 0,-1 1 0,-1-1 0,1 0-1,-1 1 1,-1 9 0,-3 0-4958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1:00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6399,'1'21'1796,"1"1"-1,11 42 0,-1-2-1021,10 98-49,24 129-122,-43-272-1007,1 0 0,1-1-1,12 28 1,-13-49-1821,0 0-1,0-1 1,5-8 0,0-4 671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1:00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590 1 12255,'-32'25'560,"-2"0"0,-1-3 0,-1 0 0,-51 21 0,-97 52-258,157-79 68,1 1-1,0 1 1,2 2 0,-38 37 0,62-57-370,-15 20 521,15-20-500,0 0 1,0 1-1,-1-1 0,1 1 1,0-1-1,0 1 0,0-1 1,0 1-1,0-1 0,0 0 1,0 1-1,0-1 0,0 1 1,0-1-1,0 1 0,0-1 1,0 1-1,0-1 0,0 1 1,0-1-1,1 1 0,-1-1 1,0 0-1,0 1 0,0-1 1,1 1-1,-1-1 0,0 0 1,1 1-1,-1-1 0,0 0 1,1 1-1,-1-1 0,0 0 1,1 0-1,-1 1 0,1-1 1,-1 0-1,0 0 0,1 0 1,-1 1-1,1-1 0,-1 0 1,1 0-1,-1 0 1,1 0-1,0 0 0,81 18 845,-12-3-201,85 29 0,9 20-133,-156-60-667,1-1 0,0 0 1,-1-1-1,1 1 0,1-2 0,-1 1 0,0-2 0,0 1 1,0-1-1,1 0 0,-1-1 0,0 0 0,0-1 0,15-4 1,-14 4-558,-1-1 1,1-1 0,-1 1 0,0-2 0,0 1-1,0-1 1,-1-1 0,0 1 0,10-9 0,7-16-4255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1:01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1 11263,'-1'1'1120,"-4"2"-328,-2 3-72,-4 3-448,-2-1-88,1 1-24,2 0 0,0-1-280,-6 5-56,-15 15-16,-5 7 0,-6 8-768,0 4-160,10-18-32,10-19-3272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1:02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6719,'0'-15'2808,"0"18"-265,1 20-1644,11 111 512,-9 179 0,0-252-969,-1-48-806,-1 1 0,-1-1 0,0 1 0,0-1 1,-4 19-1,16-46-6501,1 4 3991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1:02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0 10623,'-11'3'223,"-1"1"0,1 0-1,-1 0 1,1 1 0,0 1-1,1 0 1,-1 0 0,1 1-1,-17 15 1,17-12-203,-7 6 12,1 0 0,1 1-1,1 1 1,-22 33 0,35-49-24,0 0 1,1-1 0,-1 1 0,0 0 0,1-1 0,-1 1-1,1 0 1,0 0 0,-1 0 0,1 0 0,0-1 0,0 1-1,0 0 1,0 0 0,0 0 0,1 0 0,-1-1 0,1 1-1,0 3 1,2-1 66,-1 1-1,1-1 0,0 0 1,0 0-1,6 5 1,4 6 208,1 3 93,1 2-238,1-1 1,31 29-1,-42-45-155,-1 0-1,1 0 1,-1 0 0,1-1 0,0 0-1,0 0 1,0 0 0,0-1 0,0 0-1,1 0 1,7 1 0,-9-2-44,0 1 1,-1-1-1,1 0 1,0-1-1,-1 1 1,1-1-1,0 1 1,-1-1-1,1 0 1,-1-1-1,1 1 1,-1 0-1,0-1 1,0 0-1,1 0 1,-1 0-1,3-3 1,-5 4-141,-1 0 1,1 1-1,-1-1 0,1 0 0,-1 0 1,1 0-1,-1 1 0,0-1 1,0 0-1,1 0 0,-1 0 0,0 0 1,0 0-1,0 0 0,0 1 1,0-1-1,0 0 0,0 0 0,0 0 1,-1 0-1,1 0 0,0 0 1,0 1-1,-1-1 0,0-1 0,-1-4-2995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08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1 263 9279,'18'-2'271,"0"-1"0,0-1 0,0 0 0,-1-1 0,28-13 0,-18 5-116,0-2 0,40-29 0,-47 30-4,-1 1 193,0-1 0,-1-1-1,0 0 1,23-27-1,-40 41-301,0 0 0,-1 0 0,1 0 0,0 0 0,-1 0 0,1 0 0,0 0-1,-1 0 1,0 0 0,1 0 0,-1 0 0,1-1 0,-1 1 0,0 0 0,0 0-1,0 0 1,0-1 0,0 1 0,0-2 0,0 2 5,-1 0 0,1 0 0,-1 1 0,1-1 0,-1 0 1,0 0-1,1 1 0,-1-1 0,0 0 0,1 1 0,-1-1 0,0 1 0,0-1 0,1 1 0,-1-1 0,0 1 0,0 0 0,0-1 1,-1 1-1,-5-2 166,-1 1 0,0 0 0,1 0 0,-14 1 0,18 0-226,-6 0 160,-1 0 0,0 1 0,1 0 0,-1 1-1,1 0 1,-1 1 0,1 0 0,0 0 0,-15 8 0,18-7-75,-1 1 0,0-1 0,1 1 1,0 1-1,0-1 0,1 1 1,-1 0-1,1 0 0,0 0 0,1 1 1,0-1-1,-5 12 0,4-8-16,1 1 0,0 0 0,0 0 0,2 0 0,-1 1 0,1-1 0,1 1 0,0 0 0,1-1 0,0 1 0,2 13 0,-1-20-49,0 1 1,0-1 0,0 0-1,1 0 1,0-1-1,0 1 1,0 0 0,0 0-1,1-1 1,-1 0-1,1 1 1,1-1-1,-1 0 1,0 0 0,1-1-1,0 1 1,0-1-1,0 0 1,0 0 0,0 0-1,1 0 1,-1-1-1,1 0 1,0 0-1,0 0 1,0 0 0,7 1-1,-4-2 15,1 0-1,0 0 0,0 0 1,0-1-1,0 0 0,0-1 1,-1 0-1,1-1 0,0 1 1,-1-2-1,1 1 1,-1-1-1,0 0 0,10-6 1,1-2-300,1-2 0,-1 0 1,-1-2-1,20-19 0,10-5-2847,-14 13-1834,-23 15 803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1:02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0 11359,'-19'15'1496,"2"-2"-448,3-2-88,-1 3-696,3-3-136,7-4-24,2-2-8,3-2-944,0 1-192,-2 3-40,2 5-4024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1:03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10335,'86'-13'4079,"4"0"-3046,-38 9-705,58 2 0,-106 2-331,0 0-1,0-1 1,-1 1-1,1-1 1,6-2-1,-10 3-56,1 0-1,-1 0 0,0 0 1,1 0-1,-1 0 1,1 0-1,-1 0 0,0 0 1,1 0-1,-1 0 0,0-1 1,1 1-1,-1 0 1,0 0-1,1-1 0,-1 1 1,0 0-1,1 0 0,-1-1 1,0 1-1,0 0 0,1-1 1,-1 1-1,0 0 1,0-1-1,0 1 0,0 0 1,1-1-1,-1 1 0,0 0 1,0-1-1,0 1 1,0-1-1,0 1 0,0 0 1,0-1-1,0 1 0,0 0 1,0-1-1,0 1 0,0-1 1,0 1-1,0 0 1,0-1-1,-1 1 0,1 0 1,0-1-1,0 1 0,0 0 1,-1-1-1,1 1 0,0 0 1,0-1-1,-1 1 1,1 0-1,0-1 0,-1 1 1,1 0-1,0 0 0,-1 0 1,1-1-1,0 1 1,-1 0-1,1 0 0,-1 0 1,-6-2-1962,-6 1-1878</inkml:trace>
  <inkml:trace contextRef="#ctx0" brushRef="#br0" timeOffset="1">48 250 13919,'71'-10'1154,"124"0"1,-153 9-896,-29 0-306,33-2-1792,-59 5-5484,5-4 4404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1:03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0 8767,'-6'19'2746,"-6"24"0,-4 54-663,9-48-1570,3-21-462,-6 26-83,3 1 0,0 89 0,8-133-226,0 0-1,0 0 1,1 0-1,1 0 1,6 18 0,-7-24-237,0 0 0,1 0 1,0 0-1,0 0 1,0 0-1,0-1 1,1 1-1,0-1 0,0 0 1,0 0-1,0 0 1,8 4-1,2-2-2178,-4-6-53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1:04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7039,'2'6'5327,"-1"33"-4254,-7 50-253,2-58-674,2 0 1,1 1-1,6 57 1,-2-77-128,-1-1 0,6 12 1,3 10-1669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1:04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0 10335,'-17'13'418,"-1"-2"0,-1 1 0,0-2 0,0-1 0,-1 0 0,0-2 0,-23 7 0,36-13-57,1 1-1,-1 0 1,1 0-1,0 1 0,-9 5 1,14-8-300,0 1-1,0-1 1,0 1-1,0 0 1,0-1-1,0 1 1,0 0 0,0 0-1,1 0 1,-1 0-1,0 0 1,1 0-1,-1 0 1,0 0 0,1 0-1,-1 0 1,1 0-1,0 0 1,-1 1 0,1-1-1,0 0 1,0 0-1,0 0 1,0 0-1,0 1 1,0-1 0,0 0-1,0 0 1,0 0-1,0 1 1,1-1-1,-1 0 1,0 0 0,1 0-1,-1 0 1,1 0-1,0 0 1,0 2 0,3 1 111,-1 1 1,1-1-1,0 0 1,0 0-1,0-1 1,0 1 0,1-1-1,-1 0 1,7 3-1,48 21 970,-53-25-1015,20 9 83,1-2 0,0-1-1,33 6 1,-41-12-795,0 0 0,0-1 0,22-1 0,-37 0 181,0 0 1,0-1-1,0 1 0,1-1 1,-1 0-1,0 0 0,0-1 1,0 1-1,-1-1 1,6-2-1,14-15-5415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1:08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27 8703,'-2'-2'167,"1"0"-1,0 0 0,-1 0 1,1 0-1,-1 1 0,0-1 1,1 0-1,-1 1 0,0-1 0,0 1 1,0 0-1,0 0 0,0 0 1,-1 0-1,-3-2 0,2 3 68,0-1 0,0 1 0,0 0 0,0 0 0,0 0 0,0 1 0,0 0 0,-6 1 0,-4 1-123,0 1 0,0 1 0,-16 7 0,24-9-72,0 0-1,1 0 0,-1 1 0,1 0 0,-1 0 0,1 0 0,0 0 0,1 1 0,-7 8 0,9-10-35,1-1 0,0 1 0,-1-1 0,1 1 0,1 0 0,-1 0 0,0 0 0,1-1 0,-1 1 0,1 0 0,0 0 0,0 0 0,0 0 0,0 0 0,0 0 0,2 4 0,1 6-64,1-1 0,8 18 0,-6-14 68,69 242-220,-62-204 170,-3-15 132,-2 0 1,-1 1-1,2 65 0,-9-98-107,0 0 0,-1 0 0,0 0 0,0-1 0,0 1 0,-1 0 0,0 0 0,0-1 0,-1 1 0,1-1 0,-2 1 0,1-1 0,-1 0-1,0 0 1,0-1 0,0 1 0,-1-1 0,0 0 0,0 0 0,0-1 0,-1 1 0,1-1 0,-1 0 0,0-1 0,0 1 0,0-1 0,-1-1 0,1 1 0,-1-1 0,0 0 0,0 0-1,0-1 1,1 0 0,-11 0 0,-7 0-1695,-35-5 0,29 0-2141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1:09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12511,'62'-13'815,"32"-6"382,100-9-1,-175 28-1016,1 0-1,0 2 1,0 0-1,19 5 1,-6-1-78,-7-2-229,-8 0-250,0-1 1,1-1 0,-1 0-1,0-2 1,23-1 0,-25-4-1643,-5-3-2649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1:09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 6527,'-1'0'172,"0"0"0,-1 1-1,1-1 1,0 1 0,-1-1-1,1 1 1,0-1-1,0 1 1,-1 0 0,1 0-1,0-1 1,0 1 0,0 0-1,0 0 1,0 0-1,0 0 1,0 0 0,1 1-1,-1-1 1,0 0 0,1 0-1,-2 2 1,-13 36 1470,10-25-1582,-36 76 632,35-79-622,0 0-1,-1 0 1,-1-1 0,0 1 0,-16 14-1,23-24-112,-1 0-1,1 0 1,0 0-1,-1 0 1,0 0-1,1 0 0,-1 0 1,0 0-1,1-1 1,-1 1-1,0-1 1,0 1-1,0-1 0,-3 0 1,4 0-178,0 0 0,0 0 1,0 0-1,0 0 0,0-1 1,0 1-1,0 0 0,0-1 0,0 1 1,0-1-1,0 1 0,1-1 0,-1 1 1,0-1-1,0 1 0,0-1 0,-1-1 1,-1-4-3170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1:10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11359,'16'16'768,"-1"-1"-232,-1-2-48,1 1-56,-2-2-16,-3-5 0,-4-2 0,0-2-192,1-1-48,5 3-8,6 2 0,9 0-672,0-1-136,-1 0-24,0-2-4904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1:10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11999,'-1'20'1136,"-2"0"-336,0 2-72,-2 3-224,3-2-48,-1-9-8,1-5 0,-1-3-352,2 3-96,-2 8 0,0 9 0,0 5-368,5 2-88,2-4-24,3-3-5696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09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7295,'0'1'164,"-1"-1"-1,0 0 0,1 0 0,-1 1 0,0-1 1,1 1-1,-1-1 0,0 0 0,1 1 0,-1-1 1,1 1-1,-1-1 0,1 1 0,-1 0 0,1-1 1,-1 1-1,1-1 0,0 1 0,-1 0 0,1 0 1,0-1-1,-1 1 0,1 0 0,0-1 0,0 1 1,0 1-1,-4 20 898,-1 231-304,3-60-252,2-184-413,0-7 23,0 1 0,0 0 1,0-1-1,-1 1 0,1 0 1,-1-1-1,-1 6 0,0-12 190,0 1 0,1-1-1,-1 1 1,1-1 0,-1-3-1,1 3-537,0 0 0,1 0 0,0 0-1,0 0 1,0 0 0,1 1 0,-1-1-1,1 0 1,0 0 0,0 0 0,0 1-1,0-1 1,4-7 0,6-8-4818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1:11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7263,'0'4'255,"-23"154"4279,20-126-4291,2 1 0,4 59 0,-2-84-211,0 0 0,5 16 0,-5-22-370,0 1 0,0 0 0,0-1 0,1 1 0,-1-1 0,1 0 0,-1 1 0,1-1 0,0 0 0,0 0 0,4 4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1:12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 8191,'-92'65'968,"90"-65"-815,0 1-1,1 0 1,-1 0-1,1 0 1,-1 0-1,1 0 1,0 1-1,0-1 1,-1 0-1,1 1 0,0-1 1,-1 3-1,1-3-65,1 1-1,0-1 0,0 0 0,0 1 0,1-1 0,-1 1 1,0-1-1,0 1 0,1-1 0,-1 0 0,1 1 0,-1-1 1,1 0-1,1 3 0,6 18 415,-6-16-492,0 0 1,1 0 0,0 0 0,0 0 0,4 6-1,-6-10 0,1-1 0,-1 1-1,1-1 1,-1 1 0,1-1-1,0 0 1,-1 0 0,1 1-1,0-1 1,0 0 0,0-1-1,0 1 1,0 0 0,0 0-1,0-1 1,0 0 0,0 1-1,0-1 1,1 0 0,1 0-1,4 0-138,-1-1 1,1 0-1,-1-1 0,1 0 0,-1 0 0,0 0 1,0-1-1,0 0 0,0 0 0,12-9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1:12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11231,'-20'18'832,"4"-4"-256,3 1-40,1-1-408,3-1-128,5-4 80,4-3-80,0 0-1056,3 1-256,-2 2-56,2 5-2632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1:13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9247,'-18'41'1248,"2"0"0,2 1 0,-14 67 0,27-103-1158,1 1 1,0-1-1,0 1 0,0 0 0,1-1 0,0 0 0,0 1 0,0-1 1,1 1-1,0-1 0,3 7 0,1 1-126,2-1 0,-1 0 1,12 15-1,-13-19-92,1-1 0,0-1 0,0 1 0,1-1 0,0-1 0,0 1 0,0-1 0,1-1 0,15 8 0,-17-10-291,0 0-1,1 0 1,-1 0 0,1-1-1,0-1 1,0 1-1,0-1 1,0-1-1,-1 1 1,1-1-1,0-1 1,0 1-1,9-3 1,17-8-2864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1:13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 6399,'9'-15'1116,"14"-16"-1,-19 27-887,0-1 0,0 1 1,0 0-1,1 0 0,0 0 0,0 1 0,6-4 0,-7 5-67,-1 1 0,1 0-1,0 0 1,0 0-1,0 1 1,0-1-1,0 1 1,0 0 0,0 0-1,0 0 1,7 2-1,4 1 75,23 8-1,-23-6-94,0 1 0,0 1-1,-1 1 1,0-1 0,22 18 0,58 57 689,-71-60-653,1-1-1,28 18 0,-44-33-148,0-1-1,0 0 1,1-1-1,-1 0 0,1-1 1,0 1-1,1-2 0,-1 1 1,0-1-1,1-1 1,13 1-1,-23-2-81,0 0 0,0 0 0,0 0 1,0 0-1,0 0 0,1 0 0,-1 0 0,0 0 1,0 0-1,0 0 0,0 0 0,0 0 0,1 0 0,-1 0 1,0 0-1,0 0 0,0 0 0,0 0 0,0 0 1,1 0-1,-1 0 0,0 1 0,0-1 0,0 0 0,0 0 1,0 0-1,0 0 0,1 0 0,-1 0 0,0 0 0,0 0 1,0 1-1,0-1 0,0 0 0,0 0 0,0 0 1,0 0-1,0 0 0,0 1 0,0-1 0,0 0 0,0 0 1,0 0-1,0 0 0,0 0 0,0 1 0,0-1 0,0 0 1,0 0-1,0 0 0,0 0 0,0 1 0,0-1 1,0 0-1,0 0 0,0 0 0,0 0 0,0 0 0,0 1 1,-1-1-43,1 0 0,0 1 1,0-1-1,-1 0 0,1 0 0,0 1 1,0-1-1,-1 0 0,1 0 1,0 0-1,-1 1 0,1-1 0,0 0 1,-1 0-1,1 0 0,-1 0 1,1 0-1,0 0 0,-1 0 0,1 0 1,0 0-1,-1 0 0,1 0 1,-1 0-1,1 0 0,0 0 0,-1 0 1,-9-4-3846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1:13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8 11391,'-164'162'1978,"-5"5"-388,159-157-1573,6-7-35,1 0 0,-1 0 0,1 1 0,0-1 0,0 1 0,1 0 0,-4 6 1,6-10-23,0 1 0,0-1 1,0 0-1,0 0 0,1 0 1,-1 0-1,0 0 0,0 0 0,0 1 1,0-1-1,1 0 0,-1 0 1,0 0-1,0 0 0,0 0 1,1 0-1,-1 0 0,0 0 1,0 0-1,0 0 0,1 0 1,-1 0-1,0 0 0,0 0 1,0 0-1,1 0 0,-1 0 0,0 0 1,0 0-1,0 0 0,1-1 1,-1 1-1,0 0 0,0 0 1,0 0-1,0 0 0,1 0 1,-1 0-1,0-1 0,0 1 1,11-5-841,9-6-732,-12 7 693,-1 0 1,1-1 0,-1 0-1,0 0 1,9-8-1,2-8-1357</inkml:trace>
  <inkml:trace contextRef="#ctx0" brushRef="#br0" timeOffset="1">815 0 13279,'8'42'1802,"11"62"1165,-16-85-2269,-2 0 0,0 0 0,-3 27 1,0-24-450,-1 1 0,-2-1 1,0 0-1,-1-1 0,-1 1 0,-17 33 1,21-50-412,-1 1 1,1-1 0,-1 0-1,0-1 1,0 1 0,-1-1-1,1 1 1,-8 4 0,-3 0-2915,-26 13 0,40-21 2892,-2 1-515,2-2 426,0 1-1,0 0 1,0-1-1,0 1 1,0-1-1,0 0 1,0 1-1,0-1 1,0 0-1,0 1 1,0-1-1,0 0 1,0 0-1,0 0 1,0 0-1,0 0 1,0 0-1,0 0 1,0 0-1,0-1 1,-2 1-1,-5-9-3281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1:19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1166 4095,'5'9'639,"-5"-8"-581,1-1 1,-1 1-1,0 0 0,0-1 1,1 1-1,-1-1 0,0 1 0,0-1 1,1 1-1,-1-1 0,1 0 1,-1 1-1,0-1 0,1 1 0,-1-1 1,1 0-1,-1 1 0,1-1 1,-1 0-1,1 0 0,-1 1 1,1-1-1,0 0 0,0 0 0,25 10 1709,-22-8-1557,1-1-1,-1 1 1,0-1 0,1 1-1,-1-1 1,1-1 0,7 2-1,7-3 568,-16 0-633,1 1 0,0 0 1,-1 0-1,1 0 0,0 0 0,-1 1 0,1 0 1,0-1-1,6 4 0,28 14 652,-29-12-633,1-1 1,-1-1 0,2 0-1,-1 0 1,14 3-1,107 16 639,10-5 25,-95-13-560,50-1 459,-35-2-516,-37-2-41,43-6-1,-17 0 63,-1 3-173,234-11 31,-226 11 158,109-20 1,-32 2-26,-108 18-231,93-8-134,-98 9 154,-1 0 0,0-2-1,-1 0 1,1-1 0,-1-1-1,1-1 1,-2 0 0,1-2-1,-1 0 1,-1-1 0,21-15-1,58-51 546,138-141-1,-218 199-396,-1 0 1,22-36-1,-31 43-134,4-6-12,-1-1 1,-2 0 0,1-1 0,5-26 0,-9 31-9,0-1 8,-1-1-1,-1 0 1,-1 0-1,0 1 0,-2-23 1,0 27 11,-2 0 1,1 0-1,-2 1 0,1-1 1,-1 1-1,-1 0 0,-9-16 1,0-2 36,-38-62-230,28 52 250,20 30-78,0 1 1,-1 0-1,-1 0 0,1 0 1,-1 1-1,0 0 0,0 0 1,-1 0-1,1 1 1,-1 0-1,-1 0 0,1 1 1,-1-1-1,0 2 0,1-1 1,-2 1-1,1 0 1,-13-2-1,9 3-36,-9-3 3,-1 2-1,-36-3 1,46 5 29,-1 0 1,0-2-1,-20-5 1,33 8-2,-12-3 8,0 0-1,-22-2 1,29 5-19,0 0 0,1 0-1,-1 0 1,0 1 0,0 0 0,1 0 0,-1 0-1,0 0 1,1 1 0,-6 2 0,6-3 14,0 0 1,-1-1-1,1 1 1,-1-1-1,1 0 0,-1 0 1,-8-2-1,5 1-23,-6-1 57,-23-6 0,25 5-36,1 1-1,-1 0 1,-18-1-1,-4 4-19,1 2 0,-39 8-1,61-10 13,0-1 1,1 1-1,-1-2 0,-15-1 1,17 1 23,0 0 0,0 0 1,0 1-1,0 0 0,-1 1 1,-16 3-1,14 0-49,-1 1 1,1 0-1,0 0 0,0 2 0,-13 8 1,22-13 32,0-1 1,-1 1-1,1 0 1,-1-1-1,1 0 1,-1 0-1,0 0 1,1 0-1,-1 0 1,-5-1 0,-3 0 6,-24-2 0,26 1-3,-1 0 0,0 1-1,-11 1 1,17-1 4,-1 0-1,1 0 1,0-1-1,-1 1 1,1-1-1,0 0 1,0-1-1,0 1 1,0-1-1,-8-3 1,10 3-7,-90-41 34,87 40 4,1 1-51,0 1 0,-1 0-1,1 0 1,0 0 0,0 1-1,-1 0 1,1 0 0,0 0 0,-1 0-1,1 1 1,-7 2 0,-23 0 20,23-4 16,-1 0 0,1-1-1,0-1 1,-1 0 0,2 0-1,-1-1 1,-20-10 0,27 12-22,1 0 1,0 0 0,0 1-1,-1-1 1,1 1 0,-1 0 0,0 1-1,1-1 1,-1 1 0,1 0-1,-1 0 1,0 0 0,-7 2 0,4 0-3,1-1-1,-1-1 1,1 1 0,-1-1 0,1 0 0,-1-1 0,1 0 0,-1 0 0,1-1 0,0 0 0,-1 0 0,-8-4 0,-34-23-63,43 27 58,0 0 1,-1 1-1,1 0 0,-1 0 1,0 0-1,1 1 0,-1 1 1,1-1-1,-12 3 0,7-2-39,-1 0 0,-16 0 0,-9-4-136,33 3 201,0 0 1,0 1-1,0 0 0,1-1 1,-1 1-1,0 1 1,1-1-1,-7 4 0,1-2 2,2 0-32,1 0 0,0 1 0,-6 4 0,7-4 0,0-1 1,0 0-1,0 0 1,-9 3-1,6-3-19,0 1-1,0 0 0,1 0 1,0 1-1,0 0 0,0 1 1,-10 9-1,11-9 49,3-3 3,0 1 0,1-1 1,-2 0-1,1 0 0,0-1 1,-1 1-1,-6 2 0,7-3-34,0 0 1,1 1-1,-1-1 0,0 1 0,1 0 0,0 0 0,0 0 1,0 0-1,0 0 0,0 1 0,0-1 0,1 1 1,-3 5-1,-11 13-17,14-19 27,0 0 0,0 1 1,1-1-1,-1 0 1,1 0-1,-1 1 0,1-1 1,0 0-1,-1 8 0,2-6 2,-2 0-1,1 0 0,0 0 0,-1-1 0,-3 7 0,2-6 5,1 1 0,-1-1 0,1 1 0,0 0 0,1 0 0,-1 0 0,1 0 0,0 0 0,1 1 0,0-1 0,0 0 0,0 0 0,0 0 0,1 0 0,2 9 0,1-8-5,-4-6-1,0-1 0,1 1-1,-1 0 1,0-1-1,1 1 1,-1-1-1,0 1 1,0 0 0,0-1-1,1 1 1,-1 0-1,0-1 1,0 1-1,0 0 1,0-1 0,0 1-1,0 0 1,0-1-1,-1 1 1,1 0-1,0-1 1,0 1 0,0 0-1,-1-1 1,1 2-1,-1 1-22,0 0 0,0 0 1,0 0-1,1 0 0,-1 0 0,1 0 0,0 0 0,0 0 0,1 5 0,-1 15 72,-2-11-10,-3 26 74,5-35-102,0-1 0,0 1 0,1 0 0,-1 0 0,1-1 0,-1 1 0,1 0 0,0-1 0,0 1 0,0 0 0,2 2 0,-2-3-10,0 0 1,0 0 0,0 0 0,0 0-1,0 0 1,0 0 0,-1 0 0,1 1 0,-1-1-1,1 0 1,-1 3 0,1 3-67,6 12-3,-7-18 72,1-1 0,0 1 0,0 0 0,-1-1 0,1 1 0,-1-1 0,0 1 1,1 0-1,-1 0 0,0-1 0,0 1 0,0 0 0,0-1 0,0 1 0,-1 0 0,0 2 1,-1 16 2,2-18-15,0 1 0,-1 0-1,1 0 1,-1-1-1,1 1 1,-1 0 0,-1 2-1,-1 5 39,0 0-1,1 0 0,0 1 1,0-1-1,1 0 1,1 16-1,2 9-91,-2-24 64,0-10 0,0 0 0,0 0 0,0 0 0,0 0 0,0 0 0,0-1 0,0 1 0,0 0 0,0 0 0,0 0 0,0 0 0,-1 0 0,1 0 0,0 0 0,-1 0 0,1 0 0,0-1 0,-1 1 0,1 0 0,-1 0 0,0 0 0,1-1 0,-2 2 0,1-1 0,0-1 0,1 1 0,-1 0 0,0 0 0,0-1 0,1 1 0,-1 0 0,1 0 0,-1 0 0,1 0 0,-1 0 0,1 0 0,-1 0 0,1 0 0,0 0 0,0 0 0,-1 0 0,1 0 0,0 0 0,0 0 0,0 0 0,0 0 0,0 0 0,0 0 0,1 0 0,-1 0 0,0 0 0,1 2 0,0 0 0,-1-1 0,0 1 0,1 0 0,-1-1 0,0 1 0,-1 4 0,-2 11-21,0 1 0,1-1-1,1 0 1,1 1 0,2 19-1,2-18 88,-3-13-36,0 0 0,0 0 0,-1 1 0,0 7 0,1-8-30,-1-1-1,1 1 0,0-1 1,0 1-1,4 8 1,2 22 78,-6-31-73,-1 1 0,1-1-1,1 1 1,-1-1 0,1 0 0,0 0 0,0 0 0,1 0 0,-1 0-1,6 8 1,35 39 433,-42-51-426,0 0 1,1-1 0,-1 1 0,1-1 0,-1 0 0,1 1 0,-1-1 0,1 0 0,0 0 0,-1 0 0,1 0 0,0 0-1,0 0 1,0-1 0,0 1 0,0 0 0,0-1 0,4 1 0,-1-2 7,0 1 0,-1-1 0,1 0 0,0 0 0,0 0 0,-1-1 0,5-2 0,16-4 193,50-12 1,-71 20-213,0 0 1,-1 0-1,1 0 1,0 0 0,0 0-1,-1 1 1,6 1 0,16 2-5,74-11-85,-96 7 99,-1 0-1,1 1 1,0-1-1,0 1 1,0 0-1,-1 0 0,1 0 1,0 0-1,2 2 1,16 5-222,-13-7 268,0 0 1,0 0-1,0-1 1,12-2-1,-14 2-68,0-1-1,0 1 0,0 0 1,0 0-1,0 0 1,-1 1-1,1 0 0,0 0 1,0 1-1,6 2 1,-9-2 7,0 0 1,0 0 0,1-1 0,-1 1 0,1-1 0,-1 0 0,1 0-1,-1 0 1,1-1 0,0 1 0,-1-1 0,1 0 0,0 0 0,-1 0-1,1 0 1,4-1 0,14-5 26,-15 4 41,0-1 0,0 2 1,0-1-1,11 0 0,-10 2-131,5 1 6,0-2 1,1 1 0,-1-2 0,18-3 0,-8-2 128,1 2-1,30-2 1,-41 6-66,-1 1-1,0 0 1,0 1 0,1 0 0,-1 1 0,17 5 0,-20-6 0,-1 0-1,0 0 0,1-1 1,0 0-1,-1-1 1,1 0-1,-1 0 0,0-1 1,12-3-1,12-2-15,103-21 38,161-43 94,-296 71-119,151-35-226,-89 27 340,-35 6-112,0-2 0,28-8 0,100-26 153,-92 29-50,-61 8-130,0 0-1,-1-1 0,1 1 1,0-1-1,-1 1 1,1-1-1,-1 0 1,1 1-1,-1-1 1,0 0-1,0 0 0,2-3 1,4-6-93,2 0-242,55-67-2195,-54 68 2016,0 0-1,0 1 1,1 0-1,1 1 1,13-8-1,84-37-4180,-50 25 842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1:22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672 132 8063,'122'-27'1293,"241"-21"0,-306 46-1236,-1 2 0,89 12 0,109 31 174,-238-40-195,23 3-9,1-1 1,0-2-1,0-2 0,0-2 0,44-5 0,-84 6-27,348-54 1549,-288 39-889,-26 5-279,1 2 0,0 1 0,72-4 0,-92 10-241,-10 1-64,-1-1 0,1 1 0,0 0 0,-1 1 0,1-1 0,0 1 0,-1 0 0,6 1 0,-10 0-2,-5-1-48,-5 0 8,-278-12 432,-24-1-706,-91 42 401,5 33-207,329-50 84,-84 12-23,46-15-14,-119 15-66,87-4 113,107-18-42,0-2-1,-45-3 0,8-3-8,18 1-33,-88-16 1,139 20 31,-1 0 1,0 0 0,1 0 0,-1 0 0,1 0 0,-1 0-1,0-1 1,1 1 0,-1 0 0,0 0 0,1-1 0,-1 1 0,1 0-1,-1-1 1,1 1 0,-1-1 0,1 1 0,-1 0 0,1-1-1,-1 1 1,1-1 0,-1 1 0,1-1 0,0 0 0,-1 1 0,1-1-1,0 0 1,0 0 2,0 1 1,1-1-1,-1 0 0,1 1 1,-1-1-1,1 1 0,-1-1 0,1 1 1,-1-1-1,1 1 0,0 0 0,-1-1 1,1 1-1,-1 0 0,1-1 0,0 1 1,0 0-1,-1 0 0,1-1 1,0 1-1,-1 0 0,1 0 0,0 0 1,1 0-1,43-4-71,-1 3 0,87 7 0,-98-4 45,247 7-114,8-9 122,60-2 405,-148-2-41,165-12-724,249-25 379,-503 40 482,121 13-1,-157-7-48,-74-6-286,-3-2-89,-4-4 23,-7 0 49,1 1 1,-1 0-1,1 0 1,-2 1-1,1 1 0,-20-4 1,-86-10 452,104 17-513,-50-5 172,-117 7 1,-68 20-138,226-18-92,-273 33 78,-105 10-79,41-11-86,127-18 72,34-4 15,106-5 14,-107-5-1,36-6-135,128 5 43,0 1-1,-52 12 0,81-12 117,15 0-44,19-1-68,-24-2 52,146 2-218,-18-2 77,243 6 141,-7 6-97,-19-5 96,-201-7 11,324-7-117,-330 5 107,100-7 84,-219 7-62,362-33 177,-378 35-183,22-1 55,-1-2 0,0 0 0,51-14 0,-76 17-56,0 0 0,0 0 0,0-1 0,0 1 0,0 0 1,0-1-1,0 1 0,-1-1 0,1 1 0,0-1 0,0 1 1,1-2-1,-2 2-1,0-1 0,0 1 0,0 0 1,0 0-1,0 0 0,0-1 0,0 1 0,-1 0 1,1 0-1,0 0 0,0 0 0,0-1 1,0 1-1,0 0 0,0 0 0,0 0 0,0 0 1,-1-1-1,1 1 0,0 0 0,0 0 1,0 0-1,0 0 0,0 0 0,-1 0 0,1 0 1,0-1-1,0 1 0,0 0 0,0 0 1,-1 0-1,1 0 0,0 0 0,0 0 0,-1 0 1,-24-5 273,24 5-273,-134-13 229,0 6-1,-145 12 0,7 4-232,-21 1-12,-66-1 41,73-6 96,93 1-204,-242 18-43,115-7 117,167-12-3,135-1 8,14-2-2,0 1 0,0 0 0,0-1 0,0 0 0,0 0 0,0-1 0,1 1 0,-1-1 0,0 0 0,-7-3 0,11 4-1,1 0 1,0 0 0,0 0-1,0 0 1,0 0 0,0 0 0,0 0-1,0 0 1,0-1 0,-1 1 0,1 0-1,0 0 1,0 0 0,0 0-1,0 0 1,0 0 0,0 0 0,0 0-1,0-1 1,0 1 0,0 0 0,0 0-1,0 0 1,0 0 0,0 0 0,0 0-1,0 0 1,0-1 0,0 1-1,0 0 1,0 0 0,0 0 0,0 0-1,0 0 1,0 0 0,0 0 0,0-1-1,0 1 1,0 0 0,0 0-1,0 0 1,0 0 0,1 0 0,5-6-46,12-3-26,-18 9 67,25-10-44,1 0 0,-1 2 0,1 2-1,48-8 1,108 2-83,-85 8 54,165-3-178,-1 18 135,99 27 15,-101 8 113,-27-2 41,-96-27-39,164 0-1,-215-21 118,143-26 1,-130 15-48,-49 8 35,-1-2 0,62-19 0,-103 26-23,0-1 0,0 0 0,0-1 0,11-7 1,-18 11-89,0 0 1,1-1-1,-1 1 1,0 0-1,0 0 1,1-1 0,-1 1-1,0 0 1,0 0-1,0-1 1,0 1 0,1 0-1,-1-1 1,0 1-1,0 0 1,0-1-1,0 1 1,0 0 0,0-1-1,0 1 1,0 0-1,0-1 1,0 1 0,0 0-1,0-1 1,0 1-1,0 0 1,0-1-1,0 1 1,0 0 0,0-1-1,0 1 1,-1 0-1,1-1 1,0 1 0,0 0-1,0 0 1,0-1-1,-1 1 1,1 0-1,0 0 1,0-1 0,-1 1-1,1 0 1,0 0-1,-1-1 1,1 1 0,0 0-1,-1 0 1,1 0-1,0 0 1,-1 0-1,1 0 1,-20-9 150,-20 0 38,-69-7 1,86 13-193,-105-7-4,-142 9 1,248 1 0,-205 0-159,-48 1 14,-118 1 138,375-2 11,-364 24 0,272-14 0,49-5-25,1 3-1,0 3 0,1 2 1,-99 36-1,89-24-71,37-15 108,-40 20 1,72-30-14,0 0 0,0 0 0,0 0 0,0 0 0,0 0 0,0 0 1,1 0-1,-1 0 0,0 0 0,0 0 0,0 0 0,0 0 0,0 0 1,0 0-1,0 0 0,0 0 0,0 0 0,0 0 0,0 0 0,0 0 1,0 1-1,0-1 0,0 0 0,0 0 0,0 0 0,0 0 0,0 0 1,0 0-1,0 0 0,0 0 0,0 0 0,0 0 0,0 0 0,0 0 1,0 0-1,0 0 0,-1 0 0,1 0 0,0 0 0,0 0 0,12-1-144,17-4-61,129-36 154,-1-1-30,-38 22 88,141-5-1,-177 19 125,-61 4-98,317-14 416,-279 17-369,201 0 298,85 6-353,-249-2-32,196-18-352,-165 3-370,-83 7-375,0-1 0,0-2-1,46-13 1,-69 15-834,0 3-3287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1:38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139 185 3583,'6'-25'1538,"-5"20"-994,0 0-1,0 0 1,1 0 0,-1 0 0,1 0 0,5-8-1,-6 12-513,0 1 0,1-1-1,-1 0 1,1 1 0,-1-1-1,0 1 1,1 0 0,-1 0-1,1-1 1,-1 1 0,1 0-1,0 0 1,2 1 0,5-2 230,2 0 28,126-16 622,-104 15-589,0 1 0,40 5 1,-49-1-186,-1-2 1,0 0-1,1-2 0,-1 0 1,31-6-1,-41 5-9,0 0 0,15 1 0,-19 2-16,-1-2 0,1 1 0,-1-1 0,1 0 0,-1-1-1,0 0 1,16-5 0,-23 6-93,0 1-1,0-1 0,1 0 0,-1 1 1,0-1-1,0 0 0,0 0 1,0 0-1,0 0 0,0 0 1,0 0-1,0 0 0,-1 0 0,1 0 1,0 0-1,-1-1 0,2 0 1,-2 1-5,0 1 1,0-1-1,0 1 0,0 0 1,0-1-1,0 1 1,0-1-1,0 1 1,0 0-1,-1-1 0,1 1 1,0 0-1,0-1 1,0 1-1,0-1 1,-1 1-1,1 0 0,0-1 1,0 1-1,0 0 1,-1-1-1,1 1 0,-1-1 24,0 0 0,0 1 0,0-1 0,0 1 0,-1-1-1,1 1 1,0-1 0,0 1 0,0-1 0,-2 1 0,-2-1-73,0 1 1,0 0-1,1-1 1,-1 2-1,0-1 1,1 1-1,-9 1 1,-35 14 211,15-5-138,15-8-48,-1 0 0,0-1 0,1-1 0,-1 0 0,-32-5 1,30 2 48,-1 1 1,0 1-1,-38 6 1,22 3-157,0 2 0,1 2 0,-69 34 0,45-19 46,56-26 95,-8 4 145,13-6-166,-1 0 1,1 0 0,0 0 0,0 0-1,0 1 1,0-1 0,-1 0 0,1 0-1,0 0 1,0 0 0,0 0 0,0 0-1,-1 0 1,1 0 0,0 0 0,0 0-1,0 0 1,-1 0 0,1 0 0,0 0-1,0 0 1,0 0 0,0 0 0,-1-1-1,1 1 1,0 0 0,0 0 0,0 0-1,0 0 1,-1 0 0,1 0 0,0 0-1,0-1 1,0 1 0,0 0 0,0 0-1,0 0 1,0 0 0,-1 0 0,1-1-1,0 1 1,0 0 0,0 0 0,0 0-1,0 0 1,0-1 0,0 1 0,0 0-1,1-1 8,0 0-1,1 0 1,-1 0-1,0 0 1,1 0-1,-1 1 0,0-1 1,1 1-1,-1-1 1,1 1-1,1-1 1,2-1-37,29-9 43,0 1-1,1 1 1,41-5 0,32-7 95,-43 5 63,-2-3 1,68-30 0,-120 44-109,-1 1 1,1 0-1,0 0 0,1 1 1,-1 0-1,0 1 1,1 1-1,-1 0 1,19 0-1,-6 2 354,-16-1-222,-15-1-281,-7 2 133,-1 0 0,1 1 0,0 0 0,-24 8 0,-52 23-15,61-21 29,15-7-58,-1 0 1,1-2-1,-1 1 1,0-2 0,1 0-1,-1-1 1,-18 0 0,-10-4 57,-51-9 1,73 9-37,-25-1 0,40 3-59,0 1 1,0 1 0,0-1-1,0 1 1,0 0 0,0 1 0,0-1-1,-11 5 1,17-6 26,0 0-1,0 0 1,0 0-1,0 0 0,-1 1 1,1-1-1,0 0 1,0 0-1,0 0 1,0 0-1,-1 0 0,1 0 1,0 0-1,0 0 1,0 1-1,0-1 1,0 0-1,-1 0 1,1 0-1,0 0 0,0 0 1,0 1-1,0-1 1,0 0-1,0 0 1,0 0-1,0 0 0,0 1 1,0-1-1,0 0 1,0 0-1,0 0 1,0 1-1,5 2-53,11-1 43,101-24-77,-77 13 151,0 2-1,76-4 1,-60 12-61,-30 1-19,1-2 1,40-5-1,113-29 432,-284 51 260,23 8-633,58-16-18,-1-2 0,1 0 0,-1-2 0,-27 3 0,-16-5 278,-61 5-261,102-4-85,1 0-1,-49 15 1,60-14 30,-83 30 53,80-27-46,0 0 0,1 1 0,-23 17 0,33-20-160,18-11 259,17-11 298,-9 6-496,0 1 1,0 1-1,1 0 0,0 2 0,0 0 1,1 1-1,24-1 0,13 1 144,81 5 0,-118 0-73,1-1-1,-1-1 1,31-7-1,63-24 597,-111 31-539,20-6 74,-23 8-69,0-1 0,-1 1 1,1 0-1,-1 0 0,1-1 0,0 1 0,-1 0 0,1 0 0,0 0 0,-1 1 0,3-1 1,-7 2-7,-13 0 444,-50-3-165,15-1-232,0 3 0,-71 10 0,36 5-35,1 5 1,-101 37 0,182-56-51,1-1 13,-1 1-1,1-1 1,-1 0-1,1 0 0,-1 0 1,1 0-1,-1-1 1,1 1-1,-1-1 1,0 0-1,1 0 1,-6-1-1,9 1 8,0-1-1,0 1 1,0 0 0,0 0-1,0-1 1,0 1-1,0 0 1,0 0-1,0-1 1,0 1 0,0 0-1,0 0 1,0 0-1,0-1 1,0 1 0,0 0-1,0 0 1,0-1-1,1 1 1,-1 0-1,0 0 1,0 0 0,0-1-1,0 1 1,1 0-1,-1 0 1,0 0 0,0 0-1,0-1 1,1 1-1,-1 0 1,0 0-1,0 0 1,1 0 0,-1 0-1,0 0 1,0 0-1,1 0 1,10-8-112,6 1 63,1 0 0,-1 1-1,1 0 1,25-3 0,76-7 41,-68 11-4,4-1-25,0 0-25,95-21-1,-131 20 159,26-11 0,-31 11-76,1 1-1,0 0 1,19-4 0,-25 8 0,-1 1 12,0-1 1,16 0-1,-44 4 196,0 1-1,-37 10 1,38-8-159,-16 4-51,9-1 8,-47 6 0,-165 20 36,201-26-88,1 2 1,0 1-1,1 2 0,-48 24 0,26-10 37,98-51-381,-27 15 384,23-10 0,-5 6-44,1 1-1,1 2 1,54-10-1,105-3 15,-111 15-27,-68 6 66,0-1 0,0-1 0,-1 0 1,1-1-1,-1 0 0,0-1 0,20-12 0,-28 12 81,-10 4 36,-13 3-742,1 6-750,-29 17 1,-5 3-1024,22-14 435,0-1-1,-41 10 1,8-12-1703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2:09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3 11359,'0'0'79,"0"0"-1,0 0 1,0 0 0,1-1-1,-1 1 1,0 0-1,0 0 1,0 0 0,1 0-1,-1-1 1,0 1-1,0 0 1,0 0-1,1 0 1,-1 0 0,0 0-1,0 0 1,1 0-1,-1 0 1,0 0-1,0 0 1,1 0 0,-1 0-1,0 0 1,0 0-1,1 0 1,-1 0-1,0 0 1,0 0 0,1 0-1,-1 0 1,0 0-1,0 0 1,1 0-1,-1 1 1,0-1 0,0 0-1,1 0 1,-1 0-1,0 0 1,0 0 0,0 1-1,0-1 1,1 0-1,-1 0 1,0 1-1,0-1 1,0 0 0,0 0-1,0 0 1,0 1-1,0-1 1,1 0-1,-1 0 1,0 1 0,0-1-1,0 0 1,0 0-1,0 1 1,0-1-1,2 17 1176,-3-8-1104,1 0 1,-2-1 0,1 1-1,-1-1 1,0 0-1,-1 0 1,0 0-1,0 0 1,-1 0-1,0 0 1,0-1 0,-6 7-1,2-3-602,0-2 0,0 1-1,-1-1 1,-1 0 0,1-1-1,-1 0 1,-17 10 0,1-3-5350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10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6655,'3'25'871,"-1"1"0,-2 46 0,-11 52 875,8-98-1950,-23 276 828,23-271-462,1-25-277,1-20-420,-2-88-4524,3 76 2739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5:44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7263,'1'-1'66,"-1"1"0,1 0 0,-1 0 0,1 0 0,-1 0-1,1 0 1,-1 0 0,1 0 0,-1 0 0,0 0 0,1 0-1,-1 0 1,1 0 0,-1 0 0,1 0 0,-1 0 0,1 0-1,-1 1 1,1-1 0,-1 0 0,0 0 0,1 1 0,-1-1-1,0 0 1,1 0 0,-1 1 0,0-1 0,1 0 0,-1 1-1,0-1 1,1 1 0,-1-1 0,0 0 0,0 1 0,1-1-1,-1 1 1,0-1 0,0 1 0,0-1 0,0 0 0,0 1-1,6 23 878,-6-22-851,17 206 1667,-16 3-931,-1-38-809,1-142 27,1-7 9,-2 1 1,-1 0-1,-1-1 0,-5 26 0,0-28 216,6-21-180,1 1 0,-1-1 0,1 0 0,-1 0 1,0 1-1,1-1 0,-1 0 0,0 0 0,0 0 0,0 0 0,0 0 1,0 0-1,-2 1 0,3-2-78,-1 0 0,1 0 0,0 0 0,-1 0 0,1 0 0,-1 0 1,1 0-1,0 0 0,-1 0 0,1 0 0,-1-1 0,1 1 0,0 0 0,-1 0 0,1 0 0,0-1 1,-1 1-1,1 0 0,0-1 0,-1 1 0,1 0 0,0 0 0,-1-1 0,1 1 0,0 0 0,0-1 0,0 1 1,-1-1-1,1 1 0,0 0 0,0-1 0,0 1 0,0-1 0,0 1 0,0 0 0,0-1 0,0 1 0,0-1 1,0 1-1,0-1 0,-2-20 229,2 20-208,1-9 62,0-1-1,0 1 1,1 0-1,0 0 0,6-14 1,22-49 249,-22 55-273,1-2-53,39-79-18,-42 88 13,0 0 0,2 0 0,-1 1 0,1 0-1,1 1 1,14-13 0,-21 20-8,-1 1 1,1-1-1,0 1 1,0 0-1,0 0 0,0 0 1,0 0-1,0 0 1,0 0-1,0 0 0,0 0 1,0 1-1,0-1 1,1 1-1,-1 0 0,0 0 1,0 0-1,0 0 1,1 0-1,-1 0 0,0 0 1,0 1-1,1-1 1,-1 1-1,0 0 0,0-1 1,0 1-1,0 0 1,0 0-1,0 0 0,0 1 1,0-1-1,-1 0 1,1 1-1,0-1 1,-1 1-1,1 0 0,-1-1 1,0 1-1,1 0 1,-1 0-1,0 0 0,0 0 1,0 0-1,1 4 1,2 6-3,-1-1 1,0 2 0,-1-1-1,0 0 1,0 13 0,-2 64 259,0-72-222,0-17-41,0 17 59,-1 0 0,-1 1 0,-5 22 1,6-35-42,0-1 1,0 1-1,-1-1 1,0 0 0,0 1-1,0-1 1,-1 0 0,1 0-1,-1-1 1,0 1-1,0-1 1,0 1 0,0-1-1,-1 0 1,1 0 0,-1 0-1,-6 3 1,-15 7 279,-38 14 1,54-24-319,-1 0 0,0-1 0,0 1 0,0-2 0,0 0 1,0 0-1,-14-1 0,23 0-17,1 0 1,0 0-1,-1 0 0,1 1 1,0-1-1,-1-1 1,1 1-1,-1 0 0,1 0 1,0 0-1,-1 0 1,1 0-1,0 0 0,-1 0 1,1 0-1,-1-1 1,1 1-1,0 0 0,-1 0 1,1 0-1,0-1 1,0 1-1,-1 0 0,1-1 1,0 1-1,0 0 1,-1 0-1,1-1 0,0 1 1,0 0-1,0-1 1,-1 1-1,1 0 0,0-1 1,0 1-1,0-1 1,0 1-1,0 0 0,0-1 1,0 1-1,0-1 1,0 1-1,0 0 0,0-1 1,0 1-1,0 0 1,0-1-1,0 1 0,0-1 1,1 1-1,-1 0 1,0-1-1,0 1 0,0 0 1,1-1-1,-1 1 1,18-23-2282,-15 20 2099,104-104-8049,-76 74 5543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5:45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417 1 9311,'-6'8'1322,"0"-1"0,1 1-1,-6 12 1,8-14-1070,1 1 0,-1-1 0,1 1 0,1 0 1,-1 0-1,1 0 0,0 0 0,1 0 0,0 7 0,0 7-141,1-1-1,1 1 0,1 0 1,8 27-1,-9-42-103,0 0 1,0 0-1,1-1 1,0 1-1,0-1 1,0 0-1,1 0 1,6 7-1,-7-9-19,0 0-1,0 0 1,1-1-1,-1 0 1,1 1-1,-1-1 1,1-1-1,0 1 1,-1 0 0,1-1-1,0 0 1,0 0-1,0 0 1,5 0-1,-5-1 35,-1 0-1,0 0 0,1 0 0,-1-1 1,0 1-1,1-1 0,-1 0 1,0 0-1,0 0 0,0 0 0,0-1 1,0 1-1,0-1 0,0 0 1,0 0-1,0 0 0,-1 0 0,1 0 1,-1-1-1,0 1 0,0-1 1,0 0-1,0 1 0,2-5 0,3-5 131,0-1-1,-1 1 0,-1-1 0,6-20 0,38-118 23,-47 139-162,-6 17 25,-7 20 42,-1 17 186,1 0 1,2 0 0,-5 60 0,10-40-30,8 109 1,0-126-145,3 85 236,-8-111-73,0-1-1,-1 0 1,-1 0-1,0 0 1,-7 19 0,9-34-103,-1 1 0,1-1 0,-1 0 0,0 1 0,0-1 0,0 0 0,0 0 0,0 0 0,-1-1 0,1 1 0,-1-1 0,-3 3 0,0-1 38,1 0 0,-1-1 0,0 0 1,0-1-1,0 1 0,-9 1 0,-4 1 60,0-2 0,0-1 0,-32 1 0,15-3-600,-1-1-1,1-1 0,-1-3 1,-58-14-1,84 15-68,-1 0-1,1 0 1,0-2-1,0 1 1,-17-12 0,23 13-41,0 1 1,1-1 0,-1 0 0,1 0 0,0 0 0,0 0 0,1-1 0,-1 0 0,1 0 0,0 0 0,0 0-1,1 0 1,-4-10 0,2-14-5769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6:35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5503,'1'5'3565,"5"17"-3288,0 71 1506,-1-31-1697,0 143-352,-1-35 624,11 63 745,-13-207-1073,-2-16-132,-2-14-148,-3-17-358,3-47-5298,3 45 3540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6:35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9247,'6'0'368,"-1"1"-1,1 1 0,0-1 1,-1 1-1,1 0 0,-1 0 1,0 1-1,0 0 0,6 3 1,-4 0-63,0 0 0,-1 0 0,0 0 0,0 0 0,7 12 0,1 0-420,-2 1-1,0 0 0,17 39 0,-26-50 130,-1-1 0,1 1 0,-1-1 0,-1 1-1,1 0 1,-1 0 0,-1 0 0,0 0 0,0 0-1,0 0 1,-1-1 0,0 1 0,0 0-1,-5 14 1,1-10 41,0 0 0,-1-1-1,-1 1 1,0-1 0,-12 16-1,15-22-19,0-1 0,0 1 0,-1-1-1,1 1 1,-1-1 0,0-1 0,0 1-1,0-1 1,-1 0 0,1 0 0,-1 0-1,0-1 1,-10 3 0,13-4-34,0-1 0,1 0 1,-1 0-1,0 0 0,0-1 0,0 1 1,1 0-1,-1-1 0,0 0 0,0 0 1,1 0-1,-5-2 0,6 3-43,0-1-1,-1 0 1,1 1 0,0-1-1,0 0 1,0 0-1,0 0 1,0 1 0,1-1-1,-1 0 1,0 0-1,0-1 1,1 1-1,-1 0 1,0 0 0,1 0-1,-1 0 1,1 0-1,-1-1 1,1 1 0,0 0-1,0 0 1,-1-1-1,1 1 1,0 0 0,0-1-1,0 1 1,1 0-1,-1-2 1,3-5-755,0 0 0,0 0 0,1 0 0,0 1 0,1-1 0,8-10 0,5-9-1884,-1-3 62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6:35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87 6783,'-1'-1'223,"1"-1"0,-1 1 0,1-1 0,0 1 0,0-1-1,0 1 1,0-1 0,0 1 0,0-1 0,0 1 0,0-1-1,1 1 1,-1-1 0,1 1 0,-1-1 0,1 1 0,-1-1-1,1 1 1,0 0 0,1-3 0,-1 3-189,0-1-1,1 0 1,-1 0-1,0 1 1,1-1 0,0 0-1,-1 1 1,1 0 0,0-1-1,0 1 1,-1 0-1,1 0 1,0 0 0,3-1-1,-5 2-15,0 0 0,1 0-1,-1 0 1,1 0 0,-1 0-1,1 0 1,-1 0-1,1 1 1,-1-1 0,0 0-1,1 0 1,-1 0 0,1 0-1,-1 1 1,0-1 0,1 0-1,-1 0 1,0 1 0,1-1-1,-1 0 1,0 1 0,1-1-1,-1 0 1,0 1 0,1-1-1,-1 0 1,0 1-1,0-1 1,0 1 0,0-1-1,1 1 1,-1-1 0,0 0-1,0 1 1,0-1 0,0 1-1,0-1 1,0 1 0,0-1-1,0 0 1,0 2 0,-1 22 356,1-20-314,0 17 84,1 1 1,6 36-1,-1-15-49,-1-8-77,2 0 0,20 61 0,-25-82 41,-4-22 84,3-17 398,1 0-1,8-36 0,17-48-137,-22 90-385,2 0 1,13-28-1,-16 38-117,1 0 0,1 0 1,0 1-1,0 0 1,0 0-1,14-13 0,-18 20-42,0-1 0,0 1-1,0 0 1,0 0-1,0 0 1,0 0 0,5-1-1,-7 2 19,1-1 0,-1 1-1,1 0 1,-1 0 0,1 0-1,-1 0 1,1 0 0,-1 0-1,1 0 1,-1 0 0,1 0-1,-1 0 1,1 0 0,-1 0-1,1 0 1,-1 0 0,1 0 0,-1 1-1,1-1 1,-1 0 0,1 0-1,-1 1 1,0-1 0,1 0-1,-1 0 1,1 1 0,-1-1-1,0 1 1,1-1 0,-1 0-1,0 1 1,1-1 0,-1 1-1,0-1 1,0 1 0,1-1-1,-1 0 1,0 1 0,0-1-1,0 1 1,1 0 0,-1 10-3459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6:36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41 189 9311,'18'-4'322,"-2"0"-136,1 0-1,29-13 1,-44 16-87,0-1 0,0 1 0,0-1 0,-1 1 0,1-1-1,0 0 1,0 0 0,-1 0 0,1 0 0,-1 0 0,0 0 0,0 0 0,0 0 0,0 0 0,0-1 0,0 1 0,0 0-1,-1-1 1,1 1 0,0-4 0,-1 2 28,0 0 0,1 0 0,-1 0 0,-1 0 0,1 0 0,-1 0 0,1 0 0,-1 0 0,0 0 0,0 0 0,-3-4 0,1 2 65,0 1-1,0-1 0,-1 1 1,0 0-1,0 0 1,-7-5-1,9 8-107,0 0-1,0 0 1,-1 0 0,1 0 0,-1 1 0,1-1-1,-1 1 1,0 0 0,1 0 0,-1 0-1,0 0 1,0 0 0,0 1 0,0-1-1,-5 1 1,6 0-40,-1 1 0,1 0-1,0-1 1,-1 1 0,1 0 0,0 0-1,0 1 1,0-1 0,0 0-1,0 1 1,0-1 0,0 1-1,1 0 1,-1-1 0,0 1 0,1 0-1,-1 0 1,-1 3 0,-2 4 18,0 0-1,-7 17 1,8-17-67,1 0 0,0 0 0,1 1 1,0-1-1,0 1 0,1-1 0,1 1 0,-1-1 0,2 1 0,-1-1 0,1 1 0,3 11 0,-3-16 2,1 0 1,-1 1-1,1-1 0,1 0 0,-1 0 1,1-1-1,0 1 0,0 0 0,0-1 0,0 0 1,1 0-1,0 0 0,0 0 0,0 0 0,0-1 1,1 0-1,-1 0 0,1 0 0,0 0 1,0-1-1,0 0 0,8 3 0,-7-4-172,-1 1 0,0-1 0,1 0 0,0-1 0,-1 0 0,1 1 0,-1-2-1,1 1 1,-1-1 0,1 1 0,-1-2 0,1 1 0,-1-1 0,0 1 0,0-1 0,0-1 0,0 1 0,0-1-1,0 0 1,0 0 0,-1 0 0,0-1 0,1 1 0,-1-1 0,-1 0 0,1 0 0,6-10 0,-1 0-1935,3-2-1910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6:36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 7551,'10'135'2389,"-5"-86"-2114,19 296 621,-23-339-873,-1-2-8,0 0 0,1 0 0,-1 0 0,-1 0 0,1 0 0,0 0 0,-1 0 0,0 0 0,0 0 0,0-1 0,-3 6 0,4-8 21,-1-1 1,0 1-1,1-1 0,-1 0 0,0 1 1,1-1-1,-1 0 0,0 1 1,0-1-1,0 0 0,1 0 0,-1 1 1,0-1-1,0 0 0,0 0 1,1 0-1,-1 0 0,0 0 0,0 0 1,0-1-1,1 1 0,-1 0 1,0 0-1,0-1 0,1 1 0,-1 0 1,0-1-1,0 1 0,1 0 1,-1-1-1,-1 0 0,-19-17 824,17 13-759,0 0 0,1 0 0,-1-1 0,1 1 0,0-1-1,1 0 1,-1 1 0,-1-8 0,-1-8-15,-3-23 0,-4-14 306,10 51-322,-10-27 446,11 33-471,1-1 0,-1 1 0,0-1 0,0 1-1,0 0 1,0-1 0,0 1 0,0 0-1,0 0 1,0-1 0,-1 1 0,1 0-1,0 0 1,-1 0 0,1 1 0,-1-1-1,-2-1 1,3 2-15,0 0-1,0 0 0,-1 0 1,1 0-1,0 1 0,0-1 1,0 0-1,-1 0 0,1 1 1,0-1-1,0 1 0,0-1 1,0 1-1,0 0 0,0-1 1,0 1-1,0 0 0,0 0 1,0 0-1,0 0 0,0 0 0,0 0 1,1 0-1,-1 0 0,-1 2 1,-1 2 40,0 0 1,1 0 0,-1 0 0,-1 7-1,2-5-67,0 0-1,0 0 1,1 0-1,0 0 1,0 0-1,1 1 1,0-1-1,0 0 1,1 0-1,0 0 1,0 0-1,0 0 1,1 0-1,0 0 1,1 0-1,0 0 1,0-1-1,0 0 1,1 1-1,-1-1 1,1 0-1,1-1 1,-1 1-1,1-1 1,0 0-1,1 0 1,-1 0-1,1-1 1,0 0-1,0 0 1,0 0-1,0-1 1,1 0-1,-1 0 1,1 0-1,0-1 1,0 0-1,14 1 1,-6-1-123,31-1 0,-42-1-129,1 0 0,-1 0 0,0-1 1,0 0-1,1 0 0,-1 0 0,0 0 0,0-1 1,0 0-1,0 0 0,7-4 0,-10 5-27,1 0-1,-1 0 0,0-1 0,0 1 0,0 0 1,0-1-1,0 1 0,-1 0 0,1-1 1,0 1-1,-1-1 0,1 1 0,0-3 1,2-15-3750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6:38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6271,'0'0'114,"0"-1"-1,0 1 0,0-1 1,0 1-1,1-1 1,-1 1-1,0-1 0,0 1 1,0 0-1,0-1 0,1 1 1,-1-1-1,0 1 0,0 0 1,1-1-1,-1 1 0,0 0 1,1-1-1,-1 1 0,0 0 1,1-1-1,-1 1 1,1-1-1,0 1-30,-1 1-1,1-1 1,-1 0 0,0 0 0,1 0 0,-1 0-1,0 1 1,1-1 0,-1 0 0,0 0 0,1 1 0,-1-1-1,0 0 1,1 1 0,-1-1 0,0 0 0,0 1-1,1-1 1,-1 0 0,0 1 0,2 3 184,0-1 1,-1 1-1,0 0 1,2 7 0,10 77 257,25 130-96,-36-205-386,1-1 0,1 0-1,0-1 1,0 1 0,7 11-1,-10-21-9,0 0 0,0-1 0,0 1 0,0 0-1,0-1 1,0 1 0,1-1 0,-1 1 0,1-1 0,-1 1-1,1-1 1,0 0 0,-1 0 0,1 0 0,0 0-1,0 0 1,0 0 0,0 0 0,0-1 0,0 1 0,0-1-1,0 1 1,0-1 0,0 0 0,0 0 0,0 0-1,0 0 1,0 0 0,0 0 0,0-1 0,0 1 0,0 0-1,0-1 1,0 0 0,0 0 0,0 1 0,-1-1-1,3-2 1,1 0 147,-1 0 0,0 0 0,1 0 0,-2-1-1,1 0 1,0 0 0,-1 0 0,1 0 0,-1 0 0,0-1 0,-1 1-1,1-1 1,-1 0 0,0 0 0,2-7 0,2-9 421,-1-1 1,4-31-1,-6 27-300,2-19-55,-5 35-290,1-1-1,0 1 1,1-1 0,0 1 0,0 0 0,1 0 0,0 0 0,6-11 0,-8 19-172,0 1-1,1-1 0,-1 0 1,1 0-1,-1 1 0,1-1 1,0 0-1,0 1 1,-1 0-1,1-1 0,0 1 1,0 0-1,0 0 0,0 0 1,1 0-1,-1 1 0,0-1 1,0 0-1,0 1 1,1 0-1,-1-1 0,3 1 1,10 1-5218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6:38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0 321 8575,'1'42'4635,"3"1"-3483,-3-32-1090,1-1 0,1 1 0,0 0 1,0 0-1,8 15 0,-11-25-92,1-1 0,-1 1 0,0 0 0,0-1-1,1 1 1,-1 0 0,0-1 0,1 1 0,-1-1-1,1 1 1,-1-1 0,1 1 0,-1-1 0,1 1-1,-1-1 1,1 1 0,0-1 0,-1 1 0,2-1 0,-2 0-31,1 0 1,-1 0 0,0 0 0,1-1 0,-1 1-1,0 0 1,0-1 0,1 1 0,-1 0 0,0 0-1,0-1 1,1 1 0,-1 0 0,0-1 0,0 1-1,0 0 1,0-1 0,1 1 0,-1-1 0,0 1-1,0 0 1,0-1 0,0 0 0,2-29-2045,4-85-4923,-3 83 5377</inkml:trace>
  <inkml:trace contextRef="#ctx0" brushRef="#br0" timeOffset="1">12 0 11359,'1'5'768,"1"2"-232,1 0-48,1 2-392,1 1-96,-1-1 0,0-2 0,1-1-1432,0 4-304,8 3-64,6 6-1696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6:38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0 264 12287,'7'9'120,"-1"1"-1,2-1 0,-1-1 0,1 1 1,0-1-1,1-1 0,0 0 0,0 0 1,1 0-1,10 4 0,-17-9-109,0-1-1,1 0 0,-1 0 1,0 0-1,1 0 0,-1-1 0,1 0 1,-1 1-1,1-1 0,-1 0 1,1-1-1,-1 1 0,1-1 1,6-1-1,1-2 32,0 0 1,20-10-1,-23 10-13,-1-1 0,1 0 0,-1 0 0,-1 0 0,1-1 0,-1 0 0,1 0 0,-2-1 0,1 0 0,-1 0 0,0 0 0,0-1 0,-1 1 0,0-1 0,3-10 0,-5 12 29,0-1 0,0 0 1,-1 1-1,0-1 0,0 0 0,0 0 0,-1 0 1,0 0-1,0 0 0,-1 0 0,0 0 1,0 1-1,-1-1 0,0 0 0,0 1 0,0-1 1,-1 1-1,0-1 0,-7-10 0,5 11 80,0-1 0,0 1 0,0 0 0,-1 0 0,0 1 0,0-1 0,-1 1 0,0 1 0,-13-8 0,16 10-91,1 0-1,-1 1 1,0 0 0,1-1 0,-1 2 0,0-1 0,0 0 0,0 1-1,0-1 1,0 1 0,0 0 0,0 1 0,0-1 0,0 1-1,0-1 1,0 1 0,1 1 0,-1-1 0,0 0 0,0 1 0,1 0-1,-5 2 1,8-4-42,-1 1 1,0-1-1,0 1 0,0 0 0,0-1 1,0 1-1,1 0 0,-1-1 0,0 1 1,1 0-1,-1 0 0,0 0 0,1 0 0,-1 0 1,1-1-1,0 1 0,-1 0 0,1 0 1,0 0-1,-1 0 0,1 0 0,0 0 1,0 0-1,0 1 0,0-1 0,0 0 0,0 1 1,1-1-26,-1 0 1,0 0 0,1 0-1,0 0 1,-1 0-1,1 0 1,0-1-1,-1 1 1,1 0 0,0-1-1,0 1 1,-1 0-1,1-1 1,0 1 0,0-1-1,0 1 1,0-1-1,0 1 1,0-1 0,0 0-1,0 0 1,0 1-1,0-1 1,0 0 0,0 0-1,0 0 1,0 0-1,1 0 1,9-1-373,-1 0 0,1-1-1,-1 0 1,20-8 0,18-3-1326,-40 12 1557,1 0 1,-1 0-1,1 0 1,-1 1-1,16 2 1,-22-2 152,1 1 0,-1-1 0,1 1 0,-1 0 0,1 0 0,-1 0 0,0 0 0,1 0 0,-1 0 0,0 1 0,0-1 0,0 1-1,0 0 1,0-1 0,0 1 0,-1 0 0,1 0 0,0 0 0,-1 0 0,0 0 0,1 1 0,-1-1 0,1 4 0,3 12 255,-1 1 0,0-1 1,-2 1-1,0 0 0,-1 26 0,0-16 482,4 33 1,-4-58-684,0-1 1,-1 1-1,1-1 1,1 0-1,-1 0 1,0 1-1,1-1 1,0 0-1,-1 0 1,1 0-1,3 3 1,-4-5-35,0 0 1,0 0-1,1 0 0,-1 0 1,0 0-1,0 0 1,1-1-1,-1 1 1,0 0-1,1-1 1,-1 1-1,1-1 0,-1 0 1,1 1-1,-1-1 1,1 0-1,-1 0 1,1 0-1,-1 0 1,1 0-1,-1 0 1,1 0-1,-1 0 0,0-1 1,1 1-1,-1-1 1,3 0-1,4-3-6,0 0 0,0-1 0,0 0 0,-1 0 0,0-1 0,0 1 0,0-2 0,6-6 0,45-61 151,-54 69-141,13-20-35,-2-1 1,0 0-1,-1-2 0,-2 1 0,18-58 1,-52 130 2657,11-21-2133,2 1 0,1 0 0,-6 34-1,12-51-469,1 0-1,1 0 1,-1 0-1,1 1 1,1-1-1,0 0 1,0 0-1,0 1 1,1-1-1,0 0 0,1 0 1,-1-1-1,2 1 1,6 12-1,-5-12-261,0-1 1,0 1-1,1-1 0,-1-1 1,2 1-1,-1-1 0,1 0 1,8 5-1,-12-9-39,-1-1 1,1 1-1,0-1 1,-1 0-1,1 0 1,0 0-1,0 0 0,0 0 1,-1-1-1,1 1 1,0-1-1,0 0 1,0 0-1,0 0 1,0 0-1,0 0 1,0-1-1,0 0 0,0 1 1,0-1-1,-1 0 1,1 0-1,0 0 1,-1-1-1,1 1 1,0-1-1,-1 1 1,3-3-1,14-13-4321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1:13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 6527,'-8'58'2338,"-16"58"0,-56 135-694,26-141-867,27-59-331,1 13-402,-6 8-35,32-72-23,0 1 0,0-1 0,-1 1 0,1-1 0,0 1 0,0-1 0,-1 1 0,1-1-1,0 0 1,0 1 0,-1-1 0,1 1 0,-1-1 0,1 0 0,0 1 0,-1-1 0,1 0 0,-1 0-1,1 1 1,-1-1 0,-2-7-650,3-15-621,5-14-1171,2 15-1103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11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9311,'7'1'247,"0"1"1,-1 0-1,1 0 0,-1 0 0,0 1 0,9 5 0,-11-6-132,0 1-1,-1 0 1,0 0-1,1 0 1,-1 0-1,0 0 1,-1 1-1,1-1 1,-1 1-1,1 0 1,1 5-1,0 1-77,0 0 0,0 1 0,-1-1 0,0 1 0,-1 0 0,-1 0 0,1 0 0,-2 0 0,0 0-1,0 0 1,-3 19 0,2-22-12,-1 1 0,0-1 0,-1 0 0,1 0 0,-1 0 0,-1-1 0,0 1 0,0-1 0,0 0 0,-1 0 0,0 0 0,0-1 0,-1 1 0,0-1 0,0 0 0,-9 6 0,15-12-65,-1 1 0,0-1 0,1 1 0,-1-1 0,1 1 0,-1-1 0,0 0 0,1 1 0,-1-1 0,0 0 0,1 0 0,-1 1-1,0-1 1,0 0 0,1 0 0,-1 0 0,0 0 0,1 0 0,-1 0 0,0 0 0,0 0 0,1 0 0,-1-1 0,0 1 0,0 0 0,1 0 0,-1 0 0,0-1-1,1 1 1,-1 0 0,0-1 0,1 1 0,-1-1 0,1 1 0,-1-1 0,1 1 0,-1-1 0,1 1 0,-1-1 0,1 0 0,-1 1 0,1-1 0,0 1 0,-1-3-1,0 2-162,1-1 0,-1 0 0,0 0 0,1 1 0,0-1 0,-1 0 0,1 0 0,0 0 0,0 0 0,0 0 0,0 0 0,1 1 0,-1-1 0,0 0 0,1 0 0,-1 0 0,2-2 0,6-6-2784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6:39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 13695,'0'12'195,"0"0"0,1 1-1,1-1 1,0 0 0,1 0-1,0 0 1,0-1 0,2 1-1,9 20 1,-10-27-209,0-1 1,0 1-1,0-1 1,1 0-1,-1 0 1,1 0-1,8 4 1,-4-2-7,24 15 9,-20-13 37,0 0 1,17 16-1,-29-24-20,0 1 1,-1-1-1,1 1 1,-1-1-1,1 1 1,0-1-1,-1 1 0,1 0 1,-1-1-1,1 1 1,-1 0-1,0 0 1,1-1-1,-1 1 1,0 0-1,0 0 0,1 0 1,-1-1-1,0 1 1,0 0-1,0 0 1,0 0-1,0 0 1,0-1-1,0 1 0,0 0 1,0 0-1,0 0 1,-1 0-1,1-1 1,0 1-1,-1 0 1,1 0-1,0-1 0,-1 1 1,1 0-1,-1-1 1,1 1-1,-1 0 1,1-1-1,-1 1 1,-1 0-1,-2 3 112,-1-1-1,0 1 1,-1-1-1,-10 5 1,8-5 93,-14 9 32,-2-1-1,1-1 1,-2-1 0,1-1-1,-1-2 1,-27 5 0,49-11-291,-1 0 1,1 1-1,0-1 1,-1-1-1,1 1 1,-1 0-1,1-1 1,-1 0-1,1 0 1,0 0-1,-1 0 1,1 0 0,0-1-1,0 1 1,-4-3-1,6 2-34,-1 0 0,0 0 0,0 1 0,1-1-1,-1 0 1,1 0 0,-1-1 0,1 1 0,0 0 0,0 0 0,0-1-1,0 1 1,0 0 0,1-1 0,-1 1 0,1-1 0,-1 1 0,1-1-1,0 1 1,0-1 0,1-3 0,2-20-2026,1 0 1,13-38-1,-3 17-1704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6:43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8191,'12'183'5881,"-7"-84"-4875,-3-85-920,-2-9-75,1 0 1,-1 0 0,0 0 0,0 1 0,0-1-1,-1 0 1,0 5 0,-2-42-3508,7 6 323,-1 8-177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6:44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11263,'6'-2'1024,"-2"1"-312,1 1-56,1 0-448,-1 0-88,1 1-24,-1 1 0,-1-1-96,2 2 0,5 4 0,8 5-80,9 7-2368,2 4-472,1-3-96,-2-2 424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6:44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 11327,'-5'15'522,"0"1"0,0 0-1,2 0 1,0 1-1,0-1 1,2 1 0,0 24-1,3 6-475,11 61-1,-9-81-51,2 1-1,0-1 1,14 37-1,-17-57 23,0 0-1,0 0 1,0 0 0,1-1-1,0 1 1,1-1 0,-1 0-1,1 0 1,0 0 0,1-1-1,-1 0 1,1 0 0,0 0 0,0-1-1,1 0 1,-1 0 0,13 5-1,-18-8-11,1-1 0,-1 1 0,0-1 0,1 0-1,-1 1 1,1-1 0,-1 0 0,1 0 0,-1 0-1,1 0 1,-1 0 0,0 0 0,1 0 0,-1 0 0,1-1-1,-1 1 1,3-1 0,-3 0-21,-1 0 1,1 0-1,0 1 1,-1-1-1,1 0 0,-1 0 1,1 0-1,-1 1 1,1-1-1,-1 0 0,1 0 1,-1 0-1,0 0 1,0 0-1,1 0 1,-1 0-1,0 0 0,0 0 1,0 0-1,0 0 1,0 0-1,0 0 0,0 0 1,-1 0-1,1-2 1,-2-5-690,-1-1 0,-5-13 1,1 2-1753,2 7-1677</inkml:trace>
  <inkml:trace contextRef="#ctx0" brushRef="#br0" timeOffset="1">1 240 11359,'8'-3'1432,"2"0"-432,2 0-80,4 1-552,1-1-112,-2 1-16,-5 1-8,0 1-232,5 0 0,14-2 0,9-1 0,8 1-672,3-1-176,-7 0-40,-7 1-4560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6:44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0 267 13055,'49'-8'-69,"-17"3"228,55-16-1,-75 17 79,33-12-13,-42 14-220,1 1 1,-1-1-1,0 0 1,0 0 0,0 0-1,0 0 1,0-1-1,0 1 1,-1-1-1,3-3 1,-4 4 51,0 1-1,-1-1 1,1 0 0,0 1-1,-1-1 1,0 0 0,1 1-1,-1-1 1,0 0 0,0 0-1,0 1 1,0-1-1,0 0 1,0 1 0,-1-1-1,1 0 1,-1 1 0,1-1-1,-1 0 1,1 1 0,-1-1-1,0 1 1,-1-3 0,-4-5 137,1 1 0,-14-14 1,13 14-101,-7-7 86,2 1 80,-1 0 1,-1 1-1,-20-18 0,31 30-228,1 0 0,0 0 0,-1 0-1,1 0 1,0 1 0,-1-1 0,1 0-1,-1 1 1,0-1 0,1 1 0,-1-1-1,1 1 1,-1 0 0,0-1 0,1 1-1,-1 0 1,0 0 0,1 0 0,-1 1 0,1-1-1,-1 0 1,0 1 0,1-1 0,-1 1-1,1-1 1,-1 1 0,1-1 0,-2 2-1,-1 1-13,1 0 1,0-1-1,0 1 0,1 1 0,-1-1 0,1 0 0,-1 1 0,1-1 0,0 1 0,-2 6 0,-3 5 41,1 2 0,1-1 0,0 1-1,2-1 1,0 1 0,0 0 0,2 1-1,0 24 1,1-32-27,1-1-1,0 1 1,1 0 0,0 0-1,0-1 1,1 1-1,0-1 1,1 0-1,0 0 1,0 0 0,1 0-1,0-1 1,1 1-1,0-1 1,0-1 0,8 9-1,-9-13-21,0 1 0,0-1 0,0 0-1,0 0 1,1 0 0,-1-1 0,1 1 0,0-1 0,0-1-1,-1 1 1,1-1 0,0 0 0,0-1 0,0 1-1,0-1 1,1 0 0,7-2 0,-5 1-171,0 0-1,0-1 1,0-1 0,0 1-1,0-1 1,-1-1 0,1 0-1,-1 0 1,0-1 0,12-8 0,-10 4-6148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6:45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12415,'33'138'2908,"12"67"-3081,-18-81 476,-12-63-366,-18-77 202,0 0 1,2 0-1,0 0 1,0 0-1,2-1 0,0 1 1,4-18-1,31-117 1487,-23 103-846,-9 31-500,-1 4-158,0 1 1,0 0-1,1 1 0,1-1 1,0 1-1,13-21 0,-17 31-152,0 0 0,0-1 1,0 1-1,0 0 0,1 0 0,-1 0 0,0 0 0,1 1 1,-1-1-1,1 0 0,-1 1 0,1-1 0,-1 1 0,1-1 0,-1 1 1,1 0-1,0-1 0,-1 1 0,1 0 0,2 0 0,2 1-864,0 0 0,0 0 0,0 0 0,7 3 0,5 1-4737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6:45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53 9311,'-4'-5'378,"0"1"1,0-1-1,-1 1 0,0 0 0,0 1 0,0-1 0,0 1 0,-1 0 1,1 0-1,-1 0 0,0 1 0,0 0 0,0 0 0,0 0 0,0 1 0,0 0 1,0 0-1,-13 0 0,12 1-285,-1 0 1,1 1-1,-1-1 1,0 2 0,1-1-1,-1 1 1,1 0-1,0 0 1,0 1-1,-1 0 1,2 0-1,-1 1 1,0 0-1,1 0 1,-7 6 0,7-3-64,0 0 1,0 0 0,1 0-1,0 1 1,0 0 0,1 0-1,0 0 1,0 1 0,1 0-1,0-1 1,-2 13 0,1-1-74,1 1 1,1-1 0,0 42-1,3-54 39,0 0-1,0 0 0,1-1 1,0 1-1,0 0 1,1-1-1,0 1 1,0-1-1,1 0 0,0 0 1,0 0-1,1-1 1,0 1-1,11 10 1,-13-14 9,0 0 1,0 0-1,0 0 1,1-1-1,-1 0 1,1 0 0,-1 0-1,1 0 1,0 0-1,0-1 1,0 1-1,0-1 1,0 0 0,0 0-1,0-1 1,0 1-1,1-1 1,-1 0 0,0 0-1,0 0 1,0-1-1,0 1 1,1-1-1,-1 0 1,0 0 0,0-1-1,0 1 1,-1-1-1,8-4 1,-3 0 35,-1 1 0,1-2-1,-2 1 1,1-1 0,-1 0 0,0 0 0,0-1 0,-1 1-1,0-1 1,8-16 0,-5 5 32,0-1 0,-1-1 0,8-34 0,-11 37-43,-1-1-1,-1 1 0,0-1 1,-2 1-1,0-1 0,-1 1 1,-5-27-1,6 45-7,1 0 0,-1 0 0,0 0-1,0-1 1,0 1 0,0 0 0,0 0 0,0-1 0,0 1 0,0 0 0,-1 0 0,1 0-1,0-1 1,0 1 0,0 0 0,0 0 0,0 0 0,0-1 0,0 1 0,0 0-1,-1 0 1,1 0 0,0-1 0,0 1 0,0 0 0,0 0 0,0 0 0,-1 0 0,1 0-1,0 0 1,0-1 0,0 1 0,-1 0 0,1 0 0,0 0 0,-4 8 590,0 14 217,4-5-724,1 0 0,0 0 0,1 0 0,1 0 0,6 20 0,1-5-124,23 51 0,-31-78-165,0-1 0,1 1-1,-1-1 1,1 0 0,0 0-1,6 7 1,-8-10-197,1 0 0,-1 0 0,1 0 0,-1 0 0,1 0 0,-1 0 0,1 0 0,-1 0 0,1-1 0,0 1 0,-1-1 0,1 1 0,0-1 0,0 0 0,-1 1 0,1-1 0,0 0 0,0 0 0,0 0 0,-1-1 0,4 1 0,5-3-4371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6:45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13119,'-8'28'275,"2"1"0,1-1-1,1 1 1,2 0 0,1 40-1,3-46-276,1 1 0,2-1 0,0 0 0,1 0-1,2 0 1,0-1 0,15 28 0,-22-47 6,9 17 43,13 21 0,-20-36-30,0-1 0,1 1-1,-1-1 1,1 1 0,0-1-1,1 0 1,-1-1 0,1 1 0,8 5-1,-12-8-9,1-1 0,-1 1 0,0-1-1,1 1 1,-1-1 0,0 1 0,1-1-1,-1 0 1,1 1 0,-1-1 0,1 0-1,-1 0 1,1 0 0,-1 0-1,1 0 1,2-1 0,-3 0-26,0 1-1,0-1 1,0 1 0,0-1-1,-1 0 1,1 1 0,0-1-1,0 0 1,0 0 0,-1 0-1,1 0 1,0 1 0,-1-1 0,1 0-1,0 0 1,-1 0 0,1-2-1,0-1-153,0 0-1,0-1 0,0 1 0,-1 0 1,1 0-1,-1-1 0,0 1 0,-1 0 1,1-1-1,-2-4 0,-3-12-1549,-2 1-1,-1 0 0,0 0 1,-11-19-1,15 33 1077,-8-20-1528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6:46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8799,'94'-13'4345,"29"-3"-4462,-87 14-1035,56 4 0,-79-1 549,-1 1 0,1 0 0,-1 1 0,1 1 0,-1 0 0,0 0 0,0 1 0,13 8-1,-24-12 533,-1-1-1,1 0 1,0 1-1,0-1 0,-1 0 1,1 1-1,0-1 0,0 0 1,0 0-1,0 1 1,-1-1-1,1 0 0,0 0 1,0 0-1,0 0 0,0 0 1,0-1-1,-1 1 1,1 0-1,0 0 0,0 0 1,0-1-1,0 1 0,-1 0 1,2-2-1,0 1 63,0 0 0,-1-1 0,1 1 0,-1-1 0,0 0 0,1 1-1,-1-1 1,0 0 0,0 0 0,1-3 0,0 0 351,0 1 0,-1-1 0,0 0 0,1 0 1,-2 0-1,1 0 0,0 0 0,-1 0 0,0-5 0,0 10-240,0-1 0,0 1 0,0 0 0,0 0 0,0-1 0,0 1 0,0 0 0,0-1 0,0 1 0,0 0 0,-1 0 0,1-1 0,0 1 0,0 0 0,0 0 0,0-1 0,0 1 0,0 0 0,-1 0 0,1-1 0,0 1 0,0 0 0,0 0 0,0 0 0,-1-1 0,1 1 0,0 0 0,0 0 0,-1 0 0,1 0 0,0-1 0,0 1 0,-1 0 0,1 0 0,-7 8 1683,-4 19-435,10-25-1090,-3 12 174,-1 1-1,2 0 0,0 0 1,1 0-1,1 0 0,0 0 1,1 0-1,0 1 0,1-1 1,1 0-1,5 18 0,-6-28-354,1 1-1,0-1 1,1 0-1,-1 0 0,1 0 1,4 6-1,-6-9-79,1-1-1,-1 1 1,1 0-1,-1-1 0,1 1 1,-1-1-1,1 1 1,0-1-1,0 0 0,0 0 1,0 0-1,0 0 1,0 0-1,0 0 0,0-1 1,0 1-1,0-1 1,0 1-1,3-1 1,-7-1-329,1-1 1,-1 1 0,1-1 0,-1 1 0,0-1-1,0 1 1,0 0 0,0 0 0,-2-1 0,-1-1-1327,-13-10-651,6 1-2380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6:46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12767,'-3'3'984,"2"1"-296,2 0-56,2 4-536,0-2-96,3 2 0,0-2 0,-1-2-1104,4 4-168,7 2-32,7 3-3424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11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8959,'7'21'1685,"10"37"0,4 67-1616,-13-71 180,-2-24-177,-3-15-48,0-1 0,0 21 0,-2-59 202,2-1-1,0 1 1,2-1-1,0 1 1,2 0-1,1 1 0,0 0 1,2 0-1,1 0 1,14-20-1,-23 40-235,0-1 1,0 2-1,1-1 0,0 0 0,-1 0 1,1 1-1,0 0 0,0-1 0,1 1 0,-1 0 1,0 0-1,4-1 0,15-3-4647,-16 6 641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6:47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77 9343,'-11'21'972,"1"1"0,0-1 0,2 2 0,1-1 0,-7 33 0,14-53-895,0 1 1,0-1-1,0 1 0,1-1 0,-1 0 1,1 1-1,0-1 0,-1 1 0,1-1 0,0 0 1,0 0-1,1 1 0,-1-1 0,0 0 1,1 0-1,2 3 0,0 0-40,1 0 0,0-1 1,0 1-1,10 6 0,-11-9-25,1 1-1,-1-1 1,1 0 0,-1 0-1,1 0 1,0-1 0,0 0 0,0 0-1,0 0 1,0 0 0,0-1-1,0 0 1,5 0 0,-1-1-1,-1 0 0,-1-1 0,1 0 0,0 0 1,0-1-1,-1 0 0,13-6 0,-9 2 16,1 0-1,-1-1 0,-1 0 1,0-1-1,0 0 1,0-1-1,-1 0 0,-1 0 1,14-21-1,-19 25 8,1 0-1,-1 0 0,-1-1 1,1 1-1,-1-1 1,0 1-1,0-1 0,-1 0 1,1-14-1,-2 18-9,0-1 1,-1 1-1,1-1 0,-1 1 0,0-1 0,1 1 0,-2 0 0,1 0 1,0-1-1,-1 1 0,1 0 0,-1 0 0,0 0 0,0 0 1,0 1-1,-1-1 0,1 1 0,0-1 0,-1 1 0,0 0 0,-5-4 1,-6-2 186,-1 1 0,1 1 0,-1 0 0,-1 0 0,1 2 0,-1 0 0,0 1 0,0 0 0,-30 0 0,34 5-130,12-2-91,0 1-1,0-1 1,-1 0 0,1 0-1,0 0 1,0 0 0,0 1-1,0-1 1,0 0 0,0 0 0,0 0-1,0 0 1,-1 1 0,1-1-1,0 0 1,0 0 0,0 0-1,0 1 1,0-1 0,0 0-1,0 0 1,0 0 0,0 1 0,0-1-1,0 0 1,1 0 0,-1 0-1,0 1 1,0-1 0,0 0-1,1 1-135,0 1-1,-1-1 0,1 0 0,0 0 1,0-1-1,0 1 0,0 0 0,0 0 1,0 0-1,0-1 0,1 1 0,-1 0 1,1 0-1,9 2-1495,-1-1 0,0 0-1,1 0 1,-1-1 0,14 0 0,-6 0-1724</inkml:trace>
  <inkml:trace contextRef="#ctx0" brushRef="#br0" timeOffset="1">456 22 10975,'-3'107'2610,"1"26"-132,9 7-2478,-7-140 2,0 0-1,0 0 0,0 0 1,0 0-1,0 0 0,0-1 0,0 1 1,0 0-1,0 0 0,0 0 1,0 1-1,0-1 0,0 0 1,0 0-1,0 0 0,0 0 1,0 0-1,0 0 0,1 0 0,-1 0 1,0 0-1,0 0 0,0 0 1,0 0-1,0 0 0,0 0 1,0 0-1,1-8 93,3-20 165,-1 5-75,-3 20-141,23-127 853,-17 106-843,1 0 0,0 1 1,16-31-1,-21 50-46,0 0 0,0 1 0,0-1 0,1 1 1,-1 0-1,4-4 0,-5 6 5,-1 1 0,1-1 0,0 0 0,-1 1 0,1 0 1,0-1-1,0 1 0,-1-1 0,1 1 0,0 0 0,0 0 0,0-1 0,-1 1 0,1 0 1,0 0-1,0 0 0,0 0 0,-1 0 0,1 0 0,0 0 0,0 0 0,0 0 0,0 1 1,-1-1-1,1 0 0,0 0 0,0 1 0,-1-1 0,1 0 0,0 1 0,0-1 0,-1 1 1,1-1-1,0 1 0,-1-1 0,1 1 0,-1 0 0,1 0 0,3 3 69,-1 0 1,0 0-1,0 1 0,0-1 0,-1 1 1,1-1-1,2 11 0,9 38 490,-11-40-408,5 25 210,-6-26-287,0 1 1,1-1 0,1 0 0,0-1-1,0 1 1,1-1 0,7 13 0,-4-14-221,8 11-171,-15-20-92,-1 0-1,0 0 0,1-1 0,-1 1 0,0 0 0,1 0 1,-1 0-1,0 0 0,0-1 0,0 1 0,0 0 1,1 0-1,-1 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6:47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11295,'1'11'422,"0"-1"0,0 1 1,-1 10-1,1 24-165,3-10-249,15 99-1,-15-110-7,2 0 0,1 0 0,13 30-1,-17-49 1,-1 1 0,1-1 0,1 1 0,-1-1-1,1 0 1,0 0 0,0 0 0,0-1 0,0 1-1,7 4 1,-8-7 2,1 0-1,-1 0 1,1 0-1,-1-1 1,1 1-1,0-1 1,-1 0-1,1 0 1,0 0 0,0-1-1,0 1 1,0-1-1,0 0 1,0 0-1,0 0 1,7-2-1,-5 1 42,0-1-1,0 0 1,0 0-1,0-1 0,0 1 1,-1-1-1,1-1 1,-1 1-1,0-1 0,8-6 1,-12 9-79,0 0 0,1-1 0,-1 1 0,0 0 0,0-1 0,0 1 0,0-1 0,0 1 0,0-1 0,0 1 0,0-1 0,-1 0 0,1 1 0,-1-1 0,1 0 0,-1 1 0,0-1 0,1 0 1,-1 0-1,0 0 0,0 1 0,0-1 0,0 0 0,-1 0 0,1 1 0,-1-1 0,1 0 0,-1 0 0,1 1 0,-1-1 0,0 1 0,0-1 0,1 0 0,-1 1 0,-1-1 0,1 1 0,0 0 0,0-1 0,0 1 0,-1 0 0,0-1 0,-72-55-7926,65 51 6976,-12-8-934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6:48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11359,'9'4'363,"-1"-1"0,1 0-1,0 0 1,0-1-1,0 0 1,0-1 0,0 0-1,0 0 1,14-2-1,10-2-95,44-9 0,-25 3-159,2 1-98,152-18-589,-205 26 530,4 0-388,0-1 0,1 1 0,-1 0 0,0 1 0,1-1 0,5 2 0,4 3-4082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6:48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11263,'69'419'2408,"-67"-402"-2333,-1-13 69,-2-14-43,1-7 191,1 0 1,1 1-1,0-1 0,6-20 0,-1 4 487,2-13 23,1-17 192,4 1 0,24-70 0,-20 94-783,-17 36-206,0 0-1,0 0 0,0 1 0,1-1 1,-1 0-1,0 1 0,1-1 1,-1 1-1,1 0 0,-1-1 0,1 1 1,0 0-1,0 0 0,-1 0 0,1 0 1,0 0-1,3-1 0,0 3-264,-1 0-1,0 0 1,1 0-1,-1 0 0,0 1 1,1 0-1,-1-1 1,0 2-1,0-1 1,6 5-1,2 0-843,32 21-5634,-33-18 2862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6:49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1 229 9087,'48'-5'1056,"1"-2"0,-2-2 0,48-15 0,-91 22-976,0 1-1,0-1 0,-1 0 1,1 0-1,0-1 0,-1 1 1,1-1-1,-1 0 1,0 1-1,0-2 0,0 1 1,0 0-1,-1 0 0,1-1 1,-1 0-1,0 1 0,3-8 1,-1 1 28,-1 0 0,0 0 0,0 0-1,-1-1 1,1-21 0,-3 31-104,1-1-1,-1 0 1,0 1-1,0-1 1,0 0-1,0 1 1,-1-1-1,1 0 1,0 1 0,-1-1-1,1 0 1,-1 1-1,0-1 1,1 1-1,-1-1 1,0 1-1,0-1 1,0 1-1,0 0 1,0 0-1,0-1 1,-1 1-1,1 0 1,0 0-1,-3-2 1,2 3 4,0-1 1,0 0-1,0 1 1,0-1-1,0 1 0,0 0 1,0 0-1,0 0 0,0 0 1,0 0-1,0 0 1,0 0-1,0 1 0,0-1 1,0 1-1,0-1 1,0 1-1,0 0 0,0 0 1,-2 1-1,-14 8 126,0 1 0,1 1 0,0 1 0,1 0-1,0 2 1,1-1 0,1 2 0,0 0 0,1 0-1,-18 32 1,27-42-20,1 1-1,0-1 1,1 1-1,-1 0 1,1 0-1,1 0 1,-1 0-1,1 0 0,1 1 1,-1-1-1,2 14 1,0-16-9,-1-1 1,1 0-1,1 0 1,-1 0-1,0 0 1,1 0-1,0 0 1,0 0-1,0-1 1,1 1-1,-1-1 1,1 1-1,0-1 1,0 0-1,0 0 1,0 0-1,0 0 1,1-1-1,-1 1 1,1-1-1,5 2 1,8 5 139,1-2 0,0 0 1,19 4-1,-25-9-576,0 1-1,0-1 1,0-1 0,1 0 0,22-2-1,-25-1-519,-1-1 1,0 0-1,-1 0 0,1-1 0,0 0 0,-1 0 1,0-1-1,0 0 0,8-7 0,7-3-3605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6:49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1 287 13663,'7'2'166,"-1"0"0,1 0 0,0-1 0,0 1 0,0-2-1,0 1 1,0-1 0,0 0 0,0 0 0,0-1 0,14-3 0,4-2-177,46-19 0,-48 16 109,-21 8-97,69-28 69,-62 25-62,1-1-1,-2-1 1,1 1 0,-1-1 0,12-11-1,-18 16 10,0-1-1,-1 0 0,1 0 1,-1 0-1,1-1 1,-1 1-1,0 0 1,0 0-1,0-1 0,0 1 1,-1 0-1,1-1 1,0 1-1,-1-1 0,1-2 1,-1 0 89,-1 1 1,1 0-1,0 0 0,-1 0 1,0 0-1,0 0 1,0 0-1,-3-6 0,0 2 158,-1 0-1,1 0 1,-1 0-1,-1 1 1,0 0-1,1 0 1,-14-11-1,15 15-182,1 0-1,-1 1 1,0-1 0,0 1-1,0 0 1,0 0-1,0 0 1,0 1 0,0-1-1,-1 1 1,1 0-1,0 0 1,-1 0 0,1 1-1,-1 0 1,1 0-1,-7 0 1,6 1 19,0 1-1,-1-1 1,1 1-1,0 0 1,-1 0 0,1 0-1,0 1 1,0 0-1,1 0 1,-1 0 0,1 0-1,-1 1 1,-5 6-1,-2 3 23,1 1-1,0 0 1,1 1-1,0 0 1,1 0-1,-14 34 1,20-40-81,-1 0 1,1 1-1,1-1 1,0 1-1,0 0 0,1 0 1,0 0-1,1 0 1,0 0-1,0 0 1,1 0-1,1 0 1,-1-1-1,4 11 0,-3-16-21,-1 0 0,1-1-1,0 1 1,0-1-1,1 1 1,-1-1 0,1 0-1,-1 1 1,1-1-1,0-1 1,0 1 0,0 0-1,1-1 1,-1 0-1,1 1 1,-1-1-1,1-1 1,0 1 0,0 0-1,0-1 1,0 0-1,0 0 1,0 0 0,0 0-1,5-1 1,8 1 58,1-1 0,-1 0-1,0-2 1,30-6 0,-22 4-262,-1-2 1,0 0-1,0-2 0,0-1 1,-1 0-1,-1-2 0,40-25 1,43-46-4756,-39 25-1985,-42 31 3108,-8 2 452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6:55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569 2313 9343,'-7'9'113,"7"-3"151,2-5-215,-1-1 0,1 1 0,0-1 1,-1 1-1,1-1 0,0 0 0,-1 1 0,1-1 0,0 0 1,1 0-1,18 0 886,26-2-1,-32 0-459,0 2-1,0-1 0,0 2 1,24 3-1,23 15 458,-50-15-742,0 0-1,1 0 1,-1-1-1,1-1 1,-1 0-1,1 0 0,17-1 1,4-5 209,50-12 1,-18 2-296,20 2 59,0 4 1,88 2-1,-106 3 350,93-16 0,-8-1-284,-120 18-174,0 1-1,55 6 1,-1 12 183,-65-11-205,1-1 1,-1-1 0,37 1 0,102-12 478,-92 2-478,117 7 0,-100 9 94,66 3-112,110-16 852,-82-1-273,-118 7-624,117 20 0,-101-11 204,-22-4 20,2-2-1,-1-4 1,91-4 0,-86-4-151,0 2 0,-1 3 1,1 3-1,103 18 0,42 6 321,3-16-161,14 0 30,362 17 518,-532-26-824,145-2 143,-23-1-25,90-2 223,-63-1-90,27 22-113,-173-12-121,218 34 637,-175-25-455,71 15-194,-72-15 138,33 4 105,42 3-103,-60-7-59,-22-1-17,-73-13 15,36-3 1,-10 0 26,22-1 89,0-4 0,117-26 0,-31-4-9,-131 33-32,-12 3-59,0 0 1,0-1-1,-1 0 0,1-1 1,-1 0-1,0-1 1,13-6-1,-18 7-39,-1 0 0,0-1-1,0 1 1,0-1 0,0 1-1,0-1 1,-1 0-1,1 0 1,2-8 0,15-42 246,-20 51-230,15-46-50,2 1 1,2 0-1,31-53 0,-45 91 49,6-7 40,-1-1-1,0 0 0,-2-1 1,0 0-1,-1 0 1,5-25-1,-9 20-62,0-1-1,-2 1 0,-2-27 0,-10-74 30,1 39-14,-3-154 4,12 208-7,-1 0 1,-1 0-1,-2 0 0,-2 1 0,0 0 0,-2 0 1,-2 0-1,0 1 0,-2 1 0,-23-38 0,14 33-102,2 0 0,1 0-1,-26-72 1,32 67 114,-36-74 1,43 102-16,0 1 1,-1 0-1,-1 0 1,0 1 0,0 0-1,-11-9 1,-60-44-54,65 53 61,-22-16-54,-2 2 0,0 2 0,-1 2 0,-1 1 0,-1 2 0,-67-17 0,69 22 71,7 2 26,1 1 0,-49-6 1,-248-6-537,180 11 673,-152-2-437,68 35 196,130-11 51,17-7-86,-93-4 0,16-2-26,159 0 123,-262 0 2,191-2-49,0 4 0,0 3 0,-91 18 0,115-18 12,0-2-1,0-2 1,-50-6-1,-40 0-9,1 14 204,37-2-47,55-7-209,-57-7 0,17 0 100,-60 4 57,-80-5-129,113-13 71,-11-1-13,19 14-117,15 1 98,-102-20-1,-78-36-405,244 57 365,-40-3 0,41 7 38,1-2 0,-27-6 1,-291-66 27,226 53 1,49 8-118,-114-43 1,149 47 112,-2 1 1,0 1 0,0 2 0,0 2-1,-38-1 1,8 4-60,-122 14 0,159-10 53,-1-1 0,-32-4 0,-34 1 44,63 4-107,-1 3 0,1 0-1,-45 15 1,-91 39 187,142-49-23,-91 28-250,51-18 57,-243 86-188,280-95 392,1 1 0,-46 26 0,29-8-299,30-20 222,0 0 0,-24 11-1,-151 71-319,159-74 290,0 2 0,0 2 1,-45 41-1,55-41 14,1 0 0,-25 37-1,-27 55 266,34-55-707,-20 38 77,-16 37 634,57-101-258,2 1 0,1 0-1,2 0 1,1 2 0,-7 44 0,11-24-31,4-28-2,-1 0-1,-14 55 1,16-78 14,1 1 0,0-1 0,0 1 1,0 0-1,1-1 0,0 1 0,0 0 0,0-1 0,1 1 0,0 0 0,0-1 0,0 1 1,3 5-1,3 8 7,1-1 0,16 25 0,-13-23-3,11 25 0,-11-16-24,2 0-1,1 0 0,1-1 1,30 41-1,-20-37 36,29 35-5,-38-44 81,-14-20-83,-1 0-1,1 0 1,0 0 0,0-1 0,0 1 0,0-1-1,0 1 1,0-1 0,1 0 0,-1 0 0,1 0-1,-1 0 1,1 0 0,5 2 0,1-1-5,-1-1 0,1 1 0,1-2 0,-1 1 1,0-1-1,0 0 0,11-1 0,146-2 42,-139 3-29,0 2 0,0 1 0,0 1 0,27 8 0,-41-7 24,0-1 0,0 2-1,-1 0 1,0 0 0,0 1 0,21 19 0,-17-14-206,-14-12 174,0 1 1,0-1-1,0 0 0,0 0 1,0 0-1,0 0 0,0 0 1,0-1-1,1 1 0,-1-1 1,0 1-1,0-1 0,1 0 0,-1 0 1,0 0-1,1 0 0,2-1 1,3 0 12,0-1 1,1-1-1,10-4 1,9-3 1,-5 5-289,0 0 0,27-2-1,-41 7 111,1-1 0,-1 1 0,0 1-1,0 0 1,0 0 0,0 1-1,0 0 1,14 5 0,-20-5-182,0-1-1,0 1 1,0 0 0,0 0 0,0 0-1,4 4 1,12 19-6501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5:52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8959,'2'-1'130,"-1"0"0,1 0 0,0 1 0,-1-1-1,1 0 1,0 1 0,-1-1 0,1 0 0,0 1-1,0 0 1,-1 0 0,1-1 0,0 1 0,0 0-1,0 0 1,-1 1 0,1-1 0,0 0 0,3 1 0,-3 0-56,0 0 1,-1 1-1,1-1 1,0 0-1,0 1 1,-1-1 0,1 1-1,-1-1 1,0 1-1,1 0 1,-1-1-1,0 1 1,0 0 0,0 0-1,0 0 1,1 4-1,8 23 3,-2 0-1,-1 0 0,4 35 0,3 93-85,-5-34 401,-7-108-318,-1-11-75,0 1-1,0-1 0,0 0 1,-1 1-1,0-1 0,0 1 1,0-1-1,-1 0 1,0 1-1,-1 6 0,2-11 9,0 0-1,0 1 1,-1-1-1,1 0 0,0 0 1,0 0-1,0 1 1,0-1-1,0 0 0,-1 0 1,1 0-1,0 1 1,0-1-1,0 0 1,-1 0-1,1 0 0,0 0 1,0 0-1,0 1 1,-1-1-1,1 0 1,0 0-1,0 0 0,-1 0 1,1 0-1,0 0 1,0 0-1,-1 0 0,1 0 1,0 0-1,0 0 1,-1 0-1,-6-6 27,-4-12 0,8 9 132,1 0-1,0-1 1,0 1 0,1-1 0,0-10 0,4-49 291,-2 46-371,1-14 66,2-1 0,9-42 0,-9 66-57,0 0 0,0 1 1,1-1-1,1 1 0,0 0 1,1 1-1,1-1 0,16-20 1,-14 18 38,7-7-153,-16 21 21,0 0 0,0 0 0,0 0 0,0 1 0,0-1 0,1 0 0,-1 1 0,0-1 0,0 1 0,0-1 0,0 1 0,1-1 0,-1 1 0,0 0 0,0 0 0,1-1 0,-1 1 0,2 0 0,63 4-4333,-45-3-402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5:53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210 213 7551,'4'-11'593,"-2"0"0,1 0 0,-2-1 0,0 1 0,0-1 0,-1 1 0,0-1 0,-1 1 0,0-1 0,-6-21 0,6 27-453,-1 0 1,0 0-1,0 0 0,-1 0 0,0 0 1,0 1-1,-4-6 0,6 10-102,1 0 0,-1 0 0,0 0 0,-1 0 0,1 0 0,0 0 0,0 0-1,0 0 1,0 1 0,-1-1 0,1 0 0,0 1 0,-1-1 0,1 1 0,-1-1 0,1 1 0,0 0-1,-1 0 1,1-1 0,-1 1 0,1 0 0,-1 0 0,1 1 0,-1-1 0,1 0 0,0 0-1,-1 1 1,1-1 0,-1 0 0,1 1 0,0 0 0,-1-1 0,1 1 0,0 0 0,-2 1 0,-3 2 4,0 0 1,0 1 0,1 0 0,-1 1 0,1-1 0,0 1-1,-6 11 1,-27 48 30,30-51-39,1 1-49,-1 0 0,2 0 1,0 1-1,1-1 0,1 1 0,-3 18 1,6-28 18,0 0 1,0 0 0,1 0-1,0 0 1,1 0 0,-1 1-1,1-1 1,0 0-1,1 0 1,-1-1 0,1 1-1,0 0 1,1 0-1,-1-1 1,1 1 0,0-1-1,1 0 1,-1 0 0,8 7-1,-9-10 14,0 0 1,0 0-1,0 0 0,1 0 0,-1-1 0,0 1 0,1-1 1,-1 1-1,1-1 0,0 0 0,-1 0 0,1-1 0,0 1 1,0 0-1,0-1 0,3 1 0,-2-2-15,0 1 1,0 0-1,0-1 0,-1 0 1,1 0-1,0 0 0,0-1 0,-1 1 1,1-1-1,5-3 0,1-2-26,0-1 0,-1 0 0,0 0 0,0-1-1,-1-1 1,11-13 0,-1-2 74,0 0 0,-2-2 1,-1 0-1,22-55 0,-36 81-58,4-17 68,-5 18-53,0-1 0,0 0 0,0 0-1,0 0 1,0 1 0,0-1-1,0 0 1,0 0 0,0 0 0,0 1-1,0-1 1,0 0 0,0 0 0,-1 0-1,1 1 1,0-1 0,-1 0-1,0 0 1,1 1-3,0 0 1,-1-1-1,1 1 0,0 0 0,-1 0 0,1 0 0,-1 0 0,1 0 1,0 1-1,-1-1 0,1 0 0,0 0 0,-1 0 0,1 0 0,-1 0 1,1 0-1,0 1 0,-1-1 0,1 0 0,0 0 0,0 0 1,-1 1-1,1-1 0,0 0 0,-1 1 0,1-1 0,0 0 0,0 0 1,0 1-1,-1-1 0,1 0 0,0 1 0,0 0 0,-9 13 407,8-13-359,-2 4-20,0 0-1,0 1 0,1-1 1,0 0-1,0 1 0,0-1 1,1 1-1,0 0 1,0 0-1,0-1 0,1 1 1,0 0-1,0 0 1,0 0-1,1-1 0,-1 1 1,2 0-1,-1-1 0,1 1 1,3 8-1,-2-4-343,0-2 0,1 1 0,1 0 0,-1-1-1,1 0 1,0 0 0,10 11 0,-14-18 70,0 0 0,0-1 1,0 1-1,0 0 0,0-1 1,0 1-1,0-1 0,0 0 0,0 1 1,0-1-1,0 0 0,0 1 1,0-1-1,0 0 0,0 0 0,0 0 1,0 0-1,0 0 0,0 0 1,0 0-1,1-1 0,-1 1 0,1-1 1,5 0-3878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5:53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9247,'-6'13'613,"0"0"0,0 0 0,1 1 0,1-1 0,0 1 0,1 0 0,-2 27 0,4-26-613,-1-1 0,2 1 0,-1-1 0,2 0 0,4 27 0,-5-41 2,0 0-1,0 0 0,0 0 1,0 0-1,0 0 0,0-1 1,0 1-1,0 0 1,0 0-1,0 0 0,1 0 1,-1 0-1,0 0 0,0-1 1,0 1-1,0 0 0,0 0 1,0 0-1,1 0 1,-1 0-1,0 0 0,0 0 1,0 0-1,0 0 0,0 0 1,1 0-1,-1 0 0,0 0 1,0 0-1,0 0 1,0 0-1,1 0 0,-1 0 1,0 0-1,0 0 0,0 0 1,0 0-1,1 0 0,-1 0 1,0 0-1,0 0 0,0 0 1,0 0-1,0 0 1,0 0-1,1 1 0,-1-1 1,0 0-1,0 0 0,0 0 1,0 0-1,0 0 0,0 0 1,0 1-1,0-1 1,1 0-1,-1 0 0,0 0 1,0 0-1,0 0 0,0 1 1,0-1-1,0 0 0,0 0 1,7-14 144,-7 12-125,21-57 260,-13 33-226,12-26 1,-17 45-50,1 0 0,-1 1 0,1-1 0,0 1 0,1 0 1,0 0-1,0 1 0,9-8 0,-13 12 17,0 0 0,0 0 0,0 0 1,0 1-1,0-1 0,0 1 0,0-1 0,0 1 0,1-1 0,-1 1 1,0-1-1,0 1 0,1 0 0,-1 0 0,0 0 0,0 0 1,1 0-1,-1 0 0,0 0 0,0 0 0,2 0 0,-1 1 4,0 0 1,0 0-1,-1 0 0,1 0 0,0 0 0,-1 0 0,1 0 0,-1 1 0,1-1 0,-1 1 0,0-1 0,2 3 0,1 1 43,-1 1-1,1 0 1,-1 0-1,-1 0 1,1 1-1,2 12 1,37 224-2117,-42-240 168,4-15-1460,-1 1 1624,4-2-1140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11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0 171 9247,'20'1'258,"34"-2"0,-48 0-170,1 0 0,0 0 0,-1-1 0,1 1 0,-1-1 0,0-1 0,0 1 0,12-7 0,1-4-13,0 0-1,0-1 1,-2-1-1,17-18 0,-33 32-42,0 0-1,0 1 0,-1-1 0,1 0 0,0 0 1,0 0-1,-1 0 0,1-1 0,-1 1 0,1 0 0,-1 0 1,0 0-1,1 0 0,-1 0 0,0-1 0,0 1 1,0 0-1,1 0 0,-1 0 0,-1-1 0,1 1 1,0-2-1,-1 2 26,0-1 1,0 1 0,0-1-1,0 1 1,0-1 0,0 1-1,0 0 1,0 0 0,-1 0-1,1 0 1,-1 0 0,1 0-1,-1 0 1,1 0 0,-3-1-1,-2 0 47,-1-1-1,0 1 1,0 0-1,0 1 1,1 0-1,-1 0 1,0 0-1,-1 1 1,1 0-1,0 0 1,0 1-1,0 0 1,0 0-1,1 1 1,-1 0 0,0 0-1,1 0 1,-1 1-1,1 0 1,-1 0-1,-5 5 1,6-3-55,0 0 0,0 0 1,1 1-1,0 0 0,0 0 0,0 0 1,0 1-1,1-1 0,0 1 1,1 0-1,-4 9 0,5-10-22,1 1-1,-1-1 1,1 1-1,1-1 1,-1 1-1,1-1 1,0 1-1,0 0 1,1-1-1,0 1 1,0-1-1,1 0 1,3 12-1,0-5 8,1 1 0,0-1-1,0-1 1,1 1 0,1-1-1,0-1 1,0 1 0,2-1 0,-1-1-1,14 12 1,-21-20-44,1-1-1,-1 1 1,1-1-1,-1 1 1,1-1 0,0 0-1,-1 0 1,1 0 0,0 0-1,0-1 1,0 1-1,0-1 1,0 1 0,0-1-1,0 0 1,0 0-1,0-1 1,0 1 0,0 0-1,-1-1 1,1 0 0,0 0-1,0 0 1,0 0-1,-1 0 1,1-1 0,0 1-1,-1-1 1,1 1 0,2-4-1,7-5-731,0-1-1,-1 0 0,-1-1 1,14-20-1,-10 13-963,4-1-2292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5:54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3 9599,'0'0'117,"0"-1"0,0 1 0,0 0-1,1 0 1,-1 0 0,0 0-1,0-1 1,1 1 0,-1 0 0,0 0-1,0 0 1,1 0 0,-1 0 0,0 0-1,0 0 1,1 0 0,-1 0 0,0-1-1,1 1 1,-1 0 0,0 0-1,0 1 1,1-1 0,-1 0 0,0 0-1,0 0 1,1 0 0,-1 0 0,0 0-1,1 0 1,-1 0 0,0 0 0,0 1-1,1-1 1,7 11 1136,3 17-985,21 82-135,31 136-19,-60-231-105,1 8 42,0 0 0,-1 1 0,-1 46 0,-2-69-50,0-1 0,0 0 1,0 1-1,0-1 0,0 0 0,0 1 0,0-1 1,0 0-1,0 1 0,0-1 0,0 1 0,0-1 1,0 0-1,0 1 0,0-1 0,0 0 0,-1 1 1,1-1-1,0 0 0,0 1 0,0-1 0,0 0 1,-1 0-1,1 1 0,0-1 0,0 0 0,-1 1 1,1-1-1,0 0 0,-1 0 0,1 0 0,0 1 1,-1-1-1,1 0 0,-1 0 0,0 0 6,1-1 0,-1 1-1,0-1 1,0 0 0,1 1-1,-1-1 1,0 0 0,1 1 0,-1-1-1,1 0 1,-1 0 0,0-1-1,-13-28 205,4 0-110,-7-45 0,10 40-75,-11-33 0,14 58-4,0 0 0,0 0-1,-1 0 1,0 1-1,-1-1 1,0 1-1,-11-13 1,15 20 64,0 0 0,0 0-1,0 0 1,0 0 0,0 0 0,-1 1 0,1-1 0,-1 1 0,1-1-1,-4 0 1,4 1-38,1 1 0,0 0 0,0 0 0,-1 0 0,1 0 0,0 0-1,0 0 1,0 0 0,-1 1 0,1-1 0,0 0 0,0 1 0,0-1 0,0 1 0,0-1-1,0 1 1,0 0 0,-1-1 0,2 1 0,-1 0 0,0 0 0,0 0 0,0-1 0,0 1-1,0 0 1,0 2 0,-7 7 23,1 1 0,1 0 0,0 0-1,0 1 1,1-1 0,1 1 0,0 0 0,1 0-1,0 1 1,-2 17 0,4-15-77,0 0 1,1 1-1,0-1 0,1 0 1,1 0-1,0 0 0,2 0 1,6 20-1,-8-30-7,0 0 1,0 0-1,0 0 0,1 0 0,0-1 1,0 1-1,0-1 0,1 0 0,6 7 1,-8-9-15,0-1 0,1 1 0,-1-1 0,0 1 0,1-1 0,-1 0 0,1 0 0,-1 0 0,1 0 0,0 0 0,-1 0 0,1-1 0,0 1 0,0-1 1,-1 0-1,1 0 0,0 0 0,0 0 0,-1 0 0,6-2 0,1-1-177,0 0 0,0-1 0,-1 0 0,1 0 0,-1-1 0,1 0 0,10-10 0,52-50-2213,-46 40 983,25-21-1225,28-27-1122,-74 68 3653,0 0-1,0 0 0,0-1 0,5-8 1,-8 12 270,0 1 0,-1 0 0,1-1-1,-1 1 1,1 0 0,-1-1 0,1 1 0,-1 0 0,0-1 0,0 1 0,1-1 0,-1 1 0,0-1 0,0 1 0,-1-1 0,1 1 0,0 0 0,0-1 0,-1 1-1,1-1 1,-1 1 0,1 0 0,-1-1 0,1 1 0,-1 0 0,0 0 0,-1-2 0,1 2-10,1 1-1,-1 0 1,0 0-1,0 0 1,1 0 0,-1 0-1,0 0 1,1 0-1,-1 0 1,0 0 0,0 0-1,1 0 1,-1 0-1,0 1 1,1-1 0,-1 0-1,0 1 1,1-1-1,-1 0 1,1 1 0,-1-1-1,0 0 1,1 1-1,-1-1 1,1 1 0,-1 0-1,-16 14 1080,14-10-1021,-1 0 0,1-1 0,0 1 0,0 0 0,1 1-1,0-1 1,0 0 0,0 1 0,0-1 0,1 1 0,0 0 0,0-1 0,0 12 0,1-8-114,0-1 1,0 0 0,1 1-1,1-1 1,-1 0 0,1 0-1,0 0 1,1 0 0,4 8-1,-5-11-74,1-1 0,0 1-1,0-1 1,0 1 0,0-1 0,1 0-1,0 0 1,-1-1 0,2 1 0,-1-1-1,0 0 1,1 0 0,-1 0 0,1-1-1,5 3 1,-7-4-27,0 0 1,0 0-1,0-1 0,1 1 0,-1-1 0,0 0 1,0 1-1,0-2 0,0 1 0,1 0 1,-1-1-1,0 1 0,0-1 0,0 0 0,0 0 1,0 0-1,0 0 0,0-1 0,-1 1 0,1-1 1,0 0-1,-1 1 0,1-1 0,-1-1 0,0 1 1,4-4-1,0-1-30,0 0 0,0-1 0,-1 1 0,0-1 0,-1 0 0,0 0 0,0-1 0,-1 1 0,0-1 0,3-11 0,-5 14 83,0 1 0,-1-1-1,0 0 1,0 0-1,0 1 1,0-1-1,-1 0 1,0 0 0,0 1-1,-1-1 1,0 1-1,0-1 1,0 1 0,0 0-1,-1-1 1,0 1-1,-4-5 1,4 5 96,-1 1-1,1 0 1,-1 0 0,0 0-1,0 0 1,-1 1 0,1-1-1,-1 1 1,-5-2 0,7 3-53,0 1 1,0 0-1,-1-1 1,1 2-1,0-1 1,-1 0-1,1 1 1,-1-1-1,1 1 1,-1 0-1,1 0 1,-1 1 0,1-1-1,-1 1 1,-4 1-1,5-1-266,-1 0 0,1 0 0,-1 1-1,1-1 1,0 1 0,0 0 0,-6 4 0,9-6 133,-1 1 1,1-1 0,-1 1 0,1-1 0,-1 1 0,1-1 0,0 1 0,-1-1 0,1 1 0,0 0 0,-1-1 0,1 1 0,0 0-1,0-1 1,0 1 0,0 0 0,-1-1 0,1 1 0,0 1 0,1-1 10,-1 0 0,0 0 0,1 0 0,-1 0 0,1 0 0,-1 0 0,1 0 0,0 0 0,-1 0 1,1-1-1,0 1 0,0 0 0,-1 0 0,1-1 0,0 1 0,2 1 0,3 2-1031,1-1 0,0 1 0,0-1 0,0 0 0,11 2 0,2 0-2753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5:55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31 9279,'-3'-7'6218,"3"7"-6179,0 0 0,0 0 0,0 0 0,0 1 0,0-1 0,-1 0 0,1 0 0,0 0 0,0 1 0,0-1 0,0 0 0,0 0 0,0 1 0,0-1 0,0 0 0,0 0 0,0 1 0,0-1 0,0 0 0,0 0 0,0 1 0,0-1 0,0 0 0,0 0 0,0 1 0,0-1-1,1 0 1,-1 0 0,0 0 0,0 1 0,0-1 0,0 0 0,19 57 133,-4 1 0,10 60 0,2 71 40,-28-203-94,1 1 1,1-1-1,0 1 0,1-1 0,3-13 1,22-78 497,-24 95-590,7-25 114,25-55 0,-28 75-106,1 0-1,0 1 0,1 0 1,1 0-1,21-23 0,-30 36-36,-1 0-1,1 1 0,-1-1 1,0 1-1,1-1 1,-1 1-1,1-1 0,-1 1 1,1 0-1,0-1 1,-1 1-1,1-1 0,-1 1 1,1 0-1,0 0 1,-1-1-1,1 1 0,0 0 1,-1 0-1,1 0 1,0 0-1,-1 0 0,1 0 1,0 0-1,-1 0 1,1 0-1,0 0 0,-1 0 1,1 0-1,0 0 1,-1 1-1,1-1 0,0 0 1,-1 0-1,1 1 1,-1-1-1,1 1 0,0-1 1,-1 0-1,1 1 1,-1-1-1,1 1 0,-1-1 1,0 1-1,1-1 1,-1 1-1,1 0 0,-1-1 1,0 1-1,0-1 1,1 1-1,-1 0 0,0 0 1,3 6-69,-1 0 1,0 0 0,2 14-1,-3-16 48,4 30-33,-3 0 0,0 0-1,-5 42 1,2 36-223,3-89 289,0-17 57,1-17 30,1-16 26,2 1 0,1 0-1,17-42 1,44-66-215,-65 126 102,2 0 0,-1 1 1,1-1-1,9-8 0,-13 14-3,0 0-1,1 0 1,-1 0 0,0 0 0,0 0 0,1 0 0,-1 1 0,1-1-1,-1 0 1,1 1 0,-1-1 0,0 1 0,3-1 0,-3 1-15,0 0 1,0 1 0,0-1-1,0 0 1,0 0-1,0 1 1,0-1 0,0 0-1,0 1 1,0-1 0,0 1-1,0-1 1,-1 1 0,1 0-1,0-1 1,0 1-1,-1 0 1,1-1 0,0 1-1,-1 0 1,1 0 0,-1 0-1,1 1 1,3 4-42,-1 0 0,0 0 0,-1 0 0,0 1 0,0-1 0,2 13 0,2 41 484,-6-47-407,1 1 0,0-1 1,1 0-1,1 0 1,5 19-1,-5-25-228,-1 0 0,2 0 0,-1 0 0,1 0 1,0 0-1,0-1 0,0 0 0,1 0 0,0 0 0,12 10 1,-17-17-104,1 1 1,-1-1 0,1 0 0,-1 0 0,0 0-1,1 0 1,-1 0 0,0 0 0,0 0-1,0 1 1,0-1 0,0 0 0,0 0 0,0 0-1,0-1 1,0 0-627,1-8-3294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5:55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13823,'-2'13'448,"-6"28"460,-3 53 0,12-81-876,0 0 0,1-1 0,1 1-1,0-1 1,0 0 0,1 0 0,7 13 0,-4-8-37,-3-6-84,25 59-73,-25-63-136,-1-1 0,1 1 0,0-1 1,1 0-1,0 0 0,-1-1 0,11 10 0,-13-14 155,-1-1 0,0 1 0,0-1 0,0 1 0,1-1 0,-1 0 0,0 1 0,0-1 0,1 0 0,-1 0 1,0 0-1,1 0 0,-1 0 0,0 0 0,0 0 0,1 0 0,-1-1 0,0 1 0,0 0 0,1-1 0,-1 1 0,0-1 0,0 1 0,0-1 0,0 0 0,1 1 0,0-2 0,-1 1-58,11-5-3379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5:55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0 10495,'-7'18'1477,"1"0"0,1 0 0,0 0-1,-3 34 1,9-40-1245,-1 1 1,2 0-1,0-1 0,0 0 0,1 1 0,5 13 1,-4-15-197,-1 0 0,2-1 0,0 1 0,0-1 0,0 0 1,2 0-1,-1-1 0,13 14 0,-16-19-58,1-1 0,-1 0 0,1 0 0,0-1 0,-1 1 0,1-1 0,0 0 1,1 0-1,-1 0 0,0 0 0,0-1 0,1 0 0,-1 1 0,1-2 0,-1 1 0,1 0 0,0-1 0,-1 0 0,1 0 0,-1-1 0,1 1 0,0-1 0,8-2 0,-6 0-110,0 1-1,-1-1 0,1 0 0,-1-1 1,1 0-1,-1 0 0,-1 0 1,1 0-1,0-1 0,6-7 1,3-6-707,24-37 0,-22 31 235,-10 12 389,-1 0 0,0 0 0,0 0 0,-2-1 0,1 1 0,-1-1 0,-1 0 0,0-1 1,0-13-1,-14 69 1565,-31 248 2765,38-240-3186,2 0 1,2 1-1,13 90 0,-13-137-899,3 7 87,-2 1 1,0 0 0,0 16 0,-1-24-94,-1-1 1,1 1-1,-1 0 1,0-1-1,0 1 0,0-1 1,0 1-1,-1-1 1,0 0-1,1 0 1,-1 0-1,0 0 1,-1 0-1,1 0 1,-3 3-1,-1-1 15,-1 0 0,0 0 1,0 0-1,0-1 0,0 1 0,-1-2 0,1 1 0,-1-1 1,0-1-1,0 1 0,-12 1 0,2-1 1,0-1 1,0-1-1,0 0 1,-24-3-1,15-2-680,0-1-1,-34-11 1,-16-3-1592,28 10 210,18 4-905,-50-14 0,34 2-1932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5:57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7551,'4'23'625,"-1"0"-1,-1 0 1,-1 0-1,-4 45 1,1-41-316,-3 66 242,-1-4 444,8 151 1,2-214-888,-3-17-34,1 0 1,-2 0-1,1 0 1,-1 1-1,-2 11 0,2-20-53,0-1-1,0 1 1,0 0-1,0-1 1,0 1-1,-1-1 0,1 1 1,0-1-1,-1 1 1,1-1-1,0 1 1,-1-1-1,1 1 1,0-1-1,-1 1 0,1-1 1,-1 1-1,1-1 1,-1 0-1,1 1 1,-1-1-1,1 0 1,-1 0-1,-1 1 0,1-1-32,0 1-1,-1-1 0,1 0 1,-1 0-1,1 0 1,0 0-1,-1-1 0,1 1 1,-1 0-1,-1-1 0,-1 0-222,0-1-1,0 0 0,0 0 1,0 0-1,0 0 1,-4-4-1,6 4-39,0 0 0,0 0 0,0 0 0,1 0 0,-1 0 0,0-1 0,-1-3 0,-4-10-3672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5:57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8575,'45'-19'2533,"-40"17"-2328,-1 1 1,1 0 0,-1 0 0,1 0-1,0 0 1,0 1 0,-1 0 0,7 0-1,-10 1-111,0-1 0,0 1 0,1-1 0,-1 1 0,0-1 0,0 1 0,0 0 0,0 0 0,0-1 0,0 1 0,0 0 0,0 0 0,0 0 0,-1 0 0,2 2 0,11 20 308,-11-20-306,3 7-50,-1-1 1,0 0 0,-1 1 0,0 0 0,-1 0 0,0 0 0,0 0-1,0 16 1,-2-11-35,-1 1-1,-1-1 1,0 0-1,-1 1 1,-5 14-1,-1 0 117,6-14-92,-1-1 0,-1 0 0,-1 0 0,0 0 0,0-1 0,-13 18 0,18-30-144,0-1 0,0 0 0,0 1-1,0-1 1,0 0 0,0 0 0,-1 0-1,1 0 1,-1 0 0,1 0 0,0 0 0,-1 0-1,0 0 1,1-1 0,-1 1 0,1-1-1,-1 1 1,0-1 0,1 0 0,-1 0-1,0 0 1,0 1 0,1-2 0,-1 1 0,0 0-1,1 0 1,-1 0 0,0-1 0,1 1-1,-1-1 1,1 1 0,-1-1 0,0 0 0,-1-1-1,-5-4-4367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5:58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0 219 12255,'23'-4'240,"-1"-1"0,0-1 0,-1-1-1,29-14 1,-16 5-94,57-38 0,-86 51-91,-1 0 0,0 0 1,0 0-1,0-1 0,0 0 0,5-7 0,-8 9-22,0 1 0,-1 0 0,1 0 1,0 0-1,-1 0 0,0 0 0,1-1 0,-1 1 0,0 0 0,1 0 0,-1-1 0,0 1 0,0 0 0,0-1 0,0 1 0,0 0 0,-1 0 0,1-1 0,0 1 0,-1 0 1,1 0-1,0-1 0,-1 1 0,0 0 0,1 0 0,-1 0 0,1 0 0,-1 0 0,0 0 0,0 0 0,0 0 0,-1-1 0,-2-2 102,0 1 0,0 0 0,0 0 0,0 0 0,0 0 0,-1 1 0,1 0 0,-1 0 0,0 0 0,1 0 1,-1 1-1,0-1 0,0 1 0,0 1 0,0-1 0,0 1 0,0 0 0,0 0 0,0 0 0,-6 2 0,4-1-75,0 1 1,0 0 0,0 0 0,0 0-1,1 1 1,-1 0 0,1 1-1,0 0 1,0-1 0,0 2-1,1-1 1,0 1 0,-8 8 0,7-7-79,1 1 1,-1 0 0,2 0 0,-1 1 0,1-1-1,0 1 1,1 0 0,-5 14 0,7-16 4,0 0 0,0 1 0,0-1-1,1 0 1,0 0 0,0 1 0,1-1 0,-1 0 0,1 0 0,1 1-1,-1-1 1,5 9 0,-4-8-22,1 0-1,0-1 0,1 1 0,0-1 1,0 0-1,0 0 0,1 0 1,0 0-1,0-1 0,0 0 1,1 0-1,-1 0 0,1-1 1,0 1-1,1-2 0,-1 1 1,1-1-1,0 0 0,0 0 1,0 0-1,0-1 0,0-1 0,0 1 1,0-1-1,1 0 0,-1-1 1,1 1-1,-1-1 0,0-1 1,1 0-1,-1 0 0,0 0 1,1-1-1,-1 0 0,0 0 1,0-1-1,9-5 0,-7 3-763,-1 0 1,1-1-1,-1 0 0,0-1 0,0 0 0,6-8 0,-4 5-3613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5:58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11999,'3'24'1055,"22"204"1050,-23-213-2101,4 21 54,-1 0-1,-1 64 0,-4-100-56,0 1-1,0-1 0,0 1 1,0-1-1,0 1 1,0-1-1,0 1 0,0-1 1,0 0-1,0 1 0,0-1 1,0 1-1,0-1 1,0 1-1,-1-1 0,1 1 1,0-1-1,0 0 0,-1 1 1,1-1-1,0 0 1,-1 1-1,-4-8 27,-3-18 84,7 10 30,-1 0-1,2 0 1,0-1 0,1 1-1,0 0 1,1 0 0,7-25-1,6-9 820,22-45 0,8-31-96,-43 118-1007,-2 6 39,0 0 0,0 0 1,1-1-1,-1 1 0,0 0 0,1 0 1,-1-1-1,1 1 0,-1 0 1,1 0-1,-1 0 0,1 0 0,0 0 1,-1 0-1,1 0 0,0 0 0,0 0 1,0 0-1,0 0 0,0 0 1,0 1-1,0-1 0,0 0 0,0 1 1,0-1-1,2 0 0,5-1-2257,4-3-2990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5:58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11359,'-3'55'870,"-2"100"-93,6-131-777,2 1 0,1-1 0,1 0 1,0 0-1,2-1 0,1 0 0,19 40 0,-24-59 0,-1 0 0,1 1-1,0-1 1,0 0 0,0 0-1,1 0 1,-1-1 0,1 1 0,0-1-1,0 0 1,6 4 0,-8-6 9,0-1 0,0 1 0,-1 0 0,1-1 0,0 1 1,0-1-1,0 1 0,0-1 0,0 0 0,0 0 0,0 0 0,0 0 1,0 0-1,0-1 0,0 1 0,0 0 0,0-1 0,0 1 0,0-1 1,0 0-1,-1 0 0,1 0 0,0 0 0,0 0 0,-1 0 1,1 0-1,-1-1 0,1 1 0,-1 0 0,2-3 0,-1 2-162,0 0-1,-1-1 0,1 1 1,0-1-1,-1 1 1,0-1-1,0 0 0,0 0 1,0 1-1,0-1 1,-1 0-1,1 0 0,-1 0 1,0 0-1,1 0 1,-1 1-1,-1-1 0,0-5 1,0-1-3729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5:59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13055,'32'-3'456,"-2"-2"-136,2 1-24,3 0-208,-3 1-88,-18 1 64,-5 1-64,0-1 0,5 0 0,11-1 0,11-3 0,5-1-984,-2-1-136,-7 1-24,-4 0-3384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12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0 8767,'-3'13'1554,"1"1"0,-1 15 0,3 57-897,1-54-442,10 138-285,-7-144 136,1 0-1,0 0 1,3-1 0,14 37-1,-40-93 514,-34-62-371,49 87-199,-3-10 30,-1 1 1,-1-1-1,0 2 1,-1-1-1,-21-25 0,29 40-31,1-1 1,-1 1-1,0-1 0,1 1 0,-1-1 0,0 1 0,1-1 0,-1 1 1,0 0-1,0 0 0,0-1 0,1 1 0,-1 0 0,0 0 0,0 0 1,0 0-1,0 0 0,1 0 0,-1 0 0,0 0 0,0 0 1,0 0-1,0 0 0,1 1 0,-1-1 0,0 0 0,0 0 0,1 1 1,-1-1-1,0 1 0,0-1 0,1 1 0,-1-1 0,1 1 0,-1-1 1,-1 2-1,-2 2 60,0 1 0,0-1 1,-6 11-1,7-11-67,-12 17 120,-18 37-1,29-52-108,1 1 0,0 0 0,1 1 0,0-1 0,0 0 0,0 1 0,1-1 0,0 1 0,0-1 1,1 9-1,0-13-14,1 0 0,-1 0 1,1 0-1,-1 0 0,1 0 0,0 0 1,0-1-1,0 1 0,1 0 1,-1-1-1,1 1 0,-1-1 1,1 1-1,0-1 0,0 0 0,0 0 1,0 0-1,0 0 0,0 0 1,1 0-1,-1 0 0,1-1 1,-1 1-1,1-1 0,0 0 1,0 0-1,-1 0 0,1 0 0,0 0 1,0-1-1,4 1 0,1 0-35,0 0-1,0-1 0,0-1 0,0 1 0,-1-1 0,1 0 0,0-1 0,0 0 1,-1 0-1,13-6 0,-4 0-874,-1-1 1,0 0-1,-1-1 1,0-1-1,19-18 1,-20 17-3139</inkml:trace>
  <inkml:trace contextRef="#ctx0" brushRef="#br0" timeOffset="1">528 320 11359,'-3'21'1311,"0"-2"-593,1-1 1,1 1-1,2 34 0,0-47-764,0 0 1,1 0-1,-1 0 0,1 0 0,1 0 1,-1-1-1,1 1 0,6 8 0,-9-13 7,0-1 1,1 1-1,-1-1 0,0 0 0,1 1 0,-1-1 0,1 0 0,-1 1 0,0-1 1,1 0-1,-1 0 0,1 1 0,-1-1 0,1 0 0,-1 0 0,1 0 0,-1 1 1,1-1-1,-1 0 0,1 0 0,-1 0 0,1 0 0,-1 0 0,1 0 1,-1 0-1,1 0 0,-1 0 0,1 0 0,-1-1 0,1 1 0,-1 0 0,1 0 1,-1 0-1,0-1 0,1 1 0,-1 0 0,1 0 0,-1-1 0,1 1 0,-1 0 1,0-1-1,1 1 0,-1 0 0,0-1 0,1 1 0,-1-1 0,0 1 1,0-1-1,1 1 0,-1-1 0,13-25-2079,-9 15 883,0-1-1,0 0 0,-2 0 0,3-18 1,-4 9-835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5:59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11 10847,'-3'14'1002,"-1"2"-572,1 0 0,1 0 0,0 0 0,1 0 0,2 26 0,1-25-436,1 0 0,6 21 0,-8-33 5,0-1 1,1 0 0,-1 0-1,1 1 1,0-1-1,1-1 1,-1 1 0,1 0-1,-1 0 1,1-1-1,0 0 1,1 1-1,-1-1 1,4 3 0,-5-6 8,-1 1 1,1-1 0,-1 1 0,1-1 0,0 0-1,-1 1 1,1-1 0,-1 0 0,1 0 0,0 0-1,-1 0 1,1 0 0,0-1 0,-1 1-1,1 0 1,-1-1 0,1 1 0,-1-1 0,1 0-1,-1 1 1,1-1 0,-1 0 0,0 0 0,1 0-1,-1 0 1,0 0 0,0 0 0,2-2 0,4-4 1,0 0 0,0-1 0,6-9 0,-12 15-15,15-20-12,9-12-107,-1 0 0,-1-2 0,22-50 0,-43 83 141,3-8 150,-4 11 91,-2 7 199,-12 40 880,9-35-840,0 1 0,1-1 0,-3 24 0,6-33-422,0 0-1,0 1 1,0-1-1,0 0 0,0 1 1,1-1-1,0 0 1,0 1-1,0-1 1,0 0-1,0 0 0,1 0 1,-1 0-1,1 0 1,0 0-1,0 0 1,0 0-1,5 4 1,4 3-326,0-1 1,1 0 0,0 0-1,1-1 1,0-1 0,0 0-1,16 5 1,-28-12 21,-1 0 127,1 1 1,-1-1 0,0 0-1,1 0 1,-1 0 0,0 0-1,0 0 1,1 0 0,-1 0-1,0 1 1,1-1 0,-1 0-1,0 0 1,0 0 0,1 1-1,-1-1 1,0 0 0,0 0-1,1 1 1,-1-1 0,0 0-1,0 0 1,0 1 0,0-1-1,1 0 1,-1 1 0,0-1-1,0 0 1,0 1 0,0-1-1,0 1 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6:01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7167,'18'82'2598,"-5"-23"-1564,-1-7-862,-2 0-1,6 86 1,-15-134-136,-1 1 0,0 0 0,-1 0 0,1 0 0,-1-1 0,1 1 0,-2 0 0,1-1 0,0 1 0,-1-1 0,-2 6 0,4-10-17,0 1 1,-1-1-1,1 0 0,0 0 1,0 0-1,0 1 0,0-1 1,0 0-1,-1 0 0,1 0 1,0 1-1,0-1 0,0 0 1,0 0-1,-1 0 0,1 0 1,0 1-1,0-1 0,-1 0 1,1 0-1,0 0 0,0 0 1,-1 0-1,1 0 0,0 0 1,0 0-1,-1 0 0,1 0 1,0 0-1,0 0 0,-1 0 1,1 0-1,0 0 0,-1 0 1,-4-8 387,-1-15 2,5 6-185,0 1 0,1-1 0,1 0 0,0 0 0,1 0 0,1 0 0,1 1 0,0-1 0,1 1 0,1 0 0,1 0 0,0 1 0,0 0 0,14-19 0,-16 26-162,3-4 65,16-19 0,-20 27-168,1 0 1,-1 0-1,0 1 1,1-1-1,0 1 1,0 0 0,8-4-1,24-11-3276,40-27-1,-77 45 3309,21-13-3867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6:01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9215,'2'19'4110,"-2"-15"-3790,-3 163 809,0-102-1069,-1 12-18,0 197 151,8-241-157,-2-25 2,-1 0 1,0 0-1,-1 0 0,1 0 1,-3 15-1,2-23-25,0 0-1,0 0 0,0 1 1,0-1-1,0 0 1,0 0-1,0 1 0,0-1 1,0 0-1,0 0 1,0 1-1,0-1 0,0 0 1,0 0-1,0 1 0,0-1 1,-1 0-1,1 0 1,0 0-1,0 1 0,0-1 1,0 0-1,-1 0 1,1 0-1,0 1 0,0-1 1,0 0-1,-1 0 1,1 0-1,0 0 0,0 0 1,-1 0-1,1 0 0,0 1 1,-1-1-1,-5-8 599,-3-13 156,7 11-717,-1 0 0,2 0-1,-1 1 1,1-1 0,1-1 0,0 1-1,0 0 1,1 0 0,0 0 0,1 0-1,0 1 1,0-1 0,1 0 0,0 1-1,8-15 1,2-1 74,1 0 0,2 1 0,0 1 0,24-26 0,-28 35-164,26-23 0,-35 33 31,1 1 0,0 0-1,1 0 1,-1 1 0,0-1-1,1 1 1,0 0 0,-1 0-1,1 0 1,0 1 0,8-2-1,-10 3 10,0 0 0,-1 0-1,1 0 1,0 1 0,-1-1-1,1 1 1,0 0 0,-1 0 0,1 0-1,-1 0 1,0 0 0,1 1-1,-1-1 1,0 1 0,0-1 0,1 1-1,-2 0 1,1 0 0,0 0-1,0 0 1,0 0 0,-1 0-1,1 1 1,-1-1 0,0 0 0,2 4-1,2 6 110,0 1-1,0 0 1,4 23 0,-9-35-96,4 17 178,-1 0-1,-1 0 1,-1 0-1,-1 27 1,-14 71 552,12-99-695,2-14-36,0-1 0,-1 1 0,1 0 0,0 0 0,-1 0 0,0 0 0,0-1 0,-1 4-1,1-5-2,1 0-1,-1-1 1,0 1-1,1 0 1,-1 0-1,0-1 1,0 1-1,0-1 1,0 1-1,0 0 1,0-1-1,0 0 1,0 1-1,0-1 1,0 0-1,0 1 0,0-1 1,0 0-1,0 0 1,0 0-1,0 0 1,0 0-1,0 0 1,0 0-1,0 0 1,-2-1-1,-53-6-540,1 3-1,-87 4 1,92 4-2881,37-3-2513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6:06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7551,'3'9'475,"-1"1"0,0 0 0,0-1 0,-1 1 0,0 0 0,-1 0 0,0 0 0,-1 0-1,-2 15 1,1-9-34,1 0 0,1 21 0,2-30-313,-1 10-12,-4-13-340,-5-7-328,7 3 156,0-1 370,2-3-3460,7-31 337,-3 19 698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6:06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10975,'23'-3'320,"-2"1"-96,-1 2-24,0 2-200,-2-1 0,-7 1 0,-3-1 0,-3 1 64,3-1-64,2 2 64,9 3-64,1 0-1088,0 1-256,-8-3-48,-3-2-1960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6:06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8959,'6'52'2558,"-3"-33"-2310,-1 0-1,0 0 0,-3 33 0,1-52-240,0 0-1,1 1 1,-1-1 0,0 0-1,0 1 1,-1-1-1,1 0 1,0 1 0,0-1-1,0 0 1,0 0 0,0 1-1,0-1 1,0 0-1,0 1 1,-1-1 0,1 0-1,0 0 1,0 1 0,0-1-1,0 0 1,-1 0 0,1 0-1,0 1 1,0-1-1,-1 0 1,1 0 0,0 0-1,0 0 1,-1 1 0,1-1-1,0 0 1,-1 0-1,1 0 20,-1 0 0,1-1-1,0 1 1,0 0 0,-1 0-1,1-1 1,0 1-1,0 0 1,0 0 0,0-1-1,-1 1 1,1 0 0,0-1-1,0 1 1,0 0-1,0-1 1,0 1 0,0 0-1,0-1 1,0 1-1,0 0 1,0-1 0,0 1-1,0 0 1,0-1 0,0 1-1,0 0 1,0-1-1,0 1 1,0 0 0,0-1-1,2-5 35,0 0 0,0-1-1,1 1 1,0 0 0,0 1 0,0-1-1,0 0 1,6-5 0,38-42 544,-25 31-506,-16 15-98,27-27 0,-30 32 0,0 0 0,-1 0 0,1 0 0,0 1 0,0-1 0,0 1 0,0-1 0,0 1 0,0 0 0,0 0 0,6 0 0,-8 1 14,0 0 0,0 0-1,0 0 1,1 0-1,-1 0 1,-1 1 0,1-1-1,0 0 1,0 1 0,0-1-1,0 1 1,0-1-1,0 1 1,0-1 0,0 1-1,-1 0 1,1-1 0,0 1-1,0 0 1,-1-1-1,1 1 1,-1 0 0,1 0-1,0 0 1,-1 0 0,0 0-1,1 0 1,-1 0 0,1 1-1,1 5 149,-1-1 0,1 1 0,0 10 0,-1-9-48,1 23 421,-1-21-422,-1-1 1,1 0 0,1 0 0,3 13 0,-4-20-151,1 1 1,-1 0 0,0 0-1,1-1 1,0 1-1,-1-1 1,1 1 0,0-1-1,0 0 1,0 0 0,1 0-1,-1 0 1,0 0 0,1 0-1,-1 0 1,1-1 0,5 3-1,-3-2-478,1-1-1,0 1 0,0-1 1,0 0-1,0 0 0,0 0 1,11-1-1,-9-1-1226,1 0-1,0 0 1,-1 0 0,16-6-1,-10 2-816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6:07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526 0 11647,'-7'1'363,"1"1"0,-1 0 0,0 0 0,1 0 0,-1 1 0,1 0 0,0 0 0,0 0 0,0 1 0,0 0 0,1 0 0,-6 5 0,3-1-58,1 0-1,0 0 1,1 1 0,0 0-1,0 0 1,1 0 0,-5 12-1,9-18-282,-4 7 167,1 1 0,0 0 0,0 1-1,-3 16 1,7-25-159,-1-1 0,1 1 0,0-1 0,0 1 0,0-1 0,0 0 0,0 1 0,1-1 0,-1 1 0,1-1 0,-1 1 0,1-1 0,0 0 0,0 1 0,0-1-1,0 0 1,0 0 0,1 0 0,-1 0 0,1 0 0,-1 0 0,1 0 0,0 0 0,0-1 0,-1 1 0,1-1 0,0 1 0,4 1 0,1 0-8,-1-1 1,1 0-1,0 0 1,0 0-1,0-1 1,0 0-1,0-1 1,11 0-1,59-6-39,-66 4 25,-1 1-12,1-1-1,-1 0 1,21-7 0,-29 9-21,1-1 1,-1 0 0,0-1 0,1 1-1,-1 0 1,0-1 0,0 1-1,0-1 1,0 0 0,0 0 0,0 1-1,-1-1 1,1 0 0,-1-1-1,1 1 1,-1 0 0,0 0 0,0-1-1,0 1 1,0 0 0,0-1-1,0-2 1,1-3-48,-1 1-1,0-1 1,-1 1-1,0-1 1,0 0-1,0 1 1,-4-15-1,-2 50 813,-22 245-297,30 39 368,1-92-385,-3-201-269,-1 0 1,0 0-1,-2 0 0,0 0 0,-6 20 0,7-32-100,0-1-1,-1 0 0,1 0 0,-1 0 0,-1 0 1,1 0-1,-1-1 0,0 1 0,0-1 0,0 0 0,-1-1 1,0 1-1,0-1 0,0 1 0,0-2 0,-1 1 0,0-1 1,-7 4-1,0-2 36,0 0 0,-1-2 1,0 1-1,0-2 0,1 0 1,-1 0-1,0-2 0,-1 1 0,-14-3 1,-16-4-569,-66-17 1,32 6-1436,53 12-369,-32-11-1,10-2-4374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6:31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7807,'0'0'45,"1"0"-1,-1 0 1,1 0-1,-1 0 1,1 0-1,-1 0 1,1 0-1,-1 0 1,1 0-1,-1 0 1,1 0-1,-1 0 1,1 0-1,-1 0 1,1 1-1,-1-1 1,1 0-1,-1 0 1,0 1-1,1-1 1,-1 0-1,1 0 1,-1 1-1,0-1 1,1 0-1,-1 1 1,0-1-1,1 1 1,-1-1-1,0 0 0,0 1 1,1-1-1,-1 1 1,0-1-1,0 1 1,0-1-1,1 1 1,6 22 2055,-6-19-1964,19 79 1194,-4 0 0,8 128-1,-21-194-1064,-1-9-416,-2-14-2719,-2 2 814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6:31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11007,'29'-2'139,"-20"2"612,0-1-1,0 1 1,18 3 0,25 4-489,0-1 0,78-2 0,-97-5-307,1-2 0,38-8-1,-54 8-796,0-2 1,0 0-1,0-2 0,-1 0 0,23-12 1,-32 12-428,-3 3-2554,-8 6 1821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6:32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11647,'1'-1'65,"0"1"0,0 0-1,0 0 1,0 0-1,0 0 1,0 0 0,1 0-1,-1 1 1,0-1-1,0 0 1,0 0-1,-1 1 1,1-1 0,0 1-1,0-1 1,0 1-1,0-1 1,0 1 0,0-1-1,-1 1 1,1 0-1,0-1 1,0 1 0,-1 0-1,1 0 1,0 0-1,-1 0 1,1-1 0,-1 1-1,1 0 1,-1 0-1,0 0 1,1 0 0,-1 0-1,0 1 1,2 6 496,-1-1 1,0 1 0,0-1-1,-1 8 1,1-1-768,7 95 546,29 134 0,-29-215-212,-7-37-101,0 0 1,1 0-1,0 1 0,0-1 0,1 1 0,0-1 1,1 1-1,0 0 0,6-11 0,51-70 213,-23 44-313,-33 40 60,0 0 0,0 0 1,0 1-1,1 0 0,0 0 0,8-4 1,-14 8 15,1 0 1,-1 0 0,1-1 0,0 1-1,-1 0 1,1 0 0,-1 0 0,1 0 0,0 0-1,-1 0 1,1 0 0,-1 0 0,1 1-1,-1-1 1,1 0 0,0 0 0,-1 0-1,1 1 1,-1-1 0,1 0 0,-1 0 0,1 1-1,-1-1 1,1 0 0,-1 1 0,0-1-1,1 1 1,-1-1 0,1 1 0,-1-1 0,0 1-1,1-1 1,-1 1 0,0-1 0,0 1-1,1-1 1,-1 1 0,0-1 0,0 1-1,0 0 1,0-1 0,0 1 0,0-1 0,0 2-1,3 26 742,-10 35 1381,3-38-1085,1 27 0,3-48-1079,0 0-1,0 1 0,0-1 1,1 0-1,0 0 0,0 0 1,0 0-1,0 0 1,0-1-1,1 1 0,0 0 1,0-1-1,0 1 1,0-1-1,0 1 0,1-1 1,0 0-1,-1 0 0,1 0 1,0 0-1,1-1 1,-1 1-1,0-1 0,6 3 1,-1-2-987,-4-1-230,1-1-1,-1 1 1,0 0-1,0 1 1,0-1-1,5 4 1,-1 2-3439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12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12927,'3'9'192,"1"-2"-64,2-1 0,0 0-928,0-2-176,-1-2-40,3-5-3320</inkml:trace>
  <inkml:trace contextRef="#ctx0" brushRef="#br0" timeOffset="1">352 185 10591,'-9'-1'420,"0"0"-1,0 1 0,0 1 1,-12 1-1,17-1-314,1-1-1,0 1 1,-1 0-1,1 1 1,0-1-1,0 1 1,0-1-1,0 1 0,0 0 1,0 0-1,0 0 1,0 0-1,1 1 1,-5 4-1,-3 6 138,1 0-1,0 1 1,1 1-1,0 0 1,1 0-1,1 0 1,-9 31-1,13-37-122,0 0 0,1 1 0,0-1-1,0 1 1,1-1 0,0 1 0,1-1-1,0 0 1,1 1 0,0-1 0,0 0-1,1 1 1,0-1 0,0-1-1,6 11 1,-7-15-103,0 0-1,1 0 0,-1 0 0,1 0 1,0 0-1,1-1 0,-1 1 1,0-1-1,1 0 0,0 0 1,0 0-1,0-1 0,0 1 1,0-1-1,0 0 0,1 0 1,-1 0-1,1-1 0,-1 1 0,1-1 1,0 0-1,-1-1 0,1 1 1,0-1-1,0 0 0,0 0 1,-1 0-1,1-1 0,0 0 1,6-1-1,4-4-216,-1 0 1,0-1-1,-1 0 0,1-1 0,-1 0 1,20-18-1,66-69-2993,-55 51 365,-14 15-1514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6:32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115 175 10111,'18'3'91,"-8"-1"86,0 0-1,0 0 1,0-1-1,0-1 0,0 0 1,0 0-1,0-1 1,12-2-1,6-4 13,1 1-7,32-12 0,-53 15-164,0 0 1,-1-1 0,1 1 0,-1-2-1,1 1 1,-1-1 0,-1 0 0,11-10-1,-16 14 8,0 0 0,0 0 0,0-1 0,0 1-1,0 0 1,0 0 0,-1 0 0,1-1 0,0 1-1,-1 0 1,1-1 0,-1 1 0,1-1 0,-1 1-1,0-1 1,0 1 0,0-1 0,1 1 0,-1 0-1,-1-1 1,1-1 0,-1 1 67,1 0 0,-1 0-1,0 0 1,0 0 0,0 0 0,0 0-1,-1 0 1,1 1 0,0-1 0,-1 0-1,1 1 1,-4-3 0,-2-1 275,0 0 0,-1 0 0,0 1 1,0 0-1,-16-5 0,12 6-209,0 0-1,0 0 1,0 1 0,0 1-1,0 0 1,-1 1 0,1 0-1,0 0 1,0 2 0,0-1-1,0 2 1,0 0 0,0 0-1,0 1 1,1 0 0,-1 1-1,1 0 1,1 1 0,-1 1-1,1-1 1,0 2 0,0-1-1,1 1 1,0 1 0,0-1-1,1 2 1,0-1 0,1 1-1,0 0 1,1 1 0,0-1-1,0 1 1,1 0 0,-5 18-1,9-27-101,0 1-1,1 0 0,-1 0 1,1 0-1,0 0 0,0 0 1,0 0-1,0 0 0,0 0 1,0 0-1,1 0 0,0 0 1,1 5-1,-1-6-22,1 1 0,-1-1 0,0 0 1,1 0-1,0 0 0,-1 0 0,1-1 0,0 1 0,0 0 0,0-1 0,0 1 0,0-1 0,0 0 0,0 0 1,0 0-1,1 0 0,2 1 0,5 1-12,0 0 1,0-1 0,0-1-1,18 1 1,44-4 32,-46 1-50,119-10-424,-111 8-916,20-2-6495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7:11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97 6911,'-4'0'145,"5"0"182,8-1 241,10-6 908,33-19-1,-33 16-1118,30-11-1,-36 16-269,1 2 0,-1-1 0,1 2-1,0 0 1,0 1 0,24 0 0,82 16 264,-115-15-326,47 6 17,0-2 0,1-3-1,74-7 1,-79 3 83,-1 1-1,1 3 1,0 1 0,-1 3 0,0 2 0,88 24-1,-104-21-101,1-1 0,1-1-1,-1-2 1,46 3 0,199-10-146,-190-1 304,75-8 596,-2-1-230,0 18-303,-110-3-122,0-2 0,0-2-1,57-8 1,408-40 147,-389 42-161,32-1-45,-49 8-10,136-9-126,-146 0 165,-1 4 1,1 4-1,105 15 0,-167-14-79,-1-1 0,1-2 0,52-8 1,-19 1 12,286-3-1,-332 12-103,380 22 953,-374-20-1026,65 2 329,104-10 1,-118 1 10,-31 5-26,78 8 0,49 17 210,-176-24-370,142 16-39,-19-2-6,227 43 605,-265-46-328,135 3 0,14 1-156,-17 9-4,-189-24-57,-26-1-181,-20-1-184,-60 3-2620,24 0 793,-26 0-3196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7:12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7199,'88'15'225,"-9"-1"760,156 7-1,28-28 452,-64 0-1226,-50 2 58,99 1 271,-188 6-507,0 3 1,64 13-1,-32 2 103,68 12 402,172 29-1033,-259-48 627,0-2 1,101 0-1,147-17 810,-284 5-868,132-7 455,104-3 255,-209 10-722,262 1 151,-260 4-168,1 3 0,119 28 0,-122-20-29,1-3 0,0-3 0,114 1 0,207-11 1137,-386 1-1148,444 3 663,-220 8-529,84 9-72,96-4-224,-275-16 305,145-11 880,-123 1-1006,115-7 206,-180 19-13,2 0-613,-79-4-75,-8-2-348,-2 3 676,0 0 1,-1 1-1,1-1 1,0 0-1,-1 0 1,1 1-1,0-1 1,-1 1-1,-1-1 1,-13-4-757,0 0-1,1-1 1,-17-10 0,-37-20-3700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7:13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7167,'29'-9'0,"1"2"0,0 1 0,0 1 0,61-1 0,431-2 2360,-230 6-1265,95-4-478,-153 0-173,-24 0-386,198 16 659,-26 24-152,25-8-608,-305-23 165,219-5 593,-148-2-549,125-3 202,106 1 176,-160 6-466,45 2 524,37 1-312,21 1-92,-120 1 66,122 8 304,-229-6-201,239-18 0,-336 9-332,28-7 1,-45 8-24,-1 0-1,0-1 1,0 1 0,0-1 0,0-1 0,0 1 0,0-1 0,-1 1-1,1-1 1,-1-1 0,6-4 0,-9 7-14,-1 1 1,1-1-1,-1 0 0,1 1 0,-1-1 1,1 0-1,-1 0 0,1 1 1,-1-1-1,0 0 0,0 0 1,1 1-1,-1-1 0,0 0 1,0 0-1,0 0 0,0 0 1,0 1-1,0-1 0,0 0 1,0 0-1,0 0 0,0-1 1,-1 1-35,0 0 0,1 0 1,-1-1-1,0 1 0,0 0 0,0 0 1,0 0-1,0 0 0,0 0 1,0 0-1,0 0 0,-2-1 1,-4-2-363,0 0 0,-1 0 0,-13-4 0,18 7 262,-28-9-861,-1 1 0,0 2 0,-38-4 0,-97 0-2943,144 10 3372,-64-2-2395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7:13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7199,'35'-12'0,"-12"3"0,5-1 0,10-1-112,-1-1-16,-5 5-8,-7 4 0,-3 1 136,13 2 0,20-3 0,29 2 72,18-2 24,2 2 8,-4 1 0,-2 1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7: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11359,'432'34'0,"-376"-28"28,-26-2 46,718 102 440,-221-55-26,-42-44 314,-253-5-461,475-3 672,-497-1-499,-9 1-258,567-11-406,-169 11 1788,-210 4-961,-309-3-650,119-4 194,-158 0-158,-1-1 0,75-19 0,-105 21-31,32-9 89,66-28 0,-107 40-121,18-11-231,-19 10 218,1 1 0,-1 0 0,0 0 0,0 0 0,1-1 0,-1 1 0,0 0 0,0 0 0,1 0 0,-1-1 0,0 1 0,0 0 0,0-1 0,0 1 0,1 0 0,-1 0 0,0-1 0,0 1 0,0 0-1,0-1 1,0 1 0,0 0 0,0-1 0,0 1 0,0 0 0,0-1 0,0 1 0,0 0 0,0-1 0,0 1 0,0 0 0,0-1 0,0 1 0,0 0 0,0-1 0,-1 1 0,1 0 0,0 0 0,0-1 0,0 1 0,0 0 0,-1 0 0,1-1 0,0 1 0,0 0-1,-1 0 1,1-1 0,0 1 0,0 0 0,-1 0 0,1 0 0,0 0 0,-1 0 0,1-1 0,0 1 0,-1 0 0,1 0 0,0 0 0,-1 0 0,1 0 0,-1 0 0,-16-5-632,-1 1 0,0 0 0,-1 1 0,-31 0 0,18 0 9,-98-4-2432,-43-3-614,40-6 850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7:14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7199,'41'-7'127,"58"-2"0,-36 4-69,-51 4-101,474-26 1710,-273 26-493,169 11-957,-237 4-193,196 21 681,-93 2-893,1 0 114,80 7 576,57-8 569,-198-22-642,381 29 271,-104-39-508,-226-15-125,-78 1 137,99-2 160,145-6 520,-290 14-672,361-3 873,140 28-573,-603-21-528,246 0 234,-219-2-149,0-2-1,-1-2 0,0-2 1,53-17-1,-85 23-61,0-1-1,-1 0 1,0 0 0,0 0-1,0-1 1,0 0 0,-1 0-1,1-1 1,5-6-1,-9 10-1,-1-1-1,1 0 0,-1 0 0,0 1 1,0-1-1,0 0 0,0 0 0,0 0 1,0 0-1,-1 0 0,1 0 0,0 0 1,-1-1-1,0 1 0,1 0 0,-1 0 1,0 0-1,0 0 0,0-1 0,-1 1 1,1 0-1,0 0 0,-1 0 0,0 0 1,1 0-1,-1 0 0,0 0 0,0 0 1,0 0-1,0 0 0,0 0 0,-1 0 1,-1-2-1,-2 0-67,1 0 0,-1 0 0,1 0 0,-1 1 0,0-1 0,0 1 0,-1 1 0,1-1 0,-1 1 0,1 0 0,-1 0 0,-7-1 0,-12-3-453,-38-2 1,61 8 498,-413-10-6091,261 15 2192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7:1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4607,'19'-8'339,"1"1"0,1 0-1,-1 2 1,1 0 0,26-2-1,116-11 676,0 7 0,223 13 0,-166 22 35,35 3-942,435-31 70,57 6 1758,-586 11-1756,0 7 1,221 56-1,138 35-591,-391-96 632,133-2 0,-74-6 0,116-4 420,-66-3 10,124-4 1103,-49 11-2217,-270-5 361,159-4 80,-23 0 85,-92 6-21,-17 0-3,89-6 0,-145 1-32,184-14-3,-1 18 356,-192-2-312,42 0 143,-43-1-182,-1 0 1,1 0-1,-1-1 1,0 1-1,0-1 1,1 0-1,-1 0 1,0 0-1,0-1 1,0 1-1,4-3 1,-7 4-4,0 0-1,0 0 1,0 0 0,0 0 0,0 0 0,0 0-1,0 0 1,0 0 0,0 0 0,1 0-1,-1 0 1,0 0 0,0-1 0,0 1-1,0 0 1,0 0 0,0 0 0,0 0 0,0 0-1,0 0 1,0 0 0,0 0 0,0-1-1,0 1 1,0 0 0,0 0 0,0 0 0,0 0-1,0 0 1,0 0 0,0 0 0,0 0-1,0-1 1,0 1 0,0 0 0,0 0-1,0 0 1,0 0 0,0 0 0,0 0 0,0 0-1,0 0 1,-1 0 0,1-1 0,0 1-1,0 0 1,0 0 0,0 0 0,0 0-1,0 0 1,0 0 0,0 0 0,0 0 0,0 0-1,-1 0 1,1 0 0,0 0 0,0 0-1,0 0 1,-12-3 8,-17 0 63,-63-6 125,17 0-226,-126 2-192,2-1-40,159 3 127,0-2-1,-64-20 0,64 15 36,-1 2 0,-47-6 0,-375-10-235,453 26 329,-327-10-32,-255-10-127,466 13-103,-147-3 283,-556-5-213,-75 9 258,612 13 42,-132 6-162,157-10-388,120-4-38,7 1 668,-124 3 350,159 0-573,-207-22-1,168-8-167,11 1 273,63 13-17,-102-31 0,166 42-52,2 2 0,1-1 0,-1-1 0,1 1 0,-1 0 0,1-1 0,-1 0 0,1 0 0,-4-2 0,7 4 0,0 0 0,0 0 0,0-1 0,0 1 0,0 0 0,0 0 0,0 0 0,0 0 0,0 0-1,-1 0 1,1 0 0,0 0 0,0 0 0,0-1 0,0 1 0,0 0 0,0 0 0,0 0 0,0 0 0,0 0 0,0 0 0,0 0-1,0-1 1,0 1 0,0 0 0,0 0 0,0 0 0,0 0 0,0 0 0,0 0 0,0-1 0,0 1 0,0 0 0,0 0-1,0 0 1,0 0 0,0 0 0,1 0 0,-1 0 0,6-3-10,9 1-34,-13 2 35,114-2-249,118 13 1,-213-10 253,179 8 61,297-2-57,-286 8-85,119 13-150,229 16 674,-414-36-454,154 6-49,34 1 56,142 12-61,131-13 976,-486-14-641,63 0 99,119 2-51,247 8 7,71 5-193,-135-5 449,-474-10-546,243-10 532,-149 4-462,274-24 138,-17 0-62,-342 29-174,77-7 21,-86 7-40,-1-1 1,1-1-1,-1 0 0,0 0 1,0-1-1,16-8 1,-25 12-13,-1-1 1,1 1 0,0-1-1,-1 1 1,1 0 0,-1-1-1,1 1 1,-1-1 0,1 0 0,-1 1-1,1-1 1,-1 1 0,1-1-1,-1 0 1,1 0 0,-1 0 7,-1 1 0,1-1 0,0 1 1,0 0-1,0-1 0,0 1 0,0 0 0,-1-1 1,1 1-1,0 0 0,0-1 0,-1 1 0,1 0 1,0 0-1,0-1 0,-1 1 0,1 0 0,0 0 1,-1-1-1,1 1 0,0 0 0,-1 0 0,1 0 1,0 0-1,-1-1 0,1 1 0,-1 0 0,1 0 1,0 0-1,-1 0 0,1 0 0,-1 0 0,1 0 1,0 0-1,-1 0 0,1 1 0,-9-2-701,0 1 1,-17 2-1,-12 1-650,19-4 95,-34-5 0,-34-13-3211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2:19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20 5247,'-1'-1'220,"1"0"0,-1 0 0,0 1 0,0-1-1,1 0 1,-1 0 0,1 0 0,-1 0-1,1 0 1,-1 0 0,1 0 0,0 0-1,-1 0 1,1 0 0,0 0 0,0 0 0,-1-2 1555,0 7-1583,-23 52 683,24-55-864,-1 0 0,1-1-1,0 1 1,0-1 0,0 1 0,0 0-1,0-1 1,0 1 0,0 0 0,0-1-1,0 1 1,1-1 0,-1 1 0,0-1-1,0 1 1,0 0 0,1-1 0,-1 1 0,0-1-1,1 1 1,-1-1 0,0 1 0,1 0-1,13 12 462,0 1-157,-12-8-244,0-1 0,0 1 0,-1 0 0,0 0 0,0 0 0,0 0 0,-1 0 0,0 0 0,0 0 0,-2 9 0,1-9 6,1 0 1,-1-1 0,1 1-1,0 0 1,1 0 0,-1 0-1,1 0 1,0-1-1,1 1 1,-1 0 0,5 8-1,-2-7-14,-1 1-1,0 0 1,0-1 0,-1 1-1,0 0 1,2 16 0,-1 52 224,-3-52-87,3 32 1,15 41 253,-5-36 67,-7-16 6,-2 0 1,-3 53-1,-1-90-491,1 42 624,-10 73 0,6-97-541,1 1 0,1-1 1,3 31-1,16 79 87,-15-117-191,26 292 1822,-26-259-1542,-3-47-355,1 9 122,0 0-1,6 23 1,-6-34-190,0 1 0,0-1 0,0 1 0,1-1 1,-1 0-1,1 1 0,0-1 0,0 0 0,0 0 0,0 0 1,1-1-1,-1 1 0,1-1 0,0 1 0,4 2 1,-7-5-73,1 1 0,-1-1 0,1 0 1,-1 1-1,1-1 0,0 0 1,-1 0-1,1 0 0,0 0 0,-1 0 1,1 1-1,-1-1 0,1 0 1,0 0-1,-1-1 0,1 1 1,0 0-1,-1 0 0,1 0 0,0 0 1,-1 0-1,2-1 0,10-6-5876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2:19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6399,'-8'26'2379,"5"-19"-2027,1 0-1,0 0 1,0 0-1,1 0 1,-1 11-1,2 38 180,7 62-1,17 57 84,-5-34-129,-4 16-141,-8 198 0,-9-292-296,0 299 480,3-352-741,-1 1-1,2-1 1,-1 0-1,1 0 1,1 0-1,0-1 1,6 15-1,-8-21 117,1 0-1,-1 0 0,1 0 1,0 0-1,0-1 0,0 1 0,1 0 1,-1-1-1,0 1 0,1-1 1,0 0-1,0 0 0,-1 0 1,1 0-1,0-1 0,0 1 1,1-1-1,-1 1 0,0-1 0,0 0 1,1-1-1,-1 1 0,1 0 1,-1-1-1,4 0 0,-4 0-150,-1 0 0,0 0 0,1-1 0,-1 1 0,1-1-1,-1 0 1,4-1 0,16-11-2967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13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9727,'-23'265'3984,"21"-148"-3984,3-97 0,0 0 0,2 1 0,9 33 0,-12-51 2,1 0-1,0-1 1,0 1 0,0 0-1,0-1 1,1 0-1,-1 1 1,1-1-1,-1 0 1,1 1 0,0-1-1,0 0 1,0 0-1,0 0 1,0-1-1,0 1 1,3 1 0,-3-2 0,0-1 0,0 1 0,0 0 1,1-1-1,-1 0 0,0 0 1,0 1-1,1-1 0,-1-1 1,0 1-1,0 0 0,0 0 0,1-1 1,-1 1-1,0-1 0,0 0 1,0 0-1,0 0 0,0 0 0,0 0 1,2-2-1,4-1 45,-1-1 1,0 0-1,0-1 0,0 0 1,9-10-1,-14 12-111,1 1 1,-1 0-1,0-1 0,0 1 1,0-1-1,0 0 1,0 0-1,-1 0 0,0 0 1,0 0-1,0 0 0,0 0 1,0 0-1,-1-5 0,-1-4-4616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7:34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5887,'20'-19'1771,"-16"15"-1188,0 0-1,0 0 0,0 1 0,1-1 0,6-3 0,-11 7-563,0 0 0,0 0 0,0 0-1,0-1 1,1 1 0,-1 0 0,0 0 0,0 0-1,0 0 1,0 0 0,0 0 0,0 0-1,0 0 1,0 0 0,0 0 0,0 0-1,0 0 1,1 0 0,-1 0 0,0 0 0,0 0-1,0 0 1,0 0 0,0 0 0,0 0-1,0 0 1,0 0 0,0 0 0,0 0-1,0 0 1,1 0 0,-1 0 0,0 1 0,0-1-1,0 0 1,0 0 0,0 0 0,0 0-1,0 0 1,0 0 0,0 0 0,0 0 0,0 0-1,0 0 1,0 0 0,0 0 0,0 0-1,0 1 1,0-1 0,0 0 0,0 0-1,0 0 1,0 0 0,0 0 0,0 0 0,0 0-1,0 0 1,0 0 0,0 0 0,0 1-1,2 4 1328,1-1-1314,-2 1-1,1 0 1,0 0 0,-1 0 0,0 0 0,0 0-1,-1 0 1,1 0 0,-1 0 0,-1 6-1,0 2 226,-12 171 638,-10 204 977,19-335-1401,3 68 0,2-59-209,20 289 694,-19-332-899,1-1 0,1 1 0,0-1 0,2 0 0,7 19-1,-10-31-82,0-1-1,0 1 0,1-1 0,-1 1 0,1-1 1,1 0-1,-1 0 0,6 4 0,-7-7-140,0 1 0,1-1 0,0 1 0,0-1 0,-1 0 0,1-1 0,0 1 0,1-1 0,-1 0 0,0 0 0,0 0 0,0 0 0,6 0 0,11-4-1953,1-2-3426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7:35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0 7551,'-12'3'585,"1"1"0,0 0 0,1 1 1,-1 0-1,1 1 0,0 0 0,0 1 0,1 0 0,-16 15 0,6-3-365,2 0 1,0 2-1,-17 28 0,27-39-143,1 0 0,1 0-1,0 0 1,0 1 0,-3 12 0,7-19-53,0-1 0,0 1 0,0 0 0,1 0 0,0 0 0,-1 0 0,1 0-1,1 0 1,-1 0 0,0 0 0,1 0 0,0-1 0,0 1 0,0 0 0,1 0 0,-1-1 0,1 1 0,3 4 0,4 4-8,1 0-1,1-1 0,22 19 1,-20-19 168,0 1 0,16 18-1,-25-25-137,-1 0-1,0 0 1,0 0-1,0 0 0,0 1 1,-1-1-1,0 1 0,0-1 1,0 1-1,-1 0 0,1 6 1,-1-4 30,-1-1 0,1 1 0,-1 0 0,-1 0 0,0 0 0,0 0 0,-1-1 0,1 1 0,-2-1 0,1 1 1,-1-1-1,0 0 0,-1 0 0,1 0 0,-1 0 0,-1-1 0,1 1 0,-1-1 0,0 0 0,-1 0 0,1-1 1,-1 0-1,0 0 0,-1 0 0,1-1 0,-1 0 0,0 0 0,0-1 0,-9 4 0,3-3-30,1 0-1,0 0 0,-1-2 1,-21 3-1,33-5-104,0 0 0,1 0 0,-1 0 0,1 0 0,-1 0 0,0 0-1,1 0 1,-1 0 0,0-1 0,1 1 0,-1 0 0,1 0 0,-1 0 0,1-1 0,-1 1 0,1 0 0,-1-1 0,1 1 0,-1 0 0,1-1 0,-1 1 0,1-1-1,-1 1 1,0-2 0,1 1-39,0 0-1,0 1 1,-1-1-1,1 0 1,0 0-1,0 0 1,0 0 0,0 0-1,0 0 1,0 0-1,1 0 1,-1 0-1,0 0 1,1-1-1,2-5-414,0 0-1,0 1 0,6-10 1,-6 13 394,68-103-6801,-49 71 4004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7:35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11487,'-2'47'1139,"10"93"-1,-3-85-751,-3-28-310,13 131 431,-9-121-455,1-1 0,14 46 0,-19-76-39,1 0 1,-1 0-1,1 0 0,0 0 0,1-1 1,4 7-1,-8-11-8,1 0-1,0 0 1,-1-1 0,1 1 0,0 0 0,-1-1 0,1 1 0,0 0-1,0-1 1,0 1 0,0-1 0,0 1 0,0-1 0,-1 1 0,1-1 0,0 0-1,0 1 1,0-1 0,0 0 0,0 0 0,0 0 0,1 0 0,-1 0-1,0 0 1,0 0 0,0 0 0,0 0 0,0 0 0,0-1 0,0 1-1,0 0 1,0-1 0,-1 1 0,1-1 0,0 1 0,0-1 0,0 1-1,0-1 1,0 0 0,-1 1 0,1-1 0,0 0 0,-1 0 0,1 1-1,0-1 1,-1 0 0,1 0 0,0-1 0,3-6-274,0 1 1,0-1-1,0-1 1,-1 1-1,0 0 1,-1-1-1,0 0 0,0 0 1,-1 1-1,0-11 1,4-13-2041,-1 11-1508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7:35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12255,'10'-1'112,"1"-1"-32,2 1-8,5-2-848,1 0-176,-3-3-32,-5 0-3040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7:36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0 275 12895,'44'-2'-77,"-1"-1"0,80-17-1,-110 16 323,0-1-1,-1 0 1,1-1 0,21-13-1,-14 7-127,-12 8-67,0 0-1,0-1 1,-1 0-1,0 0 1,0-1-1,0 0 1,10-12-1,-16 17-35,-1 0-1,1 0 0,-1 0 1,1 0-1,-1 0 1,0 0-1,0 0 0,1 0 1,-1 0-1,0 0 0,0 0 1,0 0-1,0 0 1,0 0-1,0 0 0,0 0 1,0 0-1,-1 0 1,1 0-1,0 0 0,0 0 1,-1 0-1,1 0 0,-1 0 1,1 0-1,-1 0 1,1 1-1,-1-1 0,0 0 1,1 0-1,-2 0 1,-3-4 86,0 1 1,0 0-1,-10-7 1,8 6-25,-3-2-22,1 1 0,-1 0 0,-1 0-1,-18-7 1,25 12-29,0-1 0,0 2 0,0-1 0,0 0 0,0 1 0,0 0-1,0 0 1,0 0 0,0 0 0,0 1 0,0-1 0,0 1 0,0 0 0,0 0 0,0 1-1,0-1 1,-5 4 0,-5 4 43,1 0 0,0 1 0,0 1 0,1 0 0,0 1-1,1 1 1,0-1 0,-13 22 0,21-30-42,0 1 1,0 0-1,1-1 0,-1 1 1,1 0-1,0 0 1,1 1-1,-1-1 0,1 0 1,0 1-1,0-1 0,0 0 1,1 1-1,0-1 1,0 1-1,1-1 0,-1 1 1,1-1-1,0 0 1,0 1-1,1-1 0,0 0 1,0 0-1,0 0 0,0 0 1,1 0-1,3 4 1,4 3-9,0 0 1,0-1-1,1 0 1,1-1-1,0-1 0,0 1 1,1-2-1,0 0 1,0 0-1,1-1 1,0-1-1,0-1 1,1 0-1,16 4 1,-27-8-76,0-1 1,0 1 0,0-1-1,0 1 1,0-1-1,1 0 1,-1-1-1,0 1 1,0-1-1,0 0 1,0 0 0,0 0-1,0 0 1,0-1-1,-1 0 1,1 0-1,0 0 1,5-4-1,1-2-926,0-1 0,-1-1 0,-1 0 0,13-16-1,-16 18 325,12-13-3544</inkml:trace>
  <inkml:trace contextRef="#ctx0" brushRef="#br0" timeOffset="1">559 0 11327,'-2'3'163,"-1"0"0,1 0 0,0 0 0,0 0 0,1 1 0,-1-1 0,1 1 0,-1-1 0,1 1 0,0-1 0,0 1 0,1-1-1,-1 1 1,1 7 0,0 5-227,1 0 0,2 19 0,0-14 311,24 266 672,9 79-798,-31-327 27,-3-1 1,-2 49-1,-2-81-61,0-15-57,-2-16-195,-24-309-9207,25 273 6920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7:36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10623,'8'3'273,"-1"1"-1,1-1 0,-1 1 1,0 1-1,-1-1 0,1 1 1,-1 1-1,0-1 0,0 1 1,0 0-1,-1 0 0,0 0 1,0 1-1,-1 0 1,0 0-1,0 0 0,0 1 1,3 11-1,5 17 125,-4-14-292,-1 0-1,-1 0 1,-1 0 0,4 38 0,-9-56-100,0-1 0,0 0-1,0 1 1,-1-1 0,1 0-1,-1 0 1,0 1 0,0-1-1,0 0 1,0 0 0,-1 0-1,1 0 1,-1 0 0,0 0-1,-3 3 1,2-2 16,-1 0-1,0-1 1,0 0 0,0 0-1,0 0 1,0-1 0,-1 1-1,1-1 1,-7 2 0,-5 1-326,-1 0 0,0-2 0,0 0 0,-31 1 1,8-6-2810,37 2 1417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7:36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4 11327,'21'-2'767,"22"0"-1,-37 2-627,0 0-1,1 1 1,-1 0-1,0 0 0,0 1 1,1-1-1,10 6 0,-12-3-2,0-1-1,0 1 0,0 0 1,-1 1-1,1-1 1,-1 1-1,0 0 0,3 6 1,-2-4-60,3 3-30,-1 0 0,-1 1 0,0 0 1,0 0-1,5 17 0,-9-24-29,-1-1 1,0 1-1,0-1 1,0 1-1,-1-1 1,1 1-1,-1 0 1,0 0-1,0-1 1,0 1 0,-1 0-1,1-1 1,-1 1-1,0-1 1,0 1-1,0 0 1,0-1-1,-1 0 1,1 1-1,-1-1 1,0 0-1,0 0 1,-3 3-1,-2 2 5,-1-1 0,-1 0-1,1-1 1,-1 0 0,-13 6-1,-51 22 165,32-16-70,-155 77 94,229-99-358,48-19 107,23-5-69,-90 25 68,0 1 0,1 0 0,-1 1 0,1 1 0,18 2 0,-27-2 61,0 1-1,1 1 1,-1-1 0,0 1 0,0 0-1,0 0 1,0 1 0,0 0 0,-1 0-1,1 0 1,-1 1 0,0 0 0,0 0-1,0 0 1,0 0 0,-1 1 0,0 0 0,0 0-1,0 0 1,0 0 0,-1 1 0,0-1-1,0 1 1,0 0 0,-1 0 0,0 0-1,0 0 1,-1 0 0,2 11 0,-2-4 4,-1-1 1,-1 1 0,0-1-1,0 1 1,-1-1-1,-1 0 1,0 0 0,-1 0-1,0 0 1,-1-1 0,-6 12-1,8-17 0,0-1 0,0 1 0,-1-1 0,0 0 0,0 0 0,0 0 0,-1-1 0,1 1 0,-1-1 0,0 0 0,-1 0 0,1-1 0,0 0 0,-1 0 0,0 0 0,0-1 0,0 1-1,0-1 1,0-1 0,0 1 0,-1-1 0,1 0 0,-8 0 0,12-1-77,-1-1 0,1 1 0,0 0 0,0-1-1,-1 1 1,1-1 0,0 0 0,0 0 0,0 0 0,-1 0 0,1 0-1,0 0 1,1-1 0,-1 1 0,0-1 0,0 1 0,1-1 0,-1 0-1,0 1 1,1-1 0,0 0 0,-1 0 0,1 0 0,0 0 0,0 0-1,0 0 1,0-1 0,1 1 0,-2-3 0,0-8-1099,-1 1-1,1-1 1,1 1 0,0-15 0,1 26 1043,0-27-3766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7:37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19071,'1'3'152,"-2"2"-48,-2 0-8,-3 4-688,0 1-144,1-1-24,2-6-8,-12-24-11240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7:40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 26 6399,'-4'-4'414,"-1"1"-1,0 0 0,0 1 0,0-1 1,-1 1-1,1 0 0,-1 1 1,1-1-1,-1 1 0,0 0 0,-7 0 1,4 1-259,0 0 0,0 0 1,0 1-1,0 1 0,1-1 1,-15 5-1,15-2-24,0-1 1,1 1-1,0 0 0,-1 1 1,2-1-1,-1 2 0,0-1 1,-5 7-1,2-2 96,0 1 0,0 1-1,-12 20 1,16-22-146,1 1 0,0-1 0,1 1 0,0 0 0,0 1 0,1-1 0,1 0 0,0 1 0,0 17 0,1-19-25,1-1 0,1 1 0,0 0 0,0-1 0,1 1-1,0-1 1,1 1 0,0-1 0,0 0 0,1 0-1,8 14 1,-8-18-51,-1 0 0,1 0 0,-1-1 0,1 1 0,1-1 0,-1 0 0,0-1 0,1 1 0,0-1-1,0 0 1,0 0 0,0 0 0,1 0 0,5 1 0,-3-2 22,0 0-1,-1-1 1,1 0 0,0 0-1,0 0 1,0-1 0,0-1-1,0 1 1,12-3 0,-6-1-190,0 0 1,-1 0 0,0-1 0,0-1-1,0 0 1,0-1 0,-1 0 0,0-1-1,-1 0 1,0-1 0,13-12 0,21-28-4556,-31 35 946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7:41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50 8191,'-7'12'459,"0"0"0,1 1 0,1 0 0,0 0 0,1 0 0,0 1 0,-3 21 0,7-33-397,0-1-1,0 1 1,1 0-1,-1-1 1,0 1-1,1 0 1,-1-1-1,1 1 1,-1-1-1,1 1 1,0-1-1,-1 1 1,1-1-1,0 1 1,0-1-1,0 0 1,0 1-1,1-1 0,-1 0 1,0 0-1,0 0 1,1 0-1,-1 0 1,3 1-1,3 2-60,0 0 0,0-1 1,14 4-1,-9-4-4,0 0 0,0-1-1,1-1 1,-1 0 0,0-1 0,1 0 0,-1-1 0,0 0 0,0-1 0,0 0 0,0-1 0,0 0 0,20-9 0,-19 6-127,0 0 1,0-1-1,-1 0 1,0-1 0,-1 0-1,0-1 1,0 0-1,-1-1 1,0 0 0,-1-1-1,16-22 1,-24 31 120,0 1 1,0-1-1,0 0 1,0 0 0,0 0-1,0 0 1,0 0 0,-1 0-1,1 0 1,-1 0-1,1 0 1,-1 0 0,0 0-1,0 0 1,0 0-1,0 0 1,0 0 0,-1 0-1,1 0 1,-1-3-1,0 3 43,-1 0 0,1 0-1,-1-1 1,1 1 0,-1 0-1,0 1 1,0-1 0,0 0 0,0 0-1,0 1 1,0-1 0,0 1-1,0 0 1,-1 0 0,-3-2-1,-3-1 70,-2 1-1,1 0 1,0 0 0,-1 1-1,1 1 1,-21-1-1,-65 6 1039,90-3-1084,-39 3 751,-60 15 0,88-16-679,17-3-500,9-1-760,2 0-446,2 0-3137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13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1 144 13695,'45'-3'1176,"-5"-1"-352,-1 0-72,4-2-528,-9 1-96,-9 1-32,-9 1 0,-3 2-176,5-2-40,11-5-8,14-5 0,9-4-2176,1-5-432,-4-2-88,-3-3-928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7:41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11007,'0'9'1239,"1"1"0,4 14 0,0 8-892,34 237-419,-32-241 94,-5-20 34,0 0-1,-1 0 1,1 0-1,-1 0 1,-1 1-1,0 12 1,-3-14 87,0-8 41,-1-12 205,4-12-94,1 0 0,1 0 1,1 1-1,11-44 0,-6 37-227,18-49 1,-23 71-76,1 0 0,1 0 0,0 1 0,0-1 0,0 1 0,1 0 0,0 1 0,1-1 0,12-10 0,-18 17-5,0 0 1,0 0-1,0 0 1,0 0 0,0 1-1,0-1 1,1 0-1,-1 0 1,0 1 0,0-1-1,1 1 1,-1-1-1,0 1 1,1 0 0,-1-1-1,1 1 1,-1 0-1,0 0 1,1 0-1,-1 0 1,1 0 0,-1 0-1,0 1 1,1-1-1,-1 0 1,1 1 0,-1-1-1,0 1 1,1-1-1,-1 1 1,0 0 0,0-1-1,0 1 1,0 0-1,1 0 1,-1 0 0,0 0-1,0 0 1,-1 0-1,1 0 1,0 0 0,0 1-1,1 1 1,1 3-16,0 0-1,-1 0 1,1 0 0,-1 1 0,-1-1 0,1 1-1,-1-1 1,0 8 0,-2 102 210,0-84-205,0 0 0,8 62 0,-7-92 20,1 3 15,-1 0 1,2-1-1,-1 1 1,0 0-1,4 6 1,-5-11-12,0 0 0,0 0 1,0 0-1,0 0 0,0 0 0,0 0 1,0 0-1,0 1 0,1-1 0,-1 0 1,0 0-1,0 0 0,0 0 0,0 0 1,0 0-1,0 0 0,0 0 0,0 0 0,1 0 1,-1 0-1,0 0 0,0 0 0,0 0 1,0 0-1,0 0 0,0 0 0,0 0 1,1 0-1,-1 0 0,0 0 0,0 0 1,0 0-1,0 0 0,0 0 0,0-1 1,0 1-1,0 0 0,1 0 0,-1 0 1,0 0-1,0 0 0,0 0 0,0 0 0,0 0 1,0 0-1,0 0 0,0-1 0,0 1 1,0 0-1,0 0 0,0 0 0,0 0 1,0 0-1,0 0 0,0 0 0,0 0 1,0-1-1,0 1 0,0 0 0,0 0 1,3-8 61,-2 3-58,6-47 91,3 1-1,17-53 1,-22 90-92,0 0 0,1 0 0,0 1 0,1 0 0,0 0-1,2 0 1,-1 1 0,1 1 0,1-1 0,0 1 0,0 1 0,15-12 0,-22 21-9,-1-1-1,0 1 0,1-1 0,-1 1 1,1 0-1,-1-1 0,1 1 0,0 1 1,-1-1-1,1 0 0,0 1 1,0-1-1,3 1 0,-4 0-10,0 0 0,-1 1 0,1-1 1,0 1-1,0-1 0,0 1 0,-1 0 0,1-1 0,0 1 0,-1 0 0,1 0 1,-1 0-1,1 1 0,-1-1 0,1 0 0,-1 0 0,0 1 0,1-1 0,-1 1 0,1 2 1,4 6-26,0 0 1,-1 0 0,0 1 0,-1-1-1,4 17 1,9 59 122,-4-16-10,-8-48-132,-2-10-530,0 1 0,0-1 0,8 17 0,-11-28 509,0-1 0,0 0 0,1 1 0,-1-1 0,0 0 0,0 1 0,0-1 0,0 0 0,1 1 0,-1-1-1,0 0 1,0 1 0,1-1 0,-1 0 0,0 0 0,1 1 0,-1-1 0,0 0 0,1 0 0,-1 0 0,0 1 0,1-1 0,-1 0 0,0 0 0,1 0 0,-1 0 0,0 0 0,1 0 0,-1 0 0,1 0 0,-1 0 0,0 0 0,1 0-1,-1 0 1,1 0 0,-1 0 0,1 0 0,0-1-229,0 1 0,-1-1 0,1 0 0,0 1 0,0-1 0,-1 0 0,1 1 0,0-1 0,-1 0 0,1 0 0,-1 0 0,1 0 0,0-1 0,3-9-2778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7:42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8703,'57'7'2664,"-56"-6"-2574,0-1-1,0 0 1,0 0 0,0 1-1,0-1 1,0 1-1,0-1 1,-1 1-1,1-1 1,0 1-1,0 0 1,0-1 0,-1 1-1,1 0 1,0-1-1,-1 1 1,1 0-1,0 0 1,-1 0-1,1 0 1,-1 0 0,0 0-1,1 0 1,-1 0-1,0-1 1,1 1-1,-1 1 1,0-1 0,0 0-1,0 0 1,0 0-1,0 0 1,0 1-1,0 3 130,-1 1 0,1 0-1,-1-1 1,-3 9 0,0 6 8,0 0-1,1 0 1,-1 37 0,9 64-174,-2-60 22,3 43-21,0 108 62,-6-203-84,-1 0 0,0 0 0,0 0 0,0 0 0,-1 0 0,-1 0 0,0-1 0,-7 16 0,10-23-59,0-1 0,0 1 0,0-1 0,-1 1-1,1-1 1,0 0 0,-1 1 0,1-1 0,0 1 0,-1-1 0,1 0-1,0 1 1,-1-1 0,1 0 0,-1 1 0,1-1 0,-1 0 0,1 1-1,-1-1 1,1 0 0,-1 0 0,1 0 0,-1 0 0,1 1-1,-1-1 1,1 0 0,-1 0 0,0 0 0,0-1-59,0 1 0,0-1-1,1 1 1,-1-1 0,0 1 0,1-1 0,-1 0 0,1 1 0,-1-1 0,1 0-1,-1 1 1,1-1 0,-1 0 0,1 1 0,-1-3 0,-1-2-468,1 0 0,-1 0-1,1 0 1,-1-10 0,2-2-1837,4-27 0,-1 13 419,0-10-306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7:42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11391,'12'8'1400,"-1"-1"-109,19 18 0,-27-22-1140,0 0 0,0 0 0,-1 1 1,1-1-1,-1 1 0,1 0 0,-1 0 1,0 0-1,-1 0 0,2 4 1,4 16 51,-2 1 0,5 35 1,-9-49-167,-1 1 1,0-1-1,0 0 0,-1 0 1,-1 1-1,0-1 1,-6 20-1,6-26-39,0-1 1,0 0-1,-1 0 0,1-1 1,-1 1-1,0 0 1,0-1-1,0 0 0,0 1 1,-1-1-1,1 0 1,-5 2-1,7-4-80,0 0 0,-1 0-1,1-1 1,0 1 0,-1 0 0,1-1 0,-1 1-1,1-1 1,-1 1 0,1-1 0,-1 0 0,1 0-1,-1 1 1,1-1 0,-1 0 0,1 0 0,-1-1-1,1 1 1,-1 0 0,1 0 0,-1-1 0,1 1-1,-1-1 1,1 1 0,0-1 0,-1 0 0,1 0-1,0 1 1,-1-1 0,1 0 0,0 0 0,0 0-1,0 0 1,0 0 0,0-1 0,0 1 0,0 0-1,-1-3 1,1 1-368,-1 0 0,1-1 0,0 1-1,1 0 1,-1-1 0,0 1 0,1-1-1,0 0 1,0 1 0,0-1 0,0 1-1,1-5 1,2-5-3025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7:42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6 229 13279,'-3'27'474,"1"0"0,1 0 0,5 46 0,-3-70-469,0 1 0,0-1-1,0 0 1,0 1 0,0-1 0,1 0-1,-1 0 1,1 0 0,0 0-1,0 0 1,0 0 0,0-1-1,1 1 1,-1 0 0,1-1 0,5 4-1,-6-5-1,0 1 1,0-1-1,0 0 0,0 0 0,0 0 0,0 0 1,1 0-1,-1-1 0,0 1 0,1-1 0,-1 1 1,0-1-1,1 0 0,-1 0 0,1 0 0,-1 0 1,0-1-1,1 1 0,-1-1 0,0 1 0,1-1 1,-1 0-1,0 0 0,3-1 0,0-2 1,1 0 0,-1 0-1,0 0 1,0-1 0,-1 1-1,1-1 1,-1 0 0,0-1-1,3-6 1,5-10 20,11-24 0,-16 30-21,2-3 9,0-1 0,-2 0 0,0-1 0,6-29 0,-13 50-10,0 0 1,0 0-1,0-1 0,0 1 0,0 0 0,0 0 1,0 0-1,0 0 0,0 0 0,0-1 1,0 1-1,0 0 0,1 0 0,-1 0 0,0 0 1,0-1-1,0 1 0,0 0 0,-1 0 0,1 0 1,0 0-1,0 0 0,0-1 0,0 1 0,0 0 1,0 0-1,0 0 0,0 0 0,0 0 0,0-1 1,0 1-1,0 0 0,0 0 0,-1 0 0,1 0 1,0 0-1,0 0 0,0 0 0,0-1 0,0 1 1,-1 0-1,1 0 0,0 0 0,-6 5 404,-5 10 311,8-7-593,0 0 0,0 1 0,1-1 0,0 0-1,1 1 1,0-1 0,0 1 0,1 0 0,0-1-1,2 16 1,0-4 178,2 0-1,1-1 1,10 31-1,-12-43-315,2 7-145,0 0 1,1-1 0,12 20-1,-18-32 104,0-1 0,0 0-1,0 0 1,0 0 0,1 0-1,-1 1 1,0-1 0,0 0-1,0 0 1,0 0 0,0 0 0,0 0-1,0 1 1,1-1 0,-1 0-1,0 0 1,0 0 0,0 0-1,0 0 1,0 0 0,1 0 0,-1 0-1,0 0 1,0 0 0,0 0-1,0 0 1,1 0 0,-1 0-1,0 0 1,0 0 0,0 0-1,0 0 1,1 0 0,-1 0 0,0 0-1,0 0 1,1 0 0,2-7-1689,0-16-1089,-3 19 2074,2-12-1385,0-4-1435</inkml:trace>
  <inkml:trace contextRef="#ctx0" brushRef="#br0" timeOffset="1">519 1 13663,'-7'47'689,"1"0"0,3 0-1,4 75 1,1-101-580,2 0-1,1-1 1,9 27-1,26 54 95,-35-92-182,14 32 110,-17-38-144,-1-1-1,1 1 1,0-1-1,0 1 1,0-1 0,0 0-1,0 0 1,0 0-1,1 0 1,-1 0-1,4 2 1,-6-4 0,1 0 0,-1 0-1,1 0 1,-1 1 0,1-1 0,-1 0 0,1 0-1,-1 0 1,1 0 0,-1 0 0,1 0 0,-1 0-1,1 0 1,-1 0 0,1 0 0,-1 0 0,1 0-1,-1 0 1,1 0 0,-1-1 0,1 1 0,-1 0-1,1 0 1,-1-1 0,1 1 0,0-1 0,-1 1-69,1-1 0,0 0 0,0 0 0,0 0 0,-1-1 0,1 1 0,-1 0 0,1 0 0,-1 0 0,1-2 0,0-2-345,0 1-1,0-1 0,0 0 0,-1-8 0,-1 2-1219,0 0 1,-3-15 0,0 7-1785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7:43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12031,'22'-3'1584,"-1"0"-472,0 0-96,2 0-760,-1 0-160,-6 0-24,-5 2-8,-4-1-176,2 1-40,6-3-8,8-1 0,4-2-1840,4 0-368,-6 1-80,-2 3-1328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7:43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72 305 11391,'20'-12'314,"0"0"0,-1-2-1,-1 0 1,23-22-1,-30 24-240,0 0 0,0 0-1,10-18 1,-18 25-28,0 0-1,0 0 1,0-1 0,-1 1 0,0-1-1,0 1 1,-1-1 0,1 0-1,-1 1 1,0-1 0,-1 0 0,0-9-1,0 11 20,-1 1 0,1-1 0,-1 1-1,0 0 1,0-1 0,-1 1 0,1 0-1,-1 0 1,1-1 0,-1 1-1,0 0 1,0 1 0,0-1 0,-1 0-1,1 1 1,-1-1 0,-2-1 0,3 2-4,0 1 0,-1-1 0,1 1 0,0 0 0,0 0 0,-1 0 0,1 0 0,-1 0 0,1 1 0,-1-1 0,1 1 0,-1-1 0,1 1 0,-1 0 0,1 0 0,-1 0 0,1 1 0,-1-1 0,1 0 0,-1 1 0,1 0 0,-1 0 0,1-1 0,-3 3 0,-5 3 174,0 0-1,0 1 1,0 0-1,1 0 0,-15 17 1,11-9 244,0 0 0,-17 29 0,23-33-290,1 1 1,1-1-1,0 1 0,0 1 1,1-1-1,1 0 0,0 1 1,1 0-1,-1 13 0,2-16-119,1 1 0,0 0 0,1-1 0,1 1-1,-1-1 1,1 0 0,1 0 0,0 1 0,1-1 0,0-1-1,7 14 1,-8-17-61,1 0 0,0 0-1,0-1 1,0 0 0,0 0-1,1 0 1,0 0 0,0-1-1,1 1 1,-1-1 0,1-1-1,0 1 1,0-1 0,0 0-1,0 0 1,0-1 0,1 0-1,-1 0 1,1 0 0,-1-1-1,1 0 1,0 0 0,0-1-1,7 0 1,0-2-30,-1 0-1,1-1 1,0-1-1,-1 0 0,0-1 1,0-1-1,0 0 1,18-12-1,6-7-1190,45-41 0,-3 2-2127,-10 11-1561,-44 30 403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7:45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57 9727,'-4'-7'638,"-14"-22"1002,16 27-1487,1 0 0,-1 0 1,1 0-1,-1 1 0,0-1 1,0 0-1,0 1 0,0 0 1,0-1-1,-4-1 0,4 3-54,0-1 0,0 1 0,0 0 0,0 0 0,0 0 0,0 1 0,0-1 0,0 0 0,0 1 0,1 0 0,-1-1 0,0 1 0,0 0 0,0 0 0,1 0 0,-1 0 0,0 0 0,-2 2 0,-1 1 39,0 0 0,0 0 1,1 1-1,-6 6 0,5-4-80,0 1 0,1 0 0,0 0 0,0 0 0,1 0 0,0 1-1,1-1 1,0 1 0,0-1 0,1 1 0,-1 16 0,1 9-67,9 60 0,-4-52 36,19 297-398,-16-215 634,-1-54-168,-2-36 142,-2-1-1,-1 1 0,-1-1 0,-6 36 0,5-61-235,-1-2 0,0 1 0,0 0 0,0 0 0,-1-1 0,0 1 0,-1-1 0,0 0 0,1 0 0,-2 0 0,1 0 0,-1-1 0,0 0 0,0 0 1,0 0-1,-12 8 0,15-13-120,0 1 0,1 0 1,-1-1-1,0 1 1,0-1-1,0 0 0,0 1 1,0-1-1,0 0 1,0 0-1,0 0 0,0-1 1,0 1-1,1 0 1,-1-1-1,0 1 0,0-1 1,0 0-1,0 1 1,1-1-1,-1 0 0,0 0 1,1 0-1,-1-1 1,1 1-1,-2-1 0,-6-6-961,0 0-1,1-1 0,-9-11 0,8 10-191,-4-6-1547,-14-23 0,4 1-59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7:45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12159,'104'-3'2180,"110"11"-1,-187-4-1847,31 7 0,3 0-148,-39-8-468,0-1 0,0-1 0,-1-1 0,1-1 0,43-8 0,-61 8-25,1 0 0,-1 0 0,0 0 0,0-1-1,0 0 1,0 0 0,0 0 0,0 0 0,0 0 0,0-1 0,-1 0 0,0 1 0,1-2 0,-1 1 0,0 0-1,2-4 1,24-39-3907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7:49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45 7295,'27'-28'2400,"-25"27"-2296,0-1 0,0 0-1,0 1 1,0-1 0,1 1 0,-1 0-1,0 0 1,1 0 0,-1 0-1,0 0 1,1 0 0,-1 1 0,4-1-1,0 1-3,0 1-1,1 0 1,-1 0-1,0 0 1,0 1 0,0 0-1,0 0 1,0 1-1,0 0 1,-1 0-1,1 0 1,-1 0-1,0 1 1,7 6-1,-3-2 41,0 1-1,0 0 0,-1 1 0,-1 0 1,0 0-1,8 15 0,-14-22-101,1 0 0,-1 0-1,0 0 1,0 0-1,-1 0 1,1 0 0,0 0-1,-1 0 1,0 0-1,0 0 1,0 0 0,0 0-1,0 0 1,-1 0-1,1 0 1,-1 0 0,0 0-1,0 0 1,0 0 0,0 0-1,-1 0 1,-1 2-1,-4 6 69,-1 1-1,0-2 1,-18 19-1,3-4-176,-1 2 442,-2 0-1,0-2 0,-54 39 1,134-74 1326,-27 4-1206,77-16 1109,-90 20-1431,1 1 0,0 0 0,0 1 0,0 0 0,17 4 0,72 21-126,-100-24-86,-2-1-58,-1 1-1,0-1 1,0 0-1,0 0 1,1 0 0,-1 0-1,0 0 1,0 0-1,1 0 1,-1 0-1,0 0 1,0 0 0,0-1-1,3 0 1,-3 1-116,-1-1 1,1 1-1,0-1 0,-1 0 1,1 1-1,0-1 1,-1 1-1,1-1 1,-1 0-1,1 0 0,-1 1 1,1-1-1,-1 0 1,0 0-1,1 1 1,-1-1-1,0 0 0,0 0 1,1 0-1,-1 0 1,0 0-1,0-1 1,0-15-5350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7:51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7263,'-11'32'1046,"2"-1"-1,1 2 0,1-1 1,2 1-1,-2 43 0,7-64-928,-3 35 238,2 0 0,2 1 0,9 52-1,-9-92-299,1 0 0,0-1 0,0 1 0,1-1 0,0 0 0,0 0 0,8 13 0,-9-18-46,0 1-1,0-1 1,0 0 0,0 0-1,0 1 1,1-1-1,-1-1 1,1 1-1,-1 0 1,1-1 0,0 1-1,-1-1 1,1 0-1,0 0 1,0 0 0,0 0-1,0 0 1,0-1-1,0 1 1,0-1-1,0 0 1,4 0 0,4-1-30,-1-1 1,1 0 0,-1 0 0,0-1 0,0-1 0,0 0 0,0 0-1,0-1 1,11-7 0,-9 4-697,0-1 0,0 0 0,0-1 0,-1-1 0,19-22 0,-13 8-3569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17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6783,'1'16'4325,"-2"13"-3810,-12 330 645,13-332-1043,7 39 0,-6-58-64,1 0 0,0 0-1,0-1 1,0 1-1,1-1 1,0 0 0,1 0-1,0 0 1,7 11-1,-11-18-62,1 0 1,-1 0-1,0 0 0,0 1 0,0-1 0,1 0 1,-1 0-1,0 0 0,0 0 0,0 1 0,1-1 1,-1 0-1,0 0 0,0 0 0,1 0 0,-1 0 1,0 0-1,0 0 0,1 0 0,-1 0 0,0 0 1,1 0-1,-1 0 0,0 0 0,0 0 0,1 0 1,-1 0-1,0 0 0,0 0 0,1 0 0,-1 0 1,0 0-1,0 0 0,1-1 0,-1 1 0,10-11-1335,5-22-1808,-12 25 2632,13-30-2572,-9 18 982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7:51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11135,'23'-10'344,"3"-3"-62,0 2-1,1 1 1,0 1 0,30-6-1,-51 15-247,-1 0 0,0 1 0,1-1 0,-1 1 0,0 0 0,0 0 0,1 1 0,-1 0 0,0-1 0,7 5 0,-3-2-2,0 0 8,-1 0 0,1 0 0,-1 1 0,0 0 1,0 0-1,0 1 0,-1 0 0,0 1 1,0-1-1,-1 1 0,0 0 0,0 1 0,0 0 1,-1 0-1,0 0 0,-1 0 0,0 1 0,4 11 1,22 88 1105,0 0-254,-27-101-837,0 1-1,0-1 1,8 11 0,-10-17-49,0 1 1,0 0-1,0-1 0,1 1 1,-1-1-1,0 1 1,1-1-1,-1 0 0,1 1 1,-1-1-1,1 0 1,0 0-1,0 0 0,-1 0 1,1-1-1,0 1 1,0 0-1,0-1 1,2 1-1,-3-1-43,0 0 0,0 0 0,0 0 0,0-1 0,0 1 0,0 0 0,0-1 0,0 1 0,0-1 0,0 1 0,-1-1 0,1 1 0,0-1 0,0 0 0,-1 1 0,1-1 0,0 0 0,-1 1 0,1-1 0,-1 0 0,1 0 0,-1 0 0,1 1 0,-1-1 0,1 0 0,-1 0 0,0 0 0,0 0 0,1 0 0,-1 0 0,0-1 0,1-5-876,0 0-1,0-1 0,-1-8 1,0 5-336,0-6-640,1-4-1434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7:52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1 11903,'-32'22'1312,"1"2"0,1 1 0,-42 47 0,64-61-820,0 0-1,-12 25 0,5-9-237,-115 236 699,122-246-895,1-8-29,7-9-64,0 0 1,0 0-1,-1 0 0,1 0 0,0 0 1,0 0-1,0 0 0,-1 0 0,1 0 1,0 0-1,0 0 0,0 0 0,0 0 1,-1 0-1,1 0 0,0 0 0,0 0 1,0 0-1,-1 0 0,1 0 0,0-1 1,0 1-1,0 0 0,0 0 0,-1 0 1,1 0-1,0 0 0,0 0 0,0-1 0,-1 0-112,1 0-1,-1 1 0,1-1 0,-1 0 0,1 0 0,0 0 0,-1 0 0,1 0 0,0 0 0,0 0 0,0 0 0,0 0 1,0 0-1,0 0 0,0 0 0,0-2 0,3-5-1021,-1-1-1,1 1 1,7-13 0,2-4-3285</inkml:trace>
  <inkml:trace contextRef="#ctx0" brushRef="#br0" timeOffset="1">590 22 13055,'9'50'3755,"3"96"-1,-12-88-2757,-9 77 0,8-125-983,0 0 1,-1 0 0,-1-1-1,-6 18 1,7-23-82,1 0 0,-1-1 1,0 1-1,-1-1 1,1 1-1,-1-1 0,0 0 1,1 0-1,-1 0 0,0 0 1,-1-1-1,1 1 0,0-1 1,-6 3-1,-2 0-603,0-1 1,0 0-1,-1-1 0,1 0 0,-1-1 1,0 0-1,0-1 0,-20 0 0,0-4-5238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7:53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8191,'63'8'4310,"33"-7"-2828,-45-4-1134,-1-1-1,78-18 1,-128 22-375,0 0 1,0 0-1,0 0 1,0 0-1,0 0 1,0 0-1,0 0 1,0 0-1,1 0 1,-1-1-1,0 1 1,0 0-1,0 0 1,0 0-1,0 0 1,0 0-1,0 0 1,0 0-1,0 0 0,0 0 1,1 0-1,-1 0 1,0 0-1,0 0 1,0 0-1,0 0 1,0 0-1,0 0 1,0 0-1,0 0 1,1 0-1,-1 0 1,0 0-1,0 0 1,0 0-1,0 0 1,0 0-1,0 0 1,0 1-1,0-1 1,0 0-1,0 0 0,0 0 1,1 0-1,-1 0 1,0 0-1,0 0 1,0 0-1,0 0 1,0 0-1,0 0 1,0 1-1,0-1 1,0 0-1,0 0 1,0 0-1,0 0 1,-4 5-2468,-1-1-1685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7:54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14815,'25'-6'320,"1"0"-96,0 0-24,7-1-104,-1 0-32,0-1 0,-13 4 0,-6 1-1816,2 0-360,9-3-80,13-2-1944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7:54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8447,'9'-2'740,"0"1"-1,0 0 0,0 0 0,0 1 0,12 1 0,49 9 724,-49-7-1025,106 23 653,44 5 145,-138-28-1148,-1-2 0,1-1 0,0-2 0,-1-1 0,0-1 0,0-2 0,58-18 0,-84 22-290,18-7-287,-23 9 371,0-1 0,0 1 0,0-1 0,0 1 0,0-1 0,-1 1 0,1-1 0,0 0 0,0 1 0,0-1 0,-1 0 0,1 0 0,0 1 0,-1-1 0,1 0 0,-1 0 0,2-2 0,-2 3 59,-1 0 0,1-1 0,0 1 0,0 0 0,0 0 0,0-1 0,0 1 0,0 0 0,0 0 0,0-1-1,0 1 1,-1 0 0,1 0 0,0 0 0,0-1 0,0 1 0,-1 0 0,1 0 0,0 0 0,0 0 0,0-1 0,-1 1 0,1 0-1,0 0 1,0 0 0,-1 0 0,1 0 0,0 0 0,0 0 0,-1 0 0,1 0 0,0 0 0,0 0 0,-1 0 0,1 0 0,-1 0-1,-11-1-1018,12 1 1036,-62 6-4784,35-2 2054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7:54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 10751,'-4'3'280,"-1"0"-1,1 0 0,0 1 0,0 0 0,0-1 1,0 2-1,0-1 0,1 0 0,-3 6 0,4-7-186,0 0 0,1 0-1,0 0 1,0 0 0,0 1-1,0-1 1,0 0-1,1 1 1,-1-1 0,1 1-1,0-1 1,0 0-1,0 1 1,1-1 0,-1 1-1,2 3 1,2 10 3,2-1-1,0 1 1,0-1 0,2 0-1,11 18 1,-13-24-51,1-1 0,1 0-1,-1 0 1,2 0 0,-1-1 0,1 0 0,0 0-1,18 10 1,0-4 74,0 0 1,0-2-1,41 12 0,89 16 206,-128-33-255,-12-3-23,-3-1 13,1 0 0,0 1 1,19 9-1,-33-12-58,-1-1 0,1 0-1,-1 0 1,0 0 0,1 0-1,-1 1 1,0-1 0,0 0-1,1 0 1,-1 1 0,0-1-1,1 0 1,-1 1 0,0-1-1,0 0 1,1 0 0,-1 1-1,0-1 1,0 1 0,0-1-1,0 0 1,0 1 0,1-1-1,-1 0 1,0 1 0,0-1-1,0 1 1,0-1 0,0 0 0,0 1-1,0-1 1,0 1 0,0-1-1,-1 0 1,1 1 0,0-1-1,0 0 1,0 1 0,0-1-1,0 0 1,-1 1 0,1-1-1,0 0 1,0 1 0,-1-1-1,1 0 1,0 1 0,0-1-1,-1 0 1,1 0 0,0 1-1,-1-1 1,1 0 0,-1 0-1,-22 15 150,19-13-128,-193 94 594,42-24-490,101-44-236,-1-2 142,2 4 1,-57 40 0,106-67-64,0 0 1,0 0 0,0 1 0,1 0-1,-5 5 1,8-9 36,0 1 0,-1-1 1,1 1-1,0 0 0,-1-1 0,1 1 0,0-1 0,0 1 0,0 0 0,-1-1 0,1 1 1,0 0-1,0-1 0,0 1 0,0-1 0,0 1 0,0 0 0,0-1 0,0 1 0,1 1 0,-1-2 18,1 1-1,0 0 0,-1 0 0,1-1 0,0 1 0,-1 0 0,1-1 0,0 1 0,0-1 0,0 1 0,-1-1 0,1 0 0,0 1 0,0-1 0,0 0 0,0 1 0,0-1 0,0 0 0,1 0 0,35 5 443,-1-2-1,1-2 0,52-5 0,-38 2-179,28-1 256,0 4 0,1 3-1,80 15 1,-95-8-799,-1-3 1,1-2 0,107-5-1,-165-2-157,1 0-1,-1 0 0,0 0 0,0 0 1,1-1-1,-1-1 0,0 1 0,8-5 1,21-15-6389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7:57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446 3 7199,'-8'-1'429,"-1"0"0,0 1 0,1 0 0,-1 0-1,0 1 1,1 0 0,-1 1 0,1 0 0,-1 0-1,1 1 1,0 0 0,0 0 0,0 1-1,-13 8 1,16-9-419,0 1-1,0 0 0,0 1 1,1-1-1,0 1 1,0 0-1,0 0 0,0 0 1,1 1-1,-4 6 0,3-4 13,1 2-1,0-1 0,0 0 0,1 1 0,-3 18 0,4 3 23,1 0 0,2 0-1,5 36 1,-4-48-41,31 201 318,8 80 228,-37-243-507,3 37 118,-4 95 0,-5-170-25,0-1 0,-2 0-1,0 0 1,-10 31 0,10-42-77,1-1 0,-2 1-1,1 0 1,-1-1 0,0 0 0,-6 8 0,7-11-36,0 0 0,0 0 0,0 0 1,-1 0-1,1-1 0,-1 1 0,0-1 0,1 0 0,-1 0 0,0 0 0,-7 1 0,7-2-10,0 0-1,0 0 0,0-1 0,0 0 1,0 0-1,-1 0 0,1-1 0,0 1 1,0-1-1,0 0 0,0 0 0,0 0 1,0-1-1,0 0 0,1 1 0,-1-1 1,0 0-1,-4-4 0,-2-2-349,0 0 0,1-1-1,0 1 1,-15-20 0,10 9-1271,1 0-1,1-2 1,0 1 0,2-1-1,-12-32 1,7 7-882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7:57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10847,'64'-7'1288,"-3"3"-384,-1 2-72,9 2-288,-5 0-48,-3 2-16,-29-1 0,-13 2-328,1 0-72,17 3-16,19 0 0,14-1-408,4-2-80,-10-10-24,-9-12-5600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7:59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9599,'6'0'605,"0"1"-1,0 0 1,0 0 0,-1 1-1,1-1 1,-1 1-1,1 1 1,5 2-1,44 27 135,-36-20-671,-11-7-19,33 22 15,-38-25-53,-1 0 1,1 1-1,-1-1 1,1 1-1,-1-1 0,0 1 1,0 0-1,0 0 0,-1-1 1,1 1-1,2 6 1,-4-7 4,0-1 0,0 0 0,0 1 0,0-1 0,0 0 1,0 1-1,0-1 0,0 0 0,-1 0 0,1 1 1,0-1-1,-1 0 0,1 0 0,-1 1 0,0-1 0,1 0 1,-1 0-1,0 0 0,0 0 0,1 0 0,-1 0 0,0 0 1,0 0-1,0 0 0,0-1 0,0 1 0,-2 1 0,-4 2-3,0 0 0,0 0-1,-10 3 1,10-4 13,-52 18 67,41-16-52,-32 14 1,50-19-24,0 0 0,0 0 0,0 0-1,0 0 1,-1 0 0,1 0 0,0 0 0,0 0 0,0 0 0,0 0 0,0 0-1,-1 0 1,1 0 0,0 0 0,0 0 0,0 1 0,0-1 0,0 0 0,0 0 0,-1 0-1,1 0 1,0 0 0,0 0 0,0 0 0,0 0 0,0 1 0,0-1 0,0 0-1,0 0 1,0 0 0,-1 0 0,1 0 0,0 0 0,0 1 0,0-1 0,0 0 0,0 0-1,0 0 1,0 0 0,0 0 0,0 1 0,0-1 0,0 0 0,0 0 0,0 0-1,0 0 1,1 1 0,7 0 509,16-1 187,142-21 2650,10 0-3247,-164 21-574,-1 0-1,1 0 1,0 1 0,-1 1-1,1 0 1,-1 0 0,14 6-1,-11-3-2358,1 1-1,20 13 0,-19-10-1529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7:59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8191,'2'67'6373,"4"33"-5678,-1-29-323,-2-38-272,0-1 0,2 0 0,2 0 0,1 0 0,17 43 0,-20-67-482,-2-9-1136,3-13-2398,-4 8 2943,2-5-2654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18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8575,'70'-21'2839,"76"-31"0,-11 2-2930,-98 39-638,65-12-1,-91 20-1578,-20 7-4504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8:00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1 12543,'-9'6'123,"-119"79"1238,110-72-983,1 2 1,0 0-1,1 0 1,-24 31-1,39-44-338,0-1 0,0 1 0,0 0 0,0-1 0,0 1 0,1 0-1,-1 0 1,1-1 0,-1 1 0,1 0 0,-1 0 0,1 0 0,0 0 0,0-1-1,0 1 1,0 0 0,0 0 0,1 0 0,-1 0 0,0-1 0,1 1 0,0 0-1,-1 0 1,1-1 0,0 1 0,0 0 0,1 2 0,3 3 162,1 0 1,0-1-1,0 1 0,11 8 1,-4-4 215,-4-2-217,0-2 0,1 1 0,-1-1 0,16 8 0,-19-12-182,1 0 1,-1-1-1,1 0 1,0 0-1,-1 0 0,1-1 1,0 0-1,14 1 1,-11-2-447,-1 0-1,1 0 1,-1-1 0,0-1 0,1 1-1,-1-2 1,0 1 0,17-8 0,12-13-5439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8:00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 11359,'-9'11'89,"-12"13"443,2 1 0,0 1-1,-28 55 1,44-71-228,0 0 0,1 1 0,0-1 0,0 1 0,1-1-1,1 1 1,1 17 0,-1-17-187,0 10 86,2-1 0,0 1 0,1-1 0,1 0 0,1 0 0,1 0-1,15 37 1,-16-49-160,-1 0 0,1 0 1,0 0-1,1-1 0,0 0 0,0 0 0,1 0 0,12 10 0,-13-13-94,0 0 0,0-1 1,1 1-1,0-1 0,-1 0 0,1-1 1,0 0-1,0 0 0,1 0 0,-1-1 0,0 0 1,10 0-1,-11-1-203,-1 0-1,1-1 1,0 1 0,-1-1-1,1 0 1,-1-1 0,0 1 0,1-1-1,-1 0 1,5-3 0,22-14-5184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8:00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13183,'28'-13'133,"0"1"0,1 1 0,0 2-1,57-11 1,-82 19-83,-1 1-1,0 0 0,1 0 0,-1 1 0,1-1 1,-1 1-1,0 0 0,1 0 0,-1 0 0,0 0 1,0 0-1,0 1 0,6 3 0,0 1 188,0 1-1,14 15 0,-12-12-172,10 10 254,-2 1 1,-1 1-1,16 24 1,41 77 688,-61-97-815,1-1 0,2 0 0,0-1 1,21 21-1,-30-37-153,-1 0-1,1-1 1,0 0 0,1 0 0,-1-1 0,1 0-1,1-1 1,-1 0 0,1 0 0,0-1-1,0-1 1,0 1 0,0-1 0,16 2 0,-19-5 1,0 1 0,0-1 0,-1-1 1,1 1-1,0-1 0,0 0 0,0-1 1,0 0-1,9-4 0,-15 6-48,-1 0-1,1 0 1,0-1 0,-1 1-1,1 0 1,-1-1 0,0 1-1,1-1 1,-1 1-1,1-1 1,-1 1 0,0-1-1,1 1 1,-1-1 0,0 1-1,1-1 1,-1 1-1,0-1 1,0 0 0,0 1-1,1-1 1,-1 1 0,0-1-1,0 0 1,0 1 0,0-2-1,0 0-131,-1 0-1,1 0 1,-1 0 0,1 0-1,-1 0 1,0 0 0,0 1-1,-1-4 1,-3-2-878,0-1 0,-11-11 1,-29-33-4922,26 32 2316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8:01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452 0 18303,'-31'24'-29,"20"-17"-19,0 1-1,0 1 1,1-1-1,1 2 1,0-1 0,-13 17-1,-21 39 49,-61 100 0,80-121 1,-33 54-3,45-79 6,0-1 0,-31 32 0,40-47 40,-1 0 1,1 0-1,-1 0 0,-6 3 1,10-5-58,-1-1 0,1 0 0,0 0 0,-1 1 0,1-1 1,-1 0-1,1 0 0,-1 1 0,1-1 0,0 0 0,-1 0 0,1 0 0,-1 0 1,1 0-1,-1 0 0,1 0 0,-1 0 0,1 0 0,-1 0 0,1 0 0,-1 0 1,1 0-1,-1 0 0,1 0 0,0 0 0,-1 0 0,1-1 0,-1 1 0,1 0 1,-1 0-1,1-1 0,0 1 0,-1 0 0,1-1 0,0 1 0,-1 0 0,1-1 1,0 1-1,-1 0 0,1-1 0,0 1 0,0-1 0,-1 1 0,1 0 0,0-1 1,0 1-1,0-1 0,0 1 0,0-1 0,0 1 0,0-1 0,-1 1 0,1-1 1,1 1-1,-1-1 0,0 1 0,0 0 0,0-1 0,0 0 0,1-5-402,0-1 1,1 1-1,0 0 0,0 0 1,0 0-1,1 0 0,-1 0 0,7-8 1,-1-2-946,8-15-1194,-1-5-1364</inkml:trace>
  <inkml:trace contextRef="#ctx0" brushRef="#br0" timeOffset="1">1083 22 19199,'7'11'32,"-1"-1"-1,0 1 0,0 1 1,-2-1-1,5 14 0,-8-19-15,0-1 0,0 1-1,0-1 1,-1 1 0,0 0 0,0-1-1,0 1 1,-1-1 0,0 1 0,0-1-1,0 1 1,-1-1 0,1 1-1,-4 5 1,-15 30-166,-2 0-1,-2-1 1,-2-2 0,-1-1-1,-1 0 1,-3-3 0,0 0-1,-47 37 1,60-57-372,-1-1 1,0-1-1,-1 0 1,-33 14-1,-18 0-5237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00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5887,'0'0'1300,"0"0"-955,0-1-1,0 1 1,0-1-1,0 1 0,1-1 1,-1 1-1,0-1 0,0 1 1,1-1-1,-1 1 1,2-2 1377,-2 1-1378,0 1 0,1 0 1,-1-1-1,1 1 0,-1 0 1,1 0-1,0-1 1,3 0-311,0 0-1,-1 0 1,1 0 0,1 0 0,-1 1 0,6 0 0,-8 0-113,0 0 1,0 0-1,0 0 0,-1 1 0,1-1 1,0 1-1,0 0 0,0-1 0,-1 1 1,1 0-1,0 0 0,-1 0 0,1 0 1,0 1-1,-1-1 0,0 0 0,1 0 1,-1 1-1,2 1 0,8 17-3647,-5-7-312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01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7199,'20'2'6335,"14"-2"-6702,-33 0 346,0 0-1,0 0 0,0 0 1,0 0-1,0 0 0,0 0 1,0 0-1,0 0 0,0 1 1,0-1-1,0 0 0,0 1 1,1 0-1,-1 0-357,0-1-1,0 1 1,0 0 0,0 0 0,0 0 0,0 0-1,0 0 1,0 0 0,-1 0 0,2 2 0,1 2-3027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01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12383,'4'1'1224,"0"1"-360,1-1-80,1 1-624,1-1-160,0-1 0,-1 0 0,-2 0-936,3 1-216,4-1-48,8 0-3776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14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1 9311,'-39'130'4321,"2"-5"-3674,14-56-392,-3-1-1,-3-1 0,-63 106 1,86-165-220,1 0 1,0 1 0,1-1 0,0 1 0,0 0-1,1 0 1,0 0 0,0 1 0,1-1 0,1 1-1,-1-1 1,1 16 0,1-24-29,0-1 1,0 1-1,0-1 1,0 1-1,0 0 0,0-1 1,0 1-1,1 0 0,-1-1 1,0 1-1,0-1 1,1 1-1,-1 0 0,0-1 1,1 1-1,-1-1 1,0 1-1,1-1 0,-1 1 1,1 0-1,0-1-30,-1 0-1,0 0 1,1 0-1,-1 0 1,1 0-1,-1 0 1,1 0-1,-1 0 1,1 0-1,-1 0 1,0 0-1,1 0 1,-1 0-1,1 0 1,-1-1-1,1 1 1,-1 0-1,0 0 1,1 0-1,-1-1 1,1 1-1,3-3-539,0-1 0,0 1 0,6-8 1,-6 7-109,39-53-4437,-28 42 2233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14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7551,'0'0'115,"0"0"-1,1 0 1,-1 0-1,1 0 1,-1-1-1,0 1 1,1 0 0,-1 0-1,1 0 1,-1 0-1,0 0 1,1 0-1,-1 1 1,0-1-1,1 0 1,-1 0-1,1 0 1,-1 0-1,0 0 1,1 1-1,-1-1 1,0 0-1,1 0 1,-1 0-1,0 1 1,0-1-1,1 0 1,-1 1-1,0-1 1,0 0-1,1 0 1,-1 1-1,0-1 1,1 1-1,9 15 823,-9-15-567,9 18-40,-1 1 0,0-1 0,9 38 1,-10-33-184,40 189 664,-17-63-407,-22-116-319,2 1 0,17 39 1,-25-66-136,0-1 0,-1 1 1,0 0-1,-1-1 0,0 1 0,0 0 1,-1 0-1,0 0 0,0 0 1,0 0-1,-1 0 0,-1-1 1,1 1-1,-4 8 0,3-9-624,-1 1-1,0-1 0,0 0 1,0-1-1,-1 1 0,0-1 1,0 1-1,-11 10 0,6-11-1313,2-5-868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15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14815,'13'-5'1032,"2"-1"-304,-1 1-64,4 0-480,-1 0-96,-2 1-24,-4 1 0,-1 0-256,5-1-48,8-2-16,13-3 0,11-4-1136,5 0-232,-7-3-40,-10-3-3312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18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9727,'-1'26'676,"0"0"0,2 0 0,1 0 0,8 40-1,-4-26-366,1 12-305,13 123 56,-20-168-30,1-3-27,-1 0 1,0-1 0,0 1 0,0 0 0,0-1 0,-1 1 0,0 0-1,-1 5 1,1-11 22,1 1 1,-1 0-1,1-1 0,-1 1 0,1-1 0,-1 1 1,1-1-1,0 1 0,0 0 0,0-3 0,0-8 87,1-1 0,1 1 1,0-1-1,1 1 0,4-13 0,26-60 704,-7 21-406,30-86-334,-55 146-187,0 3 188,-3 10 53,2-9-181,0 0 0,0 1 0,0-1 0,0 0 1,0 0-1,0 1 0,0-1 0,0 0 0,0 0 0,0 0 0,0 1 0,0-1 0,0 0 0,0 0 0,0 1 0,0-1 0,0 0 0,0 0 0,0 0 0,0 1 0,1-1 0,-1 0 0,0 0 0,0 0 0,0 1 0,0-1 0,1 0 0,-1 0 1,0 0-1,0 0 0,0 0 0,1 0 0,-1 1 0,0-1 0,0 0 0,0 0 0,1 0 0,-1 0 0,21-15-10957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15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38 9247,'-29'-38'5140,"26"55"-4874,-13 371-443,-1 31 1476,43-82-184,-26-334-1113,11 92 36,-11-79-103,0 0 0,-1 0 0,-5 30 0,4-34 10,-10 34 323,11-43-326,0 1 0,-1-1 1,1 1-1,-1-1 0,0 0 0,0 0 0,0 0 0,-1 0 0,1 0 0,-4 3 0,5-5 4,0-1 1,1 1-1,-1-1 1,0 0-1,0 1 0,0-1 1,0 0-1,1 0 1,-1 1-1,0-1 0,0 0 1,0 0-1,0 0 1,0 0-1,1 0 0,-1 0 1,0 0-1,0 0 1,0 0-1,0-1 1,0 1-1,0 0 0,1-1 1,-1 1-1,0 0 1,0-1-1,1 1 0,-1-1 1,0 1-1,0-1 1,1 1-1,-2-2 0,-2-2-631,-1-1-1,1 1 1,-6-9-1,7 8 169,-14-18-3750</inkml:trace>
  <inkml:trace contextRef="#ctx0" brushRef="#br0" timeOffset="1">1 530 14559,'133'-4'4130,"36"-2"-4726,-144 3-272,1-1 0,-1-1 0,0-1 0,36-13 0,-54 16 272,1-1 1,-1 1 0,1-1-1,-1-1 1,7-5 0,2-6-3347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16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0 12639,'4'113'696,"4"0"0,6-1 0,34 140 0,-44-236-718,-1-2-61,0-1 1,1 1 0,7 15-1,-11-34-279,-1-1-1,1 1 1,0 0-1,0 0 1,1-1-1,1-5 0,-2 7-407,2-8-3610</inkml:trace>
  <inkml:trace contextRef="#ctx0" brushRef="#br0" timeOffset="1">1 322 13311,'26'-5'864,"-9"0"-256,2 1-48,6-3-424,-1-1-136,-5 2 80,-6 2-80,-1 1-912,3-3-224,15-2-48,8-4-3872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16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1 428 12895,'38'-13'292,"0"-2"1,-1-2-1,0-1 0,-2-2 0,0-1 0,43-36 1,-62 44-286,2-1-7,0-2 1,0 0 0,26-33 0,-43 48 1,0-1 0,0 1 0,0-1 0,-1 1 0,1-1 0,0 1 0,0-1 0,-1 1 0,1-1 0,-1 0 0,0 1 0,1-1 0,-1 0 0,0-1 0,0 2 2,-1 0 1,1 0-1,0 0 0,0-1 0,-1 1 0,1 0 1,-1 0-1,1 0 0,-1 1 0,1-1 1,-1 0-1,0 0 0,1 0 0,-1 0 0,0 0 1,-1 0-1,-3-3 19,0 2 0,0-1-1,0 1 1,-1-1 0,1 1 0,-9-2 0,14 4-22,-9-2 135,1 0 1,0 0-1,-1 1 0,1-1 1,0 2-1,-1-1 0,0 2 1,-15 1-1,19-1-22,0 0 1,1 1-1,-1-1 1,1 1-1,-1 0 0,1 0 1,0 1-1,0-1 1,0 1-1,0 0 0,0 0 1,1 0-1,-1 1 1,1-1-1,0 1 0,-6 8 1,6-7-7,0 1 1,0 0-1,0 0 1,0 0-1,1 0 1,0 0-1,1 0 1,-1 1-1,1-1 1,0 1-1,1-1 1,-1 9-1,2-6-60,0 0 1,1 0-1,0 1 0,0-1 0,1-1 0,0 1 0,7 15 1,1-5-49,1-1 0,0 1 1,1-2-1,1 0 1,1-1-1,23 21 1,-25-25-91,23 15 0,-32-24-19,0 0 0,1-1 0,-1 0-1,0 0 1,0 0 0,1-1 0,0 1 0,-1-1 0,1 0 0,8 1 0,-10-3-12,-1 1 1,1-1 0,-1 1 0,1-1 0,-1 0-1,0 0 1,1 0 0,-1 0 0,0 0 0,0 0 0,0-1-1,0 1 1,0-1 0,0 0 0,0 1 0,0-1-1,-1 0 1,1 0 0,2-4 0,3-5-548,-1-1-1,9-18 1,-10 19 101,25-61-2105,-2-2 1,-4-1 0,16-83-1,-38 146 3072,-2 7 163,1 1 0,0-1 0,0 1 0,0 0 0,4-8 0,0 32 4462,10 127 1017,-10-90-5028,12 66-1,21 33-1953,-9-254 1875,-15 57 501,39-104 984,-42 118-2353,2 1 1,1 0-1,20-29 0,-30 50-283,0 0-1,1 0 0,-1 0 1,1 0-1,6-4 0,-8 7-459,1 0 0,-1-1 0,1 1 0,0 1 0,5-3 0,4 1-6336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19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 7199,'12'166'4488,"-9"84"-3463,-3-190-672,0-45-138,-4 107-100,2-106-51,0-1-1,-1 1 0,-1-1 1,0 0-1,-11 24 0,13-34 213,0 0 0,-1-1 1,0 1-1,-6 7 0,8-11-153,0 0 1,0 1 0,-1-1-1,1 0 1,0 0-1,-1 0 1,1 0 0,-1 0-1,1 0 1,-1-1-1,0 1 1,1 0 0,-1-1-1,0 1 1,0-1-1,1 0 1,-4 1 0,-11 0 370,7 0-179,8-1 244,2 0 427,33-4-848,0 1 0,0 2 1,48 4-1,-16 0 13,-23-2-49,73 0 5,-94-2-19,0-1 0,0-1-1,25-6 1,-26 1 35,-20 8-109,-1 0 1,1 0-1,0 0 0,-1 0 1,1-1-1,0 1 0,-1 0 1,1 0-1,-1-1 0,1 1 1,-1 0-1,1-1 0,-1 1 1,1 0-1,-1-1 0,1 1 1,-1-1-1,1 1 0,-1-1 1,0 1-1,1-1 0,-1 0 1,0 1-1,1-1 0,-1 1 1,0-1-1,0 0 0,-2-1 3,0 0 1,0 1-1,-1-1 0,1 1 1,-1 0-1,-4-2 0,0 0-1718,2 2-1741,5 1 3298,-1 0 0,1 0 0,0 0 0,0 0 0,-1-1 0,1 1 0,0 0 0,-1 0 0,1 0 0,0 0 0,-1 0 0,1-1 0,0 1 0,0 0 0,0 0 0,-1-1 0,1 1 0,0 0 0,0 0 0,0-1 0,-1 1 0,1 0 0,0 0 0,0-1 0,0 1 0,0 0 0,0-1 0,0 1 0,-1 0 0,1-1 0,0 0 0,-6-14-4582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20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9087,'-9'177'2604,"15"196"0,-3-328-2100,14 68 0,-16-112-436,-1 1 1,0-1-1,0 0 0,1 0 0,-1 0 1,0 0-1,0 1 0,0-1 0,-1 0 0,1 0 1,0 2-1,0-3-30,-1 0-1,1 1 1,0-1 0,0 0 0,0 0-1,0 0 1,0 0 0,0 1 0,-1-1 0,1 0-1,0 0 1,0 0 0,0 0 0,-1 0-1,1 0 1,0 0 0,0 0 0,0 0-1,0 1 1,-1-1 0,1 0 0,0 0 0,0 0-1,-1 0 1,1 0 0,0 0 0,0 0-1,0 0 1,-1 0 0,1-1 0,0 1 0,0 0-1,0 0 1,-1 0 0,1 0 0,0 0-1,-2-1 146,-1-1 1,1 1-1,0-1 0,0 0 0,0 1 0,1-1 0,-1 0 0,-3-4 0,4 4-147,0-1 1,0 0-1,-1 1 0,1-1 0,1 0 0,-1 0 1,0 0-1,1 1 0,-1-1 0,1 0 0,0 0 1,0 0-1,0 0 0,1 0 0,-1 0 0,1 1 1,-1-1-1,1 0 0,2-4 0,1-4 101,0 0 0,1 1 0,10-16 0,32-41-235,59-67-1,-92 118 96,-12 13 2,0 1-1,1-1 1,0 0 0,-1 1-1,1-1 1,0 1 0,0 0-1,1 0 1,3-2-1,-5 3-4,-1 1-1,0-1 1,1 1-1,-1 0 0,1 0 1,-1 0-1,1-1 1,-1 2-1,1-1 0,-1 0 1,1 0-1,-1 0 1,1 1-1,-1-1 0,1 1 1,-1-1-1,0 1 1,1-1-1,-1 1 0,0 0 1,1 0-1,-1 0 1,0 0-1,0 0 0,0 0 1,2 1-1,2 5 2,0-1 0,0 0 1,-1 1-1,0 0 0,0 0 0,-1 0 0,1 1 0,-2-1 0,1 1 0,-1 0 1,0 0-1,-1 0 0,2 16 0,-2-10 45,-1 1 1,-1-1 0,0 0-1,-1 1 1,0-1 0,-8 27-1,6-32 3,0 1 0,0-1 0,-1 0 0,0-1 0,-1 1 0,0-1 0,-11 13 0,12-16-116,-1 0 0,1 1-1,-1-2 1,0 1 0,0-1-1,-1 0 1,1 0 0,-1-1-1,0 0 1,-13 5 0,20-8 12,0-1 0,0 1 1,0 0-1,-1 0 0,1 0 1,0 0-1,0 0 0,0 0 1,0 0-1,0 0 0,0-1 1,0 1-1,0 0 0,0 0 1,0 0-1,0 0 1,0 0-1,0 0 0,0-1 1,0 1-1,0 0 0,0 0 1,0 0-1,0 0 0,0 0 1,0 0-1,0-1 0,0 1 1,0 0-1,0 0 0,0 0 1,0 0-1,0 0 1,0 0-1,0-1 0,0 1 1,0 0-1,0 0 0,0 0 1,0 0-1,0 0 0,1 0 1,-1 0-1,0 0 0,0-1 1,0 1-1,0 0 1,0 0-1,0 0 0,1 0 1,4-7-1085,82-85-10884,-67 69 9374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2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36 11263,'0'9'552,"0"-1"0,0 0 0,-1 0 0,-2 10 0,-1 23 2640,5-35-3001,-1 0 0,1 0 0,1 0 0,-1 0 0,1 0 0,0 0 0,0 0 0,1 0 0,-1-1 0,5 7 0,-1-2-185,1-1 0,0 0 0,0-1 0,14 13 0,-15-15-4,1-1 1,0 0-1,1 0 1,-1-1-1,1 0 1,0 0 0,0-1-1,0 0 1,0-1-1,1 1 1,-1-1-1,1-1 1,0 0-1,-1 0 1,1-1-1,13-1 1,-14 1-53,0-1 0,0-1 0,-1 1 0,1-1 0,-1-1 0,1 1 0,-1-2 0,0 1 1,0 0-1,0-1 0,0-1 0,-1 1 0,0-1 0,0 0 0,0 0 0,0-1 0,-1 0 0,7-9 1,-6 4-20,0 1 1,0-1 0,-1-1 0,0 1 0,-1-1-1,-1 0 1,3-14 0,-3 9 65,-1-1 1,0 1-1,-2 0 1,-2-28-1,2 45 6,0 0 1,0-1-1,1 1 0,-1 0 1,0 0-1,0-1 0,0 1 1,0 0-1,0-1 0,0 1 1,-1 0-1,1-1 1,0 1-1,0 0 0,0 0 1,0-1-1,0 1 0,0 0 1,0 0-1,-1-1 0,1 1 1,0 0-1,0 0 0,0-1 1,-1 1-1,1 0 0,0 0 1,0 0-1,0-1 1,-1 1-1,1 0 0,-1 0 1,-5 7 343,-4 18 504,7-12-797,1 1-1,-1 0 0,2-1 1,0 1-1,1 0 0,0 0 1,1 0-1,1 0 0,0 0 1,1-1-1,0 1 0,1-1 1,1 0-1,0 0 0,1 0 1,8 14-1,2-9-225,-14-16-201,1 0 0,-1 1-1,0-1 1,1 1 0,2 5 0,-10-28-8745,5 10 5772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21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0 183 8831,'1'-3'269,"0"1"-1,1 0 0,-1-1 1,0 1-1,0 0 0,1 0 0,0 0 1,-1 0-1,1 0 0,2-1 1,-4 3-204,1 0 1,-1-1-1,0 1 1,1 0-1,-1 0 1,1 0 0,-1 0-1,1 0 1,-1 0-1,1 0 1,-1 0 0,1 0-1,-1 0 1,1 0-1,-1 0 1,0 0 0,1 0-1,-1 0 1,1 0-1,0 1 1,12 10 1169,-11-8-1022,1 1-1,-1 0 1,0-1-1,0 1 0,0 0 1,-1 0-1,1 0 1,1 9-1,2 4-96,21 65 18,20 119-1,-46-199-114,4 12-34,-1-13-66,0-8 21,46-155 2293,-18 48-1044,-23 89-926,25-72 338,-26 81-626,0 0 1,1 0-1,16-24 1,-22 37-130,1 0 1,-1 0 0,1 0 0,0 0-1,0 0 1,0 0 0,1 1 0,-1 0 0,0-1-1,1 1 1,3-1 0,-5 2-37,-1 1 0,1-1-1,-1 1 1,0 0 0,1 0 0,-1 0 0,1-1-1,-1 2 1,1-1 0,-1 0 0,1 0 0,-1 0 0,0 0-1,1 1 1,-1-1 0,1 1 0,-1-1 0,0 1-1,0 0 1,1-1 0,-1 1 0,0 0 0,0 0 0,0 0-1,0 0 1,0 0 0,0 0 0,0 0 0,0 0 0,0 0-1,0 1 1,1 1 0,0 2-927,0-1 1,0 0-1,0 1 1,3 9-1,-2 0-1951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21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54 14975,'0'55'458,"-1"11"-354,12 107 1,-11-172-101,0 0 1,0 0-1,0 0 0,1 0 1,-1 0-1,0-1 1,0 1-1,0 0 0,1 0 1,-1 0-1,0-1 1,1 1-1,-1 0 0,1-1 1,0 2-1,0-2 2,-1 0 1,0 0-1,0 0 1,1 0-1,-1 0 0,0 0 1,1 0-1,-1-1 0,0 1 1,0 0-1,1 0 1,-1 0-1,0-1 0,0 1 1,0 0-1,1 0 0,-1 0 1,0-1-1,0 1 1,0 0-1,0 0 0,1-1 1,-1 1-1,0 0 0,0-1 1,0 1-1,0-1 1,10-30 346,-9 27-326,13-44 265,49-152 424,-61 193-659,1 1 0,0-1 0,0 1-1,0 0 1,1 0 0,-1 1 0,1-1 0,1 1-1,8-10 1,-12 15-39,0-1-1,0 1 1,0-1-1,0 1 1,0-1-1,1 1 1,-1 0 0,0 0-1,0-1 1,0 1-1,0 0 1,0 0-1,0 0 1,0 0-1,1 0 1,-1 0-1,0 1 1,0-1-1,0 0 1,0 0 0,0 1-1,0-1 1,0 1-1,0-1 1,0 1-1,0-1 1,0 1-1,0 0 1,0-1-1,-1 1 1,1 0-1,0 0 1,0 0 0,-1-1-1,2 3 1,2 1 56,-1 1 1,0 0 0,0 1 0,0-1-1,3 7 1,-1 5 73,0 0 0,-1 0 0,3 25 0,-4-21-97,8 32 0,-9-46-112,1 0 0,0 0-1,0 0 1,0 0 0,1-1 0,0 1-1,0-1 1,6 6 0,23 22-2807,-19-21-1451,22 30-1,-29-34 1164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21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19711,'9'-3'560,"0"0"-168,1 0-32,2 0-360,-2 0 0,-2 2 0,0 1 0,-2 1-1232,1 1-216,7 1-48,10 1-5392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22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15 358 14815,'-2'5'403,"1"0"-1,0 0 1,0 0-1,1 0 1,-1 0-1,1 0 1,0 1-1,1-1 1,1 8-1,2 3-891,8 25-1,-5-20 538,6 13-596,-8-21-451,0-1 0,-1 1 1,3 17-1,-8-26-1725,-2-8-649,0-3 455</inkml:trace>
  <inkml:trace contextRef="#ctx0" brushRef="#br0" timeOffset="1">0 1 14687,'6'1'520,"1"1"-152,0 2-32,3 2-336,-1 1-152,-4-2 16,-1-1 0,0 0-1448,4 5-288,6 4-56,9 6-2312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1:13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10847,'82'198'3716,"-34"-74"-3217,-21-67-384,9 25 179,-34-76-282,0 0 0,0 1 0,-1-1 0,0 1 0,0-1-1,-1 1 1,0-1 0,0 1 0,0-1 0,-1 1 0,0-1-1,-4 12 1,2-9-312,0 0 0,-1-1 0,0 0-1,0 0 1,-1 0 0,0 0 0,-1-1 0,-9 11-1,13-16-36,-1 0 1,1 0-1,-1 1 0,1-2 0,-1 1 0,0 0 0,-3 1 0,4-2-38,1-1-1,-1 1 1,1-1-1,-1 1 1,0-1-1,1 0 0,-1 1 1,0-1-1,1 0 1,-1 0-1,0 0 1,1-1-1,-1 1 1,0 0-1,-2-1 0,-9-6-1580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18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31 210 11359,'17'-6'41,"0"-1"0,25-14 0,-34 16 51,0 0-1,0-1 0,-1 0 0,0 0 0,0-1 0,11-13 1,-14 14 39,1 1 1,-1-1-1,0-1 1,0 1-1,0 0 1,-1-1-1,0 0 1,0 0-1,-1 0 1,3-14-1,-5 20-84,0-1-1,0 1 1,0-1-1,0 1 0,-1 0 1,1-1-1,0 1 1,-1 0-1,1-1 0,-1 1 1,1 0-1,-1 0 1,0 0-1,0-1 0,1 1 1,-1 0-1,0 0 1,0 0-1,0 0 0,0 0 1,0 0-1,0 0 1,-1 1-1,1-1 0,0 0 1,0 1-1,0-1 1,-1 1-1,1-1 0,-2 0 1,1 1-2,-1-1 1,1 1 0,0-1-1,0 1 1,-1 0-1,1-1 1,0 1-1,-1 1 1,1-1-1,0 0 1,-1 0 0,1 1-1,0-1 1,0 1-1,-1 0 1,1 0-1,-3 2 1,-2 2 5,1 0 0,0 0 0,0 1 0,0 0 0,1 0 0,-7 11 0,-24 46-8,14-22-46,20-39 1,-3 7 6,-1 0 1,2 0 0,-1 1-1,1-1 1,-3 12-1,6-19 6,1 0 0,0 0 1,-1 0-1,1 1 0,0-1 0,0 0 0,0 0 0,0 1 0,0-1 0,1 0 0,-1 0 0,1 0 1,-1 0-1,1 0 0,0 1 0,0-1 0,0 0 0,0 0 0,0-1 0,0 1 0,1 0 0,-1 0 1,1-1-1,-1 1 0,1 0 0,-1-1 0,1 0 0,0 1 0,4 1 0,-2-1 7,0 0 0,1 0 0,-1 0-1,1-1 1,0 1 0,-1-1 0,1 0-1,0-1 1,0 1 0,0-1 0,0 0 0,0 0-1,-1-1 1,1 1 0,8-3 0,5-2-287,-1-1 0,32-15 0,-11 4-955,26-5-4274,-49 17 1812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22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80 11647,'-2'23'1491,"0"-11"-1232,1 1 0,1-1-1,0 0 1,0 0-1,1 1 1,3 13 0,-3-24-254,0-1 0,-1 1 0,1-1 1,0 1-1,0-1 0,0 1 0,0-1 0,0 0 1,0 1-1,0-1 0,1 0 0,-1 0 1,0 0-1,1 0 0,-1 0 0,1 0 1,-1 0-1,1-1 0,-1 1 0,1 0 1,0-1-1,-1 0 0,1 1 0,0-1 0,-1 0 1,3 1-1,0-1 37,0 0-1,-1 0 1,1 0 0,-1-1 0,1 1 0,0-1-1,-1 0 1,1 0 0,-1 0 0,0 0-1,6-3 1,0-3 96,0 1 1,0-2-1,0 1 0,-1-1 0,9-10 0,35-48 645,-24 28-451,-23 31-265,0 1 59,-1 0-1,1 0 1,0 0 0,1 1-1,-1 0 1,1 0 0,13-8-1,-19 12-94,1 1-1,0 0 1,0-1-1,0 1 1,0 0-1,0 0 0,0-1 1,0 1-1,0 0 1,0 0-1,0 0 1,0 0-1,0 0 1,0 0-1,0 0 1,0 1-1,-1-1 1,1 0-1,0 0 0,0 1 1,1 0-1,0 0 27,0 0 0,-1 0-1,1 1 1,-1-1-1,1 1 1,-1-1-1,0 1 1,0-1 0,3 4-1,-2 1 99,1 0-1,0 0 1,-1 0 0,0 0-1,2 11 1,4 64 1130,2 7-717,-8-74-614,1-1-1,0 0 0,1 0 1,8 17-1,-11-28-108,0 0-1,0 0 1,0 0-1,0 0 0,0-1 1,1 1-1,-1 0 1,1-1-1,-1 1 1,1-1-1,0 1 1,-1-1-1,1 0 1,0 0-1,4 2 1,-4-2-427,1 0 0,-1-1 1,1 0-1,-1 1 0,1-1 1,0 0-1,-1 0 0,1 0 1,-1 0-1,1-1 0,-1 1 1,1-1-1,2-1 0,5-1-4002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22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32 21503,'9'-4'-1848,"-2"-2"560,-3 0 104,-1 0-688,-1 2-144,-1-2-24</inkml:trace>
  <inkml:trace contextRef="#ctx0" brushRef="#br0" timeOffset="1">0 302 21375,'28'-10'-6048,"-8"-10"1824,-4-11-640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24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438 129 6399,'-3'-12'1205,"0"0"-1,-1 0 0,-1 0 0,-9-18 1,11 26-987,1 0 1,0 1-1,-1-1 1,1 1-1,-1 0 1,0 0-1,0 0 1,0 0-1,-1 0 1,1 1-1,-1 0 1,1-1-1,-1 1 1,0 0-1,0 1 1,0-1-1,-7-1 1,9 3-190,0 0 0,-1 0 0,1 0 1,0 0-1,-1 0 0,1 1 0,0-1 0,-1 1 1,1 0-1,0-1 0,0 1 0,0 0 0,0 0 0,0 0 1,0 1-1,0-1 0,0 0 0,0 1 0,1 0 1,-1-1-1,0 1 0,1 0 0,-1 0 0,1-1 0,-2 4 1,-2 3-32,1 0 1,0-1-1,0 2 0,1-1 1,-4 11-1,1 9-55,0 0 0,2 1-1,0 0 1,2 30-1,10 119 86,-1-78-1,7 419 1314,1 3 445,-14-206-1097,-1-314-685,0 6 101,-1 0-1,0 0 1,0 0-1,-1-1 1,-4 14-1,5-19-86,1-1 0,-1 0 0,0 1 0,1-1 1,-1 0-1,0 0 0,0 0 0,0 0 0,0 0 0,0 0 0,0 0 0,-1 0 0,1 0 0,0 0 0,0 0 0,-1-1 0,1 1 0,0-1 0,-1 1 0,1-1 1,-1 1-1,1-1 0,0 0 0,-1 0 0,1 0 0,-1 1 0,1-1 0,-1-1 0,1 1 0,-1 0 0,1 0 0,-1 0 0,1-1 0,0 1 0,-1-1 0,1 1 0,-2-2 0,-6-2-359,1 0 0,-1 0-1,1-1 1,0 0-1,0-1 1,-12-11 0,3 1-1420,-24-31 1,25 27 52,0-1-1,1-1 1,-12-26 0,1-6-2058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24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10463,'321'26'9188,"-2"-7"-7120,-239-12-1892,-44-3-61,0-2 0,55-3-1,-87 0-146,0 1-1,0-1 1,0 0-1,0 0 1,0-1-1,0 1 0,0-1 1,-1 0-1,6-2 1,-8 3-58,0 0 0,-1 1-1,1-1 1,0 0 0,0 0 0,0 1 0,0-1 0,-1 0-1,1 0 1,0 0 0,-1 0 0,1 0 0,-1 0 0,1 0-1,-1 0 1,0-1 0,1 1 0,-1 0 0,0 0 0,0 0 0,0 0-1,0 0 1,0-1 0,0 1 0,0 0 0,0 0 0,0 0-1,0 0 1,-1 0 0,1-1 0,0 1 0,-1 0 0,1 0-1,-1 0 1,1 0 0,-2-1 0,-2-3-632,1 0-1,-1 0 1,0 0 0,-8-6 0,1 1-916,-9-10-3436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25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45 10335,'-14'14'534,"0"0"0,2 0-1,0 1 1,0 1 0,1 0 0,-15 33-1,16-26-493,1 1 0,1 1 0,1-1 0,-6 45 0,13-69-41,-1 24-344,0-24 328,1 1 0,0 0 0,0-1 0,0 1 0,0 0 0,0-1 0,0 1 0,1 0 0,-1-1 0,0 1 0,0 0-1,0-1 1,1 1 0,-1 0 0,0-1 0,1 1 0,-1-1 0,0 1 0,1-1 0,-1 1 0,1-1 0,-1 1 0,1-1 0,-1 1 0,1-1-1,-1 1 1,2 0 0,-1-1-43,-1-1 0,1 1 0,0 0 1,-1 0-1,1 0 0,-1-1 0,1 1 0,0 0 0,-1 0 0,1-1 0,-1 1 0,1 0 0,-1-1 0,1 1 0,-1-1 0,1 1 0,-1-1 0,0 1 0,1-1 0,-1 1 0,1-1 0,-1 0 0,8-15-966,-8 16 1007,53-138-4372,-33 82 3757,36-74-1,-53 126 788,-1 0-1,0 1 1,1-1-1,0 1 0,0 0 1,0 0-1,0 0 1,4-3-1,-6 5-45,0 1-1,0-1 1,-1 1 0,1-1-1,0 1 1,0-1-1,0 1 1,-1-1 0,1 1-1,0 0 1,0-1-1,0 1 1,0 0 0,0 0-1,0 0 1,0 0-1,0 0 1,0 0 0,0 0-1,-1 0 1,1 0 0,0 0-1,0 1 1,0-1-1,0 0 1,0 1 0,0-1-1,0 0 1,-1 1-1,1-1 1,0 1 0,0-1-1,-1 1 1,1 0-1,0-1 1,-1 1 0,1 0-1,0-1 1,-1 1-1,1 0 1,-1 0 0,1 1-1,5 12 980,-1 0 0,0 0-1,-1 1 1,4 27 0,-2-10-363,0-7-484,1 0-1,1-1 1,2 0-1,20 39 1,-17-40-2473,2-1-1,21 28 1,-13-25-2496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25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0 13439,'-26'41'880,"2"0"0,1 1-1,-27 76 1,48-111-767,0 0 1,1 0-1,0 1 1,0-1-1,0 1 0,1-1 1,1 0-1,-1 1 1,1-1-1,3 11 0,2 5-92,17 39-1,-21-58 3,5 14-22,2 0 0,0-1 0,1 0 0,0-1 0,24 28 0,-29-38-21,0-1 1,0 1-1,1-1 1,0 0-1,0-1 0,0 1 1,1-1-1,-1-1 1,1 1-1,0-1 1,0 0-1,0 0 1,1-1-1,-1 0 0,1-1 1,-1 1-1,1-1 1,8-1-1,-12 0-97,0 0 0,0 0-1,0-1 1,0 0 0,0 0-1,1 0 1,-1-1 0,-1 1 0,1-1-1,0 0 1,0 0 0,-1 0-1,1 0 1,-1-1 0,0 1-1,1-1 1,-1 0 0,-1 0-1,1 0 1,3-6 0,-1 2-710,-1-1 0,0 0 1,-1 0-1,1 0 0,-2 0 1,1-1-1,-1 1 0,2-17 0,-2 0-2477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2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15615,'94'187'3991,"58"101"-3814,-111-221-1009,-42-71 58,-1-1 0,1 1-1,0-1 1,0 0 0,0 1-1,1-10 1,-1-39-2619,2 15-530</inkml:trace>
  <inkml:trace contextRef="#ctx0" brushRef="#br0" timeOffset="1">276 3 15487,'-26'28'727,"2"1"0,0 1 1,2 0-1,2 2 0,-27 55 0,36-60-712,0 1-1,3 0 1,-7 35-1,3-13-121,0-4-42,-13 48-664,21-84 77,3-17-148,4-18-676,7-14-1157,2-1 0,26-55-1,-17 47-374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26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18175,'15'145'4993,"-2"73"-3770,-12-189-1152,1 1-302,1 66-266,-4-83 80,0-1-1,-1 1 1,0-1 0,0 0-1,-8 20 1,9-28 83,-1-1-1,1 0 1,-1 0-1,0 0 1,0 0 0,0 0-1,0 0 1,0 0 0,-1-1-1,1 1 1,-1-1 0,-5 4-1,-22 12-6037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26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11199,'70'22'3773,"-46"-13"-3221,1-2 0,34 6 0,-51-12-616,0 0-1,1 0 0,-1-1 0,0-1 0,1 1 0,-1-1 0,0-1 0,0 0 1,0 0-1,0 0 0,11-5 0,1-5-885,-14 9 251,0 0 0,-1 0 0,1 0 0,7-2 0,-12 5 620,-1 0 1,0 0 0,0 0 0,0 0 0,1 0-1,-1 0 1,0 0 0,0 0 0,0-1 0,1 1 0,-1 0-1,0 0 1,0 0 0,1 0 0,-1 0 0,0 0-1,0 0 1,0 0 0,1 0 0,-1 0 0,0 1-1,0-1 1,1 0 0,-1 0 0,0 0 0,0 0-1,0 0 1,1 0 0,-1 0 0,0 0 0,0 1-1,0-1 1,0 0 0,1 0 0,-1 0 0,0 0-1,0 1 1,0-1 0,0 0 0,0 0 0,0 0-1,1 1 1,-1-1 0,0 0 0,0 0 0,0 1 0,0-1-1,0 0 1,0 0 0,0 1 0,-2 7-2948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27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18943,'32'2'864,"11"-1"-256,-4 1-48,2 0-560,-8 1-192,-8-3 0,-8 0 0,-2-1-1872,5 1-368,12-4-80,15-7-3096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19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1 253 8703,'24'-7'426,"8"-2"461,62-27 0,-72 25-676,0-2 0,-1-1-1,0 0 1,-2-1 0,23-22-1,-37 31-12,1 0-1,-1 0 0,8-12 0,-12 17-121,0-1 1,0 0-1,-1 1 0,1-1 0,0 0 0,0 1 0,-1-1 0,1 0 1,-1 0-1,0 0 0,1 0 0,-1 1 0,0-1 0,0 0 0,0 0 0,0 0 1,-1 0-1,1 0 0,0 0 0,-1 1 0,-1-5 0,1 5-18,0-1 0,0 1 0,-1 0 0,1 0 0,0-1 0,-1 1 0,1 0 0,-1 0 0,1 0 0,-1 0 0,0 1 0,1-1 0,-1 0 0,0 1 0,1-1 0,-1 1 0,0-1 0,0 1 0,0 0 0,1 0 0,-4 0 0,-1 0 39,1 0 1,0 1-1,0-1 0,0 1 0,0 0 0,-7 3 0,3 0-46,1 0 0,-1 1 1,1 0-1,0 1 0,1-1 0,-1 2 0,1-1 0,0 1 0,-10 13 0,3-2-16,2 0-1,-22 41 1,32-54-40,-1 0-1,1 0 1,0 1 0,0-1-1,0 1 1,1 0 0,0 0-1,0-1 1,1 1 0,0 0-1,0 6 1,0-9 3,1-1 1,-1 1-1,1 0 0,0-1 0,0 1 1,0-1-1,0 1 0,0-1 0,1 1 1,-1-1-1,1 0 0,0 0 0,-1 0 1,1 0-1,0 0 0,0 0 0,0 0 1,1-1-1,-1 1 0,0-1 0,1 1 1,-1-1-1,0 0 0,1 0 0,4 1 1,2 0 22,0 0 1,0 0 0,0-1 0,0 0 0,0-1-1,0 0 1,0 0 0,0-1 0,0 0 0,0-1-1,0 0 1,16-6 0,7-4-362,-1-2 0,31-18 1,-44 22-301,-7 4-454,0-1 1,0 0 0,14-12-1,0-6-3354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28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 9855,'-15'161'3726,"-3"74"-2177,11-136-2159,5-84-473,-1-1 0,-1 0-1,0 0 1,-9 22-1,6-21-1038,2-4-756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28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17 6495,'-5'2'704,"1"0"-202,0 0-1,1 1 1,-1-1-1,0 1 1,1-1-1,-1 1 1,1 0-1,0 0 0,-4 5 1,7-7-455,-1 0-1,1-1 1,0 1-1,-1 0 1,1-1-1,0 1 1,0 0-1,0 0 1,-1-1-1,1 1 1,0 0-1,0 0 1,0-1 0,0 1-1,0 0 1,1 0-1,-1-1 1,0 1-1,0 0 1,0 0-1,1-1 1,-1 1-1,0 0 1,1-1-1,0 2 1,0-1-17,0 1 1,0-1-1,1 0 1,-1 0-1,1 0 1,-1-1-1,0 1 1,1 0-1,0 0 1,-1-1-1,3 1 1,4 1-35,0 0 0,1-1 1,13 1-1,223-5 651,-106 0-294,330-3 1399,-34-13-804,34-1 476,-319 25-1104,-5 0-108,-58-2-73,41-2-988,-112-4-925,-15 3 1718,-1 0 1,0 0-1,0 0 0,0-1 1,1 1-1,-1 0 1,0 0-1,0 0 0,0 0 1,1-1-1,-1 1 1,0 0-1,0 0 0,0 0 1,0 0-1,0-1 1,1 1-1,-1 0 0,0 0 1,0-1-1,0 1 1,0 0-1,0 0 0,0-1 1,0 1-1,0 0 1,0 0-1,0 0 0,0-1 1,0 1-1,0 0 1,0 0-1,0-1 0,0 1 1,0 0-1,0 0 1,0-1-1,0 1 0,-1 0 1,1 0-1,0 0 1,0-1-1,0 1 0,0 0 1,0 0-1,-1 0 1,1-1-1,0 1 0,0 0 1,0 0-1,-1 0 1,1 0-1,0 0 0,0 0 1,0-1-1,-1 1 1,1 0-1,0 0 0,0 0 1,-1 0-1,-26-14-3574,14 8 2342,-21-10-2270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29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 13407,'-2'43'237,"-12"68"0,8-69-103,-15 90 1092,-12 92 820,27-164-1546,3 105 0,3-159-498,0-4 22,0 1 0,0-1 0,1 0-1,-1 1 1,0-1 0,1 0-1,1 4 1,1-24 320,14-105-2908,14-111-4801,-27 205 3910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29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275 104 11263,'3'-8'118,"1"-1"-1,-1 1 1,2 0 0,-1 0-1,1 1 1,0-1-1,0 1 1,1 0-1,0 0 1,10-8 0,-13 14 122,0-1 0,-1 1 1,1-1-1,0 1 0,0 0 1,0 0-1,0 1 0,0-1 1,1 0-1,-1 1 1,0 0-1,0 0 0,0 0 1,5 1-1,-3-1-172,1 1 0,-1 0 0,0 0 0,1 1 0,-1 0 0,10 4 0,-10-2-42,0-1 0,-1 1 1,0-1-1,0 2 0,0-1 1,0 0-1,-1 1 0,1-1 1,-1 1-1,0 0 0,0 0 0,-1 0 1,0 1-1,0-1 0,0 0 1,0 1-1,0 7 0,1 1-14,-1 1 0,-1 0 0,0-1 0,-1 1 0,-2 24 0,0-24 28,-1 0 0,0-1 0,-1 1 0,-1 0 0,0-1 0,-1 0 0,0 0 0,-2-1 0,1 0 0,-1 0 0,-1 0 0,0-1 0,-1-1 0,0 0 0,-1 0 0,0-1 0,-1 0 0,0-1 0,-24 14 0,20-13 9,1 0-1,-1-1 0,0 0-1,-1-2 1,-17 7 0,34-14-45,-1 1-1,1-1 1,-1 0-1,1 0 0,-1 1 1,0-1-1,1 0 1,-1 0-1,1 0 1,-1 0-1,1 0 0,-1 0 1,0 0-1,1 0 1,-1 0-1,1 0 1,-1 0-1,1 0 0,-1 0 1,0-1-1,1 1 1,-1 0-1,1 0 1,-1 0-1,1-1 1,-1 1-1,1 0 0,-1-1 1,1 1-1,-1-1 1,1 0 6,0 0 1,0 0 0,0 0-1,0 1 1,0-1 0,1 0-1,-1 0 1,0 0 0,1 1-1,-1-1 1,0 0 0,1 0-1,-1 1 1,1-1 0,-1 0-1,1 1 1,-1-1 0,1 0-1,0 1 1,-1-1 0,2 0-1,7-6-11,0 0-1,0 0 1,1 1-1,1 0 1,-1 0-1,1 1 1,-1 1-1,1 0 1,12-3-1,-6 3-75,-1 1-1,1 0 1,0 1-1,0 1 1,28 2-1,-40-1 75,0 1 0,0-1-1,0 1 1,0 0 0,-1 1 0,1-1-1,0 1 1,-1 0 0,1 0-1,-1 0 1,6 4 0,-8-3 39,1-1-1,0 1 1,-1 0 0,1-1-1,-1 1 1,0 0 0,0 1 0,0-1-1,0 0 1,-1 0 0,1 1-1,-1-1 1,0 1 0,0-1-1,1 6 1,-1 0 80,0 1 0,-1-1 0,0 1 0,0-1-1,-1 1 1,0-1 0,-1 1 0,0-1 0,-1 0 0,0 0 0,0 0-1,-1 0 1,0-1 0,-7 12 0,3-8 9,0 0 0,-1 0 0,0-1 0,0 0 1,-2-1-1,1 0 0,-1-1 0,-23 16 0,21-18-67,0-1 0,0 0 1,-1-1-1,0 0 0,-22 4 0,-74 8 238,97-15-261,-3 0-86,0 0 0,-1-1 0,0-1 0,1 0 0,-1-1 0,-26-6 0,28 0-1693,7-4-5466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30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0 138 11647,'3'-1'2,"9"-5"162,1 1-1,-1 0 1,1 1 0,0 1 0,0-1 0,23-1-1,144 15 6295,-175-11-6385,1 0 0,0 0 0,0 0 0,-1 0 0,1-1 0,-1 0 0,1 0 0,-1-1 0,0 1 0,0-1 0,0-1 1,0 1-1,0 0 0,-1-1 0,7-6 0,5-8-876,-16 17 692,0 1 0,1-1 0,-1 1 0,1 0-1,-1-1 1,0 0 0,1 1 0,-1-1 0,0 1 0,1-1 0,-1 1-1,0-1 1,0 0 0,0 1 0,0-1 0,1 1 0,-1-1 0,0 0-1,0 1 1,0-2 0,3-9-6365,2 0 3913,2-7-844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30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0 19327,'2'1'-15,"0"-1"-1,0 0 1,-1 1-1,1-1 1,0 1-1,-1 0 1,1-1-1,0 1 1,-1 0-1,1 0 1,-1 0-1,1 0 1,-1 0-1,0 1 1,1-1-1,-1 0 1,0 1-1,0-1 1,0 0-1,0 1 1,0 0-1,0-1 1,0 1-1,-1-1 1,1 1-1,0 0 1,-1 0-1,1 2 1,2 9 65,0 0 1,-1 1 0,0-1-1,-1 1 1,0-1-1,-1 1 1,-1-1-1,0 1 1,-4 14 0,-5 18 350,-21 58 0,0-3-148,-14 111 39,44-205-175,0-2 78,0 0-1,0 0 0,-1 0 0,1 0 0,-1-1 0,0 1 0,0-1 0,-1 1 0,1-1 1,-1 0-1,-5 7 0,-3-7 382,4-2 168,14 0-198,214-14 954,-105 4-824,-58 6-368,-32 2-189,-1-1 1,1-1 0,48-11 0,-73 13-125,1-1 0,0 1 0,-1-1 0,1 0-1,-1 1 1,1-1 0,-1 0 0,1 0 0,-1 0 0,1 0 0,-1 0 0,0 0-1,0 0 1,0-1 0,1 1 0,-1 0 0,0-1 0,-1 1 0,1-1 0,0 1-1,0-1 1,0 1 0,-1-1 0,1 1 0,-1-1 0,0 0 0,1 1 0,-1-1-1,0 0 1,0 1 0,0-1 0,0 0 0,0 0 0,-1-1 0,0-7-475,-2 0-1,1 1 1,-2-1 0,-7-16 0,3 6-749,6 17 1146,-15-42-3804,-11-21-7779,18 45 7599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32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10751,'0'0'4,"0"0"-1,0 1 0,-1-1 0,1 0 1,0 1-1,0-1 0,0 0 0,0 0 1,1 1-1,-1-1 0,0 0 1,0 1-1,0-1 0,0 0 0,0 0 1,0 1-1,0-1 0,0 0 0,1 0 1,-1 1-1,0-1 0,0 0 0,0 0 1,0 1-1,1-1 0,-1 0 1,0 0-1,0 0 0,1 0 0,-1 1 1,0-1-1,1 0 0,13 4 229,14-2 302,57-6 835,246-19 628,-102 11-929,-194 13-740,1 1-1,-1 3 1,0 0 0,47 15 0,-45-7 191,-23-7-37,28 7 0,-38-12-436,0 0 1,0-1-1,1 1 1,-1-1-1,0 0 0,0 0 1,1-1-1,-1 1 1,0-1-1,0 0 0,5-1 1,-5 0-61,-1 1 0,0 0 0,0-1-1,0 0 1,0 0 0,0 0 0,0 0 0,0 0 0,-1-1 0,3-2 0,-4 4-100,0 0 0,0-1 0,0 1 1,-1 0-1,1 0 0,0-1 0,-1 1 1,1-1-1,-1 1 0,0 0 0,1-1 1,-1 1-1,0-1 0,0 1 0,0-1 1,0 1-1,0-1 0,0 1 0,0-1 1,-1 1-1,1-1 0,-1 1 0,1 0 1,-1-1-1,1 1 0,-2-3 0,1 3-63,0 0 0,1 0-1,-1 0 1,0 0 0,0 0 0,0 1-1,0-1 1,0 0 0,0 0-1,0 1 1,0-1 0,0 1 0,0-1-1,0 1 1,0-1 0,0 1 0,-1-1-1,1 1 1,-2 0 0,1 0-188,-1-1 1,0 1-1,1 0 1,-1 1 0,1-1-1,-1 0 1,0 1-1,-2 0 1,-15 8-3475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32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0 15231,'2'6'73,"0"0"0,0 0 1,1 0-1,0 0 0,0-1 0,1 1 0,-1-1 0,1 0 0,0 0 0,1-1 1,-1 1-1,1-1 0,0 0 0,6 4 0,10 6 417,0-2-1,30 14 1,-26-15-412,37 16 734,133 38-1,3 0-158,-187-61-602,1 2 1,-1-1-1,13 10 0,-21-13-43,-1 0 1,1 0-1,-1 0 1,1 0-1,-1 0 1,0 0-1,0 1 1,0-1-1,0 1 1,0 0-1,0-1 1,-1 1-1,1 0 1,-1 0-1,0 0 1,0 0-1,1 6 1,-2-8 3,0 1 0,0-1 0,0 1 0,0-1 0,-1 1 0,1-1 0,0 0 1,-1 1-1,1-1 0,-1 0 0,0 1 0,1-1 0,-1 0 0,0 0 1,0 1-1,0-1 0,0 0 0,0 0 0,0 0 0,0 0 0,0 0 1,0 0-1,-1-1 0,1 1 0,0 0 0,-2 0 0,-4 2 63,0 0 0,-1 0-1,-12 2 1,11-3-51,-105 23 203,70-17-156,2 1 1,-1 3-1,-60 24 0,-67 56-55,69-36-56,-138 66 6,236-121 68,1 0 0,0 1 0,-1-1 0,1 0 0,0 1 0,-3 2 0,5-4-30,0 1 0,0-1 0,0 0 0,0 0 1,0 0-1,0 0 0,0 0 0,0 0 0,0 0 0,0 0 0,-1 1 1,1-1-1,0 0 0,0 0 0,0 0 0,0 0 0,0 0 0,0 0 1,0 0-1,0 1 0,0-1 0,0 0 0,0 0 0,1 0 0,-1 0 0,0 0 1,0 0-1,0 0 0,0 1 0,0-1 0,0 0 0,0 0 0,0 0 1,0 0-1,0 0 0,0 0 0,0 0 0,0 0 0,1 0 0,-1 0 0,0 1 1,0-1-1,0 0 0,0 0 0,0 0 0,14 1 74,185-9 50,-135 10 85,0 3-1,106 21 0,-54-8 41,0-5-1,162-3 1,-217-12 37,87-14 0,56-22-68,-37 0 116,-138 36-187,-28 1-148,-1 1 0,1 0-1,0 0 1,-1 0-1,1 0 1,0 0-1,0 0 1,-1 0 0,1 0-1,0 1 1,0-1-1,-1 0 1,1 0-1,0 1 1,-1-1-1,1 0 1,0 1 0,-1-1-1,1 0 1,0 1-1,-1-1 1,1 1-1,-1-1 1,1 1 0,-1-1-1,1 1 1,-1 0-1,0-1 1,1 1-1,-1-1 1,0 1-1,1 0 1,-1 0 0,0 0-1,0 0-12,0 1 0,0-1 0,-1 0-1,1 0 1,-1 1 0,1-1 0,-1 0 0,1 0-1,-1 0 1,0 0 0,0 0 0,1 0 0,-1 0 0,0 0-1,0 0 1,0 0 0,-2 1 0,-20 12-578,9-7-732,-1-1-1,-1-1 0,-29 6 0,38-9 751,-48 10-6358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34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0 8959,'-19'70'1566,"-13"85"-1,2 73-512,16-115-933,11-89-54,1-5 157,0 1 1,-2-1 0,0 1 0,-1-1-1,-12 29 1,9-35 616,4-11-245,0-10-38,4-1-380,-1 1 1,1-1-1,1 0 0,0 0 0,0 0 0,0 1 0,1-1 1,1 1-1,-1-1 0,6-11 0,-3 10-60,0-1 0,1 1 0,0 0 0,1 0 0,0 1 0,0-1 0,12-10 1,-15 17-114,0-1 1,0 1 0,0 0 0,0 1 0,1-1 0,-1 1 0,1 0 0,-1 0-1,1 0 1,0 1 0,0-1 0,0 1 0,0 0 0,0 1 0,10-1-1,-12 1-4,1 1-1,-1-1 1,0 1-1,1 0 1,-1 0-1,0 0 1,0 0-1,1 1 1,-1-1-1,0 1 1,0 0-1,-1-1 1,1 2-1,0-1 1,-1 0-1,1 0 1,-1 1-1,0-1 1,0 1-1,0 0 1,0 0-1,0 0 1,0 0-1,1 5 1,2 6 69,-1 0 0,0 0 0,-1 1 0,-1 0 0,0 0 0,-1-1 0,0 1 0,-2 0 0,0 0 0,0 0 0,-1 0 0,-5 14 0,6-26-57,0 0 0,0 0 0,-1 0 0,1 0 1,-1 0-1,0 0 0,0-1 0,0 1 0,0 0 0,0-1 0,-1 0 0,1 0 0,-1 1 0,1-1 0,-1-1 0,0 1 0,0 0 0,0-1 1,0 1-1,-5 0 0,-6 3 102,0-2 1,-1 0-1,-20 2 1,14-2 73,-15 3-97,14-2-168,0 0 0,-22-1 0,63-21-1803,-2 5 471,1-1-1020,21-21-1,-8 2-2662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34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9471,'58'2'6728,"0"3"-3962,-17-2-2475,76-2 0,-69-9-1718,-29 3-6267,-29 11 3643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19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 6655,'-8'-5'4622,"28"9"-2998,-7 0-1577,1 1 0,-1 0 0,-1 1 0,1 1 0,-1 0 0,0 0 0,18 16 0,-26-20-17,0 1 1,0 0-1,-1-1 0,0 1 1,1 1-1,-2-1 0,1 0 1,0 1-1,-1-1 0,0 1 1,0 0-1,0 0 0,-1 0 1,1 0-1,-1 0 0,0 0 1,-1 0-1,1 0 1,-1 0-1,0 0 0,-1 1 1,1-1-1,-1 0 0,0 0 1,-2 6-1,2-5-20,-2 0 1,1 0-1,-1-1 0,0 1 0,0-1 1,0 0-1,-1 0 0,1 0 1,-1 0-1,-1 0 0,-5 4 1,-4 2-16,0-1 0,-25 14 0,21-14 197,-21 16 0,38-25-161,1-1 0,0 0 0,-1 0 1,1 0-1,0 0 0,-1 1 0,1-1 0,0 0 0,-1 0 0,1 1 0,0-1 0,0 0 0,-1 1 0,1-1 0,0 0 0,0 0 0,0 1 0,0-1 0,-1 1 0,1-1 0,0 0 1,0 1-1,0-1 0,0 0 0,0 1 0,0-1 0,0 0 0,0 1 0,0-1 0,0 0 0,0 1 0,0-1 0,0 1 0,1 0 27,0 0 0,-1-1 0,1 1 1,0-1-1,0 1 0,-1-1 0,1 1 0,0-1 0,0 0 0,0 1 0,0-1 0,0 0 0,0 0 0,32 4 790,-32-4-829,181 0 2296,-175-1-2383,-1 0-1,1 0 1,-1-1 0,0 0-1,1 0 1,-1 0 0,0-1-1,9-5 1,-3 1-853,-1-1 0,0-1-1,11-10 1,-1-4-1632,-3-5-2389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35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14431,'16'-10'1856,"8"-3"-560,1 3-112,1-1-792,-2 4-160,-7 3-32,-5 1-8,-2 3-1048,4-1-208,8-1-48,8 2-5704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35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0 12383,'-1'16'403,"-39"405"1858,38-406-2241,-1-1 0,0 0-1,-1 1 1,0-1 0,-13 25-1,15-36 39,1 0-1,-1 1 0,0-1 1,0-1-1,0 1 1,-1 0-1,1-1 0,-1 1 1,1-1-1,-1 1 1,0-1-1,0 0 0,0 0 1,0-1-1,0 1 1,0-1-1,-1 1 0,1-1 1,0 0-1,-1 0 1,1 0-1,-1-1 0,1 1 1,-1-1-1,1 0 1,-1 0-1,1 0 0,-1-1 1,-4 0-1,-6-4 1275,15 2-433,8 1-466,144 0 904,-78 4-618,53-5 401,-128 2-1168,1 1-1,-1-1 1,1 1 0,-1-1-1,1 0 1,-1 1-1,1-1 1,-1 0 0,1 1-1,-1-1 1,0 0-1,1 0 1,-1 1 0,0-2-1,5-8-753,34-28-4409,-27 28 2855,0-1 1,15-20-1,-12 10-1286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36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11903,'101'9'5704,"1"-7"-3495,43 3-1003,-141-4-1182,24 0 143,-27-1-177,1 0-1,-1 0 0,0 0 1,1 0-1,-1 0 0,0-1 1,1 1-1,-1 0 1,0-1-1,1 1 0,-1-1 1,0 1-1,0-1 0,0 1 1,2-2-1,-3 1-101,1 1 0,-1 0-1,0-1 1,1 1 0,-1-1-1,0 1 1,0 0 0,1-1 0,-1 1-1,0-1 1,0 1 0,0-1 0,0 1-1,0-1 1,0 1 0,1-1-1,-1 1 1,0-1 0,-1 1 0,1-1-1,0 1 1,0-1 0,0 1-1,0-1 1,0 1 0,0 0 0,0-1-1,-1 1 1,1-1 0,0 1-1,0-1 1,-1 1 0,1 0 0,-1-1-1,-15-9-7319,8 5 1309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36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10495,'-1'1'367,"0"0"0,0 0 0,0 0 0,0 0 0,0 1 0,1-1 0,-1 0 0,0 0 0,1 1 0,-1-1 0,0 0 0,1 1 0,0-1 0,-1 1 0,1-1 0,-1 3 0,0 30 2126,2-18-2033,-3 15-286,-1 262 68,3-282-440,1 1 1,0-1-1,0 0 0,1 0 1,1 0-1,5 15 0,-8-25 140,0-1 0,0 1 0,0-1 0,0 1 0,1-1 0,-1 1 0,0-1 0,1 1 0,-1-1 0,0 0 0,1 1 0,-1-1 0,0 1 0,1-1 0,-1 0 0,1 1 0,-1-1 0,1 0 0,-1 0 0,0 1 0,1-1 0,-1 0 0,1 0 0,0 0-1,-1 1 1,1-1 0,-1 0 0,1 0 0,-1 0 0,1 0 0,-1 0 0,1 0 0,-1 0 0,1 0 0,-1 0 0,1-1 0,-1 1 0,1 0 0,-1 0 0,1 0 0,-1-1 0,1 1 0,-1 0 0,1 0 0,-1-1 0,1 1 0,-1 0 0,0-1 0,1 1 0,0-1 0,3-3-436,-1 0 0,1-1 0,-1 1 0,3-5 0,-3 4-9,26-38-3630,-13 15 662</inkml:trace>
  <inkml:trace contextRef="#ctx0" brushRef="#br0" timeOffset="1">427 66 17279,'-2'38'1536,"0"151"2245,8-112-3904,25 120 0,-70-255-8270,19 22 5153,-5-11-1174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37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0 9215,'-9'10'1458,"1"0"0,0 1 0,0-1-1,-9 20 1,-20 50 733,35-75-2148,-14 32 189,2 0 0,2 1 0,1 1 1,2 0-1,2 0 0,-4 73 0,10-86-222,2 1 0,0 0 0,2-1 0,1 1 0,9 29 0,-2-30-74,-11-25 6,1 0 0,0 0 1,0 0-1,-1 1 0,1-1 0,0 0 0,0 0 1,0 0-1,0 0 0,1 0 0,-1-1 1,0 1-1,0 0 0,0 0 0,1-1 0,2 2 1,-4-3-20,1 1 0,0 0 0,0 0 0,-1-1 0,1 1 0,0 0 0,-1-1 0,1 1 0,0-1 0,-1 1 0,1-1 0,-1 1 0,1-1 0,-1 1 1,1-1-1,-1 0 0,1 1 0,-1-1 0,1 0 0,-1 1 0,0-1 0,0 0 0,1 1 0,-1-3 0,9-22-1716,-8 22 1532,24-95-5675,-19 63 2248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37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7 8703,'7'-2'566,"1"0"-1,0 1 0,-1 0 0,1 1 0,0-1 1,-1 1-1,1 1 0,0 0 0,-1 0 0,12 3 1,4 3-131,43 19 0,-62-24-395,2 0-7,0 1 0,0 0 0,-1 1-1,1-1 1,-1 1 0,10 8 0,-14-10-25,0-1 0,1 1 1,-1-1-1,0 1 1,0-1-1,0 1 0,0 0 1,0 0-1,0-1 1,0 1-1,-1 0 0,1 0 1,-1 0-1,1 0 1,-1 0-1,0 0 0,0 0 1,0 0-1,0 0 1,0 0-1,0 0 0,0 0 1,-1 0-1,1 0 0,-1 0 1,0 2-1,-5 8 28,1-1-1,-2 1 1,0-1 0,0 0-1,-1-1 1,0 0 0,-1 0-1,-19 17 1,9-11-2,-2-1 0,0-1-1,-38 19 1,54-31-2,1 0 0,-1 1 0,0-1 0,0-1 0,-7 2 0,11-4 65,5-3-51,7-4-7,15-8-67,0 1 0,1 2 0,0 0 0,1 2 1,0 1-1,51-11 0,-66 19 36,0 0 0,0 1 1,26 0-1,-32 2-13,0 0 0,1 0 0,-1 0 0,0 1 1,0 0-1,0 1 0,0-1 0,8 6 0,-13-7 7,0 0 1,0 0-1,-1 1 0,1-1 0,0 0 0,-1 1 1,1 0-1,-1-1 0,0 1 0,1 0 0,-1 0 1,0 0-1,0 0 0,0 0 0,-1 0 0,1 0 0,0 0 1,-1 0-1,1 0 0,-1 0 0,0 0 0,0 1 1,1-1-1,-2 0 0,1 0 0,0 0 0,0 0 1,-1 1-1,1-1 0,-2 3 0,0 3 57,-1 0 0,-1 0 0,1 0 0,-1-1 0,-1 1 0,-6 8 1,-5 6 119,-2-1 1,-1 0 0,0-1 0,-2-1 0,0-1-1,-1-1 1,0-1 0,-2-1 0,0-1-1,0-1 1,-1-1 0,-30 10 0,47-20-202,1 0 1,-1 0 0,1-1-1,-1 0 1,0 0-1,0-1 1,-11 0 0,17 0-27,0 0 1,0-1 0,0 1 0,-1-1-1,1 1 1,0-1 0,0 0-1,0 0 1,0 0 0,0 0 0,0 0-1,0 0 1,0 0 0,1-1 0,-1 1-1,0-1 1,1 1 0,-1-1-1,1 0 1,0 0 0,-1 1 0,1-1-1,0 0 1,0 0 0,0 0 0,0 0-1,1 0 1,-1-1 0,0-2 0,-1-11-1276,1 0 1,0 1 0,4-30 0,-2 25 52,2-29-3313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39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667 5 7679,'-14'-3'962,"0"2"0,0 0-1,-1 1 1,1 0-1,-21 4 1,20-1-586,1 0-1,-1 1 1,1 1 0,-27 13-1,36-16-323,1 1 0,-1 0-1,1 0 1,0 0-1,0 1 1,0-1 0,1 1-1,-1 0 1,1 0 0,0 0-1,0 1 1,0-1-1,1 1 1,-1-1 0,1 1-1,0 0 1,-2 10 0,0 4-2,1 0 0,1 0 0,0 29 0,2-45-49,1 284-378,2-136 871,16 444 1140,-10-391-908,-8-167-417,-5 64-1,3-91-266,0 1 0,-1-1 0,-1 0 0,1 0 0,-1-1 0,-1 1 0,0-1 0,-1 1-1,1-1 1,-2-1 0,-7 11 0,11-16-16,-1 0 0,0 0 0,1 0 0,-1-1 0,-1 0 0,1 1-1,0-1 1,0 0 0,-1 0 0,1-1 0,-1 1 0,0-1 0,1 0 0,-1 0 0,-7 1-1,5-1-184,0-1-1,0 0 0,1-1 0,-1 1 0,0-1 0,0-1 0,1 1 0,-1-1 0,-8-3 0,-6-5-955,1-1 0,0-1 0,0 0-1,-23-21 1,23 17-933,1 0 0,0-1 0,-23-28 0,11 0-359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39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0 258 9247,'29'-4'438,"450"-46"5420,-284 57-3799,-162-5-1880,63 8-47,75 3 37,-168-13-157,-1 0-1,1 0 1,-1 0-1,0 0 1,1-1 0,-1 1-1,0-1 1,1 1-1,-1-1 1,0 0 0,3-1-1,-4 1-27,0-1-1,1 1 1,-1 0-1,0 0 1,0-1 0,0 1-1,0-1 1,0 1-1,0-1 1,0 1-1,0-1 1,-1 0-1,1 1 1,0-1-1,0-3 1,3-13-1024,-1-1-1,-1 0 1,0 0 0,-2 0 0,-2-34 0,-7-2-3518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39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34 10239,'1'-1'88,"-1"1"-1,0 0 0,0 0 1,0-1-1,0 1 0,0 0 1,0-1-1,0 1 0,0 0 1,0-1-1,0 1 0,0 0 1,0-1-1,0 1 1,0 0-1,0 0 0,0-1 1,-1 1-1,1 0 0,0-1 1,0 1-1,0 0 0,0 0 1,0-1-1,-1 1 0,1 0 1,0 0-1,0 0 0,-1-1 1,1 1-1,0 0 0,0 0 1,-1-1-1,-7 9 1166,-8 17-791,16-24-395,-8 15 477,-13 33 0,16-42 381,5-8-874,0 0 0,-1 1-1,1-1 1,0 0 0,0 1-1,0-1 1,0 0 0,0 1-1,0-1 1,0 0 0,0 1-1,0-1 1,0 0 0,1 1-1,-1-1 1,0 0 0,0 1 0,1-1-1,-1 1 1,0-1 0,1 0-1,0-1-58,-1-1 1,1 1 0,0-1 0,-1 1 0,1 0 0,0 0 0,1-1 0,-1 1 0,0 0 0,1 0 1,-1 0-1,1 0 0,3-2 0,-5 3 10,0 1 1,0 0 0,0-1-1,0 1 1,0 0 0,1-1-1,-1 1 1,0 0 0,0-1-1,0 1 1,0 0 0,0-1-1,0 1 1,0 0 0,0-1-1,0 1 1,0 0 0,0-1-1,0 1 1,-1 0 0,1-1-1,0 1 1,0 0-1,0-1 1,0 1 0,-1 0-1,1 0 1,0-1 0,-10-15-385,-2-5-2830,7 2-1266,2 3 474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40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 11647,'-10'12'672,"0"0"-1,1 2 0,1-1 0,0 1 0,-8 21 1,-22 76 258,25-73-680,8-23-181,2-7-41,1 0 1,-1 0 0,1 0-1,1 0 1,0 0 0,-1 11 0,3-34-123,1 0 1,1 0-1,0 0 1,1 0-1,7-15 1,1-11-504,-1-6 300,-7 30 321,-1 0 1,2 1-1,0-1 1,11-21 0,-16 37 0,1 1 0,-1-1 0,0 0 0,1 0 0,-1 1 0,1-1 0,0 0 0,-1 0 0,1 1 0,-1-1 0,1 1 0,0-1 0,0 1 0,-1-1 0,1 1 1,0-1-1,0 1 0,-1 0 0,1-1 0,0 1 0,0 0 0,0 0 0,0-1 0,0 1 0,-1 0 0,1 0 0,0 0 0,0 0 0,0 0 0,0 0 0,1 1 0,2 0 190,-1 0 0,1 1 0,0 0 0,-1 0 0,7 4 0,3 2 75,14 7 242,108 63 1418,-102-56-656,59 49 0,-88-68-1120,-3-2-112,-1 0-1,1-1 0,-1 1 0,1 0 0,0-1 0,0 1 0,-1-1 1,1 1-1,0-1 0,0 1 0,-1-1 0,1 0 0,0 1 1,0-1-1,0 0 0,0 0 0,1 1 0,-22-23 323,18 18-1061,0 0-1,1 0 1,-1 0-1,1 1 1,0-1-1,0-1 1,0 1-1,0 0 0,1 0 1,0 0-1,0-8 1,0 9 12,0-1-1,0 1 1,1-1 0,0 1-1,-1 0 1,1-1-1,1 1 1,-1 0 0,0-1-1,1 1 1,-1 0 0,1 0-1,0 0 1,4-4 0,17-11-2617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20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8575,'-5'26'736,"2"-1"0,1 0-1,1 1 1,2 27 0,0 8-187,-8 95-385,1 82 210,9-195-214,-2-40-80,1-7-48,0-9-356,-6-77-4224,6 70 1246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41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27 7551,'-14'-21'3818,"14"21"-3748,0 0 0,-1-1 0,1 1-1,0 0 1,0-1 0,-1 1 0,1 0 0,0-1 0,0 1 0,-1 0 0,1 0 0,0-1 0,-1 1 0,1 0 0,0 0-1,-1 0 1,1-1 0,0 1 0,-1 0 0,1 0 0,0 0 0,-1 0 0,1 0 0,-1 0 0,1 0 0,0 0 0,-1 0-1,1 0 1,0 0 0,-1 0 0,1 0 0,-1 0 0,1 0 0,0 0 0,-1 0 0,1 1 0,0-1 0,-1 0 0,1 0-1,0 0 1,-1 1 0,1-1 0,0 0 0,-1 0 0,1 1 0,0-1 0,0 0 0,0 1 0,-1-1 0,1 0 0,0 1 0,0-1-1,0 0 1,-1 1 0,1-1 0,0 0 0,0 1 0,0 0 0,-8 24 406,0 0-1,-7 49 1,2 54-431,4-26-10,1-35 136,-14 87 1392,22-152-1463,0 0-1,-1 0 1,1-1-1,-1 1 0,1 0 1,-1 0-1,0-1 1,0 1-1,0-1 0,0 1 1,0 0-1,0-1 1,0 0-1,0 1 1,-1-1-1,1 0 0,-1 0 1,1 1-1,-3 0 1,3-2-55,0 1 0,0-1 0,1 0 0,-1 0 0,0 0 0,0 0 0,0 0 0,1 0 1,-1 0-1,0 0 0,0 0 0,0 0 0,1 0 0,-1 0 0,0 0 0,0-1 0,0 1 0,0-1 0,-1 0-3,1 0-1,0 0 1,-1 0 0,1 0-1,0 0 1,-1-1-1,1 1 1,0 0-1,0-1 1,0 1 0,-1-3-1,0 0-5,0 0 1,0 0-1,1-1 0,-1 1 1,1-1-1,0 1 0,0-1 0,1 1 1,-1-1-1,1 0 0,0 1 0,1-1 1,-1 1-1,1-1 0,-1 0 1,1 1-1,1-1 0,-1 1 0,1 0 1,-1-1-1,5-5 0,-2 2-36,1 0-1,0 1 1,1 0-1,-1 0 0,1 0 1,0 1-1,1 0 1,0 0-1,0 1 1,10-7-1,-1 3 24,0 1 0,1 0-1,0 1 1,26-7 0,-34 12 15,1 0-1,-1 0 1,1 1 0,-1 0-1,1 1 1,-1 0 0,1 1-1,-1 0 1,1 0-1,12 4 1,-19-5-33,-1 1 0,1 0 0,0 0-1,0 0 1,-1 0 0,1 1 0,0-1 0,-1 1-1,1-1 1,-1 1 0,0 0 0,0 0 0,0 0 0,0 0-1,0 1 1,0-1 0,0 0 0,-1 1 0,1-1-1,-1 1 1,0 0 0,1-1 0,-1 1 0,0 0-1,-1 0 1,1 0 0,-1 0 0,1 0 0,-1 0 0,0 0-1,0-1 1,0 1 0,0 0 0,-1 0 0,1 0-1,-2 4 1,0 2 40,-1 1-1,-1-1 1,0 0 0,0 0-1,-1 0 1,0-1-1,0 1 1,-1-1 0,-11 12-1,13-15-71,-1-1 0,1 0 0,-1 0 0,0 0 0,0-1 0,0 1 1,0-1-1,0-1 0,-1 1 0,1-1 0,-1 1 0,0-2 0,0 1 0,0-1 0,-11 2 0,11-3-633,-1 0-1,1-1 1,-1 1 0,1-1-1,-10-3 1,6 2-410,6 1 199,0 0 0,0 0 0,0 0 0,0-1 1,0 1-1,1-1 0,-1 0 0,0 0 0,1 0 1,-4-3-1,-3-9-2967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42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 13311,'-5'4'32,"0"0"0,0 0 0,1 0 0,-1 1 0,1 0 0,0 0 0,1 0-1,-1 0 1,1 1 0,-5 10 0,0 5 221,-10 39 0,10-30-174,-20 64 1535,-19 123 0,46-205-1358,-1 0 0,2 0 1,0 0-1,0 0 0,1 0 0,1 0 0,0 0 0,3 13 0,-2-17-252,0 0 1,1-1-1,-1 1 0,1-1 1,1 0-1,-1 0 0,1 0 1,0 0-1,1-1 1,0 0-1,0 0 0,9 7 1,-12-11-180,-1 0 1,1-1 0,0 1-1,0-1 1,0 1 0,0-1 0,0 0-1,0 0 1,0 0 0,0-1 0,0 1-1,0-1 1,0 0 0,1 0-1,-1 0 1,0 0 0,0 0 0,0 0-1,0-1 1,1 0 0,-1 0 0,5-2-1,4-2-944,-1-1 0,1-1-1,-1 0 1,13-12 0,4 0-888,6-3-1339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42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0 194 16255,'25'-27'-89,"2"0"0,0 3-1,2 0 1,0 1 0,46-25-1,-69 45 56,0 1-1,0 0 1,0 0-1,1 0 0,-1 1 1,1 0-1,11 0 1,-1-1 20,3 0 3,0 0 0,1 2 0,-1 0 0,1 1 0,34 7 1,-48-6 15,1 0 0,0 0 0,-1 1 0,0 0 0,0 0 0,0 1 0,0 0 0,0 0 0,-1 0 0,0 1 0,0 0 0,0 0 0,0 1 0,-1 0 0,0-1 0,0 2 0,0-1 0,5 11 0,-2 1 104,-1 1 0,-1 0-1,7 30 1,-10-32 130,1-1 0,1 0-1,0 0 1,2 0 0,13 26 0,-16-37-132,0 0 0,0 0 0,0 0 0,1 0 0,-1-1 0,1 0 0,1 0 0,-1 0 0,0-1 0,11 5 0,-12-6-76,1 0 0,-1 0 0,1-1 0,-1 1 0,1-1 0,0 0 0,-1-1 0,1 1 0,0-1 0,0 0 0,-1 0 0,1-1 0,0 1 0,0-1 1,4-1-1,-8 1-66,0 1 0,0 0 0,-1-1 0,1 1 0,0-1 0,0 1 0,-1-1 0,1 1 0,0-1 0,-1 0 0,1 1 0,-1-1 0,1 0 0,-1 1 0,1-1 0,-1 0 0,1 0 0,-1 1 0,0-1 0,1 0 0,-1 0 0,0 0 0,0 0 0,0 1 0,0-1 0,0 0 0,0 0 0,0 0 0,0 0 0,0 0 0,0 0 0,0 1 0,0-1 1,0 0-1,-1 0 0,1 0 0,-1-1 0,-1-5-727,-1 0 0,-1 0 1,-5-10-1,3 7-489,4 4 449,-1 0 0,1 0 0,0-1-1,-3-10 1,1-12-2906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43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447 0 17279,'-30'21'139,"-36"30"0,51-37-68,2 0 0,-1 1 0,1 0 0,-11 19 1,-188 284 1492,207-309-1514,0-2-20,0 1 0,0-1 1,-1 0-1,1 0 0,-9 8 1,13-15-87,1 0 0,0 1 0,0-1 1,-1 0-1,1 0 0,0 0 0,0 1 1,-1-1-1,1 0 0,0 0 1,-1 0-1,1 0 0,0 1 0,0-1 1,-1 0-1,1 0 0,0 0 1,-1 0-1,1 0 0,0 0 0,-1 0 1,1 0-1,0 0 0,-1 0 1,1 0-1,0 0 0,-1 0 0,1 0 1,0-1-1,-1 1 0,1 0 0,0 0 1,-1 0-1,1 0 0,0 0 1,0-1-1,-1 1 0,1 0 0,0 0 1,0-1-1,-1 1 0,1 0 1,0 0-1,0-1 0,0 1 0,-1 0 1,1-1-1,0 1 0,0 0 0,0-1 1,0 1-1,0 0 0,0-1 1,0 1-1,0 0 0,0-1 0,0 1 1,0 0-1,0-1 0,0 1 1,0 0-1,0-1 0,0-27-5954,0 24 5579,2-24-3511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29:43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612 1 25343,'9'60'308,"0"74"0,-10-125-245,0-1-1,-1 1 1,0-1-1,-1 1 1,0-1-1,0 0 0,0 0 1,-8 12-1,5-8-52,-5 6-238,1 0 0,-2 0-1,0-1 1,-1-1 0,-1 0 0,-1-1-1,0 0 1,-1-1 0,0-1-1,-1-1 1,0 0 0,-1-1 0,-1-1-1,-22 9 1,-78 27-1900,29-13-692,69-24 1903,7-3-118,0 0-1,0-1 1,-1-1 0,-15 3 0,-1-8-3848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50:13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4479,'8'-14'909,"4"-5"2722,-12 18-3700,4 5 345,2 4-296,0-1 0,-1 1 0,0 0-1,-1 1 1,0-1 0,0 1 0,-1 0 0,3 10 0,-1 14 493,-2 1 0,-2 46 0,1 21-212,19 61-35,-21-161-212,0 1 0,0-1-1,0 0 1,0 0 0,0 0-1,0 1 1,0-1 0,0 0-1,0 0 1,-1 0 0,1 0 0,0 0-1,-1 2 1,1-3-2,-1 0 0,1 0 0,0 0 0,0 1 0,0-1 0,-1 0 0,1 0-1,0 0 1,0 0 0,0 0 0,-1 0 0,1 0 0,0 1 0,0-1 0,-1 0 0,1 0 0,0 0 0,0 0 0,-1 0 0,1 0 0,0 0 0,0 0 0,-1 0 0,1 0 0,0 0 0,0-1-1,-1 1 1,1 0 0,0 0 0,0 0 0,0 0 0,-1 0 0,1 0 0,0 0 0,-1-1 0,0 0 39,-1 0-1,1-1 1,0 1-1,-1-1 1,1 1-1,0-1 1,0 1-1,0-1 1,0 0-1,0 0 1,0 1 0,0-1-1,0-3 1,-2-10-20,1 1 0,0-1 1,1 0-1,1-1 0,2-24 1,17-76 68,-16 99-32,17-64-86,-18 72-11,2 0 0,-1 1 0,1 0 0,0 0-1,1 0 1,11-15 0,-15 22 4,0-1 0,0 1 0,0 0 0,1 0 0,-1-1-1,0 1 1,1 0 0,-1 0 0,1 0 0,-1 0 0,1 1 0,0-1-1,-1 0 1,1 1 0,0-1 0,-1 1 0,1-1 0,0 1 0,0 0-1,-1 0 1,1 0 0,0 0 0,0 0 0,0 0 0,3 1 0,-4 0-208,1 0 1,-1-1 0,1 1 0,-1 0-1,0 0 1,1 0 0,-1 0 0,0 0 0,0 1-1,0-1 1,0 0 0,0 1 0,0-1-1,0 0 1,0 1 0,-1-1 0,1 1-1,0-1 1,-1 1 0,1 0 0,-1-1 0,0 1-1,1-1 1,-1 1 0,0 0 0,0 3-1,0 5-2067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50:13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7167,'23'-3'152,"-3"-1"-48,-2-2-8,2-3 0,-3 1 0,-5 2 0,-6 2 0,-2-1 0,2 0 0,5-4 0,4-4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50:14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185 100 10335,'-6'-14'226,"-1"1"0,0-1 0,-15-20 0,21 33-34,-13-10 952,12 10-1114,0-1-1,0 1 0,0 0 1,-1-1-1,1 1 0,0 0 1,-1 0-1,1 1 0,0-1 1,-1 0-1,1 1 0,-1-1 1,1 1-1,-1 0 0,1 0 1,-1 0-1,-3 1 0,4-1-8,-1 1 0,1 0 0,0 0 1,0 1-1,0-1 0,0 0 0,0 1 0,0-1 0,0 1 0,0-1 0,0 1 0,1 0 0,-1 0 0,1 0 0,-1 0 0,1 0 0,0 0 0,-2 4 0,-5 13-10,0 1-1,1-1 0,1 2 0,1-1 1,1 1-1,-2 31 0,5-45 0,1 0 0,0 0-1,0 0 1,1 0-1,2 11 1,-3-17-13,1 1 0,-1 0-1,1 0 1,0 0 0,0-1-1,-1 1 1,1 0 0,0-1 0,1 1-1,-1-1 1,0 1 0,0-1 0,1 1-1,-1-1 1,0 0 0,1 0-1,0 0 1,-1 0 0,1 0 0,0 0-1,-1 0 1,1 0 0,0-1 0,3 2-1,3-1-102,0 0 0,0 0 0,0-1-1,1 0 1,-1 0 0,0-1 0,0 0-1,0-1 1,0 0 0,-1 0 0,1 0-1,0-1 1,-1 0 0,1-1 0,12-8-1,-19 12-62,-1 0 0,1-1 0,-1 1 0,0 0 0,1 0 0,-1-1 0,0 1 0,1-1 0,-1 1 0,0 0 0,1-1 0,-1 1 0,0-1 0,0 1 0,0-1 0,1 1 0,-1-1 0,0 1 0,0-1 0,0 1 0,0-1 0,0 1 0,0-1 0,0 0 0,-1-8-2962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50:14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 8063,'-16'9'664,"0"2"0,2 0-1,-22 20 1,35-30-646,-1 1 0,1 0 0,0 0 0,-1 0 0,1 0 0,0 0 0,0 0 0,0 0 0,1 0 0,-1 1 0,1-1 0,-1 0 0,1 0 0,0 1 0,-1-1 0,1 0 0,0 1 0,1-1 0,-1 0 0,0 0 0,1 1-1,-1-1 1,1 0 0,0 0 0,-1 0 0,1 1 0,0-1 0,3 3 0,41 39-402,-35-36 395,0 1 1,-1 0-1,0 0 0,-1 1 0,0 0 1,0 1-1,-1 0 0,7 13 1,-13-22-14,-1 0 0,1 0 0,0 1 0,0-1 0,-1 0 0,0 0 0,1 1 1,-1-1-1,0 0 0,0 0 0,0 1 0,-1 3 0,1-5 59,-1 0 0,1 0 0,-1 0 0,1 1-1,-1-1 1,0 0 0,1 0 0,-1 0 0,0 0 0,0 0-1,0-1 1,0 1 0,0 0 0,0 0 0,0 0 0,0-1-1,0 1 1,0-1 0,0 1 0,-1-1 0,1 1-1,-2 0 1,-23 6 267,11-3-224,-1 0-1,1 2 0,0-1 1,1 2-1,-27 15 0,40-21-158,-16 9 202,12-10-452,9-9-934,4-1-173,5-6-2420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50:14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17 291 8703,'-2'33'404,"2"0"0,1 1 0,1-1-1,11 50 1,-10-72-457,-2-8 38,0 0 0,-1 0 0,1 0 0,0 0 0,-1 0 0,0 1 0,0-1 0,0 0 0,0 4 0,-11-34 367,-10-35-3278,15 41-100</inkml:trace>
  <inkml:trace contextRef="#ctx0" brushRef="#br0" timeOffset="1">3 1 8319,'0'4'1072,"2"1"-320,1 0-64,3-1-528,0 1-160,0-4 64,-1 1-64,-1-1-520,4 1-144,4 1-24,11 4-3056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21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8831,'5'0'190,"-1"0"0,1 0 0,0 0 0,0 1 0,0 0 0,0 0 0,0 1-1,0-1 1,-1 1 0,1 0 0,-1 0 0,1 0 0,-1 1 0,0 0 0,0-1 0,0 2 0,0-1-1,5 7 1,-7-7-99,0 0 0,-1 0 0,0 1 0,0-1 0,0 0 0,0 1 0,0-1 0,-1 1 0,1 6 0,0 0 7,1 10-13,-1 1-1,-1 0 1,0 0-1,-2-1 0,-4 22 1,5-32-69,-2-1 1,1 0-1,-1 0 0,0 0 1,-1 0-1,0 0 1,-1-1-1,1 0 0,-1 0 1,-1 0-1,0 0 1,0-1-1,-10 9 0,14-14-55,0 0-1,-1 0 0,1-1 1,-1 1-1,1-1 0,-1 1 1,1-1-1,-1 0 0,0 0 1,0 0-1,0 0 0,0-1 1,-3 1-1,5-1-66,-1 0 0,1 0 0,0 0 0,-1-1 0,1 1 0,-1 0-1,1-1 1,0 1 0,-1-1 0,1 0 0,0 1 0,0-1 0,0 0 0,-1 0 0,1 0 0,0 0 0,0 0-1,0 0 1,0 0 0,0 0 0,1 0 0,-1 0 0,0-1 0,1 1 0,-1 0 0,0 0 0,1-1-1,-1-1 1,0 0-122,0 1-1,0-1 0,0 0 0,1 1 1,-1-1-1,1 0 0,-1 1 0,1-1 1,0 0-1,0 0 0,0 0 0,1 1 0,0-6 1,6-13-2586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50:15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 6143,'-3'11'527,"0"1"-1,1-1 1,1 1-1,-1 0 1,2 12-1,4 61 431,-1-49-921,1 367 415,-5-234-463,-13-224 1336,6-4-1150,3 20-156,-1 1 1,-1 0-1,-19-51 1,25 86 19,0 1 0,0-1 1,0 1-1,0-1 0,-1 1 0,1 0 1,-1-1-1,0 1 0,0 0 1,1 0-1,-5-3 0,5 5-33,1 0 0,-1-1 0,1 1 0,-1 0 0,0 0 0,1-1 0,-1 1 0,0 0 0,0 0 0,1 0 0,-1 0 0,0 0 0,1 0 0,-1 0 0,0 0 0,0 0 0,1 0 0,-1 0 0,0 1 0,-1-1 9,1 1 0,0 0 1,0-1-1,-1 1 0,1 0 0,0 0 0,0 0 0,0 0 0,0 0 0,0 0 0,0 0 1,-1 3-1,-2 3 59,-1 1 1,2 0-1,-1 1 1,1-1-1,0 0 1,-1 12-1,-8 53 118,12-72-186,-2 18 37,1 0 0,1 0 0,0 0 0,3 20 0,-1-29-57,0-1 0,0 0 1,0 0-1,1 0 0,0-1 1,1 1-1,0-1 0,1 1 1,-1-1-1,9 10 0,-11-16 22,-1-1-1,1 1 1,0-1-1,0 1 1,0-1-1,0 1 1,0-1-1,0 0 1,0 0-1,0 0 0,0 0 1,1 0-1,-1-1 1,0 1-1,0-1 1,1 1-1,-1-1 1,1 0-1,-1 0 1,0 0-1,1 0 1,-1 0-1,0 0 1,1-1-1,-1 0 1,0 1-1,1-1 0,-1 0 1,3-1-1,7-4 45,0 0 0,-1-1 0,1-1 0,10-9 0,-9 8-36,15-12-217,43-40-1,-60 50 137,-1 0 0,0-1 0,-1-1 0,-1 1 0,0-1 1,9-19-1,-9 14 86,-1-1 1,0-1-1,5-26 1,-11 38-6,1 0 1,-1-1-1,-1 1 0,0 0 1,0 0-1,0 0 1,-1 0-1,0 0 0,-1 0 1,1 0-1,-5-10 0,6 17-10,-1-1 0,1 1 0,-1 0 0,0 0 0,1 0 0,-1 0 0,0-1 0,0 1 0,0 0 0,1 0 0,-1 0 0,0 1 0,0-1 0,-1 0 0,1 0 0,0 0 0,0 1 0,0-1 0,0 1 0,-3-2 0,3 2 6,0 1 0,0-1 0,0 0 0,0 0 0,1 0 0,-1 0-1,0 1 1,0-1 0,0 0 0,1 1 0,-1-1 0,0 1 0,0-1 0,1 1 0,-1-1-1,0 1 1,1 0 0,-1-1 0,1 1 0,-1 0 0,0-1 0,1 1 0,0 0-1,-1 0 1,1-1 0,-1 1 0,1 0 0,0 0 0,0 0 0,-1 0 0,1 0-1,0 0 1,-3 16 12,1-1 0,1 1 1,0 0-1,1-1 0,3 30 0,-2-34-19,13 91-108,-12-91 119,1 1 0,1 0 0,0-1 0,1 0-1,11 21 1,-15-31-15,0-1-1,0 1 0,1 0 0,-1-1 1,0 1-1,0-1 0,1 1 0,-1-1 1,1 0-1,-1 0 0,1 0 1,0 1-1,-1-1 0,1-1 0,0 1 1,0 0-1,0 0 0,-1-1 0,4 1 1,-3-1 12,1 0 1,-1 0 0,1 0 0,-1 0-1,0-1 1,1 1 0,-1-1 0,0 0-1,1 1 1,-1-1 0,0 0-1,0-1 1,4-1 0,2-3 41,-1 0 0,1-1 0,-1 1 0,0-2 0,-1 1 0,9-12 0,-4 1-40,0 0 0,-1 0 0,-1-1 0,0 0 0,-2-1 1,0 1-1,-1-1 0,-1-1 0,-1 1 0,-1-1 0,-1 0 0,0-23 1,-2 44-15,-3-26 51,-2 13-39,5 13-12,0-1 0,-1 1 0,1 0 0,0-1 0,0 1 0,0 0 0,-1 0 1,1 0-1,0-1 0,0 1 0,-1 0 0,1 0 0,0 0 0,-1-1 0,1 1 1,0 0-1,-1 0 0,1 0 0,0 0 0,-1 0 0,1 0 0,0 0 1,-1 0-1,1 0 0,0 0 0,-1 0 0,1 0 0,-1 0 0,0 0 3,1 1 0,-1-1 1,0 1-1,0 0 0,0-1 0,0 1 0,0 0 0,1 0 0,-1 0 0,0-1 0,1 1 0,-1 0 0,1 0 1,-1 0-1,1 0 0,-1 2 0,-7 19 120,7-19-97,-3 12 91,1 1 1,1 0 0,0 0 0,0 26-1,9 64-72,-6-94-63,1-1 1,1 0 0,-1 1-1,2-1 1,4 12-1,-5-17-10,-1-1 0,1 0-1,0 0 1,1 0 0,-1 0 0,1 0-1,0-1 1,0 1 0,0-1-1,1 0 1,7 5 0,-10-8-81,0 0-1,0 0 1,0 0-1,1-1 1,-1 1-1,0-1 1,0 1 0,0-1-1,0 0 1,0 0-1,1 0 1,-1 0-1,0 0 1,0-1 0,0 1-1,0 0 1,0-1-1,1 0 1,-1 0 0,0 1-1,0-1 1,-1 0-1,1 0 1,0-1-1,0 1 1,2-3 0,5-3-809,0-1 0,-1 0-1,12-15 1,-17 20 794,12-16-1302,2-1-1388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50:16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8 9471,'-3'-1'138,"0"-1"0,-1 1 0,1 0 0,0 1 0,-1-1 0,1 1 0,-1-1 0,1 1 0,-1 0 0,0 0 0,1 0 0,-1 1 0,1-1-1,-1 1 1,1 0 0,0 0 0,-1 0 0,1 1 0,0-1 0,0 1 0,0-1 0,0 1 0,0 0 0,0 0 0,0 1 0,1-1 0,-1 1 0,1-1 0,-1 1-1,1 0 1,0-1 0,-3 8 0,-10 18 301,0 0 0,-18 59 0,29-76-415,1 0 0,1 0 1,0 0-1,0 1 0,1-1 0,1 0 1,0 0-1,0 1 0,1-1 1,1 0-1,5 21 0,-7-30-26,1 1 0,0-1 0,0 1 0,0-1-1,0 0 1,0 1 0,1-1 0,-1 0 0,1 0-1,0 0 1,-1 0 0,1 0 0,0 0 0,0 0 0,0-1-1,0 1 1,1-1 0,-1 1 0,0-1 0,0 0 0,1 0-1,-1 0 1,1 0 0,-1-1 0,1 1 0,4 0 0,-2-1 0,0 0 0,0-1 1,-1 1-1,1-1 1,0 0-1,-1-1 1,1 1-1,-1-1 1,1 0-1,-1 0 1,0 0-1,0 0 1,8-6-1,-2-1 19,1 0 0,-2-1 0,1 0 0,-1 0-1,-1-1 1,0 0 0,9-18 0,-9 15-26,-1-1 0,0-1 0,-1 1-1,-1-1 1,5-28 0,-9 40 10,0 2 14,-1-1 1,1 1-1,-1-1 0,0 1 0,0-1 0,0 0 0,0 1 0,0-1 0,-1-2 0,1 5-10,0 0-1,0 0 0,-1 0 0,1 0 0,0 0 1,0 0-1,0 0 0,-1 0 0,1 0 1,0 0-1,0 0 0,0 0 0,-1 0 1,1 0-1,0 0 0,0 0 0,0 0 1,0 0-1,-1 0 0,1 0 0,0 0 1,0 1-1,0-1 0,0 0 0,-1 0 1,1 0-1,0 0 0,0 0 0,0 1 1,0-1-1,0 0 0,0 0 0,-1 0 1,1 0-1,0 1 0,0-1 0,0 0 1,0 0-1,0 0 0,0 1 0,0-1 1,0 0-1,-4 9 69,1 0 5,1-1 0,0 1 0,1-1-1,0 1 1,0 0 0,1-1 0,0 1 0,1 0 0,0-1-1,0 1 1,1 0 0,0-1 0,0 0 0,1 1-1,0-1 1,8 13 0,-5-9-98,1 0 0,0-1 0,1 0 0,0-1 1,1 1-1,0-2 0,1 1 0,0-1 0,0-1 0,16 10 0,-23-16 13,0 0 0,1 0-1,-1 0 1,1-1 0,-1 1-1,1-1 1,7 1 0,-10-2-20,0 1 0,0-1 1,0-1-1,0 1 0,0 0 0,0 0 1,0 0-1,0 0 0,0-1 0,0 1 0,0-1 1,-1 1-1,1 0 0,0-1 0,0 0 1,0 1-1,0-1 0,0 1 0,-1-1 1,1 0-1,0 0 0,-1 1 0,1-1 1,0 0-1,-1 0 0,1 0 0,-1 0 1,0 0-1,1 0 0,-1 0 0,1 0 1,-1 0-1,0-1 0,9-35-1713,3-37 1,-1 7-374,27-92-4253,-27 118 4492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50:16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11743,'-11'306'5601,"18"-100"-5043,-5-182-688,23 419-2709,-24-438 2700,0 17-1217,1-1-1,10 39 1,-2-36-2858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21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9663,'6'110'4345,"-6"-76"-4544,1 0 0,3 0-1,7 35 1,-11-69 195,0 0 0,0 0-1,0 0 1,0 0 0,0 0-1,0 0 1,0 0 0,0 0-1,0 1 1,0-1 0,0 0-1,0 0 1,0 0 0,0 0-1,0 0 1,0 0 0,0 0-1,0 0 1,0 0 0,0 0-1,0 0 1,0 0 0,0 0-1,0 1 1,1-1-1,-1 0 1,0 0 0,0 0-1,0 0 1,0 0 0,0 0-1,0 0 1,0 0 0,0 0-1,0 0 1,0 0 0,0 0-1,1 0 1,-1 0 0,0 0-1,0 0 1,0 0 0,0 0-1,0 0 1,0 0 0,0 0-1,0 0 1,0 0 0,0 0-1,1 0 1,-1 0 0,0 0-1,0-1 1,0 1 0,0 0-1,5-6-267,3-10-41,17-87 1219,-21 79-561,1 0 0,1 0 1,1 1-1,17-37 0,-23 58-412,0-1 0,0 1 0,1 0 0,-1 0-1,1-1 1,-1 1 0,1 0 0,0 0 0,0 1 0,0-1-1,0 0 1,0 1 0,0-1 0,0 1 0,3-2 0,1 3-4931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21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1 178 10847,'17'0'74,"0"-1"0,0-1-1,0 0 1,24-7-1,-32 6-36,0 0 0,0 0 0,0-1 0,0-1-1,-1 1 1,0-1 0,0-1 0,0 1 0,10-11-1,-17 15-12,0 0-1,1 0 1,-1 0-1,0-1 0,0 1 1,0 0-1,0-1 1,0 1-1,0-1 1,-1 1-1,1-1 0,0 1 1,-1-1-1,1 0 1,-1 1-1,0-1 0,1 1 1,-1-1-1,0 0 1,0 0-1,0-2 1,-1 1 39,0 1 0,0-1 0,0 1 0,-1-1 0,1 1 0,-1 0 0,1 0 1,-1-1-1,0 1 0,0 0 0,0 1 0,-3-4 0,-1 0 105,0 0 0,0 1-1,0-1 1,-1 1 0,0 0-1,1 1 1,-1 0 0,-10-4-1,15 7-129,-1-1 0,0 1 0,1-1 0,-1 1 0,0 0 0,1 0 0,-1 0 0,0 0 0,1 0 0,-1 1 0,0-1 0,1 1 0,-1 0 0,1 0 0,-1 0 0,1 0 0,-1 0 0,1 0 0,0 1 0,0-1 0,-1 1 1,1 0-1,0-1 0,1 1 0,-1 0 0,0 0 0,-1 3 0,-2 2-16,1 0 0,0 0 0,0 1 0,1-1 1,0 1-1,0 0 0,1 0 0,0 1 0,0-1 1,0 14-1,1-8-6,0 1 0,2-1 0,0 0 0,0 0 0,6 21 0,-6-30-29,0 0 0,1 1 1,0-1-1,0 0 0,0-1 1,1 1-1,-1 0 0,1-1 1,1 1-1,-1-1 0,6 6 0,-6-8 14,-1 0-1,1 0 0,0 0 0,0 0 1,-1-1-1,1 1 0,0-1 0,1 0 0,-1 0 1,0 0-1,0-1 0,0 1 0,1 0 0,-1-1 1,0 0-1,0 0 0,1 0 0,-1 0 0,6-2 1,5-1-237,-1-1 0,0 0 0,0-1 1,0 0-1,0-1 0,-1-1 1,0 0-1,18-13 0,-9 2-1186,-1 1 0,0-2 0,24-31 0,-25 27-1606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22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37 9343,'4'-37'2226,"-5"43"1454,-2 21-3482,2 10-140,0 145 26,2-152-101,2 0 0,1-1 0,2 1-1,8 28 1,-13-56 22,9 24-22,-9-25 24,-1 0 0,1 0 1,-1 0-1,1 0 0,-1 0 0,1-1 0,0 1 0,-1 0 0,1 0 1,0-1-1,0 1 0,-1 0 0,1-1 0,0 1 0,0-1 0,0 1 0,0-1 1,0 1-1,0-1 0,0 1 0,0-1 0,1 0 0,-2 0-4,1 0 0,-1 0 0,0 0 0,0 0 0,0 0 0,0 0 0,0 0 0,0 0 0,1 0 0,-1 0 0,0 0 0,0 0 0,0 0-1,0 0 1,0 0 0,0 0 0,0 0 0,1 0 0,-1-1 0,0 1 0,0 0 0,0 0 0,0 0 0,0 0 0,0 0 0,0 0 0,0 0 0,0-1 0,0 1 0,0 0 0,0 0-1,1 0 1,-1 0 0,0 0 0,0 0 0,0-1 0,0 1 0,0 0 0,0 0 0,0 0 0,0 0 0,-3-9 143,-6-8 121,8 16-236,-22-34 20,-1 2-1,-1 0 0,-34-32 1,58 63-45,0 1 1,0 0 0,0 0-1,0 0 1,0 0 0,0 1-1,0-1 1,0 0 0,-1 0-1,1 1 1,0-1 0,-1 0-1,1 1 1,0 0 0,-1-1-1,1 1 1,-1 0 0,1 0-1,0-1 1,-1 1 0,1 0-1,-1 0 1,-2 1 0,2 0-11,0 0 1,0 0 0,0 0 0,0 1 0,1-1 0,-1 0 0,0 1 0,1-1 0,-1 1-1,1 0 1,-1-1 0,1 1 0,0 0 0,-2 4 0,-5 7 2,2 0 0,0 1 0,0 0 0,1 0 0,1 0 0,1 1-1,0 0 1,0 0 0,1 23 0,1-34-5,2-1-1,-1 0 0,0 0 1,1 1-1,-1-1 0,1 0 1,0 0-1,0 0 0,1 0 1,-1 0-1,0 0 0,1 0 1,0 0-1,0-1 1,3 5-1,-2-4 24,0 0 1,1 0-1,-1 0 1,1-1-1,0 0 1,0 1-1,0-1 0,0-1 1,0 1-1,6 1 1,-1-1-51,0 0 0,0-1 1,0 0-1,0 0 0,0-1 0,0 0 1,0-1-1,0 0 0,0 0 0,16-5 1,-13 1-440,0 0 1,0 0 0,0-1 0,-1-1-1,0 0 1,12-10 0,-9 5-1525,-1 0-1,0-1 1,20-27 0,-18 20-238</inkml:trace>
  <inkml:trace contextRef="#ctx0" brushRef="#br0" timeOffset="1">479 291 11327,'-6'129'3024,"7"-125"-2968,-1 0-1,1 0 1,0 1-1,0-1 1,2 5-1,-3-7-167,1 0-1,0-1 0,-1 1 0,1-1 0,0 1 0,0-1 0,0 1 0,0-1 0,0 1 0,0-1 0,0 0 0,0 0 0,0 0 0,3 2 0,-3-2 0,0-1 0,0 0 0,-1 0 0,1 0 0,0 0 0,-1 0 0,1 0 0,0-1-1,-1 1 1,1 0 0,0 0 0,-1 0 0,1-1 0,0 1 0,-1 0 0,1-1 0,-1 1 0,1 0 0,-1-1 0,1 1 0,0-1 0,-1 1 0,0-1 0,1 1 0,-1-1-1,1 0 1,10-18-2429,-5-2-422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22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10495,'8'12'96,"-1"-2"-24,2 0-8,2 1-1280,-1 1-256,-2-5-48,-5-2-1240</inkml:trace>
  <inkml:trace contextRef="#ctx0" brushRef="#br0" timeOffset="1">204 249 11263,'-7'2'365,"0"-1"0,1 1-1,-1 0 1,1 1-1,-9 4 1,13-6-322,0 1 0,-1-1 0,1 1 0,0-1 0,0 1 0,0 0 0,0 0 1,0 0-1,1 0 0,-1 0 0,0 1 0,1-1 0,0 1 0,-1-1 0,1 0 0,-1 5 0,0 2 28,0 0 0,1 0 0,0 0 0,1 1-1,0-1 1,0 0 0,1 1 0,0-1 0,0 0 0,1 0-1,0 0 1,5 12 0,-4-13-58,1-1 0,0 0-1,0 1 1,0-2 0,0 1 0,1 0-1,0-1 1,1 0 0,0 0 0,0 0-1,0-1 1,0 0 0,1 0 0,10 5-1,-14-8-73,0-1 0,0 0 0,0 0 0,1 0 0,-1 0 0,0-1 0,1 1 0,-1-1 0,0 0 0,1 0 0,-1 0 0,1 0-1,-1-1 1,0 1 0,1-1 0,-1 0 0,0 0 0,0 0 0,0 0 0,0-1 0,0 1 0,5-4 0,4-3-628,-1-1 0,0 0 0,19-20 0,-26 25 516,14-15-1688,23-33-1,-14 13-1074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22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11327,'-6'38'-53,"3"0"-1,1 1 0,4 64 1,1-86 37,1 0 0,1 0 0,0 0 0,1-1 0,1 0 1,1 0-1,0-1 0,14 21 0,-19-32 9,-1 0 0,2 0 0,-1 0-1,0-1 1,1 1 0,0-1 0,6 5 0,-8-7-37,-1 0 1,0-1 0,0 1 0,0 0-1,1-1 1,-1 1 0,0-1-1,1 0 1,-1 1 0,0-1 0,1 0-1,-1 0 1,1 0 0,-1 0-1,0 0 1,1 0 0,-1 0-1,0 0 1,1-1 0,-1 1 0,0-1-1,1 1 1,-1-1 0,0 1-1,1-1 1,-1 0 0,0 1 0,0-1-1,0 0 1,0 0 0,2-1-1,7-10-3412</inkml:trace>
  <inkml:trace contextRef="#ctx0" brushRef="#br0" timeOffset="1">34 85 16127,'58'-18'152,"-9"4"-48,-4 4-8,0-1-864,-9 4-184,-14 3-32,-13 1-4624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1:14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0 526 9215,'96'2'5322,"54"-2"-1928,-115-1-3459,0-3-1,43-9 0,2-7-4742,-56 14-119</inkml:trace>
  <inkml:trace contextRef="#ctx0" brushRef="#br0" timeOffset="1">859 1 9439,'-23'97'4696,"2"52"-3162,11-77-1481,-14 207 176,23-265-199,1-7-20,0 0 0,0 0 0,-1 0 1,0-1-1,-1 1 0,0 0 0,-3 8 0,5-14-34,0-1 0,0 1 0,0-1 0,0 1 0,-1-1-1,1 1 1,0-1 0,0 0 0,-1 1 0,1-1 0,0 1 0,-1-1 0,1 0 0,0 1 0,-1-1 0,1 0 0,0 1-1,-1-1 1,1 0 0,-1 0 0,1 1 0,0-1 0,-1 0 0,1 0 0,-1 0 0,1 1 0,-1-1 0,1 0 0,-1 0 0,1 0-1,-1 0 1,1 0 0,-1 0 0,1 0 0,-1 0 0,1 0 0,-1 0 0,1-1 0,-1 1 0,1 0 0,-1 0 0,1 0 0,0-1-1,-1 1 1,1 0 0,-1 0 0,1-1 0,0 1 0,-1 0 0,1-1 0,0 1 0,-1 0 0,1-1 0,0 1 0,-1-1-1,-1-2-146,0 1 0,0-1-1,1 0 1,-1 1-1,1-1 1,0 0-1,-1-4 1,-2-12-1136,1-1 0,0 1 0,2-1 0,1 0 0,2-29 0,-1 32 161,1-13-761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23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4 191 6271,'-1'-2'100,"1"0"196,-1 0-1,1 1 0,-1-1 0,1 0 0,0 0 0,-1 1 0,1-1 1,0 0-1,0 0 0,1-1 0,-1 2-207,1 1 0,-1-1 0,1 0 0,-1 1 0,1-1-1,-1 1 1,1 0 0,0-1 0,-1 1 0,1 0 0,0-1 0,-1 1 0,1 0 0,0 0 0,-1-1-1,1 1 1,0 0 0,0 0 0,-1 0 0,1 0 0,0 0 0,0 0 0,-1 0 0,1 0 0,0 0 0,-1 0-1,2 1 1,29 0-207,0-1-1,0-2 0,0-1 0,49-11 1,114-42-901,-128 36 782,-20 5-202,3-1-2510,86-17-1,-99 30 1164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25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6911,'2'1'725,"1"1"1,-1 0-1,1-1 0,0 1 0,-1-1 0,1 0 0,0 1 0,5 0 0,16 8-52,-22-9-652,-1 0 0,1 0 0,-1 0 0,0 1 1,1-1-1,-1 1 0,0-1 0,0 1 0,1-1 0,-1 1 0,1 2 0,-2-4-73,0 0 0,1 1 0,-1-1 0,1 1 0,-1-1 0,0 0 0,1 1 0,-1-1-1,1 0 1,-1 0 0,1 1 0,-1-1 0,1 0 0,-1 0 0,1 0 0,0 1 0,-1-1 0,1 0 0,-1 0-1,1 0 1,-1 0 0,1 0 0,0 0 0,-1 0 0,1-1 0,-1 1 0,1 0 0,-1 0 0,1 0-1,-1 0 1,1-1 0,0 1 0,1-1-335,0 0 0,-1 0-1,1 0 1,0 0-1,-1 0 1,1 0 0,-1 0-1,3-3 1,8-13-3236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25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10495,'-1'1'145,"0"0"0,0 0 0,1 0 0,-1-1-1,0 1 1,1 0 0,-1 0 0,1 0 0,-1 0 0,1 0-1,-1 0 1,1 0 0,0 0 0,0 0 0,-1 0-1,1 0 1,0 0 0,0 0 0,0 1 0,0-1-1,0 1 1,1 0-83,-1 0 0,1-1 0,0 1 1,-1 0-1,1-1 0,0 1 0,0-1 0,0 1 0,0-1 0,0 0 0,1 1 0,1 0 0,0 1-176,0 0 1,1-1-1,-1 1 0,1-1 1,0 0-1,0 0 0,0 0 1,0-1-1,8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25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11903,'29'42'4093,"-23"-30"-3541,1-1 1,1 0-1,0-1 1,0 0-1,1 0 1,11 9-1,-19-18-530,0 0 0,0 0 0,0-1 0,0 1 0,0 0 0,0-1 0,0 1-1,0-1 1,0 1 0,0-1 0,0 1 0,0-1 0,0 0 0,1 0 0,-1 0 0,0 1 0,0-1-1,0 0 1,0 0 0,1-1 0,-1 1 0,0 0 0,0 0 0,2-1 0,-2 0-65,0 0 1,0 0 0,0 0 0,-1 0-1,1 0 1,0 0 0,-1 0-1,1 0 1,0 0 0,-1 0-1,0 0 1,1 0 0,-1 0-1,0-1 1,1 1 0,-1 0-1,0 0 1,0 0 0,0-1-1,0 1 1,0 0 0,0 0 0,-1-3-1,-1-15-1724,-2 0-1,0 0 1,-1 0-1,-1 1 1,-12-27-1,-2 4-2023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27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7935,'0'0'50,"0"0"0,0 0 0,0 0-1,0 0 1,0-1 0,0 1-1,1 0 1,-1 0 0,0 0-1,0 0 1,0 0 0,0 0 0,0 0-1,0-1 1,0 1 0,1 0-1,-1 0 1,0 0 0,0 0 0,0 0-1,0 0 1,0 0 0,1 0-1,-1 0 1,0 0 0,0 0 0,0 0-1,0 0 1,1 0 0,-1 0-1,0 0 1,0 0 0,0 0 0,0 0-1,0 0 1,1 0 0,-1 0-1,0 0 1,6 6 576,3 9-253,2 30-141,-3 0 1,6 76 0,-12 90-1,-2-199-227,0 2 34,1 24 1,-1-35-14,1-1 0,-1 1 1,1 0-1,0 0 0,0 0 1,0 0-1,0-1 0,0 1 1,0 0-1,1-1 0,-1 1 1,1-1-1,3 5 0,-3-6-19,-1 0 0,1 0 0,0 0-1,0 0 1,-1 0 0,1 0 0,0-1-1,0 1 1,0-1 0,0 1 0,0-1-1,0 1 1,0-1 0,0 0 0,0 0-1,0 0 1,0 0 0,0-1 0,0 1-1,0 0 1,3-2 0,4-1 34,0 0-1,-1-1 1,11-6 0,-12 6 31,1 0-71,0-1-1,12-10 0,-17 13-259,0-1 0,0 0-1,-1 1 1,1-1-1,-1 0 1,0 0-1,0 0 1,0 0-1,2-6 1,1-5-3492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28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0 156 10239,'222'-99'2242,"-158"80"-1973,0-1-1184,-20 4-5731,-37 14 4408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28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69 9311,'0'3'205,"-5"38"1218,4-38-1387,1 1 1,0-1-1,0 1 1,1-1-1,-1 1 0,1-1 1,0 0-1,0 1 1,1 3-1,1-4-39,-1-1-1,1 1 1,-1-1-1,1 1 1,0-1-1,0 0 1,0 0-1,0 0 0,0 0 1,7 2-1,-5-2-30,0 1 58,-2-2-73,0 1-1,0-1 1,0 1-1,0 0 1,0 0 0,5 4-1,-7-5 30,-1 1 1,1-1-1,0 0 0,0 1 1,-1-1-1,1 1 0,-1-1 1,1 1-1,-1-1 0,0 0 1,1 1-1,-1 0 0,0-1 0,0 1 1,0-1-1,0 1 0,-1-1 1,1 3-1,-3 8 40,0-1 0,-5 15-1,4-13-15,-5 21 0,9-31-188,4-7 418,2-10 368,2-25-938,-2 7 760,2 1 0,18-48 0,-18 59-117,1 1 1,1 0 0,1 0 0,19-23-1,-19 32-177,-11 10-125,0 0 0,0 0 1,1 0-1,-1 0 0,0 0 0,0 0 0,0 0 0,1 0 0,-1 0 0,0 0 0,0 0 0,0 0 0,1 0 1,-1 1-1,0-1 0,0 0 0,0 0 0,1 0 0,-1 0 0,0 0 0,0 0 0,0 0 0,0 1 0,1-1 1,-1 0-1,0 0 0,0 0 0,0 0 0,0 0 0,0 1 0,0-1 0,1 0 0,-1 1 0,1 2-98,-1 0 0,1 0 0,0 1 0,-1-1 0,0 6 0,2 9-2413,2-9-1589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28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0 224 11231,'24'-4'96,"14"-3"68,-1-1-1,56-20 1,-72 20 229,25-15 0,-40 20-321,0-1 0,-1 1 0,1-1 0,-1-1 0,0 1 0,0-1 0,-1 1 0,1-1 1,3-6-1,-7 9-5,0 0 1,0 1-1,0-1 0,0 0 1,-1 0-1,1 0 1,0 0-1,-1 0 1,1 0-1,-1 0 1,0 0-1,0 0 1,0 0-1,0 0 1,0 0-1,0 0 0,0 0 1,-1 0-1,0-3 1,0 2-8,-1 0 0,1 1-1,-1-1 1,0 1 0,1 0 0,-1-1 0,0 1 0,0 0 0,0 0 0,-1 0 0,1 0-1,-4-2 1,0 1 15,1 0-1,-1 0 0,0 0 0,-1 1 1,1 0-1,0 0 0,-1 0 0,1 1 1,-1 0-1,1 0 0,-12 1 0,10 1-55,0 1 1,0 0-1,0 0 0,1 1 0,-1 0 0,1 0 0,-1 1 1,1 0-1,0 0 0,1 0 0,-1 1 0,1 0 0,0 1 0,0-1 1,0 1-1,1 0 0,-5 7 0,1 0 20,1 0 0,0 0 0,0 1 0,1 0 0,1 0-1,1 1 1,-8 29 0,12-40-35,0-1 0,1 1 0,-1 0 0,1 0 0,0-1 0,0 1 0,0 0 0,1 0 0,-1-1 0,1 1 1,0 0-1,0-1 0,0 1 0,2 3 0,-1-4-6,-1 0 0,1-1 0,1 1 0,-1 0 0,0-1 0,0 0 1,1 1-1,0-1 0,-1 0 0,1 0 0,0-1 0,0 1 0,0-1 1,0 1-1,5 1 0,0-1 45,0-1 0,-1 1 0,1-2 0,0 1 0,0-1 0,-1 0 0,1 0 0,0-1 0,0 0 0,-1 0 0,1-1 0,12-4 0,-4 0-917,0-1-1,-1 0 0,1-1 0,24-17 0,-27 13-4069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29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0 235 9247,'15'-3'405,"-1"0"-1,0-1 0,0 0 0,0-1 0,24-12 1,63-43-177,-59 33-154,-35 22-72,7-2 79,-1-2 1,-1 0 0,15-13-1,-27 22-49,1-1-1,0 0 1,0 1-1,-1-1 1,1 0 0,-1 0-1,1 1 1,-1-1-1,1 0 1,-1 0-1,1 0 1,-1 0-1,0 0 1,1 0-1,-1 0 1,0 0-1,0 0 1,0 0 0,0 0-1,0 0 1,0 0-1,0 0 1,0-1-1,-1 0 45,1 1-1,-1 0 1,0-1 0,1 1-1,-1 0 1,0 0-1,0-1 1,0 1-1,0 0 1,0 0 0,-1 0-1,1 0 1,-2-1-1,-2-1 157,0 0 0,-1 0 0,1 1 0,-1 0 0,1 0 0,-11-2 0,12 4-170,-1-1-1,0 1 1,0 1 0,0-1 0,0 1-1,0-1 1,0 2 0,1-1 0,-1 0-1,0 1 1,1 0 0,-1 0-1,1 0 1,0 0 0,0 1 0,0 0-1,0 0 1,0 0 0,0 0 0,-4 7-1,-1 0 35,0 0 1,1 1-1,1 0 0,0 0 0,0 1 0,-7 18 0,11-22-78,0 0-1,0 0 0,1 1 1,0-1-1,1 1 0,-1-1 1,2 1-1,-1 13 0,2-19-19,-1 0 0,0 0 0,1 0 0,-1 0 0,1 0 0,0 0 0,0 0 0,0-1 0,1 1 0,-1-1-1,1 1 1,-1 0 0,1-1 0,0 0 0,0 0 0,0 1 0,0-1 0,0 0 0,0 0 0,1-1 0,-1 1 0,1 0 0,-1-1 0,1 0 0,0 1-1,-1-1 1,1 0 0,3 0 0,2 1-5,0-1 0,1 0 0,-1-1 0,0 1 0,1-2-1,-1 1 1,0-1 0,1-1 0,-1 1 0,0-1 0,0-1 0,0 1 0,11-7-1,4-2-304,-1-1 0,0-1 0,22-18 0,-16 11-1315,-2-2 0,-1 0 0,24-27 0,-19 12-2381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29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8063,'-1'1'223,"0"0"-1,0 0 0,0 0 0,0 0 0,0-1 0,0 2 0,0-1 0,0 0 1,0 0-1,1 0 0,-1 0 0,0 0 0,1 1 0,-1-1 0,1 0 0,-1 3 1,-4 25 167,4-20-5,-21 352 862,21-312-1078,-1 0 27,2 0 0,3 0 0,10 60 0,1-66 70,-10-34-182,0 1 1,3 18 0,-7-28-98,0 0 0,0 1 0,0-1 0,0 0-1,0 0 1,0 1 0,0-1 0,0 0 0,0 1-1,0-1 1,0 0 0,0 1 0,0-1 0,-1 0 0,1 1-1,0-1 1,0 0 0,0 0 0,0 1 0,-1-1-1,1 0 1,0 0 0,0 1 0,-1-1 0,1 0 0,0 0-1,0 0 1,-1 0 0,1 1 0,0-1 0,0 0-1,-1 0 1,1 0 0,0 0 0,-1 0 0,1 0 0,0 0-1,-1 0 1,1 0 0,0 0 0,-1 0 0,0 0-34,0 0-1,1 0 1,-1 0 0,0 0 0,0 0 0,1 0 0,-1 0 0,0 0 0,0-1 0,1 1 0,-1 0-1,0-1 1,1 1 0,-1 0 0,0-1 0,1 1 0,-2-1 0,2 0-104,-1 0 0,0 0 1,1 0-1,-1 0 0,1 0 0,-1 0 0,1 0 1,-1 0-1,1 0 0,-1 0 0,1 0 1,0 0-1,0 0 0,0 0 0,0 0 0,-1 0 1,1 0-1,1 0 0,-1 0 0,0 0 0,0-2 1,5-9-3836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1:14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17 10335,'2'-2'219,"-1"1"0,1-1-1,0 1 1,0 0 0,0-1 0,0 1-1,0 0 1,0 0 0,0 0 0,0 1-1,1-1 1,-1 0 0,0 1-1,0-1 1,1 1 0,3 0 0,-3 0-83,0 1 0,-1 0 0,1 0 0,-1-1 0,1 2 0,-1-1 0,1 0 0,-1 0 1,0 1-1,0-1 0,0 1 0,0 0 0,0 0 0,4 3 0,29 35 273,33 45 0,-53-63-330,-1 0 0,-1 1-1,-1 1 1,11 28 0,-22-49-70,0 1 0,0 0-1,-1 0 1,1 0 0,-1 0 0,0 0-1,0 0 1,0-1 0,0 1-1,-1 0 1,1 0 0,-1 0 0,0 0-1,0 0 1,-1-1 0,1 1 0,-1-1-1,0 1 1,0-1 0,0 1-1,0-1 1,0 0 0,-1 0 0,1 0-1,-5 3 1,-7 7 8,0-2 1,-1 0-1,0-1 0,-19 10 0,24-15-120,-8 6-88,1-1-147,0 0-1,-25 9 1,40-18 335,-1 0 1,0 0-1,0-1 0,1 1 0,-1-1 1,0 0-1,0 1 0,0-1 0,0-1 1,1 1-1,-1 0 0,0-1 0,0 1 1,0-1-1,1 0 0,-1 0 0,0 0 1,1 0-1,-1-1 0,1 1 0,0-1 1,-1 1-1,1-1 0,0 0 0,0 0 1,0 0-1,0 0 0,0 0 0,0-1 1,1 1-1,-3-5 0,4 7 22,-1 0 1,1-1-1,0 1 0,0 0 0,0 0 0,0 0 0,-1-1 1,1 1-1,0 0 0,0 0 0,0-1 0,0 1 0,0 0 1,0 0-1,0-1 0,0 1 0,0 0 0,0-1 0,0 1 0,0 0 1,0 0-1,0-1 0,0 1 0,0 0 0,0 0 0,0-1 1,0 1-1,0 0 0,0 0 0,1-1 0,-1 1 0,0 0 1,0 0-1,0-1 0,0 1 0,1 0 0,-1 0 0,0 0 1,0 0-1,0-1 0,1 1 0,-1 0 0,0 0 0,0 0 1,1 0-1,-1 0 0,0 0 0,0 0 0,1-1 0,-1 1 0,0 0 1,0 0-1,1 0 0,-1 0 0,0 0 0,0 0 0,1 0 1,-1 0-1,0 0 0,1 1 0,-1-1 0,0 0 0,0 0 1,1 0-1,-1 0 0,19 4 695,6 8-68,-1 1 0,34 23 0,10 6 317,-36-25-676,40 16-1,-60-29-242,0 0-1,0-1 0,1 0 1,-1 0-1,1-2 0,-1 1 1,14-2-1,-22 0-79,1 0 1,-1 0-1,0-1 0,1 0 0,-1 0 0,0 0 0,0-1 1,0 1-1,0-1 0,0 0 0,7-4 0,-9 4-626,1-1 0,-1 1 1,1 0-1,-1-1 0,4-4 0,-3 2-2323,-2 5 2600,-1-1-1,1 1 0,-1-1 0,1 1 0,-1-1 0,0 1 0,1-1 0,-1 1 1,0-1-1,0 0 0,1 1 0,-1-1 0,0 0 0,0 1 0,0-2 0,2-10-3150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30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470 1 13663,'-392'253'2320,"386"-248"-2320,0 0 0,0 0 0,0 1 0,1 0 0,0 0 0,0 0 0,0 0 0,1 1 0,-4 7 0,6-9 22,1-4 10,1 1 1,-1-1-1,0 0 0,1 1 0,-1-1 0,0 0 1,0 1-1,0-1 0,0 0 0,0 0 1,0 0-1,-1 0 0,1 0 0,0 0 0,-2 1 1,3-3 55,-1 1 1,1 0 0,0-1 0,0 1 0,0-1 0,-1 1-1,1-1 1,0 1 0,0 0 0,0-1 0,0 1 0,0-1-1,0 1 1,0-1 0,0 1 0,0-1 0,0 1-1,0-1 1,0 1 0,0 0 0,0-1 0,1 1 0,-1-1-1,0 1 1,0-1 0,0 1 0,1 0 0,-1-1 0,0 1-1,0-1 1,1 1 0,-1 0 0,0-1 0,1 1 0,-1 0-1,1-1 1,2 1-64,-1-1 1,1 1-1,-1-1 0,1 1 1,0 0-1,-1 0 0,1 0 0,0 1 1,-1-1-1,1 1 0,0-1 0,-1 1 1,1 0-1,-1 0 0,1 0 0,-1 0 1,0 0-1,5 3 0,199 148-123,-76-52 364,-123-95-238,1 0-1,-1-1 1,1 0-1,0 0 1,0 0-1,0-1 1,13 2-1,-15-3-122,-1-1-1,1-1 1,0 1-1,0-1 1,0 0-1,0-1 1,0 1 0,0-1-1,0 0 1,0-1-1,9-3 1,11-3-1162,9-5-2930,-24 4 1451,-7-3-1775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31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6911,'0'0'75,"0"0"0,0 0 0,0 0 0,0 0-1,1 0 1,-1 0 0,0 0 0,0 0-1,0 0 1,0 0 0,1 0 0,-1 0 0,0 0-1,0 0 1,0 1 0,0-1 0,0 0-1,0 0 1,1 0 0,-1 0 0,0 0 0,0 0-1,0 0 1,0 1 0,0-1 0,0 0-1,0 0 1,0 0 0,0 0 0,0 0 0,1 1-1,-1-1 1,0 0 0,0 0 0,0 0-1,0 0 1,0 1 0,0-1 0,0 0 0,0 0-1,0 0 1,0 0 0,0 1 0,-1-1-1,1 0 1,0 0 0,0 0 0,0 0 0,1 14 425,-1-11-250,3 72 159,-8 90-1,0-16 50,5-133-361,3 24-1,-3-35-68,1-1-1,0 1 0,0-1 1,1 0-1,-1 0 1,1 0-1,0 0 0,0 0 1,0 0-1,4 5 0,-6-9-33,0 0 0,0 0-1,0 0 1,0 1-1,0-1 1,0 0 0,1 0-1,-1 0 1,0 0 0,0 1-1,0-1 1,0 0 0,0 0-1,1 0 1,-1 0-1,0 0 1,0 1 0,0-1-1,1 0 1,-1 0 0,0 0-1,0 0 1,0 0-1,1 0 1,-1 0 0,0 0-1,0 0 1,0 0 0,1 0-1,-1 0 1,0 0 0,0 0-1,1 0 1,0-7-739,-4-11-1134,-12-15-2525,13 21 2080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32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0 10111,'12'14'282,"-1"1"0,-1-1-1,0 2 1,-1 0-1,-1 0 1,-1 0 0,0 1-1,-1 0 1,5 22-1,-10-36-271,-1 1-1,1-1 1,-1 0 0,0 1-1,0-1 1,0 0-1,0 1 1,-1-1 0,1 1-1,-1-1 1,0 0-1,0 0 1,0 1 0,0-1-1,-1 0 1,1 0-1,-1 0 1,0 0 0,0-1-1,0 1 1,0 0-1,0-1 1,-1 1-1,1-1 1,-5 4 0,0-2 0,1-1 0,-1 1 0,1-1 0,-1 0 1,0-1-1,0 1 0,0-1 0,-1-1 0,1 1 0,-14 0 1,19-2-57,1 0 1,-1 0 0,1 0-1,-1 0 1,1 0-1,-1 0 1,1 0 0,0-1-1,-1 1 1,1-1 0,-1 1-1,1-1 1,0 1 0,-1-1-1,1 0 1,0 1 0,-1-1-1,1 0 1,0 0-1,0 0 1,0 0 0,0 0-1,0 0 1,0 0 0,-1-2-1,2 1-76,-1 0 0,0 0 0,1 0 0,-1 1 0,1-1-1,0 0 1,0 0 0,0 0 0,0 0 0,0 0 0,0 0-1,0 0 1,1 0 0,-1 0 0,1 0 0,-1 1 0,1-1-1,0 0 1,1-2 0,5-9-1501,1 0-1,0 0 1,15-15 0,-4 6-743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32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8191,'6'28'1484,"-1"1"0,1 44 0,-5 58-1809,-1-116 438,0-12-112,-1 22 82,0 0-1,-8 43 0,9-68-80,1 1 0,-1-1 0,0 0 0,0 1 0,0-1 0,0 0 0,0 1 0,0-1 0,-1 0 0,1 1 0,0-1 0,0 0 0,0 1 0,0-1 0,0 0 0,0 1 0,-1-1-1,1 0 1,0 0 0,0 1 0,0-1 0,-1 0 0,1 0 0,0 1 0,0-1 0,-1 0 0,1 0 0,0 0 0,0 1 0,-1-1 0,-2-10 48,1-19 183,6 3 19,2 1 1,18-48-1,26-45 1086,-49 115-1305,8-16 40,1 1 0,0 0-1,16-21 1,-17 33-562,-3 8-1599,-5 0 1563,0-1-1,-1 0 1,1 1 0,0-1-1,-1 1 1,1-1 0,-1 1-1,0-1 1,1 1-1,-1 1 1,1 6-2354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32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50 147 8447,'9'2'83,"1"0"0,-1-1 0,1 0 0,-1 0 0,1-1 0,-1-1-1,1 1 1,-1-2 0,1 1 0,-1-1 0,1-1 0,-1 0 0,0 0-1,0-1 1,-1 0 0,1 0 0,-1-1 0,0 0 0,12-9 0,-18 12-5,0 0-1,0 0 1,0 0 0,1 0 0,-2 0 0,1 0 0,0 0-1,0-1 1,-1 1 0,3-6 0,-4 7-23,1 0-1,-1 0 1,0 0-1,0 0 1,0-1 0,0 1-1,0 0 1,0 0 0,0 0-1,0-1 1,0 1 0,0 0-1,-1 0 1,1 0 0,0 0-1,-1-1 1,1 1 0,-1 0-1,1 0 1,-1 0 0,0 0-1,1 0 1,-1 0 0,0 0-1,0 1 1,0-1 0,-1-1-1,-3-3 249,-1 0-1,0 1 1,-1-1-1,1 1 1,-1 1-1,0-1 1,-13-4 0,17 7-253,-1 0 1,1 0 0,-1 1 0,0-1-1,1 1 1,-1 0 0,1 0 0,-1 0 0,0 0-1,1 1 1,-1-1 0,0 1 0,1 0 0,-1 0-1,1 0 1,0 1 0,-1-1 0,-2 3 0,-5 4-39,1 0 1,1 0 0,-1 1-1,1 1 1,1 0 0,0 0-1,0 0 1,1 1 0,1 0-1,-1 1 1,2-1 0,0 1-1,0 0 1,1 1 0,-4 21-1,7-29-17,0 0-1,1-1 0,0 1 0,0 0 1,0-1-1,0 1 0,1 0 1,0-1-1,0 1 0,0-1 1,1 1-1,-1-1 0,1 1 0,0-1 1,0 0-1,1 0 0,-1 0 1,1 0-1,0 0 0,0-1 1,6 6-1,-3-4-5,0 0 0,1 0 0,0-1 0,0 0 1,0 0-1,0-1 0,1 0 0,-1 0 0,1-1 0,0 0 0,-1 0 0,10 0 1,-1 0-78,0-1 0,0-1 1,0-1-1,0 0 0,0-1 1,0 0-1,27-9 1,-29 7-650,-1-2 0,1 1 0,-1-2 1,-1 0-1,16-11 0,1-3-3379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33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1 8703,'-5'12'360,"1"1"-1,0 0 0,1 0 0,0 1 1,2-1-1,-1 1 0,1 22 0,13 97-139,-8-108-134,27 149 403,-27-150-470,-4-23-15,0-1-1,0 0 0,0 0 0,0 1 0,0-1 1,0 0-1,0 0 0,0 1 0,0-1 0,0 0 0,0 0 1,0 1-1,-1-1 0,1 0 0,0 0 0,0 0 1,0 1-1,0-1 0,-1 0 0,1 0 0,0 0 1,0 0-1,0 0 0,-1 1 0,1-1 0,0 0 1,0 0-1,-1 0 0,1 0 0,0 0 0,0 0 1,-1 0-1,1 0 0,0 0 0,0 0 0,-1 0 1,1 0-1,0 0 0,0 0 0,-1 0 0,1 0 1,0 0-1,0 0 0,-1 0 0,1 0 0,0 0 1,0-1-1,-1 1 0,1 0 0,0 0 0,0 0 1,-15-6 188,9 2-164,1 1-1,0-1 1,0 0-1,1-1 1,-1 1 0,1-1-1,0 0 1,0 0 0,-3-6-1,-3-7 66,-11-29 1,15 32-40,0 1 0,-1 0 0,-16-24 0,22 37-31,1 0 0,-1 0 1,0 0-1,0 0 1,0 1-1,0-1 1,0 0-1,0 0 0,0 0 1,0 1-1,0-1 1,0 1-1,0-1 0,0 1 1,-1-1-1,1 1 1,0-1-1,0 1 1,-1 0-1,1 0 0,0 0 1,-3 0-1,2 0 26,0 1-1,0 0 0,-1-1 1,1 1-1,0 0 0,0 0 1,0 0-1,0 0 0,0 1 1,1-1-1,-4 4 0,-3 3 42,0 0-1,1 1 0,1 0 1,-7 10-1,7-7-64,-1-1-1,2 1 1,-1 0 0,-3 15-1,8-23-20,-1 0-1,1 0 0,1 0 0,-1 0 0,0 0 1,1 0-1,0 0 0,0 0 0,0 0 1,1 0-1,-1 0 0,1 1 0,0-1 0,0 0 1,1-1-1,-1 1 0,3 5 0,-2-7-3,0 1 0,1-1-1,-1 1 1,1-1 0,0 0-1,-1 0 1,1 0 0,0 0-1,0-1 1,0 1 0,0-1-1,0 0 1,1 1 0,-1-1-1,0-1 1,1 1 0,3 0-1,8 1 24,1-1 0,21-2-1,-29 1 7,10 0-27,0-1 0,0-1 0,23-5 0,-35 5-466,-1 0-1,1 0 1,0 0-1,-1 0 1,1-1 0,-1 0-1,0 0 1,0-1 0,0 1-1,0-1 1,-1 0-1,0 0 1,7-9 0,3-6-3514,-6 5 1870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33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43 220 9599,'-1'10'582,"-1"-1"-1,0 0 1,0 0-1,-4 10 1,-4 19 938,6-17-1330,-1 0 180,1 1 0,-2 38 0,6-59-442,0 1 0,0-1 0,0 0-1,0 0 1,0 1 0,0-1 0,1 0 0,-1 0-1,0 0 1,1 1 0,-1-1 0,1 0 0,-1 0-1,2 2 1,-2-3-5,0 0 1,1 0-1,-1 1 0,0-1 1,0 0-1,1 0 0,-1 0 1,0 0-1,1 0 0,-1 0 0,0 0 1,1 0-1,-1 0 0,1 0 1,-1 0-1,0 0 0,1 0 1,-1 0-1,0 0 0,1 0 0,-1 0 1,0 0-1,1 0 0,-1-1 1,0 1-1,0 0 0,1 0 0,-1 0 1,0-1-1,1 1 0,-1 0 1,3-3-397,-1 1 0,0-1 0,1 1 0,-1-1 0,0 0 1,-1 0-1,1 0 0,2-5 0,0-1-527,-1 1 1,-1-2-1,1 1 0,0-12 0,-1-7-728</inkml:trace>
  <inkml:trace contextRef="#ctx0" brushRef="#br0" timeOffset="1">38 1 10719,'3'4'1184,"0"2"-352,0 0-64,2 1-640,-1 0-128,0-1 0,1-3 0,-1 0-1232,2 1-192,4 1-40,7 1-2488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33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 9215,'-5'2'239,"1"1"0,0 0 0,0 0 0,0 0 0,0 0 0,0 0 0,0 1 0,1 0 0,0 0 0,0 0 0,0 0-1,0 0 1,0 1 0,1-1 0,0 1 0,-3 8 0,-2 7-40,2 1 0,-6 31-1,10-49-160,1 1-9,-1 0 0,0 0 0,1 0 0,0 0 0,0 0 0,0 0 0,1 0 0,-1 0 0,1 0 0,2 7 0,-2-10-12,-1 1 0,1 0 1,0-1-1,0 1 0,0-1 0,1 1 0,-1-1 0,0 0 0,1 1 0,-1-1 0,1 0 1,-1 0-1,1 0 0,-1 0 0,1 0 0,0 0 0,-1-1 0,1 1 0,0 0 0,0-1 1,-1 0-1,1 1 0,0-1 0,3 0 0,8 1 22,0-1 0,0 0 0,0-1 0,26-5 0,-32 5-462,-1-1-1,1 0 0,0-1 0,0 1 0,-1-1 0,1 0 1,-1-1-1,0 0 0,0 0 0,8-8 0,-5 1-1789,-4-1-1022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34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 11359,'-3'6'186,"-1"0"-1,1 1 1,1-1 0,-1 1-1,1 0 1,1 0-1,-1-1 1,1 1-1,0 0 1,0 0-1,1 0 1,0 1 0,1-1-1,1 11 1,3 11-130,1 0 0,10 29 0,-12-46-31,15 44 109,-17-50-90,1 0 0,0-1-1,0 1 1,1 0 0,-1-1 0,8 9 0,-10-14-65,-1 1 1,1-1 0,-1 1 0,1-1 0,-1 1 0,0-1-1,1 0 1,0 1 0,-1-1 0,1 0 0,-1 1 0,1-1 0,-1 0-1,1 0 1,-1 0 0,1 0 0,0 1 0,-1-1 0,1 0-1,-1 0 1,1 0 0,0 0 0,-1 0 0,1 0 0,0-1-1,-1 1 1,1 0 0,-1 0 0,1 0 0,-1 0 0,1-1 0,0 1-1,-1 0 1,1-1 0,-1 1 0,1 0 0,-1-1 0,1 1-1,-1 0 1,0-1 0,1 1 0,-1-1 0,1 1 0,-1-1-1,0 1 1,0-1 0,1 0 0,-1 1 0,0-1 0,0 1-1,1-2 1,2-4-770,-1-1-1,0 0 0,2-10 1,-3 12 274,6-28-2941,-7 13 775</inkml:trace>
  <inkml:trace contextRef="#ctx0" brushRef="#br0" timeOffset="1">1 94 15103,'52'4'816,"-6"-1"-240,-3 0-56,0 0-648,-5 0-128,-12-5-24,-9-2-6288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56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4735,'5'-5'77,"3"-2"3210,-3 15-1551,-3-3-2508,-1-3 723,-1 1 0,1-1 0,-1 1 0,0-1 0,1 1 0,-1 0 0,0-1 0,0 1 0,-1-1 0,0 3 0,0 6-12,2 39 313,1 0 0,3 0 0,11 49 0,-10-70-174,10 43 379,10 109-1,-25-158-276,-2 0-1,-1-1 1,-1 1-1,-1 0 1,-1-1 0,-15 43-1,22-73-55,-2 0 0,1-15 0,-1 3-356,0-79-3920,0 88 1212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1:1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14207,'228'-41'2539,"-144"22"-1848,162-27-241,-331 82-8940,59-24 4732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56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6015,'20'-9'70,"-1"1"-1,2 0 0,-1 2 1,31-6-1,-38 9-53,1 1 1,0 1-1,0 1 0,1 0 1,-1 0-1,0 1 0,23 6 1,-33-6-17,0 0 1,-1 0-1,1 1 1,-1 0-1,1 0 1,-1 0-1,0 0 1,0 0-1,0 0 1,0 1-1,0 0 1,-1-1-1,1 1 1,-1 0-1,1 0 1,-1 1-1,0-1 1,0 0-1,2 7 1,0 2 2,0-1-1,-1 0 1,-1 1 0,0 0 0,1 13-1,-4-7 60,1 1-1,-2-1 0,-1 0 1,0 0-1,-8 24 0,10-38-102,-1 0-1,0 1 1,0-1-1,0 0 1,0-1 0,-1 1-1,1 0 1,-1-1-1,0 1 1,0-1-1,0 0 1,-1 0-1,1 0 1,-1 0-1,1-1 1,-1 1-1,0-1 1,0 0-1,0 0 1,-5 1-1,-5 2-216,1-1 0,-1-1 0,0 0 0,0-1 0,-15 0-1,17-1-1489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58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7423,'2'5'307,"-1"1"-1,0 0 1,0-1-1,0 1 1,0 0-1,-1 0 1,0 0-1,-2 11 1,1 6 302,3 45-581,3 0-1,23 112 1,-26-169-39,1 1 43,-1 0 1,0-1 0,-1 1-1,0 19 1,-1-30-26,0-1 0,0 1 0,0 0 0,0-1 0,0 1 0,0-1 1,0 1-1,0 0 0,0-1 0,0 1 0,-1-1 0,1 1 0,0-1 0,0 1 0,-1 0 0,1-1 0,0 1 0,-1-1 0,1 1 0,-1-1 1,1 0-1,0 1 0,-1-1 0,1 1 0,-1-1 0,1 0 0,-1 1 0,1-1 0,-1 0 0,0 0 0,1 1 0,-1-1 0,1 0 1,-1 0-1,0 0 0,0 0 0,0 0 38,0 0 1,0 0 0,0-1-1,0 1 1,1 0 0,-1-1-1,0 1 1,0-1 0,0 1-1,0-1 1,1 0 0,-1 1-1,0-1 1,1 0 0,-1 0-1,0 1 1,1-1 0,-1 0-1,1 0 1,-1 0 0,1 0-1,-1-1 1,-1-5 94,-1 0 1,1 0-1,1 0 1,0 0-1,0 0 0,0-9 1,3-45 383,0 24-262,2-22-207,3 1 0,16-64-1,-23 120-105,1-1 1,-1 1-1,1 0 0,0 0 0,0 0 0,0 0 1,0 0-1,0 0 0,0 0 0,1 1 0,-1-1 0,1 0 1,-1 1-1,1-1 0,0 1 0,-1-1 0,1 1 1,0 0-1,0 0 0,0-1 0,0 2 0,0-1 0,0 0 1,0 0-1,4 0 0,5-3-4620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58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128 205 5119,'15'-4'172,"-1"-1"-1,0 0 1,0-1-1,0-1 1,-1 0-1,0-1 0,0 0 1,-1-1-1,0-1 1,-1 0-1,0 0 1,0-1-1,9-13 0,-19 23-145,0 0-1,-1 0 1,1-1-1,0 1 0,0 0 1,0 0-1,-1-1 1,1 1-1,-1-1 0,1 1 1,-1 0-1,0-1 1,1 1-1,-1-1 0,0 1 1,0-1-1,0 1 1,0-1-1,0 1 0,0 0 1,-1-3-1,0 2 25,0 1-1,0-1 0,0 1 0,0-1 1,-1 1-1,1-1 0,0 1 1,-1 0-1,1 0 0,-1 0 1,1 0-1,-1 0 0,0 0 1,0 0-1,1 0 0,-4 0 1,-12-5 464,0 1 1,0 0-1,0 1 0,-22-1 1,27 4-345,0 0 0,0 1 0,0 0 0,1 1 1,-1 1-1,0 0 0,-15 4 0,23-4-156,0-1 1,0 1-1,0 0 0,0 0 1,1 0-1,-1 1 0,0 0 1,1-1-1,0 1 0,-1 0 1,1 1-1,-5 6 0,5-5 20,0 1-1,0-1 1,0 1-1,0 0 1,1 0 0,0 0-1,1 1 1,-2 6-1,1 4-52,1 1 0,1-1 0,0 1 0,1 0-1,5 26 1,-4-36 46,0 1 0,0-1 1,1 1-1,-1-1 0,2 0 0,-1 0 0,1 0 0,6 8 0,-6-11-26,-1-1 0,1 0 0,-1 0-1,1 0 1,0-1 0,0 1 0,1-1 0,-1 0-1,1 0 1,0 0 0,0-1 0,-1 0 0,2 0-1,5 2 1,-4-2 1,1-1-1,-1 1 0,0-1 1,1-1-1,-1 1 1,1-1-1,-1-1 0,1 0 1,-1 0-1,1 0 1,-1-1-1,11-3 0,-5 0-718,-1-1 0,0-1 0,0 0 0,0-1 0,20-16 0,-10 5-2791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59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1 11487,'-2'2'29,"0"0"-1,0 0 1,1 0-1,-1 0 1,0 0-1,1 1 0,0-1 1,-1 0-1,1 1 1,0-1-1,0 1 1,1 0-1,-1-1 0,0 1 1,1-1-1,0 1 1,0 0-1,0 4 1,0 7 230,1 1 1,4 18 0,-2-14-164,12 73-58,41 132-1,-54-220-17,-2 1-1,1-1 1,0 0 0,-1 1 0,0-1-1,0 1 1,-1 5 0,1-9-12,0 0 0,0 0 0,0 0-1,0 0 1,0 0 0,-1 0 0,1 0 0,0 0 0,-1 0 0,1-1 0,-1 1 0,1 0 0,-1 0 0,1 0 0,-1-1 0,0 1-1,1 0 1,-1-1 0,0 1 0,1 0 0,-1-1 0,0 1 0,0-1 0,0 1 0,1-1 0,-1 0 0,0 1 0,0-1 0,0 0 0,0 1-1,0-1 1,0 0 0,0 0 0,0 0 0,0 0 0,0 0 0,0 0 0,0 0 0,0 0 0,0 0 0,0-1 0,-2 0 9,1 0 0,-1 0 0,1 0 0,0 0 0,0-1 0,-1 1 1,1-1-1,0 1 0,0-1 0,1 0 0,-4-3 0,1 0 17,1 0 0,-1 0 0,-4-9 0,-1-6-68,2 0 0,0 0 0,-4-23 0,7 25-10,-1-1-1,0 1 0,-2 1 1,-11-24-1,18 40 41,-1 0-1,1 0 0,-1 1 1,1-1-1,-1 0 0,1 0 0,-1 0 1,0 0-1,0 1 0,1-1 1,-1 0-1,0 1 0,0-1 1,0 0-1,0 1 0,0-1 1,1 1-1,-1-1 0,0 1 0,0 0 1,0-1-1,0 1 0,-1 0 1,0 0-1,0 0 8,0 1 0,1-1-1,-1 1 1,1-1 0,-1 1 0,1 0 0,-1-1 0,1 1-1,0 0 1,-1 0 0,1 0 0,0 0 0,0 0 0,0 1-1,-2 1 1,-4 6 226,0 0-1,1 0 0,0 0 0,1 1 1,-1 0-1,2 0 0,0 0 0,0 1 1,-3 16-1,6-22-179,0 0 1,0 0-1,1 0 1,-1 0-1,1 0 0,1 0 1,-1 0-1,1-1 0,0 1 1,0 0-1,0 0 1,1 0-1,-1-1 0,1 1 1,0 0-1,1-1 1,-1 0-1,1 1 0,0-1 1,0 0-1,0-1 0,1 1 1,4 4-1,10 10 19,-15-14-54,1 0 0,0-1 0,-1 1 0,1-1 0,7 4 0,-8-5-126,0 0 0,1-1 0,-1 1 0,0-1 0,1 0 0,-1 0 0,1 0 0,0-1 0,-1 1 0,1-1 0,0 0 0,-1 0 0,1 0 0,0 0 0,-1-1 0,1 1 0,-1-1 0,1 0 0,-1 0 0,1 0 0,-1-1 0,1 1 0,2-3 0,32-22-3001,-17 9-1142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59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111 185 12543,'-5'8'-3,"1"1"0,1-1 0,-1 1 0,1 0 0,1 0 0,0 0 0,0 0 0,0 0 0,2 1 0,-1-1 0,1 0 0,0 1 0,3 17 0,-1-22-2568,-1-8 639,2-16-577,-3 11 1487,3-7-830</inkml:trace>
  <inkml:trace contextRef="#ctx0" brushRef="#br0" timeOffset="1">18 1 12159,'-6'4'0,"2"-3"0,1 2 0,0 3 152,2 0 32,1-3 8,1 0 0,2 0-192,3 1-120,2 3 24,8 3 0,8 5-2152,6-2-432,4-3-80,-1-1 528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2:59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7 9471,'-5'-2'152,"1"1"-1,-1 0 1,0 0-1,1 0 0,-1 1 1,0-1-1,1 1 1,-9 1-1,10 0-61,0 0 0,1 0 0,-1 0 1,0 0-1,1 0 0,-1 1 0,1-1 0,0 1 0,-1-1 1,1 1-1,0 0 0,0 0 0,0 0 0,0 0 0,-2 5 1,-9 14 257,1 0 1,1 1-1,0 1 0,2-1 1,-9 36-1,16-51-236,0 0 0,1 0 0,-1 1 0,1-1 0,1 0 0,0 1-1,0-1 1,0 0 0,1 1 0,2 10 0,-2-14-92,1 0 0,-1 0-1,1 0 1,0 0 0,0 0 0,0-1 0,1 1-1,-1-1 1,1 1 0,0-1 0,0 0 0,0 0-1,0-1 1,0 1 0,1 0 0,-1-1 0,1 0-1,0 0 1,7 3 0,-7-4-57,0 0 1,1 1-1,-1-2 0,0 1 1,1 0-1,-1-1 0,1 0 1,-1 0-1,1 0 0,-1-1 1,1 1-1,-1-1 0,1 0 1,-1-1-1,5-1 0,4-2-1050,-1-1 0,1-1 0,18-13 0,-17 10-3069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00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8319,'-1'1'57,"1"-1"0,-1 1 0,0 0 0,1-1 0,-1 1-1,0 0 1,1 0 0,-1 0 0,1-1 0,-1 1-1,1 0 1,0 0 0,-1 0 0,1 0 0,0 0 0,0 0-1,-1 0 1,1-1 0,0 1 0,0 0 0,0 0 0,0 2-1,3 26 1182,-1-17-1255,4 80 241,-4-52-221,1 0 0,2 1 0,18 70 0,-22-107 45,1 0-1,0 0 0,0 0 1,0 0-1,0 0 0,0 0 1,1 0-1,3 4 0,-5-8-69,0 1 0,-1 0 0,1-1 0,0 1 0,0-1 0,0 1-1,-1-1 1,1 1 0,0-1 0,0 0 0,0 1 0,0-1 0,0 0 0,0 0 0,0 1-1,0-1 1,1 0 0,0 0-147,-1-1 0,0 1 1,0-1-1,0 1 0,0-1 0,1 1 0,-1-1 0,0 1 0,0-1 0,0 0 1,0 0-1,-1 0 0,1 0 0,0 1 0,0-1 0,0 0 0,1-2 0,6-9-2919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00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1 261 12287,'18'-8'-74,"2"-2"246,0 1 0,0 1 1,1 1-1,0 1 1,33-5-1,-18 6-169,136-14-290,-125 17 1,82 5 0,-122-3 248,-5 0 59,-1 0-1,1 0 1,-1 0 0,1 0 0,-1 0-1,1 1 1,-1-1 0,1 0-1,-1 1 1,0-1 0,1 1-1,-1 0 1,0-1 0,3 3-1,-5-2 89,-1 0 0,0 0 1,1 0-1,-1 1 0,0-2 0,1 1 0,-1 0 0,0 0 0,0 0 0,-2 0 0,-40 2-45,43-2-61,1-1 0,-1 0 0,1 0 0,-1 0 0,0 1 0,1-1 0,-1 0 0,1 1-1,-1-1 1,1 0 0,-1 1 0,1-1 0,-1 1 0,1-1 0,-1 1 0,1-1 0,0 1 0,-1-1-1,1 1 1,0-1 0,-1 1 0,1 0 0,0-1 0,0 1 0,-1-1 0,1 1 0,0 0 0,0 0-1,-3 20 277,3-20-266,3 99 808,0-25-842,1-36 11,-1-23 134,-1-13 6,-2-3 61,0-25-2134,0 21 1396,0-1 0,0 1 0,0 0 0,0 0 0,2-9 0,12-28-3201,-8 16 1046</inkml:trace>
  <inkml:trace contextRef="#ctx0" brushRef="#br0" timeOffset="1">477 0 14207,'-8'1'-175,"0"2"1414,8-2-1210,0-1-1,0 1 1,0 0 0,0-1 0,0 1 0,0-1 0,0 1-1,0-1 1,1 1 0,-1 0 0,0-1 0,0 1 0,1-1-1,-1 1 1,0-1 0,1 0 0,-1 1 0,1-1-1,0 1 1,4 6-354,1 0-1,1-1 1,-1 0-1,1-1 1,0 1 0,0-1-1,12 6 1,0-2-1823,0 0 0,21 5 1,-14-5-751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00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18 6271,'-18'35'1533,"-21"65"0,35-86-1176,0 0 1,1 0-1,0 0 0,1 1 0,1-1 0,0 1 0,1-1 0,2 16 0,-2-28-330,0 0-1,1 1 0,-1-1 0,1 0 1,-1 0-1,1 1 0,0-1 0,0 0 1,0 0-1,0 0 0,1 0 0,-1 0 1,0 0-1,1 0 0,-1-1 0,1 1 1,0 0-1,-1-1 0,5 3 0,-3-3-12,-1 0-1,1 0 1,0 0-1,0 0 1,0-1-1,0 1 1,0-1 0,0 0-1,0 0 1,0 0-1,0 0 1,0 0-1,0-1 1,6-1-1,-1 0-13,1-1-1,-1 0 1,0 0 0,0-1-1,0 0 1,0-1-1,-1 0 1,0 0 0,0 0-1,9-10 1,-12 11 29,0 0 0,0 0 0,-1 0 0,0 0 0,0-1 0,0 0 0,0 0 0,-1 0 0,0 0 0,0 0 0,0 0 0,-1 0 0,0 0 0,0-1 0,0 1 0,0-1 0,-1-10 0,-1 7 101,-1 0 1,0 0 0,0 0 0,-1 0 0,-1 1 0,1-1-1,-1 1 1,0 0 0,-1 0 0,-8-11 0,6 10-54,0 1 0,-1-1 0,0 1 0,-1 0-1,0 1 1,0 0 0,-19-11 0,25 16-69,0 1-1,0-1 0,0 1 0,0 0 1,0 0-1,-1 0 0,1 1 1,0-1-1,0 1 0,-1 0 0,1 0 1,0 0-1,0 0 0,-5 1 1,7-1-17,1 0 0,0 0 1,0 0-1,0 0 0,-1 0 1,1 0-1,0 0 0,0 0 1,0 0-1,0 0 1,-1 1-1,1-1 0,0 0 1,0 0-1,0 0 0,0 0 1,0 0-1,-1 0 0,1 0 1,0 1-1,0-1 1,0 0-1,0 0 0,0 0 1,0 0-1,0 1 0,-1-1 1,1 0-1,0 0 0,0 0 1,0 0-1,0 1 0,0-1 1,0 0-1,0 0 1,0 0-1,0 0 0,0 1 1,0-1-1,0 0 0,0 0 1,0 1-1,8 5-474,12 3-1738,-8-6-2513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01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95 12287,'-6'31'544,"1"1"0,1-1 0,1 1 0,4 49 0,-1-46-762,1-62 403,2 1 1,0 0 0,2 0-1,1 0 1,1 0 0,1 1-1,21-45 1,-24 60-152,-1 1-1,1 0 1,1 1 0,0-1-1,0 1 1,1 0 0,11-10-1,-18 17-26,1 1-1,-1 0 1,1-1-1,-1 1 1,1-1-1,-1 1 1,1 0-1,-1-1 1,1 1-1,-1 0 1,1 0-1,0-1 1,-1 1-1,1 0 1,0 0-1,-1 0 1,1 0-1,0 0 1,-1 0-1,1 0 1,-1 0 0,1 0-1,0 0 1,-1 0-1,1 0 1,1 1-1,-1 0-4,0-1 1,0 1-1,0 0 0,0 0 1,0 0-1,-1 0 0,1 0 1,0 0-1,0 0 1,-1 0-1,1 0 0,0 3 1,2 5 9,0-1 0,-1 1 0,2 11 1,-3-15 51,7 89 293,-7-72-249,0 0 0,2 0 0,0-1-1,8 28 1,-10-46-168,0 0-1,1 0 1,-1 0 0,1 0-1,-1 0 1,1-1 0,0 1-1,0 0 1,0-1-1,1 0 1,3 4 0,-4-4-278,0-1 0,0 0 1,0 0-1,0 0 1,0 0-1,0 0 0,0-1 1,0 1-1,0 0 1,1-1-1,2 1 0,9-1-4542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1:15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13567,'1'93'4128,"20"140"0,-14-186-3954,7 45-483,2 94-1,-16-178-139,0 1 0,-1-1 0,1 1 0,-2-1 0,-2 11 0,3-17 182,1 1 0,-1-1-1,0 0 1,0 1-1,0-1 1,0 0 0,-1 0-1,1 0 1,-1 0 0,1 0-1,-1 0 1,1 0-1,-1 0 1,0-1 0,0 1-1,0-1 1,0 1-1,0-1 1,-1 0 0,1 0-1,-4 2 1,5-3 162,1 0 1,-1 0-1,1 0 0,-1 1 0,1-1 1,-1 0-1,1 0 0,0 0 1,-1 0-1,1-1 0,-1 1 0,1 0 1,-1 0-1,1 0 0,-1 0 1,1 0-1,0 0 0,-1-1 0,1 1 1,-1 0-1,1 0 0,0-1 0,-1 1 1,1 0-1,-1-1 0,-7-16-3967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05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8063,'-2'1'228,"1"1"-1,1-1 0,-1 1 1,0-1-1,0 1 0,0 0 1,1-1-1,-1 1 0,1 0 1,-1-1-1,1 1 0,0 0 1,0-1-1,0 1 0,0 3 1,4 30 387,-2-21-368,8 88 63,17 310 478,-27-236 782,-4-214 352,6 21-1887,0 0 1,1 0-1,0 0 1,2 0-1,0 1 1,1 0 0,0 0-1,1 0 1,1 1-1,1 0 1,0 0-1,1 1 1,0 0 0,1 1-1,0 1 1,2-1-1,-1 2 1,1 0-1,1 0 1,0 1 0,19-10-1,-30 18-35,0 1-1,0-1 1,0 1-1,1 0 0,-1 0 1,0 0-1,1 1 1,-1-1-1,0 1 1,1-1-1,-1 1 1,1 0-1,-1 1 0,0-1 1,1 0-1,-1 1 1,6 2-1,-4-1-8,0 0 0,-1 1 0,1-1 0,-1 1 0,0 0 1,0 1-1,0-1 0,0 1 0,0 0 0,-1-1 0,4 6 0,-1 0 28,0 0 1,-1 0 0,0 0-1,0 1 1,-1 0-1,0 0 1,-1 0-1,0 0 1,-1 0 0,0 1-1,0-1 1,-1 1-1,0 12 1,-2-17 36,1 1 1,-1-1 0,1 1-1,-2-1 1,1 1 0,-1-1-1,0 0 1,0 0-1,-1 0 1,0 0 0,0 0-1,0-1 1,0 1-1,-1-1 1,0 0 0,-1 0-1,1 0 1,-1-1-1,1 1 1,-1-1 0,-1 0-1,-8 5 1,-1-1 65,0 0 1,0-2 0,-1 1-1,-27 6 1,38-12-108,0 0 0,0 0 0,0-1 1,0 1-1,0-1 0,0 0 1,0-1-1,0 1 0,0-1 0,0 0 1,0 0-1,0 0 0,1-1 0,-1 0 1,0 0-1,1 0 0,-1 0 0,1-1 1,0 0-1,-5-4 0,5 4-53,1-1 0,-1 1 0,1-1-1,0 0 1,-1-1 0,2 1 0,-1 0 0,0-1-1,1 0 1,-3-7 0,5 10-51,-1 0 0,1 0 0,-1 0 1,1-1-1,0 1 0,0 0 0,0 0 0,0-1 0,0 1 0,1 0 0,-1 0 1,1 0-1,-1-1 0,1 1 0,0 0 0,0 0 0,0 0 0,0 0 0,0 0 0,0 0 1,1 0-1,-1 1 0,0-1 0,1 0 0,0 1 0,1-2 0,5-3-712,0 1 0,0 0 0,0 1 0,0 0 0,1 0 0,-1 1 0,12-3 0,14-3-3587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06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6911,'2'-1'588,"1"1"0,0-1 0,-1 1 0,1-1 0,0 1-1,0 0 1,0 0 0,-1 0 0,4 1 0,12-1 948,18-2-543,-12 1-481,0-1 0,1-1 0,-1-1 0,46-14 0,-68 17-750,19-5 978,-20 5-868,-1 1 0,0 0-1,1 0 1,-1 0 0,1-1 0,-1 1 0,1 0 0,-1 0 0,1 0 0,-1 0 0,1 0-1,-1 0 1,1 0 0,-1 0 0,1 0 0,-1 1 0,1-1 0,-1 0 0,1 0-1,-1 0 1,1 0 0,-1 1 0,0-1 0,1 0 0,-1 0 0,1 1 0,-1-1-1,0 0 1,1 1 0,-1-1 0,0 0 0,1 1 0,-1-1 0,1 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06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12767,'41'-12'2199,"-10"3"-449,-1 1 0,55-8 1,-1 16-1668,-44 0-114,-38 0-210,0 0 1,0 0-1,0 0 1,0-1-1,0 1 1,-1-1-1,1 1 1,0-1-1,0 0 1,-1 0-1,1 0 1,0 0-1,-1 0 1,1 0-1,1-1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06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14687,'41'265'6835,"-11"-92"-6654,-15-58-6141,-12-93-48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4:11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4 2815,'-25'8'1162,"-24"12"0,-21 7-822,61-24-185,0 0-1,1 1 0,-16 9 0,20-11 7,0 1-1,0 0 1,0 0 0,0 0 0,1 1 0,-1-1 0,1 1 0,-5 7-1,8-11-135,-1 1-1,1-1 0,0 0 0,0 0 0,0 0 0,0 1 0,0-1 0,0 0 1,0 0-1,-1 1 0,1-1 0,0 0 0,0 0 0,0 1 0,0-1 0,0 0 1,0 0-1,0 1 0,0-1 0,0 0 0,0 0 0,1 1 0,-1-1 0,0 0 1,0 0-1,0 1 0,0-1 0,0 0 0,0 0 0,0 1 0,1-1 1,8 3 406,14-3 20,-21 0-362,79-2 1147,-81 2-1231,1 0 0,-1 0 1,0 0-1,0 0 0,0 0 0,0 0 0,0 0 0,0 0 0,0 0 0,0 0 0,1 0 0,-1 0 0,0 0 0,0 0 0,0 0 0,0 0 0,0 0 0,0 0 0,0 0 0,0-1 1,0 1-1,0 0 0,0 0 0,0 0 0,1 0 0,-1 0 0,0 0 0,0 0 0,0 0 0,0 0 0,0 0 0,0 0 0,0-1 0,0 1 0,0 0 0,0 0 0,0 0 0,0 0 1,0 0-1,0 0 0,0 0 0,0 0 0,0-1 0,0 1 0,0 0 0,0 0 0,0 0 0,0 0 0,0 0 0,-1 0 0,-2-8 451,-1-1 384,-3-20-739,5 20 19,0 0-1,0 0 1,-1 0-1,0 1 1,-7-16-1,9 23-96,1 1-1,-1-1 0,1 0 0,-1 1 1,1-1-1,-1 1 0,1-1 1,-1 1-1,0-1 0,1 1 0,-1-1 1,0 1-1,1-1 0,-1 1 0,0 0 1,1 0-1,-1-1 0,0 1 1,0 0-1,1 0 0,-1 0 0,0 0 1,0 0-1,0 0 0,1 0 1,-1 0-1,0 0 0,0 0 0,1 0 1,-1 0-1,0 1 0,0-1 0,1 0 1,-1 0-1,0 1 0,0-1 1,1 1-1,-1-1 0,1 1 0,-1-1 1,0 1-1,1-1 0,-1 1 1,0 0-1,-1 1 5,1 0 0,-1 0 0,1 0 0,-1 0 0,1 0 0,0 0 0,0 0 0,0 0 0,0 0 0,0 0 0,0 1 1,0-1-1,0 4 0,1-3-28,1 0 1,-1 0 0,1 0 0,-1 0 0,1 0 0,0 0-1,0 0 1,0-1 0,1 1 0,1 3 0,21 26 17,-18-25-40,-1 1 0,8 12 0,-11-17 19,1 3 47,-2-13 430,-1 6-121,0-3-192,9-47 175,-6 35-207,0 0-1,1-24 1,-5 44-116,0-3-12,1 0 0,0 0-1,-1 0 1,1 0 0,0 0 0,0-1 0,0 1 0,0 0 0,0 0 0,0 0 0,0 0 0,0 0 0,0 0 0,1 0 0,-1 0 0,0-1-1,0 1 1,1 0 0,0 1 0,1 4-1,1-1 1,-1 1-1,1-1 0,0 0 0,1 0 0,-1 0 0,1 0 0,0 0 1,0-1-1,7 6 0,-3-2 93,-7-6-95,0-1 1,0 1 0,0-1 0,1 1-1,-1-1 1,0 0 0,1 0-1,-1 1 1,1-1 0,-1 0 0,1-1-1,0 1 1,2 1 0,-6-6 196,0 0 0,0 0 1,1 0-1,-1 0 0,0-6 0,1 3-188,0 1 0,1 0 0,0-1 0,1-5 0,-1 7 20,1 0-1,-1 1 0,0-1 0,-1 0 0,0-6 1,-1 13-29,0 0 0,1 0 0,-1 0 0,1 0 0,0 0 0,-1 0 0,0 5 0,0-3 13,1 0 0,0 0 1,0 0-1,0 1 0,0-1 0,1 0 1,0 1-1,0-1 0,0 0 1,0 1-1,1-1 0,0 0 1,0 1-1,1 4 0,-1-7-3,0-1 0,-1 1 0,1-1 0,0 1 0,0-1 0,0 1 0,0-1 0,0 1 0,0-1 0,0 0 0,0 1 0,1-1 0,-1 0 0,0 0 0,1 0-1,-1 0 1,1 0 0,0-1 0,-1 1 0,1 0 0,-1-1 0,1 1 0,0-1 0,0 1 0,-1-1 0,1 0 0,0 0 0,0 0 0,-1 0 0,1 0 0,0 0 0,0 0 0,-1-1-1,1 1 1,0 0 0,-1-1 0,3-1 0,12-7-30,-16 9 26,0-1 0,0 1 0,1 0-1,-1 0 1,0 0 0,1 0-1,-1 0 1,0-1 0,0 1 0,1 0-1,-1 0 1,0 0 0,0-1 0,0 1-1,1 0 1,-1 0 0,0-1-1,0 1 1,0 0 0,0-1 0,0 1-1,1 0 1,-1-1 0,0 1-1,0 0 1,0 0 0,0-1 0,0 1-1,0 0 1,0-1 0,0 1 0,0 0-1,0-1 1,0 1 0,0 0-1,0-1 1,-1 1 0,1 0 0,0 0-1,0-1 1,0 1 0,0 0 0,0-1-1,-1 1 1,1 0 0,0 0-1,0-1 1,0 1 0,-1 0 0,-1 1-516,-1 0 1316,1-38-12271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4:12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35 7551,'0'0'290,"15"2"1404,-13 0-1627,0 0 0,0-1 0,0 1 0,0 0 0,0 0 0,0 0 0,0 1 0,-1-1 0,1 0 0,-1 1 0,1-1 0,-1 1 0,0-1 0,0 1 0,0-1 0,0 1 0,-1 0 0,1 0 0,-1-1 0,0 1 0,1 0 0,-1 0 0,-1 0 0,1-1 1,0 1-1,-1 0 0,1 0 0,-1-1 0,0 1 0,0 0 0,0-1 0,0 1 0,0-1 0,0 1 0,-1-1 0,0 0 0,1 1 0,-1-1 0,0 0 0,0 0 0,0 0 0,0-1 0,0 1 0,0 0 0,-1-1 0,-2 2 0,4-2-62,1-1 1,0 0-1,0 0 1,-1 0 0,1 0-1,0 0 1,0 0-1,-1 1 1,1-1-1,0 0 1,-1 0 0,1 0-1,0 0 1,-1 0-1,1 0 1,0 0 0,-1 0-1,1 0 1,0 0-1,0 0 1,-1 0-1,1-1 1,0 1 0,-1 0-1,1 0 1,0 0-1,0 0 1,-1 0 0,1-1-1,0 1 1,-4-11 147,7-19 133,-2 23-180,0-5 7,0 8-33,0 1 0,-1 0 0,0 0-1,0 0 1,0 0 0,-1-4 0,1 5-62,0 1-1,-1 0 1,1 0 0,-1 0 0,1-1 0,-1 1 0,0 0-1,1 0 1,-1 0 0,0 0 0,0 0 0,0 0-1,0 0 1,0 1 0,0-1 0,0 0 0,0 0 0,0 1-1,-2-2 1,3 2-17,0 0 0,0 0 0,0 0-1,0 0 1,0 0 0,0 0 0,0 0 0,0 0-1,0 0 1,0 0 0,0 0 0,0 0 0,0 0-1,0 0 1,0 0 0,0 0 0,0 0 0,0 0-1,0 0 1,0 0 0,0 0 0,0 0 0,0 0 0,0 0-1,1 0 1,-1 0 0,0 0 0,0-1 0,0 1-1,0 0 1,0 0 0,0 0 0,0 0 0,0 0-1,-1 0 1,9 1 61,10 4 13,-17-5-72,0 0 1,0 0-1,0 1 1,0-1-1,0 1 1,0-1 0,0 0-1,0 1 1,0 0-1,0-1 1,0 1-1,-1 0 1,1-1-1,0 1 1,0 0 0,-1 0-1,1-1 1,0 1-1,-1 0 1,1 0-1,-1 0 1,1 1-1,-1-1-4,0 0 1,0 0-1,0 0 0,-1 0 0,1 0 0,0-1 0,-1 1 0,1 0 0,0 0 0,-1 0 0,1-1 0,-1 1 0,0 0 0,1-1 0,-1 1 0,1 0 0,-1-1 0,0 1 0,1-1 0,-2 1 0,-6 4 122,0-1-1,0 0 1,-14 5 0,21-8-106,0-1 0,0 1 0,0-1 0,0 0 0,0 1 0,0-1 0,0 0 0,0 0 0,0 0 0,0 0 0,0 0 0,0 0 0,0 0 0,0 0 0,0 0 0,0 0 0,1 0 0,-1-1 0,0 1 0,0 0 0,0-1 0,0 1 0,0-1 0,0 1 0,0-1 0,1 1 0,-1-1 0,-1 0 0,2 0 2,-1 0-1,1-1 1,-1 1-1,1 0 1,0 0 0,0 0-1,-1 0 1,1 0 0,0-1-1,0 1 1,0 0 0,0 0-1,1 0 1,-1 0 0,0 0-1,0-1 1,1 1-1,-1 0 1,0 0 0,1 0-1,-1 0 1,1 0 0,1-1-1,5-9-62,-3 8 18,-2 6 25,-3-2 36,8-1-157,-2-2-235,0 0 0,0 0 0,0-1 0,0 1 0,0-1 0,0 0 0,-1 0 0,1-1 0,6-6 0,6-13-4227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4:13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31 5631,'3'0'403,"1"-1"-1,-1 1 0,0-1 0,0 0 0,0 0 0,0 0 0,0-1 0,5-2 0,-5 3-184,0-1-1,-1 1 1,1 0-1,0-1 1,1 2-1,-1-1 0,0 0 1,5 0-1,-8 1-207,0 0 0,0 0 0,0 0-1,1 0 1,-1 0 0,0 0 0,0 0-1,0 0 1,0 0 0,0 0-1,0 0 1,1 0 0,-1 0 0,0 0-1,0 0 1,0 0 0,0 0 0,0 0-1,0 0 1,0 0 0,1 0 0,-1 0-1,0 0 1,0 1 0,0-1 0,0 0-1,0 0 1,0 0 0,0 0 0,0 0-1,0 0 1,0 0 0,0 0 0,0 1-1,0-1 1,0 0 0,1 0 0,-1 0-1,0 0 1,0 0 0,0 1 0,-3 5 245,-8 8-30,10-13-203,0 0 3,0 1 0,0-1-1,-1 0 1,1 0 0,0 0 0,0 0-1,-1 0 1,1 0 0,0 0 0,-1 0-1,1 0 1,-1-1 0,1 1-1,-1-1 1,1 1 0,-1-1 0,-2 1-1,3-1 17,0-1 0,0 1 0,0 0 0,0-1 0,0 1 0,0-1-1,1 1 1,-1-1 0,0 1 0,0-1 0,1 0 0,-1 1 0,0-1-1,1 0 1,-1 0 0,1 1 0,-1-1 0,1 0 0,-1 0 0,1 0 0,-1 0-1,1 0 1,0 0 0,0 1 0,-1-1 0,1 0 0,0 0 0,0 0 0,0 0-1,0-2 1,0 0 138,-3-11 247,3 13-399,0 1 0,-1-1 0,1 1 0,0 0 0,0-1 0,0 1 0,-1-1 0,1 1 0,0 0 0,0-1 0,-1 1 0,1 0 0,0-1 0,-1 1 0,1 0 0,0-1 0,-1 1 0,1 0 0,-1 0 0,1 0 0,0-1-1,-1 1 1,1 0 0,-1 0 0,1 0 0,-1 0 0,0 0 0,1 0 54,-2 4-39,4 11-55,15 22-41,-17-37 54,0 0-1,0 0 0,0 0 0,0 0 1,0 0-1,0 0 0,0 1 1,0-1-1,0 0 0,0 0 0,0 0 1,0 0-1,0 0 0,0 0 1,0 0-1,0 0 0,0 0 0,0 0 1,0 0-1,0 0 0,0 0 1,0 1-1,0-1 0,0 0 0,0 0 1,0 0-1,0 0 0,0 0 1,0 0-1,-1 0 0,1 0 0,0 0 1,0 0-1,0 0 0,0 0 1,0 0-1,0 0 0,0 0 0,0 0 1,0 0-1,0 0 0,0 0 0,0 0 1,-1 0-1,1 0 0,0 0 1,0 0-1,0 0 0,0 0 0,0 0 1,0 0-1,0 0 0,0 0 1,0 0-1,0 0 0,-10-3 857,6 2-771,0-1 9,-1 1 0,1 0 0,0-1 0,0 0 0,0 0 0,-6-3 0,10 5-89,0-1 1,0 1-1,0 0 1,0 0-1,0 0 1,0 0-1,0-1 1,0 1-1,0 0 1,0 0-1,0 0 1,0-1-1,0 1 1,0 0-1,1 0 0,-1 0 1,0 0-1,0 0 1,0-1-1,0 1 1,0 0-1,0 0 1,0 0-1,1 0 1,-1 0-1,0 0 1,0 0-1,0-1 1,0 1-1,1 0 1,-1 0-1,0 0 1,0 0-1,0 0 0,0 0 1,1 0-1,-1 0 1,0 0-1,0 0 1,0 0-1,1 0 1,-1 0-1,0 0 1,0 0-1,0 0 1,1 0-1,13-2-112,-11 2-550,-4-7-801,-6-4-3936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4:15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43 11391,'2'-1'396,"10"-5"1203,-12 6-1545,0 0 0,0 0 0,1 0 0,-1 0 0,0 0 0,0 0 0,0 0 0,0 0 0,1 0 0,-1 0 0,0 0 0,0 0 0,0 0 0,0 0 0,1 0 0,-1 0 0,0 0 0,0 0 0,0 0 0,1 0 0,-1 0-1,0 0 1,0 0 0,0 0 0,0 0 0,1 0 0,-1 0 0,0 0 0,0 0 0,0 0 0,0 1 0,2 2 2656,-4 0-2326,-7 9-21,9-11-346,0-1 0,0 0 0,0 0 0,-1 0 0,1 0 0,0 0 0,0 0 0,0 0 0,0 0 1,0 0-1,0 0 0,0 0 0,0 0 0,0 0 0,0 0 0,0 1 0,0-1 0,0 0 0,0 0 0,0 0 0,0 0 0,-1 0 0,1 0 0,0 0 0,0 0 0,0 0 1,0 0-1,0 0 0,0 0 0,0 0 0,0 0 0,0 0 0,0 0 0,-1 0 0,1 0 0,0 0 0,0 0 0,0 0 0,0 0 0,0 0 0,0 0 0,0 0 1,0 0-1,0-1 0,0 1 0,0 0 0,0 0 0,0 0 0,-1 0 0,1 0 0,0 0 0,0 0 0,0 0 0,0 0 0,-2-7 544,1-7 36,1 14-588,0-1-1,0 0 1,0 1 0,0-1 0,0 0-1,0 0 1,0 1 0,0-1 0,0 0 0,0 0-1,0 1 1,0-1 0,1 0 0,-1 1-1,0-1 1,0 0 0,1 1 0,-1-1-1,0 0 1,1 1 0,-1-1 0,1 1 0,-1-1-1,1 1 1,-1-1 0,1 1 0,-1-1-1,1 1 1,1-1 0,-2 1-16,1 0 1,0 1-1,0-1 0,0 0 0,-1 1 1,1-1-1,0 0 0,-1 1 1,1-1-1,0 1 0,-1-1 1,1 1-1,0 0 0,-1-1 1,1 1-1,-1 0 0,1-1 1,-1 1-1,0 0 0,1-1 1,-1 1-1,0 0 0,1 0 1,-1 1-1,12 28 22,-32-39 322,6-7 217,12 14-468,1-1 0,-1 1 0,0 0 0,0 0 0,0 0 0,-1 0 0,1 0-1,0 0 1,-4-1 0,5 3 6,1 3 151,0-2-295,1-1-1,-1 0 1,1 0-1,-1 1 0,1-1 1,-1 0-1,0 0 1,1 0-1,-1 0 1,1 0-1,-1 0 0,1 1 1,-1-1-1,1 0 1,-1 0-1,1-1 1,-1 1-1,1 0 1,-1 0-1,1 0 0,0 0 1,34-6-1578,28-4-5339,-40 8 1813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4:16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52 8063,'-3'2'1407,"-3"4"2424,8-3-2583,8-1-994,-5-1-218,-3-1-19,-1 0 0,1 0-1,0 0 1,0 0 0,-1 0 0,1 0 0,0 0 0,-1-1-1,4 0 1,-5 0 53,0 0-1,-1 0 0,1 0 0,-1 1 0,0-1 1,1 0-1,-1 0 0,1 1 0,-1-1 1,0 0-1,0 0 0,1 1 0,-2-1 1,-10-12 643,12 13-687,-1-1 0,1 0-1,0 0 1,0 0 0,-1 0 0,1 0 0,0 0-1,0 1 1,0-1 0,0 0 0,0 0 0,0 0-1,0 0 1,0 0 0,1 0 0,-1 0 0,0 0-1,0 1 1,1-1 0,-1 0 0,1 0 0,-1 0-1,1 0 1,0-1-16,1 1-1,-1 0 0,0-1 1,1 1-1,-1 0 0,1 0 1,-1 0-1,1 0 1,0 0-1,-1 1 0,3-2 1,-1 1-18,0 0 0,-1 0 0,1 1-1,0-1 1,-1 1 0,1 0 0,0 0 0,-1-1 0,1 2 0,0-1 0,0 0 0,-1 1 0,1-1 0,0 1 0,-1 0 0,5 1 0,-5 0 4,-1-1 1,1 1 0,-1-1 0,1 1 0,-1-1 0,0 1-1,1 0 1,-1 0 0,0 0 0,0 0 0,-1 0 0,1 0-1,0 0 1,-1 0 0,1 0 0,-1 0 0,1 0-1,-1 0 1,0 0 0,0 1 0,0-1 0,0 0 0,-1 0-1,1 0 1,0 0 0,-1 0 0,0 0 0,1 0 0,-1 0-1,0 0 1,0 0 0,-1 2 0,1-2 31,0 0-1,0-1 1,0 1 0,0 0 0,0-1-1,0 1 1,0-1 0,-1 1 0,1-1-1,0 1 1,-1-1 0,1 0 0,-1 0-1,0 0 1,1 0 0,-1 0 0,0 0-1,0 0 1,0-1 0,1 1 0,-1 0-1,0-1 1,0 0 0,0 1 0,0-1-1,0 0 1,0 0 0,0 0 0,0 0-1,0-1 1,0 1 0,0 0 0,0-1-1,-3-1 1,3 1 40,0-1 0,0 0 0,1 0 0,-1 0 0,0 0 0,1 0 0,-1 0 0,1 0 0,0 0 0,0 0-1,-1-1 1,2 1 0,-1-1 0,0 1 0,0 0 0,1-1 0,-1 1 0,1-6 0,0 8-65,0 0 0,0 0 1,0 0-1,0 0 0,0 0 0,0 0 1,0 0-1,0 0 0,0 0 0,-1 0 1,1 1-1,0-1 0,0 0 0,0 0 1,0 0-1,0 0 0,0 0 0,0 0 1,0 0-1,0 0 0,0 0 0,0 0 1,0 0-1,0 0 0,0 0 0,0 0 1,0 0-1,0 0 0,-1 0 0,1 0 1,0 0-1,0 0 0,0 0 0,0 0 1,0 0-1,0 0 0,0 0 0,0 0 1,0-1-1,0 1 0,0 0 0,0 0 1,0 0-1,0 0 0,0 0 0,0 0 1,0 0-1,0 0 0,0 0 0,0 0 1,0 0-1,0 0 0,0 0 0,0 0 1,0 0-1,-1 0 0,1 0 0,0 0 1,0 0-1,0-1 0,0 1 0,0 0 1,0 0-1,-1 3-1531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4:16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8191,'2'1'496,"0"-1"0,-1 1 0,1 0 0,0 0 0,-1 1-1,1-1 1,-1 0 0,0 0 0,1 1 0,-1-1-1,0 1 1,0-1 0,0 1 0,1 2 0,-1-3-467,-1 0 0,0 0 0,0 0-1,0-1 1,0 1 0,0 0 0,0 0 0,0 0 0,0-1 0,0 1 0,-1 0 0,1 0 0,0 0 0,0-1 0,-1 1 0,1 0 0,0-1 0,-1 1-1,1 0 1,-1 0 0,1-1 0,-1 1 0,1-1 0,-1 1 0,0-1 0,1 1 0,-1-1 0,0 1 0,1-1 0,-1 1 0,0-1 0,0 0 0,1 1-1,-1-1 1,0 0 0,-1 0 0,1 1-2,-1 0-1,0-1 0,0 1 1,0-1-1,0 1 1,0-1-1,0 0 1,0 0-1,1 0 0,-1 0 1,0 0-1,0 0 1,0-1-1,0 1 0,0-1 1,0 1-1,0-1 1,-2-1-1,4 2-8,-1 0 0,0-1 0,1 1 1,-1-1-1,1 1 0,-1-1 0,0 1 0,1-1 0,0 0 0,-1 1 0,1-1 0,-1 0 1,1 1-1,0-1 0,-1 0 0,1 1 0,0-1 0,0 0 0,-1 0 0,1-1 6,0 1 0,0 0 0,1-1 0,-1 1 0,0 0 0,0 0 0,1-1 0,-1 1 0,0 0-1,1 0 1,0 0 0,-1-1 0,1 1 0,0 0 0,0-1 0,-1 2-24,1-1 0,-1 0 1,0 1-1,1-1 0,-1 1 1,0-1-1,1 1 0,-1 0 1,1-1-1,-1 1 0,1-1 0,-1 1 1,1 0-1,-1-1 0,1 1 1,-1 0-1,1-1 0,0 1 1,-1 0-1,1 0 0,-1 0 0,1 0 1,0 0-1,-1-1 0,1 1 1,-1 0-1,1 0 0,0 0 1,-1 1-1,1-1 0,-1 0 0,1 0 1,0 0-1,-1 0 0,1 1 1,-1-1-1,1 0 0,-1 0 1,1 1-1,-1-1 0,1 0 0,-1 1 1,1-1-1,-1 1 0,1-1 1,-1 0-1,1 1 0,0 0 1,0 1-4,0 0 0,1 0 0,-1 0 0,0 1 0,0-1 0,0 0 0,0 0 0,-1 0 0,1 1 0,-1-1 0,1 5 0,-1-2-30,0 0 1,-1-1 0,0 1 0,0 0-1,0-1 1,-4 9 0,5-12 52,-1 1 0,1-1 0,-1 0 0,0 1 0,1-1 0,-1 1 0,0-1 0,0 0 0,0 0 0,0 0 0,0 1 0,0-1 0,-1 0 0,1 0 0,0-1 0,0 1 0,-1 0 0,1 0 0,0-1 0,-1 1 0,1 0 0,-1-1 0,1 0 0,-4 1 0,4-1 16,1 0 0,-1-1 0,0 1 0,0 0 0,0-1 0,1 1 0,-1-1 1,0 1-1,0-1 0,1 1 0,-1-1 0,0 0 0,1 1 0,-1-1 0,1 0 0,-1 1 0,1-1 0,-1 0 0,1 0 0,-1 1 0,1-1 0,0 0 0,0 0 0,-1 0 0,1 0 0,0 0 0,0 1 0,0-1 0,0 0 0,0-1 0,-1-29 421,2 22-346,-3 8 165,-3 15-810,4-13-121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1:19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13407,'0'3'543,"0"0"-1,0-1 0,1 1 0,-1-1 0,1 1 1,0-1-1,-1 0 0,3 4 0,-3-6-524,0 0 0,0 0-1,0 0 1,0 0-1,0 1 1,1-1 0,-1 0-1,0 0 1,0 0 0,0 0-1,0 0 1,1 0 0,-1 0-1,0 0 1,0 0 0,0 0-1,0 0 1,1 0 0,-1 0-1,0 0 1,0-1 0,0 1-1,0 0 1,0 0 0,1 0-1,-1 0 1,0 0-1,0 0 1,0 0 0,0 0-1,0 0 1,0-1 0,1 1-1,-1 0 1,0 0 0,0 0-1,0 0 1,0 0 0,0-1-1,0 1 1,0 0 0,0 0-1,5-7-292,2-10-402,-5 13-233,-1 0 0,1 0 0,0 0-1,0 0 1,1 0 0,-1 0 0,1 1-1,3-5 1,0 5-3161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4:17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8703,'7'3'240,"2"-4"-72,1-5-8,2-4-1816,-1 0-360,-2 1-64,-2 2-24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4:26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19 6527,'2'-15'2554,"-2"11"-892,0 9-611,0-4-842,0 4-38,0 61-12,3 0 1,14 71-1,3 65 84,-17-90-42,6 95 400,-7-164-153,-2-40-343,0 0 0,0 1 0,0-1 1,-1 0-1,0 0 0,0 0 0,1 0 0,-2 0 1,1 0-1,0-1 0,-3 5 0,4-7-71,0 1-1,0-1 1,0 0 0,-1 0-1,1 1 1,0-1-1,0 0 1,0 1-1,-1-1 1,1 0-1,0 0 1,0 0 0,-1 1-1,1-1 1,0 0-1,-1 0 1,1 0-1,0 0 1,-1 1 0,1-1-1,0 0 1,-1 0-1,1 0 1,0 0-1,-1 0 1,1 0-1,0 0 1,-1 0 0,1 0-1,0 0 1,-1 0-1,1 0 1,-1-1-1,-6-9 470,1-16-275,6 14-195,0 0 0,1 0 0,1 0 0,0 1 0,1-1 0,8-22 0,34-65 148,-43 95-169,-1 2-2,31-57-4,-28 51-51,1 1-1,0 0 1,1 0 0,0 0 0,8-7-1,-12 12 48,-1 1 0,0 0 0,0 0 0,1 0 0,-1 0 0,0 1-1,1-1 1,-1 0 0,1 1 0,-1-1 0,1 0 0,-1 1 0,1 0 0,0-1 0,-1 1 0,1 0-1,0 0 1,-1 0 0,1 0 0,-1 0 0,1 0 0,0 1 0,-1-1 0,1 0 0,2 2-1,-1-1 9,-1 1-1,0 0 1,0 0-1,1-1 1,-1 1-1,0 1 1,-1-1-1,1 0 0,0 0 1,-1 1-1,1-1 1,-1 1-1,3 5 1,5 14-4,-1 0 1,-1 1-1,5 30 1,-10-37 10,0-1 1,0 1 0,-2 0-1,0-1 1,-1 1-1,-3 17 1,3-28-7,0 0 0,-1-1 0,1 1-1,-1-1 1,0 1 0,0-1 0,-1 0 0,1 0 0,-1 0 0,0 0-1,-7 7 1,5-6 14,-1 0 0,0-1 0,0 1 0,-1-1-1,0 0 1,1-1 0,-10 4 0,6-3 15,-1-1 0,1 0-1,-1 0 1,0-1 0,0-1 0,-1 0 0,1 0 0,0-1 0,0-1 0,-17-2 0,19 1-24,1 0 1,0-1-1,0 0 0,-16-8 0,20 9-215,-1-1-1,1 1 0,0-1 0,0-1 0,1 1 0,-1 0 0,0-1 0,1 0 0,0 0 0,-3-4 1,-3-10-5751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4:26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11263,'27'3'2259,"49"-3"0,-51-2-1719,50-10 0,-42-1-1343,-33 13 612,0 1-1,0 0 1,0 0 0,-1-1 0,1 1 0,0 0-1,0-1 1,-1 1 0,1 0 0,0-1 0,-1 1-1,1-1 1,0 1 0,-1-1 0,1 1-1,-1-1 1,1 1 0,-1-1 0,1 1 0,-2 0-1,-14 18-2657,-1-5 599,-5 3-646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4:26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1 143 10495,'34'-8'3436,"55"-7"0,-80 14-3370,10-2 311,0 1 0,0-2-1,0-1 1,19-7 0,-32 10-645,-1-1 0,1 0 0,-1 0 0,1-1 0,-1 1 0,8-9 0,-9 8-482,0 0 1,-1-1 0,1 1-1,-1-1 1,0 0 0,0 0-1,-1 0 1,4-8 0,-2 1-3485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4:27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0 13183,'1'2'59,"17"13"564,0 1-1,-1 1 0,-1 1 0,-1 0 0,15 23 0,-25-31-588,1 0 0,-1 0 0,-1 0 0,0 0 0,5 19 0,-8-23-25,0 0 0,-1 0 1,1 0-1,-1-1 0,-1 1 0,1 0 1,-1 0-1,0 0 0,0-1 1,-1 1-1,0-1 0,0 1 0,-2 5 1,-3 2 18,0-1 0,-1 0 0,-1 0 0,0 0 0,-20 19 0,-61 46 158,60-52-156,-30 21 98,60-46-122,0 0 1,0 0-1,0 0 0,0 0 1,0 0-1,0 0 1,0 0-1,0 0 1,0 1-1,0-1 1,0 0-1,0 0 1,0 0-1,0 0 1,0 0-1,0 0 1,0 0-1,0 0 1,-1 0-1,1 0 0,0 0 1,0 0-1,0 0 1,0 0-1,0 0 1,0 0-1,0 0 1,0 0-1,0 1 1,0-1-1,0 0 1,0 0-1,0 0 1,0 0-1,0 0 1,0 0-1,0 0 0,0 0 1,0 0-1,0 0 1,0 0-1,0 0 1,0 0-1,0 0 1,0 0-1,0 1 1,1-1-1,-1 0 1,0 0-1,0 0 1,0 0-1,0 0 0,0 0 1,0 0-1,0 0 1,0 0-1,0 0 1,0 0-1,0 0 1,0 0-1,0 0 1,0 0-1,0 0 1,0 0-1,8 0 576,12-2 398,-18 2-897,41-6 1211,-1 3 0,0 1 1,69 7-1,-99-4-1796,0 0 0,0 0 0,1-1 0,-1-1 0,17-2 0,-25 1-1478,-8-1-1261,-9 2-3214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5:17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26 6783,'-2'0'235,"1"0"0,0 0 0,-1 1 0,1-1 0,-1 1 0,1-1 0,0 1-1,0-1 1,-1 1 0,1 0 0,0 0 0,0 0 0,0-1 0,0 1 0,0 0 0,0 1-1,0-1 1,0 0 0,0 0 0,-1 2 0,-15 31-686,12-21 1028,-4 5-444,1 2-5,-2 0 0,0-1 0,-1-1 0,-1 0 0,-27 32 0,35-45-54,-13 12 102,17-17-164,-1 1 1,1-1-1,0 1 0,-1-1 0,1 0 0,-1 1 1,1-1-1,0 0 0,-1 0 0,1 1 0,-1-1 0,1 0 1,-1 0-1,1 0 0,-1 1 0,1-1 0,-1 0 1,0 0-1,1 0 0,-1 0 0,1 0 0,-1 0 1,1 0-1,-1 0 0,1 0 0,-1 0 0,1-1 1,-1 1-1,1 0 0,-1 0 0,0-1 0,1 0 4,-1 1 0,1-1-1,0 1 1,0-1 0,0 0-1,-1 0 1,1 1 0,0-1-1,0 0 1,0 1 0,0-1-1,0 0 1,1 1 0,-1-1-1,0 0 1,0 1 0,0-1-1,1 0 1,-1 0 0,8-17-98,-6 15 76,5-14 7,10-18 50,20-62-1,-34 86-38,0 1 0,1-1 0,1 1 0,-1 0-1,2 1 1,9-15 0,-14 23 3,0 0 0,0 0-1,-1 1 1,1-1 0,0 1 0,0-1 0,0 1 0,0-1-1,-1 1 1,1-1 0,0 1 0,0 0 0,0-1 0,0 1-1,0 0 1,0 0 0,0 0 0,0 0 0,0 0 0,0 0-1,0 0 1,0 0 0,0 0 0,0 0 0,0 0 0,0 1-1,0-1 1,0 0 0,0 1 0,0-1 0,0 1 0,0-1-1,0 1 1,-1 0 0,1-1 0,0 1 0,1 1 0,4 4 60,0-1 1,-1 1 0,8 11 0,-9-12-10,15 23 60,-14-19-34,1-1 0,0 0 0,12 13 1,-15-19-49,-1 1 1,1-1-1,-1-1 1,1 1 0,0 0-1,0-1 1,0 1-1,0-1 1,0 0 0,0 0-1,0 0 1,0 0-1,1-1 1,-1 1 0,6-1-1,6-1 145,-12 0-185,0 1 0,1 0 0,-1-1 0,0 1 0,0 1 0,0-1 0,4 1 1,-7-1-21,0 1 1,1-1-1,-1 0 1,0 1-1,0-1 0,1 1 1,-1-1-1,0 1 1,0-1-1,0 1 1,0-1-1,1 1 1,-1-1-1,0 1 1,0-1-1,0 1 1,0-1-1,0 0 1,0 1-1,0-1 1,0 1-1,-1-1 1,1 1-1,0-1 1,0 1-1,0-1 1,0 1-1,-1-1 1,1 1-1,0-1 0,0 0 1,-1 1-1,-7 13-2711,7-14 2621,1 0 1,-1 0 0,1 0-1,-1 0 1,1 0 0,-1-1-1,1 1 1,-1 0 0,1 0-1,-1 0 1,1-1 0,-1 1-1,1 0 1,-1-1 0,1 1-1,0 0 1,-1-1 0,1 1-1,0 0 1,-1-1 0,1 0-1,-14-18-4046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27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426 22 6143,'-3'-2'503,"-1"-1"0,1 1 0,-1 0 0,0 0 0,0 0 0,1 0 0,-1 1-1,0 0 1,0 0 0,-1 0 0,1 0 0,0 0 0,-8 1 0,1-1 83,-1 1-1,0 1 1,-20 3 0,28-3-560,1 0-1,-1 0 0,1 0 1,-1 1-1,1-1 0,-1 1 1,1 0-1,0 0 0,0 0 1,0 0-1,0 0 1,0 1-1,-4 4 0,4-3 39,0 1 0,0 0-1,0-1 1,0 1 0,1 0-1,0 0 1,0 1 0,-2 7-1,2-1 47,0 1 0,1 0-1,0 0 1,0 1 0,2-1 0,3 25-1,19 55-103,-4-16-36,68 462-642,-74-414 800,-12-104-74,-1 0 0,-1 0 0,-1 0 0,-4 20 0,5-35-25,0-1 1,-1 0 0,1-1 0,-1 1 0,-1 0 0,1 0-1,0-1 1,-1 1 0,0-1 0,0 0 0,0 0 0,-1 0 0,0 0-1,1-1 1,-10 7 0,6-6-5,-1 1-1,0-1 1,0-1-1,-1 0 1,1 0 0,-1-1-1,0 0 1,-12 2-1,7-2-188,1 0-1,-1-2 1,0 1-1,0-2 1,-25-3-1,33 3-266,-1-1 0,1 0 0,-1 0 1,1-1-1,0 1 0,0-2 0,0 1 0,0-1 0,1 1 0,-1-2 0,1 1 0,0 0 0,0-1 1,-4-6-1,-8-11-3495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28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0 162 9599,'45'-4'1490,"0"-2"-1,47-13 1,89-34 969,-163 47-2368,52-17 316,129-25 1,-187 47-831,0 0 0,-1 1 0,24 1 0,-20 1-5247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29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10719,'-3'20'1901,"-2"42"0,10 61-745,-4-107-1074,4 36 205,-4-47-242,1 1 0,-1-1-1,1 1 1,0-1 0,0 0 0,6 10-1,-4-9 46,-5-9 216,0 2-424,1-1 1,-1 1-1,1-1 1,-1 1-1,1-1 1,0 0-1,-1 1 1,1-1-1,0 1 0,0-3 1,39-85-6379,-27 54 2897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4:13:30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10111,'6'-3'213,"0"-1"-1,0 1 0,1 1 1,-1-1-1,1 1 1,0 0-1,0 0 0,-1 1 1,1 0-1,0 0 0,0 1 1,0-1-1,0 2 0,1-1 1,-1 1-1,-1 0 0,1 0 1,0 1-1,0 0 1,0 0-1,6 4 0,-10-5-207,0 1 0,1-1 0,-1 1 0,0 0 0,0 0-1,0 0 1,-1 1 0,1-1 0,0 1 0,-1-1 0,0 1-1,4 5 1,-5-6 0,0 1-1,0-1 1,0 0-1,0 1 0,-1-1 1,1 0-1,-1 1 1,0-1-1,0 1 1,0-1-1,0 1 0,0-1 1,0 0-1,-1 1 1,1-1-1,-1 1 1,1-1-1,-1 0 0,0 1 1,-1 1-1,-9 15 79,0-1 1,0 0-1,-2-1 0,-20 22 0,15-18 115,-27 41 0,44-60-86,0 0 0,0-1 0,0 1 0,0 0 0,0 0 0,1 0 0,-1-1 0,1 1 0,-1 4 0,1-6-29,0 1-1,0 0 0,0-1 1,0 1-1,0-1 1,1 1-1,-1 0 1,0-1-1,0 1 0,1-1 1,-1 1-1,0-1 1,1 1-1,-1-1 1,1 1-1,-1-1 0,1 1 1,-1-1-1,1 0 1,-1 1-1,1-1 1,-1 0-1,1 1 0,-1-1 1,1 0-1,-1 0 1,1 1-1,0-1 0,-1 0 1,1 0-1,-1 0 1,2 0-1,10 3 1025,-4-1-831,0 0 1,0-1-1,0 0 0,0 0 1,1 0-1,-1-1 0,0 0 1,0-1-1,0 0 0,14-4 1,4-5-869,-2-1 0,1-1 1,-2-1-1,33-24 0,13-8-4572,-35 27-892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3B9F2-CE3C-F447-98E0-38141188E92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0F7F1-FCB2-0C41-87F2-84191028E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66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4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8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4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6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36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34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9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38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9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8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58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.png"/><Relationship Id="rId671" Type="http://schemas.openxmlformats.org/officeDocument/2006/relationships/image" Target="../media/image343.png"/><Relationship Id="rId769" Type="http://schemas.openxmlformats.org/officeDocument/2006/relationships/image" Target="../media/image392.png"/><Relationship Id="rId21" Type="http://schemas.openxmlformats.org/officeDocument/2006/relationships/image" Target="../media/image18.png"/><Relationship Id="rId324" Type="http://schemas.openxmlformats.org/officeDocument/2006/relationships/customXml" Target="../ink/ink162.xml"/><Relationship Id="rId531" Type="http://schemas.openxmlformats.org/officeDocument/2006/relationships/image" Target="../media/image273.png"/><Relationship Id="rId629" Type="http://schemas.openxmlformats.org/officeDocument/2006/relationships/image" Target="../media/image322.png"/><Relationship Id="rId170" Type="http://schemas.openxmlformats.org/officeDocument/2006/relationships/customXml" Target="../ink/ink85.xml"/><Relationship Id="rId836" Type="http://schemas.openxmlformats.org/officeDocument/2006/relationships/customXml" Target="../ink/ink418.xml"/><Relationship Id="rId268" Type="http://schemas.openxmlformats.org/officeDocument/2006/relationships/customXml" Target="../ink/ink134.xml"/><Relationship Id="rId475" Type="http://schemas.openxmlformats.org/officeDocument/2006/relationships/image" Target="../media/image245.png"/><Relationship Id="rId682" Type="http://schemas.openxmlformats.org/officeDocument/2006/relationships/customXml" Target="../ink/ink341.xml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image" Target="../media/image175.png"/><Relationship Id="rId542" Type="http://schemas.openxmlformats.org/officeDocument/2006/relationships/customXml" Target="../ink/ink271.xml"/><Relationship Id="rId181" Type="http://schemas.openxmlformats.org/officeDocument/2006/relationships/image" Target="../media/image98.png"/><Relationship Id="rId402" Type="http://schemas.openxmlformats.org/officeDocument/2006/relationships/customXml" Target="../ink/ink201.xml"/><Relationship Id="rId847" Type="http://schemas.openxmlformats.org/officeDocument/2006/relationships/image" Target="../media/image431.png"/><Relationship Id="rId279" Type="http://schemas.openxmlformats.org/officeDocument/2006/relationships/image" Target="../media/image147.png"/><Relationship Id="rId486" Type="http://schemas.openxmlformats.org/officeDocument/2006/relationships/customXml" Target="../ink/ink243.xml"/><Relationship Id="rId693" Type="http://schemas.openxmlformats.org/officeDocument/2006/relationships/image" Target="../media/image354.png"/><Relationship Id="rId707" Type="http://schemas.openxmlformats.org/officeDocument/2006/relationships/image" Target="../media/image361.png"/><Relationship Id="rId43" Type="http://schemas.openxmlformats.org/officeDocument/2006/relationships/image" Target="../media/image29.png"/><Relationship Id="rId139" Type="http://schemas.openxmlformats.org/officeDocument/2006/relationships/image" Target="../media/image77.png"/><Relationship Id="rId346" Type="http://schemas.openxmlformats.org/officeDocument/2006/relationships/customXml" Target="../ink/ink173.xml"/><Relationship Id="rId553" Type="http://schemas.openxmlformats.org/officeDocument/2006/relationships/image" Target="../media/image284.png"/><Relationship Id="rId760" Type="http://schemas.openxmlformats.org/officeDocument/2006/relationships/customXml" Target="../ink/ink380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14.png"/><Relationship Id="rId858" Type="http://schemas.openxmlformats.org/officeDocument/2006/relationships/customXml" Target="../ink/ink429.xml"/><Relationship Id="rId497" Type="http://schemas.openxmlformats.org/officeDocument/2006/relationships/image" Target="../media/image256.png"/><Relationship Id="rId620" Type="http://schemas.openxmlformats.org/officeDocument/2006/relationships/customXml" Target="../ink/ink310.xml"/><Relationship Id="rId718" Type="http://schemas.openxmlformats.org/officeDocument/2006/relationships/customXml" Target="../ink/ink359.xml"/><Relationship Id="rId357" Type="http://schemas.openxmlformats.org/officeDocument/2006/relationships/image" Target="../media/image186.png"/><Relationship Id="rId54" Type="http://schemas.openxmlformats.org/officeDocument/2006/relationships/customXml" Target="../ink/ink27.xml"/><Relationship Id="rId217" Type="http://schemas.openxmlformats.org/officeDocument/2006/relationships/image" Target="../media/image116.png"/><Relationship Id="rId564" Type="http://schemas.openxmlformats.org/officeDocument/2006/relationships/customXml" Target="../ink/ink282.xml"/><Relationship Id="rId771" Type="http://schemas.openxmlformats.org/officeDocument/2006/relationships/image" Target="../media/image393.png"/><Relationship Id="rId869" Type="http://schemas.openxmlformats.org/officeDocument/2006/relationships/image" Target="../media/image442.png"/><Relationship Id="rId424" Type="http://schemas.openxmlformats.org/officeDocument/2006/relationships/customXml" Target="../ink/ink212.xml"/><Relationship Id="rId631" Type="http://schemas.openxmlformats.org/officeDocument/2006/relationships/image" Target="../media/image323.png"/><Relationship Id="rId729" Type="http://schemas.openxmlformats.org/officeDocument/2006/relationships/image" Target="../media/image372.png"/><Relationship Id="rId270" Type="http://schemas.openxmlformats.org/officeDocument/2006/relationships/customXml" Target="../ink/ink135.xml"/><Relationship Id="rId65" Type="http://schemas.openxmlformats.org/officeDocument/2006/relationships/image" Target="../media/image40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575" Type="http://schemas.openxmlformats.org/officeDocument/2006/relationships/image" Target="../media/image295.png"/><Relationship Id="rId782" Type="http://schemas.openxmlformats.org/officeDocument/2006/relationships/customXml" Target="../ink/ink391.xml"/><Relationship Id="rId228" Type="http://schemas.openxmlformats.org/officeDocument/2006/relationships/customXml" Target="../ink/ink114.xml"/><Relationship Id="rId435" Type="http://schemas.openxmlformats.org/officeDocument/2006/relationships/image" Target="../media/image225.png"/><Relationship Id="rId642" Type="http://schemas.openxmlformats.org/officeDocument/2006/relationships/customXml" Target="../ink/ink321.xml"/><Relationship Id="rId281" Type="http://schemas.openxmlformats.org/officeDocument/2006/relationships/image" Target="../media/image148.png"/><Relationship Id="rId502" Type="http://schemas.openxmlformats.org/officeDocument/2006/relationships/customXml" Target="../ink/ink251.xml"/><Relationship Id="rId76" Type="http://schemas.openxmlformats.org/officeDocument/2006/relationships/customXml" Target="../ink/ink38.xml"/><Relationship Id="rId141" Type="http://schemas.openxmlformats.org/officeDocument/2006/relationships/image" Target="../media/image78.png"/><Relationship Id="rId379" Type="http://schemas.openxmlformats.org/officeDocument/2006/relationships/image" Target="../media/image197.png"/><Relationship Id="rId586" Type="http://schemas.openxmlformats.org/officeDocument/2006/relationships/customXml" Target="../ink/ink293.xml"/><Relationship Id="rId793" Type="http://schemas.openxmlformats.org/officeDocument/2006/relationships/image" Target="../media/image404.png"/><Relationship Id="rId807" Type="http://schemas.openxmlformats.org/officeDocument/2006/relationships/image" Target="../media/image411.png"/><Relationship Id="rId7" Type="http://schemas.openxmlformats.org/officeDocument/2006/relationships/image" Target="../media/image11.png"/><Relationship Id="rId239" Type="http://schemas.openxmlformats.org/officeDocument/2006/relationships/image" Target="../media/image127.png"/><Relationship Id="rId446" Type="http://schemas.openxmlformats.org/officeDocument/2006/relationships/customXml" Target="../ink/ink223.xml"/><Relationship Id="rId653" Type="http://schemas.openxmlformats.org/officeDocument/2006/relationships/image" Target="../media/image334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860" Type="http://schemas.openxmlformats.org/officeDocument/2006/relationships/customXml" Target="../ink/ink430.xml"/><Relationship Id="rId87" Type="http://schemas.openxmlformats.org/officeDocument/2006/relationships/image" Target="../media/image51.png"/><Relationship Id="rId513" Type="http://schemas.openxmlformats.org/officeDocument/2006/relationships/image" Target="../media/image264.png"/><Relationship Id="rId597" Type="http://schemas.openxmlformats.org/officeDocument/2006/relationships/image" Target="../media/image306.png"/><Relationship Id="rId720" Type="http://schemas.openxmlformats.org/officeDocument/2006/relationships/customXml" Target="../ink/ink360.xml"/><Relationship Id="rId818" Type="http://schemas.openxmlformats.org/officeDocument/2006/relationships/customXml" Target="../ink/ink409.xml"/><Relationship Id="rId152" Type="http://schemas.openxmlformats.org/officeDocument/2006/relationships/customXml" Target="../ink/ink76.xml"/><Relationship Id="rId457" Type="http://schemas.openxmlformats.org/officeDocument/2006/relationships/image" Target="../media/image236.png"/><Relationship Id="rId664" Type="http://schemas.openxmlformats.org/officeDocument/2006/relationships/customXml" Target="../ink/ink332.xml"/><Relationship Id="rId871" Type="http://schemas.openxmlformats.org/officeDocument/2006/relationships/image" Target="../media/image443.png"/><Relationship Id="rId14" Type="http://schemas.openxmlformats.org/officeDocument/2006/relationships/customXml" Target="../ink/ink7.xml"/><Relationship Id="rId317" Type="http://schemas.openxmlformats.org/officeDocument/2006/relationships/image" Target="../media/image166.png"/><Relationship Id="rId524" Type="http://schemas.openxmlformats.org/officeDocument/2006/relationships/customXml" Target="../ink/ink262.xml"/><Relationship Id="rId731" Type="http://schemas.openxmlformats.org/officeDocument/2006/relationships/image" Target="../media/image373.png"/><Relationship Id="rId98" Type="http://schemas.openxmlformats.org/officeDocument/2006/relationships/customXml" Target="../ink/ink49.xml"/><Relationship Id="rId163" Type="http://schemas.openxmlformats.org/officeDocument/2006/relationships/image" Target="../media/image89.png"/><Relationship Id="rId370" Type="http://schemas.openxmlformats.org/officeDocument/2006/relationships/customXml" Target="../ink/ink185.xml"/><Relationship Id="rId829" Type="http://schemas.openxmlformats.org/officeDocument/2006/relationships/image" Target="../media/image422.png"/><Relationship Id="rId230" Type="http://schemas.openxmlformats.org/officeDocument/2006/relationships/customXml" Target="../ink/ink115.xml"/><Relationship Id="rId468" Type="http://schemas.openxmlformats.org/officeDocument/2006/relationships/customXml" Target="../ink/ink234.xml"/><Relationship Id="rId675" Type="http://schemas.openxmlformats.org/officeDocument/2006/relationships/image" Target="../media/image345.png"/><Relationship Id="rId882" Type="http://schemas.openxmlformats.org/officeDocument/2006/relationships/customXml" Target="../ink/ink441.xml"/><Relationship Id="rId25" Type="http://schemas.openxmlformats.org/officeDocument/2006/relationships/image" Target="../media/image20.png"/><Relationship Id="rId328" Type="http://schemas.openxmlformats.org/officeDocument/2006/relationships/customXml" Target="../ink/ink164.xml"/><Relationship Id="rId535" Type="http://schemas.openxmlformats.org/officeDocument/2006/relationships/image" Target="../media/image275.png"/><Relationship Id="rId742" Type="http://schemas.openxmlformats.org/officeDocument/2006/relationships/customXml" Target="../ink/ink371.xml"/><Relationship Id="rId174" Type="http://schemas.openxmlformats.org/officeDocument/2006/relationships/customXml" Target="../ink/ink87.xml"/><Relationship Id="rId381" Type="http://schemas.openxmlformats.org/officeDocument/2006/relationships/image" Target="../media/image198.png"/><Relationship Id="rId602" Type="http://schemas.openxmlformats.org/officeDocument/2006/relationships/customXml" Target="../ink/ink301.xml"/><Relationship Id="rId241" Type="http://schemas.openxmlformats.org/officeDocument/2006/relationships/image" Target="../media/image128.png"/><Relationship Id="rId479" Type="http://schemas.openxmlformats.org/officeDocument/2006/relationships/image" Target="../media/image247.png"/><Relationship Id="rId686" Type="http://schemas.openxmlformats.org/officeDocument/2006/relationships/customXml" Target="../ink/ink343.xml"/><Relationship Id="rId36" Type="http://schemas.openxmlformats.org/officeDocument/2006/relationships/customXml" Target="../ink/ink18.xml"/><Relationship Id="rId339" Type="http://schemas.openxmlformats.org/officeDocument/2006/relationships/image" Target="../media/image177.png"/><Relationship Id="rId546" Type="http://schemas.openxmlformats.org/officeDocument/2006/relationships/customXml" Target="../ink/ink273.xml"/><Relationship Id="rId753" Type="http://schemas.openxmlformats.org/officeDocument/2006/relationships/image" Target="../media/image384.png"/><Relationship Id="rId101" Type="http://schemas.openxmlformats.org/officeDocument/2006/relationships/image" Target="../media/image58.png"/><Relationship Id="rId185" Type="http://schemas.openxmlformats.org/officeDocument/2006/relationships/image" Target="../media/image100.png"/><Relationship Id="rId406" Type="http://schemas.openxmlformats.org/officeDocument/2006/relationships/customXml" Target="../ink/ink203.xml"/><Relationship Id="rId392" Type="http://schemas.openxmlformats.org/officeDocument/2006/relationships/customXml" Target="../ink/ink196.xml"/><Relationship Id="rId613" Type="http://schemas.openxmlformats.org/officeDocument/2006/relationships/image" Target="../media/image314.png"/><Relationship Id="rId697" Type="http://schemas.openxmlformats.org/officeDocument/2006/relationships/image" Target="../media/image356.png"/><Relationship Id="rId820" Type="http://schemas.openxmlformats.org/officeDocument/2006/relationships/customXml" Target="../ink/ink410.xml"/><Relationship Id="rId252" Type="http://schemas.openxmlformats.org/officeDocument/2006/relationships/customXml" Target="../ink/ink126.xml"/><Relationship Id="rId47" Type="http://schemas.openxmlformats.org/officeDocument/2006/relationships/image" Target="../media/image31.png"/><Relationship Id="rId112" Type="http://schemas.openxmlformats.org/officeDocument/2006/relationships/customXml" Target="../ink/ink56.xml"/><Relationship Id="rId557" Type="http://schemas.openxmlformats.org/officeDocument/2006/relationships/image" Target="../media/image286.png"/><Relationship Id="rId764" Type="http://schemas.openxmlformats.org/officeDocument/2006/relationships/customXml" Target="../ink/ink382.xml"/><Relationship Id="rId196" Type="http://schemas.openxmlformats.org/officeDocument/2006/relationships/customXml" Target="../ink/ink98.xml"/><Relationship Id="rId417" Type="http://schemas.openxmlformats.org/officeDocument/2006/relationships/image" Target="../media/image216.png"/><Relationship Id="rId624" Type="http://schemas.openxmlformats.org/officeDocument/2006/relationships/customXml" Target="../ink/ink312.xml"/><Relationship Id="rId831" Type="http://schemas.openxmlformats.org/officeDocument/2006/relationships/image" Target="../media/image423.png"/><Relationship Id="rId263" Type="http://schemas.openxmlformats.org/officeDocument/2006/relationships/image" Target="../media/image139.png"/><Relationship Id="rId470" Type="http://schemas.openxmlformats.org/officeDocument/2006/relationships/customXml" Target="../ink/ink235.xml"/><Relationship Id="rId58" Type="http://schemas.openxmlformats.org/officeDocument/2006/relationships/customXml" Target="../ink/ink29.xml"/><Relationship Id="rId123" Type="http://schemas.openxmlformats.org/officeDocument/2006/relationships/image" Target="../media/image69.png"/><Relationship Id="rId330" Type="http://schemas.openxmlformats.org/officeDocument/2006/relationships/customXml" Target="../ink/ink165.xml"/><Relationship Id="rId568" Type="http://schemas.openxmlformats.org/officeDocument/2006/relationships/customXml" Target="../ink/ink284.xml"/><Relationship Id="rId775" Type="http://schemas.openxmlformats.org/officeDocument/2006/relationships/image" Target="../media/image395.png"/><Relationship Id="rId428" Type="http://schemas.openxmlformats.org/officeDocument/2006/relationships/customXml" Target="../ink/ink214.xml"/><Relationship Id="rId635" Type="http://schemas.openxmlformats.org/officeDocument/2006/relationships/image" Target="../media/image325.png"/><Relationship Id="rId842" Type="http://schemas.openxmlformats.org/officeDocument/2006/relationships/customXml" Target="../ink/ink421.xml"/><Relationship Id="rId274" Type="http://schemas.openxmlformats.org/officeDocument/2006/relationships/customXml" Target="../ink/ink137.xml"/><Relationship Id="rId481" Type="http://schemas.openxmlformats.org/officeDocument/2006/relationships/image" Target="../media/image248.png"/><Relationship Id="rId702" Type="http://schemas.openxmlformats.org/officeDocument/2006/relationships/customXml" Target="../ink/ink351.xml"/><Relationship Id="rId69" Type="http://schemas.openxmlformats.org/officeDocument/2006/relationships/image" Target="../media/image42.png"/><Relationship Id="rId134" Type="http://schemas.openxmlformats.org/officeDocument/2006/relationships/customXml" Target="../ink/ink67.xml"/><Relationship Id="rId579" Type="http://schemas.openxmlformats.org/officeDocument/2006/relationships/image" Target="../media/image297.png"/><Relationship Id="rId786" Type="http://schemas.openxmlformats.org/officeDocument/2006/relationships/customXml" Target="../ink/ink393.xml"/><Relationship Id="rId341" Type="http://schemas.openxmlformats.org/officeDocument/2006/relationships/image" Target="../media/image178.png"/><Relationship Id="rId439" Type="http://schemas.openxmlformats.org/officeDocument/2006/relationships/image" Target="../media/image227.png"/><Relationship Id="rId646" Type="http://schemas.openxmlformats.org/officeDocument/2006/relationships/customXml" Target="../ink/ink323.xml"/><Relationship Id="rId201" Type="http://schemas.openxmlformats.org/officeDocument/2006/relationships/image" Target="../media/image108.png"/><Relationship Id="rId285" Type="http://schemas.openxmlformats.org/officeDocument/2006/relationships/image" Target="../media/image150.png"/><Relationship Id="rId506" Type="http://schemas.openxmlformats.org/officeDocument/2006/relationships/customXml" Target="../ink/ink253.xml"/><Relationship Id="rId853" Type="http://schemas.openxmlformats.org/officeDocument/2006/relationships/image" Target="../media/image434.png"/><Relationship Id="rId492" Type="http://schemas.openxmlformats.org/officeDocument/2006/relationships/customXml" Target="../ink/ink246.xml"/><Relationship Id="rId713" Type="http://schemas.openxmlformats.org/officeDocument/2006/relationships/image" Target="../media/image364.png"/><Relationship Id="rId797" Type="http://schemas.openxmlformats.org/officeDocument/2006/relationships/image" Target="../media/image406.png"/><Relationship Id="rId145" Type="http://schemas.openxmlformats.org/officeDocument/2006/relationships/image" Target="../media/image80.png"/><Relationship Id="rId352" Type="http://schemas.openxmlformats.org/officeDocument/2006/relationships/customXml" Target="../ink/ink176.xml"/><Relationship Id="rId212" Type="http://schemas.openxmlformats.org/officeDocument/2006/relationships/customXml" Target="../ink/ink106.xml"/><Relationship Id="rId657" Type="http://schemas.openxmlformats.org/officeDocument/2006/relationships/image" Target="../media/image336.png"/><Relationship Id="rId864" Type="http://schemas.openxmlformats.org/officeDocument/2006/relationships/customXml" Target="../ink/ink432.xml"/><Relationship Id="rId296" Type="http://schemas.openxmlformats.org/officeDocument/2006/relationships/customXml" Target="../ink/ink148.xml"/><Relationship Id="rId517" Type="http://schemas.openxmlformats.org/officeDocument/2006/relationships/image" Target="../media/image266.png"/><Relationship Id="rId724" Type="http://schemas.openxmlformats.org/officeDocument/2006/relationships/customXml" Target="../ink/ink362.xml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363" Type="http://schemas.openxmlformats.org/officeDocument/2006/relationships/image" Target="../media/image189.png"/><Relationship Id="rId570" Type="http://schemas.openxmlformats.org/officeDocument/2006/relationships/customXml" Target="../ink/ink285.xml"/><Relationship Id="rId223" Type="http://schemas.openxmlformats.org/officeDocument/2006/relationships/image" Target="../media/image119.png"/><Relationship Id="rId430" Type="http://schemas.openxmlformats.org/officeDocument/2006/relationships/customXml" Target="../ink/ink215.xml"/><Relationship Id="rId668" Type="http://schemas.openxmlformats.org/officeDocument/2006/relationships/customXml" Target="../ink/ink334.xml"/><Relationship Id="rId875" Type="http://schemas.openxmlformats.org/officeDocument/2006/relationships/image" Target="../media/image445.png"/><Relationship Id="rId18" Type="http://schemas.openxmlformats.org/officeDocument/2006/relationships/customXml" Target="../ink/ink9.xml"/><Relationship Id="rId528" Type="http://schemas.openxmlformats.org/officeDocument/2006/relationships/customXml" Target="../ink/ink264.xml"/><Relationship Id="rId735" Type="http://schemas.openxmlformats.org/officeDocument/2006/relationships/image" Target="../media/image375.png"/><Relationship Id="rId167" Type="http://schemas.openxmlformats.org/officeDocument/2006/relationships/image" Target="../media/image91.png"/><Relationship Id="rId374" Type="http://schemas.openxmlformats.org/officeDocument/2006/relationships/customXml" Target="../ink/ink187.xml"/><Relationship Id="rId581" Type="http://schemas.openxmlformats.org/officeDocument/2006/relationships/image" Target="../media/image298.png"/><Relationship Id="rId71" Type="http://schemas.openxmlformats.org/officeDocument/2006/relationships/image" Target="../media/image43.png"/><Relationship Id="rId234" Type="http://schemas.openxmlformats.org/officeDocument/2006/relationships/customXml" Target="../ink/ink117.xml"/><Relationship Id="rId679" Type="http://schemas.openxmlformats.org/officeDocument/2006/relationships/image" Target="../media/image347.png"/><Relationship Id="rId802" Type="http://schemas.openxmlformats.org/officeDocument/2006/relationships/customXml" Target="../ink/ink401.xml"/><Relationship Id="rId2" Type="http://schemas.openxmlformats.org/officeDocument/2006/relationships/customXml" Target="../ink/ink1.xml"/><Relationship Id="rId29" Type="http://schemas.openxmlformats.org/officeDocument/2006/relationships/image" Target="../media/image22.png"/><Relationship Id="rId441" Type="http://schemas.openxmlformats.org/officeDocument/2006/relationships/image" Target="../media/image228.png"/><Relationship Id="rId539" Type="http://schemas.openxmlformats.org/officeDocument/2006/relationships/image" Target="../media/image277.png"/><Relationship Id="rId746" Type="http://schemas.openxmlformats.org/officeDocument/2006/relationships/customXml" Target="../ink/ink373.xml"/><Relationship Id="rId178" Type="http://schemas.openxmlformats.org/officeDocument/2006/relationships/customXml" Target="../ink/ink89.xml"/><Relationship Id="rId301" Type="http://schemas.openxmlformats.org/officeDocument/2006/relationships/image" Target="../media/image158.png"/><Relationship Id="rId82" Type="http://schemas.openxmlformats.org/officeDocument/2006/relationships/customXml" Target="../ink/ink41.xml"/><Relationship Id="rId385" Type="http://schemas.openxmlformats.org/officeDocument/2006/relationships/image" Target="../media/image200.png"/><Relationship Id="rId592" Type="http://schemas.openxmlformats.org/officeDocument/2006/relationships/customXml" Target="../ink/ink296.xml"/><Relationship Id="rId606" Type="http://schemas.openxmlformats.org/officeDocument/2006/relationships/customXml" Target="../ink/ink303.xml"/><Relationship Id="rId813" Type="http://schemas.openxmlformats.org/officeDocument/2006/relationships/image" Target="../media/image414.png"/><Relationship Id="rId245" Type="http://schemas.openxmlformats.org/officeDocument/2006/relationships/image" Target="../media/image130.png"/><Relationship Id="rId452" Type="http://schemas.openxmlformats.org/officeDocument/2006/relationships/customXml" Target="../ink/ink226.xml"/><Relationship Id="rId105" Type="http://schemas.openxmlformats.org/officeDocument/2006/relationships/image" Target="../media/image60.png"/><Relationship Id="rId312" Type="http://schemas.openxmlformats.org/officeDocument/2006/relationships/customXml" Target="../ink/ink156.xml"/><Relationship Id="rId757" Type="http://schemas.openxmlformats.org/officeDocument/2006/relationships/image" Target="../media/image386.png"/><Relationship Id="rId93" Type="http://schemas.openxmlformats.org/officeDocument/2006/relationships/image" Target="../media/image54.png"/><Relationship Id="rId189" Type="http://schemas.openxmlformats.org/officeDocument/2006/relationships/image" Target="../media/image102.png"/><Relationship Id="rId396" Type="http://schemas.openxmlformats.org/officeDocument/2006/relationships/customXml" Target="../ink/ink198.xml"/><Relationship Id="rId617" Type="http://schemas.openxmlformats.org/officeDocument/2006/relationships/image" Target="../media/image316.png"/><Relationship Id="rId824" Type="http://schemas.openxmlformats.org/officeDocument/2006/relationships/customXml" Target="../ink/ink412.xml"/><Relationship Id="rId256" Type="http://schemas.openxmlformats.org/officeDocument/2006/relationships/customXml" Target="../ink/ink128.xml"/><Relationship Id="rId463" Type="http://schemas.openxmlformats.org/officeDocument/2006/relationships/image" Target="../media/image239.png"/><Relationship Id="rId670" Type="http://schemas.openxmlformats.org/officeDocument/2006/relationships/customXml" Target="../ink/ink335.xml"/><Relationship Id="rId116" Type="http://schemas.openxmlformats.org/officeDocument/2006/relationships/customXml" Target="../ink/ink58.xml"/><Relationship Id="rId323" Type="http://schemas.openxmlformats.org/officeDocument/2006/relationships/image" Target="../media/image169.png"/><Relationship Id="rId530" Type="http://schemas.openxmlformats.org/officeDocument/2006/relationships/customXml" Target="../ink/ink265.xml"/><Relationship Id="rId768" Type="http://schemas.openxmlformats.org/officeDocument/2006/relationships/customXml" Target="../ink/ink384.xml"/><Relationship Id="rId20" Type="http://schemas.openxmlformats.org/officeDocument/2006/relationships/customXml" Target="../ink/ink10.xml"/><Relationship Id="rId628" Type="http://schemas.openxmlformats.org/officeDocument/2006/relationships/customXml" Target="../ink/ink314.xml"/><Relationship Id="rId835" Type="http://schemas.openxmlformats.org/officeDocument/2006/relationships/image" Target="../media/image425.png"/><Relationship Id="rId267" Type="http://schemas.openxmlformats.org/officeDocument/2006/relationships/image" Target="../media/image141.png"/><Relationship Id="rId474" Type="http://schemas.openxmlformats.org/officeDocument/2006/relationships/customXml" Target="../ink/ink237.xml"/><Relationship Id="rId127" Type="http://schemas.openxmlformats.org/officeDocument/2006/relationships/image" Target="../media/image71.png"/><Relationship Id="rId681" Type="http://schemas.openxmlformats.org/officeDocument/2006/relationships/image" Target="../media/image348.png"/><Relationship Id="rId779" Type="http://schemas.openxmlformats.org/officeDocument/2006/relationships/image" Target="../media/image397.png"/><Relationship Id="rId31" Type="http://schemas.openxmlformats.org/officeDocument/2006/relationships/image" Target="../media/image23.png"/><Relationship Id="rId334" Type="http://schemas.openxmlformats.org/officeDocument/2006/relationships/customXml" Target="../ink/ink167.xml"/><Relationship Id="rId541" Type="http://schemas.openxmlformats.org/officeDocument/2006/relationships/image" Target="../media/image278.png"/><Relationship Id="rId639" Type="http://schemas.openxmlformats.org/officeDocument/2006/relationships/image" Target="../media/image327.png"/><Relationship Id="rId180" Type="http://schemas.openxmlformats.org/officeDocument/2006/relationships/customXml" Target="../ink/ink90.xml"/><Relationship Id="rId278" Type="http://schemas.openxmlformats.org/officeDocument/2006/relationships/customXml" Target="../ink/ink139.xml"/><Relationship Id="rId401" Type="http://schemas.openxmlformats.org/officeDocument/2006/relationships/image" Target="../media/image208.png"/><Relationship Id="rId846" Type="http://schemas.openxmlformats.org/officeDocument/2006/relationships/customXml" Target="../ink/ink423.xml"/><Relationship Id="rId485" Type="http://schemas.openxmlformats.org/officeDocument/2006/relationships/image" Target="../media/image250.png"/><Relationship Id="rId692" Type="http://schemas.openxmlformats.org/officeDocument/2006/relationships/customXml" Target="../ink/ink346.xml"/><Relationship Id="rId706" Type="http://schemas.openxmlformats.org/officeDocument/2006/relationships/customXml" Target="../ink/ink353.xml"/><Relationship Id="rId42" Type="http://schemas.openxmlformats.org/officeDocument/2006/relationships/customXml" Target="../ink/ink21.xml"/><Relationship Id="rId138" Type="http://schemas.openxmlformats.org/officeDocument/2006/relationships/customXml" Target="../ink/ink69.xml"/><Relationship Id="rId345" Type="http://schemas.openxmlformats.org/officeDocument/2006/relationships/image" Target="../media/image180.png"/><Relationship Id="rId552" Type="http://schemas.openxmlformats.org/officeDocument/2006/relationships/customXml" Target="../ink/ink276.xml"/><Relationship Id="rId191" Type="http://schemas.openxmlformats.org/officeDocument/2006/relationships/image" Target="../media/image103.png"/><Relationship Id="rId205" Type="http://schemas.openxmlformats.org/officeDocument/2006/relationships/image" Target="../media/image110.png"/><Relationship Id="rId412" Type="http://schemas.openxmlformats.org/officeDocument/2006/relationships/customXml" Target="../ink/ink206.xml"/><Relationship Id="rId857" Type="http://schemas.openxmlformats.org/officeDocument/2006/relationships/image" Target="../media/image436.png"/><Relationship Id="rId289" Type="http://schemas.openxmlformats.org/officeDocument/2006/relationships/image" Target="../media/image152.png"/><Relationship Id="rId496" Type="http://schemas.openxmlformats.org/officeDocument/2006/relationships/customXml" Target="../ink/ink248.xml"/><Relationship Id="rId717" Type="http://schemas.openxmlformats.org/officeDocument/2006/relationships/image" Target="../media/image366.png"/><Relationship Id="rId53" Type="http://schemas.openxmlformats.org/officeDocument/2006/relationships/image" Target="../media/image34.png"/><Relationship Id="rId149" Type="http://schemas.openxmlformats.org/officeDocument/2006/relationships/image" Target="../media/image82.png"/><Relationship Id="rId356" Type="http://schemas.openxmlformats.org/officeDocument/2006/relationships/customXml" Target="../ink/ink178.xml"/><Relationship Id="rId563" Type="http://schemas.openxmlformats.org/officeDocument/2006/relationships/image" Target="../media/image289.png"/><Relationship Id="rId770" Type="http://schemas.openxmlformats.org/officeDocument/2006/relationships/customXml" Target="../ink/ink385.xml"/><Relationship Id="rId216" Type="http://schemas.openxmlformats.org/officeDocument/2006/relationships/customXml" Target="../ink/ink108.xml"/><Relationship Id="rId423" Type="http://schemas.openxmlformats.org/officeDocument/2006/relationships/image" Target="../media/image219.png"/><Relationship Id="rId868" Type="http://schemas.openxmlformats.org/officeDocument/2006/relationships/customXml" Target="../ink/ink434.xml"/><Relationship Id="rId630" Type="http://schemas.openxmlformats.org/officeDocument/2006/relationships/customXml" Target="../ink/ink315.xml"/><Relationship Id="rId728" Type="http://schemas.openxmlformats.org/officeDocument/2006/relationships/customXml" Target="../ink/ink364.xml"/><Relationship Id="rId64" Type="http://schemas.openxmlformats.org/officeDocument/2006/relationships/customXml" Target="../ink/ink32.xml"/><Relationship Id="rId367" Type="http://schemas.openxmlformats.org/officeDocument/2006/relationships/image" Target="../media/image191.png"/><Relationship Id="rId574" Type="http://schemas.openxmlformats.org/officeDocument/2006/relationships/customXml" Target="../ink/ink287.xml"/><Relationship Id="rId227" Type="http://schemas.openxmlformats.org/officeDocument/2006/relationships/image" Target="../media/image121.png"/><Relationship Id="rId781" Type="http://schemas.openxmlformats.org/officeDocument/2006/relationships/image" Target="../media/image398.png"/><Relationship Id="rId879" Type="http://schemas.openxmlformats.org/officeDocument/2006/relationships/image" Target="../media/image447.png"/><Relationship Id="rId434" Type="http://schemas.openxmlformats.org/officeDocument/2006/relationships/customXml" Target="../ink/ink217.xml"/><Relationship Id="rId641" Type="http://schemas.openxmlformats.org/officeDocument/2006/relationships/image" Target="../media/image328.png"/><Relationship Id="rId739" Type="http://schemas.openxmlformats.org/officeDocument/2006/relationships/image" Target="../media/image377.png"/><Relationship Id="rId280" Type="http://schemas.openxmlformats.org/officeDocument/2006/relationships/customXml" Target="../ink/ink140.xml"/><Relationship Id="rId501" Type="http://schemas.openxmlformats.org/officeDocument/2006/relationships/image" Target="../media/image258.png"/><Relationship Id="rId75" Type="http://schemas.openxmlformats.org/officeDocument/2006/relationships/image" Target="../media/image45.png"/><Relationship Id="rId140" Type="http://schemas.openxmlformats.org/officeDocument/2006/relationships/customXml" Target="../ink/ink70.xml"/><Relationship Id="rId378" Type="http://schemas.openxmlformats.org/officeDocument/2006/relationships/customXml" Target="../ink/ink189.xml"/><Relationship Id="rId585" Type="http://schemas.openxmlformats.org/officeDocument/2006/relationships/image" Target="../media/image300.png"/><Relationship Id="rId792" Type="http://schemas.openxmlformats.org/officeDocument/2006/relationships/customXml" Target="../ink/ink396.xml"/><Relationship Id="rId806" Type="http://schemas.openxmlformats.org/officeDocument/2006/relationships/customXml" Target="../ink/ink403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30.png"/><Relationship Id="rId652" Type="http://schemas.openxmlformats.org/officeDocument/2006/relationships/customXml" Target="../ink/ink326.xml"/><Relationship Id="rId291" Type="http://schemas.openxmlformats.org/officeDocument/2006/relationships/image" Target="../media/image153.png"/><Relationship Id="rId305" Type="http://schemas.openxmlformats.org/officeDocument/2006/relationships/image" Target="../media/image160.png"/><Relationship Id="rId512" Type="http://schemas.openxmlformats.org/officeDocument/2006/relationships/customXml" Target="../ink/ink256.xml"/><Relationship Id="rId86" Type="http://schemas.openxmlformats.org/officeDocument/2006/relationships/customXml" Target="../ink/ink43.xml"/><Relationship Id="rId151" Type="http://schemas.openxmlformats.org/officeDocument/2006/relationships/image" Target="../media/image83.png"/><Relationship Id="rId389" Type="http://schemas.openxmlformats.org/officeDocument/2006/relationships/image" Target="../media/image202.png"/><Relationship Id="rId596" Type="http://schemas.openxmlformats.org/officeDocument/2006/relationships/customXml" Target="../ink/ink298.xml"/><Relationship Id="rId817" Type="http://schemas.openxmlformats.org/officeDocument/2006/relationships/image" Target="../media/image416.png"/><Relationship Id="rId249" Type="http://schemas.openxmlformats.org/officeDocument/2006/relationships/image" Target="../media/image132.png"/><Relationship Id="rId456" Type="http://schemas.openxmlformats.org/officeDocument/2006/relationships/customXml" Target="../ink/ink228.xml"/><Relationship Id="rId663" Type="http://schemas.openxmlformats.org/officeDocument/2006/relationships/image" Target="../media/image339.png"/><Relationship Id="rId870" Type="http://schemas.openxmlformats.org/officeDocument/2006/relationships/customXml" Target="../ink/ink435.xml"/><Relationship Id="rId13" Type="http://schemas.openxmlformats.org/officeDocument/2006/relationships/image" Target="../media/image14.png"/><Relationship Id="rId109" Type="http://schemas.openxmlformats.org/officeDocument/2006/relationships/image" Target="../media/image62.png"/><Relationship Id="rId316" Type="http://schemas.openxmlformats.org/officeDocument/2006/relationships/customXml" Target="../ink/ink158.xml"/><Relationship Id="rId523" Type="http://schemas.openxmlformats.org/officeDocument/2006/relationships/image" Target="../media/image269.png"/><Relationship Id="rId97" Type="http://schemas.openxmlformats.org/officeDocument/2006/relationships/image" Target="../media/image56.png"/><Relationship Id="rId730" Type="http://schemas.openxmlformats.org/officeDocument/2006/relationships/customXml" Target="../ink/ink365.xml"/><Relationship Id="rId828" Type="http://schemas.openxmlformats.org/officeDocument/2006/relationships/customXml" Target="../ink/ink414.xml"/><Relationship Id="rId162" Type="http://schemas.openxmlformats.org/officeDocument/2006/relationships/customXml" Target="../ink/ink81.xml"/><Relationship Id="rId467" Type="http://schemas.openxmlformats.org/officeDocument/2006/relationships/image" Target="../media/image241.png"/><Relationship Id="rId674" Type="http://schemas.openxmlformats.org/officeDocument/2006/relationships/customXml" Target="../ink/ink337.xml"/><Relationship Id="rId881" Type="http://schemas.openxmlformats.org/officeDocument/2006/relationships/image" Target="../media/image448.png"/><Relationship Id="rId24" Type="http://schemas.openxmlformats.org/officeDocument/2006/relationships/customXml" Target="../ink/ink12.xml"/><Relationship Id="rId327" Type="http://schemas.openxmlformats.org/officeDocument/2006/relationships/image" Target="../media/image171.png"/><Relationship Id="rId534" Type="http://schemas.openxmlformats.org/officeDocument/2006/relationships/customXml" Target="../ink/ink267.xml"/><Relationship Id="rId741" Type="http://schemas.openxmlformats.org/officeDocument/2006/relationships/image" Target="../media/image378.png"/><Relationship Id="rId839" Type="http://schemas.openxmlformats.org/officeDocument/2006/relationships/image" Target="../media/image427.png"/><Relationship Id="rId173" Type="http://schemas.openxmlformats.org/officeDocument/2006/relationships/image" Target="../media/image94.png"/><Relationship Id="rId380" Type="http://schemas.openxmlformats.org/officeDocument/2006/relationships/customXml" Target="../ink/ink190.xml"/><Relationship Id="rId601" Type="http://schemas.openxmlformats.org/officeDocument/2006/relationships/image" Target="../media/image308.png"/><Relationship Id="rId240" Type="http://schemas.openxmlformats.org/officeDocument/2006/relationships/customXml" Target="../ink/ink120.xml"/><Relationship Id="rId478" Type="http://schemas.openxmlformats.org/officeDocument/2006/relationships/customXml" Target="../ink/ink239.xml"/><Relationship Id="rId685" Type="http://schemas.openxmlformats.org/officeDocument/2006/relationships/image" Target="../media/image350.png"/><Relationship Id="rId35" Type="http://schemas.openxmlformats.org/officeDocument/2006/relationships/image" Target="../media/image25.png"/><Relationship Id="rId100" Type="http://schemas.openxmlformats.org/officeDocument/2006/relationships/customXml" Target="../ink/ink50.xml"/><Relationship Id="rId338" Type="http://schemas.openxmlformats.org/officeDocument/2006/relationships/customXml" Target="../ink/ink169.xml"/><Relationship Id="rId545" Type="http://schemas.openxmlformats.org/officeDocument/2006/relationships/image" Target="../media/image280.png"/><Relationship Id="rId752" Type="http://schemas.openxmlformats.org/officeDocument/2006/relationships/customXml" Target="../ink/ink376.xml"/><Relationship Id="rId184" Type="http://schemas.openxmlformats.org/officeDocument/2006/relationships/customXml" Target="../ink/ink92.xml"/><Relationship Id="rId391" Type="http://schemas.openxmlformats.org/officeDocument/2006/relationships/image" Target="../media/image203.png"/><Relationship Id="rId405" Type="http://schemas.openxmlformats.org/officeDocument/2006/relationships/image" Target="../media/image210.png"/><Relationship Id="rId612" Type="http://schemas.openxmlformats.org/officeDocument/2006/relationships/customXml" Target="../ink/ink306.xml"/><Relationship Id="rId251" Type="http://schemas.openxmlformats.org/officeDocument/2006/relationships/image" Target="../media/image133.png"/><Relationship Id="rId489" Type="http://schemas.openxmlformats.org/officeDocument/2006/relationships/image" Target="../media/image252.png"/><Relationship Id="rId696" Type="http://schemas.openxmlformats.org/officeDocument/2006/relationships/customXml" Target="../ink/ink348.xml"/><Relationship Id="rId46" Type="http://schemas.openxmlformats.org/officeDocument/2006/relationships/customXml" Target="../ink/ink23.xml"/><Relationship Id="rId349" Type="http://schemas.openxmlformats.org/officeDocument/2006/relationships/image" Target="../media/image182.png"/><Relationship Id="rId556" Type="http://schemas.openxmlformats.org/officeDocument/2006/relationships/customXml" Target="../ink/ink278.xml"/><Relationship Id="rId763" Type="http://schemas.openxmlformats.org/officeDocument/2006/relationships/image" Target="../media/image389.png"/><Relationship Id="rId111" Type="http://schemas.openxmlformats.org/officeDocument/2006/relationships/image" Target="../media/image63.png"/><Relationship Id="rId195" Type="http://schemas.openxmlformats.org/officeDocument/2006/relationships/image" Target="../media/image105.png"/><Relationship Id="rId209" Type="http://schemas.openxmlformats.org/officeDocument/2006/relationships/image" Target="../media/image112.png"/><Relationship Id="rId416" Type="http://schemas.openxmlformats.org/officeDocument/2006/relationships/customXml" Target="../ink/ink208.xml"/><Relationship Id="rId623" Type="http://schemas.openxmlformats.org/officeDocument/2006/relationships/image" Target="../media/image319.png"/><Relationship Id="rId830" Type="http://schemas.openxmlformats.org/officeDocument/2006/relationships/customXml" Target="../ink/ink415.xml"/><Relationship Id="rId57" Type="http://schemas.openxmlformats.org/officeDocument/2006/relationships/image" Target="../media/image36.png"/><Relationship Id="rId262" Type="http://schemas.openxmlformats.org/officeDocument/2006/relationships/customXml" Target="../ink/ink131.xml"/><Relationship Id="rId567" Type="http://schemas.openxmlformats.org/officeDocument/2006/relationships/image" Target="../media/image291.png"/><Relationship Id="rId99" Type="http://schemas.openxmlformats.org/officeDocument/2006/relationships/image" Target="../media/image57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93.png"/><Relationship Id="rId774" Type="http://schemas.openxmlformats.org/officeDocument/2006/relationships/customXml" Target="../ink/ink387.xml"/><Relationship Id="rId427" Type="http://schemas.openxmlformats.org/officeDocument/2006/relationships/image" Target="../media/image221.png"/><Relationship Id="rId469" Type="http://schemas.openxmlformats.org/officeDocument/2006/relationships/image" Target="../media/image242.png"/><Relationship Id="rId634" Type="http://schemas.openxmlformats.org/officeDocument/2006/relationships/customXml" Target="../ink/ink317.xml"/><Relationship Id="rId676" Type="http://schemas.openxmlformats.org/officeDocument/2006/relationships/customXml" Target="../ink/ink338.xml"/><Relationship Id="rId841" Type="http://schemas.openxmlformats.org/officeDocument/2006/relationships/image" Target="../media/image428.png"/><Relationship Id="rId883" Type="http://schemas.openxmlformats.org/officeDocument/2006/relationships/image" Target="../media/image449.png"/><Relationship Id="rId26" Type="http://schemas.openxmlformats.org/officeDocument/2006/relationships/customXml" Target="../ink/ink13.xml"/><Relationship Id="rId231" Type="http://schemas.openxmlformats.org/officeDocument/2006/relationships/image" Target="../media/image123.png"/><Relationship Id="rId273" Type="http://schemas.openxmlformats.org/officeDocument/2006/relationships/image" Target="../media/image144.png"/><Relationship Id="rId329" Type="http://schemas.openxmlformats.org/officeDocument/2006/relationships/image" Target="../media/image172.png"/><Relationship Id="rId480" Type="http://schemas.openxmlformats.org/officeDocument/2006/relationships/customXml" Target="../ink/ink240.xml"/><Relationship Id="rId536" Type="http://schemas.openxmlformats.org/officeDocument/2006/relationships/customXml" Target="../ink/ink268.xml"/><Relationship Id="rId701" Type="http://schemas.openxmlformats.org/officeDocument/2006/relationships/image" Target="../media/image358.png"/><Relationship Id="rId68" Type="http://schemas.openxmlformats.org/officeDocument/2006/relationships/customXml" Target="../ink/ink34.xml"/><Relationship Id="rId133" Type="http://schemas.openxmlformats.org/officeDocument/2006/relationships/image" Target="../media/image74.png"/><Relationship Id="rId175" Type="http://schemas.openxmlformats.org/officeDocument/2006/relationships/image" Target="../media/image95.png"/><Relationship Id="rId340" Type="http://schemas.openxmlformats.org/officeDocument/2006/relationships/customXml" Target="../ink/ink170.xml"/><Relationship Id="rId578" Type="http://schemas.openxmlformats.org/officeDocument/2006/relationships/customXml" Target="../ink/ink289.xml"/><Relationship Id="rId743" Type="http://schemas.openxmlformats.org/officeDocument/2006/relationships/image" Target="../media/image379.png"/><Relationship Id="rId785" Type="http://schemas.openxmlformats.org/officeDocument/2006/relationships/image" Target="../media/image400.png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38" Type="http://schemas.openxmlformats.org/officeDocument/2006/relationships/customXml" Target="../ink/ink219.xml"/><Relationship Id="rId603" Type="http://schemas.openxmlformats.org/officeDocument/2006/relationships/image" Target="../media/image309.png"/><Relationship Id="rId645" Type="http://schemas.openxmlformats.org/officeDocument/2006/relationships/image" Target="../media/image330.png"/><Relationship Id="rId687" Type="http://schemas.openxmlformats.org/officeDocument/2006/relationships/image" Target="../media/image351.png"/><Relationship Id="rId810" Type="http://schemas.openxmlformats.org/officeDocument/2006/relationships/customXml" Target="../ink/ink405.xml"/><Relationship Id="rId852" Type="http://schemas.openxmlformats.org/officeDocument/2006/relationships/customXml" Target="../ink/ink426.xml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Relationship Id="rId491" Type="http://schemas.openxmlformats.org/officeDocument/2006/relationships/image" Target="../media/image253.png"/><Relationship Id="rId505" Type="http://schemas.openxmlformats.org/officeDocument/2006/relationships/image" Target="../media/image260.png"/><Relationship Id="rId712" Type="http://schemas.openxmlformats.org/officeDocument/2006/relationships/customXml" Target="../ink/ink356.xml"/><Relationship Id="rId37" Type="http://schemas.openxmlformats.org/officeDocument/2006/relationships/image" Target="../media/image26.png"/><Relationship Id="rId79" Type="http://schemas.openxmlformats.org/officeDocument/2006/relationships/image" Target="../media/image47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547" Type="http://schemas.openxmlformats.org/officeDocument/2006/relationships/image" Target="../media/image281.png"/><Relationship Id="rId589" Type="http://schemas.openxmlformats.org/officeDocument/2006/relationships/image" Target="../media/image302.png"/><Relationship Id="rId754" Type="http://schemas.openxmlformats.org/officeDocument/2006/relationships/customXml" Target="../ink/ink377.xml"/><Relationship Id="rId796" Type="http://schemas.openxmlformats.org/officeDocument/2006/relationships/customXml" Target="../ink/ink398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image" Target="../media/image183.png"/><Relationship Id="rId393" Type="http://schemas.openxmlformats.org/officeDocument/2006/relationships/image" Target="../media/image204.png"/><Relationship Id="rId407" Type="http://schemas.openxmlformats.org/officeDocument/2006/relationships/image" Target="../media/image211.png"/><Relationship Id="rId449" Type="http://schemas.openxmlformats.org/officeDocument/2006/relationships/image" Target="../media/image232.png"/><Relationship Id="rId614" Type="http://schemas.openxmlformats.org/officeDocument/2006/relationships/customXml" Target="../ink/ink307.xml"/><Relationship Id="rId656" Type="http://schemas.openxmlformats.org/officeDocument/2006/relationships/customXml" Target="../ink/ink328.xml"/><Relationship Id="rId821" Type="http://schemas.openxmlformats.org/officeDocument/2006/relationships/image" Target="../media/image418.png"/><Relationship Id="rId863" Type="http://schemas.openxmlformats.org/officeDocument/2006/relationships/image" Target="../media/image439.png"/><Relationship Id="rId211" Type="http://schemas.openxmlformats.org/officeDocument/2006/relationships/image" Target="../media/image113.png"/><Relationship Id="rId253" Type="http://schemas.openxmlformats.org/officeDocument/2006/relationships/image" Target="../media/image134.png"/><Relationship Id="rId295" Type="http://schemas.openxmlformats.org/officeDocument/2006/relationships/image" Target="../media/image155.png"/><Relationship Id="rId309" Type="http://schemas.openxmlformats.org/officeDocument/2006/relationships/image" Target="../media/image162.png"/><Relationship Id="rId460" Type="http://schemas.openxmlformats.org/officeDocument/2006/relationships/customXml" Target="../ink/ink230.xml"/><Relationship Id="rId516" Type="http://schemas.openxmlformats.org/officeDocument/2006/relationships/customXml" Target="../ink/ink258.xml"/><Relationship Id="rId698" Type="http://schemas.openxmlformats.org/officeDocument/2006/relationships/customXml" Target="../ink/ink349.xml"/><Relationship Id="rId48" Type="http://schemas.openxmlformats.org/officeDocument/2006/relationships/customXml" Target="../ink/ink24.xml"/><Relationship Id="rId113" Type="http://schemas.openxmlformats.org/officeDocument/2006/relationships/image" Target="../media/image64.png"/><Relationship Id="rId320" Type="http://schemas.openxmlformats.org/officeDocument/2006/relationships/customXml" Target="../ink/ink160.xml"/><Relationship Id="rId558" Type="http://schemas.openxmlformats.org/officeDocument/2006/relationships/customXml" Target="../ink/ink279.xml"/><Relationship Id="rId723" Type="http://schemas.openxmlformats.org/officeDocument/2006/relationships/image" Target="../media/image369.png"/><Relationship Id="rId765" Type="http://schemas.openxmlformats.org/officeDocument/2006/relationships/image" Target="../media/image390.png"/><Relationship Id="rId155" Type="http://schemas.openxmlformats.org/officeDocument/2006/relationships/image" Target="../media/image85.png"/><Relationship Id="rId197" Type="http://schemas.openxmlformats.org/officeDocument/2006/relationships/image" Target="../media/image106.png"/><Relationship Id="rId362" Type="http://schemas.openxmlformats.org/officeDocument/2006/relationships/customXml" Target="../ink/ink181.xml"/><Relationship Id="rId418" Type="http://schemas.openxmlformats.org/officeDocument/2006/relationships/customXml" Target="../ink/ink209.xml"/><Relationship Id="rId625" Type="http://schemas.openxmlformats.org/officeDocument/2006/relationships/image" Target="../media/image320.png"/><Relationship Id="rId832" Type="http://schemas.openxmlformats.org/officeDocument/2006/relationships/customXml" Target="../ink/ink416.xml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Relationship Id="rId471" Type="http://schemas.openxmlformats.org/officeDocument/2006/relationships/image" Target="../media/image243.png"/><Relationship Id="rId667" Type="http://schemas.openxmlformats.org/officeDocument/2006/relationships/image" Target="../media/image341.png"/><Relationship Id="rId874" Type="http://schemas.openxmlformats.org/officeDocument/2006/relationships/customXml" Target="../ink/ink437.xml"/><Relationship Id="rId17" Type="http://schemas.openxmlformats.org/officeDocument/2006/relationships/image" Target="../media/image16.png"/><Relationship Id="rId59" Type="http://schemas.openxmlformats.org/officeDocument/2006/relationships/image" Target="../media/image37.png"/><Relationship Id="rId124" Type="http://schemas.openxmlformats.org/officeDocument/2006/relationships/customXml" Target="../ink/ink62.xml"/><Relationship Id="rId527" Type="http://schemas.openxmlformats.org/officeDocument/2006/relationships/image" Target="../media/image271.png"/><Relationship Id="rId569" Type="http://schemas.openxmlformats.org/officeDocument/2006/relationships/image" Target="../media/image292.png"/><Relationship Id="rId734" Type="http://schemas.openxmlformats.org/officeDocument/2006/relationships/customXml" Target="../ink/ink367.xml"/><Relationship Id="rId776" Type="http://schemas.openxmlformats.org/officeDocument/2006/relationships/customXml" Target="../ink/ink388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image" Target="../media/image173.png"/><Relationship Id="rId373" Type="http://schemas.openxmlformats.org/officeDocument/2006/relationships/image" Target="../media/image194.png"/><Relationship Id="rId429" Type="http://schemas.openxmlformats.org/officeDocument/2006/relationships/image" Target="../media/image222.png"/><Relationship Id="rId580" Type="http://schemas.openxmlformats.org/officeDocument/2006/relationships/customXml" Target="../ink/ink290.xml"/><Relationship Id="rId636" Type="http://schemas.openxmlformats.org/officeDocument/2006/relationships/customXml" Target="../ink/ink318.xml"/><Relationship Id="rId801" Type="http://schemas.openxmlformats.org/officeDocument/2006/relationships/image" Target="../media/image408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24.png"/><Relationship Id="rId440" Type="http://schemas.openxmlformats.org/officeDocument/2006/relationships/customXml" Target="../ink/ink220.xml"/><Relationship Id="rId678" Type="http://schemas.openxmlformats.org/officeDocument/2006/relationships/customXml" Target="../ink/ink339.xml"/><Relationship Id="rId843" Type="http://schemas.openxmlformats.org/officeDocument/2006/relationships/image" Target="../media/image429.png"/><Relationship Id="rId885" Type="http://schemas.openxmlformats.org/officeDocument/2006/relationships/image" Target="../media/image450.png"/><Relationship Id="rId28" Type="http://schemas.openxmlformats.org/officeDocument/2006/relationships/customXml" Target="../ink/ink14.xml"/><Relationship Id="rId275" Type="http://schemas.openxmlformats.org/officeDocument/2006/relationships/image" Target="../media/image145.png"/><Relationship Id="rId300" Type="http://schemas.openxmlformats.org/officeDocument/2006/relationships/customXml" Target="../ink/ink150.xml"/><Relationship Id="rId482" Type="http://schemas.openxmlformats.org/officeDocument/2006/relationships/customXml" Target="../ink/ink241.xml"/><Relationship Id="rId538" Type="http://schemas.openxmlformats.org/officeDocument/2006/relationships/customXml" Target="../ink/ink269.xml"/><Relationship Id="rId703" Type="http://schemas.openxmlformats.org/officeDocument/2006/relationships/image" Target="../media/image359.png"/><Relationship Id="rId745" Type="http://schemas.openxmlformats.org/officeDocument/2006/relationships/image" Target="../media/image380.png"/><Relationship Id="rId81" Type="http://schemas.openxmlformats.org/officeDocument/2006/relationships/image" Target="../media/image48.png"/><Relationship Id="rId135" Type="http://schemas.openxmlformats.org/officeDocument/2006/relationships/image" Target="../media/image75.png"/><Relationship Id="rId177" Type="http://schemas.openxmlformats.org/officeDocument/2006/relationships/image" Target="../media/image96.png"/><Relationship Id="rId342" Type="http://schemas.openxmlformats.org/officeDocument/2006/relationships/customXml" Target="../ink/ink171.xml"/><Relationship Id="rId384" Type="http://schemas.openxmlformats.org/officeDocument/2006/relationships/customXml" Target="../ink/ink192.xml"/><Relationship Id="rId591" Type="http://schemas.openxmlformats.org/officeDocument/2006/relationships/image" Target="../media/image303.png"/><Relationship Id="rId605" Type="http://schemas.openxmlformats.org/officeDocument/2006/relationships/image" Target="../media/image310.png"/><Relationship Id="rId787" Type="http://schemas.openxmlformats.org/officeDocument/2006/relationships/image" Target="../media/image401.png"/><Relationship Id="rId812" Type="http://schemas.openxmlformats.org/officeDocument/2006/relationships/customXml" Target="../ink/ink406.xml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647" Type="http://schemas.openxmlformats.org/officeDocument/2006/relationships/image" Target="../media/image331.png"/><Relationship Id="rId689" Type="http://schemas.openxmlformats.org/officeDocument/2006/relationships/image" Target="../media/image352.png"/><Relationship Id="rId854" Type="http://schemas.openxmlformats.org/officeDocument/2006/relationships/customXml" Target="../ink/ink427.xml"/><Relationship Id="rId39" Type="http://schemas.openxmlformats.org/officeDocument/2006/relationships/image" Target="../media/image27.png"/><Relationship Id="rId286" Type="http://schemas.openxmlformats.org/officeDocument/2006/relationships/customXml" Target="../ink/ink143.xml"/><Relationship Id="rId451" Type="http://schemas.openxmlformats.org/officeDocument/2006/relationships/image" Target="../media/image233.png"/><Relationship Id="rId493" Type="http://schemas.openxmlformats.org/officeDocument/2006/relationships/image" Target="../media/image254.png"/><Relationship Id="rId507" Type="http://schemas.openxmlformats.org/officeDocument/2006/relationships/image" Target="../media/image261.png"/><Relationship Id="rId549" Type="http://schemas.openxmlformats.org/officeDocument/2006/relationships/image" Target="../media/image282.png"/><Relationship Id="rId714" Type="http://schemas.openxmlformats.org/officeDocument/2006/relationships/customXml" Target="../ink/ink357.xml"/><Relationship Id="rId756" Type="http://schemas.openxmlformats.org/officeDocument/2006/relationships/customXml" Target="../ink/ink378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image" Target="../media/image163.png"/><Relationship Id="rId353" Type="http://schemas.openxmlformats.org/officeDocument/2006/relationships/image" Target="../media/image184.png"/><Relationship Id="rId395" Type="http://schemas.openxmlformats.org/officeDocument/2006/relationships/image" Target="../media/image205.png"/><Relationship Id="rId409" Type="http://schemas.openxmlformats.org/officeDocument/2006/relationships/image" Target="../media/image212.png"/><Relationship Id="rId560" Type="http://schemas.openxmlformats.org/officeDocument/2006/relationships/customXml" Target="../ink/ink280.xml"/><Relationship Id="rId798" Type="http://schemas.openxmlformats.org/officeDocument/2006/relationships/customXml" Target="../ink/ink399.xml"/><Relationship Id="rId92" Type="http://schemas.openxmlformats.org/officeDocument/2006/relationships/customXml" Target="../ink/ink46.xml"/><Relationship Id="rId213" Type="http://schemas.openxmlformats.org/officeDocument/2006/relationships/image" Target="../media/image114.png"/><Relationship Id="rId420" Type="http://schemas.openxmlformats.org/officeDocument/2006/relationships/customXml" Target="../ink/ink210.xml"/><Relationship Id="rId616" Type="http://schemas.openxmlformats.org/officeDocument/2006/relationships/customXml" Target="../ink/ink308.xml"/><Relationship Id="rId658" Type="http://schemas.openxmlformats.org/officeDocument/2006/relationships/customXml" Target="../ink/ink329.xml"/><Relationship Id="rId823" Type="http://schemas.openxmlformats.org/officeDocument/2006/relationships/image" Target="../media/image419.png"/><Relationship Id="rId865" Type="http://schemas.openxmlformats.org/officeDocument/2006/relationships/image" Target="../media/image440.png"/><Relationship Id="rId255" Type="http://schemas.openxmlformats.org/officeDocument/2006/relationships/image" Target="../media/image135.png"/><Relationship Id="rId297" Type="http://schemas.openxmlformats.org/officeDocument/2006/relationships/image" Target="../media/image156.png"/><Relationship Id="rId462" Type="http://schemas.openxmlformats.org/officeDocument/2006/relationships/customXml" Target="../ink/ink231.xml"/><Relationship Id="rId518" Type="http://schemas.openxmlformats.org/officeDocument/2006/relationships/customXml" Target="../ink/ink259.xml"/><Relationship Id="rId725" Type="http://schemas.openxmlformats.org/officeDocument/2006/relationships/image" Target="../media/image370.png"/><Relationship Id="rId115" Type="http://schemas.openxmlformats.org/officeDocument/2006/relationships/image" Target="../media/image65.png"/><Relationship Id="rId157" Type="http://schemas.openxmlformats.org/officeDocument/2006/relationships/image" Target="../media/image86.png"/><Relationship Id="rId322" Type="http://schemas.openxmlformats.org/officeDocument/2006/relationships/customXml" Target="../ink/ink161.xml"/><Relationship Id="rId364" Type="http://schemas.openxmlformats.org/officeDocument/2006/relationships/customXml" Target="../ink/ink182.xml"/><Relationship Id="rId767" Type="http://schemas.openxmlformats.org/officeDocument/2006/relationships/image" Target="../media/image391.png"/><Relationship Id="rId61" Type="http://schemas.openxmlformats.org/officeDocument/2006/relationships/image" Target="../media/image38.png"/><Relationship Id="rId199" Type="http://schemas.openxmlformats.org/officeDocument/2006/relationships/image" Target="../media/image107.png"/><Relationship Id="rId571" Type="http://schemas.openxmlformats.org/officeDocument/2006/relationships/image" Target="../media/image293.png"/><Relationship Id="rId627" Type="http://schemas.openxmlformats.org/officeDocument/2006/relationships/image" Target="../media/image321.png"/><Relationship Id="rId669" Type="http://schemas.openxmlformats.org/officeDocument/2006/relationships/image" Target="../media/image342.png"/><Relationship Id="rId834" Type="http://schemas.openxmlformats.org/officeDocument/2006/relationships/customXml" Target="../ink/ink417.xml"/><Relationship Id="rId876" Type="http://schemas.openxmlformats.org/officeDocument/2006/relationships/customXml" Target="../ink/ink438.xml"/><Relationship Id="rId19" Type="http://schemas.openxmlformats.org/officeDocument/2006/relationships/image" Target="../media/image17.png"/><Relationship Id="rId224" Type="http://schemas.openxmlformats.org/officeDocument/2006/relationships/customXml" Target="../ink/ink112.xml"/><Relationship Id="rId266" Type="http://schemas.openxmlformats.org/officeDocument/2006/relationships/customXml" Target="../ink/ink133.xml"/><Relationship Id="rId431" Type="http://schemas.openxmlformats.org/officeDocument/2006/relationships/image" Target="../media/image223.png"/><Relationship Id="rId473" Type="http://schemas.openxmlformats.org/officeDocument/2006/relationships/image" Target="../media/image244.png"/><Relationship Id="rId529" Type="http://schemas.openxmlformats.org/officeDocument/2006/relationships/image" Target="../media/image272.png"/><Relationship Id="rId680" Type="http://schemas.openxmlformats.org/officeDocument/2006/relationships/customXml" Target="../ink/ink340.xml"/><Relationship Id="rId736" Type="http://schemas.openxmlformats.org/officeDocument/2006/relationships/customXml" Target="../ink/ink368.xml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image" Target="../media/image174.png"/><Relationship Id="rId540" Type="http://schemas.openxmlformats.org/officeDocument/2006/relationships/customXml" Target="../ink/ink270.xml"/><Relationship Id="rId778" Type="http://schemas.openxmlformats.org/officeDocument/2006/relationships/customXml" Target="../ink/ink389.xml"/><Relationship Id="rId72" Type="http://schemas.openxmlformats.org/officeDocument/2006/relationships/customXml" Target="../ink/ink36.xml"/><Relationship Id="rId375" Type="http://schemas.openxmlformats.org/officeDocument/2006/relationships/image" Target="../media/image195.png"/><Relationship Id="rId582" Type="http://schemas.openxmlformats.org/officeDocument/2006/relationships/customXml" Target="../ink/ink291.xml"/><Relationship Id="rId638" Type="http://schemas.openxmlformats.org/officeDocument/2006/relationships/customXml" Target="../ink/ink319.xml"/><Relationship Id="rId803" Type="http://schemas.openxmlformats.org/officeDocument/2006/relationships/image" Target="../media/image409.png"/><Relationship Id="rId845" Type="http://schemas.openxmlformats.org/officeDocument/2006/relationships/image" Target="../media/image430.png"/><Relationship Id="rId3" Type="http://schemas.openxmlformats.org/officeDocument/2006/relationships/image" Target="../media/image9.png"/><Relationship Id="rId235" Type="http://schemas.openxmlformats.org/officeDocument/2006/relationships/image" Target="../media/image125.png"/><Relationship Id="rId277" Type="http://schemas.openxmlformats.org/officeDocument/2006/relationships/image" Target="../media/image146.png"/><Relationship Id="rId400" Type="http://schemas.openxmlformats.org/officeDocument/2006/relationships/customXml" Target="../ink/ink200.xml"/><Relationship Id="rId442" Type="http://schemas.openxmlformats.org/officeDocument/2006/relationships/customXml" Target="../ink/ink221.xml"/><Relationship Id="rId484" Type="http://schemas.openxmlformats.org/officeDocument/2006/relationships/customXml" Target="../ink/ink242.xml"/><Relationship Id="rId705" Type="http://schemas.openxmlformats.org/officeDocument/2006/relationships/image" Target="../media/image360.png"/><Relationship Id="rId137" Type="http://schemas.openxmlformats.org/officeDocument/2006/relationships/image" Target="../media/image76.png"/><Relationship Id="rId302" Type="http://schemas.openxmlformats.org/officeDocument/2006/relationships/customXml" Target="../ink/ink151.xml"/><Relationship Id="rId344" Type="http://schemas.openxmlformats.org/officeDocument/2006/relationships/customXml" Target="../ink/ink172.xml"/><Relationship Id="rId691" Type="http://schemas.openxmlformats.org/officeDocument/2006/relationships/image" Target="../media/image353.png"/><Relationship Id="rId747" Type="http://schemas.openxmlformats.org/officeDocument/2006/relationships/image" Target="../media/image381.png"/><Relationship Id="rId789" Type="http://schemas.openxmlformats.org/officeDocument/2006/relationships/image" Target="../media/image402.png"/><Relationship Id="rId41" Type="http://schemas.openxmlformats.org/officeDocument/2006/relationships/image" Target="../media/image28.png"/><Relationship Id="rId83" Type="http://schemas.openxmlformats.org/officeDocument/2006/relationships/image" Target="../media/image49.png"/><Relationship Id="rId179" Type="http://schemas.openxmlformats.org/officeDocument/2006/relationships/image" Target="../media/image97.png"/><Relationship Id="rId386" Type="http://schemas.openxmlformats.org/officeDocument/2006/relationships/customXml" Target="../ink/ink193.xml"/><Relationship Id="rId551" Type="http://schemas.openxmlformats.org/officeDocument/2006/relationships/image" Target="../media/image283.png"/><Relationship Id="rId593" Type="http://schemas.openxmlformats.org/officeDocument/2006/relationships/image" Target="../media/image304.png"/><Relationship Id="rId607" Type="http://schemas.openxmlformats.org/officeDocument/2006/relationships/image" Target="../media/image311.png"/><Relationship Id="rId649" Type="http://schemas.openxmlformats.org/officeDocument/2006/relationships/image" Target="../media/image332.png"/><Relationship Id="rId814" Type="http://schemas.openxmlformats.org/officeDocument/2006/relationships/customXml" Target="../ink/ink407.xml"/><Relationship Id="rId856" Type="http://schemas.openxmlformats.org/officeDocument/2006/relationships/customXml" Target="../ink/ink428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46" Type="http://schemas.openxmlformats.org/officeDocument/2006/relationships/customXml" Target="../ink/ink123.xml"/><Relationship Id="rId288" Type="http://schemas.openxmlformats.org/officeDocument/2006/relationships/customXml" Target="../ink/ink144.xml"/><Relationship Id="rId411" Type="http://schemas.openxmlformats.org/officeDocument/2006/relationships/image" Target="../media/image213.png"/><Relationship Id="rId453" Type="http://schemas.openxmlformats.org/officeDocument/2006/relationships/image" Target="../media/image234.png"/><Relationship Id="rId509" Type="http://schemas.openxmlformats.org/officeDocument/2006/relationships/image" Target="../media/image262.png"/><Relationship Id="rId660" Type="http://schemas.openxmlformats.org/officeDocument/2006/relationships/customXml" Target="../ink/ink330.xml"/><Relationship Id="rId106" Type="http://schemas.openxmlformats.org/officeDocument/2006/relationships/customXml" Target="../ink/ink53.xml"/><Relationship Id="rId313" Type="http://schemas.openxmlformats.org/officeDocument/2006/relationships/image" Target="../media/image164.png"/><Relationship Id="rId495" Type="http://schemas.openxmlformats.org/officeDocument/2006/relationships/image" Target="../media/image255.png"/><Relationship Id="rId716" Type="http://schemas.openxmlformats.org/officeDocument/2006/relationships/customXml" Target="../ink/ink358.xml"/><Relationship Id="rId758" Type="http://schemas.openxmlformats.org/officeDocument/2006/relationships/customXml" Target="../ink/ink379.xml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image" Target="../media/image185.png"/><Relationship Id="rId397" Type="http://schemas.openxmlformats.org/officeDocument/2006/relationships/image" Target="../media/image206.png"/><Relationship Id="rId520" Type="http://schemas.openxmlformats.org/officeDocument/2006/relationships/customXml" Target="../ink/ink260.xml"/><Relationship Id="rId562" Type="http://schemas.openxmlformats.org/officeDocument/2006/relationships/customXml" Target="../ink/ink281.xml"/><Relationship Id="rId618" Type="http://schemas.openxmlformats.org/officeDocument/2006/relationships/customXml" Target="../ink/ink309.xml"/><Relationship Id="rId825" Type="http://schemas.openxmlformats.org/officeDocument/2006/relationships/image" Target="../media/image420.png"/><Relationship Id="rId215" Type="http://schemas.openxmlformats.org/officeDocument/2006/relationships/image" Target="../media/image115.png"/><Relationship Id="rId257" Type="http://schemas.openxmlformats.org/officeDocument/2006/relationships/image" Target="../media/image136.png"/><Relationship Id="rId422" Type="http://schemas.openxmlformats.org/officeDocument/2006/relationships/customXml" Target="../ink/ink211.xml"/><Relationship Id="rId464" Type="http://schemas.openxmlformats.org/officeDocument/2006/relationships/customXml" Target="../ink/ink232.xml"/><Relationship Id="rId867" Type="http://schemas.openxmlformats.org/officeDocument/2006/relationships/image" Target="../media/image441.png"/><Relationship Id="rId299" Type="http://schemas.openxmlformats.org/officeDocument/2006/relationships/image" Target="../media/image157.png"/><Relationship Id="rId727" Type="http://schemas.openxmlformats.org/officeDocument/2006/relationships/image" Target="../media/image371.png"/><Relationship Id="rId63" Type="http://schemas.openxmlformats.org/officeDocument/2006/relationships/image" Target="../media/image39.png"/><Relationship Id="rId159" Type="http://schemas.openxmlformats.org/officeDocument/2006/relationships/image" Target="../media/image87.png"/><Relationship Id="rId366" Type="http://schemas.openxmlformats.org/officeDocument/2006/relationships/customXml" Target="../ink/ink183.xml"/><Relationship Id="rId573" Type="http://schemas.openxmlformats.org/officeDocument/2006/relationships/image" Target="../media/image294.png"/><Relationship Id="rId780" Type="http://schemas.openxmlformats.org/officeDocument/2006/relationships/customXml" Target="../ink/ink390.xml"/><Relationship Id="rId226" Type="http://schemas.openxmlformats.org/officeDocument/2006/relationships/customXml" Target="../ink/ink113.xml"/><Relationship Id="rId433" Type="http://schemas.openxmlformats.org/officeDocument/2006/relationships/image" Target="../media/image224.png"/><Relationship Id="rId878" Type="http://schemas.openxmlformats.org/officeDocument/2006/relationships/customXml" Target="../ink/ink439.xml"/><Relationship Id="rId640" Type="http://schemas.openxmlformats.org/officeDocument/2006/relationships/customXml" Target="../ink/ink320.xml"/><Relationship Id="rId738" Type="http://schemas.openxmlformats.org/officeDocument/2006/relationships/customXml" Target="../ink/ink369.xml"/><Relationship Id="rId74" Type="http://schemas.openxmlformats.org/officeDocument/2006/relationships/customXml" Target="../ink/ink37.xml"/><Relationship Id="rId377" Type="http://schemas.openxmlformats.org/officeDocument/2006/relationships/image" Target="../media/image196.png"/><Relationship Id="rId500" Type="http://schemas.openxmlformats.org/officeDocument/2006/relationships/customXml" Target="../ink/ink250.xml"/><Relationship Id="rId584" Type="http://schemas.openxmlformats.org/officeDocument/2006/relationships/customXml" Target="../ink/ink292.xml"/><Relationship Id="rId805" Type="http://schemas.openxmlformats.org/officeDocument/2006/relationships/image" Target="../media/image410.png"/><Relationship Id="rId5" Type="http://schemas.openxmlformats.org/officeDocument/2006/relationships/image" Target="../media/image10.png"/><Relationship Id="rId237" Type="http://schemas.openxmlformats.org/officeDocument/2006/relationships/image" Target="../media/image126.png"/><Relationship Id="rId791" Type="http://schemas.openxmlformats.org/officeDocument/2006/relationships/image" Target="../media/image403.png"/><Relationship Id="rId444" Type="http://schemas.openxmlformats.org/officeDocument/2006/relationships/customXml" Target="../ink/ink222.xml"/><Relationship Id="rId651" Type="http://schemas.openxmlformats.org/officeDocument/2006/relationships/image" Target="../media/image333.png"/><Relationship Id="rId749" Type="http://schemas.openxmlformats.org/officeDocument/2006/relationships/image" Target="../media/image382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88" Type="http://schemas.openxmlformats.org/officeDocument/2006/relationships/customXml" Target="../ink/ink194.xml"/><Relationship Id="rId511" Type="http://schemas.openxmlformats.org/officeDocument/2006/relationships/image" Target="../media/image263.png"/><Relationship Id="rId609" Type="http://schemas.openxmlformats.org/officeDocument/2006/relationships/image" Target="../media/image312.png"/><Relationship Id="rId85" Type="http://schemas.openxmlformats.org/officeDocument/2006/relationships/image" Target="../media/image50.png"/><Relationship Id="rId150" Type="http://schemas.openxmlformats.org/officeDocument/2006/relationships/customXml" Target="../ink/ink75.xml"/><Relationship Id="rId595" Type="http://schemas.openxmlformats.org/officeDocument/2006/relationships/image" Target="../media/image305.png"/><Relationship Id="rId816" Type="http://schemas.openxmlformats.org/officeDocument/2006/relationships/customXml" Target="../ink/ink408.xml"/><Relationship Id="rId248" Type="http://schemas.openxmlformats.org/officeDocument/2006/relationships/customXml" Target="../ink/ink124.xml"/><Relationship Id="rId455" Type="http://schemas.openxmlformats.org/officeDocument/2006/relationships/image" Target="../media/image235.png"/><Relationship Id="rId662" Type="http://schemas.openxmlformats.org/officeDocument/2006/relationships/customXml" Target="../ink/ink331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65.png"/><Relationship Id="rId522" Type="http://schemas.openxmlformats.org/officeDocument/2006/relationships/customXml" Target="../ink/ink261.xml"/><Relationship Id="rId96" Type="http://schemas.openxmlformats.org/officeDocument/2006/relationships/customXml" Target="../ink/ink48.xml"/><Relationship Id="rId161" Type="http://schemas.openxmlformats.org/officeDocument/2006/relationships/image" Target="../media/image88.png"/><Relationship Id="rId399" Type="http://schemas.openxmlformats.org/officeDocument/2006/relationships/image" Target="../media/image207.png"/><Relationship Id="rId827" Type="http://schemas.openxmlformats.org/officeDocument/2006/relationships/image" Target="../media/image421.png"/><Relationship Id="rId259" Type="http://schemas.openxmlformats.org/officeDocument/2006/relationships/image" Target="../media/image137.png"/><Relationship Id="rId466" Type="http://schemas.openxmlformats.org/officeDocument/2006/relationships/customXml" Target="../ink/ink233.xml"/><Relationship Id="rId673" Type="http://schemas.openxmlformats.org/officeDocument/2006/relationships/image" Target="../media/image344.png"/><Relationship Id="rId880" Type="http://schemas.openxmlformats.org/officeDocument/2006/relationships/customXml" Target="../ink/ink440.xml"/><Relationship Id="rId23" Type="http://schemas.openxmlformats.org/officeDocument/2006/relationships/image" Target="../media/image19.png"/><Relationship Id="rId119" Type="http://schemas.openxmlformats.org/officeDocument/2006/relationships/image" Target="../media/image67.png"/><Relationship Id="rId326" Type="http://schemas.openxmlformats.org/officeDocument/2006/relationships/customXml" Target="../ink/ink163.xml"/><Relationship Id="rId533" Type="http://schemas.openxmlformats.org/officeDocument/2006/relationships/image" Target="../media/image274.png"/><Relationship Id="rId740" Type="http://schemas.openxmlformats.org/officeDocument/2006/relationships/customXml" Target="../ink/ink370.xml"/><Relationship Id="rId838" Type="http://schemas.openxmlformats.org/officeDocument/2006/relationships/customXml" Target="../ink/ink419.xml"/><Relationship Id="rId172" Type="http://schemas.openxmlformats.org/officeDocument/2006/relationships/customXml" Target="../ink/ink86.xml"/><Relationship Id="rId477" Type="http://schemas.openxmlformats.org/officeDocument/2006/relationships/image" Target="../media/image246.png"/><Relationship Id="rId600" Type="http://schemas.openxmlformats.org/officeDocument/2006/relationships/customXml" Target="../ink/ink300.xml"/><Relationship Id="rId684" Type="http://schemas.openxmlformats.org/officeDocument/2006/relationships/customXml" Target="../ink/ink342.xml"/><Relationship Id="rId337" Type="http://schemas.openxmlformats.org/officeDocument/2006/relationships/image" Target="../media/image176.png"/><Relationship Id="rId34" Type="http://schemas.openxmlformats.org/officeDocument/2006/relationships/customXml" Target="../ink/ink17.xml"/><Relationship Id="rId544" Type="http://schemas.openxmlformats.org/officeDocument/2006/relationships/customXml" Target="../ink/ink272.xml"/><Relationship Id="rId751" Type="http://schemas.openxmlformats.org/officeDocument/2006/relationships/image" Target="../media/image383.png"/><Relationship Id="rId849" Type="http://schemas.openxmlformats.org/officeDocument/2006/relationships/image" Target="../media/image432.png"/><Relationship Id="rId183" Type="http://schemas.openxmlformats.org/officeDocument/2006/relationships/image" Target="../media/image99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611" Type="http://schemas.openxmlformats.org/officeDocument/2006/relationships/image" Target="../media/image313.png"/><Relationship Id="rId250" Type="http://schemas.openxmlformats.org/officeDocument/2006/relationships/customXml" Target="../ink/ink125.xml"/><Relationship Id="rId488" Type="http://schemas.openxmlformats.org/officeDocument/2006/relationships/customXml" Target="../ink/ink244.xml"/><Relationship Id="rId695" Type="http://schemas.openxmlformats.org/officeDocument/2006/relationships/image" Target="../media/image355.png"/><Relationship Id="rId709" Type="http://schemas.openxmlformats.org/officeDocument/2006/relationships/image" Target="../media/image362.png"/><Relationship Id="rId45" Type="http://schemas.openxmlformats.org/officeDocument/2006/relationships/image" Target="../media/image30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555" Type="http://schemas.openxmlformats.org/officeDocument/2006/relationships/image" Target="../media/image285.png"/><Relationship Id="rId762" Type="http://schemas.openxmlformats.org/officeDocument/2006/relationships/customXml" Target="../ink/ink381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../media/image215.png"/><Relationship Id="rId622" Type="http://schemas.openxmlformats.org/officeDocument/2006/relationships/customXml" Target="../ink/ink311.xml"/><Relationship Id="rId261" Type="http://schemas.openxmlformats.org/officeDocument/2006/relationships/image" Target="../media/image138.png"/><Relationship Id="rId499" Type="http://schemas.openxmlformats.org/officeDocument/2006/relationships/image" Target="../media/image257.png"/><Relationship Id="rId56" Type="http://schemas.openxmlformats.org/officeDocument/2006/relationships/customXml" Target="../ink/ink28.xml"/><Relationship Id="rId359" Type="http://schemas.openxmlformats.org/officeDocument/2006/relationships/image" Target="../media/image187.png"/><Relationship Id="rId566" Type="http://schemas.openxmlformats.org/officeDocument/2006/relationships/customXml" Target="../ink/ink283.xml"/><Relationship Id="rId773" Type="http://schemas.openxmlformats.org/officeDocument/2006/relationships/image" Target="../media/image394.png"/><Relationship Id="rId121" Type="http://schemas.openxmlformats.org/officeDocument/2006/relationships/image" Target="../media/image68.png"/><Relationship Id="rId219" Type="http://schemas.openxmlformats.org/officeDocument/2006/relationships/image" Target="../media/image117.png"/><Relationship Id="rId426" Type="http://schemas.openxmlformats.org/officeDocument/2006/relationships/customXml" Target="../ink/ink213.xml"/><Relationship Id="rId633" Type="http://schemas.openxmlformats.org/officeDocument/2006/relationships/image" Target="../media/image324.png"/><Relationship Id="rId840" Type="http://schemas.openxmlformats.org/officeDocument/2006/relationships/customXml" Target="../ink/ink420.xml"/><Relationship Id="rId67" Type="http://schemas.openxmlformats.org/officeDocument/2006/relationships/image" Target="../media/image41.png"/><Relationship Id="rId272" Type="http://schemas.openxmlformats.org/officeDocument/2006/relationships/customXml" Target="../ink/ink136.xml"/><Relationship Id="rId577" Type="http://schemas.openxmlformats.org/officeDocument/2006/relationships/image" Target="../media/image296.png"/><Relationship Id="rId700" Type="http://schemas.openxmlformats.org/officeDocument/2006/relationships/customXml" Target="../ink/ink350.xml"/><Relationship Id="rId132" Type="http://schemas.openxmlformats.org/officeDocument/2006/relationships/customXml" Target="../ink/ink66.xml"/><Relationship Id="rId784" Type="http://schemas.openxmlformats.org/officeDocument/2006/relationships/customXml" Target="../ink/ink392.xml"/><Relationship Id="rId437" Type="http://schemas.openxmlformats.org/officeDocument/2006/relationships/image" Target="../media/image226.png"/><Relationship Id="rId644" Type="http://schemas.openxmlformats.org/officeDocument/2006/relationships/customXml" Target="../ink/ink322.xml"/><Relationship Id="rId851" Type="http://schemas.openxmlformats.org/officeDocument/2006/relationships/image" Target="../media/image433.png"/><Relationship Id="rId283" Type="http://schemas.openxmlformats.org/officeDocument/2006/relationships/image" Target="../media/image149.png"/><Relationship Id="rId490" Type="http://schemas.openxmlformats.org/officeDocument/2006/relationships/customXml" Target="../ink/ink245.xml"/><Relationship Id="rId504" Type="http://schemas.openxmlformats.org/officeDocument/2006/relationships/customXml" Target="../ink/ink252.xml"/><Relationship Id="rId711" Type="http://schemas.openxmlformats.org/officeDocument/2006/relationships/image" Target="../media/image363.png"/><Relationship Id="rId78" Type="http://schemas.openxmlformats.org/officeDocument/2006/relationships/customXml" Target="../ink/ink39.xml"/><Relationship Id="rId143" Type="http://schemas.openxmlformats.org/officeDocument/2006/relationships/image" Target="../media/image79.png"/><Relationship Id="rId350" Type="http://schemas.openxmlformats.org/officeDocument/2006/relationships/customXml" Target="../ink/ink175.xml"/><Relationship Id="rId588" Type="http://schemas.openxmlformats.org/officeDocument/2006/relationships/customXml" Target="../ink/ink294.xml"/><Relationship Id="rId795" Type="http://schemas.openxmlformats.org/officeDocument/2006/relationships/image" Target="../media/image405.png"/><Relationship Id="rId809" Type="http://schemas.openxmlformats.org/officeDocument/2006/relationships/image" Target="../media/image412.png"/><Relationship Id="rId9" Type="http://schemas.openxmlformats.org/officeDocument/2006/relationships/image" Target="../media/image12.png"/><Relationship Id="rId210" Type="http://schemas.openxmlformats.org/officeDocument/2006/relationships/customXml" Target="../ink/ink105.xml"/><Relationship Id="rId448" Type="http://schemas.openxmlformats.org/officeDocument/2006/relationships/customXml" Target="../ink/ink224.xml"/><Relationship Id="rId655" Type="http://schemas.openxmlformats.org/officeDocument/2006/relationships/image" Target="../media/image335.png"/><Relationship Id="rId862" Type="http://schemas.openxmlformats.org/officeDocument/2006/relationships/customXml" Target="../ink/ink431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515" Type="http://schemas.openxmlformats.org/officeDocument/2006/relationships/image" Target="../media/image265.png"/><Relationship Id="rId722" Type="http://schemas.openxmlformats.org/officeDocument/2006/relationships/customXml" Target="../ink/ink361.xml"/><Relationship Id="rId89" Type="http://schemas.openxmlformats.org/officeDocument/2006/relationships/image" Target="../media/image52.png"/><Relationship Id="rId154" Type="http://schemas.openxmlformats.org/officeDocument/2006/relationships/customXml" Target="../ink/ink77.xml"/><Relationship Id="rId361" Type="http://schemas.openxmlformats.org/officeDocument/2006/relationships/image" Target="../media/image188.png"/><Relationship Id="rId599" Type="http://schemas.openxmlformats.org/officeDocument/2006/relationships/image" Target="../media/image307.png"/><Relationship Id="rId459" Type="http://schemas.openxmlformats.org/officeDocument/2006/relationships/image" Target="../media/image237.png"/><Relationship Id="rId666" Type="http://schemas.openxmlformats.org/officeDocument/2006/relationships/customXml" Target="../ink/ink333.xml"/><Relationship Id="rId873" Type="http://schemas.openxmlformats.org/officeDocument/2006/relationships/image" Target="../media/image444.png"/><Relationship Id="rId16" Type="http://schemas.openxmlformats.org/officeDocument/2006/relationships/customXml" Target="../ink/ink8.xml"/><Relationship Id="rId221" Type="http://schemas.openxmlformats.org/officeDocument/2006/relationships/image" Target="../media/image118.png"/><Relationship Id="rId319" Type="http://schemas.openxmlformats.org/officeDocument/2006/relationships/image" Target="../media/image167.png"/><Relationship Id="rId526" Type="http://schemas.openxmlformats.org/officeDocument/2006/relationships/customXml" Target="../ink/ink263.xml"/><Relationship Id="rId733" Type="http://schemas.openxmlformats.org/officeDocument/2006/relationships/image" Target="../media/image374.png"/><Relationship Id="rId165" Type="http://schemas.openxmlformats.org/officeDocument/2006/relationships/image" Target="../media/image90.png"/><Relationship Id="rId372" Type="http://schemas.openxmlformats.org/officeDocument/2006/relationships/customXml" Target="../ink/ink186.xml"/><Relationship Id="rId677" Type="http://schemas.openxmlformats.org/officeDocument/2006/relationships/image" Target="../media/image346.png"/><Relationship Id="rId800" Type="http://schemas.openxmlformats.org/officeDocument/2006/relationships/customXml" Target="../ink/ink400.xml"/><Relationship Id="rId232" Type="http://schemas.openxmlformats.org/officeDocument/2006/relationships/customXml" Target="../ink/ink116.xml"/><Relationship Id="rId884" Type="http://schemas.openxmlformats.org/officeDocument/2006/relationships/customXml" Target="../ink/ink442.xml"/><Relationship Id="rId27" Type="http://schemas.openxmlformats.org/officeDocument/2006/relationships/image" Target="../media/image21.png"/><Relationship Id="rId537" Type="http://schemas.openxmlformats.org/officeDocument/2006/relationships/image" Target="../media/image276.png"/><Relationship Id="rId744" Type="http://schemas.openxmlformats.org/officeDocument/2006/relationships/customXml" Target="../ink/ink372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83" Type="http://schemas.openxmlformats.org/officeDocument/2006/relationships/image" Target="../media/image199.png"/><Relationship Id="rId590" Type="http://schemas.openxmlformats.org/officeDocument/2006/relationships/customXml" Target="../ink/ink295.xml"/><Relationship Id="rId604" Type="http://schemas.openxmlformats.org/officeDocument/2006/relationships/customXml" Target="../ink/ink302.xml"/><Relationship Id="rId811" Type="http://schemas.openxmlformats.org/officeDocument/2006/relationships/image" Target="../media/image413.png"/><Relationship Id="rId243" Type="http://schemas.openxmlformats.org/officeDocument/2006/relationships/image" Target="../media/image129.png"/><Relationship Id="rId450" Type="http://schemas.openxmlformats.org/officeDocument/2006/relationships/customXml" Target="../ink/ink225.xml"/><Relationship Id="rId688" Type="http://schemas.openxmlformats.org/officeDocument/2006/relationships/customXml" Target="../ink/ink344.xml"/><Relationship Id="rId38" Type="http://schemas.openxmlformats.org/officeDocument/2006/relationships/customXml" Target="../ink/ink19.xml"/><Relationship Id="rId103" Type="http://schemas.openxmlformats.org/officeDocument/2006/relationships/image" Target="../media/image59.png"/><Relationship Id="rId310" Type="http://schemas.openxmlformats.org/officeDocument/2006/relationships/customXml" Target="../ink/ink155.xml"/><Relationship Id="rId548" Type="http://schemas.openxmlformats.org/officeDocument/2006/relationships/customXml" Target="../ink/ink274.xml"/><Relationship Id="rId755" Type="http://schemas.openxmlformats.org/officeDocument/2006/relationships/image" Target="../media/image385.png"/><Relationship Id="rId91" Type="http://schemas.openxmlformats.org/officeDocument/2006/relationships/image" Target="../media/image53.png"/><Relationship Id="rId187" Type="http://schemas.openxmlformats.org/officeDocument/2006/relationships/image" Target="../media/image101.png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615" Type="http://schemas.openxmlformats.org/officeDocument/2006/relationships/image" Target="../media/image315.png"/><Relationship Id="rId822" Type="http://schemas.openxmlformats.org/officeDocument/2006/relationships/customXml" Target="../ink/ink411.xml"/><Relationship Id="rId254" Type="http://schemas.openxmlformats.org/officeDocument/2006/relationships/customXml" Target="../ink/ink127.xml"/><Relationship Id="rId699" Type="http://schemas.openxmlformats.org/officeDocument/2006/relationships/image" Target="../media/image357.png"/><Relationship Id="rId49" Type="http://schemas.openxmlformats.org/officeDocument/2006/relationships/image" Target="../media/image32.png"/><Relationship Id="rId114" Type="http://schemas.openxmlformats.org/officeDocument/2006/relationships/customXml" Target="../ink/ink57.xml"/><Relationship Id="rId461" Type="http://schemas.openxmlformats.org/officeDocument/2006/relationships/image" Target="../media/image238.png"/><Relationship Id="rId559" Type="http://schemas.openxmlformats.org/officeDocument/2006/relationships/image" Target="../media/image287.png"/><Relationship Id="rId766" Type="http://schemas.openxmlformats.org/officeDocument/2006/relationships/customXml" Target="../ink/ink383.xml"/><Relationship Id="rId198" Type="http://schemas.openxmlformats.org/officeDocument/2006/relationships/customXml" Target="../ink/ink99.xml"/><Relationship Id="rId321" Type="http://schemas.openxmlformats.org/officeDocument/2006/relationships/image" Target="../media/image168.png"/><Relationship Id="rId419" Type="http://schemas.openxmlformats.org/officeDocument/2006/relationships/image" Target="../media/image217.png"/><Relationship Id="rId626" Type="http://schemas.openxmlformats.org/officeDocument/2006/relationships/customXml" Target="../ink/ink313.xml"/><Relationship Id="rId833" Type="http://schemas.openxmlformats.org/officeDocument/2006/relationships/image" Target="../media/image424.png"/><Relationship Id="rId265" Type="http://schemas.openxmlformats.org/officeDocument/2006/relationships/image" Target="../media/image140.png"/><Relationship Id="rId472" Type="http://schemas.openxmlformats.org/officeDocument/2006/relationships/customXml" Target="../ink/ink236.xml"/><Relationship Id="rId125" Type="http://schemas.openxmlformats.org/officeDocument/2006/relationships/image" Target="../media/image70.png"/><Relationship Id="rId332" Type="http://schemas.openxmlformats.org/officeDocument/2006/relationships/customXml" Target="../ink/ink166.xml"/><Relationship Id="rId777" Type="http://schemas.openxmlformats.org/officeDocument/2006/relationships/image" Target="../media/image396.png"/><Relationship Id="rId637" Type="http://schemas.openxmlformats.org/officeDocument/2006/relationships/image" Target="../media/image326.png"/><Relationship Id="rId844" Type="http://schemas.openxmlformats.org/officeDocument/2006/relationships/customXml" Target="../ink/ink422.xml"/><Relationship Id="rId276" Type="http://schemas.openxmlformats.org/officeDocument/2006/relationships/customXml" Target="../ink/ink138.xml"/><Relationship Id="rId483" Type="http://schemas.openxmlformats.org/officeDocument/2006/relationships/image" Target="../media/image249.png"/><Relationship Id="rId690" Type="http://schemas.openxmlformats.org/officeDocument/2006/relationships/customXml" Target="../ink/ink345.xml"/><Relationship Id="rId704" Type="http://schemas.openxmlformats.org/officeDocument/2006/relationships/customXml" Target="../ink/ink352.xml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343" Type="http://schemas.openxmlformats.org/officeDocument/2006/relationships/image" Target="../media/image179.png"/><Relationship Id="rId550" Type="http://schemas.openxmlformats.org/officeDocument/2006/relationships/customXml" Target="../ink/ink275.xml"/><Relationship Id="rId788" Type="http://schemas.openxmlformats.org/officeDocument/2006/relationships/customXml" Target="../ink/ink394.xml"/><Relationship Id="rId203" Type="http://schemas.openxmlformats.org/officeDocument/2006/relationships/image" Target="../media/image109.png"/><Relationship Id="rId648" Type="http://schemas.openxmlformats.org/officeDocument/2006/relationships/customXml" Target="../ink/ink324.xml"/><Relationship Id="rId855" Type="http://schemas.openxmlformats.org/officeDocument/2006/relationships/image" Target="../media/image435.png"/><Relationship Id="rId287" Type="http://schemas.openxmlformats.org/officeDocument/2006/relationships/image" Target="../media/image151.png"/><Relationship Id="rId410" Type="http://schemas.openxmlformats.org/officeDocument/2006/relationships/customXml" Target="../ink/ink205.xml"/><Relationship Id="rId494" Type="http://schemas.openxmlformats.org/officeDocument/2006/relationships/customXml" Target="../ink/ink247.xml"/><Relationship Id="rId508" Type="http://schemas.openxmlformats.org/officeDocument/2006/relationships/customXml" Target="../ink/ink254.xml"/><Relationship Id="rId715" Type="http://schemas.openxmlformats.org/officeDocument/2006/relationships/image" Target="../media/image365.png"/><Relationship Id="rId147" Type="http://schemas.openxmlformats.org/officeDocument/2006/relationships/image" Target="../media/image81.png"/><Relationship Id="rId354" Type="http://schemas.openxmlformats.org/officeDocument/2006/relationships/customXml" Target="../ink/ink177.xml"/><Relationship Id="rId799" Type="http://schemas.openxmlformats.org/officeDocument/2006/relationships/image" Target="../media/image407.png"/><Relationship Id="rId51" Type="http://schemas.openxmlformats.org/officeDocument/2006/relationships/image" Target="../media/image33.png"/><Relationship Id="rId561" Type="http://schemas.openxmlformats.org/officeDocument/2006/relationships/image" Target="../media/image288.png"/><Relationship Id="rId659" Type="http://schemas.openxmlformats.org/officeDocument/2006/relationships/image" Target="../media/image337.png"/><Relationship Id="rId866" Type="http://schemas.openxmlformats.org/officeDocument/2006/relationships/customXml" Target="../ink/ink433.xml"/><Relationship Id="rId214" Type="http://schemas.openxmlformats.org/officeDocument/2006/relationships/customXml" Target="../ink/ink107.xml"/><Relationship Id="rId298" Type="http://schemas.openxmlformats.org/officeDocument/2006/relationships/customXml" Target="../ink/ink149.xml"/><Relationship Id="rId421" Type="http://schemas.openxmlformats.org/officeDocument/2006/relationships/image" Target="../media/image218.png"/><Relationship Id="rId519" Type="http://schemas.openxmlformats.org/officeDocument/2006/relationships/image" Target="../media/image267.png"/><Relationship Id="rId158" Type="http://schemas.openxmlformats.org/officeDocument/2006/relationships/customXml" Target="../ink/ink79.xml"/><Relationship Id="rId726" Type="http://schemas.openxmlformats.org/officeDocument/2006/relationships/customXml" Target="../ink/ink363.xml"/><Relationship Id="rId62" Type="http://schemas.openxmlformats.org/officeDocument/2006/relationships/customXml" Target="../ink/ink31.xml"/><Relationship Id="rId365" Type="http://schemas.openxmlformats.org/officeDocument/2006/relationships/image" Target="../media/image190.png"/><Relationship Id="rId572" Type="http://schemas.openxmlformats.org/officeDocument/2006/relationships/customXml" Target="../ink/ink286.xml"/><Relationship Id="rId225" Type="http://schemas.openxmlformats.org/officeDocument/2006/relationships/image" Target="../media/image120.png"/><Relationship Id="rId432" Type="http://schemas.openxmlformats.org/officeDocument/2006/relationships/customXml" Target="../ink/ink216.xml"/><Relationship Id="rId877" Type="http://schemas.openxmlformats.org/officeDocument/2006/relationships/image" Target="../media/image446.png"/><Relationship Id="rId737" Type="http://schemas.openxmlformats.org/officeDocument/2006/relationships/image" Target="../media/image376.png"/><Relationship Id="rId73" Type="http://schemas.openxmlformats.org/officeDocument/2006/relationships/image" Target="../media/image44.png"/><Relationship Id="rId169" Type="http://schemas.openxmlformats.org/officeDocument/2006/relationships/image" Target="../media/image92.png"/><Relationship Id="rId376" Type="http://schemas.openxmlformats.org/officeDocument/2006/relationships/customXml" Target="../ink/ink188.xml"/><Relationship Id="rId583" Type="http://schemas.openxmlformats.org/officeDocument/2006/relationships/image" Target="../media/image299.png"/><Relationship Id="rId790" Type="http://schemas.openxmlformats.org/officeDocument/2006/relationships/customXml" Target="../ink/ink395.xml"/><Relationship Id="rId804" Type="http://schemas.openxmlformats.org/officeDocument/2006/relationships/customXml" Target="../ink/ink402.xml"/><Relationship Id="rId4" Type="http://schemas.openxmlformats.org/officeDocument/2006/relationships/customXml" Target="../ink/ink2.xml"/><Relationship Id="rId236" Type="http://schemas.openxmlformats.org/officeDocument/2006/relationships/customXml" Target="../ink/ink118.xml"/><Relationship Id="rId443" Type="http://schemas.openxmlformats.org/officeDocument/2006/relationships/image" Target="../media/image229.png"/><Relationship Id="rId650" Type="http://schemas.openxmlformats.org/officeDocument/2006/relationships/customXml" Target="../ink/ink325.xml"/><Relationship Id="rId303" Type="http://schemas.openxmlformats.org/officeDocument/2006/relationships/image" Target="../media/image159.png"/><Relationship Id="rId748" Type="http://schemas.openxmlformats.org/officeDocument/2006/relationships/customXml" Target="../ink/ink374.xml"/><Relationship Id="rId84" Type="http://schemas.openxmlformats.org/officeDocument/2006/relationships/customXml" Target="../ink/ink42.xml"/><Relationship Id="rId387" Type="http://schemas.openxmlformats.org/officeDocument/2006/relationships/image" Target="../media/image201.png"/><Relationship Id="rId510" Type="http://schemas.openxmlformats.org/officeDocument/2006/relationships/customXml" Target="../ink/ink255.xml"/><Relationship Id="rId594" Type="http://schemas.openxmlformats.org/officeDocument/2006/relationships/customXml" Target="../ink/ink297.xml"/><Relationship Id="rId608" Type="http://schemas.openxmlformats.org/officeDocument/2006/relationships/customXml" Target="../ink/ink304.xml"/><Relationship Id="rId815" Type="http://schemas.openxmlformats.org/officeDocument/2006/relationships/image" Target="../media/image415.png"/><Relationship Id="rId247" Type="http://schemas.openxmlformats.org/officeDocument/2006/relationships/image" Target="../media/image131.png"/><Relationship Id="rId107" Type="http://schemas.openxmlformats.org/officeDocument/2006/relationships/image" Target="../media/image61.png"/><Relationship Id="rId454" Type="http://schemas.openxmlformats.org/officeDocument/2006/relationships/customXml" Target="../ink/ink227.xml"/><Relationship Id="rId661" Type="http://schemas.openxmlformats.org/officeDocument/2006/relationships/image" Target="../media/image338.png"/><Relationship Id="rId759" Type="http://schemas.openxmlformats.org/officeDocument/2006/relationships/image" Target="../media/image387.png"/><Relationship Id="rId11" Type="http://schemas.openxmlformats.org/officeDocument/2006/relationships/image" Target="../media/image13.png"/><Relationship Id="rId314" Type="http://schemas.openxmlformats.org/officeDocument/2006/relationships/customXml" Target="../ink/ink157.xml"/><Relationship Id="rId398" Type="http://schemas.openxmlformats.org/officeDocument/2006/relationships/customXml" Target="../ink/ink199.xml"/><Relationship Id="rId521" Type="http://schemas.openxmlformats.org/officeDocument/2006/relationships/image" Target="../media/image268.png"/><Relationship Id="rId619" Type="http://schemas.openxmlformats.org/officeDocument/2006/relationships/image" Target="../media/image317.png"/><Relationship Id="rId95" Type="http://schemas.openxmlformats.org/officeDocument/2006/relationships/image" Target="../media/image55.png"/><Relationship Id="rId160" Type="http://schemas.openxmlformats.org/officeDocument/2006/relationships/customXml" Target="../ink/ink80.xml"/><Relationship Id="rId826" Type="http://schemas.openxmlformats.org/officeDocument/2006/relationships/customXml" Target="../ink/ink413.xml"/><Relationship Id="rId258" Type="http://schemas.openxmlformats.org/officeDocument/2006/relationships/customXml" Target="../ink/ink129.xml"/><Relationship Id="rId465" Type="http://schemas.openxmlformats.org/officeDocument/2006/relationships/image" Target="../media/image240.png"/><Relationship Id="rId672" Type="http://schemas.openxmlformats.org/officeDocument/2006/relationships/customXml" Target="../ink/ink336.xml"/><Relationship Id="rId22" Type="http://schemas.openxmlformats.org/officeDocument/2006/relationships/customXml" Target="../ink/ink11.xml"/><Relationship Id="rId118" Type="http://schemas.openxmlformats.org/officeDocument/2006/relationships/customXml" Target="../ink/ink59.xml"/><Relationship Id="rId325" Type="http://schemas.openxmlformats.org/officeDocument/2006/relationships/image" Target="../media/image170.png"/><Relationship Id="rId532" Type="http://schemas.openxmlformats.org/officeDocument/2006/relationships/customXml" Target="../ink/ink266.xml"/><Relationship Id="rId171" Type="http://schemas.openxmlformats.org/officeDocument/2006/relationships/image" Target="../media/image93.png"/><Relationship Id="rId837" Type="http://schemas.openxmlformats.org/officeDocument/2006/relationships/image" Target="../media/image426.png"/><Relationship Id="rId269" Type="http://schemas.openxmlformats.org/officeDocument/2006/relationships/image" Target="../media/image142.png"/><Relationship Id="rId476" Type="http://schemas.openxmlformats.org/officeDocument/2006/relationships/customXml" Target="../ink/ink238.xml"/><Relationship Id="rId683" Type="http://schemas.openxmlformats.org/officeDocument/2006/relationships/image" Target="../media/image349.png"/><Relationship Id="rId33" Type="http://schemas.openxmlformats.org/officeDocument/2006/relationships/image" Target="../media/image24.png"/><Relationship Id="rId129" Type="http://schemas.openxmlformats.org/officeDocument/2006/relationships/image" Target="../media/image72.png"/><Relationship Id="rId336" Type="http://schemas.openxmlformats.org/officeDocument/2006/relationships/customXml" Target="../ink/ink168.xml"/><Relationship Id="rId543" Type="http://schemas.openxmlformats.org/officeDocument/2006/relationships/image" Target="../media/image279.png"/><Relationship Id="rId182" Type="http://schemas.openxmlformats.org/officeDocument/2006/relationships/customXml" Target="../ink/ink91.xml"/><Relationship Id="rId403" Type="http://schemas.openxmlformats.org/officeDocument/2006/relationships/image" Target="../media/image209.png"/><Relationship Id="rId750" Type="http://schemas.openxmlformats.org/officeDocument/2006/relationships/customXml" Target="../ink/ink375.xml"/><Relationship Id="rId848" Type="http://schemas.openxmlformats.org/officeDocument/2006/relationships/customXml" Target="../ink/ink424.xml"/><Relationship Id="rId487" Type="http://schemas.openxmlformats.org/officeDocument/2006/relationships/image" Target="../media/image251.png"/><Relationship Id="rId610" Type="http://schemas.openxmlformats.org/officeDocument/2006/relationships/customXml" Target="../ink/ink305.xml"/><Relationship Id="rId694" Type="http://schemas.openxmlformats.org/officeDocument/2006/relationships/customXml" Target="../ink/ink347.xml"/><Relationship Id="rId708" Type="http://schemas.openxmlformats.org/officeDocument/2006/relationships/customXml" Target="../ink/ink354.xml"/><Relationship Id="rId347" Type="http://schemas.openxmlformats.org/officeDocument/2006/relationships/image" Target="../media/image181.png"/><Relationship Id="rId44" Type="http://schemas.openxmlformats.org/officeDocument/2006/relationships/customXml" Target="../ink/ink22.xml"/><Relationship Id="rId554" Type="http://schemas.openxmlformats.org/officeDocument/2006/relationships/customXml" Target="../ink/ink277.xml"/><Relationship Id="rId761" Type="http://schemas.openxmlformats.org/officeDocument/2006/relationships/image" Target="../media/image388.png"/><Relationship Id="rId859" Type="http://schemas.openxmlformats.org/officeDocument/2006/relationships/image" Target="../media/image437.png"/><Relationship Id="rId193" Type="http://schemas.openxmlformats.org/officeDocument/2006/relationships/image" Target="../media/image104.png"/><Relationship Id="rId207" Type="http://schemas.openxmlformats.org/officeDocument/2006/relationships/image" Target="../media/image111.png"/><Relationship Id="rId414" Type="http://schemas.openxmlformats.org/officeDocument/2006/relationships/customXml" Target="../ink/ink207.xml"/><Relationship Id="rId498" Type="http://schemas.openxmlformats.org/officeDocument/2006/relationships/customXml" Target="../ink/ink249.xml"/><Relationship Id="rId621" Type="http://schemas.openxmlformats.org/officeDocument/2006/relationships/image" Target="../media/image318.png"/><Relationship Id="rId260" Type="http://schemas.openxmlformats.org/officeDocument/2006/relationships/customXml" Target="../ink/ink130.xml"/><Relationship Id="rId719" Type="http://schemas.openxmlformats.org/officeDocument/2006/relationships/image" Target="../media/image367.png"/><Relationship Id="rId55" Type="http://schemas.openxmlformats.org/officeDocument/2006/relationships/image" Target="../media/image35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565" Type="http://schemas.openxmlformats.org/officeDocument/2006/relationships/image" Target="../media/image290.png"/><Relationship Id="rId772" Type="http://schemas.openxmlformats.org/officeDocument/2006/relationships/customXml" Target="../ink/ink386.xml"/><Relationship Id="rId218" Type="http://schemas.openxmlformats.org/officeDocument/2006/relationships/customXml" Target="../ink/ink109.xml"/><Relationship Id="rId425" Type="http://schemas.openxmlformats.org/officeDocument/2006/relationships/image" Target="../media/image220.png"/><Relationship Id="rId632" Type="http://schemas.openxmlformats.org/officeDocument/2006/relationships/customXml" Target="../ink/ink316.xml"/><Relationship Id="rId271" Type="http://schemas.openxmlformats.org/officeDocument/2006/relationships/image" Target="../media/image143.png"/><Relationship Id="rId66" Type="http://schemas.openxmlformats.org/officeDocument/2006/relationships/customXml" Target="../ink/ink33.xml"/><Relationship Id="rId131" Type="http://schemas.openxmlformats.org/officeDocument/2006/relationships/image" Target="../media/image73.png"/><Relationship Id="rId369" Type="http://schemas.openxmlformats.org/officeDocument/2006/relationships/image" Target="../media/image192.png"/><Relationship Id="rId576" Type="http://schemas.openxmlformats.org/officeDocument/2006/relationships/customXml" Target="../ink/ink288.xml"/><Relationship Id="rId783" Type="http://schemas.openxmlformats.org/officeDocument/2006/relationships/image" Target="../media/image399.png"/><Relationship Id="rId229" Type="http://schemas.openxmlformats.org/officeDocument/2006/relationships/image" Target="../media/image122.png"/><Relationship Id="rId436" Type="http://schemas.openxmlformats.org/officeDocument/2006/relationships/customXml" Target="../ink/ink218.xml"/><Relationship Id="rId643" Type="http://schemas.openxmlformats.org/officeDocument/2006/relationships/image" Target="../media/image329.png"/><Relationship Id="rId850" Type="http://schemas.openxmlformats.org/officeDocument/2006/relationships/customXml" Target="../ink/ink425.xml"/><Relationship Id="rId77" Type="http://schemas.openxmlformats.org/officeDocument/2006/relationships/image" Target="../media/image46.png"/><Relationship Id="rId282" Type="http://schemas.openxmlformats.org/officeDocument/2006/relationships/customXml" Target="../ink/ink141.xml"/><Relationship Id="rId503" Type="http://schemas.openxmlformats.org/officeDocument/2006/relationships/image" Target="../media/image259.png"/><Relationship Id="rId587" Type="http://schemas.openxmlformats.org/officeDocument/2006/relationships/image" Target="../media/image301.png"/><Relationship Id="rId710" Type="http://schemas.openxmlformats.org/officeDocument/2006/relationships/customXml" Target="../ink/ink355.xml"/><Relationship Id="rId808" Type="http://schemas.openxmlformats.org/officeDocument/2006/relationships/customXml" Target="../ink/ink404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447" Type="http://schemas.openxmlformats.org/officeDocument/2006/relationships/image" Target="../media/image231.png"/><Relationship Id="rId794" Type="http://schemas.openxmlformats.org/officeDocument/2006/relationships/customXml" Target="../ink/ink397.xml"/><Relationship Id="rId654" Type="http://schemas.openxmlformats.org/officeDocument/2006/relationships/customXml" Target="../ink/ink327.xml"/><Relationship Id="rId861" Type="http://schemas.openxmlformats.org/officeDocument/2006/relationships/image" Target="../media/image438.png"/><Relationship Id="rId293" Type="http://schemas.openxmlformats.org/officeDocument/2006/relationships/image" Target="../media/image154.png"/><Relationship Id="rId307" Type="http://schemas.openxmlformats.org/officeDocument/2006/relationships/image" Target="../media/image161.png"/><Relationship Id="rId514" Type="http://schemas.openxmlformats.org/officeDocument/2006/relationships/customXml" Target="../ink/ink257.xml"/><Relationship Id="rId721" Type="http://schemas.openxmlformats.org/officeDocument/2006/relationships/image" Target="../media/image368.png"/><Relationship Id="rId88" Type="http://schemas.openxmlformats.org/officeDocument/2006/relationships/customXml" Target="../ink/ink44.xml"/><Relationship Id="rId153" Type="http://schemas.openxmlformats.org/officeDocument/2006/relationships/image" Target="../media/image84.png"/><Relationship Id="rId360" Type="http://schemas.openxmlformats.org/officeDocument/2006/relationships/customXml" Target="../ink/ink180.xml"/><Relationship Id="rId598" Type="http://schemas.openxmlformats.org/officeDocument/2006/relationships/customXml" Target="../ink/ink299.xml"/><Relationship Id="rId819" Type="http://schemas.openxmlformats.org/officeDocument/2006/relationships/image" Target="../media/image417.png"/><Relationship Id="rId220" Type="http://schemas.openxmlformats.org/officeDocument/2006/relationships/customXml" Target="../ink/ink110.xml"/><Relationship Id="rId458" Type="http://schemas.openxmlformats.org/officeDocument/2006/relationships/customXml" Target="../ink/ink229.xml"/><Relationship Id="rId665" Type="http://schemas.openxmlformats.org/officeDocument/2006/relationships/image" Target="../media/image340.png"/><Relationship Id="rId872" Type="http://schemas.openxmlformats.org/officeDocument/2006/relationships/customXml" Target="../ink/ink436.xml"/><Relationship Id="rId15" Type="http://schemas.openxmlformats.org/officeDocument/2006/relationships/image" Target="../media/image15.png"/><Relationship Id="rId318" Type="http://schemas.openxmlformats.org/officeDocument/2006/relationships/customXml" Target="../ink/ink159.xml"/><Relationship Id="rId525" Type="http://schemas.openxmlformats.org/officeDocument/2006/relationships/image" Target="../media/image270.png"/><Relationship Id="rId732" Type="http://schemas.openxmlformats.org/officeDocument/2006/relationships/customXml" Target="../ink/ink36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18901B95-58FE-C8D8-0999-A8783446A1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455" r="-1" b="288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E8AFCD-3C1E-DB7F-E30B-1C77A0A5B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1"/>
            <a:ext cx="10515600" cy="2306732"/>
          </a:xfrm>
        </p:spPr>
        <p:txBody>
          <a:bodyPr anchor="t">
            <a:noAutofit/>
          </a:bodyPr>
          <a:lstStyle/>
          <a:p>
            <a:r>
              <a:rPr lang="en-US" dirty="0">
                <a:solidFill>
                  <a:srgbClr val="FFFFFF"/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Ensemble Methods:</a:t>
            </a:r>
            <a:br>
              <a:rPr lang="en-US" dirty="0">
                <a:solidFill>
                  <a:srgbClr val="FFFFFF"/>
                </a:solidFill>
                <a:latin typeface="Bell MT" panose="02020503060305020303" pitchFamily="18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FFFFFF"/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Boosting and BART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2A7BF-DE99-4510-94F0-73D0ABE32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4934" y="4201721"/>
            <a:ext cx="5977716" cy="194981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Intro to Statistical and Machine Learning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Duo Yu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October 24, 2023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E422E38-4E82-71A4-6774-948C680E7498}"/>
              </a:ext>
            </a:extLst>
          </p:cNvPr>
          <p:cNvSpPr txBox="1"/>
          <p:nvPr/>
        </p:nvSpPr>
        <p:spPr>
          <a:xfrm>
            <a:off x="575733" y="2819273"/>
            <a:ext cx="840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This lecture corresponding to textbook sections 8.2.3 -8.2.5</a:t>
            </a:r>
          </a:p>
        </p:txBody>
      </p:sp>
    </p:spTree>
    <p:extLst>
      <p:ext uri="{BB962C8B-B14F-4D97-AF65-F5344CB8AC3E}">
        <p14:creationId xmlns:p14="http://schemas.microsoft.com/office/powerpoint/2010/main" val="4010422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733900"/>
            <a:ext cx="10634472" cy="5616100"/>
          </a:xfrm>
        </p:spPr>
        <p:txBody>
          <a:bodyPr/>
          <a:lstStyle/>
          <a:p>
            <a:r>
              <a:rPr lang="en-US" sz="4400" dirty="0">
                <a:latin typeface="Bell MT" panose="02020503060305020303" pitchFamily="18" charset="0"/>
              </a:rPr>
              <a:t>Q 2. To perform boosting tree, we need to select 3 parameters: number of samples B, tree depth d, and step size λ.</a:t>
            </a:r>
            <a:br>
              <a:rPr lang="en-US" sz="4400" dirty="0">
                <a:latin typeface="Bell MT" panose="02020503060305020303" pitchFamily="18" charset="0"/>
              </a:rPr>
            </a:br>
            <a:br>
              <a:rPr lang="en-US" sz="4400" dirty="0">
                <a:latin typeface="Bell MT" panose="02020503060305020303" pitchFamily="18" charset="0"/>
              </a:rPr>
            </a:br>
            <a:r>
              <a:rPr lang="en-US" sz="4400" dirty="0">
                <a:latin typeface="Bell MT" panose="02020503060305020303" pitchFamily="18" charset="0"/>
              </a:rPr>
              <a:t>How many parameters do we need to select to perform Random Forests?</a:t>
            </a:r>
            <a:br>
              <a:rPr lang="en-US" dirty="0"/>
            </a:br>
            <a:r>
              <a:rPr lang="en-US" dirty="0">
                <a:latin typeface="Bell MT" panose="020205030603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4326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B4E1-9576-59BD-A701-AF052A3F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53475"/>
            <a:ext cx="10634472" cy="1358392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Ensemble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C4ED8-6239-8284-2788-4D1F2B064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811868"/>
            <a:ext cx="10506991" cy="406772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Ensemble combine classifiers to improve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Bell MT" panose="02020503060305020303" pitchFamily="18" charset="0"/>
              </a:rPr>
              <a:t>Bagging</a:t>
            </a:r>
          </a:p>
          <a:p>
            <a:pPr marL="1028700" lvl="1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Bell MT" panose="02020503060305020303" pitchFamily="18" charset="0"/>
              </a:rPr>
              <a:t>Reduce variance (large ensemble cannot cause overfitting)</a:t>
            </a:r>
          </a:p>
          <a:p>
            <a:pPr marL="1028700" lvl="1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Bell MT" panose="02020503060305020303" pitchFamily="18" charset="0"/>
              </a:rPr>
              <a:t>Bias is not changed (much)</a:t>
            </a:r>
          </a:p>
          <a:p>
            <a:pPr marL="1028700" lvl="1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Bell MT" panose="02020503060305020303" pitchFamily="18" charset="0"/>
              </a:rPr>
              <a:t>Parallel</a:t>
            </a:r>
          </a:p>
          <a:p>
            <a:pPr marL="1028700" lvl="1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Bell MT" panose="02020503060305020303" pitchFamily="18" charset="0"/>
              </a:rPr>
              <a:t>Aim to minimize correlation between ensemble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Bell MT" panose="02020503060305020303" pitchFamily="18" charset="0"/>
              </a:rPr>
              <a:t>Boosting</a:t>
            </a:r>
          </a:p>
          <a:p>
            <a:pPr marL="1028700" lvl="1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Bell MT" panose="02020503060305020303" pitchFamily="18" charset="0"/>
              </a:rPr>
              <a:t>Reduce bias</a:t>
            </a:r>
          </a:p>
          <a:p>
            <a:pPr marL="1028700" lvl="1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Bell MT" panose="02020503060305020303" pitchFamily="18" charset="0"/>
              </a:rPr>
              <a:t>Increase variance (large ensemble can cause overfitting)</a:t>
            </a:r>
          </a:p>
          <a:p>
            <a:pPr marL="1028700" lvl="1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Bell MT" panose="02020503060305020303" pitchFamily="18" charset="0"/>
              </a:rPr>
              <a:t>Sequential </a:t>
            </a:r>
          </a:p>
          <a:p>
            <a:pPr marL="1028700" lvl="1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Bell MT" panose="02020503060305020303" pitchFamily="18" charset="0"/>
              </a:rPr>
              <a:t>High dependency between ensemble elements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000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9C44-896C-0D64-3F11-672C940AF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Bayesian Additive Regression Trees (BART)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335F9-A5A2-6045-3276-451F1DD26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306870"/>
            <a:ext cx="10506991" cy="30092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Another ensemble method that uses decision trees as its building blocks.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Relates to both bagging and boosting in tree growing</a:t>
            </a:r>
          </a:p>
        </p:txBody>
      </p:sp>
    </p:spTree>
    <p:extLst>
      <p:ext uri="{BB962C8B-B14F-4D97-AF65-F5344CB8AC3E}">
        <p14:creationId xmlns:p14="http://schemas.microsoft.com/office/powerpoint/2010/main" val="2465805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69928D-6083-648A-4A67-67977CF08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4" y="949911"/>
            <a:ext cx="6055160" cy="4598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A2198C-7DDD-610E-7CD4-F7C17B9FB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615" y="1404891"/>
            <a:ext cx="5841730" cy="404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9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9D3AD8-19C5-2939-BC89-CB7FD18BD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0241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C5CC83-1A52-9E1F-F26E-9110E7766EA6}"/>
                  </a:ext>
                </a:extLst>
              </p:cNvPr>
              <p:cNvSpPr txBox="1"/>
              <p:nvPr/>
            </p:nvSpPr>
            <p:spPr>
              <a:xfrm>
                <a:off x="8202410" y="822910"/>
                <a:ext cx="3684790" cy="2878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i="1" dirty="0">
                    <a:latin typeface="Bell MT" panose="02020503060305020303" pitchFamily="18" charset="0"/>
                  </a:rPr>
                  <a:t>Notation</a:t>
                </a:r>
                <a:r>
                  <a:rPr lang="en-US" sz="2000" b="0" i="1" dirty="0">
                    <a:latin typeface="Cambria Math" panose="02040503050406030204" pitchFamily="18" charset="0"/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>
                    <a:latin typeface="Bell MT" panose="02020503060305020303" pitchFamily="18" charset="0"/>
                  </a:rPr>
                  <a:t>: # of regression trees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latin typeface="Bell MT" panose="02020503060305020303" pitchFamily="18" charset="0"/>
                  </a:rPr>
                  <a:t>: # of iterations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Bell MT" panose="02020503060305020303" pitchFamily="18" charset="0"/>
                  </a:rPr>
                  <a:t>: the prediction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Bell MT" panose="02020503060305020303" pitchFamily="18" charset="0"/>
                  </a:rPr>
                  <a:t> for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th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Bell MT" panose="02020503060305020303" pitchFamily="18" charset="0"/>
                  </a:rPr>
                  <a:t>regression tree used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𝑏𝑡h</m:t>
                    </m:r>
                  </m:oMath>
                </a14:m>
                <a:r>
                  <a:rPr lang="en-US" sz="2000" dirty="0">
                    <a:latin typeface="Bell MT" panose="02020503060305020303" pitchFamily="18" charset="0"/>
                  </a:rPr>
                  <a:t> iteration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>
                    <a:latin typeface="Bell MT" panose="02020503060305020303" pitchFamily="18" charset="0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>
                    <a:latin typeface="Bell MT" panose="02020503060305020303" pitchFamily="18" charset="0"/>
                  </a:rPr>
                  <a:t>: # of burn-in iterations</a:t>
                </a:r>
              </a:p>
              <a:p>
                <a:endParaRPr lang="en-US" dirty="0">
                  <a:latin typeface="Bell MT" panose="02020503060305020303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C5CC83-1A52-9E1F-F26E-9110E7766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410" y="822910"/>
                <a:ext cx="3684790" cy="2878096"/>
              </a:xfrm>
              <a:prstGeom prst="rect">
                <a:avLst/>
              </a:prstGeom>
              <a:blipFill>
                <a:blip r:embed="rId3"/>
                <a:stretch>
                  <a:fillRect l="-1821" t="-1695" b="-4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BF9F275-70D0-9AFE-E2C5-75C94890E6B5}"/>
              </a:ext>
            </a:extLst>
          </p:cNvPr>
          <p:cNvSpPr/>
          <p:nvPr/>
        </p:nvSpPr>
        <p:spPr>
          <a:xfrm>
            <a:off x="5042517" y="3728621"/>
            <a:ext cx="2254928" cy="266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B51D31D-677C-16A2-8815-D1FB81BAFA65}"/>
              </a:ext>
            </a:extLst>
          </p:cNvPr>
          <p:cNvGrpSpPr/>
          <p:nvPr/>
        </p:nvGrpSpPr>
        <p:grpSpPr>
          <a:xfrm>
            <a:off x="756681" y="579443"/>
            <a:ext cx="1051560" cy="387000"/>
            <a:chOff x="756681" y="579443"/>
            <a:chExt cx="1051560" cy="38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7BA2EA3-47DF-3A97-DA83-F455B7F92CDA}"/>
                    </a:ext>
                  </a:extLst>
                </p14:cNvPr>
                <p14:cNvContentPartPr/>
                <p14:nvPr/>
              </p14:nvContentPartPr>
              <p14:xfrm>
                <a:off x="767841" y="585923"/>
                <a:ext cx="40680" cy="2592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7BA2EA3-47DF-3A97-DA83-F455B7F92C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58761" y="576935"/>
                  <a:ext cx="58478" cy="2768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F0C3E79-C644-5904-FF3B-F5BDFD0FF649}"/>
                    </a:ext>
                  </a:extLst>
                </p14:cNvPr>
                <p14:cNvContentPartPr/>
                <p14:nvPr/>
              </p14:nvContentPartPr>
              <p14:xfrm>
                <a:off x="756681" y="579443"/>
                <a:ext cx="239760" cy="358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F0C3E79-C644-5904-FF3B-F5BDFD0FF64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7681" y="570443"/>
                  <a:ext cx="2574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ADA1010-3455-5177-BA34-EBFC5F9C8777}"/>
                    </a:ext>
                  </a:extLst>
                </p14:cNvPr>
                <p14:cNvContentPartPr/>
                <p14:nvPr/>
              </p14:nvContentPartPr>
              <p14:xfrm>
                <a:off x="1076001" y="620123"/>
                <a:ext cx="94320" cy="263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ADA1010-3455-5177-BA34-EBFC5F9C877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67001" y="611123"/>
                  <a:ext cx="1119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D29911F-40AD-296D-C93B-F5EF2553D515}"/>
                    </a:ext>
                  </a:extLst>
                </p14:cNvPr>
                <p14:cNvContentPartPr/>
                <p14:nvPr/>
              </p14:nvContentPartPr>
              <p14:xfrm>
                <a:off x="1162401" y="660443"/>
                <a:ext cx="73080" cy="237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D29911F-40AD-296D-C93B-F5EF2553D5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53401" y="651443"/>
                  <a:ext cx="907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D1AECD5-47D4-1676-2206-C9CE3698F864}"/>
                    </a:ext>
                  </a:extLst>
                </p14:cNvPr>
                <p14:cNvContentPartPr/>
                <p14:nvPr/>
              </p14:nvContentPartPr>
              <p14:xfrm>
                <a:off x="1081041" y="653603"/>
                <a:ext cx="309600" cy="246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D1AECD5-47D4-1676-2206-C9CE3698F86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2041" y="644603"/>
                  <a:ext cx="3272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66639A1-D1BA-3A46-6457-A7702C758298}"/>
                    </a:ext>
                  </a:extLst>
                </p14:cNvPr>
                <p14:cNvContentPartPr/>
                <p14:nvPr/>
              </p14:nvContentPartPr>
              <p14:xfrm>
                <a:off x="1388481" y="628403"/>
                <a:ext cx="181800" cy="231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66639A1-D1BA-3A46-6457-A7702C7582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79481" y="619389"/>
                  <a:ext cx="199440" cy="2495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28CD1A-96D3-4B32-DC1C-766C9039CF50}"/>
                    </a:ext>
                  </a:extLst>
                </p14:cNvPr>
                <p14:cNvContentPartPr/>
                <p14:nvPr/>
              </p14:nvContentPartPr>
              <p14:xfrm>
                <a:off x="1607001" y="628763"/>
                <a:ext cx="201240" cy="38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28CD1A-96D3-4B32-DC1C-766C9039CF5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98001" y="619763"/>
                  <a:ext cx="2188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5A2D4C7-00F0-E295-48FB-F8B89D975F81}"/>
                    </a:ext>
                  </a:extLst>
                </p14:cNvPr>
                <p14:cNvContentPartPr/>
                <p14:nvPr/>
              </p14:nvContentPartPr>
              <p14:xfrm>
                <a:off x="1695561" y="694283"/>
                <a:ext cx="23760" cy="272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5A2D4C7-00F0-E295-48FB-F8B89D975F8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86561" y="685283"/>
                  <a:ext cx="41400" cy="28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2A6986F-925F-06BD-DC7B-0C5BA6202398}"/>
                  </a:ext>
                </a:extLst>
              </p14:cNvPr>
              <p14:cNvContentPartPr/>
              <p14:nvPr/>
            </p14:nvContentPartPr>
            <p14:xfrm>
              <a:off x="2084361" y="679883"/>
              <a:ext cx="19080" cy="24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2A6986F-925F-06BD-DC7B-0C5BA620239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75361" y="671012"/>
                <a:ext cx="36720" cy="42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465E2E5-F2A2-F1C7-AD30-E177528853D7}"/>
                  </a:ext>
                </a:extLst>
              </p14:cNvPr>
              <p14:cNvContentPartPr/>
              <p14:nvPr/>
            </p14:nvContentPartPr>
            <p14:xfrm>
              <a:off x="2130801" y="857003"/>
              <a:ext cx="8640" cy="2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465E2E5-F2A2-F1C7-AD30-E177528853D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21801" y="849003"/>
                <a:ext cx="26280" cy="1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81B5A5A7-03AA-A9C3-26DB-F0F9DC7E2EC6}"/>
              </a:ext>
            </a:extLst>
          </p:cNvPr>
          <p:cNvGrpSpPr/>
          <p:nvPr/>
        </p:nvGrpSpPr>
        <p:grpSpPr>
          <a:xfrm>
            <a:off x="417921" y="1201883"/>
            <a:ext cx="1408320" cy="232920"/>
            <a:chOff x="417921" y="1201883"/>
            <a:chExt cx="1408320" cy="2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820E28B-EBD0-48D7-3588-053F0300981C}"/>
                    </a:ext>
                  </a:extLst>
                </p14:cNvPr>
                <p14:cNvContentPartPr/>
                <p14:nvPr/>
              </p14:nvContentPartPr>
              <p14:xfrm>
                <a:off x="427641" y="1269923"/>
                <a:ext cx="21600" cy="159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820E28B-EBD0-48D7-3588-053F0300981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8488" y="1260923"/>
                  <a:ext cx="39539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251B14E-C43A-DB20-583C-DDCDD18CE97D}"/>
                    </a:ext>
                  </a:extLst>
                </p14:cNvPr>
                <p14:cNvContentPartPr/>
                <p14:nvPr/>
              </p14:nvContentPartPr>
              <p14:xfrm>
                <a:off x="417921" y="1212323"/>
                <a:ext cx="21240" cy="1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251B14E-C43A-DB20-583C-DDCDD18CE97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8921" y="1204823"/>
                  <a:ext cx="38880" cy="165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A0A0DD1-C3B9-A569-0F51-055A0AD755B8}"/>
                    </a:ext>
                  </a:extLst>
                </p14:cNvPr>
                <p14:cNvContentPartPr/>
                <p14:nvPr/>
              </p14:nvContentPartPr>
              <p14:xfrm>
                <a:off x="571281" y="1219163"/>
                <a:ext cx="28080" cy="207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A0A0DD1-C3B9-A569-0F51-055A0AD755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2281" y="1210163"/>
                  <a:ext cx="457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C67AA59-150E-2D87-A3D2-EBCE9104927A}"/>
                    </a:ext>
                  </a:extLst>
                </p14:cNvPr>
                <p14:cNvContentPartPr/>
                <p14:nvPr/>
              </p14:nvContentPartPr>
              <p14:xfrm>
                <a:off x="525561" y="1261283"/>
                <a:ext cx="151920" cy="30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C67AA59-150E-2D87-A3D2-EBCE9104927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6561" y="1252283"/>
                  <a:ext cx="169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5F84F48-7301-DA9B-B6F7-5414E7E8590E}"/>
                    </a:ext>
                  </a:extLst>
                </p14:cNvPr>
                <p14:cNvContentPartPr/>
                <p14:nvPr/>
              </p14:nvContentPartPr>
              <p14:xfrm>
                <a:off x="691161" y="1273163"/>
                <a:ext cx="122760" cy="133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5F84F48-7301-DA9B-B6F7-5414E7E8590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82161" y="1264163"/>
                  <a:ext cx="140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C0BA83F-BA88-08F5-5855-6A3F6F1D9B43}"/>
                    </a:ext>
                  </a:extLst>
                </p14:cNvPr>
                <p14:cNvContentPartPr/>
                <p14:nvPr/>
              </p14:nvContentPartPr>
              <p14:xfrm>
                <a:off x="854961" y="1251923"/>
                <a:ext cx="126360" cy="182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C0BA83F-BA88-08F5-5855-6A3F6F1D9B4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5961" y="1242923"/>
                  <a:ext cx="144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8431C96-C710-228B-122B-03F50A27DD1D}"/>
                    </a:ext>
                  </a:extLst>
                </p14:cNvPr>
                <p14:cNvContentPartPr/>
                <p14:nvPr/>
              </p14:nvContentPartPr>
              <p14:xfrm>
                <a:off x="1016601" y="1268483"/>
                <a:ext cx="188280" cy="153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8431C96-C710-228B-122B-03F50A27DD1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07601" y="1259462"/>
                  <a:ext cx="205920" cy="1706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63FF168-3936-580C-8C38-044D1378F6F5}"/>
                    </a:ext>
                  </a:extLst>
                </p14:cNvPr>
                <p14:cNvContentPartPr/>
                <p14:nvPr/>
              </p14:nvContentPartPr>
              <p14:xfrm>
                <a:off x="1272201" y="1241123"/>
                <a:ext cx="50040" cy="160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63FF168-3936-580C-8C38-044D1378F6F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63201" y="1232123"/>
                  <a:ext cx="676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FE7F93E-CAF1-E3DE-280E-05D106B413EA}"/>
                    </a:ext>
                  </a:extLst>
                </p14:cNvPr>
                <p14:cNvContentPartPr/>
                <p14:nvPr/>
              </p14:nvContentPartPr>
              <p14:xfrm>
                <a:off x="1213521" y="1276043"/>
                <a:ext cx="227880" cy="147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FE7F93E-CAF1-E3DE-280E-05D106B413E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04521" y="1267021"/>
                  <a:ext cx="245520" cy="1652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E262F11-846B-B063-C4FD-0F85C0914822}"/>
                    </a:ext>
                  </a:extLst>
                </p14:cNvPr>
                <p14:cNvContentPartPr/>
                <p14:nvPr/>
              </p14:nvContentPartPr>
              <p14:xfrm>
                <a:off x="1409001" y="1201883"/>
                <a:ext cx="6120" cy="15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E262F11-846B-B063-C4FD-0F85C091482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00001" y="1192883"/>
                  <a:ext cx="237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BFA04EA-3D44-747D-CAAF-1A5CF16B0244}"/>
                    </a:ext>
                  </a:extLst>
                </p14:cNvPr>
                <p14:cNvContentPartPr/>
                <p14:nvPr/>
              </p14:nvContentPartPr>
              <p14:xfrm>
                <a:off x="1498641" y="1281443"/>
                <a:ext cx="115200" cy="118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BFA04EA-3D44-747D-CAAF-1A5CF16B024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89641" y="1272443"/>
                  <a:ext cx="1328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8BE548A-6D9F-9DE7-474D-CB739AC262C8}"/>
                    </a:ext>
                  </a:extLst>
                </p14:cNvPr>
                <p14:cNvContentPartPr/>
                <p14:nvPr/>
              </p14:nvContentPartPr>
              <p14:xfrm>
                <a:off x="1675401" y="1261643"/>
                <a:ext cx="150840" cy="150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8BE548A-6D9F-9DE7-474D-CB739AC262C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66401" y="1252643"/>
                  <a:ext cx="16848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DE39AC2-760F-C108-28C2-C8F954FC545C}"/>
              </a:ext>
            </a:extLst>
          </p:cNvPr>
          <p:cNvGrpSpPr/>
          <p:nvPr/>
        </p:nvGrpSpPr>
        <p:grpSpPr>
          <a:xfrm>
            <a:off x="2855481" y="1108283"/>
            <a:ext cx="681840" cy="261360"/>
            <a:chOff x="2855481" y="1108283"/>
            <a:chExt cx="681840" cy="26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F5EF000-2DBB-FCA1-08CD-7E651795E2FC}"/>
                    </a:ext>
                  </a:extLst>
                </p14:cNvPr>
                <p14:cNvContentPartPr/>
                <p14:nvPr/>
              </p14:nvContentPartPr>
              <p14:xfrm>
                <a:off x="2934681" y="1108283"/>
                <a:ext cx="60480" cy="234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F5EF000-2DBB-FCA1-08CD-7E651795E2F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25681" y="1099283"/>
                  <a:ext cx="781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DEAC0E8-DBAC-9829-2E40-FAAE5EAF7C1E}"/>
                    </a:ext>
                  </a:extLst>
                </p14:cNvPr>
                <p14:cNvContentPartPr/>
                <p14:nvPr/>
              </p14:nvContentPartPr>
              <p14:xfrm>
                <a:off x="2855481" y="1160483"/>
                <a:ext cx="171720" cy="56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DEAC0E8-DBAC-9829-2E40-FAAE5EAF7C1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46462" y="1151483"/>
                  <a:ext cx="189397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3C3D038-509A-91DE-509C-B4F2E02CE8B5}"/>
                    </a:ext>
                  </a:extLst>
                </p14:cNvPr>
                <p14:cNvContentPartPr/>
                <p14:nvPr/>
              </p14:nvContentPartPr>
              <p14:xfrm>
                <a:off x="3007401" y="1190003"/>
                <a:ext cx="99000" cy="158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3C3D038-509A-91DE-509C-B4F2E02CE8B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98401" y="1181003"/>
                  <a:ext cx="1166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34925CB-5016-0AF2-3497-73231FBD41CD}"/>
                    </a:ext>
                  </a:extLst>
                </p14:cNvPr>
                <p14:cNvContentPartPr/>
                <p14:nvPr/>
              </p14:nvContentPartPr>
              <p14:xfrm>
                <a:off x="3076881" y="1219883"/>
                <a:ext cx="119520" cy="127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34925CB-5016-0AF2-3497-73231FBD41C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67881" y="1210883"/>
                  <a:ext cx="1371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56AEADE-AB00-86EB-B436-641CF7BF0119}"/>
                    </a:ext>
                  </a:extLst>
                </p14:cNvPr>
                <p14:cNvContentPartPr/>
                <p14:nvPr/>
              </p14:nvContentPartPr>
              <p14:xfrm>
                <a:off x="3190281" y="1236803"/>
                <a:ext cx="203040" cy="132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56AEADE-AB00-86EB-B436-641CF7BF011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81281" y="1227803"/>
                  <a:ext cx="2206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3CF9252-7EE3-667E-8AFF-15FFC76F8B90}"/>
                    </a:ext>
                  </a:extLst>
                </p14:cNvPr>
                <p14:cNvContentPartPr/>
                <p14:nvPr/>
              </p14:nvContentPartPr>
              <p14:xfrm>
                <a:off x="3522921" y="1170563"/>
                <a:ext cx="14400" cy="186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3CF9252-7EE3-667E-8AFF-15FFC76F8B9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13921" y="1161580"/>
                  <a:ext cx="32040" cy="20444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305FA36-F8FA-3AB6-0932-C552C919EF53}"/>
              </a:ext>
            </a:extLst>
          </p:cNvPr>
          <p:cNvGrpSpPr/>
          <p:nvPr/>
        </p:nvGrpSpPr>
        <p:grpSpPr>
          <a:xfrm>
            <a:off x="3711561" y="1117283"/>
            <a:ext cx="860400" cy="262800"/>
            <a:chOff x="3711561" y="1117283"/>
            <a:chExt cx="860400" cy="2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F3EB792-0643-8FB4-FCD7-16E2CC135E45}"/>
                    </a:ext>
                  </a:extLst>
                </p14:cNvPr>
                <p14:cNvContentPartPr/>
                <p14:nvPr/>
              </p14:nvContentPartPr>
              <p14:xfrm>
                <a:off x="3711561" y="1159403"/>
                <a:ext cx="18000" cy="220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F3EB792-0643-8FB4-FCD7-16E2CC135E4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02561" y="1150403"/>
                  <a:ext cx="356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21CD7C9-6167-C433-E301-0EEA3929DF4E}"/>
                    </a:ext>
                  </a:extLst>
                </p14:cNvPr>
                <p14:cNvContentPartPr/>
                <p14:nvPr/>
              </p14:nvContentPartPr>
              <p14:xfrm>
                <a:off x="3737121" y="1153643"/>
                <a:ext cx="41760" cy="124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21CD7C9-6167-C433-E301-0EEA3929DF4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28121" y="1144643"/>
                  <a:ext cx="594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8458839-61FD-D8A7-1786-3B50EB49F0A2}"/>
                    </a:ext>
                  </a:extLst>
                </p14:cNvPr>
                <p14:cNvContentPartPr/>
                <p14:nvPr/>
              </p14:nvContentPartPr>
              <p14:xfrm>
                <a:off x="3834681" y="1147523"/>
                <a:ext cx="80280" cy="127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8458839-61FD-D8A7-1786-3B50EB49F0A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25681" y="1138523"/>
                  <a:ext cx="97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A63683D-D1E0-BB72-A6DC-206C716A795F}"/>
                    </a:ext>
                  </a:extLst>
                </p14:cNvPr>
                <p14:cNvContentPartPr/>
                <p14:nvPr/>
              </p14:nvContentPartPr>
              <p14:xfrm>
                <a:off x="3907401" y="1183883"/>
                <a:ext cx="111600" cy="133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A63683D-D1E0-BB72-A6DC-206C716A795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98430" y="1174883"/>
                  <a:ext cx="129183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88BC38E-9D69-88C7-19F3-F6397CC634C0}"/>
                    </a:ext>
                  </a:extLst>
                </p14:cNvPr>
                <p14:cNvContentPartPr/>
                <p14:nvPr/>
              </p14:nvContentPartPr>
              <p14:xfrm>
                <a:off x="3995961" y="1117283"/>
                <a:ext cx="215640" cy="191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88BC38E-9D69-88C7-19F3-F6397CC634C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86961" y="1108300"/>
                  <a:ext cx="233280" cy="2087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FF82260-14DB-CFB6-0221-2508C0DAFA43}"/>
                    </a:ext>
                  </a:extLst>
                </p14:cNvPr>
                <p14:cNvContentPartPr/>
                <p14:nvPr/>
              </p14:nvContentPartPr>
              <p14:xfrm>
                <a:off x="4188921" y="1139243"/>
                <a:ext cx="219960" cy="209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FF82260-14DB-CFB6-0221-2508C0DAFA4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79921" y="1130243"/>
                  <a:ext cx="237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7C173F0-38AC-2470-DBD7-44E8E9E014D8}"/>
                    </a:ext>
                  </a:extLst>
                </p14:cNvPr>
                <p14:cNvContentPartPr/>
                <p14:nvPr/>
              </p14:nvContentPartPr>
              <p14:xfrm>
                <a:off x="4410321" y="1142123"/>
                <a:ext cx="61920" cy="195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7C173F0-38AC-2470-DBD7-44E8E9E014D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01321" y="1133123"/>
                  <a:ext cx="795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EB6040D-3C74-D2F8-1A53-BE2E80A6BBF7}"/>
                    </a:ext>
                  </a:extLst>
                </p14:cNvPr>
                <p14:cNvContentPartPr/>
                <p14:nvPr/>
              </p14:nvContentPartPr>
              <p14:xfrm>
                <a:off x="4375041" y="1175243"/>
                <a:ext cx="196920" cy="52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EB6040D-3C74-D2F8-1A53-BE2E80A6BBF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66025" y="1166243"/>
                  <a:ext cx="214592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37A3564-64E9-2630-E02C-DB9890486433}"/>
              </a:ext>
            </a:extLst>
          </p:cNvPr>
          <p:cNvGrpSpPr/>
          <p:nvPr/>
        </p:nvGrpSpPr>
        <p:grpSpPr>
          <a:xfrm>
            <a:off x="5181801" y="1066883"/>
            <a:ext cx="775440" cy="211680"/>
            <a:chOff x="5181801" y="1066883"/>
            <a:chExt cx="775440" cy="21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6E7CE38-C45E-A948-C885-C36D29752633}"/>
                    </a:ext>
                  </a:extLst>
                </p14:cNvPr>
                <p14:cNvContentPartPr/>
                <p14:nvPr/>
              </p14:nvContentPartPr>
              <p14:xfrm>
                <a:off x="5239401" y="1066883"/>
                <a:ext cx="36720" cy="210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6E7CE38-C45E-A948-C885-C36D2975263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30401" y="1057883"/>
                  <a:ext cx="543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16F75B6-E7F1-B1C8-E696-8FFE0A1C1DAC}"/>
                    </a:ext>
                  </a:extLst>
                </p14:cNvPr>
                <p14:cNvContentPartPr/>
                <p14:nvPr/>
              </p14:nvContentPartPr>
              <p14:xfrm>
                <a:off x="5181801" y="1093523"/>
                <a:ext cx="181080" cy="57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16F75B6-E7F1-B1C8-E696-8FFE0A1C1DA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72783" y="1084523"/>
                  <a:ext cx="198755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082B942-ECEB-44B1-E08A-DEC8BF3942AC}"/>
                    </a:ext>
                  </a:extLst>
                </p14:cNvPr>
                <p14:cNvContentPartPr/>
                <p14:nvPr/>
              </p14:nvContentPartPr>
              <p14:xfrm>
                <a:off x="5331201" y="1104323"/>
                <a:ext cx="70200" cy="174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082B942-ECEB-44B1-E08A-DEC8BF3942A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22201" y="1095323"/>
                  <a:ext cx="878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3542758-F7A2-A148-AC3C-C67D4441F15C}"/>
                    </a:ext>
                  </a:extLst>
                </p14:cNvPr>
                <p14:cNvContentPartPr/>
                <p14:nvPr/>
              </p14:nvContentPartPr>
              <p14:xfrm>
                <a:off x="5408601" y="1156163"/>
                <a:ext cx="112680" cy="110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3542758-F7A2-A148-AC3C-C67D4441F15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399601" y="1147163"/>
                  <a:ext cx="130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E0DBF06-541F-E5BC-AF0E-9DDEB07C90A7}"/>
                    </a:ext>
                  </a:extLst>
                </p14:cNvPr>
                <p14:cNvContentPartPr/>
                <p14:nvPr/>
              </p14:nvContentPartPr>
              <p14:xfrm>
                <a:off x="5519841" y="1155803"/>
                <a:ext cx="177480" cy="110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E0DBF06-541F-E5BC-AF0E-9DDEB07C90A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10841" y="1146803"/>
                  <a:ext cx="1951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1E1A068-1966-887D-57C0-4797138D1A01}"/>
                    </a:ext>
                  </a:extLst>
                </p14:cNvPr>
                <p14:cNvContentPartPr/>
                <p14:nvPr/>
              </p14:nvContentPartPr>
              <p14:xfrm>
                <a:off x="5815761" y="1139243"/>
                <a:ext cx="141480" cy="131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1E1A068-1966-887D-57C0-4797138D1A0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06761" y="1130243"/>
                  <a:ext cx="15912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59FE0B9-7FA3-70EC-E5B5-69290969FA27}"/>
              </a:ext>
            </a:extLst>
          </p:cNvPr>
          <p:cNvGrpSpPr/>
          <p:nvPr/>
        </p:nvGrpSpPr>
        <p:grpSpPr>
          <a:xfrm>
            <a:off x="6126441" y="1044923"/>
            <a:ext cx="863280" cy="285840"/>
            <a:chOff x="6126441" y="1044923"/>
            <a:chExt cx="863280" cy="28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41597B-1E76-0E5A-B1CF-4E5162FEADD4}"/>
                    </a:ext>
                  </a:extLst>
                </p14:cNvPr>
                <p14:cNvContentPartPr/>
                <p14:nvPr/>
              </p14:nvContentPartPr>
              <p14:xfrm>
                <a:off x="6126441" y="1094243"/>
                <a:ext cx="8280" cy="236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41597B-1E76-0E5A-B1CF-4E5162FEAD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17441" y="1085243"/>
                  <a:ext cx="259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1749534-F96C-D8F9-D700-2D2771B716AC}"/>
                    </a:ext>
                  </a:extLst>
                </p14:cNvPr>
                <p14:cNvContentPartPr/>
                <p14:nvPr/>
              </p14:nvContentPartPr>
              <p14:xfrm>
                <a:off x="6133641" y="1069043"/>
                <a:ext cx="55440" cy="137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1749534-F96C-D8F9-D700-2D2771B716A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124641" y="1060019"/>
                  <a:ext cx="73080" cy="1548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35E91B0-1402-2445-0FE8-ABB41961820B}"/>
                    </a:ext>
                  </a:extLst>
                </p14:cNvPr>
                <p14:cNvContentPartPr/>
                <p14:nvPr/>
              </p14:nvContentPartPr>
              <p14:xfrm>
                <a:off x="6243081" y="1065443"/>
                <a:ext cx="52560" cy="113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35E91B0-1402-2445-0FE8-ABB41961820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234081" y="1056443"/>
                  <a:ext cx="702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36E387A-9402-52DE-969A-14AA29DF72A4}"/>
                    </a:ext>
                  </a:extLst>
                </p14:cNvPr>
                <p14:cNvContentPartPr/>
                <p14:nvPr/>
              </p14:nvContentPartPr>
              <p14:xfrm>
                <a:off x="6285921" y="1113323"/>
                <a:ext cx="141480" cy="113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36E387A-9402-52DE-969A-14AA29DF72A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276921" y="1104323"/>
                  <a:ext cx="1591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82872F5-ED98-526A-3E8D-98756A7A69AA}"/>
                    </a:ext>
                  </a:extLst>
                </p14:cNvPr>
                <p14:cNvContentPartPr/>
                <p14:nvPr/>
              </p14:nvContentPartPr>
              <p14:xfrm>
                <a:off x="6398601" y="1044923"/>
                <a:ext cx="190800" cy="195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82872F5-ED98-526A-3E8D-98756A7A69A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389618" y="1035923"/>
                  <a:ext cx="208407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FD2A180-9285-BD11-43A8-F1EB3B6B6544}"/>
                    </a:ext>
                  </a:extLst>
                </p14:cNvPr>
                <p14:cNvContentPartPr/>
                <p14:nvPr/>
              </p14:nvContentPartPr>
              <p14:xfrm>
                <a:off x="6588681" y="1050683"/>
                <a:ext cx="163440" cy="195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FD2A180-9285-BD11-43A8-F1EB3B6B654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79681" y="1041683"/>
                  <a:ext cx="1810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2842CBD-0E70-A4A7-FA08-EF2A32A6ABA0}"/>
                    </a:ext>
                  </a:extLst>
                </p14:cNvPr>
                <p14:cNvContentPartPr/>
                <p14:nvPr/>
              </p14:nvContentPartPr>
              <p14:xfrm>
                <a:off x="6774801" y="1061843"/>
                <a:ext cx="107280" cy="153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2842CBD-0E70-A4A7-FA08-EF2A32A6ABA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765801" y="1052843"/>
                  <a:ext cx="1249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B4B07C4-BAC1-9B66-AC81-A2D9E4E04982}"/>
                    </a:ext>
                  </a:extLst>
                </p14:cNvPr>
                <p14:cNvContentPartPr/>
                <p14:nvPr/>
              </p14:nvContentPartPr>
              <p14:xfrm>
                <a:off x="6719721" y="1071203"/>
                <a:ext cx="270000" cy="68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B4B07C4-BAC1-9B66-AC81-A2D9E4E0498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710733" y="1062203"/>
                  <a:ext cx="287617" cy="8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5319D17-3819-963E-DF28-10175417164E}"/>
                  </a:ext>
                </a:extLst>
              </p14:cNvPr>
              <p14:cNvContentPartPr/>
              <p14:nvPr/>
            </p14:nvContentPartPr>
            <p14:xfrm>
              <a:off x="7404801" y="1174163"/>
              <a:ext cx="42120" cy="176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5319D17-3819-963E-DF28-10175417164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395801" y="1165163"/>
                <a:ext cx="597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98DAC2B-470C-07B0-C2CE-908A0E66CB9D}"/>
                  </a:ext>
                </a:extLst>
              </p14:cNvPr>
              <p14:cNvContentPartPr/>
              <p14:nvPr/>
            </p14:nvContentPartPr>
            <p14:xfrm>
              <a:off x="7703601" y="1153283"/>
              <a:ext cx="21600" cy="244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98DAC2B-470C-07B0-C2CE-908A0E66CB9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694601" y="1144283"/>
                <a:ext cx="392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555D0CA-BBD0-569D-FFD5-626F5E2EE7DA}"/>
                  </a:ext>
                </a:extLst>
              </p14:cNvPr>
              <p14:cNvContentPartPr/>
              <p14:nvPr/>
            </p14:nvContentPartPr>
            <p14:xfrm>
              <a:off x="7903041" y="1142123"/>
              <a:ext cx="48600" cy="763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555D0CA-BBD0-569D-FFD5-626F5E2EE7D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894041" y="1133123"/>
                <a:ext cx="66240" cy="9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039E03C8-EAC8-DE1E-1353-F41316C90E5A}"/>
              </a:ext>
            </a:extLst>
          </p:cNvPr>
          <p:cNvGrpSpPr/>
          <p:nvPr/>
        </p:nvGrpSpPr>
        <p:grpSpPr>
          <a:xfrm>
            <a:off x="8441241" y="983003"/>
            <a:ext cx="1707480" cy="299520"/>
            <a:chOff x="8441241" y="983003"/>
            <a:chExt cx="1707480" cy="29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4E2E2C4-08CE-7F15-D0AB-FA3D5F1A462E}"/>
                    </a:ext>
                  </a:extLst>
                </p14:cNvPr>
                <p14:cNvContentPartPr/>
                <p14:nvPr/>
              </p14:nvContentPartPr>
              <p14:xfrm>
                <a:off x="8485881" y="1029443"/>
                <a:ext cx="86040" cy="201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4E2E2C4-08CE-7F15-D0AB-FA3D5F1A462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76881" y="1020443"/>
                  <a:ext cx="1036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C8E6811-3DC4-32F2-211D-5476E37A44CA}"/>
                    </a:ext>
                  </a:extLst>
                </p14:cNvPr>
                <p14:cNvContentPartPr/>
                <p14:nvPr/>
              </p14:nvContentPartPr>
              <p14:xfrm>
                <a:off x="8441241" y="1024763"/>
                <a:ext cx="144720" cy="56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C8E6811-3DC4-32F2-211D-5476E37A44C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32241" y="1015820"/>
                  <a:ext cx="162360" cy="736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5982FC1-E1F9-6234-13F5-B6EF2675A3FD}"/>
                    </a:ext>
                  </a:extLst>
                </p14:cNvPr>
                <p14:cNvContentPartPr/>
                <p14:nvPr/>
              </p14:nvContentPartPr>
              <p14:xfrm>
                <a:off x="8604681" y="1038803"/>
                <a:ext cx="76320" cy="118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5982FC1-E1F9-6234-13F5-B6EF2675A3F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595681" y="1029803"/>
                  <a:ext cx="93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B6468DC-8E7F-B1D8-5A94-C54A7091790F}"/>
                    </a:ext>
                  </a:extLst>
                </p14:cNvPr>
                <p14:cNvContentPartPr/>
                <p14:nvPr/>
              </p14:nvContentPartPr>
              <p14:xfrm>
                <a:off x="8700441" y="1083803"/>
                <a:ext cx="116280" cy="115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B6468DC-8E7F-B1D8-5A94-C54A709179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691441" y="1074803"/>
                  <a:ext cx="1339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5433FA9-F07D-1218-8A30-792620D5FB09}"/>
                    </a:ext>
                  </a:extLst>
                </p14:cNvPr>
                <p14:cNvContentPartPr/>
                <p14:nvPr/>
              </p14:nvContentPartPr>
              <p14:xfrm>
                <a:off x="8804841" y="1121243"/>
                <a:ext cx="195120" cy="105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5433FA9-F07D-1218-8A30-792620D5FB0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795858" y="1112274"/>
                  <a:ext cx="212728" cy="1234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DCB5E3F-B297-792A-C767-99C8A23178D9}"/>
                    </a:ext>
                  </a:extLst>
                </p14:cNvPr>
                <p14:cNvContentPartPr/>
                <p14:nvPr/>
              </p14:nvContentPartPr>
              <p14:xfrm>
                <a:off x="9108681" y="983003"/>
                <a:ext cx="16560" cy="296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DCB5E3F-B297-792A-C767-99C8A23178D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099681" y="974003"/>
                  <a:ext cx="342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CD1AD3E-B6B2-697A-336D-BCCED5918B7D}"/>
                    </a:ext>
                  </a:extLst>
                </p14:cNvPr>
                <p14:cNvContentPartPr/>
                <p14:nvPr/>
              </p14:nvContentPartPr>
              <p14:xfrm>
                <a:off x="9099681" y="1028723"/>
                <a:ext cx="225360" cy="226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CD1AD3E-B6B2-697A-336D-BCCED5918B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90681" y="1019723"/>
                  <a:ext cx="2430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0FC4F90-204C-174A-5AB0-385EB54EB86C}"/>
                    </a:ext>
                  </a:extLst>
                </p14:cNvPr>
                <p14:cNvContentPartPr/>
                <p14:nvPr/>
              </p14:nvContentPartPr>
              <p14:xfrm>
                <a:off x="9453201" y="1094603"/>
                <a:ext cx="11160" cy="1879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0FC4F90-204C-174A-5AB0-385EB54EB86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444201" y="1085603"/>
                  <a:ext cx="288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0E4A2EE-35CD-1513-E95E-88241B2D1695}"/>
                    </a:ext>
                  </a:extLst>
                </p14:cNvPr>
                <p14:cNvContentPartPr/>
                <p14:nvPr/>
              </p14:nvContentPartPr>
              <p14:xfrm>
                <a:off x="9466161" y="1081283"/>
                <a:ext cx="58680" cy="105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0E4A2EE-35CD-1513-E95E-88241B2D169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457105" y="1072283"/>
                  <a:ext cx="76429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06AF816-2C9B-F30E-F98C-F6905B94B690}"/>
                    </a:ext>
                  </a:extLst>
                </p14:cNvPr>
                <p14:cNvContentPartPr/>
                <p14:nvPr/>
              </p14:nvContentPartPr>
              <p14:xfrm>
                <a:off x="9553641" y="1077323"/>
                <a:ext cx="58680" cy="146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06AF816-2C9B-F30E-F98C-F6905B94B69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544641" y="1068323"/>
                  <a:ext cx="763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B4122EA-B1E0-0E4C-BF3E-A9FD71C5C458}"/>
                    </a:ext>
                  </a:extLst>
                </p14:cNvPr>
                <p14:cNvContentPartPr/>
                <p14:nvPr/>
              </p14:nvContentPartPr>
              <p14:xfrm>
                <a:off x="9603321" y="1102523"/>
                <a:ext cx="150120" cy="126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B4122EA-B1E0-0E4C-BF3E-A9FD71C5C45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594321" y="1093523"/>
                  <a:ext cx="1677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1BBC10F-4FAA-AA5C-7C65-11B19FC65A06}"/>
                    </a:ext>
                  </a:extLst>
                </p14:cNvPr>
                <p14:cNvContentPartPr/>
                <p14:nvPr/>
              </p14:nvContentPartPr>
              <p14:xfrm>
                <a:off x="9730401" y="1041323"/>
                <a:ext cx="122040" cy="189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1BBC10F-4FAA-AA5C-7C65-11B19FC65A0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721401" y="1032323"/>
                  <a:ext cx="1396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494E8D5-8D61-C709-F5AF-8B091C853723}"/>
                    </a:ext>
                  </a:extLst>
                </p14:cNvPr>
                <p14:cNvContentPartPr/>
                <p14:nvPr/>
              </p14:nvContentPartPr>
              <p14:xfrm>
                <a:off x="9880161" y="1072643"/>
                <a:ext cx="36720" cy="165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494E8D5-8D61-C709-F5AF-8B091C85372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871161" y="1063643"/>
                  <a:ext cx="543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0F35BAA-21A1-1FAE-8E3B-BCF37DA6AB82}"/>
                    </a:ext>
                  </a:extLst>
                </p14:cNvPr>
                <p14:cNvContentPartPr/>
                <p14:nvPr/>
              </p14:nvContentPartPr>
              <p14:xfrm>
                <a:off x="9950001" y="1143203"/>
                <a:ext cx="82440" cy="88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0F35BAA-21A1-1FAE-8E3B-BCF37DA6AB8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941001" y="1134166"/>
                  <a:ext cx="100080" cy="106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7433E3B-A852-9BD7-7548-8CB59BB4A50C}"/>
                    </a:ext>
                  </a:extLst>
                </p14:cNvPr>
                <p14:cNvContentPartPr/>
                <p14:nvPr/>
              </p14:nvContentPartPr>
              <p14:xfrm>
                <a:off x="10052601" y="1105043"/>
                <a:ext cx="96120" cy="126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7433E3B-A852-9BD7-7548-8CB59BB4A50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043567" y="1096043"/>
                  <a:ext cx="113826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3B380F0-807C-432B-1474-ADB1C27BF238}"/>
              </a:ext>
            </a:extLst>
          </p:cNvPr>
          <p:cNvGrpSpPr/>
          <p:nvPr/>
        </p:nvGrpSpPr>
        <p:grpSpPr>
          <a:xfrm>
            <a:off x="10817241" y="996323"/>
            <a:ext cx="1062000" cy="321840"/>
            <a:chOff x="10817241" y="996323"/>
            <a:chExt cx="1062000" cy="32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7748C23-8964-1267-9EEA-8649B4F10DD9}"/>
                    </a:ext>
                  </a:extLst>
                </p14:cNvPr>
                <p14:cNvContentPartPr/>
                <p14:nvPr/>
              </p14:nvContentPartPr>
              <p14:xfrm>
                <a:off x="10842441" y="1034843"/>
                <a:ext cx="33840" cy="283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7748C23-8964-1267-9EEA-8649B4F10DD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833441" y="1025843"/>
                  <a:ext cx="514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3634B95-F7B9-7AE4-B0B2-B098A1B5B5A6}"/>
                    </a:ext>
                  </a:extLst>
                </p14:cNvPr>
                <p14:cNvContentPartPr/>
                <p14:nvPr/>
              </p14:nvContentPartPr>
              <p14:xfrm>
                <a:off x="10817241" y="1013603"/>
                <a:ext cx="123840" cy="132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3634B95-F7B9-7AE4-B0B2-B098A1B5B5A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808267" y="1004603"/>
                  <a:ext cx="141429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50BD1A0-AB1E-DFB9-96E0-A7D597DA34A5}"/>
                    </a:ext>
                  </a:extLst>
                </p14:cNvPr>
                <p14:cNvContentPartPr/>
                <p14:nvPr/>
              </p14:nvContentPartPr>
              <p14:xfrm>
                <a:off x="10999401" y="1028363"/>
                <a:ext cx="36000" cy="183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50BD1A0-AB1E-DFB9-96E0-A7D597DA34A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90401" y="1019345"/>
                  <a:ext cx="53640" cy="2009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677C62C-3DD6-63E5-89B3-810D73836D31}"/>
                    </a:ext>
                  </a:extLst>
                </p14:cNvPr>
                <p14:cNvContentPartPr/>
                <p14:nvPr/>
              </p14:nvContentPartPr>
              <p14:xfrm>
                <a:off x="11057001" y="1059683"/>
                <a:ext cx="119880" cy="137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677C62C-3DD6-63E5-89B3-810D73836D3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048001" y="1050683"/>
                  <a:ext cx="1375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E4E9318-E24C-993E-B6E2-20A701A632CC}"/>
                    </a:ext>
                  </a:extLst>
                </p14:cNvPr>
                <p14:cNvContentPartPr/>
                <p14:nvPr/>
              </p14:nvContentPartPr>
              <p14:xfrm>
                <a:off x="11174001" y="996323"/>
                <a:ext cx="92160" cy="190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E4E9318-E24C-993E-B6E2-20A701A632C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165001" y="987323"/>
                  <a:ext cx="1098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F500D71-A9F5-BA48-1060-0440763858B3}"/>
                    </a:ext>
                  </a:extLst>
                </p14:cNvPr>
                <p14:cNvContentPartPr/>
                <p14:nvPr/>
              </p14:nvContentPartPr>
              <p14:xfrm>
                <a:off x="11310441" y="1022603"/>
                <a:ext cx="56160" cy="120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F500D71-A9F5-BA48-1060-0440763858B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301441" y="1013576"/>
                  <a:ext cx="73800" cy="1382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F359549-C0D7-06CF-4B80-56038CF18325}"/>
                    </a:ext>
                  </a:extLst>
                </p14:cNvPr>
                <p14:cNvContentPartPr/>
                <p14:nvPr/>
              </p14:nvContentPartPr>
              <p14:xfrm>
                <a:off x="11381721" y="1063283"/>
                <a:ext cx="80640" cy="129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F359549-C0D7-06CF-4B80-56038CF1832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372721" y="1054283"/>
                  <a:ext cx="982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A8EC071-EFAB-1EA1-BBA1-D8A4E6B15C8C}"/>
                    </a:ext>
                  </a:extLst>
                </p14:cNvPr>
                <p14:cNvContentPartPr/>
                <p14:nvPr/>
              </p14:nvContentPartPr>
              <p14:xfrm>
                <a:off x="11501241" y="1020083"/>
                <a:ext cx="40320" cy="156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A8EC071-EFAB-1EA1-BBA1-D8A4E6B15C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492241" y="1011083"/>
                  <a:ext cx="579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7763962-2D23-08F2-08E0-8376009D9282}"/>
                    </a:ext>
                  </a:extLst>
                </p14:cNvPr>
                <p14:cNvContentPartPr/>
                <p14:nvPr/>
              </p14:nvContentPartPr>
              <p14:xfrm>
                <a:off x="11419521" y="1001363"/>
                <a:ext cx="228240" cy="169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7763962-2D23-08F2-08E0-8376009D928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410521" y="992363"/>
                  <a:ext cx="2458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A4766FE-7D56-B688-0C1B-A5F5C152F3FD}"/>
                    </a:ext>
                  </a:extLst>
                </p14:cNvPr>
                <p14:cNvContentPartPr/>
                <p14:nvPr/>
              </p14:nvContentPartPr>
              <p14:xfrm>
                <a:off x="11661081" y="1059323"/>
                <a:ext cx="76320" cy="124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A4766FE-7D56-B688-0C1B-A5F5C152F3F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652081" y="1050297"/>
                  <a:ext cx="93960" cy="1422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420659A-74B9-CA25-012D-2A71A9DB22FA}"/>
                    </a:ext>
                  </a:extLst>
                </p14:cNvPr>
                <p14:cNvContentPartPr/>
                <p14:nvPr/>
              </p14:nvContentPartPr>
              <p14:xfrm>
                <a:off x="11787441" y="1062203"/>
                <a:ext cx="91800" cy="124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420659A-74B9-CA25-012D-2A71A9DB22F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778476" y="1053203"/>
                  <a:ext cx="109371" cy="14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E6C7A40-EF71-A169-427E-92917399F03E}"/>
                  </a:ext>
                </a:extLst>
              </p14:cNvPr>
              <p14:cNvContentPartPr/>
              <p14:nvPr/>
            </p14:nvContentPartPr>
            <p14:xfrm>
              <a:off x="624561" y="1676003"/>
              <a:ext cx="148680" cy="2782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E6C7A40-EF71-A169-427E-92917399F03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15561" y="1667003"/>
                <a:ext cx="166320" cy="29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F4825CD-2DE2-B05F-C30B-99EFCD1D2D94}"/>
              </a:ext>
            </a:extLst>
          </p:cNvPr>
          <p:cNvGrpSpPr/>
          <p:nvPr/>
        </p:nvGrpSpPr>
        <p:grpSpPr>
          <a:xfrm>
            <a:off x="923001" y="1800563"/>
            <a:ext cx="280800" cy="207360"/>
            <a:chOff x="923001" y="1800563"/>
            <a:chExt cx="280800" cy="20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177C486-F4DB-4907-A439-1D9BEF649960}"/>
                    </a:ext>
                  </a:extLst>
                </p14:cNvPr>
                <p14:cNvContentPartPr/>
                <p14:nvPr/>
              </p14:nvContentPartPr>
              <p14:xfrm>
                <a:off x="923001" y="1827923"/>
                <a:ext cx="104760" cy="15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177C486-F4DB-4907-A439-1D9BEF64996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4001" y="1818923"/>
                  <a:ext cx="1224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3CF650C-07D7-88A3-C9F9-29AF3469FC68}"/>
                    </a:ext>
                  </a:extLst>
                </p14:cNvPr>
                <p14:cNvContentPartPr/>
                <p14:nvPr/>
              </p14:nvContentPartPr>
              <p14:xfrm>
                <a:off x="946041" y="1885883"/>
                <a:ext cx="123120" cy="20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3CF650C-07D7-88A3-C9F9-29AF3469FC6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37041" y="1876883"/>
                  <a:ext cx="1407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C63397C-260D-7757-115C-DB0AB573B68E}"/>
                    </a:ext>
                  </a:extLst>
                </p14:cNvPr>
                <p14:cNvContentPartPr/>
                <p14:nvPr/>
              </p14:nvContentPartPr>
              <p14:xfrm>
                <a:off x="1171401" y="1800563"/>
                <a:ext cx="32400" cy="207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C63397C-260D-7757-115C-DB0AB573B68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62401" y="1791563"/>
                  <a:ext cx="50040" cy="22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F376E3CA-A624-2953-D324-0E3E67D7C30D}"/>
                  </a:ext>
                </a:extLst>
              </p14:cNvPr>
              <p14:cNvContentPartPr/>
              <p14:nvPr/>
            </p14:nvContentPartPr>
            <p14:xfrm>
              <a:off x="7878561" y="1160483"/>
              <a:ext cx="87120" cy="5472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F376E3CA-A624-2953-D324-0E3E67D7C30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869561" y="1151483"/>
                <a:ext cx="1047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B2591BC6-C859-A927-AAEC-DCFD2D75791A}"/>
                  </a:ext>
                </a:extLst>
              </p14:cNvPr>
              <p14:cNvContentPartPr/>
              <p14:nvPr/>
            </p14:nvContentPartPr>
            <p14:xfrm>
              <a:off x="7414521" y="1157963"/>
              <a:ext cx="36720" cy="5400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B2591BC6-C859-A927-AAEC-DCFD2D75791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405608" y="1148963"/>
                <a:ext cx="54189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EAC206FD-37F3-148C-24E0-04830C61E1D4}"/>
                  </a:ext>
                </a:extLst>
              </p14:cNvPr>
              <p14:cNvContentPartPr/>
              <p14:nvPr/>
            </p14:nvContentPartPr>
            <p14:xfrm>
              <a:off x="7683441" y="1195043"/>
              <a:ext cx="38520" cy="2124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EAC206FD-37F3-148C-24E0-04830C61E1D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674441" y="1186043"/>
                <a:ext cx="56160" cy="3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2BEFC66-7DEB-B23C-2608-592F932171D3}"/>
              </a:ext>
            </a:extLst>
          </p:cNvPr>
          <p:cNvGrpSpPr/>
          <p:nvPr/>
        </p:nvGrpSpPr>
        <p:grpSpPr>
          <a:xfrm>
            <a:off x="7766961" y="1703003"/>
            <a:ext cx="324360" cy="69480"/>
            <a:chOff x="7766961" y="1703003"/>
            <a:chExt cx="324360" cy="6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223AC24-D541-6D0D-2031-EA7B25206885}"/>
                    </a:ext>
                  </a:extLst>
                </p14:cNvPr>
                <p14:cNvContentPartPr/>
                <p14:nvPr/>
              </p14:nvContentPartPr>
              <p14:xfrm>
                <a:off x="7766961" y="1703003"/>
                <a:ext cx="47880" cy="223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223AC24-D541-6D0D-2031-EA7B2520688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757961" y="1693855"/>
                  <a:ext cx="65520" cy="402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0ADC830-B21F-6A60-4797-34A4394AC487}"/>
                    </a:ext>
                  </a:extLst>
                </p14:cNvPr>
                <p14:cNvContentPartPr/>
                <p14:nvPr/>
              </p14:nvContentPartPr>
              <p14:xfrm>
                <a:off x="7915281" y="1719923"/>
                <a:ext cx="38880" cy="363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0ADC830-B21F-6A60-4797-34A4394AC48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906281" y="1711011"/>
                  <a:ext cx="56520" cy="538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6112197-10DB-D8AA-2A19-3DE4F46B282E}"/>
                    </a:ext>
                  </a:extLst>
                </p14:cNvPr>
                <p14:cNvContentPartPr/>
                <p14:nvPr/>
              </p14:nvContentPartPr>
              <p14:xfrm>
                <a:off x="8061801" y="1727483"/>
                <a:ext cx="29520" cy="381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6112197-10DB-D8AA-2A19-3DE4F46B282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052801" y="1718483"/>
                  <a:ext cx="471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5D66AA7-63BC-C6F6-A25F-F3403EDE1350}"/>
                    </a:ext>
                  </a:extLst>
                </p14:cNvPr>
                <p14:cNvContentPartPr/>
                <p14:nvPr/>
              </p14:nvContentPartPr>
              <p14:xfrm>
                <a:off x="7950561" y="1756283"/>
                <a:ext cx="23760" cy="162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5D66AA7-63BC-C6F6-A25F-F3403EDE135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941561" y="1747078"/>
                  <a:ext cx="41400" cy="3424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DA198A7C-AE89-ACCD-6E50-D896A60A4095}"/>
              </a:ext>
            </a:extLst>
          </p:cNvPr>
          <p:cNvGrpSpPr/>
          <p:nvPr/>
        </p:nvGrpSpPr>
        <p:grpSpPr>
          <a:xfrm>
            <a:off x="630321" y="2362523"/>
            <a:ext cx="503640" cy="331560"/>
            <a:chOff x="630321" y="2362523"/>
            <a:chExt cx="503640" cy="3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75E7845-4A74-7480-A939-542A8A6A5028}"/>
                    </a:ext>
                  </a:extLst>
                </p14:cNvPr>
                <p14:cNvContentPartPr/>
                <p14:nvPr/>
              </p14:nvContentPartPr>
              <p14:xfrm>
                <a:off x="630321" y="2362523"/>
                <a:ext cx="123840" cy="3315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75E7845-4A74-7480-A939-542A8A6A502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21321" y="2353523"/>
                  <a:ext cx="1414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6D17CF1-8880-70E9-9FC9-1C1196206E9B}"/>
                    </a:ext>
                  </a:extLst>
                </p14:cNvPr>
                <p14:cNvContentPartPr/>
                <p14:nvPr/>
              </p14:nvContentPartPr>
              <p14:xfrm>
                <a:off x="855681" y="2528123"/>
                <a:ext cx="84960" cy="234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6D17CF1-8880-70E9-9FC9-1C1196206E9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46719" y="2518982"/>
                  <a:ext cx="102526" cy="413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23C729D-A45B-9536-4C2B-5EBDB88D785E}"/>
                    </a:ext>
                  </a:extLst>
                </p14:cNvPr>
                <p14:cNvContentPartPr/>
                <p14:nvPr/>
              </p14:nvContentPartPr>
              <p14:xfrm>
                <a:off x="854961" y="2596523"/>
                <a:ext cx="118440" cy="514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23C729D-A45B-9536-4C2B-5EBDB88D785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45961" y="2587523"/>
                  <a:ext cx="1360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25209A4-C708-2B28-4874-0C2CC713E92F}"/>
                    </a:ext>
                  </a:extLst>
                </p14:cNvPr>
                <p14:cNvContentPartPr/>
                <p14:nvPr/>
              </p14:nvContentPartPr>
              <p14:xfrm>
                <a:off x="1002921" y="2501123"/>
                <a:ext cx="131040" cy="1929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25209A4-C708-2B28-4874-0C2CC713E92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93921" y="2492123"/>
                  <a:ext cx="148680" cy="21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806DDEEE-7132-F602-7941-513732F41105}"/>
                  </a:ext>
                </a:extLst>
              </p14:cNvPr>
              <p14:cNvContentPartPr/>
              <p14:nvPr/>
            </p14:nvContentPartPr>
            <p14:xfrm>
              <a:off x="2910561" y="1558643"/>
              <a:ext cx="121320" cy="10080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806DDEEE-7132-F602-7941-513732F41105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901588" y="1549643"/>
                <a:ext cx="138908" cy="11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8385BDEA-A2D3-A900-D953-9CFEC52FF645}"/>
              </a:ext>
            </a:extLst>
          </p:cNvPr>
          <p:cNvGrpSpPr/>
          <p:nvPr/>
        </p:nvGrpSpPr>
        <p:grpSpPr>
          <a:xfrm>
            <a:off x="5387361" y="1457483"/>
            <a:ext cx="2126160" cy="551520"/>
            <a:chOff x="5387361" y="1457483"/>
            <a:chExt cx="2126160" cy="55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AB5706D-76A0-55DF-2D2E-843DE2E926D7}"/>
                    </a:ext>
                  </a:extLst>
                </p14:cNvPr>
                <p14:cNvContentPartPr/>
                <p14:nvPr/>
              </p14:nvContentPartPr>
              <p14:xfrm>
                <a:off x="5437401" y="1550363"/>
                <a:ext cx="153360" cy="4586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AB5706D-76A0-55DF-2D2E-843DE2E926D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428401" y="1541363"/>
                  <a:ext cx="17100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A0A7F68-1216-31B8-638F-097B982223F3}"/>
                    </a:ext>
                  </a:extLst>
                </p14:cNvPr>
                <p14:cNvContentPartPr/>
                <p14:nvPr/>
              </p14:nvContentPartPr>
              <p14:xfrm>
                <a:off x="5387361" y="1713803"/>
                <a:ext cx="264600" cy="58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A0A7F68-1216-31B8-638F-097B982223F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378373" y="1704747"/>
                  <a:ext cx="282216" cy="764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24AC3A4-69AD-23C7-DB0A-86CFB1332353}"/>
                    </a:ext>
                  </a:extLst>
                </p14:cNvPr>
                <p14:cNvContentPartPr/>
                <p14:nvPr/>
              </p14:nvContentPartPr>
              <p14:xfrm>
                <a:off x="5696961" y="1514003"/>
                <a:ext cx="28800" cy="1177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24AC3A4-69AD-23C7-DB0A-86CFB133235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687961" y="1505003"/>
                  <a:ext cx="464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E7B6A87-AB2E-8135-233B-0B06FD6FED00}"/>
                    </a:ext>
                  </a:extLst>
                </p14:cNvPr>
                <p14:cNvContentPartPr/>
                <p14:nvPr/>
              </p14:nvContentPartPr>
              <p14:xfrm>
                <a:off x="5701281" y="1861763"/>
                <a:ext cx="155520" cy="1227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E7B6A87-AB2E-8135-233B-0B06FD6FED0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692281" y="1852789"/>
                  <a:ext cx="173160" cy="1403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288C488-21C3-68C0-835F-6910DB478F23}"/>
                    </a:ext>
                  </a:extLst>
                </p14:cNvPr>
                <p14:cNvContentPartPr/>
                <p14:nvPr/>
              </p14:nvContentPartPr>
              <p14:xfrm>
                <a:off x="5923761" y="1702643"/>
                <a:ext cx="98280" cy="1785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288C488-21C3-68C0-835F-6910DB478F2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914728" y="1693643"/>
                  <a:ext cx="115985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D8DC0EA-6A49-C261-6131-93A120FEE5D6}"/>
                    </a:ext>
                  </a:extLst>
                </p14:cNvPr>
                <p14:cNvContentPartPr/>
                <p14:nvPr/>
              </p14:nvContentPartPr>
              <p14:xfrm>
                <a:off x="6025281" y="1730723"/>
                <a:ext cx="187920" cy="113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D8DC0EA-6A49-C261-6131-93A120FEE5D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016264" y="1721723"/>
                  <a:ext cx="205594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8FD7499-87F0-A2FF-897A-10A6579CECF9}"/>
                    </a:ext>
                  </a:extLst>
                </p14:cNvPr>
                <p14:cNvContentPartPr/>
                <p14:nvPr/>
              </p14:nvContentPartPr>
              <p14:xfrm>
                <a:off x="6112401" y="1728203"/>
                <a:ext cx="84600" cy="1407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8FD7499-87F0-A2FF-897A-10A6579CECF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103401" y="1719226"/>
                  <a:ext cx="102240" cy="1583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6847F4D-C728-1404-8A55-E9BDC80263F2}"/>
                    </a:ext>
                  </a:extLst>
                </p14:cNvPr>
                <p14:cNvContentPartPr/>
                <p14:nvPr/>
              </p14:nvContentPartPr>
              <p14:xfrm>
                <a:off x="6205641" y="1736843"/>
                <a:ext cx="96840" cy="1828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6847F4D-C728-1404-8A55-E9BDC80263F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196674" y="1727843"/>
                  <a:ext cx="114415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79D9055-09ED-9412-9F9D-0F46D09DEC2C}"/>
                    </a:ext>
                  </a:extLst>
                </p14:cNvPr>
                <p14:cNvContentPartPr/>
                <p14:nvPr/>
              </p14:nvContentPartPr>
              <p14:xfrm>
                <a:off x="6428121" y="1728563"/>
                <a:ext cx="102960" cy="154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79D9055-09ED-9412-9F9D-0F46D09DEC2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419089" y="1719563"/>
                  <a:ext cx="120662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11993FC-FA21-D382-E107-9EAA6CEDF152}"/>
                    </a:ext>
                  </a:extLst>
                </p14:cNvPr>
                <p14:cNvContentPartPr/>
                <p14:nvPr/>
              </p14:nvContentPartPr>
              <p14:xfrm>
                <a:off x="6447921" y="1832243"/>
                <a:ext cx="39960" cy="122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11993FC-FA21-D382-E107-9EAA6CEDF15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438921" y="1823243"/>
                  <a:ext cx="57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139954A-CF2B-9432-00F4-4127704253E4}"/>
                    </a:ext>
                  </a:extLst>
                </p14:cNvPr>
                <p14:cNvContentPartPr/>
                <p14:nvPr/>
              </p14:nvContentPartPr>
              <p14:xfrm>
                <a:off x="6746361" y="1465763"/>
                <a:ext cx="17640" cy="1346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139954A-CF2B-9432-00F4-4127704253E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737541" y="1456787"/>
                  <a:ext cx="34927" cy="1522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CD03913-14D2-B28A-7B7A-DA735E75BE6B}"/>
                    </a:ext>
                  </a:extLst>
                </p14:cNvPr>
                <p14:cNvContentPartPr/>
                <p14:nvPr/>
              </p14:nvContentPartPr>
              <p14:xfrm>
                <a:off x="6630801" y="1654763"/>
                <a:ext cx="401040" cy="457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CD03913-14D2-B28A-7B7A-DA735E75BE6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21801" y="1645763"/>
                  <a:ext cx="4186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4DDB7D8-93C3-C93C-D6E4-F3264A36D29F}"/>
                    </a:ext>
                  </a:extLst>
                </p14:cNvPr>
                <p14:cNvContentPartPr/>
                <p14:nvPr/>
              </p14:nvContentPartPr>
              <p14:xfrm>
                <a:off x="6712521" y="1810643"/>
                <a:ext cx="95040" cy="1519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4DDB7D8-93C3-C93C-D6E4-F3264A36D29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703521" y="1801622"/>
                  <a:ext cx="112680" cy="1696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32D214B-FB51-0642-4F34-08EFCAC36E39}"/>
                    </a:ext>
                  </a:extLst>
                </p14:cNvPr>
                <p14:cNvContentPartPr/>
                <p14:nvPr/>
              </p14:nvContentPartPr>
              <p14:xfrm>
                <a:off x="6852561" y="1760963"/>
                <a:ext cx="36360" cy="2336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32D214B-FB51-0642-4F34-08EFCAC36E3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843649" y="1751963"/>
                  <a:ext cx="53827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B7481B9-29C9-44B2-AAC7-93D4DA0BA2B7}"/>
                    </a:ext>
                  </a:extLst>
                </p14:cNvPr>
                <p14:cNvContentPartPr/>
                <p14:nvPr/>
              </p14:nvContentPartPr>
              <p14:xfrm>
                <a:off x="6884961" y="1771043"/>
                <a:ext cx="177840" cy="1508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B7481B9-29C9-44B2-AAC7-93D4DA0BA2B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875961" y="1762064"/>
                  <a:ext cx="195480" cy="1684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33433EC-0123-0311-48A4-6222954356D1}"/>
                    </a:ext>
                  </a:extLst>
                </p14:cNvPr>
                <p14:cNvContentPartPr/>
                <p14:nvPr/>
              </p14:nvContentPartPr>
              <p14:xfrm>
                <a:off x="7068921" y="1574483"/>
                <a:ext cx="133920" cy="356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33433EC-0123-0311-48A4-6222954356D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059945" y="1565483"/>
                  <a:ext cx="151513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1F94F6E-BB7B-D2D8-22B6-55D92A8F73ED}"/>
                    </a:ext>
                  </a:extLst>
                </p14:cNvPr>
                <p14:cNvContentPartPr/>
                <p14:nvPr/>
              </p14:nvContentPartPr>
              <p14:xfrm>
                <a:off x="7061001" y="1625243"/>
                <a:ext cx="195840" cy="153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1F94F6E-BB7B-D2D8-22B6-55D92A8F73E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052001" y="1616243"/>
                  <a:ext cx="2134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D48275F-0954-550B-2C5B-7972F48185DF}"/>
                    </a:ext>
                  </a:extLst>
                </p14:cNvPr>
                <p14:cNvContentPartPr/>
                <p14:nvPr/>
              </p14:nvContentPartPr>
              <p14:xfrm>
                <a:off x="7212921" y="1599323"/>
                <a:ext cx="172440" cy="2620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D48275F-0954-550B-2C5B-7972F48185D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203902" y="1590323"/>
                  <a:ext cx="190117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6FD0E41-38EB-4EB8-6995-3F4F4AAF11FC}"/>
                    </a:ext>
                  </a:extLst>
                </p14:cNvPr>
                <p14:cNvContentPartPr/>
                <p14:nvPr/>
              </p14:nvContentPartPr>
              <p14:xfrm>
                <a:off x="7435401" y="1766723"/>
                <a:ext cx="78120" cy="745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6FD0E41-38EB-4EB8-6995-3F4F4AAF11F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426401" y="1757723"/>
                  <a:ext cx="957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AA87A97-C8B5-D8A6-E713-E405ED125A6E}"/>
                    </a:ext>
                  </a:extLst>
                </p14:cNvPr>
                <p14:cNvContentPartPr/>
                <p14:nvPr/>
              </p14:nvContentPartPr>
              <p14:xfrm>
                <a:off x="7482921" y="1669163"/>
                <a:ext cx="22320" cy="64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AA87A97-C8B5-D8A6-E713-E405ED125A6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473921" y="1660637"/>
                  <a:ext cx="39960" cy="231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4446200-4499-300A-B965-2F8F1E7D2A22}"/>
                    </a:ext>
                  </a:extLst>
                </p14:cNvPr>
                <p14:cNvContentPartPr/>
                <p14:nvPr/>
              </p14:nvContentPartPr>
              <p14:xfrm>
                <a:off x="5496441" y="1457483"/>
                <a:ext cx="87480" cy="795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4446200-4499-300A-B965-2F8F1E7D2A2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487404" y="1448483"/>
                  <a:ext cx="105193" cy="9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35607A12-BBEE-F5C3-51B4-8844471F40AA}"/>
                  </a:ext>
                </a:extLst>
              </p14:cNvPr>
              <p14:cNvContentPartPr/>
              <p14:nvPr/>
            </p14:nvContentPartPr>
            <p14:xfrm>
              <a:off x="8612241" y="1409243"/>
              <a:ext cx="100440" cy="10260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35607A12-BBEE-F5C3-51B4-8844471F40AA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603209" y="1400243"/>
                <a:ext cx="118143" cy="12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968EDF0-034E-938F-BEFA-A6729714BC9E}"/>
              </a:ext>
            </a:extLst>
          </p:cNvPr>
          <p:cNvGrpSpPr/>
          <p:nvPr/>
        </p:nvGrpSpPr>
        <p:grpSpPr>
          <a:xfrm>
            <a:off x="10699161" y="1427603"/>
            <a:ext cx="1326600" cy="576000"/>
            <a:chOff x="10699161" y="1427603"/>
            <a:chExt cx="1326600" cy="57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F1E5AEA-0CC0-25C2-F48B-32403231B6F6}"/>
                    </a:ext>
                  </a:extLst>
                </p14:cNvPr>
                <p14:cNvContentPartPr/>
                <p14:nvPr/>
              </p14:nvContentPartPr>
              <p14:xfrm>
                <a:off x="10763241" y="1510763"/>
                <a:ext cx="207360" cy="4928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F1E5AEA-0CC0-25C2-F48B-32403231B6F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754241" y="1501763"/>
                  <a:ext cx="22500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9AC7042-C304-82F7-12D0-D6B46E294BA9}"/>
                    </a:ext>
                  </a:extLst>
                </p14:cNvPr>
                <p14:cNvContentPartPr/>
                <p14:nvPr/>
              </p14:nvContentPartPr>
              <p14:xfrm>
                <a:off x="10699161" y="1673843"/>
                <a:ext cx="329040" cy="183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9AC7042-C304-82F7-12D0-D6B46E294BA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690161" y="1664843"/>
                  <a:ext cx="346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F88B594-ED23-8464-333A-FBFEE3F83972}"/>
                    </a:ext>
                  </a:extLst>
                </p14:cNvPr>
                <p14:cNvContentPartPr/>
                <p14:nvPr/>
              </p14:nvContentPartPr>
              <p14:xfrm>
                <a:off x="11046561" y="1483763"/>
                <a:ext cx="31680" cy="1008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F88B594-ED23-8464-333A-FBFEE3F8397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037561" y="1474763"/>
                  <a:ext cx="49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C6CC51E-C033-C66D-1080-636D916982E1}"/>
                    </a:ext>
                  </a:extLst>
                </p14:cNvPr>
                <p14:cNvContentPartPr/>
                <p14:nvPr/>
              </p14:nvContentPartPr>
              <p14:xfrm>
                <a:off x="11086521" y="1639283"/>
                <a:ext cx="47520" cy="1969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C6CC51E-C033-C66D-1080-636D916982E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077521" y="1630267"/>
                  <a:ext cx="65160" cy="214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24CD501-C3E8-94F0-D4F2-9AEA331EE43A}"/>
                    </a:ext>
                  </a:extLst>
                </p14:cNvPr>
                <p14:cNvContentPartPr/>
                <p14:nvPr/>
              </p14:nvContentPartPr>
              <p14:xfrm>
                <a:off x="11185881" y="1686443"/>
                <a:ext cx="84240" cy="1328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24CD501-C3E8-94F0-D4F2-9AEA331EE43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176881" y="1677443"/>
                  <a:ext cx="1018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68B8F2F-8C5A-FB7B-A239-3BF550520FBF}"/>
                    </a:ext>
                  </a:extLst>
                </p14:cNvPr>
                <p14:cNvContentPartPr/>
                <p14:nvPr/>
              </p14:nvContentPartPr>
              <p14:xfrm>
                <a:off x="11178321" y="1665563"/>
                <a:ext cx="211320" cy="2077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68B8F2F-8C5A-FB7B-A239-3BF550520FB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169321" y="1656563"/>
                  <a:ext cx="2289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8113CA1-0A91-43C0-F4DA-FCE953D78B9D}"/>
                    </a:ext>
                  </a:extLst>
                </p14:cNvPr>
                <p14:cNvContentPartPr/>
                <p14:nvPr/>
              </p14:nvContentPartPr>
              <p14:xfrm>
                <a:off x="11050161" y="1467203"/>
                <a:ext cx="38160" cy="1404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8113CA1-0A91-43C0-F4DA-FCE953D78B9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041161" y="1458203"/>
                  <a:ext cx="558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2DF4D52-EAB7-3D30-7C75-C7DA0B0E367E}"/>
                    </a:ext>
                  </a:extLst>
                </p14:cNvPr>
                <p14:cNvContentPartPr/>
                <p14:nvPr/>
              </p14:nvContentPartPr>
              <p14:xfrm>
                <a:off x="11474601" y="1686443"/>
                <a:ext cx="85320" cy="284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2DF4D52-EAB7-3D30-7C75-C7DA0B0E367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465601" y="1677443"/>
                  <a:ext cx="1029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A4F2AA8-CDF9-1DE4-5051-2275555648AF}"/>
                    </a:ext>
                  </a:extLst>
                </p14:cNvPr>
                <p14:cNvContentPartPr/>
                <p14:nvPr/>
              </p14:nvContentPartPr>
              <p14:xfrm>
                <a:off x="11430321" y="1774643"/>
                <a:ext cx="70920" cy="190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A4F2AA8-CDF9-1DE4-5051-2275555648A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421321" y="1765810"/>
                  <a:ext cx="88560" cy="36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2522C60-8EF3-0DA6-EE85-7C5A573B3A9B}"/>
                    </a:ext>
                  </a:extLst>
                </p14:cNvPr>
                <p14:cNvContentPartPr/>
                <p14:nvPr/>
              </p14:nvContentPartPr>
              <p14:xfrm>
                <a:off x="11644881" y="1716683"/>
                <a:ext cx="340560" cy="90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2522C60-8EF3-0DA6-EE85-7C5A573B3A9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635881" y="1707683"/>
                  <a:ext cx="3582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BEED2AD-5F83-EFB4-F072-D9D54E000BD6}"/>
                    </a:ext>
                  </a:extLst>
                </p14:cNvPr>
                <p14:cNvContentPartPr/>
                <p14:nvPr/>
              </p14:nvContentPartPr>
              <p14:xfrm>
                <a:off x="11744241" y="1808123"/>
                <a:ext cx="150840" cy="1274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BEED2AD-5F83-EFB4-F072-D9D54E000BD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735241" y="1799148"/>
                  <a:ext cx="168480" cy="1450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71BDBFE-7F45-C724-8359-C25C1033CEE2}"/>
                    </a:ext>
                  </a:extLst>
                </p14:cNvPr>
                <p14:cNvContentPartPr/>
                <p14:nvPr/>
              </p14:nvContentPartPr>
              <p14:xfrm>
                <a:off x="11654601" y="1451363"/>
                <a:ext cx="191160" cy="108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71BDBFE-7F45-C724-8359-C25C1033CEE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645618" y="1442363"/>
                  <a:ext cx="208767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CFC9775-06BB-41D5-3588-0CCB8235E0D2}"/>
                    </a:ext>
                  </a:extLst>
                </p14:cNvPr>
                <p14:cNvContentPartPr/>
                <p14:nvPr/>
              </p14:nvContentPartPr>
              <p14:xfrm>
                <a:off x="11632281" y="1474403"/>
                <a:ext cx="208080" cy="1342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CFC9775-06BB-41D5-3588-0CCB8235E0D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623297" y="1465403"/>
                  <a:ext cx="22569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C7CEA32-15E2-2FFB-915E-E6CD503FCD7D}"/>
                    </a:ext>
                  </a:extLst>
                </p14:cNvPr>
                <p14:cNvContentPartPr/>
                <p14:nvPr/>
              </p14:nvContentPartPr>
              <p14:xfrm>
                <a:off x="11786721" y="1435883"/>
                <a:ext cx="126360" cy="1965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C7CEA32-15E2-2FFB-915E-E6CD503FCD7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777721" y="1426866"/>
                  <a:ext cx="144000" cy="2142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6AF2E51-99BD-2828-6B8C-9670D1CEF173}"/>
                    </a:ext>
                  </a:extLst>
                </p14:cNvPr>
                <p14:cNvContentPartPr/>
                <p14:nvPr/>
              </p14:nvContentPartPr>
              <p14:xfrm>
                <a:off x="11973201" y="1572323"/>
                <a:ext cx="33480" cy="547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6AF2E51-99BD-2828-6B8C-9670D1CEF17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964201" y="1563323"/>
                  <a:ext cx="511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90EEE6A-557C-448A-6289-8906B255E16E}"/>
                    </a:ext>
                  </a:extLst>
                </p14:cNvPr>
                <p14:cNvContentPartPr/>
                <p14:nvPr/>
              </p14:nvContentPartPr>
              <p14:xfrm>
                <a:off x="11999121" y="1499243"/>
                <a:ext cx="26640" cy="111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90EEE6A-557C-448A-6289-8906B255E16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989998" y="1490524"/>
                  <a:ext cx="44522" cy="282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7D7B2DC-41A6-0DB1-B036-374815F1BE5A}"/>
                    </a:ext>
                  </a:extLst>
                </p14:cNvPr>
                <p14:cNvContentPartPr/>
                <p14:nvPr/>
              </p14:nvContentPartPr>
              <p14:xfrm>
                <a:off x="10897521" y="1427603"/>
                <a:ext cx="5040" cy="7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7D7B2DC-41A6-0DB1-B036-374815F1BE5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888521" y="1418603"/>
                  <a:ext cx="226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B00C89C6-9F14-0DAE-9FF5-1F0B1EBDEF11}"/>
                    </a:ext>
                  </a:extLst>
                </p14:cNvPr>
                <p14:cNvContentPartPr/>
                <p14:nvPr/>
              </p14:nvContentPartPr>
              <p14:xfrm>
                <a:off x="10823721" y="1429043"/>
                <a:ext cx="96480" cy="738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B00C89C6-9F14-0DAE-9FF5-1F0B1EBDEF1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814721" y="1420043"/>
                  <a:ext cx="114120" cy="9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81423A08-1271-53FE-1567-38AEEF2E26DA}"/>
                  </a:ext>
                </a:extLst>
              </p14:cNvPr>
              <p14:cNvContentPartPr/>
              <p14:nvPr/>
            </p14:nvContentPartPr>
            <p14:xfrm>
              <a:off x="2916681" y="1545323"/>
              <a:ext cx="137160" cy="11916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81423A08-1271-53FE-1567-38AEEF2E26DA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2907681" y="1536323"/>
                <a:ext cx="1548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79DC073C-623C-472B-2EA0-1B13F7398003}"/>
                  </a:ext>
                </a:extLst>
              </p14:cNvPr>
              <p14:cNvContentPartPr/>
              <p14:nvPr/>
            </p14:nvContentPartPr>
            <p14:xfrm>
              <a:off x="231081" y="2131043"/>
              <a:ext cx="11827800" cy="15228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79DC073C-623C-472B-2EA0-1B13F7398003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222081" y="2122064"/>
                <a:ext cx="11845440" cy="169878"/>
              </a:xfrm>
              <a:prstGeom prst="rect">
                <a:avLst/>
              </a:prstGeom>
            </p:spPr>
          </p:pic>
        </mc:Fallback>
      </mc:AlternateContent>
      <p:grpSp>
        <p:nvGrpSpPr>
          <p:cNvPr id="222" name="Group 221">
            <a:extLst>
              <a:ext uri="{FF2B5EF4-FFF2-40B4-BE49-F238E27FC236}">
                <a16:creationId xmlns:a16="http://schemas.microsoft.com/office/drawing/2014/main" id="{61BAA35B-AC9A-A2F1-76EE-93C3FCE5572A}"/>
              </a:ext>
            </a:extLst>
          </p:cNvPr>
          <p:cNvGrpSpPr/>
          <p:nvPr/>
        </p:nvGrpSpPr>
        <p:grpSpPr>
          <a:xfrm>
            <a:off x="2839281" y="1559723"/>
            <a:ext cx="1908720" cy="493200"/>
            <a:chOff x="2839281" y="1559723"/>
            <a:chExt cx="1908720" cy="49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D477FD1-A78A-0166-8DC1-63FDACF5CA0B}"/>
                    </a:ext>
                  </a:extLst>
                </p14:cNvPr>
                <p14:cNvContentPartPr/>
                <p14:nvPr/>
              </p14:nvContentPartPr>
              <p14:xfrm>
                <a:off x="2917761" y="1651883"/>
                <a:ext cx="138240" cy="350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D477FD1-A78A-0166-8DC1-63FDACF5CA0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908761" y="1642874"/>
                  <a:ext cx="155880" cy="367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DCDEF26-B964-29B3-0EEE-40B80D19691B}"/>
                    </a:ext>
                  </a:extLst>
                </p14:cNvPr>
                <p14:cNvContentPartPr/>
                <p14:nvPr/>
              </p14:nvContentPartPr>
              <p14:xfrm>
                <a:off x="2839281" y="1797683"/>
                <a:ext cx="260640" cy="34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DCDEF26-B964-29B3-0EEE-40B80D19691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830269" y="1788683"/>
                  <a:ext cx="278304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08D48EF-B389-7315-DD8C-8CB7721E762D}"/>
                    </a:ext>
                  </a:extLst>
                </p14:cNvPr>
                <p14:cNvContentPartPr/>
                <p14:nvPr/>
              </p14:nvContentPartPr>
              <p14:xfrm>
                <a:off x="3139881" y="1585283"/>
                <a:ext cx="28080" cy="1274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08D48EF-B389-7315-DD8C-8CB7721E762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130881" y="1576283"/>
                  <a:ext cx="457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0DA2203-D31E-E3A8-5B8A-C094D3CE2408}"/>
                    </a:ext>
                  </a:extLst>
                </p14:cNvPr>
                <p14:cNvContentPartPr/>
                <p14:nvPr/>
              </p14:nvContentPartPr>
              <p14:xfrm>
                <a:off x="3143481" y="1858523"/>
                <a:ext cx="35640" cy="137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0DA2203-D31E-E3A8-5B8A-C094D3CE240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134481" y="1849523"/>
                  <a:ext cx="53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5C75FE6-C891-9733-009E-B395C6EFF187}"/>
                    </a:ext>
                  </a:extLst>
                </p14:cNvPr>
                <p14:cNvContentPartPr/>
                <p14:nvPr/>
              </p14:nvContentPartPr>
              <p14:xfrm>
                <a:off x="3292521" y="1724603"/>
                <a:ext cx="45000" cy="209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5C75FE6-C891-9733-009E-B395C6EFF18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283592" y="1715603"/>
                  <a:ext cx="625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EF28692-0BE0-8515-F5D3-4982AF947EA4}"/>
                    </a:ext>
                  </a:extLst>
                </p14:cNvPr>
                <p14:cNvContentPartPr/>
                <p14:nvPr/>
              </p14:nvContentPartPr>
              <p14:xfrm>
                <a:off x="3367041" y="1777163"/>
                <a:ext cx="112680" cy="133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EF28692-0BE0-8515-F5D3-4982AF947EA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358012" y="1768163"/>
                  <a:ext cx="130377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BE9252D-E7C7-CC2C-276C-D48154D3F0F4}"/>
                    </a:ext>
                  </a:extLst>
                </p14:cNvPr>
                <p14:cNvContentPartPr/>
                <p14:nvPr/>
              </p14:nvContentPartPr>
              <p14:xfrm>
                <a:off x="3392601" y="1798043"/>
                <a:ext cx="75960" cy="1274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BE9252D-E7C7-CC2C-276C-D48154D3F0F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383601" y="1789018"/>
                  <a:ext cx="93600" cy="1451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052C826-024F-745B-428C-03410C03D9DD}"/>
                    </a:ext>
                  </a:extLst>
                </p14:cNvPr>
                <p14:cNvContentPartPr/>
                <p14:nvPr/>
              </p14:nvContentPartPr>
              <p14:xfrm>
                <a:off x="3520761" y="1793003"/>
                <a:ext cx="33480" cy="156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052C826-024F-745B-428C-03410C03D9D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511761" y="1784024"/>
                  <a:ext cx="51120" cy="1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84928F9-EE30-5235-A71D-936FC4DBBAB4}"/>
                    </a:ext>
                  </a:extLst>
                </p14:cNvPr>
                <p14:cNvContentPartPr/>
                <p14:nvPr/>
              </p14:nvContentPartPr>
              <p14:xfrm>
                <a:off x="3675561" y="1779683"/>
                <a:ext cx="112680" cy="91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84928F9-EE30-5235-A71D-936FC4DBBAB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666561" y="1770647"/>
                  <a:ext cx="130320" cy="1091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ED3A234-E1D4-CF2A-AB7A-528A23CAD9C7}"/>
                    </a:ext>
                  </a:extLst>
                </p14:cNvPr>
                <p14:cNvContentPartPr/>
                <p14:nvPr/>
              </p14:nvContentPartPr>
              <p14:xfrm>
                <a:off x="3971121" y="1559723"/>
                <a:ext cx="9720" cy="114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ED3A234-E1D4-CF2A-AB7A-528A23CAD9C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962442" y="1550723"/>
                  <a:ext cx="2673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8961C5B-1C2B-0985-12AB-C40235930215}"/>
                    </a:ext>
                  </a:extLst>
                </p14:cNvPr>
                <p14:cNvContentPartPr/>
                <p14:nvPr/>
              </p14:nvContentPartPr>
              <p14:xfrm>
                <a:off x="3882921" y="1745843"/>
                <a:ext cx="311400" cy="30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8961C5B-1C2B-0985-12AB-C4023593021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873921" y="1736843"/>
                  <a:ext cx="3290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EAA49AF-5D6E-531B-8D7B-23291C1592B2}"/>
                    </a:ext>
                  </a:extLst>
                </p14:cNvPr>
                <p14:cNvContentPartPr/>
                <p14:nvPr/>
              </p14:nvContentPartPr>
              <p14:xfrm>
                <a:off x="3928641" y="1865003"/>
                <a:ext cx="84960" cy="1688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EAA49AF-5D6E-531B-8D7B-23291C1592B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919641" y="1855984"/>
                  <a:ext cx="102600" cy="1865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54E6D8E-9D2B-ED10-517B-741A2F9F181D}"/>
                    </a:ext>
                  </a:extLst>
                </p14:cNvPr>
                <p14:cNvContentPartPr/>
                <p14:nvPr/>
              </p14:nvContentPartPr>
              <p14:xfrm>
                <a:off x="4082721" y="1836923"/>
                <a:ext cx="10080" cy="216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54E6D8E-9D2B-ED10-517B-741A2F9F181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073721" y="1827923"/>
                  <a:ext cx="277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2178B79-9158-84FA-1731-3FD0127DD029}"/>
                    </a:ext>
                  </a:extLst>
                </p14:cNvPr>
                <p14:cNvContentPartPr/>
                <p14:nvPr/>
              </p14:nvContentPartPr>
              <p14:xfrm>
                <a:off x="4096041" y="1880123"/>
                <a:ext cx="131760" cy="134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2178B79-9158-84FA-1731-3FD0127DD02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087041" y="1871123"/>
                  <a:ext cx="1494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B156544-017C-51DD-88A2-ACDB8C645C50}"/>
                    </a:ext>
                  </a:extLst>
                </p14:cNvPr>
                <p14:cNvContentPartPr/>
                <p14:nvPr/>
              </p14:nvContentPartPr>
              <p14:xfrm>
                <a:off x="4270641" y="1673483"/>
                <a:ext cx="149400" cy="30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B156544-017C-51DD-88A2-ACDB8C645C5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261641" y="1664483"/>
                  <a:ext cx="1670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7F7D110-244D-D65A-DC2A-273061262AFF}"/>
                    </a:ext>
                  </a:extLst>
                </p14:cNvPr>
                <p14:cNvContentPartPr/>
                <p14:nvPr/>
              </p14:nvContentPartPr>
              <p14:xfrm>
                <a:off x="4270281" y="1721723"/>
                <a:ext cx="173160" cy="1479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7F7D110-244D-D65A-DC2A-273061262AF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261281" y="1712701"/>
                  <a:ext cx="190800" cy="165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6BCDB5C-BBBE-F12D-8B5C-2916CD434D4F}"/>
                    </a:ext>
                  </a:extLst>
                </p14:cNvPr>
                <p14:cNvContentPartPr/>
                <p14:nvPr/>
              </p14:nvContentPartPr>
              <p14:xfrm>
                <a:off x="4470801" y="1667363"/>
                <a:ext cx="160560" cy="3013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6BCDB5C-BBBE-F12D-8B5C-2916CD434D4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461801" y="1658363"/>
                  <a:ext cx="1782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02C44AC-1FE2-031B-241C-8AF22EC5E328}"/>
                    </a:ext>
                  </a:extLst>
                </p14:cNvPr>
                <p14:cNvContentPartPr/>
                <p14:nvPr/>
              </p14:nvContentPartPr>
              <p14:xfrm>
                <a:off x="4691121" y="1875803"/>
                <a:ext cx="51120" cy="777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02C44AC-1FE2-031B-241C-8AF22EC5E32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682121" y="1866803"/>
                  <a:ext cx="68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C0139B5-44D1-F838-1DC2-36069FD2F33A}"/>
                    </a:ext>
                  </a:extLst>
                </p14:cNvPr>
                <p14:cNvContentPartPr/>
                <p14:nvPr/>
              </p14:nvContentPartPr>
              <p14:xfrm>
                <a:off x="4722081" y="1786163"/>
                <a:ext cx="25920" cy="162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C0139B5-44D1-F838-1DC2-36069FD2F33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713204" y="1777163"/>
                  <a:ext cx="43318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8E734C8-F30A-A6FD-B5A4-09D867618FB6}"/>
                    </a:ext>
                  </a:extLst>
                </p14:cNvPr>
                <p14:cNvContentPartPr/>
                <p14:nvPr/>
              </p14:nvContentPartPr>
              <p14:xfrm>
                <a:off x="3119361" y="1572323"/>
                <a:ext cx="67320" cy="1882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8E734C8-F30A-A6FD-B5A4-09D867618FB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110313" y="1563323"/>
                  <a:ext cx="85055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998CA009-41B5-B2FA-96B9-32CD808E2E6E}"/>
              </a:ext>
            </a:extLst>
          </p:cNvPr>
          <p:cNvGrpSpPr/>
          <p:nvPr/>
        </p:nvGrpSpPr>
        <p:grpSpPr>
          <a:xfrm>
            <a:off x="8519001" y="1487363"/>
            <a:ext cx="1895040" cy="547200"/>
            <a:chOff x="8519001" y="1487363"/>
            <a:chExt cx="1895040" cy="54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293DD01-EDBC-E8B2-ACE7-867697DFD2F1}"/>
                    </a:ext>
                  </a:extLst>
                </p14:cNvPr>
                <p14:cNvContentPartPr/>
                <p14:nvPr/>
              </p14:nvContentPartPr>
              <p14:xfrm>
                <a:off x="8581281" y="1531643"/>
                <a:ext cx="155520" cy="4636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293DD01-EDBC-E8B2-ACE7-867697DFD2F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572281" y="1522643"/>
                  <a:ext cx="17316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307AFE0-0230-82F7-F6A2-C51C091C0ECA}"/>
                    </a:ext>
                  </a:extLst>
                </p14:cNvPr>
                <p14:cNvContentPartPr/>
                <p14:nvPr/>
              </p14:nvContentPartPr>
              <p14:xfrm>
                <a:off x="8519001" y="1709843"/>
                <a:ext cx="313920" cy="406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307AFE0-0230-82F7-F6A2-C51C091C0EC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510001" y="1700843"/>
                  <a:ext cx="3315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C739F93-8BCB-2CC7-7523-70A95ED7C9E5}"/>
                    </a:ext>
                  </a:extLst>
                </p14:cNvPr>
                <p14:cNvContentPartPr/>
                <p14:nvPr/>
              </p14:nvContentPartPr>
              <p14:xfrm>
                <a:off x="8828241" y="1819283"/>
                <a:ext cx="28080" cy="2152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C739F93-8BCB-2CC7-7523-70A95ED7C9E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819241" y="1810283"/>
                  <a:ext cx="45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474831E-6ECA-413E-AF0F-3F616BF961E1}"/>
                    </a:ext>
                  </a:extLst>
                </p14:cNvPr>
                <p14:cNvContentPartPr/>
                <p14:nvPr/>
              </p14:nvContentPartPr>
              <p14:xfrm>
                <a:off x="8835441" y="1861403"/>
                <a:ext cx="181080" cy="1692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474831E-6ECA-413E-AF0F-3F616BF961E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826441" y="1852403"/>
                  <a:ext cx="1987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54146B6-4F03-839C-FCD6-48E7D6D6AF3F}"/>
                    </a:ext>
                  </a:extLst>
                </p14:cNvPr>
                <p14:cNvContentPartPr/>
                <p14:nvPr/>
              </p14:nvContentPartPr>
              <p14:xfrm>
                <a:off x="8871441" y="1498163"/>
                <a:ext cx="22680" cy="975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54146B6-4F03-839C-FCD6-48E7D6D6AF3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862441" y="1489163"/>
                  <a:ext cx="403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32BF2B4-F3CE-CAE2-5B68-FFD4102DD9D0}"/>
                    </a:ext>
                  </a:extLst>
                </p14:cNvPr>
                <p14:cNvContentPartPr/>
                <p14:nvPr/>
              </p14:nvContentPartPr>
              <p14:xfrm>
                <a:off x="9081321" y="1645403"/>
                <a:ext cx="42120" cy="1663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32BF2B4-F3CE-CAE2-5B68-FFD4102DD9D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072321" y="1636403"/>
                  <a:ext cx="597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6D01184-ABD4-E8D8-777E-AABB258CA0AA}"/>
                    </a:ext>
                  </a:extLst>
                </p14:cNvPr>
                <p14:cNvContentPartPr/>
                <p14:nvPr/>
              </p14:nvContentPartPr>
              <p14:xfrm>
                <a:off x="9140361" y="1694003"/>
                <a:ext cx="175320" cy="1011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6D01184-ABD4-E8D8-777E-AABB258CA0A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131379" y="1685003"/>
                  <a:ext cx="192924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21FFE60-A665-6870-EDA8-110D8C1A2F09}"/>
                    </a:ext>
                  </a:extLst>
                </p14:cNvPr>
                <p14:cNvContentPartPr/>
                <p14:nvPr/>
              </p14:nvContentPartPr>
              <p14:xfrm>
                <a:off x="9185721" y="1684643"/>
                <a:ext cx="102960" cy="1339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21FFE60-A665-6870-EDA8-110D8C1A2F0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176689" y="1675619"/>
                  <a:ext cx="120662" cy="151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ED4AB10-4387-D666-F55D-D6FE27EBA867}"/>
                    </a:ext>
                  </a:extLst>
                </p14:cNvPr>
                <p14:cNvContentPartPr/>
                <p14:nvPr/>
              </p14:nvContentPartPr>
              <p14:xfrm>
                <a:off x="9309561" y="1677443"/>
                <a:ext cx="50400" cy="1828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ED4AB10-4387-D666-F55D-D6FE27EBA86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300561" y="1668443"/>
                  <a:ext cx="68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FED0192-8EE4-4B3C-723C-7628284EB401}"/>
                    </a:ext>
                  </a:extLst>
                </p14:cNvPr>
                <p14:cNvContentPartPr/>
                <p14:nvPr/>
              </p14:nvContentPartPr>
              <p14:xfrm>
                <a:off x="9462561" y="1704803"/>
                <a:ext cx="99720" cy="928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FED0192-8EE4-4B3C-723C-7628284EB40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453561" y="1695803"/>
                  <a:ext cx="1173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5F78A5D-C158-D62E-3008-5BB838C16102}"/>
                    </a:ext>
                  </a:extLst>
                </p14:cNvPr>
                <p14:cNvContentPartPr/>
                <p14:nvPr/>
              </p14:nvContentPartPr>
              <p14:xfrm>
                <a:off x="9774681" y="1487363"/>
                <a:ext cx="8280" cy="1101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5F78A5D-C158-D62E-3008-5BB838C1610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765272" y="1478363"/>
                  <a:ext cx="26722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9235C75-5C89-5FEC-2835-8C24513EE9FD}"/>
                    </a:ext>
                  </a:extLst>
                </p14:cNvPr>
                <p14:cNvContentPartPr/>
                <p14:nvPr/>
              </p14:nvContentPartPr>
              <p14:xfrm>
                <a:off x="9605481" y="1683203"/>
                <a:ext cx="324360" cy="108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9235C75-5C89-5FEC-2835-8C24513EE9FD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596481" y="1673893"/>
                  <a:ext cx="342000" cy="29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65842F2-E212-2318-294D-4F0D0CAAA89B}"/>
                    </a:ext>
                  </a:extLst>
                </p14:cNvPr>
                <p14:cNvContentPartPr/>
                <p14:nvPr/>
              </p14:nvContentPartPr>
              <p14:xfrm>
                <a:off x="9683601" y="1786523"/>
                <a:ext cx="102600" cy="1159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65842F2-E212-2318-294D-4F0D0CAAA89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674601" y="1777523"/>
                  <a:ext cx="1202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5B1CC95-735D-CEEC-D1CF-4AB099584EB4}"/>
                    </a:ext>
                  </a:extLst>
                </p14:cNvPr>
                <p14:cNvContentPartPr/>
                <p14:nvPr/>
              </p14:nvContentPartPr>
              <p14:xfrm>
                <a:off x="9824001" y="1771043"/>
                <a:ext cx="22320" cy="1486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5B1CC95-735D-CEEC-D1CF-4AB099584EB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815001" y="1762043"/>
                  <a:ext cx="399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5BEA721-557D-C1F6-2929-FB41AD2BFF1A}"/>
                    </a:ext>
                  </a:extLst>
                </p14:cNvPr>
                <p14:cNvContentPartPr/>
                <p14:nvPr/>
              </p14:nvContentPartPr>
              <p14:xfrm>
                <a:off x="9844161" y="1809563"/>
                <a:ext cx="105120" cy="838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5BEA721-557D-C1F6-2929-FB41AD2BFF1A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835161" y="1800524"/>
                  <a:ext cx="122760" cy="101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95CD7FC-7618-CCE3-7493-9B7B35F9F748}"/>
                    </a:ext>
                  </a:extLst>
                </p14:cNvPr>
                <p14:cNvContentPartPr/>
                <p14:nvPr/>
              </p14:nvContentPartPr>
              <p14:xfrm>
                <a:off x="9964761" y="1654043"/>
                <a:ext cx="167760" cy="79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95CD7FC-7618-CCE3-7493-9B7B35F9F74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955761" y="1645043"/>
                  <a:ext cx="185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0068A96-BBBE-EBAC-1717-3BFDC20CE6E8}"/>
                    </a:ext>
                  </a:extLst>
                </p14:cNvPr>
                <p14:cNvContentPartPr/>
                <p14:nvPr/>
              </p14:nvContentPartPr>
              <p14:xfrm>
                <a:off x="9946041" y="1673843"/>
                <a:ext cx="214920" cy="1666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0068A96-BBBE-EBAC-1717-3BFDC20CE6E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937041" y="1664862"/>
                  <a:ext cx="232560" cy="184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81623D8-5427-B07B-E700-2AAD39263ADA}"/>
                    </a:ext>
                  </a:extLst>
                </p14:cNvPr>
                <p14:cNvContentPartPr/>
                <p14:nvPr/>
              </p14:nvContentPartPr>
              <p14:xfrm>
                <a:off x="10140441" y="1668083"/>
                <a:ext cx="9360" cy="190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81623D8-5427-B07B-E700-2AAD39263AD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131081" y="1659250"/>
                  <a:ext cx="27706" cy="36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8E007A1-AEC0-6F76-6211-6BD7DFAD77F7}"/>
                    </a:ext>
                  </a:extLst>
                </p14:cNvPr>
                <p14:cNvContentPartPr/>
                <p14:nvPr/>
              </p14:nvContentPartPr>
              <p14:xfrm>
                <a:off x="10070601" y="1651523"/>
                <a:ext cx="191880" cy="2998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8E007A1-AEC0-6F76-6211-6BD7DFAD77F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061601" y="1642523"/>
                  <a:ext cx="2095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1C0301E-4D91-B343-C49F-A99599553AAB}"/>
                    </a:ext>
                  </a:extLst>
                </p14:cNvPr>
                <p14:cNvContentPartPr/>
                <p14:nvPr/>
              </p14:nvContentPartPr>
              <p14:xfrm>
                <a:off x="10347441" y="1858163"/>
                <a:ext cx="63000" cy="572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1C0301E-4D91-B343-C49F-A99599553AA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338492" y="1849163"/>
                  <a:ext cx="805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FE12F24-CB92-36CE-A958-E42E20F16635}"/>
                    </a:ext>
                  </a:extLst>
                </p14:cNvPr>
                <p14:cNvContentPartPr/>
                <p14:nvPr/>
              </p14:nvContentPartPr>
              <p14:xfrm>
                <a:off x="10365081" y="1758443"/>
                <a:ext cx="48960" cy="93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FE12F24-CB92-36CE-A958-E42E20F1663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356081" y="1749443"/>
                  <a:ext cx="666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12ED1A92-0250-A896-BA3B-BA9D961C2F29}"/>
                    </a:ext>
                  </a:extLst>
                </p14:cNvPr>
                <p14:cNvContentPartPr/>
                <p14:nvPr/>
              </p14:nvContentPartPr>
              <p14:xfrm>
                <a:off x="10129641" y="1662323"/>
                <a:ext cx="38880" cy="1080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12ED1A92-0250-A896-BA3B-BA9D961C2F2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120724" y="1653323"/>
                  <a:ext cx="56358" cy="12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24BB26C8-20D4-44D7-5A7C-3EBA6B403E8C}"/>
                  </a:ext>
                </a:extLst>
              </p14:cNvPr>
              <p14:cNvContentPartPr/>
              <p14:nvPr/>
            </p14:nvContentPartPr>
            <p14:xfrm>
              <a:off x="1455441" y="2398163"/>
              <a:ext cx="164520" cy="226296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24BB26C8-20D4-44D7-5A7C-3EBA6B403E8C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446441" y="2389162"/>
                <a:ext cx="182160" cy="2280603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62F56EF4-6521-6D57-A1B1-25C3170B350D}"/>
              </a:ext>
            </a:extLst>
          </p:cNvPr>
          <p:cNvGrpSpPr/>
          <p:nvPr/>
        </p:nvGrpSpPr>
        <p:grpSpPr>
          <a:xfrm>
            <a:off x="1698081" y="2394203"/>
            <a:ext cx="516600" cy="322920"/>
            <a:chOff x="1698081" y="2394203"/>
            <a:chExt cx="516600" cy="32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5851631-96ED-D6AF-D97A-3A6CC83C27FF}"/>
                    </a:ext>
                  </a:extLst>
                </p14:cNvPr>
                <p14:cNvContentPartPr/>
                <p14:nvPr/>
              </p14:nvContentPartPr>
              <p14:xfrm>
                <a:off x="1698081" y="2394203"/>
                <a:ext cx="124200" cy="2102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5851631-96ED-D6AF-D97A-3A6CC83C27FF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689081" y="2385203"/>
                  <a:ext cx="1418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4B44D43-7D82-E343-820C-415A331D3DD6}"/>
                    </a:ext>
                  </a:extLst>
                </p14:cNvPr>
                <p14:cNvContentPartPr/>
                <p14:nvPr/>
              </p14:nvContentPartPr>
              <p14:xfrm>
                <a:off x="1892841" y="2439203"/>
                <a:ext cx="32040" cy="1720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4B44D43-7D82-E343-820C-415A331D3DD6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883841" y="2430184"/>
                  <a:ext cx="49680" cy="1897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8A069C0-8737-08F9-63B2-BACAC4689DE0}"/>
                    </a:ext>
                  </a:extLst>
                </p14:cNvPr>
                <p14:cNvContentPartPr/>
                <p14:nvPr/>
              </p14:nvContentPartPr>
              <p14:xfrm>
                <a:off x="1865841" y="2498243"/>
                <a:ext cx="54360" cy="108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8A069C0-8737-08F9-63B2-BACAC4689DE0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856841" y="2489243"/>
                  <a:ext cx="720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759A28E-D81C-EE45-15D9-A05AE76702C1}"/>
                    </a:ext>
                  </a:extLst>
                </p14:cNvPr>
                <p14:cNvContentPartPr/>
                <p14:nvPr/>
              </p14:nvContentPartPr>
              <p14:xfrm>
                <a:off x="1971321" y="2456483"/>
                <a:ext cx="201960" cy="2606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6759A28E-D81C-EE45-15D9-A05AE76702C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962321" y="2447483"/>
                  <a:ext cx="2196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88CFCE1A-1924-C1F5-23D5-73EE15DBB186}"/>
                    </a:ext>
                  </a:extLst>
                </p14:cNvPr>
                <p14:cNvContentPartPr/>
                <p14:nvPr/>
              </p14:nvContentPartPr>
              <p14:xfrm>
                <a:off x="2147001" y="2479163"/>
                <a:ext cx="67680" cy="1054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88CFCE1A-1924-C1F5-23D5-73EE15DBB18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138001" y="2470163"/>
                  <a:ext cx="8532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D0BF7238-0EDF-9F3B-11CB-387F29F3B3E8}"/>
              </a:ext>
            </a:extLst>
          </p:cNvPr>
          <p:cNvGrpSpPr/>
          <p:nvPr/>
        </p:nvGrpSpPr>
        <p:grpSpPr>
          <a:xfrm>
            <a:off x="2405841" y="2443523"/>
            <a:ext cx="149040" cy="144000"/>
            <a:chOff x="2405841" y="2443523"/>
            <a:chExt cx="149040" cy="14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2F23E5B-16E5-62C3-53FD-0C6D8F1C3D0B}"/>
                    </a:ext>
                  </a:extLst>
                </p14:cNvPr>
                <p14:cNvContentPartPr/>
                <p14:nvPr/>
              </p14:nvContentPartPr>
              <p14:xfrm>
                <a:off x="2405841" y="2443523"/>
                <a:ext cx="18000" cy="1339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2F23E5B-16E5-62C3-53FD-0C6D8F1C3D0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396841" y="2434523"/>
                  <a:ext cx="356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708A920A-911F-568A-87B1-A2F10173069F}"/>
                    </a:ext>
                  </a:extLst>
                </p14:cNvPr>
                <p14:cNvContentPartPr/>
                <p14:nvPr/>
              </p14:nvContentPartPr>
              <p14:xfrm>
                <a:off x="2537241" y="2577803"/>
                <a:ext cx="17640" cy="97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708A920A-911F-568A-87B1-A2F10173069F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528053" y="2569124"/>
                  <a:ext cx="35648" cy="2673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C6066EA1-1C0F-5449-4028-F19AEB985F9D}"/>
              </a:ext>
            </a:extLst>
          </p:cNvPr>
          <p:cNvGrpSpPr/>
          <p:nvPr/>
        </p:nvGrpSpPr>
        <p:grpSpPr>
          <a:xfrm>
            <a:off x="2974281" y="2375123"/>
            <a:ext cx="755640" cy="346680"/>
            <a:chOff x="2974281" y="2375123"/>
            <a:chExt cx="755640" cy="34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B1FFA7CA-2FFE-4016-286D-AA80D3105135}"/>
                    </a:ext>
                  </a:extLst>
                </p14:cNvPr>
                <p14:cNvContentPartPr/>
                <p14:nvPr/>
              </p14:nvContentPartPr>
              <p14:xfrm>
                <a:off x="2974281" y="2417963"/>
                <a:ext cx="114120" cy="1548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B1FFA7CA-2FFE-4016-286D-AA80D3105135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965309" y="2408963"/>
                  <a:ext cx="131705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8C67AC5-F2D1-8DDC-D735-96AE178B5D72}"/>
                    </a:ext>
                  </a:extLst>
                </p14:cNvPr>
                <p14:cNvContentPartPr/>
                <p14:nvPr/>
              </p14:nvContentPartPr>
              <p14:xfrm>
                <a:off x="3128361" y="2419043"/>
                <a:ext cx="11160" cy="3027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8C67AC5-F2D1-8DDC-D735-96AE178B5D7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119361" y="2410043"/>
                  <a:ext cx="288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61B2A5E-E81D-4343-FE20-A66771DE13AC}"/>
                    </a:ext>
                  </a:extLst>
                </p14:cNvPr>
                <p14:cNvContentPartPr/>
                <p14:nvPr/>
              </p14:nvContentPartPr>
              <p14:xfrm>
                <a:off x="3121161" y="2439203"/>
                <a:ext cx="70560" cy="1328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61B2A5E-E81D-4343-FE20-A66771DE13A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112161" y="2430203"/>
                  <a:ext cx="882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02727735-928F-46FD-F44A-EE161C28FC99}"/>
                    </a:ext>
                  </a:extLst>
                </p14:cNvPr>
                <p14:cNvContentPartPr/>
                <p14:nvPr/>
              </p14:nvContentPartPr>
              <p14:xfrm>
                <a:off x="3174801" y="2375123"/>
                <a:ext cx="136440" cy="2232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02727735-928F-46FD-F44A-EE161C28FC9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165801" y="2366123"/>
                  <a:ext cx="1540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26739B10-0072-1DD6-31A1-FE59C0140233}"/>
                    </a:ext>
                  </a:extLst>
                </p14:cNvPr>
                <p14:cNvContentPartPr/>
                <p14:nvPr/>
              </p14:nvContentPartPr>
              <p14:xfrm>
                <a:off x="3330681" y="2484563"/>
                <a:ext cx="141840" cy="1184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26739B10-0072-1DD6-31A1-FE59C014023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321681" y="2475590"/>
                  <a:ext cx="159480" cy="1360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8B122360-408F-AD21-5312-C42703621622}"/>
                    </a:ext>
                  </a:extLst>
                </p14:cNvPr>
                <p14:cNvContentPartPr/>
                <p14:nvPr/>
              </p14:nvContentPartPr>
              <p14:xfrm>
                <a:off x="3470001" y="2430923"/>
                <a:ext cx="81720" cy="1832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8B122360-408F-AD21-5312-C42703621622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461001" y="2421923"/>
                  <a:ext cx="993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643443BB-957D-8A24-2105-8DBA5E54A329}"/>
                    </a:ext>
                  </a:extLst>
                </p14:cNvPr>
                <p14:cNvContentPartPr/>
                <p14:nvPr/>
              </p14:nvContentPartPr>
              <p14:xfrm>
                <a:off x="3553521" y="2487083"/>
                <a:ext cx="176400" cy="1090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643443BB-957D-8A24-2105-8DBA5E54A329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544521" y="2478083"/>
                  <a:ext cx="19404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03C0883A-81CB-A4EF-81FC-EC5D231B9600}"/>
              </a:ext>
            </a:extLst>
          </p:cNvPr>
          <p:cNvGrpSpPr/>
          <p:nvPr/>
        </p:nvGrpSpPr>
        <p:grpSpPr>
          <a:xfrm>
            <a:off x="1746321" y="4097363"/>
            <a:ext cx="587160" cy="370800"/>
            <a:chOff x="1746321" y="4097363"/>
            <a:chExt cx="587160" cy="37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CEF716E4-7B0D-26D8-CFBD-721773FEE2BD}"/>
                    </a:ext>
                  </a:extLst>
                </p14:cNvPr>
                <p14:cNvContentPartPr/>
                <p14:nvPr/>
              </p14:nvContentPartPr>
              <p14:xfrm>
                <a:off x="1746321" y="4148843"/>
                <a:ext cx="113040" cy="2091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CEF716E4-7B0D-26D8-CFBD-721773FEE2B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737292" y="4139843"/>
                  <a:ext cx="130736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48A62C8E-A146-3CC1-3A8A-9AE2CD9B67BA}"/>
                    </a:ext>
                  </a:extLst>
                </p14:cNvPr>
                <p14:cNvContentPartPr/>
                <p14:nvPr/>
              </p14:nvContentPartPr>
              <p14:xfrm>
                <a:off x="1935321" y="4097363"/>
                <a:ext cx="66960" cy="2606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48A62C8E-A146-3CC1-3A8A-9AE2CD9B67BA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926321" y="4088351"/>
                  <a:ext cx="84600" cy="2783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F6B7ACD-EFE2-2879-A043-EB8315274564}"/>
                    </a:ext>
                  </a:extLst>
                </p14:cNvPr>
                <p14:cNvContentPartPr/>
                <p14:nvPr/>
              </p14:nvContentPartPr>
              <p14:xfrm>
                <a:off x="1902921" y="4177643"/>
                <a:ext cx="148680" cy="97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F6B7ACD-EFE2-2879-A043-EB8315274564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893943" y="4168643"/>
                  <a:ext cx="166277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37E3281-785E-D86A-A3B3-98E87431CC7B}"/>
                    </a:ext>
                  </a:extLst>
                </p14:cNvPr>
                <p14:cNvContentPartPr/>
                <p14:nvPr/>
              </p14:nvContentPartPr>
              <p14:xfrm>
                <a:off x="2046921" y="4137683"/>
                <a:ext cx="217800" cy="3304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37E3281-785E-D86A-A3B3-98E87431CC7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037921" y="4128673"/>
                  <a:ext cx="235440" cy="3481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74188051-88A0-BAAD-A7EC-BC6A2727D16C}"/>
                    </a:ext>
                  </a:extLst>
                </p14:cNvPr>
                <p14:cNvContentPartPr/>
                <p14:nvPr/>
              </p14:nvContentPartPr>
              <p14:xfrm>
                <a:off x="2249961" y="4127603"/>
                <a:ext cx="83520" cy="1699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74188051-88A0-BAAD-A7EC-BC6A2727D16C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240961" y="4118584"/>
                  <a:ext cx="101160" cy="18759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0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EED022A0-8D0F-B96B-D602-B4A947F7164E}"/>
                  </a:ext>
                </a:extLst>
              </p14:cNvPr>
              <p14:cNvContentPartPr/>
              <p14:nvPr/>
            </p14:nvContentPartPr>
            <p14:xfrm>
              <a:off x="2472801" y="4124003"/>
              <a:ext cx="118800" cy="21780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EED022A0-8D0F-B96B-D602-B4A947F7164E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2463801" y="4115003"/>
                <a:ext cx="1364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2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CF6A79E8-F0E9-02B8-ADB8-43C2877BA17E}"/>
                  </a:ext>
                </a:extLst>
              </p14:cNvPr>
              <p14:cNvContentPartPr/>
              <p14:nvPr/>
            </p14:nvContentPartPr>
            <p14:xfrm>
              <a:off x="2750001" y="4307603"/>
              <a:ext cx="9360" cy="1656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CF6A79E8-F0E9-02B8-ADB8-43C2877BA17E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2741001" y="4298603"/>
                <a:ext cx="27000" cy="3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7" name="Group 286">
            <a:extLst>
              <a:ext uri="{FF2B5EF4-FFF2-40B4-BE49-F238E27FC236}">
                <a16:creationId xmlns:a16="http://schemas.microsoft.com/office/drawing/2014/main" id="{B2E93C93-0407-C779-2576-5F2A1709BA31}"/>
              </a:ext>
            </a:extLst>
          </p:cNvPr>
          <p:cNvGrpSpPr/>
          <p:nvPr/>
        </p:nvGrpSpPr>
        <p:grpSpPr>
          <a:xfrm>
            <a:off x="3219441" y="4094123"/>
            <a:ext cx="878400" cy="392400"/>
            <a:chOff x="3219441" y="4094123"/>
            <a:chExt cx="878400" cy="39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251E9E3-1057-479D-3289-CBF59B65EC34}"/>
                    </a:ext>
                  </a:extLst>
                </p14:cNvPr>
                <p14:cNvContentPartPr/>
                <p14:nvPr/>
              </p14:nvContentPartPr>
              <p14:xfrm>
                <a:off x="3219441" y="4131203"/>
                <a:ext cx="146880" cy="1720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251E9E3-1057-479D-3289-CBF59B65EC34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210463" y="4122203"/>
                  <a:ext cx="164477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31E25DF8-EE54-5A71-6A80-37B7C42E5EF3}"/>
                    </a:ext>
                  </a:extLst>
                </p14:cNvPr>
                <p14:cNvContentPartPr/>
                <p14:nvPr/>
              </p14:nvContentPartPr>
              <p14:xfrm>
                <a:off x="3407361" y="4125083"/>
                <a:ext cx="17640" cy="36144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31E25DF8-EE54-5A71-6A80-37B7C42E5EF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398361" y="4116083"/>
                  <a:ext cx="352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368F78B2-E2CB-F7A5-3F16-A8F6A62D6BFA}"/>
                    </a:ext>
                  </a:extLst>
                </p14:cNvPr>
                <p14:cNvContentPartPr/>
                <p14:nvPr/>
              </p14:nvContentPartPr>
              <p14:xfrm>
                <a:off x="3421401" y="4124723"/>
                <a:ext cx="96120" cy="1558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368F78B2-E2CB-F7A5-3F16-A8F6A62D6BFA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412401" y="4115723"/>
                  <a:ext cx="1137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75E3A2C-3D2E-ED01-F3C1-F65D13554120}"/>
                    </a:ext>
                  </a:extLst>
                </p14:cNvPr>
                <p14:cNvContentPartPr/>
                <p14:nvPr/>
              </p14:nvContentPartPr>
              <p14:xfrm>
                <a:off x="3534081" y="4094123"/>
                <a:ext cx="164160" cy="2476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75E3A2C-3D2E-ED01-F3C1-F65D13554120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3525081" y="4085123"/>
                  <a:ext cx="1818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95658B75-D5A8-576A-1661-CD8A66D19E54}"/>
                    </a:ext>
                  </a:extLst>
                </p14:cNvPr>
                <p14:cNvContentPartPr/>
                <p14:nvPr/>
              </p14:nvContentPartPr>
              <p14:xfrm>
                <a:off x="3697161" y="4192043"/>
                <a:ext cx="124200" cy="1418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95658B75-D5A8-576A-1661-CD8A66D19E54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688161" y="4183043"/>
                  <a:ext cx="1418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F00FB0D1-07AE-5693-74CA-AD8E287C4E04}"/>
                    </a:ext>
                  </a:extLst>
                </p14:cNvPr>
                <p14:cNvContentPartPr/>
                <p14:nvPr/>
              </p14:nvContentPartPr>
              <p14:xfrm>
                <a:off x="3852681" y="4122563"/>
                <a:ext cx="45000" cy="2242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F00FB0D1-07AE-5693-74CA-AD8E287C4E04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843681" y="4113563"/>
                  <a:ext cx="626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8D9BD5A-C2C4-5651-7E75-AD7B85722E09}"/>
                    </a:ext>
                  </a:extLst>
                </p14:cNvPr>
                <p14:cNvContentPartPr/>
                <p14:nvPr/>
              </p14:nvContentPartPr>
              <p14:xfrm>
                <a:off x="3794001" y="4183043"/>
                <a:ext cx="147240" cy="115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8D9BD5A-C2C4-5651-7E75-AD7B85722E09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784979" y="4174043"/>
                  <a:ext cx="164923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B8C2310E-FD6D-6AF8-E602-0084BEEFC12F}"/>
                    </a:ext>
                  </a:extLst>
                </p14:cNvPr>
                <p14:cNvContentPartPr/>
                <p14:nvPr/>
              </p14:nvContentPartPr>
              <p14:xfrm>
                <a:off x="3945561" y="4176923"/>
                <a:ext cx="152280" cy="1461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B8C2310E-FD6D-6AF8-E602-0084BEEFC12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936582" y="4167923"/>
                  <a:ext cx="169878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4B8B59E0-E454-5D84-29DB-D7E5F1A28020}"/>
              </a:ext>
            </a:extLst>
          </p:cNvPr>
          <p:cNvGrpSpPr/>
          <p:nvPr/>
        </p:nvGrpSpPr>
        <p:grpSpPr>
          <a:xfrm>
            <a:off x="4444521" y="3996923"/>
            <a:ext cx="1228320" cy="315360"/>
            <a:chOff x="4444521" y="3996923"/>
            <a:chExt cx="1228320" cy="31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F5008902-C1C1-3786-F6DE-1B12C0297B2F}"/>
                    </a:ext>
                  </a:extLst>
                </p14:cNvPr>
                <p14:cNvContentPartPr/>
                <p14:nvPr/>
              </p14:nvContentPartPr>
              <p14:xfrm>
                <a:off x="4444521" y="4153163"/>
                <a:ext cx="19440" cy="1245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F5008902-C1C1-3786-F6DE-1B12C0297B2F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435351" y="4144163"/>
                  <a:ext cx="37413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FB7DDB69-7DA3-AF14-6DB6-60DC0A815648}"/>
                    </a:ext>
                  </a:extLst>
                </p14:cNvPr>
                <p14:cNvContentPartPr/>
                <p14:nvPr/>
              </p14:nvContentPartPr>
              <p14:xfrm>
                <a:off x="4456041" y="4028603"/>
                <a:ext cx="53640" cy="536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FB7DDB69-7DA3-AF14-6DB6-60DC0A815648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447041" y="4019603"/>
                  <a:ext cx="71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C61DC10E-4E03-A365-C48E-8193C1240147}"/>
                    </a:ext>
                  </a:extLst>
                </p14:cNvPr>
                <p14:cNvContentPartPr/>
                <p14:nvPr/>
              </p14:nvContentPartPr>
              <p14:xfrm>
                <a:off x="4541721" y="4167923"/>
                <a:ext cx="101160" cy="1206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C61DC10E-4E03-A365-C48E-8193C1240147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532721" y="4158923"/>
                  <a:ext cx="1188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96A3C75-79E1-18EF-F656-71147D6B52D9}"/>
                    </a:ext>
                  </a:extLst>
                </p14:cNvPr>
                <p14:cNvContentPartPr/>
                <p14:nvPr/>
              </p14:nvContentPartPr>
              <p14:xfrm>
                <a:off x="4643241" y="4070723"/>
                <a:ext cx="126720" cy="2214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96A3C75-79E1-18EF-F656-71147D6B52D9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634241" y="4061708"/>
                  <a:ext cx="144360" cy="2390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92A75565-0CDE-FD0C-FD04-D070966A37BE}"/>
                    </a:ext>
                  </a:extLst>
                </p14:cNvPr>
                <p14:cNvContentPartPr/>
                <p14:nvPr/>
              </p14:nvContentPartPr>
              <p14:xfrm>
                <a:off x="4822161" y="4048403"/>
                <a:ext cx="34560" cy="21780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92A75565-0CDE-FD0C-FD04-D070966A37BE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813161" y="4039403"/>
                  <a:ext cx="522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779AACC3-26B0-E155-C84A-F65F09E3EADB}"/>
                    </a:ext>
                  </a:extLst>
                </p14:cNvPr>
                <p14:cNvContentPartPr/>
                <p14:nvPr/>
              </p14:nvContentPartPr>
              <p14:xfrm>
                <a:off x="4882641" y="4144163"/>
                <a:ext cx="187560" cy="1681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779AACC3-26B0-E155-C84A-F65F09E3EADB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873641" y="4135163"/>
                  <a:ext cx="2052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912A9870-50AB-0A1C-5643-F102019A8E27}"/>
                    </a:ext>
                  </a:extLst>
                </p14:cNvPr>
                <p14:cNvContentPartPr/>
                <p14:nvPr/>
              </p14:nvContentPartPr>
              <p14:xfrm>
                <a:off x="5056881" y="4056683"/>
                <a:ext cx="44280" cy="7704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912A9870-50AB-0A1C-5643-F102019A8E27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5047881" y="4047725"/>
                  <a:ext cx="61920" cy="945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6758212C-746A-D392-7EE7-B33027A43F7F}"/>
                    </a:ext>
                  </a:extLst>
                </p14:cNvPr>
                <p14:cNvContentPartPr/>
                <p14:nvPr/>
              </p14:nvContentPartPr>
              <p14:xfrm>
                <a:off x="5118441" y="4045523"/>
                <a:ext cx="352800" cy="2646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6758212C-746A-D392-7EE7-B33027A43F7F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109450" y="4036523"/>
                  <a:ext cx="370422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0E362430-59C0-8595-AC1E-A8874688890F}"/>
                    </a:ext>
                  </a:extLst>
                </p14:cNvPr>
                <p14:cNvContentPartPr/>
                <p14:nvPr/>
              </p14:nvContentPartPr>
              <p14:xfrm>
                <a:off x="5406801" y="4136603"/>
                <a:ext cx="205200" cy="15624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E362430-59C0-8595-AC1E-A8874688890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397801" y="4127603"/>
                  <a:ext cx="2228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7AEEAD76-6612-1802-9A12-1D998F39D1D0}"/>
                    </a:ext>
                  </a:extLst>
                </p14:cNvPr>
                <p14:cNvContentPartPr/>
                <p14:nvPr/>
              </p14:nvContentPartPr>
              <p14:xfrm>
                <a:off x="5610561" y="3996923"/>
                <a:ext cx="62280" cy="3020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7AEEAD76-6612-1802-9A12-1D998F39D1D0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601613" y="3987923"/>
                  <a:ext cx="79819" cy="31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2517CDE1-E7ED-638A-B66B-404212AFA493}"/>
              </a:ext>
            </a:extLst>
          </p:cNvPr>
          <p:cNvGrpSpPr/>
          <p:nvPr/>
        </p:nvGrpSpPr>
        <p:grpSpPr>
          <a:xfrm>
            <a:off x="5879121" y="4057043"/>
            <a:ext cx="715320" cy="275040"/>
            <a:chOff x="5879121" y="4057043"/>
            <a:chExt cx="715320" cy="27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69DC42D9-DB0D-B5DA-AC08-B64A1F0EC41F}"/>
                    </a:ext>
                  </a:extLst>
                </p14:cNvPr>
                <p14:cNvContentPartPr/>
                <p14:nvPr/>
              </p14:nvContentPartPr>
              <p14:xfrm>
                <a:off x="5929161" y="4057043"/>
                <a:ext cx="82800" cy="24228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69DC42D9-DB0D-B5DA-AC08-B64A1F0EC41F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920122" y="4048043"/>
                  <a:ext cx="100517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A21159CE-CF0E-6D3E-3306-E6F4769D49F0}"/>
                    </a:ext>
                  </a:extLst>
                </p14:cNvPr>
                <p14:cNvContentPartPr/>
                <p14:nvPr/>
              </p14:nvContentPartPr>
              <p14:xfrm>
                <a:off x="5879121" y="4145963"/>
                <a:ext cx="214200" cy="180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A21159CE-CF0E-6D3E-3306-E6F4769D49F0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870121" y="4136963"/>
                  <a:ext cx="2318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CE703CF3-CA06-D500-D0CF-DB0ECCEA1C1C}"/>
                    </a:ext>
                  </a:extLst>
                </p14:cNvPr>
                <p14:cNvContentPartPr/>
                <p14:nvPr/>
              </p14:nvContentPartPr>
              <p14:xfrm>
                <a:off x="6110601" y="4135523"/>
                <a:ext cx="102960" cy="16668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CE703CF3-CA06-D500-D0CF-DB0ECCEA1C1C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101601" y="4126504"/>
                  <a:ext cx="120600" cy="1843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9D660A3C-93F9-16E3-6665-53E02088F734}"/>
                    </a:ext>
                  </a:extLst>
                </p14:cNvPr>
                <p14:cNvContentPartPr/>
                <p14:nvPr/>
              </p14:nvContentPartPr>
              <p14:xfrm>
                <a:off x="6186921" y="4172963"/>
                <a:ext cx="144720" cy="14472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9D660A3C-93F9-16E3-6665-53E02088F734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177921" y="4163963"/>
                  <a:ext cx="1623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B5101F96-493F-47FF-CA4B-4869C600B25B}"/>
                    </a:ext>
                  </a:extLst>
                </p14:cNvPr>
                <p14:cNvContentPartPr/>
                <p14:nvPr/>
              </p14:nvContentPartPr>
              <p14:xfrm>
                <a:off x="6384921" y="4170443"/>
                <a:ext cx="209520" cy="16164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B5101F96-493F-47FF-CA4B-4869C600B25B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375921" y="4161423"/>
                  <a:ext cx="227160" cy="17931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AA4E57C6-7814-4683-FAA0-A9B6052DDD3C}"/>
              </a:ext>
            </a:extLst>
          </p:cNvPr>
          <p:cNvGrpSpPr/>
          <p:nvPr/>
        </p:nvGrpSpPr>
        <p:grpSpPr>
          <a:xfrm>
            <a:off x="4882281" y="2337323"/>
            <a:ext cx="402480" cy="378000"/>
            <a:chOff x="4882281" y="2337323"/>
            <a:chExt cx="402480" cy="37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116AC81-C9EB-0B34-8470-9C5D53B3023B}"/>
                    </a:ext>
                  </a:extLst>
                </p14:cNvPr>
                <p14:cNvContentPartPr/>
                <p14:nvPr/>
              </p14:nvContentPartPr>
              <p14:xfrm>
                <a:off x="4882281" y="2437043"/>
                <a:ext cx="36000" cy="176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116AC81-C9EB-0B34-8470-9C5D53B3023B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873281" y="2428043"/>
                  <a:ext cx="53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B2E699DE-00CE-C416-A2AF-8DBC56809C0A}"/>
                    </a:ext>
                  </a:extLst>
                </p14:cNvPr>
                <p14:cNvContentPartPr/>
                <p14:nvPr/>
              </p14:nvContentPartPr>
              <p14:xfrm>
                <a:off x="4980561" y="2560523"/>
                <a:ext cx="6480" cy="252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B2E699DE-00CE-C416-A2AF-8DBC56809C0A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4971561" y="2550023"/>
                  <a:ext cx="24120" cy="231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EDDE219C-64CF-2A9E-A19C-F77A2D58A5D5}"/>
                    </a:ext>
                  </a:extLst>
                </p14:cNvPr>
                <p14:cNvContentPartPr/>
                <p14:nvPr/>
              </p14:nvContentPartPr>
              <p14:xfrm>
                <a:off x="4944201" y="2552243"/>
                <a:ext cx="36360" cy="4788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EDDE219C-64CF-2A9E-A19C-F77A2D58A5D5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935201" y="2543243"/>
                  <a:ext cx="540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01E40CD8-E2E1-E57E-F6EF-5245794EAC7B}"/>
                    </a:ext>
                  </a:extLst>
                </p14:cNvPr>
                <p14:cNvContentPartPr/>
                <p14:nvPr/>
              </p14:nvContentPartPr>
              <p14:xfrm>
                <a:off x="4971201" y="2337323"/>
                <a:ext cx="42840" cy="37800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01E40CD8-E2E1-E57E-F6EF-5245794EAC7B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962201" y="2328332"/>
                  <a:ext cx="60480" cy="3956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7B69F42C-2694-C175-93EE-A1A6471651B5}"/>
                    </a:ext>
                  </a:extLst>
                </p14:cNvPr>
                <p14:cNvContentPartPr/>
                <p14:nvPr/>
              </p14:nvContentPartPr>
              <p14:xfrm>
                <a:off x="4935921" y="2406443"/>
                <a:ext cx="348840" cy="16596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7B69F42C-2694-C175-93EE-A1A6471651B5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4926921" y="2397462"/>
                  <a:ext cx="366480" cy="18356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DB14E883-BCF1-974F-ECF0-FB0FB8C4B790}"/>
              </a:ext>
            </a:extLst>
          </p:cNvPr>
          <p:cNvGrpSpPr/>
          <p:nvPr/>
        </p:nvGrpSpPr>
        <p:grpSpPr>
          <a:xfrm>
            <a:off x="5677521" y="2329403"/>
            <a:ext cx="810720" cy="213480"/>
            <a:chOff x="5677521" y="2329403"/>
            <a:chExt cx="810720" cy="21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6211396-EC48-F730-79B8-F96D30329686}"/>
                    </a:ext>
                  </a:extLst>
                </p14:cNvPr>
                <p14:cNvContentPartPr/>
                <p14:nvPr/>
              </p14:nvContentPartPr>
              <p14:xfrm>
                <a:off x="5677521" y="2408603"/>
                <a:ext cx="213480" cy="13032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6211396-EC48-F730-79B8-F96D30329686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5668521" y="2399628"/>
                  <a:ext cx="231120" cy="1479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C46745F-3DBF-94F3-FC39-8ED9E9D6E075}"/>
                    </a:ext>
                  </a:extLst>
                </p14:cNvPr>
                <p14:cNvContentPartPr/>
                <p14:nvPr/>
              </p14:nvContentPartPr>
              <p14:xfrm>
                <a:off x="5906481" y="2422643"/>
                <a:ext cx="231840" cy="1029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C46745F-3DBF-94F3-FC39-8ED9E9D6E075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897481" y="2413643"/>
                  <a:ext cx="2494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2AF536F6-F880-F358-7789-EA898E75D682}"/>
                    </a:ext>
                  </a:extLst>
                </p14:cNvPr>
                <p14:cNvContentPartPr/>
                <p14:nvPr/>
              </p14:nvContentPartPr>
              <p14:xfrm>
                <a:off x="6186201" y="2407883"/>
                <a:ext cx="119520" cy="12492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2AF536F6-F880-F358-7789-EA898E75D682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177228" y="2398883"/>
                  <a:ext cx="137107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99A214AC-7B85-4D4E-C07D-A3BAB7D65CBA}"/>
                    </a:ext>
                  </a:extLst>
                </p14:cNvPr>
                <p14:cNvContentPartPr/>
                <p14:nvPr/>
              </p14:nvContentPartPr>
              <p14:xfrm>
                <a:off x="6337761" y="2329403"/>
                <a:ext cx="150480" cy="21348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99A214AC-7B85-4D4E-C07D-A3BAB7D65CBA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328761" y="2320403"/>
                  <a:ext cx="168120" cy="23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BD1D1D7C-9179-DD8B-F958-A0B878647BA3}"/>
              </a:ext>
            </a:extLst>
          </p:cNvPr>
          <p:cNvGrpSpPr/>
          <p:nvPr/>
        </p:nvGrpSpPr>
        <p:grpSpPr>
          <a:xfrm>
            <a:off x="6932481" y="2311763"/>
            <a:ext cx="1701720" cy="250920"/>
            <a:chOff x="6932481" y="2311763"/>
            <a:chExt cx="1701720" cy="25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8A295A30-A112-66DB-28FA-03AF5FB409CE}"/>
                    </a:ext>
                  </a:extLst>
                </p14:cNvPr>
                <p14:cNvContentPartPr/>
                <p14:nvPr/>
              </p14:nvContentPartPr>
              <p14:xfrm>
                <a:off x="6932481" y="2455043"/>
                <a:ext cx="24480" cy="8964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8A295A30-A112-66DB-28FA-03AF5FB409CE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923347" y="2446079"/>
                  <a:ext cx="42383" cy="1072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421B22B-031D-4B1A-1E11-F26B4DD20898}"/>
                    </a:ext>
                  </a:extLst>
                </p14:cNvPr>
                <p14:cNvContentPartPr/>
                <p14:nvPr/>
              </p14:nvContentPartPr>
              <p14:xfrm>
                <a:off x="6944361" y="2318963"/>
                <a:ext cx="28080" cy="3132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421B22B-031D-4B1A-1E11-F26B4DD20898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935361" y="2309963"/>
                  <a:ext cx="457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03A381BD-4790-27C8-B488-52EC0A363D38}"/>
                    </a:ext>
                  </a:extLst>
                </p14:cNvPr>
                <p14:cNvContentPartPr/>
                <p14:nvPr/>
              </p14:nvContentPartPr>
              <p14:xfrm>
                <a:off x="7042641" y="2430923"/>
                <a:ext cx="146160" cy="1137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03A381BD-4790-27C8-B488-52EC0A363D38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033641" y="2421923"/>
                  <a:ext cx="1638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5EABDE8A-1526-7B13-581E-231E35282116}"/>
                    </a:ext>
                  </a:extLst>
                </p14:cNvPr>
                <p14:cNvContentPartPr/>
                <p14:nvPr/>
              </p14:nvContentPartPr>
              <p14:xfrm>
                <a:off x="7245681" y="2323643"/>
                <a:ext cx="149040" cy="22068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5EABDE8A-1526-7B13-581E-231E35282116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236681" y="2314643"/>
                  <a:ext cx="1666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4277B3E8-4A38-5188-E740-69D69D6F00FD}"/>
                    </a:ext>
                  </a:extLst>
                </p14:cNvPr>
                <p14:cNvContentPartPr/>
                <p14:nvPr/>
              </p14:nvContentPartPr>
              <p14:xfrm>
                <a:off x="7428921" y="2351363"/>
                <a:ext cx="43200" cy="1731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4277B3E8-4A38-5188-E740-69D69D6F00FD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419995" y="2342344"/>
                  <a:ext cx="60694" cy="1908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2CF49A2E-D551-B013-0487-1068611522F0}"/>
                    </a:ext>
                  </a:extLst>
                </p14:cNvPr>
                <p14:cNvContentPartPr/>
                <p14:nvPr/>
              </p14:nvContentPartPr>
              <p14:xfrm>
                <a:off x="7576881" y="2391683"/>
                <a:ext cx="120960" cy="13356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2CF49A2E-D551-B013-0487-1068611522F0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567908" y="2382683"/>
                  <a:ext cx="138548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EB0D5F81-5427-E15D-7C35-4A1756F6B460}"/>
                    </a:ext>
                  </a:extLst>
                </p14:cNvPr>
                <p14:cNvContentPartPr/>
                <p14:nvPr/>
              </p14:nvContentPartPr>
              <p14:xfrm>
                <a:off x="7763001" y="2311763"/>
                <a:ext cx="23400" cy="20700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EB0D5F81-5427-E15D-7C35-4A1756F6B460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754001" y="2302763"/>
                  <a:ext cx="410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B4ACB001-1A79-D462-23E0-EB31DE6764D8}"/>
                    </a:ext>
                  </a:extLst>
                </p14:cNvPr>
                <p14:cNvContentPartPr/>
                <p14:nvPr/>
              </p14:nvContentPartPr>
              <p14:xfrm>
                <a:off x="7900521" y="2327603"/>
                <a:ext cx="410400" cy="18936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B4ACB001-1A79-D462-23E0-EB31DE6764D8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891513" y="2318603"/>
                  <a:ext cx="428055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05324B7C-8744-D8B5-C86B-3A9A5692664F}"/>
                    </a:ext>
                  </a:extLst>
                </p14:cNvPr>
                <p14:cNvContentPartPr/>
                <p14:nvPr/>
              </p14:nvContentPartPr>
              <p14:xfrm>
                <a:off x="8281761" y="2391683"/>
                <a:ext cx="205560" cy="11196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05324B7C-8744-D8B5-C86B-3A9A5692664F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272777" y="2382683"/>
                  <a:ext cx="223169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D34DB420-C0AF-CB0A-230F-89B5A35DD22A}"/>
                    </a:ext>
                  </a:extLst>
                </p14:cNvPr>
                <p14:cNvContentPartPr/>
                <p14:nvPr/>
              </p14:nvContentPartPr>
              <p14:xfrm>
                <a:off x="8605761" y="2344883"/>
                <a:ext cx="28440" cy="21780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D34DB420-C0AF-CB0A-230F-89B5A35DD22A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596873" y="2335883"/>
                  <a:ext cx="4586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1DFD35B5-DA39-6972-FF02-3C6716DEE347}"/>
              </a:ext>
            </a:extLst>
          </p:cNvPr>
          <p:cNvGrpSpPr/>
          <p:nvPr/>
        </p:nvGrpSpPr>
        <p:grpSpPr>
          <a:xfrm>
            <a:off x="8977281" y="2290883"/>
            <a:ext cx="672840" cy="240480"/>
            <a:chOff x="8977281" y="2290883"/>
            <a:chExt cx="672840" cy="24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66D947D9-F8BA-6C57-7989-C13D268ED363}"/>
                    </a:ext>
                  </a:extLst>
                </p14:cNvPr>
                <p14:cNvContentPartPr/>
                <p14:nvPr/>
              </p14:nvContentPartPr>
              <p14:xfrm>
                <a:off x="9088521" y="2290883"/>
                <a:ext cx="43920" cy="20772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66D947D9-F8BA-6C57-7989-C13D268ED363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9079521" y="2281883"/>
                  <a:ext cx="615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950EB2D4-08ED-423B-C7B3-B45587C4F92F}"/>
                    </a:ext>
                  </a:extLst>
                </p14:cNvPr>
                <p14:cNvContentPartPr/>
                <p14:nvPr/>
              </p14:nvContentPartPr>
              <p14:xfrm>
                <a:off x="8977281" y="2348123"/>
                <a:ext cx="326880" cy="15660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950EB2D4-08ED-423B-C7B3-B45587C4F92F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8968291" y="2339123"/>
                  <a:ext cx="344501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5AED7B1F-46B8-71C5-7F45-608428A67DDB}"/>
                    </a:ext>
                  </a:extLst>
                </p14:cNvPr>
                <p14:cNvContentPartPr/>
                <p14:nvPr/>
              </p14:nvContentPartPr>
              <p14:xfrm>
                <a:off x="9308121" y="2361443"/>
                <a:ext cx="165960" cy="14832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5AED7B1F-46B8-71C5-7F45-608428A67DDB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9299121" y="2352443"/>
                  <a:ext cx="1836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8CCFB360-F8EA-1154-FBF6-DCE37D153558}"/>
                    </a:ext>
                  </a:extLst>
                </p14:cNvPr>
                <p14:cNvContentPartPr/>
                <p14:nvPr/>
              </p14:nvContentPartPr>
              <p14:xfrm>
                <a:off x="9479121" y="2391683"/>
                <a:ext cx="171000" cy="13968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8CCFB360-F8EA-1154-FBF6-DCE37D153558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470121" y="2382706"/>
                  <a:ext cx="188640" cy="1572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47B33D88-7A6B-8B86-CE84-5E45A16AD5B1}"/>
              </a:ext>
            </a:extLst>
          </p:cNvPr>
          <p:cNvGrpSpPr/>
          <p:nvPr/>
        </p:nvGrpSpPr>
        <p:grpSpPr>
          <a:xfrm>
            <a:off x="3204681" y="2958683"/>
            <a:ext cx="222480" cy="378000"/>
            <a:chOff x="3204681" y="2958683"/>
            <a:chExt cx="222480" cy="37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50FD76CE-8154-09EF-245E-AB2CDD847F36}"/>
                    </a:ext>
                  </a:extLst>
                </p14:cNvPr>
                <p14:cNvContentPartPr/>
                <p14:nvPr/>
              </p14:nvContentPartPr>
              <p14:xfrm>
                <a:off x="3204681" y="2958683"/>
                <a:ext cx="150840" cy="36612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50FD76CE-8154-09EF-245E-AB2CDD847F36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3195681" y="2949683"/>
                  <a:ext cx="1684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EE041A6B-3731-6DF7-5543-CF46509B4909}"/>
                    </a:ext>
                  </a:extLst>
                </p14:cNvPr>
                <p14:cNvContentPartPr/>
                <p14:nvPr/>
              </p14:nvContentPartPr>
              <p14:xfrm>
                <a:off x="3346521" y="3227243"/>
                <a:ext cx="60120" cy="10944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EE041A6B-3731-6DF7-5543-CF46509B4909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3337521" y="3218243"/>
                  <a:ext cx="777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CDD47364-3059-EBE1-7AD5-CA894C0EAC02}"/>
                    </a:ext>
                  </a:extLst>
                </p14:cNvPr>
                <p14:cNvContentPartPr/>
                <p14:nvPr/>
              </p14:nvContentPartPr>
              <p14:xfrm>
                <a:off x="3377121" y="3132923"/>
                <a:ext cx="50040" cy="1224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CDD47364-3059-EBE1-7AD5-CA894C0EAC02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3368121" y="3123923"/>
                  <a:ext cx="6768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ADCFF940-A3D4-0DD8-17C2-C645BFBE3761}"/>
              </a:ext>
            </a:extLst>
          </p:cNvPr>
          <p:cNvGrpSpPr/>
          <p:nvPr/>
        </p:nvGrpSpPr>
        <p:grpSpPr>
          <a:xfrm>
            <a:off x="3636321" y="3110963"/>
            <a:ext cx="120240" cy="119880"/>
            <a:chOff x="3636321" y="3110963"/>
            <a:chExt cx="120240" cy="11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1E2C6C0B-0258-D3D4-C45E-C9607336A2A1}"/>
                    </a:ext>
                  </a:extLst>
                </p14:cNvPr>
                <p14:cNvContentPartPr/>
                <p14:nvPr/>
              </p14:nvContentPartPr>
              <p14:xfrm>
                <a:off x="3636321" y="3110963"/>
                <a:ext cx="120240" cy="1656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1E2C6C0B-0258-D3D4-C45E-C9607336A2A1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3627348" y="3101963"/>
                  <a:ext cx="137827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EC1B641A-BA90-571A-7269-A8025A903D50}"/>
                    </a:ext>
                  </a:extLst>
                </p14:cNvPr>
                <p14:cNvContentPartPr/>
                <p14:nvPr/>
              </p14:nvContentPartPr>
              <p14:xfrm>
                <a:off x="3662961" y="3209603"/>
                <a:ext cx="88200" cy="2124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EC1B641A-BA90-571A-7269-A8025A903D50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3653961" y="3200603"/>
                  <a:ext cx="10584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D9F31BAF-6352-2056-A633-EE4048516339}"/>
              </a:ext>
            </a:extLst>
          </p:cNvPr>
          <p:cNvGrpSpPr/>
          <p:nvPr/>
        </p:nvGrpSpPr>
        <p:grpSpPr>
          <a:xfrm>
            <a:off x="4070481" y="2986403"/>
            <a:ext cx="283320" cy="338040"/>
            <a:chOff x="4070481" y="2986403"/>
            <a:chExt cx="283320" cy="33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CD86B75F-9203-5C0D-E41F-EDFE5FBA488D}"/>
                    </a:ext>
                  </a:extLst>
                </p14:cNvPr>
                <p14:cNvContentPartPr/>
                <p14:nvPr/>
              </p14:nvContentPartPr>
              <p14:xfrm>
                <a:off x="4070481" y="2986403"/>
                <a:ext cx="173160" cy="33804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CD86B75F-9203-5C0D-E41F-EDFE5FBA488D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4061500" y="2977393"/>
                  <a:ext cx="190763" cy="3556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EDA8FE22-4530-1446-169D-9523254C46C5}"/>
                    </a:ext>
                  </a:extLst>
                </p14:cNvPr>
                <p14:cNvContentPartPr/>
                <p14:nvPr/>
              </p14:nvContentPartPr>
              <p14:xfrm>
                <a:off x="4295121" y="3212123"/>
                <a:ext cx="58680" cy="10476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EDA8FE22-4530-1446-169D-9523254C46C5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4286065" y="3203123"/>
                  <a:ext cx="76429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1873F41F-E4EA-A50D-11E2-A42971B1800D}"/>
                    </a:ext>
                  </a:extLst>
                </p14:cNvPr>
                <p14:cNvContentPartPr/>
                <p14:nvPr/>
              </p14:nvContentPartPr>
              <p14:xfrm>
                <a:off x="4311681" y="3127883"/>
                <a:ext cx="41760" cy="972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1873F41F-E4EA-A50D-11E2-A42971B1800D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4302681" y="3118883"/>
                  <a:ext cx="59400" cy="2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2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BDD7FEFC-B38D-D20F-1B4B-6C7F1E0EEB1D}"/>
                  </a:ext>
                </a:extLst>
              </p14:cNvPr>
              <p14:cNvContentPartPr/>
              <p14:nvPr/>
            </p14:nvContentPartPr>
            <p14:xfrm>
              <a:off x="4650441" y="3119963"/>
              <a:ext cx="205560" cy="5436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BDD7FEFC-B38D-D20F-1B4B-6C7F1E0EEB1D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4641441" y="3110963"/>
                <a:ext cx="2232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6" name="Group 385">
            <a:extLst>
              <a:ext uri="{FF2B5EF4-FFF2-40B4-BE49-F238E27FC236}">
                <a16:creationId xmlns:a16="http://schemas.microsoft.com/office/drawing/2014/main" id="{8F95F53C-78B4-8F3B-0E5C-10251109DC3D}"/>
              </a:ext>
            </a:extLst>
          </p:cNvPr>
          <p:cNvGrpSpPr/>
          <p:nvPr/>
        </p:nvGrpSpPr>
        <p:grpSpPr>
          <a:xfrm>
            <a:off x="5107281" y="2663483"/>
            <a:ext cx="1983240" cy="1144800"/>
            <a:chOff x="5107281" y="2663483"/>
            <a:chExt cx="1983240" cy="114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62DDCAA0-3FCE-D9B6-59A8-F4EF4ACB8849}"/>
                    </a:ext>
                  </a:extLst>
                </p14:cNvPr>
                <p14:cNvContentPartPr/>
                <p14:nvPr/>
              </p14:nvContentPartPr>
              <p14:xfrm>
                <a:off x="5156241" y="2974883"/>
                <a:ext cx="320400" cy="5112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62DDCAA0-3FCE-D9B6-59A8-F4EF4ACB8849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5147241" y="2965819"/>
                  <a:ext cx="338040" cy="688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DD418029-EA30-7355-8D04-DF08E24363B8}"/>
                    </a:ext>
                  </a:extLst>
                </p14:cNvPr>
                <p14:cNvContentPartPr/>
                <p14:nvPr/>
              </p14:nvContentPartPr>
              <p14:xfrm>
                <a:off x="5163081" y="3040403"/>
                <a:ext cx="472320" cy="21924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DD418029-EA30-7355-8D04-DF08E24363B8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5154081" y="3031403"/>
                  <a:ext cx="4899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14FC544B-4ED0-5D64-BBD2-2D5D06EFC0FA}"/>
                    </a:ext>
                  </a:extLst>
                </p14:cNvPr>
                <p14:cNvContentPartPr/>
                <p14:nvPr/>
              </p14:nvContentPartPr>
              <p14:xfrm>
                <a:off x="5107281" y="3373043"/>
                <a:ext cx="21600" cy="20520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14FC544B-4ED0-5D64-BBD2-2D5D06EFC0FA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5098281" y="3364043"/>
                  <a:ext cx="392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D5F1BC0F-7A87-8F14-644A-A0F803A30AD7}"/>
                    </a:ext>
                  </a:extLst>
                </p14:cNvPr>
                <p14:cNvContentPartPr/>
                <p14:nvPr/>
              </p14:nvContentPartPr>
              <p14:xfrm>
                <a:off x="5147241" y="3419483"/>
                <a:ext cx="98280" cy="12384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D5F1BC0F-7A87-8F14-644A-A0F803A30AD7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5138241" y="3410483"/>
                  <a:ext cx="1159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1426EBAD-7522-6867-2C7D-28CE48CADD56}"/>
                    </a:ext>
                  </a:extLst>
                </p14:cNvPr>
                <p14:cNvContentPartPr/>
                <p14:nvPr/>
              </p14:nvContentPartPr>
              <p14:xfrm>
                <a:off x="5303841" y="3337763"/>
                <a:ext cx="14400" cy="8244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1426EBAD-7522-6867-2C7D-28CE48CADD56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5294841" y="3328763"/>
                  <a:ext cx="32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4DC7E423-95D2-5732-18BC-361B97A880DE}"/>
                    </a:ext>
                  </a:extLst>
                </p14:cNvPr>
                <p14:cNvContentPartPr/>
                <p14:nvPr/>
              </p14:nvContentPartPr>
              <p14:xfrm>
                <a:off x="5392401" y="3429563"/>
                <a:ext cx="101880" cy="3996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4DC7E423-95D2-5732-18BC-361B97A880DE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5383369" y="3420563"/>
                  <a:ext cx="119583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DA2769A6-6AAA-0CC4-EE25-3FCCFAE2AC30}"/>
                    </a:ext>
                  </a:extLst>
                </p14:cNvPr>
                <p14:cNvContentPartPr/>
                <p14:nvPr/>
              </p14:nvContentPartPr>
              <p14:xfrm>
                <a:off x="5374761" y="3514883"/>
                <a:ext cx="133560" cy="2268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DA2769A6-6AAA-0CC4-EE25-3FCCFAE2AC30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5365761" y="3506024"/>
                  <a:ext cx="151200" cy="400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BA6D0049-F852-4F8F-6EAC-5D25C493436D}"/>
                    </a:ext>
                  </a:extLst>
                </p14:cNvPr>
                <p14:cNvContentPartPr/>
                <p14:nvPr/>
              </p14:nvContentPartPr>
              <p14:xfrm>
                <a:off x="5633241" y="3381323"/>
                <a:ext cx="11880" cy="19944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BA6D0049-F852-4F8F-6EAC-5D25C493436D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5624241" y="3372323"/>
                  <a:ext cx="295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E93F8468-3CDB-AF95-56D5-4EC04B616D0E}"/>
                    </a:ext>
                  </a:extLst>
                </p14:cNvPr>
                <p14:cNvContentPartPr/>
                <p14:nvPr/>
              </p14:nvContentPartPr>
              <p14:xfrm>
                <a:off x="5251281" y="2667083"/>
                <a:ext cx="56160" cy="25704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E93F8468-3CDB-AF95-56D5-4EC04B616D0E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5242281" y="2658070"/>
                  <a:ext cx="73800" cy="2747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D9245156-9C0A-CCC2-C274-55468587FF26}"/>
                    </a:ext>
                  </a:extLst>
                </p14:cNvPr>
                <p14:cNvContentPartPr/>
                <p14:nvPr/>
              </p14:nvContentPartPr>
              <p14:xfrm>
                <a:off x="5255961" y="2663483"/>
                <a:ext cx="272880" cy="20052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D9245156-9C0A-CCC2-C274-55468587FF26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5246949" y="2654483"/>
                  <a:ext cx="290543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99533DCF-4CA7-A070-0DBC-F6A8448B99E2}"/>
                    </a:ext>
                  </a:extLst>
                </p14:cNvPr>
                <p14:cNvContentPartPr/>
                <p14:nvPr/>
              </p14:nvContentPartPr>
              <p14:xfrm>
                <a:off x="5665641" y="3536123"/>
                <a:ext cx="104760" cy="9324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99533DCF-4CA7-A070-0DBC-F6A8448B99E2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5656641" y="3527123"/>
                  <a:ext cx="1224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E9309C01-74D1-E796-E69C-FA9AE85B7FE5}"/>
                    </a:ext>
                  </a:extLst>
                </p14:cNvPr>
                <p14:cNvContentPartPr/>
                <p14:nvPr/>
              </p14:nvContentPartPr>
              <p14:xfrm>
                <a:off x="5882001" y="3344603"/>
                <a:ext cx="16200" cy="22824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E9309C01-74D1-E796-E69C-FA9AE85B7FE5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5872796" y="3335603"/>
                  <a:ext cx="34241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DEBD247E-014B-3C9A-6FFF-609EFF3AAE2D}"/>
                    </a:ext>
                  </a:extLst>
                </p14:cNvPr>
                <p14:cNvContentPartPr/>
                <p14:nvPr/>
              </p14:nvContentPartPr>
              <p14:xfrm>
                <a:off x="5897841" y="3391043"/>
                <a:ext cx="97200" cy="14796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DEBD247E-014B-3C9A-6FFF-609EFF3AAE2D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5888841" y="3382043"/>
                  <a:ext cx="1148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FFE2F510-9E1D-21E1-5B01-88F4320E6E64}"/>
                    </a:ext>
                  </a:extLst>
                </p14:cNvPr>
                <p14:cNvContentPartPr/>
                <p14:nvPr/>
              </p14:nvContentPartPr>
              <p14:xfrm>
                <a:off x="6045801" y="3329843"/>
                <a:ext cx="31680" cy="3708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FFE2F510-9E1D-21E1-5B01-88F4320E6E64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6036801" y="3320843"/>
                  <a:ext cx="493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D3F960F9-B824-AB09-6BD9-4C7411F71044}"/>
                    </a:ext>
                  </a:extLst>
                </p14:cNvPr>
                <p14:cNvContentPartPr/>
                <p14:nvPr/>
              </p14:nvContentPartPr>
              <p14:xfrm>
                <a:off x="6095841" y="3419123"/>
                <a:ext cx="149760" cy="9036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D3F960F9-B824-AB09-6BD9-4C7411F71044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6086819" y="3410123"/>
                  <a:ext cx="167443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DC03C5EF-9D98-2688-8914-EA093637140E}"/>
                    </a:ext>
                  </a:extLst>
                </p14:cNvPr>
                <p14:cNvContentPartPr/>
                <p14:nvPr/>
              </p14:nvContentPartPr>
              <p14:xfrm>
                <a:off x="6142281" y="3363323"/>
                <a:ext cx="33480" cy="23148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DC03C5EF-9D98-2688-8914-EA093637140E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6133281" y="3354323"/>
                  <a:ext cx="511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DA2E46E5-0F39-4EF6-F7B4-C26BCD75C01B}"/>
                    </a:ext>
                  </a:extLst>
                </p14:cNvPr>
                <p14:cNvContentPartPr/>
                <p14:nvPr/>
              </p14:nvContentPartPr>
              <p14:xfrm>
                <a:off x="6369441" y="3413723"/>
                <a:ext cx="10800" cy="14292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DA2E46E5-0F39-4EF6-F7B4-C26BCD75C01B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6360441" y="3404723"/>
                  <a:ext cx="284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8977BB38-A854-3F66-09D7-FE048C6D50F6}"/>
                    </a:ext>
                  </a:extLst>
                </p14:cNvPr>
                <p14:cNvContentPartPr/>
                <p14:nvPr/>
              </p14:nvContentPartPr>
              <p14:xfrm>
                <a:off x="6397521" y="3445403"/>
                <a:ext cx="154440" cy="9396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8977BB38-A854-3F66-09D7-FE048C6D50F6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6388500" y="3436403"/>
                  <a:ext cx="172121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BF3F503A-0738-A296-CFCD-5B078E6CBCBC}"/>
                    </a:ext>
                  </a:extLst>
                </p14:cNvPr>
                <p14:cNvContentPartPr/>
                <p14:nvPr/>
              </p14:nvContentPartPr>
              <p14:xfrm>
                <a:off x="6001161" y="2868683"/>
                <a:ext cx="121680" cy="32436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BF3F503A-0738-A296-CFCD-5B078E6CBCBC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5992161" y="2859683"/>
                  <a:ext cx="1393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FBE6D582-75F1-1D4F-4510-890A7D793E69}"/>
                    </a:ext>
                  </a:extLst>
                </p14:cNvPr>
                <p14:cNvContentPartPr/>
                <p14:nvPr/>
              </p14:nvContentPartPr>
              <p14:xfrm>
                <a:off x="5959401" y="2977043"/>
                <a:ext cx="247680" cy="2232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FBE6D582-75F1-1D4F-4510-890A7D793E69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5950388" y="2967895"/>
                  <a:ext cx="265346" cy="402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192D1DCC-3F1A-8182-037B-2DE7BADC9BD7}"/>
                    </a:ext>
                  </a:extLst>
                </p14:cNvPr>
                <p14:cNvContentPartPr/>
                <p14:nvPr/>
              </p14:nvContentPartPr>
              <p14:xfrm>
                <a:off x="6005841" y="2714603"/>
                <a:ext cx="70560" cy="9144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192D1DCC-3F1A-8182-037B-2DE7BADC9BD7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5996795" y="2705603"/>
                  <a:ext cx="8829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D97307D5-F649-F2BC-CCE1-D05BCBD37ED4}"/>
                    </a:ext>
                  </a:extLst>
                </p14:cNvPr>
                <p14:cNvContentPartPr/>
                <p14:nvPr/>
              </p14:nvContentPartPr>
              <p14:xfrm>
                <a:off x="6065601" y="2708483"/>
                <a:ext cx="86040" cy="4428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D97307D5-F649-F2BC-CCE1-D05BCBD37ED4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6056601" y="2699483"/>
                  <a:ext cx="1036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A8FC5DED-53E7-F7ED-792B-CB3C753ADB90}"/>
                    </a:ext>
                  </a:extLst>
                </p14:cNvPr>
                <p14:cNvContentPartPr/>
                <p14:nvPr/>
              </p14:nvContentPartPr>
              <p14:xfrm>
                <a:off x="6278361" y="2835923"/>
                <a:ext cx="11880" cy="11232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A8FC5DED-53E7-F7ED-792B-CB3C753ADB90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6269361" y="2826894"/>
                  <a:ext cx="29520" cy="1300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B547AC38-6E42-3C86-F91E-A66F5A4C59B7}"/>
                    </a:ext>
                  </a:extLst>
                </p14:cNvPr>
                <p14:cNvContentPartPr/>
                <p14:nvPr/>
              </p14:nvContentPartPr>
              <p14:xfrm>
                <a:off x="6287001" y="3106643"/>
                <a:ext cx="12240" cy="14076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B547AC38-6E42-3C86-F91E-A66F5A4C59B7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6278001" y="3097666"/>
                  <a:ext cx="29880" cy="1583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875E7DF2-5DA2-C80F-6FDE-A6A92510A209}"/>
                    </a:ext>
                  </a:extLst>
                </p14:cNvPr>
                <p14:cNvContentPartPr/>
                <p14:nvPr/>
              </p14:nvContentPartPr>
              <p14:xfrm>
                <a:off x="6309321" y="3133643"/>
                <a:ext cx="60120" cy="6804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875E7DF2-5DA2-C80F-6FDE-A6A92510A209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6300375" y="3124643"/>
                  <a:ext cx="77655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587910F0-10DB-00F0-7A16-2FD106D868F9}"/>
                    </a:ext>
                  </a:extLst>
                </p14:cNvPr>
                <p14:cNvContentPartPr/>
                <p14:nvPr/>
              </p14:nvContentPartPr>
              <p14:xfrm>
                <a:off x="6415521" y="3101963"/>
                <a:ext cx="27000" cy="4536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587910F0-10DB-00F0-7A16-2FD106D868F9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6406521" y="3092963"/>
                  <a:ext cx="446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DBD1B8C8-94E9-87DA-171F-FC84FC538D85}"/>
                    </a:ext>
                  </a:extLst>
                </p14:cNvPr>
                <p14:cNvContentPartPr/>
                <p14:nvPr/>
              </p14:nvContentPartPr>
              <p14:xfrm>
                <a:off x="6584361" y="2944283"/>
                <a:ext cx="106920" cy="17316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DBD1B8C8-94E9-87DA-171F-FC84FC538D85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6575361" y="2935283"/>
                  <a:ext cx="1245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F9F55B42-0B7C-9D40-DFC4-9314E621DA9F}"/>
                    </a:ext>
                  </a:extLst>
                </p14:cNvPr>
                <p14:cNvContentPartPr/>
                <p14:nvPr/>
              </p14:nvContentPartPr>
              <p14:xfrm>
                <a:off x="6724041" y="2975963"/>
                <a:ext cx="218880" cy="10404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F9F55B42-0B7C-9D40-DFC4-9314E621DA9F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6715041" y="2966963"/>
                  <a:ext cx="2365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A18B7BE0-9265-77E9-2445-8BCBEF34274F}"/>
                    </a:ext>
                  </a:extLst>
                </p14:cNvPr>
                <p14:cNvContentPartPr/>
                <p14:nvPr/>
              </p14:nvContentPartPr>
              <p14:xfrm>
                <a:off x="6785601" y="2960843"/>
                <a:ext cx="304920" cy="18864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A18B7BE0-9265-77E9-2445-8BCBEF34274F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6776601" y="2951843"/>
                  <a:ext cx="3225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6C371382-CF43-BAF9-39F3-0E0D5073F6B3}"/>
                    </a:ext>
                  </a:extLst>
                </p14:cNvPr>
                <p14:cNvContentPartPr/>
                <p14:nvPr/>
              </p14:nvContentPartPr>
              <p14:xfrm>
                <a:off x="5843481" y="3271163"/>
                <a:ext cx="892080" cy="47448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6C371382-CF43-BAF9-39F3-0E0D5073F6B3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5834481" y="3262163"/>
                  <a:ext cx="90972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236A5995-2E94-D392-D7B0-3005090B11CF}"/>
                    </a:ext>
                  </a:extLst>
                </p14:cNvPr>
                <p14:cNvContentPartPr/>
                <p14:nvPr/>
              </p14:nvContentPartPr>
              <p14:xfrm>
                <a:off x="5677881" y="3693083"/>
                <a:ext cx="1079280" cy="11520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236A5995-2E94-D392-D7B0-3005090B11CF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5668881" y="3684083"/>
                  <a:ext cx="1096920" cy="13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6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C6ABD387-C4FD-738B-2B0A-30FE60DF3E55}"/>
                  </a:ext>
                </a:extLst>
              </p14:cNvPr>
              <p14:cNvContentPartPr/>
              <p14:nvPr/>
            </p14:nvContentPartPr>
            <p14:xfrm>
              <a:off x="4593201" y="3132203"/>
              <a:ext cx="316800" cy="77400"/>
            </p14:xfrm>
          </p:contentPart>
        </mc:Choice>
        <mc:Fallback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C6ABD387-C4FD-738B-2B0A-30FE60DF3E55}"/>
                  </a:ext>
                </a:extLst>
              </p:cNvPr>
              <p:cNvPicPr/>
              <p:nvPr/>
            </p:nvPicPr>
            <p:blipFill>
              <a:blip r:embed="rId577"/>
              <a:stretch>
                <a:fillRect/>
              </a:stretch>
            </p:blipFill>
            <p:spPr>
              <a:xfrm>
                <a:off x="4584211" y="3123203"/>
                <a:ext cx="3344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8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7EF183CA-4A57-8BAA-CD32-72BDD127C306}"/>
                  </a:ext>
                </a:extLst>
              </p14:cNvPr>
              <p14:cNvContentPartPr/>
              <p14:nvPr/>
            </p14:nvContentPartPr>
            <p14:xfrm>
              <a:off x="6695601" y="4292843"/>
              <a:ext cx="55800" cy="83880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7EF183CA-4A57-8BAA-CD32-72BDD127C306}"/>
                  </a:ext>
                </a:extLst>
              </p:cNvPr>
              <p:cNvPicPr/>
              <p:nvPr/>
            </p:nvPicPr>
            <p:blipFill>
              <a:blip r:embed="rId579"/>
              <a:stretch>
                <a:fillRect/>
              </a:stretch>
            </p:blipFill>
            <p:spPr>
              <a:xfrm>
                <a:off x="6686601" y="4283843"/>
                <a:ext cx="73440" cy="10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6" name="Group 395">
            <a:extLst>
              <a:ext uri="{FF2B5EF4-FFF2-40B4-BE49-F238E27FC236}">
                <a16:creationId xmlns:a16="http://schemas.microsoft.com/office/drawing/2014/main" id="{43995FC8-8774-88DB-8670-39E2074CE489}"/>
              </a:ext>
            </a:extLst>
          </p:cNvPr>
          <p:cNvGrpSpPr/>
          <p:nvPr/>
        </p:nvGrpSpPr>
        <p:grpSpPr>
          <a:xfrm>
            <a:off x="6749601" y="4037963"/>
            <a:ext cx="261360" cy="484200"/>
            <a:chOff x="6749601" y="4037963"/>
            <a:chExt cx="261360" cy="48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0FB999A1-456C-34F2-31E3-DFC9DC6B2FF5}"/>
                    </a:ext>
                  </a:extLst>
                </p14:cNvPr>
                <p14:cNvContentPartPr/>
                <p14:nvPr/>
              </p14:nvContentPartPr>
              <p14:xfrm>
                <a:off x="6749601" y="4037963"/>
                <a:ext cx="100800" cy="31500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0FB999A1-456C-34F2-31E3-DFC9DC6B2FF5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6740601" y="4028963"/>
                  <a:ext cx="1184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33D44B60-3195-8781-C8A2-CF46C281D56A}"/>
                    </a:ext>
                  </a:extLst>
                </p14:cNvPr>
                <p14:cNvContentPartPr/>
                <p14:nvPr/>
              </p14:nvContentPartPr>
              <p14:xfrm>
                <a:off x="6779481" y="4191323"/>
                <a:ext cx="231480" cy="33084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33D44B60-3195-8781-C8A2-CF46C281D56A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6770481" y="4182313"/>
                  <a:ext cx="249120" cy="34849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09BACB8D-E13A-03CC-5DF9-87860058D157}"/>
              </a:ext>
            </a:extLst>
          </p:cNvPr>
          <p:cNvGrpSpPr/>
          <p:nvPr/>
        </p:nvGrpSpPr>
        <p:grpSpPr>
          <a:xfrm>
            <a:off x="3270921" y="4579043"/>
            <a:ext cx="969480" cy="330840"/>
            <a:chOff x="3270921" y="4579043"/>
            <a:chExt cx="969480" cy="33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7C805830-BDA9-B215-007F-0E82D0726B26}"/>
                    </a:ext>
                  </a:extLst>
                </p14:cNvPr>
                <p14:cNvContentPartPr/>
                <p14:nvPr/>
              </p14:nvContentPartPr>
              <p14:xfrm>
                <a:off x="3270921" y="4612163"/>
                <a:ext cx="16560" cy="29772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7C805830-BDA9-B215-007F-0E82D0726B26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3261721" y="4603163"/>
                  <a:ext cx="34592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42B5FDB6-CCEC-E31A-8FC2-4012EFF6D814}"/>
                    </a:ext>
                  </a:extLst>
                </p14:cNvPr>
                <p14:cNvContentPartPr/>
                <p14:nvPr/>
              </p14:nvContentPartPr>
              <p14:xfrm>
                <a:off x="3294681" y="4627283"/>
                <a:ext cx="70920" cy="16380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42B5FDB6-CCEC-E31A-8FC2-4012EFF6D814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3285681" y="4618283"/>
                  <a:ext cx="885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CA21860A-D248-EFBE-D4DC-FB89ECE5FB57}"/>
                    </a:ext>
                  </a:extLst>
                </p14:cNvPr>
                <p14:cNvContentPartPr/>
                <p14:nvPr/>
              </p14:nvContentPartPr>
              <p14:xfrm>
                <a:off x="3387201" y="4628003"/>
                <a:ext cx="93960" cy="14328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CA21860A-D248-EFBE-D4DC-FB89ECE5FB57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3378201" y="4618980"/>
                  <a:ext cx="111600" cy="1609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C9C18C43-0FE7-5C75-7A73-07DF9CBE5D35}"/>
                    </a:ext>
                  </a:extLst>
                </p14:cNvPr>
                <p14:cNvContentPartPr/>
                <p14:nvPr/>
              </p14:nvContentPartPr>
              <p14:xfrm>
                <a:off x="3474321" y="4696403"/>
                <a:ext cx="94320" cy="11016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C9C18C43-0FE7-5C75-7A73-07DF9CBE5D35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3465321" y="4687403"/>
                  <a:ext cx="111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B3D24C68-D72A-D5EC-932A-7CD6D1076297}"/>
                    </a:ext>
                  </a:extLst>
                </p14:cNvPr>
                <p14:cNvContentPartPr/>
                <p14:nvPr/>
              </p14:nvContentPartPr>
              <p14:xfrm>
                <a:off x="3571161" y="4579043"/>
                <a:ext cx="101160" cy="21492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B3D24C68-D72A-D5EC-932A-7CD6D1076297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3562161" y="4570043"/>
                  <a:ext cx="1188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1022114F-0550-6779-2EE3-0D7CC05CD2A4}"/>
                    </a:ext>
                  </a:extLst>
                </p14:cNvPr>
                <p14:cNvContentPartPr/>
                <p14:nvPr/>
              </p14:nvContentPartPr>
              <p14:xfrm>
                <a:off x="3602841" y="4638443"/>
                <a:ext cx="121680" cy="16200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1022114F-0550-6779-2EE3-0D7CC05CD2A4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3593841" y="4629443"/>
                  <a:ext cx="1393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894924F8-EF5B-558B-5F98-AC00C04AEB48}"/>
                    </a:ext>
                  </a:extLst>
                </p14:cNvPr>
                <p14:cNvContentPartPr/>
                <p14:nvPr/>
              </p14:nvContentPartPr>
              <p14:xfrm>
                <a:off x="3746481" y="4602803"/>
                <a:ext cx="28080" cy="17928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894924F8-EF5B-558B-5F98-AC00C04AEB48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3737481" y="4593803"/>
                  <a:ext cx="457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D04DD5B7-C4C1-114E-F962-FC7348093DD1}"/>
                    </a:ext>
                  </a:extLst>
                </p14:cNvPr>
                <p14:cNvContentPartPr/>
                <p14:nvPr/>
              </p14:nvContentPartPr>
              <p14:xfrm>
                <a:off x="3818121" y="4640243"/>
                <a:ext cx="294480" cy="14040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D04DD5B7-C4C1-114E-F962-FC7348093DD1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3809132" y="4631243"/>
                  <a:ext cx="312098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E5F5D64B-B61D-6051-2B7B-A694FB6413E4}"/>
                    </a:ext>
                  </a:extLst>
                </p14:cNvPr>
                <p14:cNvContentPartPr/>
                <p14:nvPr/>
              </p14:nvContentPartPr>
              <p14:xfrm>
                <a:off x="4123041" y="4657523"/>
                <a:ext cx="117360" cy="13320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E5F5D64B-B61D-6051-2B7B-A694FB6413E4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4114041" y="4648523"/>
                  <a:ext cx="13500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C3F81350-B501-0EAA-8EEA-E522490D236E}"/>
              </a:ext>
            </a:extLst>
          </p:cNvPr>
          <p:cNvGrpSpPr/>
          <p:nvPr/>
        </p:nvGrpSpPr>
        <p:grpSpPr>
          <a:xfrm>
            <a:off x="4541361" y="4569683"/>
            <a:ext cx="1207800" cy="229320"/>
            <a:chOff x="4541361" y="4569683"/>
            <a:chExt cx="1207800" cy="22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B9094141-D5B8-61AC-A626-E62296A399F1}"/>
                    </a:ext>
                  </a:extLst>
                </p14:cNvPr>
                <p14:cNvContentPartPr/>
                <p14:nvPr/>
              </p14:nvContentPartPr>
              <p14:xfrm>
                <a:off x="4550001" y="4644923"/>
                <a:ext cx="8280" cy="12348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B9094141-D5B8-61AC-A626-E62296A399F1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4541001" y="4635923"/>
                  <a:ext cx="259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545EC751-5865-21E1-01DA-C93C16927724}"/>
                    </a:ext>
                  </a:extLst>
                </p14:cNvPr>
                <p14:cNvContentPartPr/>
                <p14:nvPr/>
              </p14:nvContentPartPr>
              <p14:xfrm>
                <a:off x="4541361" y="4569683"/>
                <a:ext cx="70560" cy="3852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545EC751-5865-21E1-01DA-C93C16927724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4532361" y="4560683"/>
                  <a:ext cx="882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B473C5B6-173A-E0C9-C8AA-D822BE7FA4E3}"/>
                    </a:ext>
                  </a:extLst>
                </p14:cNvPr>
                <p14:cNvContentPartPr/>
                <p14:nvPr/>
              </p14:nvContentPartPr>
              <p14:xfrm>
                <a:off x="4629561" y="4571843"/>
                <a:ext cx="127440" cy="20376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B473C5B6-173A-E0C9-C8AA-D822BE7FA4E3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4620536" y="4562827"/>
                  <a:ext cx="145130" cy="2214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9EBE920B-D88E-1B16-CAC3-3DF835B5379C}"/>
                    </a:ext>
                  </a:extLst>
                </p14:cNvPr>
                <p14:cNvContentPartPr/>
                <p14:nvPr/>
              </p14:nvContentPartPr>
              <p14:xfrm>
                <a:off x="4780761" y="4629083"/>
                <a:ext cx="117000" cy="15012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9EBE920B-D88E-1B16-CAC3-3DF835B5379C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4771761" y="4620083"/>
                  <a:ext cx="1346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EFA8BC0A-3B69-52BC-402B-360EA6A1BB03}"/>
                    </a:ext>
                  </a:extLst>
                </p14:cNvPr>
                <p14:cNvContentPartPr/>
                <p14:nvPr/>
              </p14:nvContentPartPr>
              <p14:xfrm>
                <a:off x="4940961" y="4608563"/>
                <a:ext cx="108000" cy="19044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EFA8BC0A-3B69-52BC-402B-360EA6A1BB03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4931961" y="4599563"/>
                  <a:ext cx="125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D2E29E08-7695-9BD0-AA17-20B2B5FB27DE}"/>
                    </a:ext>
                  </a:extLst>
                </p14:cNvPr>
                <p14:cNvContentPartPr/>
                <p14:nvPr/>
              </p14:nvContentPartPr>
              <p14:xfrm>
                <a:off x="5111601" y="4633403"/>
                <a:ext cx="150840" cy="15228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D2E29E08-7695-9BD0-AA17-20B2B5FB27DE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5102601" y="4624403"/>
                  <a:ext cx="168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77474522-16FC-5091-2AB3-155916240D57}"/>
                    </a:ext>
                  </a:extLst>
                </p14:cNvPr>
                <p14:cNvContentPartPr/>
                <p14:nvPr/>
              </p14:nvContentPartPr>
              <p14:xfrm>
                <a:off x="5312481" y="4586603"/>
                <a:ext cx="68040" cy="19440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77474522-16FC-5091-2AB3-155916240D57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5303481" y="4577603"/>
                  <a:ext cx="85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2B6873EB-F3F0-7323-CB20-190E137E5634}"/>
                    </a:ext>
                  </a:extLst>
                </p14:cNvPr>
                <p14:cNvContentPartPr/>
                <p14:nvPr/>
              </p14:nvContentPartPr>
              <p14:xfrm>
                <a:off x="5261001" y="4640963"/>
                <a:ext cx="195840" cy="10800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2B6873EB-F3F0-7323-CB20-190E137E5634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5252001" y="4631963"/>
                  <a:ext cx="213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2C56A131-14AC-1FDC-4B78-A128B8EAB248}"/>
                    </a:ext>
                  </a:extLst>
                </p14:cNvPr>
                <p14:cNvContentPartPr/>
                <p14:nvPr/>
              </p14:nvContentPartPr>
              <p14:xfrm>
                <a:off x="5420121" y="4585883"/>
                <a:ext cx="26640" cy="2700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2C56A131-14AC-1FDC-4B78-A128B8EAB248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5410998" y="4576883"/>
                  <a:ext cx="44522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49D07C2E-7EB3-99CF-EEF5-0E5657AD73A5}"/>
                    </a:ext>
                  </a:extLst>
                </p14:cNvPr>
                <p14:cNvContentPartPr/>
                <p14:nvPr/>
              </p14:nvContentPartPr>
              <p14:xfrm>
                <a:off x="5498601" y="4642043"/>
                <a:ext cx="250560" cy="14472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49D07C2E-7EB3-99CF-EEF5-0E5657AD73A5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5489601" y="4633043"/>
                  <a:ext cx="26820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5A655D2D-03AA-D8F2-5787-115AEED2F9BF}"/>
              </a:ext>
            </a:extLst>
          </p:cNvPr>
          <p:cNvGrpSpPr/>
          <p:nvPr/>
        </p:nvGrpSpPr>
        <p:grpSpPr>
          <a:xfrm>
            <a:off x="6066681" y="4587683"/>
            <a:ext cx="708120" cy="190800"/>
            <a:chOff x="6066681" y="4587683"/>
            <a:chExt cx="708120" cy="19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F02E29E3-AFB6-C26F-6F64-B8D14377117E}"/>
                    </a:ext>
                  </a:extLst>
                </p14:cNvPr>
                <p14:cNvContentPartPr/>
                <p14:nvPr/>
              </p14:nvContentPartPr>
              <p14:xfrm>
                <a:off x="6130761" y="4587683"/>
                <a:ext cx="96480" cy="16920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F02E29E3-AFB6-C26F-6F64-B8D14377117E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6121761" y="4578683"/>
                  <a:ext cx="1141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D7D48612-6C54-241F-DA7B-997DBC8923F9}"/>
                    </a:ext>
                  </a:extLst>
                </p14:cNvPr>
                <p14:cNvContentPartPr/>
                <p14:nvPr/>
              </p14:nvContentPartPr>
              <p14:xfrm>
                <a:off x="6066681" y="4610363"/>
                <a:ext cx="210600" cy="2160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D7D48612-6C54-241F-DA7B-997DBC8923F9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6057681" y="4601511"/>
                  <a:ext cx="228240" cy="389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838F22A9-58CE-28BB-CCC3-538B0D2885F0}"/>
                    </a:ext>
                  </a:extLst>
                </p14:cNvPr>
                <p14:cNvContentPartPr/>
                <p14:nvPr/>
              </p14:nvContentPartPr>
              <p14:xfrm>
                <a:off x="6263601" y="4588763"/>
                <a:ext cx="119520" cy="18504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838F22A9-58CE-28BB-CCC3-538B0D2885F0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6254574" y="4579780"/>
                  <a:ext cx="137213" cy="2026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AF128C46-58B8-51B5-277B-0370D88E4A01}"/>
                    </a:ext>
                  </a:extLst>
                </p14:cNvPr>
                <p14:cNvContentPartPr/>
                <p14:nvPr/>
              </p14:nvContentPartPr>
              <p14:xfrm>
                <a:off x="6377361" y="4620443"/>
                <a:ext cx="145800" cy="14724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AF128C46-58B8-51B5-277B-0370D88E4A01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6368361" y="4611443"/>
                  <a:ext cx="1634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8DC70CEE-37A8-EF5F-6B15-DF2F20807ACA}"/>
                    </a:ext>
                  </a:extLst>
                </p14:cNvPr>
                <p14:cNvContentPartPr/>
                <p14:nvPr/>
              </p14:nvContentPartPr>
              <p14:xfrm>
                <a:off x="6523161" y="4635563"/>
                <a:ext cx="251640" cy="14292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8DC70CEE-37A8-EF5F-6B15-DF2F20807ACA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6514161" y="4626540"/>
                  <a:ext cx="269280" cy="16060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32">
            <p14:nvContentPartPr>
              <p14:cNvPr id="454" name="Ink 453">
                <a:extLst>
                  <a:ext uri="{FF2B5EF4-FFF2-40B4-BE49-F238E27FC236}">
                    <a16:creationId xmlns:a16="http://schemas.microsoft.com/office/drawing/2014/main" id="{6550B6ED-8834-1FB3-E056-B53A1CC12D62}"/>
                  </a:ext>
                </a:extLst>
              </p14:cNvPr>
              <p14:cNvContentPartPr/>
              <p14:nvPr/>
            </p14:nvContentPartPr>
            <p14:xfrm>
              <a:off x="7044081" y="3593003"/>
              <a:ext cx="3187440" cy="958320"/>
            </p14:xfrm>
          </p:contentPart>
        </mc:Choice>
        <mc:Fallback>
          <p:pic>
            <p:nvPicPr>
              <p:cNvPr id="454" name="Ink 453">
                <a:extLst>
                  <a:ext uri="{FF2B5EF4-FFF2-40B4-BE49-F238E27FC236}">
                    <a16:creationId xmlns:a16="http://schemas.microsoft.com/office/drawing/2014/main" id="{6550B6ED-8834-1FB3-E056-B53A1CC12D62}"/>
                  </a:ext>
                </a:extLst>
              </p:cNvPr>
              <p:cNvPicPr/>
              <p:nvPr/>
            </p:nvPicPr>
            <p:blipFill>
              <a:blip r:embed="rId633"/>
              <a:stretch>
                <a:fillRect/>
              </a:stretch>
            </p:blipFill>
            <p:spPr>
              <a:xfrm>
                <a:off x="7035081" y="3584003"/>
                <a:ext cx="3205080" cy="97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63" name="Group 462">
            <a:extLst>
              <a:ext uri="{FF2B5EF4-FFF2-40B4-BE49-F238E27FC236}">
                <a16:creationId xmlns:a16="http://schemas.microsoft.com/office/drawing/2014/main" id="{0697B8D2-A3F2-F27D-B902-256872DE5AE4}"/>
              </a:ext>
            </a:extLst>
          </p:cNvPr>
          <p:cNvGrpSpPr/>
          <p:nvPr/>
        </p:nvGrpSpPr>
        <p:grpSpPr>
          <a:xfrm>
            <a:off x="7225161" y="3974603"/>
            <a:ext cx="3517200" cy="617400"/>
            <a:chOff x="7225161" y="3974603"/>
            <a:chExt cx="3517200" cy="61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CAE0B2D8-1880-C753-C14F-AA8DA1120BC0}"/>
                    </a:ext>
                  </a:extLst>
                </p14:cNvPr>
                <p14:cNvContentPartPr/>
                <p14:nvPr/>
              </p14:nvContentPartPr>
              <p14:xfrm>
                <a:off x="7225161" y="4124363"/>
                <a:ext cx="114120" cy="19404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CAE0B2D8-1880-C753-C14F-AA8DA1120BC0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7216189" y="4115363"/>
                  <a:ext cx="131705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C036BAB2-DDEC-5744-D323-B560E03D76AA}"/>
                    </a:ext>
                  </a:extLst>
                </p14:cNvPr>
                <p14:cNvContentPartPr/>
                <p14:nvPr/>
              </p14:nvContentPartPr>
              <p14:xfrm>
                <a:off x="7343961" y="4109603"/>
                <a:ext cx="129960" cy="14724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C036BAB2-DDEC-5744-D323-B560E03D76AA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7334961" y="4100625"/>
                  <a:ext cx="147600" cy="1648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B2F28073-D8C3-8196-6CAF-65AAC5A28FE4}"/>
                    </a:ext>
                  </a:extLst>
                </p14:cNvPr>
                <p14:cNvContentPartPr/>
                <p14:nvPr/>
              </p14:nvContentPartPr>
              <p14:xfrm>
                <a:off x="7493001" y="4161803"/>
                <a:ext cx="88200" cy="12420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B2F28073-D8C3-8196-6CAF-65AAC5A28FE4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7484038" y="4152803"/>
                  <a:ext cx="105768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CCC723ED-0A02-0CBD-0FDF-6A27C99388F2}"/>
                    </a:ext>
                  </a:extLst>
                </p14:cNvPr>
                <p14:cNvContentPartPr/>
                <p14:nvPr/>
              </p14:nvContentPartPr>
              <p14:xfrm>
                <a:off x="7603521" y="4062083"/>
                <a:ext cx="214200" cy="21204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CCC723ED-0A02-0CBD-0FDF-6A27C99388F2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7594506" y="4053083"/>
                  <a:ext cx="23187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2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1A9C98AB-2F8F-D7C3-A6F9-D98F1636A5D9}"/>
                    </a:ext>
                  </a:extLst>
                </p14:cNvPr>
                <p14:cNvContentPartPr/>
                <p14:nvPr/>
              </p14:nvContentPartPr>
              <p14:xfrm>
                <a:off x="7857321" y="4130843"/>
                <a:ext cx="208440" cy="16308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1A9C98AB-2F8F-D7C3-A6F9-D98F1636A5D9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7848305" y="4121843"/>
                  <a:ext cx="226111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4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1062062E-D6F5-C786-42CC-EC1F559A17CD}"/>
                    </a:ext>
                  </a:extLst>
                </p14:cNvPr>
                <p14:cNvContentPartPr/>
                <p14:nvPr/>
              </p14:nvContentPartPr>
              <p14:xfrm>
                <a:off x="8125521" y="4058123"/>
                <a:ext cx="58320" cy="15192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1062062E-D6F5-C786-42CC-EC1F559A17CD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8116521" y="4049102"/>
                  <a:ext cx="75960" cy="1696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6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CD575CF5-C751-D83D-03AD-914D862884BA}"/>
                    </a:ext>
                  </a:extLst>
                </p14:cNvPr>
                <p14:cNvContentPartPr/>
                <p14:nvPr/>
              </p14:nvContentPartPr>
              <p14:xfrm>
                <a:off x="8118321" y="4099523"/>
                <a:ext cx="244800" cy="31536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CD575CF5-C751-D83D-03AD-914D862884BA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8109321" y="4090533"/>
                  <a:ext cx="262440" cy="3329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8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7FFDCA0D-EDD4-F644-738B-4925156F94BE}"/>
                    </a:ext>
                  </a:extLst>
                </p14:cNvPr>
                <p14:cNvContentPartPr/>
                <p14:nvPr/>
              </p14:nvContentPartPr>
              <p14:xfrm>
                <a:off x="8736801" y="4120043"/>
                <a:ext cx="32760" cy="25776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7FFDCA0D-EDD4-F644-738B-4925156F94BE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8727801" y="4111043"/>
                  <a:ext cx="504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0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D5095262-5B69-EF42-6FB7-FEF9B2FB7728}"/>
                    </a:ext>
                  </a:extLst>
                </p14:cNvPr>
                <p14:cNvContentPartPr/>
                <p14:nvPr/>
              </p14:nvContentPartPr>
              <p14:xfrm>
                <a:off x="8768841" y="4103483"/>
                <a:ext cx="55080" cy="15228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D5095262-5B69-EF42-6FB7-FEF9B2FB7728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8759841" y="4094483"/>
                  <a:ext cx="727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2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433395D3-707D-5A7E-139D-DD707E97CD5C}"/>
                    </a:ext>
                  </a:extLst>
                </p14:cNvPr>
                <p14:cNvContentPartPr/>
                <p14:nvPr/>
              </p14:nvContentPartPr>
              <p14:xfrm>
                <a:off x="8861361" y="4119683"/>
                <a:ext cx="133560" cy="12204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433395D3-707D-5A7E-139D-DD707E97CD5C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8852361" y="4110683"/>
                  <a:ext cx="151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8098F30F-B718-ABE6-5C2B-54D021399C16}"/>
                    </a:ext>
                  </a:extLst>
                </p14:cNvPr>
                <p14:cNvContentPartPr/>
                <p14:nvPr/>
              </p14:nvContentPartPr>
              <p14:xfrm>
                <a:off x="9025881" y="4099523"/>
                <a:ext cx="64080" cy="17568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8098F30F-B718-ABE6-5C2B-54D021399C16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9016931" y="4090523"/>
                  <a:ext cx="81621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6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B78751F1-72EC-D099-7795-8AADBF1539C5}"/>
                    </a:ext>
                  </a:extLst>
                </p14:cNvPr>
                <p14:cNvContentPartPr/>
                <p14:nvPr/>
              </p14:nvContentPartPr>
              <p14:xfrm>
                <a:off x="9165921" y="4055963"/>
                <a:ext cx="65520" cy="17820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B78751F1-72EC-D099-7795-8AADBF1539C5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9156921" y="4046963"/>
                  <a:ext cx="831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8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4612DA57-49AC-D5FF-EC83-8109E8FEC1D9}"/>
                    </a:ext>
                  </a:extLst>
                </p14:cNvPr>
                <p14:cNvContentPartPr/>
                <p14:nvPr/>
              </p14:nvContentPartPr>
              <p14:xfrm>
                <a:off x="9115161" y="4111403"/>
                <a:ext cx="147240" cy="2340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4612DA57-49AC-D5FF-EC83-8109E8FEC1D9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9106161" y="4102403"/>
                  <a:ext cx="1648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0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C6098AFC-AC83-CC79-2910-5A50C9FD7A2D}"/>
                    </a:ext>
                  </a:extLst>
                </p14:cNvPr>
                <p14:cNvContentPartPr/>
                <p14:nvPr/>
              </p14:nvContentPartPr>
              <p14:xfrm>
                <a:off x="9274641" y="4111043"/>
                <a:ext cx="140760" cy="10152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C6098AFC-AC83-CC79-2910-5A50C9FD7A2D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9265641" y="4102043"/>
                  <a:ext cx="1584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2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37B4914C-1DA5-FB1A-F728-6593DA2DD47C}"/>
                    </a:ext>
                  </a:extLst>
                </p14:cNvPr>
                <p14:cNvContentPartPr/>
                <p14:nvPr/>
              </p14:nvContentPartPr>
              <p14:xfrm>
                <a:off x="9438081" y="4104203"/>
                <a:ext cx="116280" cy="16380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37B4914C-1DA5-FB1A-F728-6593DA2DD47C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9429081" y="4095183"/>
                  <a:ext cx="133920" cy="1814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4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0BDE72A7-E56A-7F86-21E1-FDB5C52DE0C1}"/>
                    </a:ext>
                  </a:extLst>
                </p14:cNvPr>
                <p14:cNvContentPartPr/>
                <p14:nvPr/>
              </p14:nvContentPartPr>
              <p14:xfrm>
                <a:off x="9555801" y="3974603"/>
                <a:ext cx="131760" cy="25560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0BDE72A7-E56A-7F86-21E1-FDB5C52DE0C1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9546801" y="3965603"/>
                  <a:ext cx="1494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6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86E78046-8D3E-CFC2-597E-8E2FE66DA888}"/>
                    </a:ext>
                  </a:extLst>
                </p14:cNvPr>
                <p14:cNvContentPartPr/>
                <p14:nvPr/>
              </p14:nvContentPartPr>
              <p14:xfrm>
                <a:off x="9776481" y="4114643"/>
                <a:ext cx="6480" cy="7632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86E78046-8D3E-CFC2-597E-8E2FE66DA888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9767481" y="4105600"/>
                  <a:ext cx="24120" cy="940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8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87636F1F-ACB8-901B-8DE6-F41BAD3C665B}"/>
                    </a:ext>
                  </a:extLst>
                </p14:cNvPr>
                <p14:cNvContentPartPr/>
                <p14:nvPr/>
              </p14:nvContentPartPr>
              <p14:xfrm>
                <a:off x="9758121" y="4040483"/>
                <a:ext cx="81000" cy="1332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87636F1F-ACB8-901B-8DE6-F41BAD3C665B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9749121" y="4031720"/>
                  <a:ext cx="98640" cy="30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0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6A4FA66F-DA98-DED5-0FC9-20F3651FC182}"/>
                    </a:ext>
                  </a:extLst>
                </p14:cNvPr>
                <p14:cNvContentPartPr/>
                <p14:nvPr/>
              </p14:nvContentPartPr>
              <p14:xfrm>
                <a:off x="9844161" y="4120043"/>
                <a:ext cx="143640" cy="7380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6A4FA66F-DA98-DED5-0FC9-20F3651FC182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9835138" y="4111043"/>
                  <a:ext cx="161324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2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2841B2F1-610D-40B8-02F2-2F62099F7D39}"/>
                    </a:ext>
                  </a:extLst>
                </p14:cNvPr>
                <p14:cNvContentPartPr/>
                <p14:nvPr/>
              </p14:nvContentPartPr>
              <p14:xfrm>
                <a:off x="9853521" y="4064603"/>
                <a:ext cx="236520" cy="44064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2841B2F1-610D-40B8-02F2-2F62099F7D39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9844507" y="4055610"/>
                  <a:ext cx="254187" cy="4582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4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56DE7BD4-6A4D-A617-87B5-6D9121924F28}"/>
                    </a:ext>
                  </a:extLst>
                </p14:cNvPr>
                <p14:cNvContentPartPr/>
                <p14:nvPr/>
              </p14:nvContentPartPr>
              <p14:xfrm>
                <a:off x="10364001" y="4041203"/>
                <a:ext cx="32400" cy="15804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56DE7BD4-6A4D-A617-87B5-6D9121924F28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10354900" y="4032203"/>
                  <a:ext cx="50238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6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2374521E-C71C-284A-A1E4-3C0BEE45F20A}"/>
                    </a:ext>
                  </a:extLst>
                </p14:cNvPr>
                <p14:cNvContentPartPr/>
                <p14:nvPr/>
              </p14:nvContentPartPr>
              <p14:xfrm>
                <a:off x="10267521" y="4100963"/>
                <a:ext cx="215640" cy="2628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2374521E-C71C-284A-A1E4-3C0BEE45F20A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10258521" y="4091963"/>
                  <a:ext cx="2332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8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3DCFD8AF-8FD9-597F-3D9A-75661652ADF9}"/>
                    </a:ext>
                  </a:extLst>
                </p14:cNvPr>
                <p14:cNvContentPartPr/>
                <p14:nvPr/>
              </p14:nvContentPartPr>
              <p14:xfrm>
                <a:off x="10461921" y="4001243"/>
                <a:ext cx="134280" cy="17820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3DCFD8AF-8FD9-597F-3D9A-75661652ADF9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10452921" y="3992243"/>
                  <a:ext cx="1519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0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9C460695-584F-8F4C-8618-E34EF52AA891}"/>
                    </a:ext>
                  </a:extLst>
                </p14:cNvPr>
                <p14:cNvContentPartPr/>
                <p14:nvPr/>
              </p14:nvContentPartPr>
              <p14:xfrm>
                <a:off x="10583601" y="4068563"/>
                <a:ext cx="158760" cy="10404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9C460695-584F-8F4C-8618-E34EF52AA891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10574601" y="4059532"/>
                  <a:ext cx="176400" cy="121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2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E1B11BC6-BF1D-DE1C-4F2A-A7E845E471A7}"/>
                    </a:ext>
                  </a:extLst>
                </p14:cNvPr>
                <p14:cNvContentPartPr/>
                <p14:nvPr/>
              </p14:nvContentPartPr>
              <p14:xfrm>
                <a:off x="7372401" y="4435403"/>
                <a:ext cx="2622600" cy="7776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E1B11BC6-BF1D-DE1C-4F2A-A7E845E471A7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7363401" y="4426403"/>
                  <a:ext cx="26402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4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C32D3367-DE0F-EE05-42DC-EA619B42AA59}"/>
                    </a:ext>
                  </a:extLst>
                </p14:cNvPr>
                <p14:cNvContentPartPr/>
                <p14:nvPr/>
              </p14:nvContentPartPr>
              <p14:xfrm>
                <a:off x="7434321" y="4436483"/>
                <a:ext cx="2542320" cy="11376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C32D3367-DE0F-EE05-42DC-EA619B42AA59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7425321" y="4427454"/>
                  <a:ext cx="2559960" cy="1314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6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988EEF37-2D45-177C-501E-BC572727C9BE}"/>
                    </a:ext>
                  </a:extLst>
                </p14:cNvPr>
                <p14:cNvContentPartPr/>
                <p14:nvPr/>
              </p14:nvContentPartPr>
              <p14:xfrm>
                <a:off x="7474281" y="4416323"/>
                <a:ext cx="2432520" cy="5868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988EEF37-2D45-177C-501E-BC572727C9BE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7465280" y="4407323"/>
                  <a:ext cx="2450163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8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F903F8F3-F054-8049-E8DB-A5AC86C87432}"/>
                    </a:ext>
                  </a:extLst>
                </p14:cNvPr>
                <p14:cNvContentPartPr/>
                <p14:nvPr/>
              </p14:nvContentPartPr>
              <p14:xfrm>
                <a:off x="7333881" y="4421363"/>
                <a:ext cx="294480" cy="2700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F903F8F3-F054-8049-E8DB-A5AC86C87432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7324892" y="4412363"/>
                  <a:ext cx="312098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0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EDD35DA2-0A92-04E0-EE09-4A4CE54CCF15}"/>
                    </a:ext>
                  </a:extLst>
                </p14:cNvPr>
                <p14:cNvContentPartPr/>
                <p14:nvPr/>
              </p14:nvContentPartPr>
              <p14:xfrm>
                <a:off x="7895121" y="4446923"/>
                <a:ext cx="2175840" cy="7596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EDD35DA2-0A92-04E0-EE09-4A4CE54CCF15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7886121" y="4437923"/>
                  <a:ext cx="21934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2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3190D8AF-B114-B8C7-8AAF-C500CA6B0F84}"/>
                    </a:ext>
                  </a:extLst>
                </p14:cNvPr>
                <p14:cNvContentPartPr/>
                <p14:nvPr/>
              </p14:nvContentPartPr>
              <p14:xfrm>
                <a:off x="7491201" y="4448003"/>
                <a:ext cx="2552760" cy="9900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3190D8AF-B114-B8C7-8AAF-C500CA6B0F84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7482202" y="4439003"/>
                  <a:ext cx="2570398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4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202400B7-2181-49DE-6825-83B7122F7EA7}"/>
                    </a:ext>
                  </a:extLst>
                </p14:cNvPr>
                <p14:cNvContentPartPr/>
                <p14:nvPr/>
              </p14:nvContentPartPr>
              <p14:xfrm>
                <a:off x="7376001" y="4459163"/>
                <a:ext cx="2758680" cy="13284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202400B7-2181-49DE-6825-83B7122F7EA7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7367001" y="4450163"/>
                  <a:ext cx="277632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6E8A4A79-0912-E037-F30A-5067B960B2AB}"/>
              </a:ext>
            </a:extLst>
          </p:cNvPr>
          <p:cNvGrpSpPr/>
          <p:nvPr/>
        </p:nvGrpSpPr>
        <p:grpSpPr>
          <a:xfrm>
            <a:off x="1541841" y="4284923"/>
            <a:ext cx="133560" cy="1024200"/>
            <a:chOff x="1541841" y="4284923"/>
            <a:chExt cx="133560" cy="102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6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16C88F84-8810-AD84-2398-22E25DF76E10}"/>
                    </a:ext>
                  </a:extLst>
                </p14:cNvPr>
                <p14:cNvContentPartPr/>
                <p14:nvPr/>
              </p14:nvContentPartPr>
              <p14:xfrm>
                <a:off x="1541841" y="4284923"/>
                <a:ext cx="83520" cy="64296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16C88F84-8810-AD84-2398-22E25DF76E10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1532841" y="4275923"/>
                  <a:ext cx="10116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8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6C1CDE91-BC51-96D1-09EF-9D0A97110F0D}"/>
                    </a:ext>
                  </a:extLst>
                </p14:cNvPr>
                <p14:cNvContentPartPr/>
                <p14:nvPr/>
              </p14:nvContentPartPr>
              <p14:xfrm>
                <a:off x="1547961" y="4339283"/>
                <a:ext cx="75240" cy="59400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6C1CDE91-BC51-96D1-09EF-9D0A97110F0D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1538918" y="4330278"/>
                  <a:ext cx="92965" cy="6116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0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8D527A00-6E61-CD1E-818A-086670494C64}"/>
                    </a:ext>
                  </a:extLst>
                </p14:cNvPr>
                <p14:cNvContentPartPr/>
                <p14:nvPr/>
              </p14:nvContentPartPr>
              <p14:xfrm>
                <a:off x="1595121" y="4789283"/>
                <a:ext cx="80280" cy="51984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8D527A00-6E61-CD1E-818A-086670494C64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1586121" y="4780289"/>
                  <a:ext cx="97920" cy="53746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C7062529-5A3C-0051-6624-59C8ED6777F0}"/>
              </a:ext>
            </a:extLst>
          </p:cNvPr>
          <p:cNvGrpSpPr/>
          <p:nvPr/>
        </p:nvGrpSpPr>
        <p:grpSpPr>
          <a:xfrm>
            <a:off x="1867641" y="5094563"/>
            <a:ext cx="817200" cy="401400"/>
            <a:chOff x="1867641" y="5094563"/>
            <a:chExt cx="817200" cy="40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2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8CCF9DB7-7D7E-CA02-2D80-9DC7631E3AFF}"/>
                    </a:ext>
                  </a:extLst>
                </p14:cNvPr>
                <p14:cNvContentPartPr/>
                <p14:nvPr/>
              </p14:nvContentPartPr>
              <p14:xfrm>
                <a:off x="1867641" y="5107163"/>
                <a:ext cx="108720" cy="26280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8CCF9DB7-7D7E-CA02-2D80-9DC7631E3AFF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1858671" y="5098163"/>
                  <a:ext cx="126302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4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34FE2818-263F-0F53-2424-0D31B8DC04C7}"/>
                    </a:ext>
                  </a:extLst>
                </p14:cNvPr>
                <p14:cNvContentPartPr/>
                <p14:nvPr/>
              </p14:nvContentPartPr>
              <p14:xfrm>
                <a:off x="2045121" y="5113283"/>
                <a:ext cx="61560" cy="23112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34FE2818-263F-0F53-2424-0D31B8DC04C7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2036121" y="5104269"/>
                  <a:ext cx="79200" cy="248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6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449509A6-8EA9-2594-7130-4806D40416DF}"/>
                    </a:ext>
                  </a:extLst>
                </p14:cNvPr>
                <p14:cNvContentPartPr/>
                <p14:nvPr/>
              </p14:nvContentPartPr>
              <p14:xfrm>
                <a:off x="2045481" y="5187083"/>
                <a:ext cx="36000" cy="828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449509A6-8EA9-2594-7130-4806D40416DF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2036390" y="5178083"/>
                  <a:ext cx="53818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8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AB283414-FA80-7735-E969-F71FCF1BC7C3}"/>
                    </a:ext>
                  </a:extLst>
                </p14:cNvPr>
                <p14:cNvContentPartPr/>
                <p14:nvPr/>
              </p14:nvContentPartPr>
              <p14:xfrm>
                <a:off x="2163201" y="5146763"/>
                <a:ext cx="221760" cy="34920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AB283414-FA80-7735-E969-F71FCF1BC7C3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2154201" y="5137763"/>
                  <a:ext cx="2394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0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CFC07157-03B3-8D95-D993-18FC0CC8032F}"/>
                    </a:ext>
                  </a:extLst>
                </p14:cNvPr>
                <p14:cNvContentPartPr/>
                <p14:nvPr/>
              </p14:nvContentPartPr>
              <p14:xfrm>
                <a:off x="2397921" y="5094563"/>
                <a:ext cx="81000" cy="14688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CFC07157-03B3-8D95-D993-18FC0CC8032F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2388881" y="5085563"/>
                  <a:ext cx="98719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2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A124CF36-239B-8169-4154-EBA1E3D5CD76}"/>
                    </a:ext>
                  </a:extLst>
                </p14:cNvPr>
                <p14:cNvContentPartPr/>
                <p14:nvPr/>
              </p14:nvContentPartPr>
              <p14:xfrm>
                <a:off x="2519961" y="5143883"/>
                <a:ext cx="164880" cy="26532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A124CF36-239B-8169-4154-EBA1E3D5CD76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2510961" y="5134883"/>
                  <a:ext cx="182520" cy="28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14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4033226D-FF7F-C773-BB62-0169BD709993}"/>
                  </a:ext>
                </a:extLst>
              </p14:cNvPr>
              <p14:cNvContentPartPr/>
              <p14:nvPr/>
            </p14:nvContentPartPr>
            <p14:xfrm>
              <a:off x="2848281" y="5380403"/>
              <a:ext cx="14400" cy="16200"/>
            </p14:xfrm>
          </p:contentPart>
        </mc:Choice>
        <mc:Fallback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4033226D-FF7F-C773-BB62-0169BD709993}"/>
                  </a:ext>
                </a:extLst>
              </p:cNvPr>
              <p:cNvPicPr/>
              <p:nvPr/>
            </p:nvPicPr>
            <p:blipFill>
              <a:blip r:embed="rId715"/>
              <a:stretch>
                <a:fillRect/>
              </a:stretch>
            </p:blipFill>
            <p:spPr>
              <a:xfrm>
                <a:off x="2839281" y="5371403"/>
                <a:ext cx="3204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82" name="Group 481">
            <a:extLst>
              <a:ext uri="{FF2B5EF4-FFF2-40B4-BE49-F238E27FC236}">
                <a16:creationId xmlns:a16="http://schemas.microsoft.com/office/drawing/2014/main" id="{87EE4A72-1485-970A-2D05-0AA813BEFD74}"/>
              </a:ext>
            </a:extLst>
          </p:cNvPr>
          <p:cNvGrpSpPr/>
          <p:nvPr/>
        </p:nvGrpSpPr>
        <p:grpSpPr>
          <a:xfrm>
            <a:off x="3425361" y="5151803"/>
            <a:ext cx="1232280" cy="323640"/>
            <a:chOff x="3425361" y="5151803"/>
            <a:chExt cx="1232280" cy="32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6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BC2A8BE7-D07F-E9C4-213D-1A88F64509F8}"/>
                    </a:ext>
                  </a:extLst>
                </p14:cNvPr>
                <p14:cNvContentPartPr/>
                <p14:nvPr/>
              </p14:nvContentPartPr>
              <p14:xfrm>
                <a:off x="3425361" y="5185283"/>
                <a:ext cx="150480" cy="159840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BC2A8BE7-D07F-E9C4-213D-1A88F64509F8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3416382" y="5176283"/>
                  <a:ext cx="168078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8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61E2DE56-7210-8676-FFDF-68410258CF8E}"/>
                    </a:ext>
                  </a:extLst>
                </p14:cNvPr>
                <p14:cNvContentPartPr/>
                <p14:nvPr/>
              </p14:nvContentPartPr>
              <p14:xfrm>
                <a:off x="3582681" y="5211563"/>
                <a:ext cx="149400" cy="8640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61E2DE56-7210-8676-FFDF-68410258CF8E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3573681" y="5202563"/>
                  <a:ext cx="167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0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CF65B287-3863-1BEC-C38A-510D0F4E1AF0}"/>
                    </a:ext>
                  </a:extLst>
                </p14:cNvPr>
                <p14:cNvContentPartPr/>
                <p14:nvPr/>
              </p14:nvContentPartPr>
              <p14:xfrm>
                <a:off x="3754761" y="5178083"/>
                <a:ext cx="222840" cy="16236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CF65B287-3863-1BEC-C38A-510D0F4E1AF0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3745761" y="5169063"/>
                  <a:ext cx="240480" cy="1800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2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0BA375F3-6868-B8EC-0E13-C0E2AE0E9B54}"/>
                    </a:ext>
                  </a:extLst>
                </p14:cNvPr>
                <p14:cNvContentPartPr/>
                <p14:nvPr/>
              </p14:nvContentPartPr>
              <p14:xfrm>
                <a:off x="4015041" y="5191043"/>
                <a:ext cx="28080" cy="28440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0BA375F3-6868-B8EC-0E13-C0E2AE0E9B54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4005924" y="5182043"/>
                  <a:ext cx="45949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4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A6D4DB0F-1831-D249-2992-F97A3B261B43}"/>
                    </a:ext>
                  </a:extLst>
                </p14:cNvPr>
                <p14:cNvContentPartPr/>
                <p14:nvPr/>
              </p14:nvContentPartPr>
              <p14:xfrm>
                <a:off x="4082001" y="5172323"/>
                <a:ext cx="41400" cy="12996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A6D4DB0F-1831-D249-2992-F97A3B261B43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4073001" y="5163323"/>
                  <a:ext cx="590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6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7655567F-E6D0-06D2-0258-190F6D766D9D}"/>
                    </a:ext>
                  </a:extLst>
                </p14:cNvPr>
                <p14:cNvContentPartPr/>
                <p14:nvPr/>
              </p14:nvContentPartPr>
              <p14:xfrm>
                <a:off x="4163721" y="5151803"/>
                <a:ext cx="232920" cy="19944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7655567F-E6D0-06D2-0258-190F6D766D9D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4154721" y="5142803"/>
                  <a:ext cx="2505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8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4D53E0A3-077E-DC6E-33F6-5496B5397775}"/>
                    </a:ext>
                  </a:extLst>
                </p14:cNvPr>
                <p14:cNvContentPartPr/>
                <p14:nvPr/>
              </p14:nvContentPartPr>
              <p14:xfrm>
                <a:off x="4319601" y="5184203"/>
                <a:ext cx="106920" cy="1980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4D53E0A3-077E-DC6E-33F6-5496B5397775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4310601" y="5175203"/>
                  <a:ext cx="1245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0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BEBA39AD-E8EE-8145-DE9F-B9E0839BD736}"/>
                    </a:ext>
                  </a:extLst>
                </p14:cNvPr>
                <p14:cNvContentPartPr/>
                <p14:nvPr/>
              </p14:nvContentPartPr>
              <p14:xfrm>
                <a:off x="4438761" y="5167283"/>
                <a:ext cx="218880" cy="17748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BEBA39AD-E8EE-8145-DE9F-B9E0839BD736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4429761" y="5158283"/>
                  <a:ext cx="23652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FED094CA-E9EE-F7FD-569E-6C202753B6B1}"/>
              </a:ext>
            </a:extLst>
          </p:cNvPr>
          <p:cNvGrpSpPr/>
          <p:nvPr/>
        </p:nvGrpSpPr>
        <p:grpSpPr>
          <a:xfrm>
            <a:off x="5086761" y="5005643"/>
            <a:ext cx="980640" cy="481320"/>
            <a:chOff x="5086761" y="5005643"/>
            <a:chExt cx="980640" cy="48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2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CA28746E-A9E1-776A-9F27-09637F0A372E}"/>
                    </a:ext>
                  </a:extLst>
                </p14:cNvPr>
                <p14:cNvContentPartPr/>
                <p14:nvPr/>
              </p14:nvContentPartPr>
              <p14:xfrm>
                <a:off x="5168841" y="5063603"/>
                <a:ext cx="122760" cy="42336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CA28746E-A9E1-776A-9F27-09637F0A372E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5159815" y="5054611"/>
                  <a:ext cx="140452" cy="440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4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8A88C79C-4820-4E7D-1AE1-AF17D769F7D7}"/>
                    </a:ext>
                  </a:extLst>
                </p14:cNvPr>
                <p14:cNvContentPartPr/>
                <p14:nvPr/>
              </p14:nvContentPartPr>
              <p14:xfrm>
                <a:off x="5086761" y="5220563"/>
                <a:ext cx="264240" cy="3528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8A88C79C-4820-4E7D-1AE1-AF17D769F7D7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5077761" y="5211563"/>
                  <a:ext cx="2818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6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51FA5082-F3FE-37F8-9CE7-50FCADDF0518}"/>
                    </a:ext>
                  </a:extLst>
                </p14:cNvPr>
                <p14:cNvContentPartPr/>
                <p14:nvPr/>
              </p14:nvContentPartPr>
              <p14:xfrm>
                <a:off x="5406801" y="5005643"/>
                <a:ext cx="155160" cy="15192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51FA5082-F3FE-37F8-9CE7-50FCADDF0518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5397801" y="4996643"/>
                  <a:ext cx="172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8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71B1E573-BA42-7B34-DA75-0C3D6ECC5C03}"/>
                    </a:ext>
                  </a:extLst>
                </p14:cNvPr>
                <p14:cNvContentPartPr/>
                <p14:nvPr/>
              </p14:nvContentPartPr>
              <p14:xfrm>
                <a:off x="5654481" y="5186003"/>
                <a:ext cx="115920" cy="214200"/>
              </p14:xfrm>
            </p:contentPart>
          </mc:Choice>
          <mc:Fallback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71B1E573-BA42-7B34-DA75-0C3D6ECC5C03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5645481" y="5177003"/>
                  <a:ext cx="133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0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1A9CE482-B479-E7F4-09CE-34476253C706}"/>
                    </a:ext>
                  </a:extLst>
                </p14:cNvPr>
                <p14:cNvContentPartPr/>
                <p14:nvPr/>
              </p14:nvContentPartPr>
              <p14:xfrm>
                <a:off x="5784441" y="5204003"/>
                <a:ext cx="190080" cy="156240"/>
              </p14:xfrm>
            </p:contentPart>
          </mc:Choice>
          <mc:Fallback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1A9CE482-B479-E7F4-09CE-34476253C706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5775441" y="5195003"/>
                  <a:ext cx="207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2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918DF789-37DF-8A4D-3DD8-3D16DE585D4A}"/>
                    </a:ext>
                  </a:extLst>
                </p14:cNvPr>
                <p14:cNvContentPartPr/>
                <p14:nvPr/>
              </p14:nvContentPartPr>
              <p14:xfrm>
                <a:off x="5847081" y="5187443"/>
                <a:ext cx="220320" cy="198720"/>
              </p14:xfrm>
            </p:contentPart>
          </mc:Choice>
          <mc:Fallback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918DF789-37DF-8A4D-3DD8-3D16DE585D4A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5838066" y="5178427"/>
                  <a:ext cx="237989" cy="21639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AE309E3E-F37B-99FA-4075-E9924B332249}"/>
              </a:ext>
            </a:extLst>
          </p:cNvPr>
          <p:cNvGrpSpPr/>
          <p:nvPr/>
        </p:nvGrpSpPr>
        <p:grpSpPr>
          <a:xfrm>
            <a:off x="6287001" y="5213003"/>
            <a:ext cx="141480" cy="99720"/>
            <a:chOff x="6287001" y="5213003"/>
            <a:chExt cx="141480" cy="9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4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9F5E146E-308A-567E-6B38-87452F1C39EF}"/>
                    </a:ext>
                  </a:extLst>
                </p14:cNvPr>
                <p14:cNvContentPartPr/>
                <p14:nvPr/>
              </p14:nvContentPartPr>
              <p14:xfrm>
                <a:off x="6287001" y="5213003"/>
                <a:ext cx="141480" cy="1116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9F5E146E-308A-567E-6B38-87452F1C39EF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6278001" y="5204003"/>
                  <a:ext cx="1591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6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4C11B274-459B-8F46-929C-94043460EFDE}"/>
                    </a:ext>
                  </a:extLst>
                </p14:cNvPr>
                <p14:cNvContentPartPr/>
                <p14:nvPr/>
              </p14:nvContentPartPr>
              <p14:xfrm>
                <a:off x="6316521" y="5289323"/>
                <a:ext cx="101880" cy="2340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4C11B274-459B-8F46-929C-94043460EFDE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6307521" y="5280323"/>
                  <a:ext cx="11952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0CD96BEC-E74E-9BEC-2527-1C959A76CD25}"/>
              </a:ext>
            </a:extLst>
          </p:cNvPr>
          <p:cNvGrpSpPr/>
          <p:nvPr/>
        </p:nvGrpSpPr>
        <p:grpSpPr>
          <a:xfrm>
            <a:off x="6748161" y="4940483"/>
            <a:ext cx="2017800" cy="551880"/>
            <a:chOff x="6748161" y="4940483"/>
            <a:chExt cx="2017800" cy="55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8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5F534C68-69B3-8BFA-B0E6-EECFE0AF46FA}"/>
                    </a:ext>
                  </a:extLst>
                </p14:cNvPr>
                <p14:cNvContentPartPr/>
                <p14:nvPr/>
              </p14:nvContentPartPr>
              <p14:xfrm>
                <a:off x="6797121" y="5061083"/>
                <a:ext cx="294480" cy="2736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5F534C68-69B3-8BFA-B0E6-EECFE0AF46FA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6788121" y="5052083"/>
                  <a:ext cx="3121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0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7B2DEFD9-7204-D0A1-3390-1A878AF80797}"/>
                    </a:ext>
                  </a:extLst>
                </p14:cNvPr>
                <p14:cNvContentPartPr/>
                <p14:nvPr/>
              </p14:nvContentPartPr>
              <p14:xfrm>
                <a:off x="6748161" y="5077643"/>
                <a:ext cx="411120" cy="32436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7B2DEFD9-7204-D0A1-3390-1A878AF80797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6739161" y="5068643"/>
                  <a:ext cx="4287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2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6154CF73-9F76-2F22-6BA0-ACD2A8633DC0}"/>
                    </a:ext>
                  </a:extLst>
                </p14:cNvPr>
                <p14:cNvContentPartPr/>
                <p14:nvPr/>
              </p14:nvContentPartPr>
              <p14:xfrm>
                <a:off x="7405881" y="4983323"/>
                <a:ext cx="160920" cy="50904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6154CF73-9F76-2F22-6BA0-ACD2A8633DC0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7396861" y="4974323"/>
                  <a:ext cx="17860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4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1707DB71-B328-0560-A068-8E17C336AB47}"/>
                    </a:ext>
                  </a:extLst>
                </p14:cNvPr>
                <p14:cNvContentPartPr/>
                <p14:nvPr/>
              </p14:nvContentPartPr>
              <p14:xfrm>
                <a:off x="7394001" y="5175563"/>
                <a:ext cx="290520" cy="1080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1707DB71-B328-0560-A068-8E17C336AB47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7385001" y="5166563"/>
                  <a:ext cx="3081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6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94DA36BF-10F9-8448-446D-1A0CE6252DE0}"/>
                    </a:ext>
                  </a:extLst>
                </p14:cNvPr>
                <p14:cNvContentPartPr/>
                <p14:nvPr/>
              </p14:nvContentPartPr>
              <p14:xfrm>
                <a:off x="7693881" y="4940483"/>
                <a:ext cx="207720" cy="8928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94DA36BF-10F9-8448-446D-1A0CE6252DE0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7684897" y="4931483"/>
                  <a:ext cx="225329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8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6759DF2D-C35F-2227-EBB0-DF4D7F752E6F}"/>
                    </a:ext>
                  </a:extLst>
                </p14:cNvPr>
                <p14:cNvContentPartPr/>
                <p14:nvPr/>
              </p14:nvContentPartPr>
              <p14:xfrm>
                <a:off x="7771281" y="5289323"/>
                <a:ext cx="30600" cy="17388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6759DF2D-C35F-2227-EBB0-DF4D7F752E6F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7762281" y="5280323"/>
                  <a:ext cx="48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0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BAB22ACC-3252-9387-7AEC-48D164F8F69E}"/>
                    </a:ext>
                  </a:extLst>
                </p14:cNvPr>
                <p14:cNvContentPartPr/>
                <p14:nvPr/>
              </p14:nvContentPartPr>
              <p14:xfrm>
                <a:off x="7791081" y="5302283"/>
                <a:ext cx="121320" cy="13140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BAB22ACC-3252-9387-7AEC-48D164F8F69E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7782081" y="5293283"/>
                  <a:ext cx="1389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2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E0FC8999-FDE2-1AA0-7897-645D3BA38208}"/>
                    </a:ext>
                  </a:extLst>
                </p14:cNvPr>
                <p14:cNvContentPartPr/>
                <p14:nvPr/>
              </p14:nvContentPartPr>
              <p14:xfrm>
                <a:off x="8115801" y="5143523"/>
                <a:ext cx="109080" cy="211680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E0FC8999-FDE2-1AA0-7897-645D3BA38208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8106801" y="5134523"/>
                  <a:ext cx="1267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4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396894B9-609F-BCA1-71DC-16570CAB0E9A}"/>
                    </a:ext>
                  </a:extLst>
                </p14:cNvPr>
                <p14:cNvContentPartPr/>
                <p14:nvPr/>
              </p14:nvContentPartPr>
              <p14:xfrm>
                <a:off x="8295441" y="5171603"/>
                <a:ext cx="292320" cy="18720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396894B9-609F-BCA1-71DC-16570CAB0E9A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8286441" y="5162620"/>
                  <a:ext cx="309960" cy="2048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6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9E9D7483-699A-641D-0AD7-DA7B12DC9ABE}"/>
                    </a:ext>
                  </a:extLst>
                </p14:cNvPr>
                <p14:cNvContentPartPr/>
                <p14:nvPr/>
              </p14:nvContentPartPr>
              <p14:xfrm>
                <a:off x="8360601" y="5190683"/>
                <a:ext cx="405360" cy="24012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9E9D7483-699A-641D-0AD7-DA7B12DC9ABE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8351601" y="5181696"/>
                  <a:ext cx="423000" cy="25773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8">
            <p14:nvContentPartPr>
              <p14:cNvPr id="508" name="Ink 507">
                <a:extLst>
                  <a:ext uri="{FF2B5EF4-FFF2-40B4-BE49-F238E27FC236}">
                    <a16:creationId xmlns:a16="http://schemas.microsoft.com/office/drawing/2014/main" id="{FCC671C8-3712-3BCA-D013-3EB8466728D8}"/>
                  </a:ext>
                </a:extLst>
              </p14:cNvPr>
              <p14:cNvContentPartPr/>
              <p14:nvPr/>
            </p14:nvContentPartPr>
            <p14:xfrm>
              <a:off x="771441" y="5446283"/>
              <a:ext cx="34200" cy="19080"/>
            </p14:xfrm>
          </p:contentPart>
        </mc:Choice>
        <mc:Fallback>
          <p:pic>
            <p:nvPicPr>
              <p:cNvPr id="508" name="Ink 507">
                <a:extLst>
                  <a:ext uri="{FF2B5EF4-FFF2-40B4-BE49-F238E27FC236}">
                    <a16:creationId xmlns:a16="http://schemas.microsoft.com/office/drawing/2014/main" id="{FCC671C8-3712-3BCA-D013-3EB8466728D8}"/>
                  </a:ext>
                </a:extLst>
              </p:cNvPr>
              <p:cNvPicPr/>
              <p:nvPr/>
            </p:nvPicPr>
            <p:blipFill>
              <a:blip r:embed="rId769"/>
              <a:stretch>
                <a:fillRect/>
              </a:stretch>
            </p:blipFill>
            <p:spPr>
              <a:xfrm>
                <a:off x="762441" y="5437110"/>
                <a:ext cx="51840" cy="37059"/>
              </a:xfrm>
              <a:prstGeom prst="rect">
                <a:avLst/>
              </a:prstGeom>
            </p:spPr>
          </p:pic>
        </mc:Fallback>
      </mc:AlternateContent>
      <p:grpSp>
        <p:nvGrpSpPr>
          <p:cNvPr id="511" name="Group 510">
            <a:extLst>
              <a:ext uri="{FF2B5EF4-FFF2-40B4-BE49-F238E27FC236}">
                <a16:creationId xmlns:a16="http://schemas.microsoft.com/office/drawing/2014/main" id="{2E185084-3A83-E556-6369-0A0AE71EC179}"/>
              </a:ext>
            </a:extLst>
          </p:cNvPr>
          <p:cNvGrpSpPr/>
          <p:nvPr/>
        </p:nvGrpSpPr>
        <p:grpSpPr>
          <a:xfrm>
            <a:off x="766761" y="5594603"/>
            <a:ext cx="32040" cy="97560"/>
            <a:chOff x="766761" y="5594603"/>
            <a:chExt cx="32040" cy="9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0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59668BDE-885E-F117-DC53-79524FC4D2E2}"/>
                    </a:ext>
                  </a:extLst>
                </p14:cNvPr>
                <p14:cNvContentPartPr/>
                <p14:nvPr/>
              </p14:nvContentPartPr>
              <p14:xfrm>
                <a:off x="768561" y="5594603"/>
                <a:ext cx="30240" cy="828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59668BDE-885E-F117-DC53-79524FC4D2E2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759561" y="5585603"/>
                  <a:ext cx="478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2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C1E9968C-F83B-B7A7-7FB3-14DABCAFD0A2}"/>
                    </a:ext>
                  </a:extLst>
                </p14:cNvPr>
                <p14:cNvContentPartPr/>
                <p14:nvPr/>
              </p14:nvContentPartPr>
              <p14:xfrm>
                <a:off x="766761" y="5688563"/>
                <a:ext cx="29160" cy="3600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C1E9968C-F83B-B7A7-7FB3-14DABCAFD0A2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757761" y="5678563"/>
                  <a:ext cx="46800" cy="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AA6EC839-A898-EA62-3515-3D6B7E7DA4D3}"/>
              </a:ext>
            </a:extLst>
          </p:cNvPr>
          <p:cNvGrpSpPr/>
          <p:nvPr/>
        </p:nvGrpSpPr>
        <p:grpSpPr>
          <a:xfrm>
            <a:off x="457881" y="6021203"/>
            <a:ext cx="914760" cy="523440"/>
            <a:chOff x="457881" y="6021203"/>
            <a:chExt cx="914760" cy="52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4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4B6A66B4-426B-695E-1978-F7D0A23DCEE8}"/>
                    </a:ext>
                  </a:extLst>
                </p14:cNvPr>
                <p14:cNvContentPartPr/>
                <p14:nvPr/>
              </p14:nvContentPartPr>
              <p14:xfrm>
                <a:off x="457881" y="6034523"/>
                <a:ext cx="104400" cy="28008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4B6A66B4-426B-695E-1978-F7D0A23DCEE8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448881" y="6025523"/>
                  <a:ext cx="1220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6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9AD0D7C7-8360-A418-176B-158FA3A40AB0}"/>
                    </a:ext>
                  </a:extLst>
                </p14:cNvPr>
                <p14:cNvContentPartPr/>
                <p14:nvPr/>
              </p14:nvContentPartPr>
              <p14:xfrm>
                <a:off x="577041" y="6024443"/>
                <a:ext cx="78840" cy="31428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9AD0D7C7-8360-A418-176B-158FA3A40AB0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568000" y="6015443"/>
                  <a:ext cx="96561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8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D3174DF0-CE0E-3964-8AE1-FBE5D06DE980}"/>
                    </a:ext>
                  </a:extLst>
                </p14:cNvPr>
                <p14:cNvContentPartPr/>
                <p14:nvPr/>
              </p14:nvContentPartPr>
              <p14:xfrm>
                <a:off x="540681" y="6184643"/>
                <a:ext cx="132120" cy="4212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D3174DF0-CE0E-3964-8AE1-FBE5D06DE980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531681" y="6175643"/>
                  <a:ext cx="1497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0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95D67573-AFA8-F495-08EB-6C50A206787E}"/>
                    </a:ext>
                  </a:extLst>
                </p14:cNvPr>
                <p14:cNvContentPartPr/>
                <p14:nvPr/>
              </p14:nvContentPartPr>
              <p14:xfrm>
                <a:off x="721761" y="6021203"/>
                <a:ext cx="191520" cy="52344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95D67573-AFA8-F495-08EB-6C50A206787E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712761" y="6012203"/>
                  <a:ext cx="20916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2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2C05391D-D931-4431-638E-419DDEB8885B}"/>
                    </a:ext>
                  </a:extLst>
                </p14:cNvPr>
                <p14:cNvContentPartPr/>
                <p14:nvPr/>
              </p14:nvContentPartPr>
              <p14:xfrm>
                <a:off x="890601" y="6057203"/>
                <a:ext cx="99720" cy="243720"/>
              </p14:xfrm>
            </p:contentPart>
          </mc:Choice>
          <mc:Fallback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2C05391D-D931-4431-638E-419DDEB8885B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881568" y="6048203"/>
                  <a:ext cx="117424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4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E3462D2A-A0EA-18C6-9A1F-6B034E03B592}"/>
                    </a:ext>
                  </a:extLst>
                </p14:cNvPr>
                <p14:cNvContentPartPr/>
                <p14:nvPr/>
              </p14:nvContentPartPr>
              <p14:xfrm>
                <a:off x="1029561" y="6091763"/>
                <a:ext cx="343080" cy="186840"/>
              </p14:xfrm>
            </p:contentPart>
          </mc:Choice>
          <mc:Fallback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E3462D2A-A0EA-18C6-9A1F-6B034E03B592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1020561" y="6082763"/>
                  <a:ext cx="360720" cy="20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6">
            <p14:nvContentPartPr>
              <p14:cNvPr id="519" name="Ink 518">
                <a:extLst>
                  <a:ext uri="{FF2B5EF4-FFF2-40B4-BE49-F238E27FC236}">
                    <a16:creationId xmlns:a16="http://schemas.microsoft.com/office/drawing/2014/main" id="{55B1D778-F67C-B6C1-E50C-6497B7DF0682}"/>
                  </a:ext>
                </a:extLst>
              </p14:cNvPr>
              <p14:cNvContentPartPr/>
              <p14:nvPr/>
            </p14:nvContentPartPr>
            <p14:xfrm>
              <a:off x="1796721" y="6008963"/>
              <a:ext cx="200880" cy="280440"/>
            </p14:xfrm>
          </p:contentPart>
        </mc:Choice>
        <mc:Fallback>
          <p:pic>
            <p:nvPicPr>
              <p:cNvPr id="519" name="Ink 518">
                <a:extLst>
                  <a:ext uri="{FF2B5EF4-FFF2-40B4-BE49-F238E27FC236}">
                    <a16:creationId xmlns:a16="http://schemas.microsoft.com/office/drawing/2014/main" id="{55B1D778-F67C-B6C1-E50C-6497B7DF0682}"/>
                  </a:ext>
                </a:extLst>
              </p:cNvPr>
              <p:cNvPicPr/>
              <p:nvPr/>
            </p:nvPicPr>
            <p:blipFill>
              <a:blip r:embed="rId787"/>
              <a:stretch>
                <a:fillRect/>
              </a:stretch>
            </p:blipFill>
            <p:spPr>
              <a:xfrm>
                <a:off x="1787721" y="5999951"/>
                <a:ext cx="218520" cy="298103"/>
              </a:xfrm>
              <a:prstGeom prst="rect">
                <a:avLst/>
              </a:prstGeom>
            </p:spPr>
          </p:pic>
        </mc:Fallback>
      </mc:AlternateContent>
      <p:grpSp>
        <p:nvGrpSpPr>
          <p:cNvPr id="529" name="Group 528">
            <a:extLst>
              <a:ext uri="{FF2B5EF4-FFF2-40B4-BE49-F238E27FC236}">
                <a16:creationId xmlns:a16="http://schemas.microsoft.com/office/drawing/2014/main" id="{DE73E524-1094-77DA-43EB-C46B0ED4E20C}"/>
              </a:ext>
            </a:extLst>
          </p:cNvPr>
          <p:cNvGrpSpPr/>
          <p:nvPr/>
        </p:nvGrpSpPr>
        <p:grpSpPr>
          <a:xfrm>
            <a:off x="2394681" y="6021563"/>
            <a:ext cx="741240" cy="297720"/>
            <a:chOff x="2394681" y="6021563"/>
            <a:chExt cx="741240" cy="29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8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876C6F29-AA5E-55BE-51AD-AE120878188B}"/>
                    </a:ext>
                  </a:extLst>
                </p14:cNvPr>
                <p14:cNvContentPartPr/>
                <p14:nvPr/>
              </p14:nvContentPartPr>
              <p14:xfrm>
                <a:off x="2394681" y="6021563"/>
                <a:ext cx="115560" cy="26460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876C6F29-AA5E-55BE-51AD-AE120878188B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2385681" y="6012575"/>
                  <a:ext cx="133200" cy="2822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0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4D25C4C5-2369-354B-17D1-6EBC173C79D9}"/>
                    </a:ext>
                  </a:extLst>
                </p14:cNvPr>
                <p14:cNvContentPartPr/>
                <p14:nvPr/>
              </p14:nvContentPartPr>
              <p14:xfrm>
                <a:off x="2544081" y="6164843"/>
                <a:ext cx="162360" cy="113400"/>
              </p14:xfrm>
            </p:contentPart>
          </mc:Choice>
          <mc:Fallback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4D25C4C5-2369-354B-17D1-6EBC173C79D9}"/>
                    </a:ext>
                  </a:extLst>
                </p:cNvPr>
                <p:cNvPicPr/>
                <p:nvPr/>
              </p:nvPicPr>
              <p:blipFill>
                <a:blip r:embed="rId791"/>
                <a:stretch>
                  <a:fillRect/>
                </a:stretch>
              </p:blipFill>
              <p:spPr>
                <a:xfrm>
                  <a:off x="2535081" y="6155843"/>
                  <a:ext cx="180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2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B3254655-9DA6-8130-51E8-D3E8AA97B910}"/>
                    </a:ext>
                  </a:extLst>
                </p14:cNvPr>
                <p14:cNvContentPartPr/>
                <p14:nvPr/>
              </p14:nvContentPartPr>
              <p14:xfrm>
                <a:off x="2721201" y="6077723"/>
                <a:ext cx="148680" cy="19044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B3254655-9DA6-8130-51E8-D3E8AA97B910}"/>
                    </a:ext>
                  </a:extLst>
                </p:cNvPr>
                <p:cNvPicPr/>
                <p:nvPr/>
              </p:nvPicPr>
              <p:blipFill>
                <a:blip r:embed="rId793"/>
                <a:stretch>
                  <a:fillRect/>
                </a:stretch>
              </p:blipFill>
              <p:spPr>
                <a:xfrm>
                  <a:off x="2712223" y="6068740"/>
                  <a:ext cx="166277" cy="2080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4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244CAC3C-AD2E-A7BE-D423-C5CD9F5E9180}"/>
                    </a:ext>
                  </a:extLst>
                </p14:cNvPr>
                <p14:cNvContentPartPr/>
                <p14:nvPr/>
              </p14:nvContentPartPr>
              <p14:xfrm>
                <a:off x="2870601" y="6181403"/>
                <a:ext cx="134640" cy="137880"/>
              </p14:xfrm>
            </p:contentPart>
          </mc:Choice>
          <mc:Fallback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244CAC3C-AD2E-A7BE-D423-C5CD9F5E9180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2861601" y="6172403"/>
                  <a:ext cx="1522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6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C06B4503-EA43-5903-452B-E5329D43E083}"/>
                    </a:ext>
                  </a:extLst>
                </p14:cNvPr>
                <p14:cNvContentPartPr/>
                <p14:nvPr/>
              </p14:nvContentPartPr>
              <p14:xfrm>
                <a:off x="3093801" y="6281123"/>
                <a:ext cx="42120" cy="6120"/>
              </p14:xfrm>
            </p:contentPart>
          </mc:Choice>
          <mc:Fallback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C06B4503-EA43-5903-452B-E5329D43E083}"/>
                    </a:ext>
                  </a:extLst>
                </p:cNvPr>
                <p:cNvPicPr/>
                <p:nvPr/>
              </p:nvPicPr>
              <p:blipFill>
                <a:blip r:embed="rId797"/>
                <a:stretch>
                  <a:fillRect/>
                </a:stretch>
              </p:blipFill>
              <p:spPr>
                <a:xfrm>
                  <a:off x="3084877" y="6272123"/>
                  <a:ext cx="59611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202FBB6B-622E-99FF-26CB-11245226C678}"/>
              </a:ext>
            </a:extLst>
          </p:cNvPr>
          <p:cNvGrpSpPr/>
          <p:nvPr/>
        </p:nvGrpSpPr>
        <p:grpSpPr>
          <a:xfrm>
            <a:off x="3308721" y="6097163"/>
            <a:ext cx="261000" cy="232200"/>
            <a:chOff x="3308721" y="6097163"/>
            <a:chExt cx="261000" cy="23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8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425B203E-848A-088C-50E2-BB12C6362EB6}"/>
                    </a:ext>
                  </a:extLst>
                </p14:cNvPr>
                <p14:cNvContentPartPr/>
                <p14:nvPr/>
              </p14:nvContentPartPr>
              <p14:xfrm>
                <a:off x="3308721" y="6097163"/>
                <a:ext cx="35280" cy="216720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425B203E-848A-088C-50E2-BB12C6362EB6}"/>
                    </a:ext>
                  </a:extLst>
                </p:cNvPr>
                <p:cNvPicPr/>
                <p:nvPr/>
              </p:nvPicPr>
              <p:blipFill>
                <a:blip r:embed="rId799"/>
                <a:stretch>
                  <a:fillRect/>
                </a:stretch>
              </p:blipFill>
              <p:spPr>
                <a:xfrm>
                  <a:off x="3299721" y="6088148"/>
                  <a:ext cx="52920" cy="2343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0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0F73D42B-9075-1F3F-155D-9C329F84B489}"/>
                    </a:ext>
                  </a:extLst>
                </p14:cNvPr>
                <p14:cNvContentPartPr/>
                <p14:nvPr/>
              </p14:nvContentPartPr>
              <p14:xfrm>
                <a:off x="3402681" y="6203363"/>
                <a:ext cx="167040" cy="12600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0F73D42B-9075-1F3F-155D-9C329F84B489}"/>
                    </a:ext>
                  </a:extLst>
                </p:cNvPr>
                <p:cNvPicPr/>
                <p:nvPr/>
              </p:nvPicPr>
              <p:blipFill>
                <a:blip r:embed="rId801"/>
                <a:stretch>
                  <a:fillRect/>
                </a:stretch>
              </p:blipFill>
              <p:spPr>
                <a:xfrm>
                  <a:off x="3393662" y="6194363"/>
                  <a:ext cx="184718" cy="14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2">
            <p14:nvContentPartPr>
              <p14:cNvPr id="527" name="Ink 526">
                <a:extLst>
                  <a:ext uri="{FF2B5EF4-FFF2-40B4-BE49-F238E27FC236}">
                    <a16:creationId xmlns:a16="http://schemas.microsoft.com/office/drawing/2014/main" id="{2C02DE92-57FD-C752-5E76-C94B57A8C555}"/>
                  </a:ext>
                </a:extLst>
              </p14:cNvPr>
              <p14:cNvContentPartPr/>
              <p14:nvPr/>
            </p14:nvContentPartPr>
            <p14:xfrm>
              <a:off x="3997401" y="6181043"/>
              <a:ext cx="23400" cy="109080"/>
            </p14:xfrm>
          </p:contentPart>
        </mc:Choice>
        <mc:Fallback>
          <p:pic>
            <p:nvPicPr>
              <p:cNvPr id="527" name="Ink 526">
                <a:extLst>
                  <a:ext uri="{FF2B5EF4-FFF2-40B4-BE49-F238E27FC236}">
                    <a16:creationId xmlns:a16="http://schemas.microsoft.com/office/drawing/2014/main" id="{2C02DE92-57FD-C752-5E76-C94B57A8C555}"/>
                  </a:ext>
                </a:extLst>
              </p:cNvPr>
              <p:cNvPicPr/>
              <p:nvPr/>
            </p:nvPicPr>
            <p:blipFill>
              <a:blip r:embed="rId803"/>
              <a:stretch>
                <a:fillRect/>
              </a:stretch>
            </p:blipFill>
            <p:spPr>
              <a:xfrm>
                <a:off x="3988401" y="6172043"/>
                <a:ext cx="41040" cy="12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9" name="Group 538">
            <a:extLst>
              <a:ext uri="{FF2B5EF4-FFF2-40B4-BE49-F238E27FC236}">
                <a16:creationId xmlns:a16="http://schemas.microsoft.com/office/drawing/2014/main" id="{0952B0D9-37B5-203D-2879-E3B220359129}"/>
              </a:ext>
            </a:extLst>
          </p:cNvPr>
          <p:cNvGrpSpPr/>
          <p:nvPr/>
        </p:nvGrpSpPr>
        <p:grpSpPr>
          <a:xfrm>
            <a:off x="4643601" y="5660483"/>
            <a:ext cx="826560" cy="929160"/>
            <a:chOff x="4643601" y="5660483"/>
            <a:chExt cx="826560" cy="92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4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07AAFF74-6B8F-F23C-81AC-C6CE7A08397E}"/>
                    </a:ext>
                  </a:extLst>
                </p14:cNvPr>
                <p14:cNvContentPartPr/>
                <p14:nvPr/>
              </p14:nvContentPartPr>
              <p14:xfrm>
                <a:off x="4737921" y="5876843"/>
                <a:ext cx="158040" cy="71280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07AAFF74-6B8F-F23C-81AC-C6CE7A08397E}"/>
                    </a:ext>
                  </a:extLst>
                </p:cNvPr>
                <p:cNvPicPr/>
                <p:nvPr/>
              </p:nvPicPr>
              <p:blipFill>
                <a:blip r:embed="rId805"/>
                <a:stretch>
                  <a:fillRect/>
                </a:stretch>
              </p:blipFill>
              <p:spPr>
                <a:xfrm>
                  <a:off x="4728921" y="5867843"/>
                  <a:ext cx="175680" cy="73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6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4235E273-39FA-7DF7-4106-01688F13CFBB}"/>
                    </a:ext>
                  </a:extLst>
                </p14:cNvPr>
                <p14:cNvContentPartPr/>
                <p14:nvPr/>
              </p14:nvContentPartPr>
              <p14:xfrm>
                <a:off x="4643601" y="6055043"/>
                <a:ext cx="338760" cy="42120"/>
              </p14:xfrm>
            </p:contentPart>
          </mc:Choice>
          <mc:Fallback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4235E273-39FA-7DF7-4106-01688F13CFBB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4634591" y="6046043"/>
                  <a:ext cx="356419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8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0C94F66C-890F-BA1F-9212-4EEF6B93866B}"/>
                    </a:ext>
                  </a:extLst>
                </p14:cNvPr>
                <p14:cNvContentPartPr/>
                <p14:nvPr/>
              </p14:nvContentPartPr>
              <p14:xfrm>
                <a:off x="4880481" y="5660483"/>
                <a:ext cx="145800" cy="153360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0C94F66C-890F-BA1F-9212-4EEF6B93866B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4871481" y="5651483"/>
                  <a:ext cx="163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0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CCC73ED9-ADAE-A264-FADA-FEEDCEE989D6}"/>
                    </a:ext>
                  </a:extLst>
                </p14:cNvPr>
                <p14:cNvContentPartPr/>
                <p14:nvPr/>
              </p14:nvContentPartPr>
              <p14:xfrm>
                <a:off x="5065521" y="5974043"/>
                <a:ext cx="130320" cy="222120"/>
              </p14:xfrm>
            </p:contentPart>
          </mc:Choice>
          <mc:Fallback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CCC73ED9-ADAE-A264-FADA-FEEDCEE989D6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5056546" y="5965043"/>
                  <a:ext cx="147911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2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2CBC55B3-B5B3-F8B4-BC4F-B7BBA4691EF6}"/>
                    </a:ext>
                  </a:extLst>
                </p14:cNvPr>
                <p14:cNvContentPartPr/>
                <p14:nvPr/>
              </p14:nvContentPartPr>
              <p14:xfrm>
                <a:off x="5241561" y="6034163"/>
                <a:ext cx="103680" cy="210960"/>
              </p14:xfrm>
            </p:contentPart>
          </mc:Choice>
          <mc:Fallback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2CBC55B3-B5B3-F8B4-BC4F-B7BBA4691EF6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5232561" y="6025163"/>
                  <a:ext cx="1213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4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B69BDFD2-0EB8-6EB8-009A-283AA1116319}"/>
                    </a:ext>
                  </a:extLst>
                </p14:cNvPr>
                <p14:cNvContentPartPr/>
                <p14:nvPr/>
              </p14:nvContentPartPr>
              <p14:xfrm>
                <a:off x="5441001" y="6026243"/>
                <a:ext cx="29160" cy="241920"/>
              </p14:xfrm>
            </p:contentPart>
          </mc:Choice>
          <mc:Fallback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B69BDFD2-0EB8-6EB8-009A-283AA1116319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5432001" y="6017243"/>
                  <a:ext cx="46800" cy="2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8AE8DAB-7658-D8D8-3EEF-3CA39413FAAE}"/>
              </a:ext>
            </a:extLst>
          </p:cNvPr>
          <p:cNvGrpSpPr/>
          <p:nvPr/>
        </p:nvGrpSpPr>
        <p:grpSpPr>
          <a:xfrm>
            <a:off x="5780121" y="6063323"/>
            <a:ext cx="127080" cy="114840"/>
            <a:chOff x="5780121" y="6063323"/>
            <a:chExt cx="127080" cy="11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6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7B94544F-C6AD-EB0C-196E-CD2027FC401D}"/>
                    </a:ext>
                  </a:extLst>
                </p14:cNvPr>
                <p14:cNvContentPartPr/>
                <p14:nvPr/>
              </p14:nvContentPartPr>
              <p14:xfrm>
                <a:off x="5780121" y="6063323"/>
                <a:ext cx="127080" cy="19440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7B94544F-C6AD-EB0C-196E-CD2027FC401D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5771121" y="6054487"/>
                  <a:ext cx="144720" cy="367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8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01EAC77C-E07F-1CD7-4A21-26E995AA3F6F}"/>
                    </a:ext>
                  </a:extLst>
                </p14:cNvPr>
                <p14:cNvContentPartPr/>
                <p14:nvPr/>
              </p14:nvContentPartPr>
              <p14:xfrm>
                <a:off x="5782281" y="6172043"/>
                <a:ext cx="124200" cy="6120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01EAC77C-E07F-1CD7-4A21-26E995AA3F6F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5773281" y="6163043"/>
                  <a:ext cx="14184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D1F19DDE-3624-67C7-9107-F39A51EEE295}"/>
              </a:ext>
            </a:extLst>
          </p:cNvPr>
          <p:cNvGrpSpPr/>
          <p:nvPr/>
        </p:nvGrpSpPr>
        <p:grpSpPr>
          <a:xfrm>
            <a:off x="6285561" y="5691083"/>
            <a:ext cx="848880" cy="324360"/>
            <a:chOff x="6285561" y="5691083"/>
            <a:chExt cx="848880" cy="32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0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B143794B-9941-B363-78BA-B2BF696A3675}"/>
                    </a:ext>
                  </a:extLst>
                </p14:cNvPr>
                <p14:cNvContentPartPr/>
                <p14:nvPr/>
              </p14:nvContentPartPr>
              <p14:xfrm>
                <a:off x="6573921" y="5691083"/>
                <a:ext cx="28440" cy="221400"/>
              </p14:xfrm>
            </p:contentPart>
          </mc:Choice>
          <mc:Fallback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B143794B-9941-B363-78BA-B2BF696A3675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6564921" y="5682083"/>
                  <a:ext cx="460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2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ED775A7F-4EF6-CD12-A043-72DB15B3757D}"/>
                    </a:ext>
                  </a:extLst>
                </p14:cNvPr>
                <p14:cNvContentPartPr/>
                <p14:nvPr/>
              </p14:nvContentPartPr>
              <p14:xfrm>
                <a:off x="6285561" y="5983763"/>
                <a:ext cx="848880" cy="31680"/>
              </p14:xfrm>
            </p:contentPart>
          </mc:Choice>
          <mc:Fallback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ED775A7F-4EF6-CD12-A043-72DB15B3757D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6276561" y="5974763"/>
                  <a:ext cx="86652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07CE165C-BCA5-09C7-88A3-9C5A300B1871}"/>
              </a:ext>
            </a:extLst>
          </p:cNvPr>
          <p:cNvGrpSpPr/>
          <p:nvPr/>
        </p:nvGrpSpPr>
        <p:grpSpPr>
          <a:xfrm>
            <a:off x="6366921" y="6129923"/>
            <a:ext cx="664560" cy="306360"/>
            <a:chOff x="6366921" y="6129923"/>
            <a:chExt cx="664560" cy="30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4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9357A112-ADB4-C83D-05CA-3C151B913BA2}"/>
                    </a:ext>
                  </a:extLst>
                </p14:cNvPr>
                <p14:cNvContentPartPr/>
                <p14:nvPr/>
              </p14:nvContentPartPr>
              <p14:xfrm>
                <a:off x="6429201" y="6134243"/>
                <a:ext cx="30960" cy="290160"/>
              </p14:xfrm>
            </p:contentPart>
          </mc:Choice>
          <mc:Fallback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9357A112-ADB4-C83D-05CA-3C151B913BA2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6420201" y="6125243"/>
                  <a:ext cx="486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6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0110A660-13FA-BC3E-E6D9-EADA3AECCE34}"/>
                    </a:ext>
                  </a:extLst>
                </p14:cNvPr>
                <p14:cNvContentPartPr/>
                <p14:nvPr/>
              </p14:nvContentPartPr>
              <p14:xfrm>
                <a:off x="6366921" y="6129923"/>
                <a:ext cx="192600" cy="306360"/>
              </p14:xfrm>
            </p:contentPart>
          </mc:Choice>
          <mc:Fallback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0110A660-13FA-BC3E-E6D9-EADA3AECCE34}"/>
                    </a:ext>
                  </a:extLst>
                </p:cNvPr>
                <p:cNvPicPr/>
                <p:nvPr/>
              </p:nvPicPr>
              <p:blipFill>
                <a:blip r:embed="rId827"/>
                <a:stretch>
                  <a:fillRect/>
                </a:stretch>
              </p:blipFill>
              <p:spPr>
                <a:xfrm>
                  <a:off x="6357921" y="6120912"/>
                  <a:ext cx="210240" cy="3240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8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0055EF91-7CEF-D0BE-2F6A-D23B6DCB6FAB}"/>
                    </a:ext>
                  </a:extLst>
                </p14:cNvPr>
                <p14:cNvContentPartPr/>
                <p14:nvPr/>
              </p14:nvContentPartPr>
              <p14:xfrm>
                <a:off x="6610641" y="6224243"/>
                <a:ext cx="151920" cy="50040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0055EF91-7CEF-D0BE-2F6A-D23B6DCB6FAB}"/>
                    </a:ext>
                  </a:extLst>
                </p:cNvPr>
                <p:cNvPicPr/>
                <p:nvPr/>
              </p:nvPicPr>
              <p:blipFill>
                <a:blip r:embed="rId829"/>
                <a:stretch>
                  <a:fillRect/>
                </a:stretch>
              </p:blipFill>
              <p:spPr>
                <a:xfrm>
                  <a:off x="6601641" y="6215178"/>
                  <a:ext cx="169560" cy="678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0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464F3414-3085-7393-036D-3B85E2D57454}"/>
                    </a:ext>
                  </a:extLst>
                </p14:cNvPr>
                <p14:cNvContentPartPr/>
                <p14:nvPr/>
              </p14:nvContentPartPr>
              <p14:xfrm>
                <a:off x="6820881" y="6173123"/>
                <a:ext cx="210600" cy="261000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464F3414-3085-7393-036D-3B85E2D57454}"/>
                    </a:ext>
                  </a:extLst>
                </p:cNvPr>
                <p:cNvPicPr/>
                <p:nvPr/>
              </p:nvPicPr>
              <p:blipFill>
                <a:blip r:embed="rId831"/>
                <a:stretch>
                  <a:fillRect/>
                </a:stretch>
              </p:blipFill>
              <p:spPr>
                <a:xfrm>
                  <a:off x="6811881" y="6164135"/>
                  <a:ext cx="228240" cy="27861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83B309C4-EFFB-3757-3D5B-B0FFCF820D23}"/>
              </a:ext>
            </a:extLst>
          </p:cNvPr>
          <p:cNvGrpSpPr/>
          <p:nvPr/>
        </p:nvGrpSpPr>
        <p:grpSpPr>
          <a:xfrm>
            <a:off x="7396161" y="5564363"/>
            <a:ext cx="1447920" cy="1100160"/>
            <a:chOff x="7396161" y="5564363"/>
            <a:chExt cx="1447920" cy="110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2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D557AD80-A608-0C08-174D-EE5FF18AF424}"/>
                    </a:ext>
                  </a:extLst>
                </p14:cNvPr>
                <p14:cNvContentPartPr/>
                <p14:nvPr/>
              </p14:nvContentPartPr>
              <p14:xfrm>
                <a:off x="7442961" y="5877203"/>
                <a:ext cx="398520" cy="30240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D557AD80-A608-0C08-174D-EE5FF18AF424}"/>
                    </a:ext>
                  </a:extLst>
                </p:cNvPr>
                <p:cNvPicPr/>
                <p:nvPr/>
              </p:nvPicPr>
              <p:blipFill>
                <a:blip r:embed="rId833"/>
                <a:stretch>
                  <a:fillRect/>
                </a:stretch>
              </p:blipFill>
              <p:spPr>
                <a:xfrm>
                  <a:off x="7433961" y="5868203"/>
                  <a:ext cx="4161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4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37B022BC-1665-25DA-6CDF-7E69CCB45833}"/>
                    </a:ext>
                  </a:extLst>
                </p14:cNvPr>
                <p14:cNvContentPartPr/>
                <p14:nvPr/>
              </p14:nvContentPartPr>
              <p14:xfrm>
                <a:off x="7416681" y="5896643"/>
                <a:ext cx="595080" cy="314640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37B022BC-1665-25DA-6CDF-7E69CCB45833}"/>
                    </a:ext>
                  </a:extLst>
                </p:cNvPr>
                <p:cNvPicPr/>
                <p:nvPr/>
              </p:nvPicPr>
              <p:blipFill>
                <a:blip r:embed="rId835"/>
                <a:stretch>
                  <a:fillRect/>
                </a:stretch>
              </p:blipFill>
              <p:spPr>
                <a:xfrm>
                  <a:off x="7407681" y="5887653"/>
                  <a:ext cx="612720" cy="3322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6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2A5A8F91-6EFA-FB32-E811-187FEAEE549D}"/>
                    </a:ext>
                  </a:extLst>
                </p14:cNvPr>
                <p14:cNvContentPartPr/>
                <p14:nvPr/>
              </p14:nvContentPartPr>
              <p14:xfrm>
                <a:off x="7396161" y="6303803"/>
                <a:ext cx="103320" cy="308160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2A5A8F91-6EFA-FB32-E811-187FEAEE549D}"/>
                    </a:ext>
                  </a:extLst>
                </p:cNvPr>
                <p:cNvPicPr/>
                <p:nvPr/>
              </p:nvPicPr>
              <p:blipFill>
                <a:blip r:embed="rId837"/>
                <a:stretch>
                  <a:fillRect/>
                </a:stretch>
              </p:blipFill>
              <p:spPr>
                <a:xfrm>
                  <a:off x="7387161" y="6294803"/>
                  <a:ext cx="1209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8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740DBCD5-05B3-2935-4EDF-FE2A541CEE2B}"/>
                    </a:ext>
                  </a:extLst>
                </p14:cNvPr>
                <p14:cNvContentPartPr/>
                <p14:nvPr/>
              </p14:nvContentPartPr>
              <p14:xfrm>
                <a:off x="7576161" y="6479483"/>
                <a:ext cx="123120" cy="5400"/>
              </p14:xfrm>
            </p:contentPart>
          </mc:Choice>
          <mc:Fallback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740DBCD5-05B3-2935-4EDF-FE2A541CEE2B}"/>
                    </a:ext>
                  </a:extLst>
                </p:cNvPr>
                <p:cNvPicPr/>
                <p:nvPr/>
              </p:nvPicPr>
              <p:blipFill>
                <a:blip r:embed="rId839"/>
                <a:stretch>
                  <a:fillRect/>
                </a:stretch>
              </p:blipFill>
              <p:spPr>
                <a:xfrm>
                  <a:off x="7567161" y="6469840"/>
                  <a:ext cx="140760" cy="24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0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A816FFAC-CD8D-212D-E55E-C381F129A444}"/>
                    </a:ext>
                  </a:extLst>
                </p14:cNvPr>
                <p14:cNvContentPartPr/>
                <p14:nvPr/>
              </p14:nvContentPartPr>
              <p14:xfrm>
                <a:off x="7576161" y="6537443"/>
                <a:ext cx="79920" cy="22320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A816FFAC-CD8D-212D-E55E-C381F129A444}"/>
                    </a:ext>
                  </a:extLst>
                </p:cNvPr>
                <p:cNvPicPr/>
                <p:nvPr/>
              </p:nvPicPr>
              <p:blipFill>
                <a:blip r:embed="rId841"/>
                <a:stretch>
                  <a:fillRect/>
                </a:stretch>
              </p:blipFill>
              <p:spPr>
                <a:xfrm>
                  <a:off x="7567120" y="6528443"/>
                  <a:ext cx="976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2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9EA8F2EF-635B-FE31-043C-765ED3C0C3FF}"/>
                    </a:ext>
                  </a:extLst>
                </p14:cNvPr>
                <p14:cNvContentPartPr/>
                <p14:nvPr/>
              </p14:nvContentPartPr>
              <p14:xfrm>
                <a:off x="7749321" y="6420803"/>
                <a:ext cx="173880" cy="214920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9EA8F2EF-635B-FE31-043C-765ED3C0C3FF}"/>
                    </a:ext>
                  </a:extLst>
                </p:cNvPr>
                <p:cNvPicPr/>
                <p:nvPr/>
              </p:nvPicPr>
              <p:blipFill>
                <a:blip r:embed="rId843"/>
                <a:stretch>
                  <a:fillRect/>
                </a:stretch>
              </p:blipFill>
              <p:spPr>
                <a:xfrm>
                  <a:off x="7740321" y="6411803"/>
                  <a:ext cx="1915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4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D09D61DF-2761-CDB5-D4E7-55F015E4BA1F}"/>
                    </a:ext>
                  </a:extLst>
                </p14:cNvPr>
                <p14:cNvContentPartPr/>
                <p14:nvPr/>
              </p14:nvContentPartPr>
              <p14:xfrm>
                <a:off x="7917081" y="6507563"/>
                <a:ext cx="146160" cy="13680"/>
              </p14:xfrm>
            </p:contentPart>
          </mc:Choice>
          <mc:Fallback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D09D61DF-2761-CDB5-D4E7-55F015E4BA1F}"/>
                    </a:ext>
                  </a:extLst>
                </p:cNvPr>
                <p:cNvPicPr/>
                <p:nvPr/>
              </p:nvPicPr>
              <p:blipFill>
                <a:blip r:embed="rId845"/>
                <a:stretch>
                  <a:fillRect/>
                </a:stretch>
              </p:blipFill>
              <p:spPr>
                <a:xfrm>
                  <a:off x="7908103" y="6498563"/>
                  <a:ext cx="163757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6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3FC843D5-4D99-EC6E-B69A-6B8584202B4A}"/>
                    </a:ext>
                  </a:extLst>
                </p14:cNvPr>
                <p14:cNvContentPartPr/>
                <p14:nvPr/>
              </p14:nvContentPartPr>
              <p14:xfrm>
                <a:off x="8007081" y="6460043"/>
                <a:ext cx="165600" cy="204480"/>
              </p14:xfrm>
            </p:contentPart>
          </mc:Choice>
          <mc:Fallback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3FC843D5-4D99-EC6E-B69A-6B8584202B4A}"/>
                    </a:ext>
                  </a:extLst>
                </p:cNvPr>
                <p:cNvPicPr/>
                <p:nvPr/>
              </p:nvPicPr>
              <p:blipFill>
                <a:blip r:embed="rId847"/>
                <a:stretch>
                  <a:fillRect/>
                </a:stretch>
              </p:blipFill>
              <p:spPr>
                <a:xfrm>
                  <a:off x="7998101" y="6451043"/>
                  <a:ext cx="183202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8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B6B6102A-478D-B774-22B5-B2C5925F9438}"/>
                    </a:ext>
                  </a:extLst>
                </p14:cNvPr>
                <p14:cNvContentPartPr/>
                <p14:nvPr/>
              </p14:nvContentPartPr>
              <p14:xfrm>
                <a:off x="7643481" y="5564363"/>
                <a:ext cx="61560" cy="26244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B6B6102A-478D-B774-22B5-B2C5925F9438}"/>
                    </a:ext>
                  </a:extLst>
                </p:cNvPr>
                <p:cNvPicPr/>
                <p:nvPr/>
              </p:nvPicPr>
              <p:blipFill>
                <a:blip r:embed="rId849"/>
                <a:stretch>
                  <a:fillRect/>
                </a:stretch>
              </p:blipFill>
              <p:spPr>
                <a:xfrm>
                  <a:off x="7634481" y="5555375"/>
                  <a:ext cx="79200" cy="2800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0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8E02D3F3-4227-3EBE-6C38-054DB434F46B}"/>
                    </a:ext>
                  </a:extLst>
                </p14:cNvPr>
                <p14:cNvContentPartPr/>
                <p14:nvPr/>
              </p14:nvContentPartPr>
              <p14:xfrm>
                <a:off x="7692081" y="5609003"/>
                <a:ext cx="169560" cy="214920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8E02D3F3-4227-3EBE-6C38-054DB434F46B}"/>
                    </a:ext>
                  </a:extLst>
                </p:cNvPr>
                <p:cNvPicPr/>
                <p:nvPr/>
              </p:nvPicPr>
              <p:blipFill>
                <a:blip r:embed="rId851"/>
                <a:stretch>
                  <a:fillRect/>
                </a:stretch>
              </p:blipFill>
              <p:spPr>
                <a:xfrm>
                  <a:off x="7683100" y="5600003"/>
                  <a:ext cx="187163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2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125005B9-64FA-B4D7-5D5D-4B23273AC96A}"/>
                    </a:ext>
                  </a:extLst>
                </p14:cNvPr>
                <p14:cNvContentPartPr/>
                <p14:nvPr/>
              </p14:nvContentPartPr>
              <p14:xfrm>
                <a:off x="8308401" y="5861723"/>
                <a:ext cx="240120" cy="633600"/>
              </p14:xfrm>
            </p:contentPart>
          </mc:Choice>
          <mc:Fallback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125005B9-64FA-B4D7-5D5D-4B23273AC96A}"/>
                    </a:ext>
                  </a:extLst>
                </p:cNvPr>
                <p:cNvPicPr/>
                <p:nvPr/>
              </p:nvPicPr>
              <p:blipFill>
                <a:blip r:embed="rId853"/>
                <a:stretch>
                  <a:fillRect/>
                </a:stretch>
              </p:blipFill>
              <p:spPr>
                <a:xfrm>
                  <a:off x="8299414" y="5852723"/>
                  <a:ext cx="257734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4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9A657DED-3498-E87F-D8E8-384FDF7017B3}"/>
                    </a:ext>
                  </a:extLst>
                </p14:cNvPr>
                <p14:cNvContentPartPr/>
                <p14:nvPr/>
              </p14:nvContentPartPr>
              <p14:xfrm>
                <a:off x="8277081" y="5987363"/>
                <a:ext cx="382320" cy="92880"/>
              </p14:xfrm>
            </p:contentPart>
          </mc:Choice>
          <mc:Fallback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9A657DED-3498-E87F-D8E8-384FDF7017B3}"/>
                    </a:ext>
                  </a:extLst>
                </p:cNvPr>
                <p:cNvPicPr/>
                <p:nvPr/>
              </p:nvPicPr>
              <p:blipFill>
                <a:blip r:embed="rId855"/>
                <a:stretch>
                  <a:fillRect/>
                </a:stretch>
              </p:blipFill>
              <p:spPr>
                <a:xfrm>
                  <a:off x="8268081" y="5978363"/>
                  <a:ext cx="3999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6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AD644353-B46A-694C-6C38-61B955786AC9}"/>
                    </a:ext>
                  </a:extLst>
                </p14:cNvPr>
                <p14:cNvContentPartPr/>
                <p14:nvPr/>
              </p14:nvContentPartPr>
              <p14:xfrm>
                <a:off x="8724921" y="5719523"/>
                <a:ext cx="26280" cy="46800"/>
              </p14:xfrm>
            </p:contentPart>
          </mc:Choice>
          <mc:Fallback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AD644353-B46A-694C-6C38-61B955786AC9}"/>
                    </a:ext>
                  </a:extLst>
                </p:cNvPr>
                <p:cNvPicPr/>
                <p:nvPr/>
              </p:nvPicPr>
              <p:blipFill>
                <a:blip r:embed="rId857"/>
                <a:stretch>
                  <a:fillRect/>
                </a:stretch>
              </p:blipFill>
              <p:spPr>
                <a:xfrm>
                  <a:off x="8715921" y="5710592"/>
                  <a:ext cx="43920" cy="643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8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C7418CBA-1159-E350-8F18-BFDAD8A703A3}"/>
                    </a:ext>
                  </a:extLst>
                </p14:cNvPr>
                <p14:cNvContentPartPr/>
                <p14:nvPr/>
              </p14:nvContentPartPr>
              <p14:xfrm>
                <a:off x="8447001" y="5679203"/>
                <a:ext cx="166680" cy="11988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C7418CBA-1159-E350-8F18-BFDAD8A703A3}"/>
                    </a:ext>
                  </a:extLst>
                </p:cNvPr>
                <p:cNvPicPr/>
                <p:nvPr/>
              </p:nvPicPr>
              <p:blipFill>
                <a:blip r:embed="rId859"/>
                <a:stretch>
                  <a:fillRect/>
                </a:stretch>
              </p:blipFill>
              <p:spPr>
                <a:xfrm>
                  <a:off x="8438001" y="5670176"/>
                  <a:ext cx="184320" cy="1375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0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CCDFD673-AF76-3566-417C-4BA7F91E34C3}"/>
                    </a:ext>
                  </a:extLst>
                </p14:cNvPr>
                <p14:cNvContentPartPr/>
                <p14:nvPr/>
              </p14:nvContentPartPr>
              <p14:xfrm>
                <a:off x="8710521" y="5692163"/>
                <a:ext cx="133560" cy="222480"/>
              </p14:xfrm>
            </p:contentPart>
          </mc:Choice>
          <mc:Fallback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CCDFD673-AF76-3566-417C-4BA7F91E34C3}"/>
                    </a:ext>
                  </a:extLst>
                </p:cNvPr>
                <p:cNvPicPr/>
                <p:nvPr/>
              </p:nvPicPr>
              <p:blipFill>
                <a:blip r:embed="rId861"/>
                <a:stretch>
                  <a:fillRect/>
                </a:stretch>
              </p:blipFill>
              <p:spPr>
                <a:xfrm>
                  <a:off x="8701521" y="5683148"/>
                  <a:ext cx="151200" cy="24014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1" name="Group 570">
            <a:extLst>
              <a:ext uri="{FF2B5EF4-FFF2-40B4-BE49-F238E27FC236}">
                <a16:creationId xmlns:a16="http://schemas.microsoft.com/office/drawing/2014/main" id="{2BC1DAB1-7C7F-D641-A56D-128DC67F75D7}"/>
              </a:ext>
            </a:extLst>
          </p:cNvPr>
          <p:cNvGrpSpPr/>
          <p:nvPr/>
        </p:nvGrpSpPr>
        <p:grpSpPr>
          <a:xfrm>
            <a:off x="8953161" y="6054323"/>
            <a:ext cx="607680" cy="279000"/>
            <a:chOff x="8953161" y="6054323"/>
            <a:chExt cx="607680" cy="27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2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3BED0E05-63C8-D072-B5AB-D34595EEE158}"/>
                    </a:ext>
                  </a:extLst>
                </p14:cNvPr>
                <p14:cNvContentPartPr/>
                <p14:nvPr/>
              </p14:nvContentPartPr>
              <p14:xfrm>
                <a:off x="8953161" y="6054323"/>
                <a:ext cx="103320" cy="259200"/>
              </p14:xfrm>
            </p:contentPart>
          </mc:Choice>
          <mc:Fallback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3BED0E05-63C8-D072-B5AB-D34595EEE158}"/>
                    </a:ext>
                  </a:extLst>
                </p:cNvPr>
                <p:cNvPicPr/>
                <p:nvPr/>
              </p:nvPicPr>
              <p:blipFill>
                <a:blip r:embed="rId863"/>
                <a:stretch>
                  <a:fillRect/>
                </a:stretch>
              </p:blipFill>
              <p:spPr>
                <a:xfrm>
                  <a:off x="8944161" y="6045310"/>
                  <a:ext cx="120960" cy="2768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4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A80E1BDA-FE4D-DA8F-A144-3FDA190409A7}"/>
                    </a:ext>
                  </a:extLst>
                </p14:cNvPr>
                <p14:cNvContentPartPr/>
                <p14:nvPr/>
              </p14:nvContentPartPr>
              <p14:xfrm>
                <a:off x="9071961" y="6098243"/>
                <a:ext cx="290160" cy="142200"/>
              </p14:xfrm>
            </p:contentPart>
          </mc:Choice>
          <mc:Fallback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A80E1BDA-FE4D-DA8F-A144-3FDA190409A7}"/>
                    </a:ext>
                  </a:extLst>
                </p:cNvPr>
                <p:cNvPicPr/>
                <p:nvPr/>
              </p:nvPicPr>
              <p:blipFill>
                <a:blip r:embed="rId865"/>
                <a:stretch>
                  <a:fillRect/>
                </a:stretch>
              </p:blipFill>
              <p:spPr>
                <a:xfrm>
                  <a:off x="9062961" y="6089243"/>
                  <a:ext cx="3078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6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092855F5-A3E8-DD30-F6A9-634CB44472A2}"/>
                    </a:ext>
                  </a:extLst>
                </p14:cNvPr>
                <p14:cNvContentPartPr/>
                <p14:nvPr/>
              </p14:nvContentPartPr>
              <p14:xfrm>
                <a:off x="9210561" y="6059723"/>
                <a:ext cx="160920" cy="196560"/>
              </p14:xfrm>
            </p:contentPart>
          </mc:Choice>
          <mc:Fallback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092855F5-A3E8-DD30-F6A9-634CB44472A2}"/>
                    </a:ext>
                  </a:extLst>
                </p:cNvPr>
                <p:cNvPicPr/>
                <p:nvPr/>
              </p:nvPicPr>
              <p:blipFill>
                <a:blip r:embed="rId867"/>
                <a:stretch>
                  <a:fillRect/>
                </a:stretch>
              </p:blipFill>
              <p:spPr>
                <a:xfrm>
                  <a:off x="9201561" y="6050723"/>
                  <a:ext cx="1785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8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CB5B07A5-D154-3A41-F262-657549FEF2D1}"/>
                    </a:ext>
                  </a:extLst>
                </p14:cNvPr>
                <p14:cNvContentPartPr/>
                <p14:nvPr/>
              </p14:nvContentPartPr>
              <p14:xfrm>
                <a:off x="9334041" y="6105083"/>
                <a:ext cx="226800" cy="228240"/>
              </p14:xfrm>
            </p:contentPart>
          </mc:Choice>
          <mc:Fallback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CB5B07A5-D154-3A41-F262-657549FEF2D1}"/>
                    </a:ext>
                  </a:extLst>
                </p:cNvPr>
                <p:cNvPicPr/>
                <p:nvPr/>
              </p:nvPicPr>
              <p:blipFill>
                <a:blip r:embed="rId869"/>
                <a:stretch>
                  <a:fillRect/>
                </a:stretch>
              </p:blipFill>
              <p:spPr>
                <a:xfrm>
                  <a:off x="9325041" y="6096083"/>
                  <a:ext cx="24444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69D9A995-A53C-18FC-4432-1ABD563FE457}"/>
              </a:ext>
            </a:extLst>
          </p:cNvPr>
          <p:cNvGrpSpPr/>
          <p:nvPr/>
        </p:nvGrpSpPr>
        <p:grpSpPr>
          <a:xfrm>
            <a:off x="3838140" y="2307240"/>
            <a:ext cx="881640" cy="400320"/>
            <a:chOff x="3838140" y="2307240"/>
            <a:chExt cx="881640" cy="40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91BD34F-45AF-0F98-75C0-EA1E4F74A5B3}"/>
                    </a:ext>
                  </a:extLst>
                </p14:cNvPr>
                <p14:cNvContentPartPr/>
                <p14:nvPr/>
              </p14:nvContentPartPr>
              <p14:xfrm>
                <a:off x="3838140" y="2423520"/>
                <a:ext cx="77040" cy="186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91BD34F-45AF-0F98-75C0-EA1E4F74A5B3}"/>
                    </a:ext>
                  </a:extLst>
                </p:cNvPr>
                <p:cNvPicPr/>
                <p:nvPr/>
              </p:nvPicPr>
              <p:blipFill>
                <a:blip r:embed="rId871"/>
                <a:stretch>
                  <a:fillRect/>
                </a:stretch>
              </p:blipFill>
              <p:spPr>
                <a:xfrm>
                  <a:off x="3829140" y="2414537"/>
                  <a:ext cx="94680" cy="2044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F8F8693-73E0-FBED-D243-60225DB980BF}"/>
                    </a:ext>
                  </a:extLst>
                </p14:cNvPr>
                <p14:cNvContentPartPr/>
                <p14:nvPr/>
              </p14:nvContentPartPr>
              <p14:xfrm>
                <a:off x="3923820" y="2552400"/>
                <a:ext cx="55080" cy="26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F8F8693-73E0-FBED-D243-60225DB980BF}"/>
                    </a:ext>
                  </a:extLst>
                </p:cNvPr>
                <p:cNvPicPr/>
                <p:nvPr/>
              </p:nvPicPr>
              <p:blipFill>
                <a:blip r:embed="rId873"/>
                <a:stretch>
                  <a:fillRect/>
                </a:stretch>
              </p:blipFill>
              <p:spPr>
                <a:xfrm>
                  <a:off x="3914820" y="2543277"/>
                  <a:ext cx="72720" cy="445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3486793-3598-772D-CB3F-A8A142078A94}"/>
                    </a:ext>
                  </a:extLst>
                </p14:cNvPr>
                <p14:cNvContentPartPr/>
                <p14:nvPr/>
              </p14:nvContentPartPr>
              <p14:xfrm>
                <a:off x="3926340" y="2486520"/>
                <a:ext cx="66600" cy="106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3486793-3598-772D-CB3F-A8A142078A94}"/>
                    </a:ext>
                  </a:extLst>
                </p:cNvPr>
                <p:cNvPicPr/>
                <p:nvPr/>
              </p:nvPicPr>
              <p:blipFill>
                <a:blip r:embed="rId875"/>
                <a:stretch>
                  <a:fillRect/>
                </a:stretch>
              </p:blipFill>
              <p:spPr>
                <a:xfrm>
                  <a:off x="3917340" y="2477520"/>
                  <a:ext cx="84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4D34FDF-1C77-9C4C-3BA8-DE97F2BAD04E}"/>
                    </a:ext>
                  </a:extLst>
                </p14:cNvPr>
                <p14:cNvContentPartPr/>
                <p14:nvPr/>
              </p14:nvContentPartPr>
              <p14:xfrm>
                <a:off x="4040460" y="2456280"/>
                <a:ext cx="68040" cy="141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4D34FDF-1C77-9C4C-3BA8-DE97F2BAD04E}"/>
                    </a:ext>
                  </a:extLst>
                </p:cNvPr>
                <p:cNvPicPr/>
                <p:nvPr/>
              </p:nvPicPr>
              <p:blipFill>
                <a:blip r:embed="rId877"/>
                <a:stretch>
                  <a:fillRect/>
                </a:stretch>
              </p:blipFill>
              <p:spPr>
                <a:xfrm>
                  <a:off x="4031460" y="2447257"/>
                  <a:ext cx="85680" cy="15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18CCF57-ECA8-D82B-0578-6E04EA6EBF1A}"/>
                    </a:ext>
                  </a:extLst>
                </p14:cNvPr>
                <p14:cNvContentPartPr/>
                <p14:nvPr/>
              </p14:nvContentPartPr>
              <p14:xfrm>
                <a:off x="4152780" y="2390040"/>
                <a:ext cx="28080" cy="199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18CCF57-ECA8-D82B-0578-6E04EA6EBF1A}"/>
                    </a:ext>
                  </a:extLst>
                </p:cNvPr>
                <p:cNvPicPr/>
                <p:nvPr/>
              </p:nvPicPr>
              <p:blipFill>
                <a:blip r:embed="rId879"/>
                <a:stretch>
                  <a:fillRect/>
                </a:stretch>
              </p:blipFill>
              <p:spPr>
                <a:xfrm>
                  <a:off x="4143894" y="2381040"/>
                  <a:ext cx="45497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C05C2A1-433D-9186-174C-4AC2BA7C0589}"/>
                    </a:ext>
                  </a:extLst>
                </p14:cNvPr>
                <p14:cNvContentPartPr/>
                <p14:nvPr/>
              </p14:nvContentPartPr>
              <p14:xfrm>
                <a:off x="4221900" y="2351880"/>
                <a:ext cx="280800" cy="296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C05C2A1-433D-9186-174C-4AC2BA7C0589}"/>
                    </a:ext>
                  </a:extLst>
                </p:cNvPr>
                <p:cNvPicPr/>
                <p:nvPr/>
              </p:nvPicPr>
              <p:blipFill>
                <a:blip r:embed="rId881"/>
                <a:stretch>
                  <a:fillRect/>
                </a:stretch>
              </p:blipFill>
              <p:spPr>
                <a:xfrm>
                  <a:off x="4212900" y="2342869"/>
                  <a:ext cx="298440" cy="313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BBDCBC7-F703-F3CF-9DA5-2B27637F2C39}"/>
                    </a:ext>
                  </a:extLst>
                </p14:cNvPr>
                <p14:cNvContentPartPr/>
                <p14:nvPr/>
              </p14:nvContentPartPr>
              <p14:xfrm>
                <a:off x="4492260" y="2469960"/>
                <a:ext cx="186840" cy="151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BBDCBC7-F703-F3CF-9DA5-2B27637F2C39}"/>
                    </a:ext>
                  </a:extLst>
                </p:cNvPr>
                <p:cNvPicPr/>
                <p:nvPr/>
              </p:nvPicPr>
              <p:blipFill>
                <a:blip r:embed="rId883"/>
                <a:stretch>
                  <a:fillRect/>
                </a:stretch>
              </p:blipFill>
              <p:spPr>
                <a:xfrm>
                  <a:off x="4483260" y="2460960"/>
                  <a:ext cx="2044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787F91D-F5B0-35B0-5A11-B55395803D33}"/>
                    </a:ext>
                  </a:extLst>
                </p14:cNvPr>
                <p14:cNvContentPartPr/>
                <p14:nvPr/>
              </p14:nvContentPartPr>
              <p14:xfrm>
                <a:off x="4697820" y="2307240"/>
                <a:ext cx="21960" cy="400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787F91D-F5B0-35B0-5A11-B55395803D33}"/>
                    </a:ext>
                  </a:extLst>
                </p:cNvPr>
                <p:cNvPicPr/>
                <p:nvPr/>
              </p:nvPicPr>
              <p:blipFill>
                <a:blip r:embed="rId885"/>
                <a:stretch>
                  <a:fillRect/>
                </a:stretch>
              </p:blipFill>
              <p:spPr>
                <a:xfrm>
                  <a:off x="4688820" y="2298240"/>
                  <a:ext cx="39600" cy="41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23721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8938-13FA-A970-8ED4-BD2FFC52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90136"/>
            <a:ext cx="10634472" cy="1462951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Tree perturbation in BART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60FFE-ACC7-35F7-0231-02F39A886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686758"/>
            <a:ext cx="10506991" cy="419283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ell MT" panose="02020503060305020303" pitchFamily="18" charset="0"/>
              </a:rPr>
              <a:t>Two 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ell MT" panose="02020503060305020303" pitchFamily="18" charset="0"/>
              </a:rPr>
              <a:t>Change the structure of the tree, adding or pruning branches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ell MT" panose="02020503060305020303" pitchFamily="18" charset="0"/>
              </a:rPr>
              <a:t>Change the prediction in each terminal node</a:t>
            </a:r>
          </a:p>
        </p:txBody>
      </p:sp>
    </p:spTree>
    <p:extLst>
      <p:ext uri="{BB962C8B-B14F-4D97-AF65-F5344CB8AC3E}">
        <p14:creationId xmlns:p14="http://schemas.microsoft.com/office/powerpoint/2010/main" val="1029418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7A5F20-3B5C-1461-A5D5-88865C9FC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59" y="0"/>
            <a:ext cx="796461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F5BB08-A849-2A8D-3E59-9F82AF1A8E64}"/>
              </a:ext>
            </a:extLst>
          </p:cNvPr>
          <p:cNvSpPr txBox="1"/>
          <p:nvPr/>
        </p:nvSpPr>
        <p:spPr>
          <a:xfrm>
            <a:off x="204926" y="2547480"/>
            <a:ext cx="35341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ell MT" panose="02020503060305020303" pitchFamily="18" charset="0"/>
              </a:rPr>
              <a:t>Perturbation in BART example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C9DF99-D2CE-92C3-FB88-04A55AF4B603}"/>
              </a:ext>
            </a:extLst>
          </p:cNvPr>
          <p:cNvCxnSpPr/>
          <p:nvPr/>
        </p:nvCxnSpPr>
        <p:spPr>
          <a:xfrm>
            <a:off x="4838330" y="5681709"/>
            <a:ext cx="22460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46E7354-77F8-8C1F-4262-6B4776F072AC}"/>
              </a:ext>
            </a:extLst>
          </p:cNvPr>
          <p:cNvSpPr/>
          <p:nvPr/>
        </p:nvSpPr>
        <p:spPr>
          <a:xfrm>
            <a:off x="9728200" y="1930400"/>
            <a:ext cx="533400" cy="2963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CE2B2F-3600-5489-39F8-EFC4D26EBC12}"/>
              </a:ext>
            </a:extLst>
          </p:cNvPr>
          <p:cNvSpPr/>
          <p:nvPr/>
        </p:nvSpPr>
        <p:spPr>
          <a:xfrm>
            <a:off x="10591800" y="1346200"/>
            <a:ext cx="533400" cy="2963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8DBF19-2A6F-36AD-6CEB-F8D9631151B1}"/>
              </a:ext>
            </a:extLst>
          </p:cNvPr>
          <p:cNvSpPr/>
          <p:nvPr/>
        </p:nvSpPr>
        <p:spPr>
          <a:xfrm>
            <a:off x="8873067" y="1930400"/>
            <a:ext cx="533400" cy="2963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78D684-3CC6-B28F-5D3D-CF874403C794}"/>
              </a:ext>
            </a:extLst>
          </p:cNvPr>
          <p:cNvSpPr/>
          <p:nvPr/>
        </p:nvSpPr>
        <p:spPr>
          <a:xfrm>
            <a:off x="8001000" y="1566334"/>
            <a:ext cx="533400" cy="2963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581C49-9D33-BA91-C77F-57F1EC8B24B8}"/>
              </a:ext>
            </a:extLst>
          </p:cNvPr>
          <p:cNvSpPr txBox="1"/>
          <p:nvPr/>
        </p:nvSpPr>
        <p:spPr>
          <a:xfrm>
            <a:off x="3900159" y="4456947"/>
            <a:ext cx="215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Bell MT" panose="02020503060305020303" pitchFamily="18" charset="0"/>
              </a:rPr>
              <a:t>Pruning a branch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48BB8F-3D1A-D5CA-3B98-7A8087CF9AF5}"/>
              </a:ext>
            </a:extLst>
          </p:cNvPr>
          <p:cNvSpPr txBox="1"/>
          <p:nvPr/>
        </p:nvSpPr>
        <p:spPr>
          <a:xfrm>
            <a:off x="7848600" y="4456947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Bell MT" panose="02020503060305020303" pitchFamily="18" charset="0"/>
              </a:rPr>
              <a:t>Adding a branch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68439F-A251-FC97-8979-C27F84C28B47}"/>
              </a:ext>
            </a:extLst>
          </p:cNvPr>
          <p:cNvSpPr txBox="1"/>
          <p:nvPr/>
        </p:nvSpPr>
        <p:spPr>
          <a:xfrm>
            <a:off x="10261600" y="1930400"/>
            <a:ext cx="226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Bell MT" panose="02020503060305020303" pitchFamily="18" charset="0"/>
              </a:rPr>
              <a:t>Change predictions</a:t>
            </a:r>
          </a:p>
        </p:txBody>
      </p:sp>
    </p:spTree>
    <p:extLst>
      <p:ext uri="{BB962C8B-B14F-4D97-AF65-F5344CB8AC3E}">
        <p14:creationId xmlns:p14="http://schemas.microsoft.com/office/powerpoint/2010/main" val="470941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9FF9-A3FD-7B2D-D713-8E71AAF2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63983"/>
            <a:ext cx="10634472" cy="2317073"/>
          </a:xfrm>
        </p:spPr>
        <p:txBody>
          <a:bodyPr/>
          <a:lstStyle/>
          <a:p>
            <a:r>
              <a:rPr lang="en-US" sz="6000" dirty="0">
                <a:latin typeface="Bell MT" panose="02020503060305020303" pitchFamily="18" charset="0"/>
              </a:rPr>
              <a:t>How does BART combine ideas of bagging and boosting?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A56FA-123E-4456-C593-17C21BA69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539014"/>
            <a:ext cx="10506991" cy="334057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Bagging and RF build tree independently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Boosting build tree sequentially, each tree aims to further reduce the residual from the previous trees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BART:</a:t>
            </a:r>
          </a:p>
          <a:p>
            <a:pPr marL="10287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Bell MT" panose="02020503060305020303" pitchFamily="18" charset="0"/>
              </a:rPr>
              <a:t>Build tree independently based on X and current residual (different tree use different data)</a:t>
            </a:r>
          </a:p>
          <a:p>
            <a:pPr marL="10287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Bell MT" panose="02020503060305020303" pitchFamily="18" charset="0"/>
              </a:rPr>
              <a:t>Random grow individual trees by random perturbation </a:t>
            </a:r>
          </a:p>
          <a:p>
            <a:pPr marL="10287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Bell MT" panose="02020503060305020303" pitchFamily="18" charset="0"/>
              </a:rPr>
              <a:t>Sequentially grow tree aims to reduce the residual from previous iteration</a:t>
            </a:r>
          </a:p>
        </p:txBody>
      </p:sp>
    </p:spTree>
    <p:extLst>
      <p:ext uri="{BB962C8B-B14F-4D97-AF65-F5344CB8AC3E}">
        <p14:creationId xmlns:p14="http://schemas.microsoft.com/office/powerpoint/2010/main" val="3334626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AE4C0A-FD9B-A5DB-7AA2-88411DE8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How does BART avoid over-fitting?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5536F-AB53-0DC0-C896-C2BB0C096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The key is tree perturbation!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At each iteration, it does not fit a fresh tree to current residual.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It improve the fit by slightly modifying the tree from previous iteration.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Furthermore, each individual tree is typically small.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It sequentially reduces bias without increasing much of variance.</a:t>
            </a:r>
          </a:p>
        </p:txBody>
      </p:sp>
    </p:spTree>
    <p:extLst>
      <p:ext uri="{BB962C8B-B14F-4D97-AF65-F5344CB8AC3E}">
        <p14:creationId xmlns:p14="http://schemas.microsoft.com/office/powerpoint/2010/main" val="305162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524925"/>
            <a:ext cx="10634472" cy="1727208"/>
          </a:xfrm>
        </p:spPr>
        <p:txBody>
          <a:bodyPr/>
          <a:lstStyle/>
          <a:p>
            <a:r>
              <a:rPr lang="en-US" spc="5" dirty="0">
                <a:latin typeface="Bell MT" panose="02020503060305020303" pitchFamily="18" charset="0"/>
              </a:rPr>
              <a:t>B</a:t>
            </a:r>
            <a:r>
              <a:rPr lang="en-US" spc="40" dirty="0">
                <a:latin typeface="Bell MT" panose="02020503060305020303" pitchFamily="18" charset="0"/>
              </a:rPr>
              <a:t>o</a:t>
            </a:r>
            <a:r>
              <a:rPr lang="en-US" spc="-25" dirty="0">
                <a:latin typeface="Bell MT" panose="02020503060305020303" pitchFamily="18" charset="0"/>
              </a:rPr>
              <a:t>osting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40" y="2158795"/>
            <a:ext cx="10506991" cy="411026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144780" marR="29845" indent="-13208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lang="en-US" sz="2800" spc="-5" dirty="0">
                <a:latin typeface="Bell MT"/>
                <a:cs typeface="Times New Roman"/>
              </a:rPr>
              <a:t>Like </a:t>
            </a:r>
            <a:r>
              <a:rPr lang="en-US" sz="2800" spc="15" dirty="0">
                <a:latin typeface="Bell MT"/>
                <a:cs typeface="Times New Roman"/>
              </a:rPr>
              <a:t>bagging, </a:t>
            </a:r>
            <a:r>
              <a:rPr lang="en-US" sz="2800" i="1" spc="25" dirty="0">
                <a:solidFill>
                  <a:srgbClr val="00B050"/>
                </a:solidFill>
                <a:latin typeface="Bell MT"/>
                <a:cs typeface="Times New Roman"/>
              </a:rPr>
              <a:t>boosting</a:t>
            </a:r>
            <a:r>
              <a:rPr lang="en-US" sz="2800" spc="25" dirty="0">
                <a:latin typeface="Bell MT"/>
                <a:cs typeface="Times New Roman"/>
              </a:rPr>
              <a:t> </a:t>
            </a:r>
            <a:r>
              <a:rPr lang="en-US" sz="2800" spc="-5" dirty="0">
                <a:latin typeface="Bell MT"/>
                <a:cs typeface="Times New Roman"/>
              </a:rPr>
              <a:t>is </a:t>
            </a:r>
            <a:r>
              <a:rPr lang="en-US" sz="2800" spc="50" dirty="0">
                <a:latin typeface="Bell MT"/>
                <a:cs typeface="Times New Roman"/>
              </a:rPr>
              <a:t>another ensemble approach </a:t>
            </a:r>
            <a:r>
              <a:rPr lang="en-US" sz="2800" spc="80" dirty="0">
                <a:latin typeface="Bell MT"/>
                <a:cs typeface="Times New Roman"/>
              </a:rPr>
              <a:t>that </a:t>
            </a:r>
            <a:r>
              <a:rPr lang="en-US" sz="2800" spc="30" dirty="0">
                <a:latin typeface="Bell MT"/>
                <a:cs typeface="Times New Roman"/>
              </a:rPr>
              <a:t>can be </a:t>
            </a:r>
            <a:r>
              <a:rPr lang="en-US" sz="2800" spc="25" dirty="0">
                <a:latin typeface="Bell MT"/>
                <a:cs typeface="Times New Roman"/>
              </a:rPr>
              <a:t>applied </a:t>
            </a:r>
            <a:r>
              <a:rPr lang="en-US" sz="2800" spc="50" dirty="0">
                <a:latin typeface="Bell MT"/>
                <a:cs typeface="Times New Roman"/>
              </a:rPr>
              <a:t>to </a:t>
            </a:r>
            <a:r>
              <a:rPr lang="en-US" sz="2800" spc="30" dirty="0">
                <a:latin typeface="Bell MT"/>
                <a:cs typeface="Times New Roman"/>
              </a:rPr>
              <a:t>many </a:t>
            </a:r>
            <a:r>
              <a:rPr lang="en-US" sz="2800" spc="35" dirty="0">
                <a:latin typeface="Bell MT"/>
                <a:cs typeface="Times New Roman"/>
              </a:rPr>
              <a:t>statistical </a:t>
            </a:r>
            <a:r>
              <a:rPr lang="en-US" sz="2800" spc="25" dirty="0">
                <a:latin typeface="Bell MT"/>
                <a:cs typeface="Times New Roman"/>
              </a:rPr>
              <a:t>learning </a:t>
            </a:r>
            <a:r>
              <a:rPr lang="en-US" sz="2800" spc="35" dirty="0">
                <a:latin typeface="Bell MT"/>
                <a:cs typeface="Times New Roman"/>
              </a:rPr>
              <a:t>methods </a:t>
            </a:r>
            <a:r>
              <a:rPr lang="en-US" sz="2800" dirty="0">
                <a:latin typeface="Bell MT"/>
                <a:cs typeface="Times New Roman"/>
              </a:rPr>
              <a:t>for </a:t>
            </a:r>
            <a:r>
              <a:rPr lang="en-US" sz="2800" spc="10" dirty="0">
                <a:latin typeface="Bell MT"/>
                <a:cs typeface="Times New Roman"/>
              </a:rPr>
              <a:t>regression </a:t>
            </a:r>
            <a:r>
              <a:rPr lang="en-US" sz="2800" spc="25" dirty="0">
                <a:latin typeface="Bell MT"/>
                <a:cs typeface="Times New Roman"/>
              </a:rPr>
              <a:t>or </a:t>
            </a:r>
            <a:r>
              <a:rPr lang="en-US" sz="2800" spc="10" dirty="0">
                <a:latin typeface="Bell MT"/>
                <a:cs typeface="Times New Roman"/>
              </a:rPr>
              <a:t>classification.</a:t>
            </a:r>
            <a:endParaRPr lang="en-US" sz="2800" dirty="0">
              <a:latin typeface="Bell MT"/>
              <a:cs typeface="Times New Roman"/>
            </a:endParaRPr>
          </a:p>
          <a:p>
            <a:pPr marL="144780" marR="5080" indent="-13208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lang="en-US" sz="2800" spc="15" dirty="0">
                <a:latin typeface="Bell MT" panose="02020503060305020303" pitchFamily="18" charset="0"/>
                <a:cs typeface="Times New Roman"/>
              </a:rPr>
              <a:t>Bagging </a:t>
            </a:r>
            <a:r>
              <a:rPr lang="en-US" sz="2800" spc="-5" dirty="0">
                <a:latin typeface="Bell MT" panose="02020503060305020303" pitchFamily="18" charset="0"/>
                <a:cs typeface="Times New Roman"/>
              </a:rPr>
              <a:t>involves </a:t>
            </a:r>
            <a:r>
              <a:rPr lang="en-US" sz="2800" spc="25" dirty="0">
                <a:latin typeface="Bell MT" panose="02020503060305020303" pitchFamily="18" charset="0"/>
                <a:cs typeface="Times New Roman"/>
              </a:rPr>
              <a:t>creating multiple </a:t>
            </a:r>
            <a:r>
              <a:rPr lang="en-US" sz="2800" dirty="0">
                <a:latin typeface="Bell MT" panose="02020503060305020303" pitchFamily="18" charset="0"/>
                <a:cs typeface="Times New Roman"/>
              </a:rPr>
              <a:t>copies </a:t>
            </a:r>
            <a:r>
              <a:rPr lang="en-US" sz="2800" spc="-20" dirty="0">
                <a:latin typeface="Bell MT" panose="02020503060305020303" pitchFamily="18" charset="0"/>
                <a:cs typeface="Times New Roman"/>
              </a:rPr>
              <a:t>of </a:t>
            </a:r>
            <a:r>
              <a:rPr lang="en-US" sz="2800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sz="2800" spc="10" dirty="0">
                <a:latin typeface="Bell MT" panose="02020503060305020303" pitchFamily="18" charset="0"/>
                <a:cs typeface="Times New Roman"/>
              </a:rPr>
              <a:t>original </a:t>
            </a:r>
            <a:r>
              <a:rPr lang="en-US" sz="2800" spc="35" dirty="0">
                <a:latin typeface="Bell MT" panose="02020503060305020303" pitchFamily="18" charset="0"/>
                <a:cs typeface="Times New Roman"/>
              </a:rPr>
              <a:t>training </a:t>
            </a:r>
            <a:r>
              <a:rPr lang="en-US" sz="2800" spc="65" dirty="0">
                <a:latin typeface="Bell MT" panose="02020503060305020303" pitchFamily="18" charset="0"/>
                <a:cs typeface="Times New Roman"/>
              </a:rPr>
              <a:t>data </a:t>
            </a:r>
            <a:r>
              <a:rPr lang="en-US" sz="2800" spc="30" dirty="0">
                <a:latin typeface="Bell MT" panose="02020503060305020303" pitchFamily="18" charset="0"/>
                <a:cs typeface="Times New Roman"/>
              </a:rPr>
              <a:t>set </a:t>
            </a:r>
            <a:r>
              <a:rPr lang="en-US" sz="2800" spc="15" dirty="0">
                <a:latin typeface="Bell MT" panose="02020503060305020303" pitchFamily="18" charset="0"/>
                <a:cs typeface="Times New Roman"/>
              </a:rPr>
              <a:t>using </a:t>
            </a:r>
            <a:r>
              <a:rPr lang="en-US" sz="2800" spc="50" dirty="0">
                <a:latin typeface="Bell MT" panose="02020503060305020303" pitchFamily="18" charset="0"/>
                <a:cs typeface="Times New Roman"/>
              </a:rPr>
              <a:t>the bootstrap, </a:t>
            </a:r>
            <a:r>
              <a:rPr lang="en-US" sz="2800" spc="25" dirty="0">
                <a:latin typeface="Bell MT" panose="02020503060305020303" pitchFamily="18" charset="0"/>
                <a:cs typeface="Times New Roman"/>
              </a:rPr>
              <a:t>fitting </a:t>
            </a:r>
            <a:r>
              <a:rPr lang="en-US" sz="2800" spc="50" dirty="0">
                <a:latin typeface="Bell MT" panose="02020503060305020303" pitchFamily="18" charset="0"/>
                <a:cs typeface="Times New Roman"/>
              </a:rPr>
              <a:t>a </a:t>
            </a:r>
            <a:r>
              <a:rPr lang="en-US" sz="2800" spc="35" dirty="0">
                <a:latin typeface="Bell MT" panose="02020503060305020303" pitchFamily="18" charset="0"/>
                <a:cs typeface="Times New Roman"/>
              </a:rPr>
              <a:t>separate </a:t>
            </a:r>
            <a:r>
              <a:rPr lang="en-US" sz="2800" spc="5" dirty="0">
                <a:latin typeface="Bell MT" panose="02020503060305020303" pitchFamily="18" charset="0"/>
                <a:cs typeface="Times New Roman"/>
              </a:rPr>
              <a:t>model (tree)</a:t>
            </a:r>
            <a:r>
              <a:rPr lang="en-US" sz="2800" spc="35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z="2800" spc="50" dirty="0">
                <a:latin typeface="Bell MT" panose="02020503060305020303" pitchFamily="18" charset="0"/>
                <a:cs typeface="Times New Roman"/>
              </a:rPr>
              <a:t>to </a:t>
            </a:r>
            <a:r>
              <a:rPr lang="en-US" sz="2800" spc="10" dirty="0">
                <a:latin typeface="Bell MT" panose="02020503060305020303" pitchFamily="18" charset="0"/>
                <a:cs typeface="Times New Roman"/>
              </a:rPr>
              <a:t>each </a:t>
            </a:r>
            <a:r>
              <a:rPr lang="en-US" sz="2800" spc="-10" dirty="0">
                <a:latin typeface="Bell MT" panose="02020503060305020303" pitchFamily="18" charset="0"/>
                <a:cs typeface="Times New Roman"/>
              </a:rPr>
              <a:t>copy, </a:t>
            </a:r>
            <a:r>
              <a:rPr lang="en-US" sz="2800" spc="50" dirty="0">
                <a:latin typeface="Bell MT" panose="02020503060305020303" pitchFamily="18" charset="0"/>
                <a:cs typeface="Times New Roman"/>
              </a:rPr>
              <a:t>and then </a:t>
            </a:r>
            <a:r>
              <a:rPr lang="en-US" sz="2800" spc="10" dirty="0">
                <a:latin typeface="Bell MT" panose="02020503060305020303" pitchFamily="18" charset="0"/>
                <a:cs typeface="Times New Roman"/>
              </a:rPr>
              <a:t>combining all</a:t>
            </a:r>
            <a:r>
              <a:rPr lang="en-US" sz="2800" spc="-20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z="2800" spc="25" dirty="0">
                <a:latin typeface="Bell MT" panose="02020503060305020303" pitchFamily="18" charset="0"/>
                <a:cs typeface="Times New Roman"/>
              </a:rPr>
              <a:t>models (trees) </a:t>
            </a:r>
            <a:r>
              <a:rPr lang="en-US" sz="2800" spc="50" dirty="0">
                <a:latin typeface="Bell MT" panose="02020503060305020303" pitchFamily="18" charset="0"/>
                <a:cs typeface="Times New Roman"/>
              </a:rPr>
              <a:t>to </a:t>
            </a:r>
            <a:r>
              <a:rPr lang="en-US" sz="2800" spc="30" dirty="0">
                <a:latin typeface="Bell MT" panose="02020503060305020303" pitchFamily="18" charset="0"/>
                <a:cs typeface="Times New Roman"/>
              </a:rPr>
              <a:t>create </a:t>
            </a:r>
            <a:r>
              <a:rPr lang="en-US" sz="2800" spc="50" dirty="0">
                <a:latin typeface="Bell MT" panose="02020503060305020303" pitchFamily="18" charset="0"/>
                <a:cs typeface="Times New Roman"/>
              </a:rPr>
              <a:t>a </a:t>
            </a:r>
            <a:r>
              <a:rPr lang="en-US" sz="2800" dirty="0">
                <a:latin typeface="Bell MT" panose="02020503060305020303" pitchFamily="18" charset="0"/>
                <a:cs typeface="Times New Roman"/>
              </a:rPr>
              <a:t>single </a:t>
            </a:r>
            <a:r>
              <a:rPr lang="en-US" sz="2800" spc="25" dirty="0">
                <a:latin typeface="Bell MT" panose="02020503060305020303" pitchFamily="18" charset="0"/>
                <a:cs typeface="Times New Roman"/>
              </a:rPr>
              <a:t>predictive</a:t>
            </a:r>
            <a:r>
              <a:rPr lang="en-US" sz="2800" spc="40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z="2800" spc="15" dirty="0">
                <a:latin typeface="Bell MT" panose="02020503060305020303" pitchFamily="18" charset="0"/>
                <a:cs typeface="Times New Roman"/>
              </a:rPr>
              <a:t>model.</a:t>
            </a:r>
            <a:endParaRPr lang="en-US" sz="2800" dirty="0">
              <a:latin typeface="Bell MT" panose="02020503060305020303" pitchFamily="18" charset="0"/>
              <a:cs typeface="Times New Roman"/>
            </a:endParaRPr>
          </a:p>
          <a:p>
            <a:pPr marL="144780" marR="86995" indent="-13208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lang="en-US" sz="2800" spc="25" dirty="0">
                <a:latin typeface="Bell MT" panose="02020503060305020303" pitchFamily="18" charset="0"/>
                <a:cs typeface="Times New Roman"/>
              </a:rPr>
              <a:t>Boosting does not involve bootstrap sampling; instead each  model is built (tree is </a:t>
            </a:r>
            <a:r>
              <a:rPr lang="en-US" sz="2800" spc="5" dirty="0">
                <a:latin typeface="Bell MT" panose="02020503060305020303" pitchFamily="18" charset="0"/>
                <a:cs typeface="Times New Roman"/>
              </a:rPr>
              <a:t>grown) </a:t>
            </a:r>
            <a:r>
              <a:rPr lang="en-US" sz="2800" i="1" spc="5" dirty="0">
                <a:solidFill>
                  <a:srgbClr val="009900"/>
                </a:solidFill>
                <a:latin typeface="Bell MT" panose="02020503060305020303" pitchFamily="18" charset="0"/>
                <a:cs typeface="Palatino Linotype"/>
              </a:rPr>
              <a:t>sequentially </a:t>
            </a:r>
            <a:r>
              <a:rPr lang="en-US" sz="2800" spc="5" dirty="0">
                <a:latin typeface="Bell MT" panose="02020503060305020303" pitchFamily="18" charset="0"/>
                <a:cs typeface="Palatino Linotype"/>
              </a:rPr>
              <a:t>on a modified version of the original data set</a:t>
            </a:r>
            <a:r>
              <a:rPr lang="en-US" sz="2800" spc="25" dirty="0">
                <a:latin typeface="Bell MT" panose="02020503060305020303" pitchFamily="18" charset="0"/>
                <a:cs typeface="Times New Roman"/>
              </a:rPr>
              <a:t>.</a:t>
            </a:r>
            <a:endParaRPr lang="en-US" sz="2800" dirty="0">
              <a:latin typeface="Bell MT" panose="02020503060305020303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2804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494366-B028-5830-2B23-F83B73BC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45207"/>
            <a:ext cx="10634472" cy="2004489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Tunning parameters of BART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E5D1814-A118-1CA1-0A4E-08C7644ED7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600" y="2549696"/>
                <a:ext cx="10506991" cy="3329896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>
                    <a:latin typeface="Bell MT" panose="02020503060305020303" pitchFamily="18" charset="0"/>
                  </a:rPr>
                  <a:t>: # of regression trees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latin typeface="Bell MT" panose="02020503060305020303" pitchFamily="18" charset="0"/>
                  </a:rPr>
                  <a:t>: # of iterations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>
                    <a:latin typeface="Bell MT" panose="02020503060305020303" pitchFamily="18" charset="0"/>
                  </a:rPr>
                  <a:t>: # of burn-in iterations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Bell MT" panose="02020503060305020303" pitchFamily="18" charset="0"/>
                  </a:rPr>
                  <a:t>K and B choose large number, L choose moderate value; example K =200, B = 1000, and L = 100</a:t>
                </a:r>
                <a:endParaRPr lang="en-US" sz="2400" dirty="0">
                  <a:latin typeface="Bell MT" panose="02020503060305020303" pitchFamily="18" charset="0"/>
                </a:endParaRP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E5D1814-A118-1CA1-0A4E-08C7644ED7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600" y="2549696"/>
                <a:ext cx="10506991" cy="3329896"/>
              </a:xfrm>
              <a:blipFill>
                <a:blip r:embed="rId2"/>
                <a:stretch>
                  <a:fillRect l="-754" t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847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F5BA0-E03E-D47C-33F7-C9C9D4E6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3964251" cy="2237925"/>
          </a:xfrm>
        </p:spPr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BART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AB0ADF-2C12-11BB-F0DE-19502B279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3964250" cy="24700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ell MT" panose="02020503060305020303" pitchFamily="18" charset="0"/>
              </a:rPr>
              <a:t>Heart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ell MT" panose="02020503060305020303" pitchFamily="18" charset="0"/>
              </a:rPr>
              <a:t>K = 200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ell MT" panose="02020503060305020303" pitchFamily="18" charset="0"/>
              </a:rPr>
              <a:t>The similarity in training and testing error in BART indicates the tree perturbation process largely avoids overfitting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F48EE3-2136-761E-E1A3-E7FEA77E02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7805" b="-1"/>
          <a:stretch/>
        </p:blipFill>
        <p:spPr>
          <a:xfrm>
            <a:off x="5040694" y="489856"/>
            <a:ext cx="6588977" cy="587828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A9FE31-8E40-4AAC-8B90-1AD6D7520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CE755F-6139-4A64-8874-30A9A3EFB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206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3542-195D-8613-3F1F-ADFAFDF4F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72380"/>
            <a:ext cx="10634472" cy="2157984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BART from Bayesian perspective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EA981-7FD5-A59C-A35A-F3590B65B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556770"/>
            <a:ext cx="10506991" cy="332282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Given prior of each tree and observed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At each iteration, randomly perturbing a tree is equivalent to drawing a new tree from a posterior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The whole algorithm is equivalent to run backfit MCMC for BART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More detail on paper: Hugh A. Chipman, Edward I. George, Robert E. McCulloch "BART: Bayesian additive regression trees," The Annals of Applied Statistics, Ann. Appl. Stat. 4(1), 266-298, (March 2010)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53B4B-AA34-213C-328D-587EE3B5A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399" y="1842613"/>
            <a:ext cx="562001" cy="59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85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15538-2844-800C-FA12-1AD16A7C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859" y="499014"/>
            <a:ext cx="10634472" cy="1356419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Summary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42D2FC6-AA83-82F0-E21E-FC5DD903A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599" y="1659468"/>
            <a:ext cx="10506991" cy="479265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i="1" dirty="0">
                <a:solidFill>
                  <a:srgbClr val="00B050"/>
                </a:solidFill>
                <a:latin typeface="Bell MT" panose="02020503060305020303" pitchFamily="18" charset="0"/>
              </a:rPr>
              <a:t>Bagging</a:t>
            </a:r>
            <a:r>
              <a:rPr lang="en-US" sz="2300" dirty="0">
                <a:latin typeface="Bell MT" panose="02020503060305020303" pitchFamily="18" charset="0"/>
              </a:rPr>
              <a:t>, grow trees independently on random samples, tend to grow similar trees, can get caught in local optimal and fail to explore the whole model 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i="1" dirty="0">
                <a:solidFill>
                  <a:srgbClr val="00B050"/>
                </a:solidFill>
                <a:latin typeface="Bell MT" panose="02020503060305020303" pitchFamily="18" charset="0"/>
              </a:rPr>
              <a:t>Random forests</a:t>
            </a:r>
            <a:r>
              <a:rPr lang="en-US" sz="2300" dirty="0">
                <a:latin typeface="Bell MT" panose="02020503060305020303" pitchFamily="18" charset="0"/>
              </a:rPr>
              <a:t>, grow tree independently on random samples, each split on each tree is performed using a random subset of the predictors, thereby decorrelating the trees, lead to a more thorough exploration of model space relative to bagging.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i="1" dirty="0">
                <a:solidFill>
                  <a:srgbClr val="00B050"/>
                </a:solidFill>
                <a:latin typeface="Bell MT" panose="02020503060305020303" pitchFamily="18" charset="0"/>
              </a:rPr>
              <a:t>Boosting</a:t>
            </a:r>
            <a:r>
              <a:rPr lang="en-US" sz="2300" i="1" dirty="0">
                <a:latin typeface="Bell MT" panose="02020503060305020303" pitchFamily="18" charset="0"/>
              </a:rPr>
              <a:t>, </a:t>
            </a:r>
            <a:r>
              <a:rPr lang="en-US" sz="2300" dirty="0">
                <a:latin typeface="Bell MT" panose="02020503060305020303" pitchFamily="18" charset="0"/>
              </a:rPr>
              <a:t>only use the original data, do not draw any random samples. Grow trees successively, using a “slow” learning approach: each new tree is fit to the signal that is left over from the earlier trees, and shrunken down before it is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i="1" dirty="0">
                <a:solidFill>
                  <a:srgbClr val="00B050"/>
                </a:solidFill>
                <a:latin typeface="Bell MT" panose="02020503060305020303" pitchFamily="18" charset="0"/>
              </a:rPr>
              <a:t>BART</a:t>
            </a:r>
            <a:r>
              <a:rPr lang="en-US" sz="2300" dirty="0">
                <a:latin typeface="Bell MT" panose="02020503060305020303" pitchFamily="18" charset="0"/>
              </a:rPr>
              <a:t>, only use the original data, grow tree successively. However, each tree is perturbed to avoid local minima and achieve a more thorough exploration of the model space</a:t>
            </a:r>
            <a:endParaRPr lang="en-US" sz="2300" i="1" dirty="0">
              <a:solidFill>
                <a:srgbClr val="00B05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41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5C1978-5501-682A-D18C-FF01A3B72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512" y="313616"/>
            <a:ext cx="7812350" cy="6064655"/>
          </a:xfrm>
        </p:spPr>
      </p:pic>
    </p:spTree>
    <p:extLst>
      <p:ext uri="{BB962C8B-B14F-4D97-AF65-F5344CB8AC3E}">
        <p14:creationId xmlns:p14="http://schemas.microsoft.com/office/powerpoint/2010/main" val="331636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9F2D52D-C6F6-25E2-84B9-A4AA0FE895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600" y="932156"/>
                <a:ext cx="10506991" cy="4947436"/>
              </a:xfrm>
            </p:spPr>
            <p:txBody>
              <a:bodyPr>
                <a:normAutofit/>
              </a:bodyPr>
              <a:lstStyle/>
              <a:p>
                <a:r>
                  <a:rPr lang="en-US" sz="4800" dirty="0">
                    <a:latin typeface="Bell MT" panose="02020503060305020303" pitchFamily="18" charset="0"/>
                  </a:rPr>
                  <a:t>Q1: When the tree depth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4800" dirty="0">
                    <a:latin typeface="Bell MT" panose="02020503060305020303" pitchFamily="18" charset="0"/>
                  </a:rPr>
                  <a:t>, is the boosting tree an additive model? Write the formula.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9F2D52D-C6F6-25E2-84B9-A4AA0FE895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600" y="932156"/>
                <a:ext cx="10506991" cy="4947436"/>
              </a:xfrm>
              <a:blipFill>
                <a:blip r:embed="rId2"/>
                <a:stretch>
                  <a:fillRect l="-2610" t="-2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68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A746A-2595-285F-A546-133A3AE4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46608"/>
            <a:ext cx="10634472" cy="1028192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Why does boosting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6A23-8C33-25E7-8611-AD778D639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684867"/>
            <a:ext cx="10506991" cy="41947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Intuitively, at each iteration, the new base learner reduces the residual (or the loss function) based on the previous learner.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But boosting can be derived through solid statistical framework.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Friedman et al. 2000 and Friedman et al. 2001 established a connection between boosting algorithm with statistical framework, a </a:t>
            </a:r>
            <a:r>
              <a:rPr lang="en-US" i="1" dirty="0">
                <a:solidFill>
                  <a:srgbClr val="00B050"/>
                </a:solidFill>
                <a:latin typeface="Bell MT" panose="02020503060305020303" pitchFamily="18" charset="0"/>
              </a:rPr>
              <a:t>gradient-boosting</a:t>
            </a:r>
            <a:r>
              <a:rPr lang="en-US" dirty="0">
                <a:latin typeface="Bell MT" panose="02020503060305020303" pitchFamily="18" charset="0"/>
              </a:rPr>
              <a:t> based formulation of boosting methods was derived and proposed </a:t>
            </a:r>
            <a:r>
              <a:rPr lang="en-US" i="1" dirty="0">
                <a:solidFill>
                  <a:srgbClr val="00B050"/>
                </a:solidFill>
                <a:latin typeface="Bell MT" panose="02020503060305020303" pitchFamily="18" charset="0"/>
              </a:rPr>
              <a:t>gradient boosting machine</a:t>
            </a:r>
            <a:r>
              <a:rPr lang="en-US" dirty="0">
                <a:latin typeface="Bell MT" panose="02020503060305020303" pitchFamily="18" charset="0"/>
              </a:rPr>
              <a:t>.</a:t>
            </a:r>
            <a:endParaRPr lang="en-US" i="1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In gradient boosting machine, or GBM, at each iteration, a new base learner is constructed to be maximally correlated with the </a:t>
            </a:r>
            <a:r>
              <a:rPr lang="en-US" i="1" dirty="0">
                <a:solidFill>
                  <a:srgbClr val="00B050"/>
                </a:solidFill>
                <a:latin typeface="Bell MT" panose="02020503060305020303" pitchFamily="18" charset="0"/>
              </a:rPr>
              <a:t>negative gradient  </a:t>
            </a:r>
            <a:r>
              <a:rPr lang="en-US" dirty="0">
                <a:latin typeface="Bell MT" panose="02020503060305020303" pitchFamily="18" charset="0"/>
              </a:rPr>
              <a:t>of the loss function.</a:t>
            </a:r>
          </a:p>
        </p:txBody>
      </p:sp>
    </p:spTree>
    <p:extLst>
      <p:ext uri="{BB962C8B-B14F-4D97-AF65-F5344CB8AC3E}">
        <p14:creationId xmlns:p14="http://schemas.microsoft.com/office/powerpoint/2010/main" val="72754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562096"/>
            <a:ext cx="10634472" cy="1430255"/>
          </a:xfrm>
        </p:spPr>
        <p:txBody>
          <a:bodyPr/>
          <a:lstStyle/>
          <a:p>
            <a:r>
              <a:rPr lang="en-US" spc="-10" dirty="0">
                <a:latin typeface="Bell MT" panose="02020503060305020303" pitchFamily="18" charset="0"/>
              </a:rPr>
              <a:t>Boosting </a:t>
            </a:r>
            <a:r>
              <a:rPr lang="en-US" spc="-40" dirty="0">
                <a:latin typeface="Bell MT" panose="02020503060305020303" pitchFamily="18" charset="0"/>
              </a:rPr>
              <a:t>for</a:t>
            </a:r>
            <a:r>
              <a:rPr lang="en-US" spc="-90" dirty="0">
                <a:latin typeface="Bell MT" panose="02020503060305020303" pitchFamily="18" charset="0"/>
              </a:rPr>
              <a:t> </a:t>
            </a:r>
            <a:r>
              <a:rPr lang="en-US" spc="-25" dirty="0">
                <a:latin typeface="Bell MT" panose="02020503060305020303" pitchFamily="18" charset="0"/>
              </a:rPr>
              <a:t>classification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490440"/>
            <a:ext cx="10506991" cy="3389152"/>
          </a:xfrm>
        </p:spPr>
        <p:txBody>
          <a:bodyPr>
            <a:normAutofit/>
          </a:bodyPr>
          <a:lstStyle/>
          <a:p>
            <a:pPr marL="260350" marR="5080" indent="-13208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260985" algn="l"/>
              </a:tabLst>
            </a:pPr>
            <a:r>
              <a:rPr lang="en-US" sz="2400" spc="25" dirty="0">
                <a:latin typeface="Bell MT" panose="02020503060305020303" pitchFamily="18" charset="0"/>
              </a:rPr>
              <a:t>Boosting </a:t>
            </a:r>
            <a:r>
              <a:rPr lang="en-US" sz="2400" dirty="0">
                <a:latin typeface="Bell MT" panose="02020503060305020303" pitchFamily="18" charset="0"/>
              </a:rPr>
              <a:t>for </a:t>
            </a:r>
            <a:r>
              <a:rPr lang="en-US" sz="2400" spc="5" dirty="0">
                <a:latin typeface="Bell MT" panose="02020503060305020303" pitchFamily="18" charset="0"/>
              </a:rPr>
              <a:t>classification </a:t>
            </a:r>
            <a:r>
              <a:rPr lang="en-US" sz="2400" spc="-5" dirty="0">
                <a:latin typeface="Bell MT" panose="02020503060305020303" pitchFamily="18" charset="0"/>
              </a:rPr>
              <a:t>is </a:t>
            </a:r>
            <a:r>
              <a:rPr lang="en-US" sz="2400" spc="15" dirty="0">
                <a:latin typeface="Bell MT" panose="02020503060305020303" pitchFamily="18" charset="0"/>
              </a:rPr>
              <a:t>similar </a:t>
            </a:r>
            <a:r>
              <a:rPr lang="en-US" sz="2400" spc="25" dirty="0">
                <a:latin typeface="Bell MT" panose="02020503060305020303" pitchFamily="18" charset="0"/>
              </a:rPr>
              <a:t>in </a:t>
            </a:r>
            <a:r>
              <a:rPr lang="en-US" sz="2400" spc="30" dirty="0">
                <a:latin typeface="Bell MT" panose="02020503060305020303" pitchFamily="18" charset="0"/>
              </a:rPr>
              <a:t>spirit </a:t>
            </a:r>
            <a:r>
              <a:rPr lang="en-US" sz="2400" spc="50" dirty="0">
                <a:latin typeface="Bell MT" panose="02020503060305020303" pitchFamily="18" charset="0"/>
              </a:rPr>
              <a:t>to </a:t>
            </a:r>
            <a:r>
              <a:rPr lang="en-US" sz="2400" spc="25" dirty="0">
                <a:latin typeface="Bell MT" panose="02020503060305020303" pitchFamily="18" charset="0"/>
              </a:rPr>
              <a:t>boosting </a:t>
            </a:r>
            <a:r>
              <a:rPr lang="en-US" sz="2400" dirty="0">
                <a:latin typeface="Bell MT" panose="02020503060305020303" pitchFamily="18" charset="0"/>
              </a:rPr>
              <a:t>for </a:t>
            </a:r>
            <a:r>
              <a:rPr lang="en-US" sz="2400" spc="10" dirty="0">
                <a:latin typeface="Bell MT" panose="02020503060305020303" pitchFamily="18" charset="0"/>
              </a:rPr>
              <a:t>regression</a:t>
            </a:r>
          </a:p>
          <a:p>
            <a:pPr marL="260350" marR="5080" indent="-13208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260985" algn="l"/>
              </a:tabLst>
            </a:pPr>
            <a:r>
              <a:rPr lang="en-US" sz="2400" spc="50" dirty="0">
                <a:latin typeface="Bell MT" panose="02020503060305020303" pitchFamily="18" charset="0"/>
              </a:rPr>
              <a:t>The </a:t>
            </a:r>
            <a:r>
              <a:rPr lang="en-US" sz="2400" spc="60" dirty="0">
                <a:latin typeface="Bell MT" panose="02020503060305020303" pitchFamily="18" charset="0"/>
              </a:rPr>
              <a:t>R </a:t>
            </a:r>
            <a:r>
              <a:rPr lang="en-US" sz="2400" spc="5" dirty="0">
                <a:latin typeface="Bell MT" panose="02020503060305020303" pitchFamily="18" charset="0"/>
              </a:rPr>
              <a:t>package </a:t>
            </a:r>
            <a:r>
              <a:rPr lang="en-US" sz="2400" spc="-70" dirty="0" err="1">
                <a:solidFill>
                  <a:srgbClr val="BF7F3F"/>
                </a:solidFill>
                <a:latin typeface="Bell MT" panose="02020503060305020303" pitchFamily="18" charset="0"/>
              </a:rPr>
              <a:t>gbm</a:t>
            </a:r>
            <a:r>
              <a:rPr lang="en-US" sz="2400" spc="-70" dirty="0">
                <a:solidFill>
                  <a:srgbClr val="BF7F3F"/>
                </a:solidFill>
                <a:latin typeface="Bell MT" panose="02020503060305020303" pitchFamily="18" charset="0"/>
              </a:rPr>
              <a:t> </a:t>
            </a:r>
            <a:r>
              <a:rPr lang="en-US" sz="2400" spc="35" dirty="0">
                <a:latin typeface="Bell MT" panose="02020503060305020303" pitchFamily="18" charset="0"/>
              </a:rPr>
              <a:t>(gradient </a:t>
            </a:r>
            <a:r>
              <a:rPr lang="en-US" sz="2400" spc="30" dirty="0">
                <a:latin typeface="Bell MT" panose="02020503060305020303" pitchFamily="18" charset="0"/>
              </a:rPr>
              <a:t>boosted </a:t>
            </a:r>
            <a:r>
              <a:rPr lang="en-US" sz="2400" spc="25" dirty="0">
                <a:latin typeface="Bell MT" panose="02020503060305020303" pitchFamily="18" charset="0"/>
              </a:rPr>
              <a:t>models) handles </a:t>
            </a:r>
            <a:r>
              <a:rPr lang="en-US" sz="2400" spc="50" dirty="0">
                <a:latin typeface="Bell MT" panose="02020503060305020303" pitchFamily="18" charset="0"/>
              </a:rPr>
              <a:t>a </a:t>
            </a:r>
            <a:r>
              <a:rPr lang="en-US" sz="2400" spc="25" dirty="0">
                <a:latin typeface="Bell MT" panose="02020503060305020303" pitchFamily="18" charset="0"/>
              </a:rPr>
              <a:t>variety </a:t>
            </a:r>
            <a:r>
              <a:rPr lang="en-US" sz="2400" spc="-20" dirty="0">
                <a:latin typeface="Bell MT" panose="02020503060305020303" pitchFamily="18" charset="0"/>
              </a:rPr>
              <a:t>of </a:t>
            </a:r>
            <a:r>
              <a:rPr lang="en-US" sz="2400" spc="10" dirty="0">
                <a:latin typeface="Bell MT" panose="02020503060305020303" pitchFamily="18" charset="0"/>
              </a:rPr>
              <a:t>regression </a:t>
            </a:r>
            <a:r>
              <a:rPr lang="en-US" sz="2400" spc="50" dirty="0">
                <a:latin typeface="Bell MT" panose="02020503060305020303" pitchFamily="18" charset="0"/>
              </a:rPr>
              <a:t>and </a:t>
            </a:r>
            <a:r>
              <a:rPr lang="en-US" sz="2400" spc="5" dirty="0">
                <a:latin typeface="Bell MT" panose="02020503060305020303" pitchFamily="18" charset="0"/>
              </a:rPr>
              <a:t>classification</a:t>
            </a:r>
            <a:r>
              <a:rPr lang="en-US" sz="2400" spc="90" dirty="0">
                <a:latin typeface="Bell MT" panose="02020503060305020303" pitchFamily="18" charset="0"/>
              </a:rPr>
              <a:t> </a:t>
            </a:r>
            <a:r>
              <a:rPr lang="en-US" sz="2400" spc="25" dirty="0">
                <a:latin typeface="Bell MT" panose="02020503060305020303" pitchFamily="18" charset="0"/>
              </a:rPr>
              <a:t>problems.</a:t>
            </a:r>
            <a:endParaRPr lang="en-US" sz="2400" dirty="0">
              <a:latin typeface="Bell MT" panose="02020503060305020303" pitchFamily="18" charset="0"/>
            </a:endParaRPr>
          </a:p>
          <a:p>
            <a:endParaRPr lang="en-US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42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6C3C16-5799-6187-4A14-EDBB1923C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43" y="0"/>
            <a:ext cx="7308048" cy="6564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88DE17-C708-5B98-DAA6-175D7FB64243}"/>
              </a:ext>
            </a:extLst>
          </p:cNvPr>
          <p:cNvSpPr txBox="1"/>
          <p:nvPr/>
        </p:nvSpPr>
        <p:spPr>
          <a:xfrm>
            <a:off x="8398275" y="825623"/>
            <a:ext cx="3124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The </a:t>
            </a:r>
            <a:r>
              <a:rPr lang="en-US" dirty="0" err="1">
                <a:solidFill>
                  <a:srgbClr val="00B050"/>
                </a:solidFill>
                <a:latin typeface="Bell MT" panose="02020503060305020303" pitchFamily="18" charset="0"/>
              </a:rPr>
              <a:t>gbm</a:t>
            </a:r>
            <a:r>
              <a:rPr lang="en-US" dirty="0">
                <a:latin typeface="Bell MT" panose="02020503060305020303" pitchFamily="18" charset="0"/>
              </a:rPr>
              <a:t> R package and </a:t>
            </a:r>
            <a:r>
              <a:rPr lang="en-US" dirty="0" err="1">
                <a:latin typeface="Bell MT" panose="02020503060305020303" pitchFamily="18" charset="0"/>
              </a:rPr>
              <a:t>gbm</a:t>
            </a:r>
            <a:r>
              <a:rPr lang="en-US" dirty="0">
                <a:latin typeface="Bell MT" panose="02020503060305020303" pitchFamily="18" charset="0"/>
              </a:rPr>
              <a:t> function.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The distribution option allow user to fit different problems based on the distribution of response which is related to different loss function.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EE8282-5465-126B-69E0-6F5802C748BA}"/>
              </a:ext>
            </a:extLst>
          </p:cNvPr>
          <p:cNvSpPr/>
          <p:nvPr/>
        </p:nvSpPr>
        <p:spPr>
          <a:xfrm>
            <a:off x="4353326" y="6045200"/>
            <a:ext cx="2250676" cy="135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BDE04F-F427-6B42-5226-CD4B463B6DFA}"/>
              </a:ext>
            </a:extLst>
          </p:cNvPr>
          <p:cNvSpPr/>
          <p:nvPr/>
        </p:nvSpPr>
        <p:spPr>
          <a:xfrm>
            <a:off x="3793066" y="5909733"/>
            <a:ext cx="1625600" cy="135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5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93" y="517492"/>
            <a:ext cx="10634472" cy="1328242"/>
          </a:xfrm>
        </p:spPr>
        <p:txBody>
          <a:bodyPr>
            <a:normAutofit/>
          </a:bodyPr>
          <a:lstStyle/>
          <a:p>
            <a:r>
              <a:rPr lang="en-US" sz="6000" spc="-10" dirty="0">
                <a:latin typeface="Bell MT" panose="02020503060305020303" pitchFamily="18" charset="0"/>
              </a:rPr>
              <a:t>Example: Gene expression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317784"/>
            <a:ext cx="5418188" cy="40227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81628" y="2532715"/>
            <a:ext cx="4948518" cy="3584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marR="5080" indent="-13208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lang="en-US" spc="25" dirty="0">
                <a:latin typeface="Bell MT" panose="02020503060305020303" pitchFamily="18" charset="0"/>
                <a:cs typeface="Times New Roman"/>
              </a:rPr>
              <a:t>Results </a:t>
            </a:r>
            <a:r>
              <a:rPr lang="en-US" spc="10" dirty="0">
                <a:latin typeface="Bell MT" panose="02020503060305020303" pitchFamily="18" charset="0"/>
                <a:cs typeface="Times New Roman"/>
              </a:rPr>
              <a:t>from </a:t>
            </a:r>
            <a:r>
              <a:rPr lang="en-US" spc="25" dirty="0">
                <a:latin typeface="Bell MT" panose="02020503060305020303" pitchFamily="18" charset="0"/>
                <a:cs typeface="Times New Roman"/>
              </a:rPr>
              <a:t>performing boosting </a:t>
            </a:r>
            <a:r>
              <a:rPr lang="en-US" spc="50" dirty="0">
                <a:latin typeface="Bell MT" panose="02020503060305020303" pitchFamily="18" charset="0"/>
                <a:cs typeface="Times New Roman"/>
              </a:rPr>
              <a:t>and </a:t>
            </a:r>
            <a:r>
              <a:rPr lang="en-US" spc="40" dirty="0">
                <a:latin typeface="Bell MT" panose="02020503060305020303" pitchFamily="18" charset="0"/>
                <a:cs typeface="Times New Roman"/>
              </a:rPr>
              <a:t>random </a:t>
            </a:r>
            <a:r>
              <a:rPr lang="en-US" spc="10" dirty="0">
                <a:latin typeface="Bell MT" panose="02020503060305020303" pitchFamily="18" charset="0"/>
                <a:cs typeface="Times New Roman"/>
              </a:rPr>
              <a:t>forests </a:t>
            </a:r>
            <a:r>
              <a:rPr lang="en-US" spc="25" dirty="0">
                <a:latin typeface="Bell MT" panose="02020503060305020303" pitchFamily="18" charset="0"/>
                <a:cs typeface="Times New Roman"/>
              </a:rPr>
              <a:t>on </a:t>
            </a:r>
            <a:r>
              <a:rPr lang="en-US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dirty="0">
                <a:latin typeface="Bell MT" panose="02020503060305020303" pitchFamily="18" charset="0"/>
                <a:cs typeface="Times New Roman"/>
              </a:rPr>
              <a:t>fifteen-class </a:t>
            </a:r>
            <a:r>
              <a:rPr lang="en-US" spc="5" dirty="0">
                <a:latin typeface="Bell MT" panose="02020503060305020303" pitchFamily="18" charset="0"/>
                <a:cs typeface="Times New Roman"/>
              </a:rPr>
              <a:t>gene </a:t>
            </a:r>
            <a:r>
              <a:rPr lang="en-US" spc="10" dirty="0">
                <a:latin typeface="Bell MT" panose="02020503060305020303" pitchFamily="18" charset="0"/>
                <a:cs typeface="Times New Roman"/>
              </a:rPr>
              <a:t>expression </a:t>
            </a:r>
            <a:r>
              <a:rPr lang="en-US" spc="65" dirty="0">
                <a:latin typeface="Bell MT" panose="02020503060305020303" pitchFamily="18" charset="0"/>
                <a:cs typeface="Times New Roman"/>
              </a:rPr>
              <a:t>data </a:t>
            </a:r>
            <a:r>
              <a:rPr lang="en-US" spc="30" dirty="0">
                <a:latin typeface="Bell MT" panose="02020503060305020303" pitchFamily="18" charset="0"/>
                <a:cs typeface="Times New Roman"/>
              </a:rPr>
              <a:t>set </a:t>
            </a:r>
            <a:r>
              <a:rPr lang="en-US" spc="50" dirty="0">
                <a:latin typeface="Bell MT" panose="02020503060305020303" pitchFamily="18" charset="0"/>
                <a:cs typeface="Times New Roman"/>
              </a:rPr>
              <a:t>to </a:t>
            </a:r>
            <a:r>
              <a:rPr lang="en-US" spc="30" dirty="0">
                <a:latin typeface="Bell MT" panose="02020503060305020303" pitchFamily="18" charset="0"/>
                <a:cs typeface="Times New Roman"/>
              </a:rPr>
              <a:t>predict </a:t>
            </a:r>
            <a:r>
              <a:rPr lang="en-US" i="1" spc="25" dirty="0">
                <a:solidFill>
                  <a:srgbClr val="009900"/>
                </a:solidFill>
                <a:latin typeface="Bell MT" panose="02020503060305020303" pitchFamily="18" charset="0"/>
                <a:cs typeface="Palatino Linotype"/>
              </a:rPr>
              <a:t>cancer </a:t>
            </a:r>
            <a:r>
              <a:rPr lang="en-US" spc="25" dirty="0">
                <a:latin typeface="Bell MT" panose="02020503060305020303" pitchFamily="18" charset="0"/>
                <a:cs typeface="Palatino Linotype"/>
              </a:rPr>
              <a:t>(14 </a:t>
            </a:r>
            <a:r>
              <a:rPr lang="en-US" spc="25">
                <a:latin typeface="Bell MT" panose="02020503060305020303" pitchFamily="18" charset="0"/>
                <a:cs typeface="Palatino Linotype"/>
              </a:rPr>
              <a:t>cancer classes)</a:t>
            </a:r>
            <a:r>
              <a:rPr lang="en-US" i="1" spc="25">
                <a:solidFill>
                  <a:srgbClr val="009900"/>
                </a:solidFill>
                <a:latin typeface="Bell MT" panose="02020503060305020303" pitchFamily="18" charset="0"/>
                <a:cs typeface="Palatino Linotype"/>
              </a:rPr>
              <a:t> </a:t>
            </a:r>
            <a:r>
              <a:rPr lang="en-US" spc="10" dirty="0">
                <a:latin typeface="Bell MT" panose="02020503060305020303" pitchFamily="18" charset="0"/>
                <a:cs typeface="Times New Roman"/>
              </a:rPr>
              <a:t>versus</a:t>
            </a:r>
            <a:r>
              <a:rPr lang="en-US" spc="135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i="1" spc="25" dirty="0">
                <a:solidFill>
                  <a:srgbClr val="009900"/>
                </a:solidFill>
                <a:latin typeface="Bell MT" panose="02020503060305020303" pitchFamily="18" charset="0"/>
                <a:cs typeface="Palatino Linotype"/>
              </a:rPr>
              <a:t>normal</a:t>
            </a:r>
            <a:r>
              <a:rPr lang="en-US" spc="25" dirty="0">
                <a:latin typeface="Bell MT" panose="02020503060305020303" pitchFamily="18" charset="0"/>
                <a:cs typeface="Times New Roman"/>
              </a:rPr>
              <a:t>.</a:t>
            </a:r>
            <a:endParaRPr lang="en-US" dirty="0">
              <a:latin typeface="Bell MT" panose="02020503060305020303" pitchFamily="18" charset="0"/>
              <a:cs typeface="Times New Roman"/>
            </a:endParaRPr>
          </a:p>
          <a:p>
            <a:pPr marL="144780" marR="14604" indent="-13208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lang="en-US" spc="50" dirty="0">
                <a:latin typeface="Bell MT" panose="02020503060305020303" pitchFamily="18" charset="0"/>
                <a:cs typeface="Times New Roman"/>
              </a:rPr>
              <a:t>The test </a:t>
            </a:r>
            <a:r>
              <a:rPr lang="en-US" spc="25" dirty="0">
                <a:latin typeface="Bell MT" panose="02020503060305020303" pitchFamily="18" charset="0"/>
                <a:cs typeface="Times New Roman"/>
              </a:rPr>
              <a:t>error </a:t>
            </a:r>
            <a:r>
              <a:rPr lang="en-US" spc="-5" dirty="0">
                <a:latin typeface="Bell MT" panose="02020503060305020303" pitchFamily="18" charset="0"/>
                <a:cs typeface="Times New Roman"/>
              </a:rPr>
              <a:t>is </a:t>
            </a:r>
            <a:r>
              <a:rPr lang="en-US" spc="10" dirty="0">
                <a:latin typeface="Bell MT" panose="02020503060305020303" pitchFamily="18" charset="0"/>
                <a:cs typeface="Times New Roman"/>
              </a:rPr>
              <a:t>displayed </a:t>
            </a:r>
            <a:r>
              <a:rPr lang="en-US" spc="25" dirty="0">
                <a:latin typeface="Bell MT" panose="02020503060305020303" pitchFamily="18" charset="0"/>
                <a:cs typeface="Times New Roman"/>
              </a:rPr>
              <a:t>as </a:t>
            </a:r>
            <a:r>
              <a:rPr lang="en-US" spc="50" dirty="0">
                <a:latin typeface="Bell MT" panose="02020503060305020303" pitchFamily="18" charset="0"/>
                <a:cs typeface="Times New Roman"/>
              </a:rPr>
              <a:t>a </a:t>
            </a:r>
            <a:r>
              <a:rPr lang="en-US" spc="25" dirty="0">
                <a:latin typeface="Bell MT" panose="02020503060305020303" pitchFamily="18" charset="0"/>
                <a:cs typeface="Times New Roman"/>
              </a:rPr>
              <a:t>function </a:t>
            </a:r>
            <a:r>
              <a:rPr lang="en-US" spc="-20" dirty="0">
                <a:latin typeface="Bell MT" panose="02020503060305020303" pitchFamily="18" charset="0"/>
                <a:cs typeface="Times New Roman"/>
              </a:rPr>
              <a:t>of </a:t>
            </a:r>
            <a:r>
              <a:rPr lang="en-US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spc="35" dirty="0">
                <a:latin typeface="Bell MT" panose="02020503060305020303" pitchFamily="18" charset="0"/>
                <a:cs typeface="Times New Roman"/>
              </a:rPr>
              <a:t>number </a:t>
            </a:r>
            <a:r>
              <a:rPr lang="en-US" spc="-20" dirty="0">
                <a:latin typeface="Bell MT" panose="02020503060305020303" pitchFamily="18" charset="0"/>
                <a:cs typeface="Times New Roman"/>
              </a:rPr>
              <a:t>of </a:t>
            </a:r>
            <a:r>
              <a:rPr lang="en-US" spc="25" dirty="0">
                <a:latin typeface="Bell MT" panose="02020503060305020303" pitchFamily="18" charset="0"/>
                <a:cs typeface="Times New Roman"/>
              </a:rPr>
              <a:t>trees. </a:t>
            </a:r>
            <a:r>
              <a:rPr lang="en-US" spc="15" dirty="0">
                <a:latin typeface="Bell MT" panose="02020503060305020303" pitchFamily="18" charset="0"/>
                <a:cs typeface="Times New Roman"/>
              </a:rPr>
              <a:t>For </a:t>
            </a:r>
            <a:r>
              <a:rPr lang="en-US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spc="5" dirty="0">
                <a:latin typeface="Bell MT" panose="02020503060305020303" pitchFamily="18" charset="0"/>
                <a:cs typeface="Times New Roman"/>
              </a:rPr>
              <a:t>two </a:t>
            </a:r>
            <a:r>
              <a:rPr lang="en-US" spc="30" dirty="0">
                <a:latin typeface="Bell MT" panose="02020503060305020303" pitchFamily="18" charset="0"/>
                <a:cs typeface="Times New Roman"/>
              </a:rPr>
              <a:t>boosted </a:t>
            </a:r>
            <a:r>
              <a:rPr lang="en-US" spc="15" dirty="0">
                <a:latin typeface="Bell MT" panose="02020503060305020303" pitchFamily="18" charset="0"/>
                <a:cs typeface="Times New Roman"/>
              </a:rPr>
              <a:t>models, </a:t>
            </a:r>
            <a:r>
              <a:rPr lang="en-US" i="1" spc="50" dirty="0">
                <a:latin typeface="Bell MT" panose="02020503060305020303" pitchFamily="18" charset="0"/>
                <a:cs typeface="Bookman Old Style"/>
              </a:rPr>
              <a:t>λ</a:t>
            </a:r>
            <a:r>
              <a:rPr lang="en-US" spc="225" dirty="0">
                <a:latin typeface="Bell MT" panose="02020503060305020303" pitchFamily="18" charset="0"/>
                <a:cs typeface="Times New Roman"/>
              </a:rPr>
              <a:t>=</a:t>
            </a:r>
            <a:r>
              <a:rPr lang="en-US" spc="-5" dirty="0">
                <a:latin typeface="Bell MT" panose="02020503060305020303" pitchFamily="18" charset="0"/>
                <a:cs typeface="Times New Roman"/>
              </a:rPr>
              <a:t>0</a:t>
            </a:r>
            <a:r>
              <a:rPr lang="en-US" i="1" spc="-5" dirty="0">
                <a:latin typeface="Bell MT" panose="02020503060305020303" pitchFamily="18" charset="0"/>
                <a:cs typeface="Bookman Old Style"/>
              </a:rPr>
              <a:t>.</a:t>
            </a:r>
            <a:r>
              <a:rPr lang="en-US" spc="-5" dirty="0">
                <a:latin typeface="Bell MT" panose="02020503060305020303" pitchFamily="18" charset="0"/>
                <a:cs typeface="Times New Roman"/>
              </a:rPr>
              <a:t>01. </a:t>
            </a:r>
            <a:r>
              <a:rPr lang="en-US" spc="30" dirty="0">
                <a:latin typeface="Bell MT" panose="02020503060305020303" pitchFamily="18" charset="0"/>
                <a:cs typeface="Times New Roman"/>
              </a:rPr>
              <a:t>Depth-1 </a:t>
            </a:r>
            <a:r>
              <a:rPr lang="en-US" spc="25" dirty="0">
                <a:latin typeface="Bell MT" panose="02020503060305020303" pitchFamily="18" charset="0"/>
                <a:cs typeface="Times New Roman"/>
              </a:rPr>
              <a:t>trees </a:t>
            </a:r>
            <a:r>
              <a:rPr lang="en-US" spc="10" dirty="0">
                <a:latin typeface="Bell MT" panose="02020503060305020303" pitchFamily="18" charset="0"/>
                <a:cs typeface="Times New Roman"/>
              </a:rPr>
              <a:t>slightly </a:t>
            </a:r>
            <a:r>
              <a:rPr lang="en-US" spc="30" dirty="0">
                <a:latin typeface="Bell MT" panose="02020503060305020303" pitchFamily="18" charset="0"/>
                <a:cs typeface="Times New Roman"/>
              </a:rPr>
              <a:t>outperform depth-2 </a:t>
            </a:r>
            <a:r>
              <a:rPr lang="en-US" spc="25" dirty="0">
                <a:latin typeface="Bell MT" panose="02020503060305020303" pitchFamily="18" charset="0"/>
                <a:cs typeface="Times New Roman"/>
              </a:rPr>
              <a:t>trees, </a:t>
            </a:r>
            <a:r>
              <a:rPr lang="en-US" spc="50" dirty="0">
                <a:latin typeface="Bell MT" panose="02020503060305020303" pitchFamily="18" charset="0"/>
                <a:cs typeface="Times New Roman"/>
              </a:rPr>
              <a:t>and </a:t>
            </a:r>
            <a:r>
              <a:rPr lang="en-US" spc="55" dirty="0">
                <a:latin typeface="Bell MT" panose="02020503060305020303" pitchFamily="18" charset="0"/>
                <a:cs typeface="Times New Roman"/>
              </a:rPr>
              <a:t>both </a:t>
            </a:r>
            <a:r>
              <a:rPr lang="en-US" spc="30" dirty="0">
                <a:latin typeface="Bell MT" panose="02020503060305020303" pitchFamily="18" charset="0"/>
                <a:cs typeface="Times New Roman"/>
              </a:rPr>
              <a:t>outperform </a:t>
            </a:r>
            <a:r>
              <a:rPr lang="en-US" spc="50" dirty="0">
                <a:latin typeface="Bell MT" panose="02020503060305020303" pitchFamily="18" charset="0"/>
                <a:cs typeface="Times New Roman"/>
              </a:rPr>
              <a:t>the  </a:t>
            </a:r>
            <a:r>
              <a:rPr lang="en-US" spc="40" dirty="0">
                <a:latin typeface="Bell MT" panose="02020503060305020303" pitchFamily="18" charset="0"/>
                <a:cs typeface="Times New Roman"/>
              </a:rPr>
              <a:t>random </a:t>
            </a:r>
            <a:r>
              <a:rPr lang="en-US" spc="15" dirty="0">
                <a:latin typeface="Bell MT" panose="02020503060305020303" pitchFamily="18" charset="0"/>
                <a:cs typeface="Times New Roman"/>
              </a:rPr>
              <a:t>forest, </a:t>
            </a:r>
            <a:r>
              <a:rPr lang="en-US" spc="35" dirty="0">
                <a:latin typeface="Bell MT" panose="02020503060305020303" pitchFamily="18" charset="0"/>
                <a:cs typeface="Times New Roman"/>
              </a:rPr>
              <a:t>although </a:t>
            </a:r>
            <a:r>
              <a:rPr lang="en-US" spc="50" dirty="0">
                <a:latin typeface="Bell MT" panose="02020503060305020303" pitchFamily="18" charset="0"/>
                <a:cs typeface="Times New Roman"/>
              </a:rPr>
              <a:t>the standard </a:t>
            </a:r>
            <a:r>
              <a:rPr lang="en-US" spc="25" dirty="0">
                <a:latin typeface="Bell MT" panose="02020503060305020303" pitchFamily="18" charset="0"/>
                <a:cs typeface="Times New Roman"/>
              </a:rPr>
              <a:t>errors </a:t>
            </a:r>
            <a:r>
              <a:rPr lang="en-US" spc="30" dirty="0">
                <a:latin typeface="Bell MT" panose="02020503060305020303" pitchFamily="18" charset="0"/>
                <a:cs typeface="Times New Roman"/>
              </a:rPr>
              <a:t>are </a:t>
            </a:r>
            <a:r>
              <a:rPr lang="en-US" spc="40" dirty="0">
                <a:latin typeface="Bell MT" panose="02020503060305020303" pitchFamily="18" charset="0"/>
                <a:cs typeface="Times New Roman"/>
              </a:rPr>
              <a:t>around </a:t>
            </a:r>
            <a:r>
              <a:rPr lang="en-US" dirty="0">
                <a:latin typeface="Bell MT" panose="02020503060305020303" pitchFamily="18" charset="0"/>
                <a:cs typeface="Times New Roman"/>
              </a:rPr>
              <a:t>0.02, </a:t>
            </a:r>
            <a:r>
              <a:rPr lang="en-US" spc="25" dirty="0">
                <a:latin typeface="Bell MT" panose="02020503060305020303" pitchFamily="18" charset="0"/>
                <a:cs typeface="Times New Roman"/>
              </a:rPr>
              <a:t>making </a:t>
            </a:r>
            <a:r>
              <a:rPr lang="en-US" spc="15" dirty="0">
                <a:latin typeface="Bell MT" panose="02020503060305020303" pitchFamily="18" charset="0"/>
                <a:cs typeface="Times New Roman"/>
              </a:rPr>
              <a:t>none </a:t>
            </a:r>
            <a:r>
              <a:rPr lang="en-US" spc="-20" dirty="0">
                <a:latin typeface="Bell MT" panose="02020503060305020303" pitchFamily="18" charset="0"/>
                <a:cs typeface="Times New Roman"/>
              </a:rPr>
              <a:t>of </a:t>
            </a:r>
            <a:r>
              <a:rPr lang="en-US" spc="25" dirty="0">
                <a:latin typeface="Bell MT" panose="02020503060305020303" pitchFamily="18" charset="0"/>
                <a:cs typeface="Times New Roman"/>
              </a:rPr>
              <a:t>these </a:t>
            </a:r>
            <a:r>
              <a:rPr lang="en-US" dirty="0">
                <a:latin typeface="Bell MT" panose="02020503060305020303" pitchFamily="18" charset="0"/>
                <a:cs typeface="Times New Roman"/>
              </a:rPr>
              <a:t>differences</a:t>
            </a:r>
            <a:r>
              <a:rPr lang="en-US" spc="200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pc="10" dirty="0">
                <a:latin typeface="Bell MT" panose="02020503060305020303" pitchFamily="18" charset="0"/>
                <a:cs typeface="Times New Roman"/>
              </a:rPr>
              <a:t>significant.</a:t>
            </a:r>
            <a:endParaRPr lang="en-US" dirty="0">
              <a:latin typeface="Bell MT" panose="02020503060305020303" pitchFamily="18" charset="0"/>
              <a:cs typeface="Times New Roman"/>
            </a:endParaRPr>
          </a:p>
          <a:p>
            <a:pPr marL="144780" indent="-13208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lang="en-US" spc="50" dirty="0">
                <a:latin typeface="Bell MT" panose="02020503060305020303" pitchFamily="18" charset="0"/>
                <a:cs typeface="Times New Roman"/>
              </a:rPr>
              <a:t>The test </a:t>
            </a:r>
            <a:r>
              <a:rPr lang="en-US" spc="25" dirty="0">
                <a:latin typeface="Bell MT" panose="02020503060305020303" pitchFamily="18" charset="0"/>
                <a:cs typeface="Times New Roman"/>
              </a:rPr>
              <a:t>error </a:t>
            </a:r>
            <a:r>
              <a:rPr lang="en-US" spc="50" dirty="0">
                <a:latin typeface="Bell MT" panose="02020503060305020303" pitchFamily="18" charset="0"/>
                <a:cs typeface="Times New Roman"/>
              </a:rPr>
              <a:t>rate </a:t>
            </a:r>
            <a:r>
              <a:rPr lang="en-US" dirty="0">
                <a:latin typeface="Bell MT" panose="02020503060305020303" pitchFamily="18" charset="0"/>
                <a:cs typeface="Times New Roman"/>
              </a:rPr>
              <a:t>for </a:t>
            </a:r>
            <a:r>
              <a:rPr lang="en-US" spc="50" dirty="0">
                <a:latin typeface="Bell MT" panose="02020503060305020303" pitchFamily="18" charset="0"/>
                <a:cs typeface="Times New Roman"/>
              </a:rPr>
              <a:t>a </a:t>
            </a:r>
            <a:r>
              <a:rPr lang="en-US" dirty="0">
                <a:latin typeface="Bell MT" panose="02020503060305020303" pitchFamily="18" charset="0"/>
                <a:cs typeface="Times New Roman"/>
              </a:rPr>
              <a:t>single </a:t>
            </a:r>
            <a:r>
              <a:rPr lang="en-US" spc="35" dirty="0">
                <a:latin typeface="Bell MT" panose="02020503060305020303" pitchFamily="18" charset="0"/>
                <a:cs typeface="Times New Roman"/>
              </a:rPr>
              <a:t>tree </a:t>
            </a:r>
            <a:r>
              <a:rPr lang="en-US" spc="-5" dirty="0">
                <a:latin typeface="Bell MT" panose="02020503060305020303" pitchFamily="18" charset="0"/>
                <a:cs typeface="Times New Roman"/>
              </a:rPr>
              <a:t>is</a:t>
            </a:r>
            <a:r>
              <a:rPr lang="en-US" spc="190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dirty="0">
                <a:latin typeface="Bell MT" panose="02020503060305020303" pitchFamily="18" charset="0"/>
                <a:cs typeface="Times New Roman"/>
              </a:rPr>
              <a:t>24%.</a:t>
            </a:r>
          </a:p>
        </p:txBody>
      </p:sp>
    </p:spTree>
    <p:extLst>
      <p:ext uri="{BB962C8B-B14F-4D97-AF65-F5344CB8AC3E}">
        <p14:creationId xmlns:p14="http://schemas.microsoft.com/office/powerpoint/2010/main" val="441935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39691"/>
            <a:ext cx="11125200" cy="1556842"/>
          </a:xfrm>
        </p:spPr>
        <p:txBody>
          <a:bodyPr/>
          <a:lstStyle/>
          <a:p>
            <a:r>
              <a:rPr lang="en-US" spc="-25" dirty="0">
                <a:latin typeface="Bell MT" panose="02020503060305020303" pitchFamily="18" charset="0"/>
              </a:rPr>
              <a:t>Tuning parameters </a:t>
            </a:r>
            <a:r>
              <a:rPr lang="en-US" spc="-40" dirty="0">
                <a:latin typeface="Bell MT" panose="02020503060305020303" pitchFamily="18" charset="0"/>
              </a:rPr>
              <a:t>for</a:t>
            </a:r>
            <a:r>
              <a:rPr lang="en-US" spc="100" dirty="0">
                <a:latin typeface="Bell MT" panose="02020503060305020303" pitchFamily="18" charset="0"/>
              </a:rPr>
              <a:t> </a:t>
            </a:r>
            <a:r>
              <a:rPr lang="en-US" spc="-15" dirty="0">
                <a:latin typeface="Bell MT" panose="02020503060305020303" pitchFamily="18" charset="0"/>
              </a:rPr>
              <a:t>boosting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896533"/>
            <a:ext cx="10506991" cy="4394200"/>
          </a:xfrm>
        </p:spPr>
        <p:txBody>
          <a:bodyPr>
            <a:normAutofit/>
          </a:bodyPr>
          <a:lstStyle/>
          <a:p>
            <a:pPr marL="355600" marR="5080" indent="-34290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Wingdings" panose="05000000000000000000" pitchFamily="2" charset="2"/>
              <a:buChar char="§"/>
              <a:tabLst>
                <a:tab pos="189865" algn="l"/>
              </a:tabLst>
            </a:pP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sz="2400" i="1" dirty="0">
                <a:solidFill>
                  <a:srgbClr val="00B050"/>
                </a:solidFill>
                <a:latin typeface="Bell MT" panose="02020503060305020303" pitchFamily="18" charset="0"/>
                <a:cs typeface="Palatino Linotype"/>
              </a:rPr>
              <a:t>number </a:t>
            </a:r>
            <a:r>
              <a:rPr lang="en-US" sz="2400" i="1" spc="40" dirty="0">
                <a:solidFill>
                  <a:srgbClr val="00B050"/>
                </a:solidFill>
                <a:latin typeface="Bell MT" panose="02020503060305020303" pitchFamily="18" charset="0"/>
                <a:cs typeface="Palatino Linotype"/>
              </a:rPr>
              <a:t>of </a:t>
            </a:r>
            <a:r>
              <a:rPr lang="en-US" sz="2400" i="1" spc="5" dirty="0">
                <a:solidFill>
                  <a:srgbClr val="00B050"/>
                </a:solidFill>
                <a:latin typeface="Bell MT" panose="02020503060305020303" pitchFamily="18" charset="0"/>
                <a:cs typeface="Palatino Linotype"/>
              </a:rPr>
              <a:t>trees </a:t>
            </a:r>
            <a:r>
              <a:rPr lang="en-US" sz="2400" i="1" spc="50" dirty="0">
                <a:latin typeface="Bell MT" panose="02020503060305020303" pitchFamily="18" charset="0"/>
                <a:cs typeface="Bookman Old Style"/>
              </a:rPr>
              <a:t>B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. </a:t>
            </a:r>
            <a:r>
              <a:rPr lang="en-US" sz="2400" dirty="0">
                <a:latin typeface="Bell MT" panose="02020503060305020303" pitchFamily="18" charset="0"/>
                <a:cs typeface="Times New Roman"/>
              </a:rPr>
              <a:t>Unlike </a:t>
            </a:r>
            <a:r>
              <a:rPr lang="en-US" sz="2400" spc="15" dirty="0">
                <a:latin typeface="Bell MT" panose="02020503060305020303" pitchFamily="18" charset="0"/>
                <a:cs typeface="Times New Roman"/>
              </a:rPr>
              <a:t>bagging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and </a:t>
            </a:r>
            <a:r>
              <a:rPr lang="en-US" sz="2400" spc="40" dirty="0">
                <a:latin typeface="Bell MT" panose="02020503060305020303" pitchFamily="18" charset="0"/>
                <a:cs typeface="Times New Roman"/>
              </a:rPr>
              <a:t>random </a:t>
            </a:r>
            <a:r>
              <a:rPr lang="en-US" sz="2400" spc="15" dirty="0">
                <a:latin typeface="Bell MT" panose="02020503060305020303" pitchFamily="18" charset="0"/>
                <a:cs typeface="Times New Roman"/>
              </a:rPr>
              <a:t>forests,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boosting </a:t>
            </a:r>
            <a:r>
              <a:rPr lang="en-US" sz="2400" spc="30" dirty="0">
                <a:latin typeface="Bell MT" panose="02020503060305020303" pitchFamily="18" charset="0"/>
                <a:cs typeface="Times New Roman"/>
              </a:rPr>
              <a:t>can </a:t>
            </a:r>
            <a:r>
              <a:rPr lang="en-US" sz="2400" dirty="0" err="1">
                <a:latin typeface="Bell MT" panose="02020503060305020303" pitchFamily="18" charset="0"/>
                <a:cs typeface="Times New Roman"/>
              </a:rPr>
              <a:t>overfit</a:t>
            </a:r>
            <a:r>
              <a:rPr lang="en-US" sz="2400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z="2400" spc="-20" dirty="0">
                <a:latin typeface="Bell MT" panose="02020503060305020303" pitchFamily="18" charset="0"/>
                <a:cs typeface="Times New Roman"/>
              </a:rPr>
              <a:t>if </a:t>
            </a:r>
            <a:r>
              <a:rPr lang="en-US" sz="2400" i="1" spc="25" dirty="0">
                <a:latin typeface="Bell MT" panose="02020503060305020303" pitchFamily="18" charset="0"/>
                <a:cs typeface="Bookman Old Style"/>
              </a:rPr>
              <a:t>B </a:t>
            </a:r>
            <a:r>
              <a:rPr lang="en-US" sz="2400" spc="-5" dirty="0">
                <a:latin typeface="Bell MT" panose="02020503060305020303" pitchFamily="18" charset="0"/>
                <a:cs typeface="Times New Roman"/>
              </a:rPr>
              <a:t>is </a:t>
            </a:r>
            <a:r>
              <a:rPr lang="en-US" sz="2400" spc="35" dirty="0">
                <a:latin typeface="Bell MT" panose="02020503060305020303" pitchFamily="18" charset="0"/>
                <a:cs typeface="Times New Roman"/>
              </a:rPr>
              <a:t>too </a:t>
            </a:r>
            <a:r>
              <a:rPr lang="en-US" sz="2400" spc="15" dirty="0">
                <a:latin typeface="Bell MT" panose="02020503060305020303" pitchFamily="18" charset="0"/>
                <a:cs typeface="Times New Roman"/>
              </a:rPr>
              <a:t>large, </a:t>
            </a:r>
            <a:r>
              <a:rPr lang="en-US" sz="2400" spc="35" dirty="0">
                <a:latin typeface="Bell MT" panose="02020503060305020303" pitchFamily="18" charset="0"/>
                <a:cs typeface="Times New Roman"/>
              </a:rPr>
              <a:t>although this </a:t>
            </a:r>
            <a:r>
              <a:rPr lang="en-US" sz="2400" spc="15" dirty="0">
                <a:latin typeface="Bell MT" panose="02020503060305020303" pitchFamily="18" charset="0"/>
                <a:cs typeface="Times New Roman"/>
              </a:rPr>
              <a:t>overfitting </a:t>
            </a:r>
            <a:r>
              <a:rPr lang="en-US" sz="2400" spc="40" dirty="0">
                <a:latin typeface="Bell MT" panose="02020503060305020303" pitchFamily="18" charset="0"/>
                <a:cs typeface="Times New Roman"/>
              </a:rPr>
              <a:t>tends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to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occur </a:t>
            </a:r>
            <a:r>
              <a:rPr lang="en-US" sz="2400" spc="-5" dirty="0">
                <a:latin typeface="Bell MT" panose="02020503060305020303" pitchFamily="18" charset="0"/>
                <a:cs typeface="Times New Roman"/>
              </a:rPr>
              <a:t>slowly </a:t>
            </a:r>
            <a:r>
              <a:rPr lang="en-US" sz="2400" spc="-20" dirty="0">
                <a:latin typeface="Bell MT" panose="02020503060305020303" pitchFamily="18" charset="0"/>
                <a:cs typeface="Times New Roman"/>
              </a:rPr>
              <a:t>if </a:t>
            </a:r>
            <a:r>
              <a:rPr lang="en-US" sz="2400" spc="80" dirty="0">
                <a:latin typeface="Bell MT" panose="02020503060305020303" pitchFamily="18" charset="0"/>
                <a:cs typeface="Times New Roman"/>
              </a:rPr>
              <a:t>at </a:t>
            </a:r>
            <a:r>
              <a:rPr lang="en-US" sz="2400" spc="10" dirty="0">
                <a:latin typeface="Bell MT" panose="02020503060305020303" pitchFamily="18" charset="0"/>
                <a:cs typeface="Times New Roman"/>
              </a:rPr>
              <a:t>all. </a:t>
            </a:r>
            <a:r>
              <a:rPr lang="en-US" sz="2400" spc="-10" dirty="0">
                <a:latin typeface="Bell MT" panose="02020503060305020303" pitchFamily="18" charset="0"/>
                <a:cs typeface="Times New Roman"/>
              </a:rPr>
              <a:t>We</a:t>
            </a:r>
            <a:r>
              <a:rPr lang="en-US" sz="2400" spc="-160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z="2400" spc="10" dirty="0">
                <a:latin typeface="Bell MT" panose="02020503060305020303" pitchFamily="18" charset="0"/>
                <a:cs typeface="Times New Roman"/>
              </a:rPr>
              <a:t>use </a:t>
            </a:r>
            <a:r>
              <a:rPr lang="en-US" sz="2400" spc="15" dirty="0">
                <a:latin typeface="Bell MT" panose="02020503060305020303" pitchFamily="18" charset="0"/>
                <a:cs typeface="Times New Roman"/>
              </a:rPr>
              <a:t>cross-validation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to </a:t>
            </a:r>
            <a:r>
              <a:rPr lang="en-US" sz="2400" spc="10" dirty="0">
                <a:latin typeface="Bell MT" panose="02020503060305020303" pitchFamily="18" charset="0"/>
                <a:cs typeface="Times New Roman"/>
              </a:rPr>
              <a:t>select</a:t>
            </a:r>
            <a:r>
              <a:rPr lang="en-US" sz="2400" spc="180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z="2400" i="1" spc="50" dirty="0">
                <a:latin typeface="Bell MT" panose="02020503060305020303" pitchFamily="18" charset="0"/>
                <a:cs typeface="Bookman Old Style"/>
              </a:rPr>
              <a:t>B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.</a:t>
            </a:r>
            <a:endParaRPr lang="en-US" sz="2400" dirty="0">
              <a:latin typeface="Bell MT" panose="02020503060305020303" pitchFamily="18" charset="0"/>
              <a:cs typeface="Times New Roman"/>
            </a:endParaRPr>
          </a:p>
          <a:p>
            <a:pPr marL="355600" marR="52069" indent="-342900">
              <a:lnSpc>
                <a:spcPct val="102600"/>
              </a:lnSpc>
              <a:spcBef>
                <a:spcPts val="105"/>
              </a:spcBef>
              <a:buClr>
                <a:srgbClr val="3333B2"/>
              </a:buClr>
              <a:buFont typeface="Wingdings" panose="05000000000000000000" pitchFamily="2" charset="2"/>
              <a:buChar char="§"/>
              <a:tabLst>
                <a:tab pos="189865" algn="l"/>
              </a:tabLst>
            </a:pP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sz="2400" i="1" spc="15" dirty="0">
                <a:solidFill>
                  <a:srgbClr val="00B050"/>
                </a:solidFill>
                <a:latin typeface="Bell MT" panose="02020503060305020303" pitchFamily="18" charset="0"/>
                <a:cs typeface="Palatino Linotype"/>
              </a:rPr>
              <a:t>shrinkage </a:t>
            </a:r>
            <a:r>
              <a:rPr lang="en-US" sz="2400" i="1" spc="25" dirty="0">
                <a:solidFill>
                  <a:srgbClr val="00B050"/>
                </a:solidFill>
                <a:latin typeface="Bell MT" panose="02020503060305020303" pitchFamily="18" charset="0"/>
                <a:cs typeface="Palatino Linotype"/>
              </a:rPr>
              <a:t>parameter </a:t>
            </a:r>
            <a:r>
              <a:rPr lang="en-US" sz="2400" i="1" spc="35" dirty="0">
                <a:latin typeface="Bell MT" panose="02020503060305020303" pitchFamily="18" charset="0"/>
                <a:cs typeface="Bookman Old Style"/>
              </a:rPr>
              <a:t>λ</a:t>
            </a:r>
            <a:r>
              <a:rPr lang="en-US" sz="2400" spc="35" dirty="0">
                <a:latin typeface="Bell MT" panose="02020503060305020303" pitchFamily="18" charset="0"/>
                <a:cs typeface="Times New Roman"/>
              </a:rPr>
              <a:t>,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a </a:t>
            </a:r>
            <a:r>
              <a:rPr lang="en-US" sz="2400" spc="15" dirty="0">
                <a:latin typeface="Bell MT" panose="02020503060305020303" pitchFamily="18" charset="0"/>
                <a:cs typeface="Times New Roman"/>
              </a:rPr>
              <a:t>small positive </a:t>
            </a:r>
            <a:r>
              <a:rPr lang="en-US" sz="2400" spc="30" dirty="0">
                <a:latin typeface="Bell MT" panose="02020503060305020303" pitchFamily="18" charset="0"/>
                <a:cs typeface="Times New Roman"/>
              </a:rPr>
              <a:t>number. </a:t>
            </a:r>
            <a:r>
              <a:rPr lang="en-US" sz="2400" spc="35" dirty="0">
                <a:latin typeface="Bell MT" panose="02020503060305020303" pitchFamily="18" charset="0"/>
                <a:cs typeface="Times New Roman"/>
              </a:rPr>
              <a:t>This  </a:t>
            </a:r>
            <a:r>
              <a:rPr lang="en-US" sz="2400" spc="15" dirty="0">
                <a:latin typeface="Bell MT" panose="02020503060305020303" pitchFamily="18" charset="0"/>
                <a:cs typeface="Times New Roman"/>
              </a:rPr>
              <a:t>controls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spc="50" dirty="0">
                <a:latin typeface="Bell MT" panose="02020503060305020303" pitchFamily="18" charset="0"/>
                <a:cs typeface="Times New Roman"/>
              </a:rPr>
              <a:t>boosting </a:t>
            </a:r>
            <a:r>
              <a:rPr lang="en-US" i="1" spc="50" dirty="0">
                <a:solidFill>
                  <a:srgbClr val="00B050"/>
                </a:solidFill>
                <a:latin typeface="Bell MT" panose="02020503060305020303" pitchFamily="18" charset="0"/>
                <a:cs typeface="Times New Roman"/>
              </a:rPr>
              <a:t>learning </a:t>
            </a:r>
            <a:r>
              <a:rPr lang="en-US" sz="2400" i="1" spc="50" dirty="0">
                <a:solidFill>
                  <a:srgbClr val="00B050"/>
                </a:solidFill>
                <a:latin typeface="Bell MT" panose="02020503060305020303" pitchFamily="18" charset="0"/>
                <a:cs typeface="Times New Roman"/>
              </a:rPr>
              <a:t>rate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. Typical </a:t>
            </a:r>
            <a:r>
              <a:rPr lang="en-US" sz="2400" spc="5" dirty="0">
                <a:latin typeface="Bell MT" panose="02020503060305020303" pitchFamily="18" charset="0"/>
                <a:cs typeface="Times New Roman"/>
              </a:rPr>
              <a:t>values  </a:t>
            </a:r>
            <a:r>
              <a:rPr lang="en-US" sz="2400" spc="30" dirty="0">
                <a:latin typeface="Bell MT" panose="02020503060305020303" pitchFamily="18" charset="0"/>
                <a:cs typeface="Times New Roman"/>
              </a:rPr>
              <a:t>are </a:t>
            </a:r>
            <a:r>
              <a:rPr lang="en-US" sz="2400" spc="-15" dirty="0">
                <a:latin typeface="Bell MT" panose="02020503060305020303" pitchFamily="18" charset="0"/>
                <a:cs typeface="Times New Roman"/>
              </a:rPr>
              <a:t>0</a:t>
            </a:r>
            <a:r>
              <a:rPr lang="en-US" sz="2400" i="1" spc="-15" dirty="0">
                <a:latin typeface="Bell MT" panose="02020503060305020303" pitchFamily="18" charset="0"/>
                <a:cs typeface="Bookman Old Style"/>
              </a:rPr>
              <a:t>.</a:t>
            </a:r>
            <a:r>
              <a:rPr lang="en-US" sz="2400" spc="-15" dirty="0">
                <a:latin typeface="Bell MT" panose="02020503060305020303" pitchFamily="18" charset="0"/>
                <a:cs typeface="Times New Roman"/>
              </a:rPr>
              <a:t>01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or </a:t>
            </a:r>
            <a:r>
              <a:rPr lang="en-US" sz="2400" spc="-5" dirty="0">
                <a:latin typeface="Bell MT" panose="02020503060305020303" pitchFamily="18" charset="0"/>
                <a:cs typeface="Times New Roman"/>
              </a:rPr>
              <a:t>0</a:t>
            </a:r>
            <a:r>
              <a:rPr lang="en-US" sz="2400" i="1" spc="-5" dirty="0">
                <a:latin typeface="Bell MT" panose="02020503060305020303" pitchFamily="18" charset="0"/>
                <a:cs typeface="Bookman Old Style"/>
              </a:rPr>
              <a:t>.</a:t>
            </a:r>
            <a:r>
              <a:rPr lang="en-US" sz="2400" spc="-5" dirty="0">
                <a:latin typeface="Bell MT" panose="02020503060305020303" pitchFamily="18" charset="0"/>
                <a:cs typeface="Times New Roman"/>
              </a:rPr>
              <a:t>001,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and the </a:t>
            </a:r>
            <a:r>
              <a:rPr lang="en-US" sz="2400" spc="30" dirty="0">
                <a:latin typeface="Bell MT" panose="02020503060305020303" pitchFamily="18" charset="0"/>
                <a:cs typeface="Times New Roman"/>
              </a:rPr>
              <a:t>right </a:t>
            </a:r>
            <a:r>
              <a:rPr lang="en-US" sz="2400" dirty="0">
                <a:latin typeface="Bell MT" panose="02020503060305020303" pitchFamily="18" charset="0"/>
                <a:cs typeface="Times New Roman"/>
              </a:rPr>
              <a:t>choice </a:t>
            </a:r>
            <a:r>
              <a:rPr lang="en-US" sz="2400" spc="30" dirty="0">
                <a:latin typeface="Bell MT" panose="02020503060305020303" pitchFamily="18" charset="0"/>
                <a:cs typeface="Times New Roman"/>
              </a:rPr>
              <a:t>can depend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on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the 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problem. </a:t>
            </a:r>
            <a:r>
              <a:rPr lang="en-US" sz="2400" dirty="0">
                <a:latin typeface="Bell MT" panose="02020503060305020303" pitchFamily="18" charset="0"/>
                <a:cs typeface="Times New Roman"/>
              </a:rPr>
              <a:t>Very </a:t>
            </a:r>
            <a:r>
              <a:rPr lang="en-US" sz="2400" spc="15" dirty="0">
                <a:latin typeface="Bell MT" panose="02020503060305020303" pitchFamily="18" charset="0"/>
                <a:cs typeface="Times New Roman"/>
              </a:rPr>
              <a:t>small </a:t>
            </a:r>
            <a:r>
              <a:rPr lang="en-US" sz="2400" i="1" spc="50" dirty="0">
                <a:latin typeface="Bell MT" panose="02020503060305020303" pitchFamily="18" charset="0"/>
                <a:cs typeface="Bookman Old Style"/>
              </a:rPr>
              <a:t>λ </a:t>
            </a:r>
            <a:r>
              <a:rPr lang="en-US" sz="2400" spc="30" dirty="0">
                <a:latin typeface="Bell MT" panose="02020503060305020303" pitchFamily="18" charset="0"/>
                <a:cs typeface="Times New Roman"/>
              </a:rPr>
              <a:t>can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require </a:t>
            </a:r>
            <a:r>
              <a:rPr lang="en-US" sz="2400" spc="15" dirty="0">
                <a:latin typeface="Bell MT" panose="02020503060305020303" pitchFamily="18" charset="0"/>
                <a:cs typeface="Times New Roman"/>
              </a:rPr>
              <a:t>using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a </a:t>
            </a:r>
            <a:r>
              <a:rPr lang="en-US" sz="2400" spc="10" dirty="0">
                <a:latin typeface="Bell MT" panose="02020503060305020303" pitchFamily="18" charset="0"/>
                <a:cs typeface="Times New Roman"/>
              </a:rPr>
              <a:t>very </a:t>
            </a:r>
            <a:r>
              <a:rPr lang="en-US" sz="2400" spc="15" dirty="0">
                <a:latin typeface="Bell MT" panose="02020503060305020303" pitchFamily="18" charset="0"/>
                <a:cs typeface="Times New Roman"/>
              </a:rPr>
              <a:t>large </a:t>
            </a:r>
            <a:r>
              <a:rPr lang="en-US" sz="2400" spc="5" dirty="0">
                <a:latin typeface="Bell MT" panose="02020503060305020303" pitchFamily="18" charset="0"/>
                <a:cs typeface="Times New Roman"/>
              </a:rPr>
              <a:t>value  </a:t>
            </a:r>
            <a:r>
              <a:rPr lang="en-US" sz="2400" spc="-20" dirty="0">
                <a:latin typeface="Bell MT" panose="02020503060305020303" pitchFamily="18" charset="0"/>
                <a:cs typeface="Times New Roman"/>
              </a:rPr>
              <a:t>of </a:t>
            </a:r>
            <a:r>
              <a:rPr lang="en-US" sz="2400" i="1" spc="25" dirty="0">
                <a:latin typeface="Bell MT" panose="02020503060305020303" pitchFamily="18" charset="0"/>
                <a:cs typeface="Bookman Old Style"/>
              </a:rPr>
              <a:t>B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to </a:t>
            </a:r>
            <a:r>
              <a:rPr lang="en-US" sz="2400" dirty="0">
                <a:latin typeface="Bell MT" panose="02020503060305020303" pitchFamily="18" charset="0"/>
                <a:cs typeface="Times New Roman"/>
              </a:rPr>
              <a:t>achieve </a:t>
            </a:r>
            <a:r>
              <a:rPr lang="en-US" sz="2400" spc="15" dirty="0">
                <a:latin typeface="Bell MT" panose="02020503060305020303" pitchFamily="18" charset="0"/>
                <a:cs typeface="Times New Roman"/>
              </a:rPr>
              <a:t>good</a:t>
            </a:r>
            <a:r>
              <a:rPr lang="en-US" sz="2400" spc="215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performance.</a:t>
            </a:r>
            <a:endParaRPr lang="en-US" sz="2400" dirty="0">
              <a:latin typeface="Bell MT" panose="02020503060305020303" pitchFamily="18" charset="0"/>
              <a:cs typeface="Times New Roman"/>
            </a:endParaRPr>
          </a:p>
          <a:p>
            <a:pPr marL="355600" marR="164465" indent="-342900">
              <a:lnSpc>
                <a:spcPct val="102600"/>
              </a:lnSpc>
              <a:spcBef>
                <a:spcPts val="105"/>
              </a:spcBef>
              <a:buClr>
                <a:srgbClr val="3333B2"/>
              </a:buClr>
              <a:buFont typeface="Wingdings" panose="05000000000000000000" pitchFamily="2" charset="2"/>
              <a:buChar char="§"/>
              <a:tabLst>
                <a:tab pos="189865" algn="l"/>
              </a:tabLst>
            </a:pP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sz="2400" i="1" dirty="0">
                <a:solidFill>
                  <a:srgbClr val="00B050"/>
                </a:solidFill>
                <a:latin typeface="Bell MT" panose="02020503060305020303" pitchFamily="18" charset="0"/>
                <a:cs typeface="Palatino Linotype"/>
              </a:rPr>
              <a:t>number </a:t>
            </a:r>
            <a:r>
              <a:rPr lang="en-US" sz="2400" i="1" spc="40" dirty="0">
                <a:solidFill>
                  <a:srgbClr val="00B050"/>
                </a:solidFill>
                <a:latin typeface="Bell MT" panose="02020503060305020303" pitchFamily="18" charset="0"/>
                <a:cs typeface="Palatino Linotype"/>
              </a:rPr>
              <a:t>of </a:t>
            </a:r>
            <a:r>
              <a:rPr lang="en-US" sz="2400" i="1" dirty="0">
                <a:solidFill>
                  <a:srgbClr val="00B050"/>
                </a:solidFill>
                <a:latin typeface="Bell MT" panose="02020503060305020303" pitchFamily="18" charset="0"/>
                <a:cs typeface="Palatino Linotype"/>
              </a:rPr>
              <a:t>splits </a:t>
            </a:r>
            <a:r>
              <a:rPr lang="en-US" sz="2400" i="1" spc="-140" dirty="0">
                <a:latin typeface="Bell MT" panose="02020503060305020303" pitchFamily="18" charset="0"/>
                <a:cs typeface="Bookman Old Style"/>
              </a:rPr>
              <a:t>d 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in </a:t>
            </a:r>
            <a:r>
              <a:rPr lang="en-US" sz="2400" spc="10" dirty="0">
                <a:latin typeface="Bell MT" panose="02020503060305020303" pitchFamily="18" charset="0"/>
                <a:cs typeface="Times New Roman"/>
              </a:rPr>
              <a:t>each </a:t>
            </a:r>
            <a:r>
              <a:rPr lang="en-US" sz="2400" spc="30" dirty="0">
                <a:latin typeface="Bell MT" panose="02020503060305020303" pitchFamily="18" charset="0"/>
                <a:cs typeface="Times New Roman"/>
              </a:rPr>
              <a:t>tree, </a:t>
            </a:r>
            <a:r>
              <a:rPr lang="en-US" sz="2400" spc="5" dirty="0">
                <a:latin typeface="Bell MT" panose="02020503060305020303" pitchFamily="18" charset="0"/>
                <a:cs typeface="Times New Roman"/>
              </a:rPr>
              <a:t>which </a:t>
            </a:r>
            <a:r>
              <a:rPr lang="en-US" sz="2400" spc="15" dirty="0">
                <a:latin typeface="Bell MT" panose="02020503060305020303" pitchFamily="18" charset="0"/>
                <a:cs typeface="Times New Roman"/>
              </a:rPr>
              <a:t>controls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sz="2400" spc="15" dirty="0">
                <a:latin typeface="Bell MT" panose="02020503060305020303" pitchFamily="18" charset="0"/>
                <a:cs typeface="Times New Roman"/>
              </a:rPr>
              <a:t>complexity </a:t>
            </a:r>
            <a:r>
              <a:rPr lang="en-US" sz="2400" spc="-20" dirty="0">
                <a:latin typeface="Bell MT" panose="02020503060305020303" pitchFamily="18" charset="0"/>
                <a:cs typeface="Times New Roman"/>
              </a:rPr>
              <a:t>of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sz="2400" spc="30" dirty="0">
                <a:latin typeface="Bell MT" panose="02020503060305020303" pitchFamily="18" charset="0"/>
                <a:cs typeface="Times New Roman"/>
              </a:rPr>
              <a:t>boosted </a:t>
            </a:r>
            <a:r>
              <a:rPr lang="en-US" sz="2400" spc="10" dirty="0">
                <a:latin typeface="Bell MT" panose="02020503060305020303" pitchFamily="18" charset="0"/>
                <a:cs typeface="Times New Roman"/>
              </a:rPr>
              <a:t>ensemble. </a:t>
            </a:r>
            <a:r>
              <a:rPr lang="en-US" sz="2400" spc="30" dirty="0">
                <a:latin typeface="Bell MT" panose="02020503060305020303" pitchFamily="18" charset="0"/>
                <a:cs typeface="Times New Roman"/>
              </a:rPr>
              <a:t>Often </a:t>
            </a:r>
            <a:r>
              <a:rPr lang="en-US" sz="2400" i="1" spc="-140" dirty="0">
                <a:latin typeface="Bell MT" panose="02020503060305020303" pitchFamily="18" charset="0"/>
                <a:cs typeface="Bookman Old Style"/>
              </a:rPr>
              <a:t>d </a:t>
            </a:r>
            <a:r>
              <a:rPr lang="en-US" sz="2400" spc="225" dirty="0">
                <a:latin typeface="Bell MT" panose="02020503060305020303" pitchFamily="18" charset="0"/>
                <a:cs typeface="Times New Roman"/>
              </a:rPr>
              <a:t>=</a:t>
            </a:r>
            <a:r>
              <a:rPr lang="en-US" sz="2400" spc="-5" dirty="0">
                <a:latin typeface="Bell MT" panose="02020503060305020303" pitchFamily="18" charset="0"/>
                <a:cs typeface="Times New Roman"/>
              </a:rPr>
              <a:t>1 </a:t>
            </a:r>
            <a:r>
              <a:rPr lang="en-US" sz="2400" dirty="0">
                <a:latin typeface="Bell MT" panose="02020503060305020303" pitchFamily="18" charset="0"/>
                <a:cs typeface="Times New Roman"/>
              </a:rPr>
              <a:t>works </a:t>
            </a:r>
            <a:r>
              <a:rPr lang="en-US" sz="2400" spc="-10" dirty="0">
                <a:latin typeface="Bell MT" panose="02020503060305020303" pitchFamily="18" charset="0"/>
                <a:cs typeface="Times New Roman"/>
              </a:rPr>
              <a:t>well,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in </a:t>
            </a:r>
            <a:r>
              <a:rPr lang="en-US" sz="2400" spc="5" dirty="0">
                <a:latin typeface="Bell MT" panose="02020503060305020303" pitchFamily="18" charset="0"/>
                <a:cs typeface="Times New Roman"/>
              </a:rPr>
              <a:t>which case </a:t>
            </a:r>
            <a:r>
              <a:rPr lang="en-US" sz="2400" spc="10" dirty="0">
                <a:latin typeface="Bell MT" panose="02020503060305020303" pitchFamily="18" charset="0"/>
                <a:cs typeface="Times New Roman"/>
              </a:rPr>
              <a:t>each </a:t>
            </a:r>
            <a:r>
              <a:rPr lang="en-US" sz="2400" spc="35" dirty="0">
                <a:latin typeface="Bell MT" panose="02020503060305020303" pitchFamily="18" charset="0"/>
                <a:cs typeface="Times New Roman"/>
              </a:rPr>
              <a:t>tree </a:t>
            </a:r>
            <a:r>
              <a:rPr lang="en-US" sz="2400" spc="-5" dirty="0">
                <a:latin typeface="Bell MT" panose="02020503060305020303" pitchFamily="18" charset="0"/>
                <a:cs typeface="Times New Roman"/>
              </a:rPr>
              <a:t>is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a </a:t>
            </a:r>
            <a:r>
              <a:rPr lang="en-US" sz="2400" i="1" dirty="0">
                <a:solidFill>
                  <a:srgbClr val="00B050"/>
                </a:solidFill>
                <a:latin typeface="Bell MT" panose="02020503060305020303" pitchFamily="18" charset="0"/>
                <a:cs typeface="Palatino Linotype"/>
              </a:rPr>
              <a:t>stump</a:t>
            </a:r>
            <a:r>
              <a:rPr lang="en-US" sz="2400" dirty="0">
                <a:latin typeface="Bell MT" panose="02020503060305020303" pitchFamily="18" charset="0"/>
                <a:cs typeface="Times New Roman"/>
              </a:rPr>
              <a:t>, </a:t>
            </a:r>
            <a:r>
              <a:rPr lang="en-US" sz="2400" spc="15" dirty="0">
                <a:latin typeface="Bell MT" panose="02020503060305020303" pitchFamily="18" charset="0"/>
                <a:cs typeface="Times New Roman"/>
              </a:rPr>
              <a:t>consisting </a:t>
            </a:r>
            <a:r>
              <a:rPr lang="en-US" sz="2400" spc="-20" dirty="0">
                <a:latin typeface="Bell MT" panose="02020503060305020303" pitchFamily="18" charset="0"/>
                <a:cs typeface="Times New Roman"/>
              </a:rPr>
              <a:t>of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a </a:t>
            </a:r>
            <a:r>
              <a:rPr lang="en-US" sz="2400" dirty="0">
                <a:latin typeface="Bell MT" panose="02020503060305020303" pitchFamily="18" charset="0"/>
                <a:cs typeface="Times New Roman"/>
              </a:rPr>
              <a:t>single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split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and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resulting in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an </a:t>
            </a:r>
            <a:r>
              <a:rPr lang="en-US" sz="2400" i="1" spc="25" dirty="0">
                <a:solidFill>
                  <a:srgbClr val="00B050"/>
                </a:solidFill>
                <a:latin typeface="Bell MT" panose="02020503060305020303" pitchFamily="18" charset="0"/>
                <a:cs typeface="Times New Roman"/>
              </a:rPr>
              <a:t>additive </a:t>
            </a:r>
            <a:r>
              <a:rPr lang="en-US" sz="2400" i="1" spc="15" dirty="0">
                <a:solidFill>
                  <a:srgbClr val="00B050"/>
                </a:solidFill>
                <a:latin typeface="Bell MT" panose="02020503060305020303" pitchFamily="18" charset="0"/>
                <a:cs typeface="Times New Roman"/>
              </a:rPr>
              <a:t>model</a:t>
            </a:r>
            <a:r>
              <a:rPr lang="en-US" sz="2400" spc="15" dirty="0">
                <a:latin typeface="Bell MT" panose="02020503060305020303" pitchFamily="18" charset="0"/>
                <a:cs typeface="Times New Roman"/>
              </a:rPr>
              <a:t>.</a:t>
            </a:r>
            <a:endParaRPr lang="en-US" sz="2400" dirty="0">
              <a:latin typeface="Bell MT" panose="02020503060305020303" pitchFamily="18" charset="0"/>
              <a:cs typeface="Times New Roman"/>
            </a:endParaRPr>
          </a:p>
          <a:p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44059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RightStep">
      <a:dk1>
        <a:srgbClr val="000000"/>
      </a:dk1>
      <a:lt1>
        <a:srgbClr val="FFFFFF"/>
      </a:lt1>
      <a:dk2>
        <a:srgbClr val="413224"/>
      </a:dk2>
      <a:lt2>
        <a:srgbClr val="E2E8E8"/>
      </a:lt2>
      <a:accent1>
        <a:srgbClr val="C79895"/>
      </a:accent1>
      <a:accent2>
        <a:srgbClr val="BB9B7E"/>
      </a:accent2>
      <a:accent3>
        <a:srgbClr val="A9A47F"/>
      </a:accent3>
      <a:accent4>
        <a:srgbClr val="99AA73"/>
      </a:accent4>
      <a:accent5>
        <a:srgbClr val="8DAC81"/>
      </a:accent5>
      <a:accent6>
        <a:srgbClr val="77B07F"/>
      </a:accent6>
      <a:hlink>
        <a:srgbClr val="578D90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ED0DCE2F2A594FAFAE91462F0F9539" ma:contentTypeVersion="0" ma:contentTypeDescription="Create a new document." ma:contentTypeScope="" ma:versionID="aaf39e86f3e1766cb17f51e3c0f3542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5bf1dc07ead5d4f81dedc204cd6b45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7D65A5-E9C7-438C-8B07-9F755EAC09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98D5F7-6F3A-4017-9040-C3DADB120672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C03AD51-2BA3-43BD-B0E6-69447F49D9C2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24047</TotalTime>
  <Words>1195</Words>
  <Application>Microsoft Office PowerPoint</Application>
  <PresentationFormat>Widescreen</PresentationFormat>
  <Paragraphs>90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Bell MT</vt:lpstr>
      <vt:lpstr>Calibri</vt:lpstr>
      <vt:lpstr>Cambria Math</vt:lpstr>
      <vt:lpstr>Courier New</vt:lpstr>
      <vt:lpstr>Lucida Sans Unicode</vt:lpstr>
      <vt:lpstr>Seaford</vt:lpstr>
      <vt:lpstr>Wingdings</vt:lpstr>
      <vt:lpstr>LevelVTI</vt:lpstr>
      <vt:lpstr>Ensemble Methods: Boosting and BART</vt:lpstr>
      <vt:lpstr>Boosting</vt:lpstr>
      <vt:lpstr>PowerPoint Presentation</vt:lpstr>
      <vt:lpstr>PowerPoint Presentation</vt:lpstr>
      <vt:lpstr>Why does boosting work?</vt:lpstr>
      <vt:lpstr>Boosting for classification</vt:lpstr>
      <vt:lpstr>PowerPoint Presentation</vt:lpstr>
      <vt:lpstr>Example: Gene expression data</vt:lpstr>
      <vt:lpstr>Tuning parameters for boosting</vt:lpstr>
      <vt:lpstr>Q 2. To perform boosting tree, we need to select 3 parameters: number of samples B, tree depth d, and step size λ.  How many parameters do we need to select to perform Random Forests?  </vt:lpstr>
      <vt:lpstr>Ensemble summary</vt:lpstr>
      <vt:lpstr>Bayesian Additive Regression Trees (BART)</vt:lpstr>
      <vt:lpstr>PowerPoint Presentation</vt:lpstr>
      <vt:lpstr>PowerPoint Presentation</vt:lpstr>
      <vt:lpstr>PowerPoint Presentation</vt:lpstr>
      <vt:lpstr>Tree perturbation in BART</vt:lpstr>
      <vt:lpstr>PowerPoint Presentation</vt:lpstr>
      <vt:lpstr>How does BART combine ideas of bagging and boosting?</vt:lpstr>
      <vt:lpstr>How does BART avoid over-fitting?</vt:lpstr>
      <vt:lpstr>Tunning parameters of BART</vt:lpstr>
      <vt:lpstr>BART example</vt:lpstr>
      <vt:lpstr>BART from Bayesian perspective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Regularization Methods</dc:title>
  <dc:creator>Yu, Duo</dc:creator>
  <cp:lastModifiedBy>Yu, Duo</cp:lastModifiedBy>
  <cp:revision>62</cp:revision>
  <dcterms:created xsi:type="dcterms:W3CDTF">2023-09-06T19:06:20Z</dcterms:created>
  <dcterms:modified xsi:type="dcterms:W3CDTF">2023-10-23T16:54:17Z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0x0101006BED0DCE2F2A594FAFAE91462F0F9539</vt:lpwstr>
  </property>
</Properties>
</file>