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994900" cy="12858750"/>
  <p:notesSz cx="9994900" cy="12858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51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0093" y="3986212"/>
            <a:ext cx="8501063" cy="2700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0187" y="7200900"/>
            <a:ext cx="7000875" cy="3214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0062" y="2957512"/>
            <a:ext cx="4350544" cy="848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50643" y="2957512"/>
            <a:ext cx="4350544" cy="848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0285" y="2572051"/>
            <a:ext cx="8100679" cy="3072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60" y="2209562"/>
            <a:ext cx="8930928" cy="3434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98380" y="12481181"/>
            <a:ext cx="1372234" cy="365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2450" y="12476856"/>
            <a:ext cx="7508240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00900" y="11958638"/>
            <a:ext cx="2300287" cy="64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01250" cy="5176520"/>
          </a:xfrm>
          <a:custGeom>
            <a:avLst/>
            <a:gdLst/>
            <a:ahLst/>
            <a:cxnLst/>
            <a:rect l="l" t="t" r="r" b="b"/>
            <a:pathLst>
              <a:path w="10001250" h="5176520">
                <a:moveTo>
                  <a:pt x="0" y="5176009"/>
                </a:moveTo>
                <a:lnTo>
                  <a:pt x="10001249" y="5176009"/>
                </a:lnTo>
                <a:lnTo>
                  <a:pt x="10001249" y="0"/>
                </a:lnTo>
                <a:lnTo>
                  <a:pt x="0" y="0"/>
                </a:lnTo>
                <a:lnTo>
                  <a:pt x="0" y="5176009"/>
                </a:lnTo>
                <a:close/>
              </a:path>
            </a:pathLst>
          </a:custGeom>
          <a:solidFill>
            <a:srgbClr val="0D8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001250" cy="12858792"/>
            <a:chOff x="0" y="0"/>
            <a:chExt cx="10001250" cy="1285879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01250" cy="128587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2339997"/>
              <a:ext cx="10001250" cy="518795"/>
            </a:xfrm>
            <a:custGeom>
              <a:avLst/>
              <a:gdLst/>
              <a:ahLst/>
              <a:cxnLst/>
              <a:rect l="l" t="t" r="r" b="b"/>
              <a:pathLst>
                <a:path w="10001250" h="518795">
                  <a:moveTo>
                    <a:pt x="10001249" y="518752"/>
                  </a:moveTo>
                  <a:lnTo>
                    <a:pt x="0" y="518752"/>
                  </a:lnTo>
                  <a:lnTo>
                    <a:pt x="0" y="0"/>
                  </a:lnTo>
                  <a:lnTo>
                    <a:pt x="10001249" y="0"/>
                  </a:lnTo>
                  <a:lnTo>
                    <a:pt x="10001249" y="518752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036" y="555843"/>
              <a:ext cx="9540240" cy="1709420"/>
            </a:xfrm>
            <a:custGeom>
              <a:avLst/>
              <a:gdLst/>
              <a:ahLst/>
              <a:cxnLst/>
              <a:rect l="l" t="t" r="r" b="b"/>
              <a:pathLst>
                <a:path w="9540240" h="1709420">
                  <a:moveTo>
                    <a:pt x="9381252" y="1709061"/>
                  </a:moveTo>
                  <a:lnTo>
                    <a:pt x="161924" y="1709061"/>
                  </a:lnTo>
                  <a:lnTo>
                    <a:pt x="130187" y="1705921"/>
                  </a:lnTo>
                  <a:lnTo>
                    <a:pt x="72088" y="1681855"/>
                  </a:lnTo>
                  <a:lnTo>
                    <a:pt x="27205" y="1636972"/>
                  </a:lnTo>
                  <a:lnTo>
                    <a:pt x="3140" y="1578873"/>
                  </a:lnTo>
                  <a:lnTo>
                    <a:pt x="0" y="1547136"/>
                  </a:lnTo>
                  <a:lnTo>
                    <a:pt x="0" y="161925"/>
                  </a:lnTo>
                  <a:lnTo>
                    <a:pt x="12325" y="99959"/>
                  </a:lnTo>
                  <a:lnTo>
                    <a:pt x="47426" y="47426"/>
                  </a:lnTo>
                  <a:lnTo>
                    <a:pt x="99958" y="12325"/>
                  </a:lnTo>
                  <a:lnTo>
                    <a:pt x="161924" y="0"/>
                  </a:lnTo>
                  <a:lnTo>
                    <a:pt x="9381252" y="0"/>
                  </a:lnTo>
                  <a:lnTo>
                    <a:pt x="9443218" y="12325"/>
                  </a:lnTo>
                  <a:lnTo>
                    <a:pt x="9495750" y="47426"/>
                  </a:lnTo>
                  <a:lnTo>
                    <a:pt x="9530851" y="99959"/>
                  </a:lnTo>
                  <a:lnTo>
                    <a:pt x="9540034" y="130175"/>
                  </a:lnTo>
                  <a:lnTo>
                    <a:pt x="9540034" y="1578886"/>
                  </a:lnTo>
                  <a:lnTo>
                    <a:pt x="9515972" y="1636972"/>
                  </a:lnTo>
                  <a:lnTo>
                    <a:pt x="9471088" y="1681855"/>
                  </a:lnTo>
                  <a:lnTo>
                    <a:pt x="9412989" y="1705921"/>
                  </a:lnTo>
                  <a:lnTo>
                    <a:pt x="9381252" y="1709061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115" y="593638"/>
              <a:ext cx="4429124" cy="16287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6754" y="2481958"/>
              <a:ext cx="4316095" cy="1061720"/>
            </a:xfrm>
            <a:custGeom>
              <a:avLst/>
              <a:gdLst/>
              <a:ahLst/>
              <a:cxnLst/>
              <a:rect l="l" t="t" r="r" b="b"/>
              <a:pathLst>
                <a:path w="4316095" h="1061720">
                  <a:moveTo>
                    <a:pt x="3963072" y="1061381"/>
                  </a:moveTo>
                  <a:lnTo>
                    <a:pt x="352425" y="1061381"/>
                  </a:lnTo>
                  <a:lnTo>
                    <a:pt x="304603" y="1058163"/>
                  </a:lnTo>
                  <a:lnTo>
                    <a:pt x="258736" y="1048792"/>
                  </a:lnTo>
                  <a:lnTo>
                    <a:pt x="215245" y="1033685"/>
                  </a:lnTo>
                  <a:lnTo>
                    <a:pt x="174549" y="1013264"/>
                  </a:lnTo>
                  <a:lnTo>
                    <a:pt x="137068" y="987948"/>
                  </a:lnTo>
                  <a:lnTo>
                    <a:pt x="103222" y="958158"/>
                  </a:lnTo>
                  <a:lnTo>
                    <a:pt x="73432" y="924312"/>
                  </a:lnTo>
                  <a:lnTo>
                    <a:pt x="48116" y="886831"/>
                  </a:lnTo>
                  <a:lnTo>
                    <a:pt x="27695" y="846135"/>
                  </a:lnTo>
                  <a:lnTo>
                    <a:pt x="12588" y="802644"/>
                  </a:lnTo>
                  <a:lnTo>
                    <a:pt x="3217" y="756778"/>
                  </a:lnTo>
                  <a:lnTo>
                    <a:pt x="0" y="708956"/>
                  </a:lnTo>
                  <a:lnTo>
                    <a:pt x="0" y="352424"/>
                  </a:lnTo>
                  <a:lnTo>
                    <a:pt x="3217" y="304602"/>
                  </a:lnTo>
                  <a:lnTo>
                    <a:pt x="12588" y="258736"/>
                  </a:lnTo>
                  <a:lnTo>
                    <a:pt x="27695" y="215244"/>
                  </a:lnTo>
                  <a:lnTo>
                    <a:pt x="48116" y="174548"/>
                  </a:lnTo>
                  <a:lnTo>
                    <a:pt x="73432" y="137068"/>
                  </a:lnTo>
                  <a:lnTo>
                    <a:pt x="103222" y="103222"/>
                  </a:lnTo>
                  <a:lnTo>
                    <a:pt x="137068" y="73431"/>
                  </a:lnTo>
                  <a:lnTo>
                    <a:pt x="174549" y="48115"/>
                  </a:lnTo>
                  <a:lnTo>
                    <a:pt x="215245" y="27694"/>
                  </a:lnTo>
                  <a:lnTo>
                    <a:pt x="258736" y="12588"/>
                  </a:lnTo>
                  <a:lnTo>
                    <a:pt x="304603" y="3216"/>
                  </a:lnTo>
                  <a:lnTo>
                    <a:pt x="352419" y="0"/>
                  </a:lnTo>
                  <a:lnTo>
                    <a:pt x="3963078" y="0"/>
                  </a:lnTo>
                  <a:lnTo>
                    <a:pt x="4010894" y="3216"/>
                  </a:lnTo>
                  <a:lnTo>
                    <a:pt x="4056760" y="12588"/>
                  </a:lnTo>
                  <a:lnTo>
                    <a:pt x="4100252" y="27694"/>
                  </a:lnTo>
                  <a:lnTo>
                    <a:pt x="4140948" y="48115"/>
                  </a:lnTo>
                  <a:lnTo>
                    <a:pt x="4178428" y="73431"/>
                  </a:lnTo>
                  <a:lnTo>
                    <a:pt x="4212274" y="103222"/>
                  </a:lnTo>
                  <a:lnTo>
                    <a:pt x="4242065" y="137068"/>
                  </a:lnTo>
                  <a:lnTo>
                    <a:pt x="4267381" y="174548"/>
                  </a:lnTo>
                  <a:lnTo>
                    <a:pt x="4287802" y="215244"/>
                  </a:lnTo>
                  <a:lnTo>
                    <a:pt x="4302908" y="258736"/>
                  </a:lnTo>
                  <a:lnTo>
                    <a:pt x="4312280" y="304602"/>
                  </a:lnTo>
                  <a:lnTo>
                    <a:pt x="4315497" y="352424"/>
                  </a:lnTo>
                  <a:lnTo>
                    <a:pt x="4315497" y="708956"/>
                  </a:lnTo>
                  <a:lnTo>
                    <a:pt x="4312280" y="756778"/>
                  </a:lnTo>
                  <a:lnTo>
                    <a:pt x="4302908" y="802644"/>
                  </a:lnTo>
                  <a:lnTo>
                    <a:pt x="4287802" y="846135"/>
                  </a:lnTo>
                  <a:lnTo>
                    <a:pt x="4267381" y="886831"/>
                  </a:lnTo>
                  <a:lnTo>
                    <a:pt x="4242065" y="924312"/>
                  </a:lnTo>
                  <a:lnTo>
                    <a:pt x="4212274" y="958158"/>
                  </a:lnTo>
                  <a:lnTo>
                    <a:pt x="4178428" y="987948"/>
                  </a:lnTo>
                  <a:lnTo>
                    <a:pt x="4140948" y="1013264"/>
                  </a:lnTo>
                  <a:lnTo>
                    <a:pt x="4100252" y="1033685"/>
                  </a:lnTo>
                  <a:lnTo>
                    <a:pt x="4056760" y="1048792"/>
                  </a:lnTo>
                  <a:lnTo>
                    <a:pt x="4010894" y="1058163"/>
                  </a:lnTo>
                  <a:lnTo>
                    <a:pt x="3963072" y="1061381"/>
                  </a:lnTo>
                  <a:close/>
                </a:path>
              </a:pathLst>
            </a:custGeom>
            <a:solidFill>
              <a:srgbClr val="FAB6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6754" y="3622758"/>
              <a:ext cx="4316095" cy="1061720"/>
            </a:xfrm>
            <a:custGeom>
              <a:avLst/>
              <a:gdLst/>
              <a:ahLst/>
              <a:cxnLst/>
              <a:rect l="l" t="t" r="r" b="b"/>
              <a:pathLst>
                <a:path w="4316095" h="1061720">
                  <a:moveTo>
                    <a:pt x="3963072" y="1061381"/>
                  </a:moveTo>
                  <a:lnTo>
                    <a:pt x="352425" y="1061381"/>
                  </a:lnTo>
                  <a:lnTo>
                    <a:pt x="304603" y="1058164"/>
                  </a:lnTo>
                  <a:lnTo>
                    <a:pt x="258736" y="1048792"/>
                  </a:lnTo>
                  <a:lnTo>
                    <a:pt x="215245" y="1033685"/>
                  </a:lnTo>
                  <a:lnTo>
                    <a:pt x="174549" y="1013264"/>
                  </a:lnTo>
                  <a:lnTo>
                    <a:pt x="137068" y="987949"/>
                  </a:lnTo>
                  <a:lnTo>
                    <a:pt x="103222" y="958158"/>
                  </a:lnTo>
                  <a:lnTo>
                    <a:pt x="73432" y="924312"/>
                  </a:lnTo>
                  <a:lnTo>
                    <a:pt x="48116" y="886831"/>
                  </a:lnTo>
                  <a:lnTo>
                    <a:pt x="27695" y="846135"/>
                  </a:lnTo>
                  <a:lnTo>
                    <a:pt x="12588" y="802644"/>
                  </a:lnTo>
                  <a:lnTo>
                    <a:pt x="3217" y="756778"/>
                  </a:lnTo>
                  <a:lnTo>
                    <a:pt x="0" y="708956"/>
                  </a:lnTo>
                  <a:lnTo>
                    <a:pt x="0" y="352424"/>
                  </a:lnTo>
                  <a:lnTo>
                    <a:pt x="3217" y="304602"/>
                  </a:lnTo>
                  <a:lnTo>
                    <a:pt x="12588" y="258736"/>
                  </a:lnTo>
                  <a:lnTo>
                    <a:pt x="27695" y="215245"/>
                  </a:lnTo>
                  <a:lnTo>
                    <a:pt x="48116" y="174549"/>
                  </a:lnTo>
                  <a:lnTo>
                    <a:pt x="73432" y="137068"/>
                  </a:lnTo>
                  <a:lnTo>
                    <a:pt x="103222" y="103222"/>
                  </a:lnTo>
                  <a:lnTo>
                    <a:pt x="137068" y="73431"/>
                  </a:lnTo>
                  <a:lnTo>
                    <a:pt x="174549" y="48116"/>
                  </a:lnTo>
                  <a:lnTo>
                    <a:pt x="215245" y="27695"/>
                  </a:lnTo>
                  <a:lnTo>
                    <a:pt x="258736" y="12588"/>
                  </a:lnTo>
                  <a:lnTo>
                    <a:pt x="304603" y="3216"/>
                  </a:lnTo>
                  <a:lnTo>
                    <a:pt x="352420" y="0"/>
                  </a:lnTo>
                  <a:lnTo>
                    <a:pt x="3963076" y="0"/>
                  </a:lnTo>
                  <a:lnTo>
                    <a:pt x="4010894" y="3216"/>
                  </a:lnTo>
                  <a:lnTo>
                    <a:pt x="4056760" y="12588"/>
                  </a:lnTo>
                  <a:lnTo>
                    <a:pt x="4100252" y="27695"/>
                  </a:lnTo>
                  <a:lnTo>
                    <a:pt x="4140948" y="48116"/>
                  </a:lnTo>
                  <a:lnTo>
                    <a:pt x="4178428" y="73431"/>
                  </a:lnTo>
                  <a:lnTo>
                    <a:pt x="4212274" y="103222"/>
                  </a:lnTo>
                  <a:lnTo>
                    <a:pt x="4242065" y="137068"/>
                  </a:lnTo>
                  <a:lnTo>
                    <a:pt x="4267381" y="174549"/>
                  </a:lnTo>
                  <a:lnTo>
                    <a:pt x="4287802" y="215245"/>
                  </a:lnTo>
                  <a:lnTo>
                    <a:pt x="4302908" y="258736"/>
                  </a:lnTo>
                  <a:lnTo>
                    <a:pt x="4312280" y="304602"/>
                  </a:lnTo>
                  <a:lnTo>
                    <a:pt x="4315497" y="352424"/>
                  </a:lnTo>
                  <a:lnTo>
                    <a:pt x="4315497" y="708956"/>
                  </a:lnTo>
                  <a:lnTo>
                    <a:pt x="4312280" y="756778"/>
                  </a:lnTo>
                  <a:lnTo>
                    <a:pt x="4302908" y="802644"/>
                  </a:lnTo>
                  <a:lnTo>
                    <a:pt x="4287802" y="846135"/>
                  </a:lnTo>
                  <a:lnTo>
                    <a:pt x="4267381" y="886831"/>
                  </a:lnTo>
                  <a:lnTo>
                    <a:pt x="4242065" y="924312"/>
                  </a:lnTo>
                  <a:lnTo>
                    <a:pt x="4212274" y="958158"/>
                  </a:lnTo>
                  <a:lnTo>
                    <a:pt x="4178428" y="987949"/>
                  </a:lnTo>
                  <a:lnTo>
                    <a:pt x="4140948" y="1013264"/>
                  </a:lnTo>
                  <a:lnTo>
                    <a:pt x="4100252" y="1033685"/>
                  </a:lnTo>
                  <a:lnTo>
                    <a:pt x="4056760" y="1048792"/>
                  </a:lnTo>
                  <a:lnTo>
                    <a:pt x="4010894" y="1058164"/>
                  </a:lnTo>
                  <a:lnTo>
                    <a:pt x="3963072" y="1061381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750" y="2558655"/>
              <a:ext cx="9006840" cy="3263265"/>
            </a:xfrm>
            <a:custGeom>
              <a:avLst/>
              <a:gdLst/>
              <a:ahLst/>
              <a:cxnLst/>
              <a:rect l="l" t="t" r="r" b="b"/>
              <a:pathLst>
                <a:path w="9006840" h="3263265">
                  <a:moveTo>
                    <a:pt x="4315498" y="2554109"/>
                  </a:moveTo>
                  <a:lnTo>
                    <a:pt x="4312272" y="2506294"/>
                  </a:lnTo>
                  <a:lnTo>
                    <a:pt x="4302912" y="2460421"/>
                  </a:lnTo>
                  <a:lnTo>
                    <a:pt x="4287799" y="2416937"/>
                  </a:lnTo>
                  <a:lnTo>
                    <a:pt x="4267378" y="2376233"/>
                  </a:lnTo>
                  <a:lnTo>
                    <a:pt x="4242066" y="2338755"/>
                  </a:lnTo>
                  <a:lnTo>
                    <a:pt x="4212272" y="2304910"/>
                  </a:lnTo>
                  <a:lnTo>
                    <a:pt x="4178427" y="2275128"/>
                  </a:lnTo>
                  <a:lnTo>
                    <a:pt x="4140949" y="2249805"/>
                  </a:lnTo>
                  <a:lnTo>
                    <a:pt x="4100245" y="2229383"/>
                  </a:lnTo>
                  <a:lnTo>
                    <a:pt x="4056761" y="2214283"/>
                  </a:lnTo>
                  <a:lnTo>
                    <a:pt x="4010888" y="2204910"/>
                  </a:lnTo>
                  <a:lnTo>
                    <a:pt x="3963073" y="2201684"/>
                  </a:lnTo>
                  <a:lnTo>
                    <a:pt x="352412" y="2201684"/>
                  </a:lnTo>
                  <a:lnTo>
                    <a:pt x="304596" y="2204910"/>
                  </a:lnTo>
                  <a:lnTo>
                    <a:pt x="258737" y="2214283"/>
                  </a:lnTo>
                  <a:lnTo>
                    <a:pt x="215239" y="2229383"/>
                  </a:lnTo>
                  <a:lnTo>
                    <a:pt x="174548" y="2249805"/>
                  </a:lnTo>
                  <a:lnTo>
                    <a:pt x="137071" y="2275128"/>
                  </a:lnTo>
                  <a:lnTo>
                    <a:pt x="103225" y="2304910"/>
                  </a:lnTo>
                  <a:lnTo>
                    <a:pt x="73431" y="2338755"/>
                  </a:lnTo>
                  <a:lnTo>
                    <a:pt x="48120" y="2376233"/>
                  </a:lnTo>
                  <a:lnTo>
                    <a:pt x="27698" y="2416937"/>
                  </a:lnTo>
                  <a:lnTo>
                    <a:pt x="12585" y="2460421"/>
                  </a:lnTo>
                  <a:lnTo>
                    <a:pt x="3213" y="2506294"/>
                  </a:lnTo>
                  <a:lnTo>
                    <a:pt x="0" y="2554109"/>
                  </a:lnTo>
                  <a:lnTo>
                    <a:pt x="0" y="2910649"/>
                  </a:lnTo>
                  <a:lnTo>
                    <a:pt x="3213" y="2958465"/>
                  </a:lnTo>
                  <a:lnTo>
                    <a:pt x="12585" y="3004337"/>
                  </a:lnTo>
                  <a:lnTo>
                    <a:pt x="27698" y="3047822"/>
                  </a:lnTo>
                  <a:lnTo>
                    <a:pt x="48120" y="3088525"/>
                  </a:lnTo>
                  <a:lnTo>
                    <a:pt x="73431" y="3126003"/>
                  </a:lnTo>
                  <a:lnTo>
                    <a:pt x="103225" y="3159849"/>
                  </a:lnTo>
                  <a:lnTo>
                    <a:pt x="137071" y="3189643"/>
                  </a:lnTo>
                  <a:lnTo>
                    <a:pt x="174548" y="3214954"/>
                  </a:lnTo>
                  <a:lnTo>
                    <a:pt x="215239" y="3235375"/>
                  </a:lnTo>
                  <a:lnTo>
                    <a:pt x="258737" y="3250488"/>
                  </a:lnTo>
                  <a:lnTo>
                    <a:pt x="304596" y="3259848"/>
                  </a:lnTo>
                  <a:lnTo>
                    <a:pt x="352425" y="3263074"/>
                  </a:lnTo>
                  <a:lnTo>
                    <a:pt x="3963073" y="3263074"/>
                  </a:lnTo>
                  <a:lnTo>
                    <a:pt x="4010888" y="3259848"/>
                  </a:lnTo>
                  <a:lnTo>
                    <a:pt x="4056761" y="3250488"/>
                  </a:lnTo>
                  <a:lnTo>
                    <a:pt x="4100245" y="3235375"/>
                  </a:lnTo>
                  <a:lnTo>
                    <a:pt x="4140949" y="3214954"/>
                  </a:lnTo>
                  <a:lnTo>
                    <a:pt x="4178427" y="3189643"/>
                  </a:lnTo>
                  <a:lnTo>
                    <a:pt x="4212272" y="3159849"/>
                  </a:lnTo>
                  <a:lnTo>
                    <a:pt x="4242066" y="3126003"/>
                  </a:lnTo>
                  <a:lnTo>
                    <a:pt x="4267378" y="3088525"/>
                  </a:lnTo>
                  <a:lnTo>
                    <a:pt x="4287799" y="3047822"/>
                  </a:lnTo>
                  <a:lnTo>
                    <a:pt x="4302912" y="3004337"/>
                  </a:lnTo>
                  <a:lnTo>
                    <a:pt x="4312272" y="2958465"/>
                  </a:lnTo>
                  <a:lnTo>
                    <a:pt x="4315498" y="2910649"/>
                  </a:lnTo>
                  <a:lnTo>
                    <a:pt x="4315498" y="2554109"/>
                  </a:lnTo>
                  <a:close/>
                </a:path>
                <a:path w="9006840" h="3263265">
                  <a:moveTo>
                    <a:pt x="9006395" y="342252"/>
                  </a:moveTo>
                  <a:lnTo>
                    <a:pt x="8994483" y="258737"/>
                  </a:lnTo>
                  <a:lnTo>
                    <a:pt x="8979383" y="215252"/>
                  </a:lnTo>
                  <a:lnTo>
                    <a:pt x="8958961" y="174548"/>
                  </a:lnTo>
                  <a:lnTo>
                    <a:pt x="8933650" y="137071"/>
                  </a:lnTo>
                  <a:lnTo>
                    <a:pt x="8903856" y="103225"/>
                  </a:lnTo>
                  <a:lnTo>
                    <a:pt x="8870010" y="73431"/>
                  </a:lnTo>
                  <a:lnTo>
                    <a:pt x="8832532" y="48120"/>
                  </a:lnTo>
                  <a:lnTo>
                    <a:pt x="8791829" y="27698"/>
                  </a:lnTo>
                  <a:lnTo>
                    <a:pt x="8748344" y="12598"/>
                  </a:lnTo>
                  <a:lnTo>
                    <a:pt x="8702472" y="3225"/>
                  </a:lnTo>
                  <a:lnTo>
                    <a:pt x="8654656" y="0"/>
                  </a:lnTo>
                  <a:lnTo>
                    <a:pt x="5044008" y="0"/>
                  </a:lnTo>
                  <a:lnTo>
                    <a:pt x="4996180" y="3225"/>
                  </a:lnTo>
                  <a:lnTo>
                    <a:pt x="4950320" y="12598"/>
                  </a:lnTo>
                  <a:lnTo>
                    <a:pt x="4906823" y="27698"/>
                  </a:lnTo>
                  <a:lnTo>
                    <a:pt x="4866132" y="48120"/>
                  </a:lnTo>
                  <a:lnTo>
                    <a:pt x="4828654" y="73431"/>
                  </a:lnTo>
                  <a:lnTo>
                    <a:pt x="4794796" y="103225"/>
                  </a:lnTo>
                  <a:lnTo>
                    <a:pt x="4765014" y="137071"/>
                  </a:lnTo>
                  <a:lnTo>
                    <a:pt x="4739691" y="174548"/>
                  </a:lnTo>
                  <a:lnTo>
                    <a:pt x="4719269" y="215252"/>
                  </a:lnTo>
                  <a:lnTo>
                    <a:pt x="4704169" y="258737"/>
                  </a:lnTo>
                  <a:lnTo>
                    <a:pt x="4694796" y="304609"/>
                  </a:lnTo>
                  <a:lnTo>
                    <a:pt x="4691583" y="352425"/>
                  </a:lnTo>
                  <a:lnTo>
                    <a:pt x="4691583" y="625957"/>
                  </a:lnTo>
                  <a:lnTo>
                    <a:pt x="4694796" y="673785"/>
                  </a:lnTo>
                  <a:lnTo>
                    <a:pt x="4704169" y="719645"/>
                  </a:lnTo>
                  <a:lnTo>
                    <a:pt x="4719269" y="763143"/>
                  </a:lnTo>
                  <a:lnTo>
                    <a:pt x="4739691" y="803833"/>
                  </a:lnTo>
                  <a:lnTo>
                    <a:pt x="4765014" y="841311"/>
                  </a:lnTo>
                  <a:lnTo>
                    <a:pt x="4794796" y="875157"/>
                  </a:lnTo>
                  <a:lnTo>
                    <a:pt x="4828654" y="904951"/>
                  </a:lnTo>
                  <a:lnTo>
                    <a:pt x="4866132" y="930275"/>
                  </a:lnTo>
                  <a:lnTo>
                    <a:pt x="4906823" y="950683"/>
                  </a:lnTo>
                  <a:lnTo>
                    <a:pt x="4950320" y="965796"/>
                  </a:lnTo>
                  <a:lnTo>
                    <a:pt x="4996180" y="975169"/>
                  </a:lnTo>
                  <a:lnTo>
                    <a:pt x="5043995" y="978382"/>
                  </a:lnTo>
                  <a:lnTo>
                    <a:pt x="8654669" y="978382"/>
                  </a:lnTo>
                  <a:lnTo>
                    <a:pt x="8702472" y="975169"/>
                  </a:lnTo>
                  <a:lnTo>
                    <a:pt x="8748344" y="965796"/>
                  </a:lnTo>
                  <a:lnTo>
                    <a:pt x="8791829" y="950683"/>
                  </a:lnTo>
                  <a:lnTo>
                    <a:pt x="8832532" y="930275"/>
                  </a:lnTo>
                  <a:lnTo>
                    <a:pt x="8870010" y="904951"/>
                  </a:lnTo>
                  <a:lnTo>
                    <a:pt x="8903856" y="875157"/>
                  </a:lnTo>
                  <a:lnTo>
                    <a:pt x="8933650" y="841311"/>
                  </a:lnTo>
                  <a:lnTo>
                    <a:pt x="8958961" y="803833"/>
                  </a:lnTo>
                  <a:lnTo>
                    <a:pt x="8979383" y="763143"/>
                  </a:lnTo>
                  <a:lnTo>
                    <a:pt x="8994483" y="719645"/>
                  </a:lnTo>
                  <a:lnTo>
                    <a:pt x="9003855" y="673785"/>
                  </a:lnTo>
                  <a:lnTo>
                    <a:pt x="9006395" y="636143"/>
                  </a:lnTo>
                  <a:lnTo>
                    <a:pt x="9006395" y="342252"/>
                  </a:lnTo>
                  <a:close/>
                </a:path>
              </a:pathLst>
            </a:custGeom>
            <a:solidFill>
              <a:srgbClr val="FAB6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58336" y="3622758"/>
              <a:ext cx="4316095" cy="1061720"/>
            </a:xfrm>
            <a:custGeom>
              <a:avLst/>
              <a:gdLst/>
              <a:ahLst/>
              <a:cxnLst/>
              <a:rect l="l" t="t" r="r" b="b"/>
              <a:pathLst>
                <a:path w="4316095" h="1061720">
                  <a:moveTo>
                    <a:pt x="3963072" y="1061381"/>
                  </a:moveTo>
                  <a:lnTo>
                    <a:pt x="352424" y="1061381"/>
                  </a:lnTo>
                  <a:lnTo>
                    <a:pt x="304602" y="1058164"/>
                  </a:lnTo>
                  <a:lnTo>
                    <a:pt x="258736" y="1048792"/>
                  </a:lnTo>
                  <a:lnTo>
                    <a:pt x="215245" y="1033685"/>
                  </a:lnTo>
                  <a:lnTo>
                    <a:pt x="174549" y="1013264"/>
                  </a:lnTo>
                  <a:lnTo>
                    <a:pt x="137068" y="987949"/>
                  </a:lnTo>
                  <a:lnTo>
                    <a:pt x="103222" y="958158"/>
                  </a:lnTo>
                  <a:lnTo>
                    <a:pt x="73432" y="924312"/>
                  </a:lnTo>
                  <a:lnTo>
                    <a:pt x="48116" y="886831"/>
                  </a:lnTo>
                  <a:lnTo>
                    <a:pt x="27695" y="846135"/>
                  </a:lnTo>
                  <a:lnTo>
                    <a:pt x="12588" y="802644"/>
                  </a:lnTo>
                  <a:lnTo>
                    <a:pt x="3217" y="756778"/>
                  </a:lnTo>
                  <a:lnTo>
                    <a:pt x="0" y="708956"/>
                  </a:lnTo>
                  <a:lnTo>
                    <a:pt x="0" y="352424"/>
                  </a:lnTo>
                  <a:lnTo>
                    <a:pt x="3217" y="304602"/>
                  </a:lnTo>
                  <a:lnTo>
                    <a:pt x="12588" y="258736"/>
                  </a:lnTo>
                  <a:lnTo>
                    <a:pt x="27695" y="215245"/>
                  </a:lnTo>
                  <a:lnTo>
                    <a:pt x="48116" y="174549"/>
                  </a:lnTo>
                  <a:lnTo>
                    <a:pt x="73432" y="137068"/>
                  </a:lnTo>
                  <a:lnTo>
                    <a:pt x="103222" y="103222"/>
                  </a:lnTo>
                  <a:lnTo>
                    <a:pt x="137068" y="73431"/>
                  </a:lnTo>
                  <a:lnTo>
                    <a:pt x="174549" y="48116"/>
                  </a:lnTo>
                  <a:lnTo>
                    <a:pt x="215245" y="27695"/>
                  </a:lnTo>
                  <a:lnTo>
                    <a:pt x="258736" y="12588"/>
                  </a:lnTo>
                  <a:lnTo>
                    <a:pt x="304602" y="3216"/>
                  </a:lnTo>
                  <a:lnTo>
                    <a:pt x="352420" y="0"/>
                  </a:lnTo>
                  <a:lnTo>
                    <a:pt x="3963076" y="0"/>
                  </a:lnTo>
                  <a:lnTo>
                    <a:pt x="4010894" y="3216"/>
                  </a:lnTo>
                  <a:lnTo>
                    <a:pt x="4056760" y="12588"/>
                  </a:lnTo>
                  <a:lnTo>
                    <a:pt x="4100251" y="27695"/>
                  </a:lnTo>
                  <a:lnTo>
                    <a:pt x="4140947" y="48116"/>
                  </a:lnTo>
                  <a:lnTo>
                    <a:pt x="4178428" y="73431"/>
                  </a:lnTo>
                  <a:lnTo>
                    <a:pt x="4212274" y="103222"/>
                  </a:lnTo>
                  <a:lnTo>
                    <a:pt x="4242064" y="137068"/>
                  </a:lnTo>
                  <a:lnTo>
                    <a:pt x="4267380" y="174549"/>
                  </a:lnTo>
                  <a:lnTo>
                    <a:pt x="4287801" y="215245"/>
                  </a:lnTo>
                  <a:lnTo>
                    <a:pt x="4302908" y="258736"/>
                  </a:lnTo>
                  <a:lnTo>
                    <a:pt x="4312279" y="304602"/>
                  </a:lnTo>
                  <a:lnTo>
                    <a:pt x="4315497" y="352424"/>
                  </a:lnTo>
                  <a:lnTo>
                    <a:pt x="4315497" y="708956"/>
                  </a:lnTo>
                  <a:lnTo>
                    <a:pt x="4312279" y="756778"/>
                  </a:lnTo>
                  <a:lnTo>
                    <a:pt x="4302908" y="802644"/>
                  </a:lnTo>
                  <a:lnTo>
                    <a:pt x="4287801" y="846135"/>
                  </a:lnTo>
                  <a:lnTo>
                    <a:pt x="4267380" y="886831"/>
                  </a:lnTo>
                  <a:lnTo>
                    <a:pt x="4242064" y="924312"/>
                  </a:lnTo>
                  <a:lnTo>
                    <a:pt x="4212274" y="958158"/>
                  </a:lnTo>
                  <a:lnTo>
                    <a:pt x="4178428" y="987949"/>
                  </a:lnTo>
                  <a:lnTo>
                    <a:pt x="4140947" y="1013264"/>
                  </a:lnTo>
                  <a:lnTo>
                    <a:pt x="4100251" y="1033685"/>
                  </a:lnTo>
                  <a:lnTo>
                    <a:pt x="4056760" y="1048792"/>
                  </a:lnTo>
                  <a:lnTo>
                    <a:pt x="4010894" y="1058164"/>
                  </a:lnTo>
                  <a:lnTo>
                    <a:pt x="3963072" y="1061381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8336" y="4768633"/>
              <a:ext cx="4315460" cy="1053465"/>
            </a:xfrm>
            <a:custGeom>
              <a:avLst/>
              <a:gdLst/>
              <a:ahLst/>
              <a:cxnLst/>
              <a:rect l="l" t="t" r="r" b="b"/>
              <a:pathLst>
                <a:path w="4315459" h="1053464">
                  <a:moveTo>
                    <a:pt x="3963072" y="1053087"/>
                  </a:moveTo>
                  <a:lnTo>
                    <a:pt x="352423" y="1053087"/>
                  </a:lnTo>
                  <a:lnTo>
                    <a:pt x="304602" y="1049870"/>
                  </a:lnTo>
                  <a:lnTo>
                    <a:pt x="258735" y="1040499"/>
                  </a:lnTo>
                  <a:lnTo>
                    <a:pt x="215244" y="1025392"/>
                  </a:lnTo>
                  <a:lnTo>
                    <a:pt x="174548" y="1004971"/>
                  </a:lnTo>
                  <a:lnTo>
                    <a:pt x="137068" y="979655"/>
                  </a:lnTo>
                  <a:lnTo>
                    <a:pt x="103222" y="949865"/>
                  </a:lnTo>
                  <a:lnTo>
                    <a:pt x="73431" y="916019"/>
                  </a:lnTo>
                  <a:lnTo>
                    <a:pt x="48115" y="878538"/>
                  </a:lnTo>
                  <a:lnTo>
                    <a:pt x="27694" y="837842"/>
                  </a:lnTo>
                  <a:lnTo>
                    <a:pt x="12588" y="794351"/>
                  </a:lnTo>
                  <a:lnTo>
                    <a:pt x="3216" y="748485"/>
                  </a:lnTo>
                  <a:lnTo>
                    <a:pt x="0" y="700669"/>
                  </a:lnTo>
                  <a:lnTo>
                    <a:pt x="0" y="352418"/>
                  </a:lnTo>
                  <a:lnTo>
                    <a:pt x="3216" y="304602"/>
                  </a:lnTo>
                  <a:lnTo>
                    <a:pt x="12588" y="258736"/>
                  </a:lnTo>
                  <a:lnTo>
                    <a:pt x="27694" y="215245"/>
                  </a:lnTo>
                  <a:lnTo>
                    <a:pt x="48115" y="174549"/>
                  </a:lnTo>
                  <a:lnTo>
                    <a:pt x="73431" y="137068"/>
                  </a:lnTo>
                  <a:lnTo>
                    <a:pt x="103222" y="103222"/>
                  </a:lnTo>
                  <a:lnTo>
                    <a:pt x="137068" y="73432"/>
                  </a:lnTo>
                  <a:lnTo>
                    <a:pt x="174548" y="48116"/>
                  </a:lnTo>
                  <a:lnTo>
                    <a:pt x="215244" y="27695"/>
                  </a:lnTo>
                  <a:lnTo>
                    <a:pt x="258735" y="12588"/>
                  </a:lnTo>
                  <a:lnTo>
                    <a:pt x="304602" y="3217"/>
                  </a:lnTo>
                  <a:lnTo>
                    <a:pt x="352424" y="0"/>
                  </a:lnTo>
                  <a:lnTo>
                    <a:pt x="3963071" y="0"/>
                  </a:lnTo>
                  <a:lnTo>
                    <a:pt x="4010893" y="3217"/>
                  </a:lnTo>
                  <a:lnTo>
                    <a:pt x="4056759" y="12588"/>
                  </a:lnTo>
                  <a:lnTo>
                    <a:pt x="4100251" y="27695"/>
                  </a:lnTo>
                  <a:lnTo>
                    <a:pt x="4140947" y="48116"/>
                  </a:lnTo>
                  <a:lnTo>
                    <a:pt x="4178428" y="73432"/>
                  </a:lnTo>
                  <a:lnTo>
                    <a:pt x="4212273" y="103222"/>
                  </a:lnTo>
                  <a:lnTo>
                    <a:pt x="4242064" y="137068"/>
                  </a:lnTo>
                  <a:lnTo>
                    <a:pt x="4267380" y="174549"/>
                  </a:lnTo>
                  <a:lnTo>
                    <a:pt x="4287801" y="215245"/>
                  </a:lnTo>
                  <a:lnTo>
                    <a:pt x="4302908" y="258736"/>
                  </a:lnTo>
                  <a:lnTo>
                    <a:pt x="4312279" y="304602"/>
                  </a:lnTo>
                  <a:lnTo>
                    <a:pt x="4315193" y="347910"/>
                  </a:lnTo>
                  <a:lnTo>
                    <a:pt x="4315193" y="705177"/>
                  </a:lnTo>
                  <a:lnTo>
                    <a:pt x="4312279" y="748485"/>
                  </a:lnTo>
                  <a:lnTo>
                    <a:pt x="4302908" y="794351"/>
                  </a:lnTo>
                  <a:lnTo>
                    <a:pt x="4287801" y="837842"/>
                  </a:lnTo>
                  <a:lnTo>
                    <a:pt x="4267380" y="878538"/>
                  </a:lnTo>
                  <a:lnTo>
                    <a:pt x="4242064" y="916019"/>
                  </a:lnTo>
                  <a:lnTo>
                    <a:pt x="4212273" y="949865"/>
                  </a:lnTo>
                  <a:lnTo>
                    <a:pt x="4178428" y="979655"/>
                  </a:lnTo>
                  <a:lnTo>
                    <a:pt x="4140947" y="1004971"/>
                  </a:lnTo>
                  <a:lnTo>
                    <a:pt x="4100251" y="1025392"/>
                  </a:lnTo>
                  <a:lnTo>
                    <a:pt x="4056759" y="1040499"/>
                  </a:lnTo>
                  <a:lnTo>
                    <a:pt x="4010893" y="1049870"/>
                  </a:lnTo>
                  <a:lnTo>
                    <a:pt x="3963072" y="1053087"/>
                  </a:lnTo>
                  <a:close/>
                </a:path>
              </a:pathLst>
            </a:custGeom>
            <a:solidFill>
              <a:srgbClr val="FAB6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5160" y="2209562"/>
            <a:ext cx="4072254" cy="343407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algn="ctr">
              <a:lnSpc>
                <a:spcPct val="157800"/>
              </a:lnSpc>
              <a:spcBef>
                <a:spcPts val="60"/>
              </a:spcBef>
            </a:pPr>
            <a:r>
              <a:rPr sz="4650" b="1" spc="4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650" b="1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650" b="1" spc="4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650" b="1" spc="8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650" b="1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650" b="1" spc="4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650" b="1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650" b="1" spc="-1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650" b="1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650" b="1" spc="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650" b="1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650" b="1" spc="1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650" b="1" spc="6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4800" b="1" spc="120" dirty="0">
                <a:latin typeface="Trebuchet MS"/>
                <a:cs typeface="Trebuchet MS"/>
              </a:rPr>
              <a:t>Monitoring </a:t>
            </a:r>
            <a:r>
              <a:rPr sz="4800" b="1" spc="125" dirty="0">
                <a:latin typeface="Trebuchet MS"/>
                <a:cs typeface="Trebuchet MS"/>
              </a:rPr>
              <a:t> </a:t>
            </a:r>
            <a:r>
              <a:rPr sz="4800" b="1" spc="30" dirty="0">
                <a:latin typeface="Trebuchet MS"/>
                <a:cs typeface="Trebuchet MS"/>
              </a:rPr>
              <a:t>Pipeline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481830" algn="ctr">
              <a:lnSpc>
                <a:spcPct val="100000"/>
              </a:lnSpc>
              <a:spcBef>
                <a:spcPts val="114"/>
              </a:spcBef>
            </a:pPr>
            <a:r>
              <a:rPr spc="160" dirty="0"/>
              <a:t>Automation</a:t>
            </a:r>
          </a:p>
          <a:p>
            <a:pPr marL="4498340" algn="ctr">
              <a:lnSpc>
                <a:spcPct val="100000"/>
              </a:lnSpc>
              <a:spcBef>
                <a:spcPts val="3565"/>
              </a:spcBef>
            </a:pPr>
            <a:r>
              <a:rPr sz="4350" spc="145" dirty="0">
                <a:solidFill>
                  <a:srgbClr val="000000"/>
                </a:solidFill>
              </a:rPr>
              <a:t>Scheduling</a:t>
            </a:r>
            <a:endParaRPr sz="4350"/>
          </a:p>
          <a:p>
            <a:pPr marL="4483100" algn="ctr">
              <a:lnSpc>
                <a:spcPct val="100000"/>
              </a:lnSpc>
              <a:spcBef>
                <a:spcPts val="3485"/>
              </a:spcBef>
            </a:pPr>
            <a:r>
              <a:rPr sz="4850" spc="150" dirty="0">
                <a:solidFill>
                  <a:srgbClr val="000000"/>
                </a:solidFill>
              </a:rPr>
              <a:t>Python</a:t>
            </a:r>
            <a:endParaRPr sz="48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55" y="1166038"/>
            <a:ext cx="9664700" cy="11254740"/>
            <a:chOff x="95555" y="1166038"/>
            <a:chExt cx="9664700" cy="11254740"/>
          </a:xfrm>
        </p:grpSpPr>
        <p:sp>
          <p:nvSpPr>
            <p:cNvPr id="3" name="object 3"/>
            <p:cNvSpPr/>
            <p:nvPr/>
          </p:nvSpPr>
          <p:spPr>
            <a:xfrm>
              <a:off x="143180" y="1213663"/>
              <a:ext cx="9569450" cy="11159490"/>
            </a:xfrm>
            <a:custGeom>
              <a:avLst/>
              <a:gdLst/>
              <a:ahLst/>
              <a:cxnLst/>
              <a:rect l="l" t="t" r="r" b="b"/>
              <a:pathLst>
                <a:path w="9569450" h="11159490">
                  <a:moveTo>
                    <a:pt x="95248" y="0"/>
                  </a:moveTo>
                  <a:lnTo>
                    <a:pt x="9473654" y="0"/>
                  </a:lnTo>
                  <a:lnTo>
                    <a:pt x="9492323" y="1847"/>
                  </a:lnTo>
                  <a:lnTo>
                    <a:pt x="9541005" y="27897"/>
                  </a:lnTo>
                  <a:lnTo>
                    <a:pt x="9567057" y="76579"/>
                  </a:lnTo>
                  <a:lnTo>
                    <a:pt x="9568904" y="95248"/>
                  </a:lnTo>
                  <a:lnTo>
                    <a:pt x="9568904" y="11063991"/>
                  </a:lnTo>
                  <a:lnTo>
                    <a:pt x="9552900" y="11116835"/>
                  </a:lnTo>
                  <a:lnTo>
                    <a:pt x="9510104" y="11151989"/>
                  </a:lnTo>
                  <a:lnTo>
                    <a:pt x="9473654" y="11159240"/>
                  </a:lnTo>
                  <a:lnTo>
                    <a:pt x="95248" y="11159240"/>
                  </a:lnTo>
                  <a:lnTo>
                    <a:pt x="42404" y="11143237"/>
                  </a:lnTo>
                  <a:lnTo>
                    <a:pt x="7250" y="11100441"/>
                  </a:lnTo>
                  <a:lnTo>
                    <a:pt x="0" y="11063991"/>
                  </a:lnTo>
                  <a:lnTo>
                    <a:pt x="0" y="95248"/>
                  </a:lnTo>
                  <a:lnTo>
                    <a:pt x="16002" y="42404"/>
                  </a:lnTo>
                  <a:lnTo>
                    <a:pt x="58798" y="7250"/>
                  </a:lnTo>
                  <a:lnTo>
                    <a:pt x="95248" y="0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400" y="1629946"/>
              <a:ext cx="9395460" cy="888365"/>
            </a:xfrm>
            <a:custGeom>
              <a:avLst/>
              <a:gdLst/>
              <a:ahLst/>
              <a:cxnLst/>
              <a:rect l="l" t="t" r="r" b="b"/>
              <a:pathLst>
                <a:path w="9395460" h="888364">
                  <a:moveTo>
                    <a:pt x="9234664" y="887853"/>
                  </a:moveTo>
                  <a:lnTo>
                    <a:pt x="161923" y="887853"/>
                  </a:lnTo>
                  <a:lnTo>
                    <a:pt x="130187" y="884713"/>
                  </a:lnTo>
                  <a:lnTo>
                    <a:pt x="72088" y="860648"/>
                  </a:lnTo>
                  <a:lnTo>
                    <a:pt x="27205" y="815764"/>
                  </a:lnTo>
                  <a:lnTo>
                    <a:pt x="3140" y="757665"/>
                  </a:lnTo>
                  <a:lnTo>
                    <a:pt x="0" y="725928"/>
                  </a:lnTo>
                  <a:lnTo>
                    <a:pt x="0" y="161924"/>
                  </a:lnTo>
                  <a:lnTo>
                    <a:pt x="12325" y="99958"/>
                  </a:lnTo>
                  <a:lnTo>
                    <a:pt x="47426" y="47426"/>
                  </a:lnTo>
                  <a:lnTo>
                    <a:pt x="99958" y="12325"/>
                  </a:lnTo>
                  <a:lnTo>
                    <a:pt x="161924" y="0"/>
                  </a:lnTo>
                  <a:lnTo>
                    <a:pt x="9234663" y="0"/>
                  </a:lnTo>
                  <a:lnTo>
                    <a:pt x="9296629" y="12325"/>
                  </a:lnTo>
                  <a:lnTo>
                    <a:pt x="9349162" y="47426"/>
                  </a:lnTo>
                  <a:lnTo>
                    <a:pt x="9384262" y="99958"/>
                  </a:lnTo>
                  <a:lnTo>
                    <a:pt x="9395291" y="148811"/>
                  </a:lnTo>
                  <a:lnTo>
                    <a:pt x="9395291" y="739041"/>
                  </a:lnTo>
                  <a:lnTo>
                    <a:pt x="9384262" y="787894"/>
                  </a:lnTo>
                  <a:lnTo>
                    <a:pt x="9349162" y="840426"/>
                  </a:lnTo>
                  <a:lnTo>
                    <a:pt x="9296629" y="875527"/>
                  </a:lnTo>
                  <a:lnTo>
                    <a:pt x="9234664" y="887853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61278" y="7945"/>
            <a:ext cx="2328545" cy="692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320">
              <a:lnSpc>
                <a:spcPct val="103899"/>
              </a:lnSpc>
              <a:spcBef>
                <a:spcPts val="50"/>
              </a:spcBef>
            </a:pPr>
            <a:r>
              <a:rPr sz="1450" b="1" spc="25" dirty="0">
                <a:solidFill>
                  <a:srgbClr val="FFFFFF"/>
                </a:solidFill>
                <a:latin typeface="Tahoma"/>
                <a:cs typeface="Tahoma"/>
              </a:rPr>
              <a:t>Architect-Data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 Engineering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9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Analytics </a:t>
            </a:r>
            <a:r>
              <a:rPr sz="1450" b="1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60" dirty="0">
                <a:solidFill>
                  <a:srgbClr val="FFFFFF"/>
                </a:solidFill>
                <a:latin typeface="Tahoma"/>
                <a:cs typeface="Tahoma"/>
              </a:rPr>
              <a:t>Career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Tahoma"/>
                <a:cs typeface="Tahoma"/>
              </a:rPr>
              <a:t>Transition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Tahoma"/>
                <a:cs typeface="Tahoma"/>
              </a:rPr>
              <a:t>Coach</a:t>
            </a:r>
            <a:endParaRPr sz="1350" dirty="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872" y="3053344"/>
            <a:ext cx="7672801" cy="426887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369" y="8211134"/>
            <a:ext cx="7734754" cy="27363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85034" y="1757998"/>
            <a:ext cx="92856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spc="585" dirty="0">
                <a:latin typeface="Trebuchet MS"/>
                <a:cs typeface="Trebuchet MS"/>
              </a:rPr>
              <a:t>W</a:t>
            </a:r>
            <a:r>
              <a:rPr sz="3350" b="1" spc="505" dirty="0">
                <a:latin typeface="Trebuchet MS"/>
                <a:cs typeface="Trebuchet MS"/>
              </a:rPr>
              <a:t>a</a:t>
            </a:r>
            <a:r>
              <a:rPr sz="3350" b="1" spc="345" dirty="0">
                <a:latin typeface="Trebuchet MS"/>
                <a:cs typeface="Trebuchet MS"/>
              </a:rPr>
              <a:t>y</a:t>
            </a:r>
            <a:r>
              <a:rPr sz="3350" b="1" spc="440" dirty="0">
                <a:latin typeface="Trebuchet MS"/>
                <a:cs typeface="Trebuchet MS"/>
              </a:rPr>
              <a:t>s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40" dirty="0">
                <a:latin typeface="Trebuchet MS"/>
                <a:cs typeface="Trebuchet MS"/>
              </a:rPr>
              <a:t>t</a:t>
            </a:r>
            <a:r>
              <a:rPr sz="3350" b="1" spc="250" dirty="0">
                <a:latin typeface="Trebuchet MS"/>
                <a:cs typeface="Trebuchet MS"/>
              </a:rPr>
              <a:t>o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380" dirty="0">
                <a:latin typeface="Trebuchet MS"/>
                <a:cs typeface="Trebuchet MS"/>
              </a:rPr>
              <a:t>V</a:t>
            </a:r>
            <a:r>
              <a:rPr sz="3350" b="1" spc="-5" dirty="0">
                <a:latin typeface="Trebuchet MS"/>
                <a:cs typeface="Trebuchet MS"/>
              </a:rPr>
              <a:t>i</a:t>
            </a:r>
            <a:r>
              <a:rPr sz="3350" b="1" spc="150" dirty="0">
                <a:latin typeface="Trebuchet MS"/>
                <a:cs typeface="Trebuchet MS"/>
              </a:rPr>
              <a:t>e</a:t>
            </a:r>
            <a:r>
              <a:rPr sz="3350" b="1" spc="295" dirty="0">
                <a:latin typeface="Trebuchet MS"/>
                <a:cs typeface="Trebuchet MS"/>
              </a:rPr>
              <a:t>w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505" dirty="0">
                <a:latin typeface="Trebuchet MS"/>
                <a:cs typeface="Trebuchet MS"/>
              </a:rPr>
              <a:t>a</a:t>
            </a:r>
            <a:r>
              <a:rPr sz="3350" b="1" spc="295" dirty="0">
                <a:latin typeface="Trebuchet MS"/>
                <a:cs typeface="Trebuchet MS"/>
              </a:rPr>
              <a:t>n</a:t>
            </a:r>
            <a:r>
              <a:rPr sz="3350" b="1" spc="345" dirty="0">
                <a:latin typeface="Trebuchet MS"/>
                <a:cs typeface="Trebuchet MS"/>
              </a:rPr>
              <a:t>d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600" dirty="0">
                <a:latin typeface="Trebuchet MS"/>
                <a:cs typeface="Trebuchet MS"/>
              </a:rPr>
              <a:t>M</a:t>
            </a:r>
            <a:r>
              <a:rPr sz="3350" b="1" spc="505" dirty="0">
                <a:latin typeface="Trebuchet MS"/>
                <a:cs typeface="Trebuchet MS"/>
              </a:rPr>
              <a:t>a</a:t>
            </a:r>
            <a:r>
              <a:rPr sz="3350" b="1" spc="295" dirty="0">
                <a:latin typeface="Trebuchet MS"/>
                <a:cs typeface="Trebuchet MS"/>
              </a:rPr>
              <a:t>n</a:t>
            </a:r>
            <a:r>
              <a:rPr sz="3350" b="1" spc="505" dirty="0">
                <a:latin typeface="Trebuchet MS"/>
                <a:cs typeface="Trebuchet MS"/>
              </a:rPr>
              <a:t>a</a:t>
            </a:r>
            <a:r>
              <a:rPr sz="3350" b="1" spc="610" dirty="0">
                <a:latin typeface="Trebuchet MS"/>
                <a:cs typeface="Trebuchet MS"/>
              </a:rPr>
              <a:t>g</a:t>
            </a:r>
            <a:r>
              <a:rPr sz="3350" b="1" spc="150" dirty="0">
                <a:latin typeface="Trebuchet MS"/>
                <a:cs typeface="Trebuchet MS"/>
              </a:rPr>
              <a:t>e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300" dirty="0">
                <a:latin typeface="Trebuchet MS"/>
                <a:cs typeface="Trebuchet MS"/>
              </a:rPr>
              <a:t>D</a:t>
            </a:r>
            <a:r>
              <a:rPr sz="3350" b="1" spc="365" dirty="0">
                <a:latin typeface="Trebuchet MS"/>
                <a:cs typeface="Trebuchet MS"/>
              </a:rPr>
              <a:t>A</a:t>
            </a:r>
            <a:r>
              <a:rPr sz="3350" b="1" spc="320" dirty="0">
                <a:latin typeface="Trebuchet MS"/>
                <a:cs typeface="Trebuchet MS"/>
              </a:rPr>
              <a:t>G</a:t>
            </a:r>
            <a:r>
              <a:rPr sz="3350" b="1" spc="440" dirty="0">
                <a:latin typeface="Trebuchet MS"/>
                <a:cs typeface="Trebuchet MS"/>
              </a:rPr>
              <a:t>s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-5" dirty="0">
                <a:latin typeface="Trebuchet MS"/>
                <a:cs typeface="Trebuchet MS"/>
              </a:rPr>
              <a:t>i</a:t>
            </a:r>
            <a:r>
              <a:rPr sz="3350" b="1" spc="295" dirty="0">
                <a:latin typeface="Trebuchet MS"/>
                <a:cs typeface="Trebuchet MS"/>
              </a:rPr>
              <a:t>n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365" dirty="0">
                <a:latin typeface="Trebuchet MS"/>
                <a:cs typeface="Trebuchet MS"/>
              </a:rPr>
              <a:t>A</a:t>
            </a:r>
            <a:r>
              <a:rPr sz="3350" b="1" spc="-5" dirty="0">
                <a:latin typeface="Trebuchet MS"/>
                <a:cs typeface="Trebuchet MS"/>
              </a:rPr>
              <a:t>i</a:t>
            </a:r>
            <a:r>
              <a:rPr sz="3350" b="1" spc="10" dirty="0">
                <a:latin typeface="Trebuchet MS"/>
                <a:cs typeface="Trebuchet MS"/>
              </a:rPr>
              <a:t>r</a:t>
            </a:r>
            <a:r>
              <a:rPr sz="3350" b="1" spc="-25" dirty="0">
                <a:latin typeface="Trebuchet MS"/>
                <a:cs typeface="Trebuchet MS"/>
              </a:rPr>
              <a:t>f</a:t>
            </a:r>
            <a:r>
              <a:rPr sz="3350" b="1" spc="5" dirty="0">
                <a:latin typeface="Trebuchet MS"/>
                <a:cs typeface="Trebuchet MS"/>
              </a:rPr>
              <a:t>l</a:t>
            </a:r>
            <a:r>
              <a:rPr sz="3350" b="1" spc="250" dirty="0">
                <a:latin typeface="Trebuchet MS"/>
                <a:cs typeface="Trebuchet MS"/>
              </a:rPr>
              <a:t>o</a:t>
            </a:r>
            <a:r>
              <a:rPr sz="3350" b="1" spc="295" dirty="0">
                <a:latin typeface="Trebuchet MS"/>
                <a:cs typeface="Trebuchet MS"/>
              </a:rPr>
              <a:t>w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594" y="1076030"/>
            <a:ext cx="9664700" cy="11254740"/>
            <a:chOff x="134594" y="1076030"/>
            <a:chExt cx="9664700" cy="11254740"/>
          </a:xfrm>
        </p:grpSpPr>
        <p:sp>
          <p:nvSpPr>
            <p:cNvPr id="3" name="object 3"/>
            <p:cNvSpPr/>
            <p:nvPr/>
          </p:nvSpPr>
          <p:spPr>
            <a:xfrm>
              <a:off x="182219" y="1123655"/>
              <a:ext cx="9569450" cy="11159490"/>
            </a:xfrm>
            <a:custGeom>
              <a:avLst/>
              <a:gdLst/>
              <a:ahLst/>
              <a:cxnLst/>
              <a:rect l="l" t="t" r="r" b="b"/>
              <a:pathLst>
                <a:path w="9569450" h="11159490">
                  <a:moveTo>
                    <a:pt x="95248" y="0"/>
                  </a:moveTo>
                  <a:lnTo>
                    <a:pt x="9473654" y="0"/>
                  </a:lnTo>
                  <a:lnTo>
                    <a:pt x="9492323" y="1847"/>
                  </a:lnTo>
                  <a:lnTo>
                    <a:pt x="9541005" y="27897"/>
                  </a:lnTo>
                  <a:lnTo>
                    <a:pt x="9567057" y="76579"/>
                  </a:lnTo>
                  <a:lnTo>
                    <a:pt x="9568904" y="95248"/>
                  </a:lnTo>
                  <a:lnTo>
                    <a:pt x="9568904" y="11063991"/>
                  </a:lnTo>
                  <a:lnTo>
                    <a:pt x="9552900" y="11116835"/>
                  </a:lnTo>
                  <a:lnTo>
                    <a:pt x="9510104" y="11151989"/>
                  </a:lnTo>
                  <a:lnTo>
                    <a:pt x="9473654" y="11159240"/>
                  </a:lnTo>
                  <a:lnTo>
                    <a:pt x="95248" y="11159240"/>
                  </a:lnTo>
                  <a:lnTo>
                    <a:pt x="42404" y="11143237"/>
                  </a:lnTo>
                  <a:lnTo>
                    <a:pt x="7250" y="11100441"/>
                  </a:lnTo>
                  <a:lnTo>
                    <a:pt x="1847" y="11082660"/>
                  </a:lnTo>
                  <a:lnTo>
                    <a:pt x="0" y="11063991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594" y="1076030"/>
              <a:ext cx="190498" cy="1904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6886" y="1582975"/>
              <a:ext cx="9265285" cy="966469"/>
            </a:xfrm>
            <a:custGeom>
              <a:avLst/>
              <a:gdLst/>
              <a:ahLst/>
              <a:cxnLst/>
              <a:rect l="l" t="t" r="r" b="b"/>
              <a:pathLst>
                <a:path w="9265285" h="966469">
                  <a:moveTo>
                    <a:pt x="9103424" y="966138"/>
                  </a:moveTo>
                  <a:lnTo>
                    <a:pt x="161925" y="966138"/>
                  </a:lnTo>
                  <a:lnTo>
                    <a:pt x="130187" y="962998"/>
                  </a:lnTo>
                  <a:lnTo>
                    <a:pt x="72088" y="938933"/>
                  </a:lnTo>
                  <a:lnTo>
                    <a:pt x="27205" y="894049"/>
                  </a:lnTo>
                  <a:lnTo>
                    <a:pt x="3140" y="835951"/>
                  </a:lnTo>
                  <a:lnTo>
                    <a:pt x="0" y="804213"/>
                  </a:lnTo>
                  <a:lnTo>
                    <a:pt x="0" y="161924"/>
                  </a:lnTo>
                  <a:lnTo>
                    <a:pt x="12325" y="99958"/>
                  </a:lnTo>
                  <a:lnTo>
                    <a:pt x="47426" y="47425"/>
                  </a:lnTo>
                  <a:lnTo>
                    <a:pt x="99958" y="12325"/>
                  </a:lnTo>
                  <a:lnTo>
                    <a:pt x="161918" y="0"/>
                  </a:lnTo>
                  <a:lnTo>
                    <a:pt x="9103431" y="0"/>
                  </a:lnTo>
                  <a:lnTo>
                    <a:pt x="9165390" y="12325"/>
                  </a:lnTo>
                  <a:lnTo>
                    <a:pt x="9217922" y="47425"/>
                  </a:lnTo>
                  <a:lnTo>
                    <a:pt x="9253023" y="99958"/>
                  </a:lnTo>
                  <a:lnTo>
                    <a:pt x="9265126" y="159676"/>
                  </a:lnTo>
                  <a:lnTo>
                    <a:pt x="9265126" y="806461"/>
                  </a:lnTo>
                  <a:lnTo>
                    <a:pt x="9253023" y="866179"/>
                  </a:lnTo>
                  <a:lnTo>
                    <a:pt x="9217922" y="918712"/>
                  </a:lnTo>
                  <a:lnTo>
                    <a:pt x="9165390" y="953813"/>
                  </a:lnTo>
                  <a:lnTo>
                    <a:pt x="9103424" y="966138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61278" y="7945"/>
            <a:ext cx="2328545" cy="692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320">
              <a:lnSpc>
                <a:spcPct val="103899"/>
              </a:lnSpc>
              <a:spcBef>
                <a:spcPts val="50"/>
              </a:spcBef>
            </a:pPr>
            <a:r>
              <a:rPr sz="1450" b="1" spc="25" dirty="0">
                <a:solidFill>
                  <a:srgbClr val="FFFFFF"/>
                </a:solidFill>
                <a:latin typeface="Tahoma"/>
                <a:cs typeface="Tahoma"/>
              </a:rPr>
              <a:t>Architect-Data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 Engineering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9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Analytics </a:t>
            </a:r>
            <a:r>
              <a:rPr sz="1450" b="1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60" dirty="0">
                <a:solidFill>
                  <a:srgbClr val="FFFFFF"/>
                </a:solidFill>
                <a:latin typeface="Tahoma"/>
                <a:cs typeface="Tahoma"/>
              </a:rPr>
              <a:t>Career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Tahoma"/>
                <a:cs typeface="Tahoma"/>
              </a:rPr>
              <a:t>Transition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Tahoma"/>
                <a:cs typeface="Tahoma"/>
              </a:rPr>
              <a:t>Coach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628" y="3179197"/>
            <a:ext cx="9106082" cy="25717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8717" y="1772249"/>
            <a:ext cx="88963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570" dirty="0">
                <a:latin typeface="Trebuchet MS"/>
                <a:cs typeface="Trebuchet MS"/>
              </a:rPr>
              <a:t>W</a:t>
            </a:r>
            <a:r>
              <a:rPr sz="3200" b="1" spc="490" dirty="0">
                <a:latin typeface="Trebuchet MS"/>
                <a:cs typeface="Trebuchet MS"/>
              </a:rPr>
              <a:t>a</a:t>
            </a:r>
            <a:r>
              <a:rPr sz="3200" b="1" spc="335" dirty="0">
                <a:latin typeface="Trebuchet MS"/>
                <a:cs typeface="Trebuchet MS"/>
              </a:rPr>
              <a:t>y</a:t>
            </a:r>
            <a:r>
              <a:rPr sz="3200" b="1" spc="425" dirty="0">
                <a:latin typeface="Trebuchet MS"/>
                <a:cs typeface="Trebuchet MS"/>
              </a:rPr>
              <a:t>s</a:t>
            </a:r>
            <a:r>
              <a:rPr sz="3200" b="1" spc="-280" dirty="0">
                <a:latin typeface="Trebuchet MS"/>
                <a:cs typeface="Trebuchet MS"/>
              </a:rPr>
              <a:t> </a:t>
            </a:r>
            <a:r>
              <a:rPr sz="3200" b="1" spc="40" dirty="0">
                <a:latin typeface="Trebuchet MS"/>
                <a:cs typeface="Trebuchet MS"/>
              </a:rPr>
              <a:t>t</a:t>
            </a:r>
            <a:r>
              <a:rPr sz="3200" b="1" spc="245" dirty="0">
                <a:latin typeface="Trebuchet MS"/>
                <a:cs typeface="Trebuchet MS"/>
              </a:rPr>
              <a:t>o</a:t>
            </a:r>
            <a:r>
              <a:rPr sz="3200" b="1" spc="-280" dirty="0">
                <a:latin typeface="Trebuchet MS"/>
                <a:cs typeface="Trebuchet MS"/>
              </a:rPr>
              <a:t> </a:t>
            </a:r>
            <a:r>
              <a:rPr sz="3200" b="1" spc="370" dirty="0">
                <a:latin typeface="Trebuchet MS"/>
                <a:cs typeface="Trebuchet MS"/>
              </a:rPr>
              <a:t>V</a:t>
            </a:r>
            <a:r>
              <a:rPr sz="3200" b="1" spc="-5" dirty="0">
                <a:latin typeface="Trebuchet MS"/>
                <a:cs typeface="Trebuchet MS"/>
              </a:rPr>
              <a:t>i</a:t>
            </a:r>
            <a:r>
              <a:rPr sz="3200" b="1" spc="150" dirty="0">
                <a:latin typeface="Trebuchet MS"/>
                <a:cs typeface="Trebuchet MS"/>
              </a:rPr>
              <a:t>e</a:t>
            </a:r>
            <a:r>
              <a:rPr sz="3200" b="1" spc="290" dirty="0">
                <a:latin typeface="Trebuchet MS"/>
                <a:cs typeface="Trebuchet MS"/>
              </a:rPr>
              <a:t>w</a:t>
            </a:r>
            <a:r>
              <a:rPr sz="3200" b="1" spc="-280" dirty="0">
                <a:latin typeface="Trebuchet MS"/>
                <a:cs typeface="Trebuchet MS"/>
              </a:rPr>
              <a:t> </a:t>
            </a:r>
            <a:r>
              <a:rPr sz="3200" b="1" spc="490" dirty="0">
                <a:latin typeface="Trebuchet MS"/>
                <a:cs typeface="Trebuchet MS"/>
              </a:rPr>
              <a:t>a</a:t>
            </a:r>
            <a:r>
              <a:rPr sz="3200" b="1" spc="290" dirty="0">
                <a:latin typeface="Trebuchet MS"/>
                <a:cs typeface="Trebuchet MS"/>
              </a:rPr>
              <a:t>n</a:t>
            </a:r>
            <a:r>
              <a:rPr sz="3200" b="1" spc="335" dirty="0">
                <a:latin typeface="Trebuchet MS"/>
                <a:cs typeface="Trebuchet MS"/>
              </a:rPr>
              <a:t>d</a:t>
            </a:r>
            <a:r>
              <a:rPr sz="3200" b="1" spc="-280" dirty="0">
                <a:latin typeface="Trebuchet MS"/>
                <a:cs typeface="Trebuchet MS"/>
              </a:rPr>
              <a:t> </a:t>
            </a:r>
            <a:r>
              <a:rPr sz="3200" b="1" spc="580" dirty="0">
                <a:latin typeface="Trebuchet MS"/>
                <a:cs typeface="Trebuchet MS"/>
              </a:rPr>
              <a:t>M</a:t>
            </a:r>
            <a:r>
              <a:rPr sz="3200" b="1" spc="490" dirty="0">
                <a:latin typeface="Trebuchet MS"/>
                <a:cs typeface="Trebuchet MS"/>
              </a:rPr>
              <a:t>a</a:t>
            </a:r>
            <a:r>
              <a:rPr sz="3200" b="1" spc="290" dirty="0">
                <a:latin typeface="Trebuchet MS"/>
                <a:cs typeface="Trebuchet MS"/>
              </a:rPr>
              <a:t>n</a:t>
            </a:r>
            <a:r>
              <a:rPr sz="3200" b="1" spc="490" dirty="0">
                <a:latin typeface="Trebuchet MS"/>
                <a:cs typeface="Trebuchet MS"/>
              </a:rPr>
              <a:t>a</a:t>
            </a:r>
            <a:r>
              <a:rPr sz="3200" b="1" spc="585" dirty="0">
                <a:latin typeface="Trebuchet MS"/>
                <a:cs typeface="Trebuchet MS"/>
              </a:rPr>
              <a:t>g</a:t>
            </a:r>
            <a:r>
              <a:rPr sz="3200" b="1" spc="150" dirty="0">
                <a:latin typeface="Trebuchet MS"/>
                <a:cs typeface="Trebuchet MS"/>
              </a:rPr>
              <a:t>e</a:t>
            </a:r>
            <a:r>
              <a:rPr sz="3200" b="1" spc="-280" dirty="0">
                <a:latin typeface="Trebuchet MS"/>
                <a:cs typeface="Trebuchet MS"/>
              </a:rPr>
              <a:t> </a:t>
            </a:r>
            <a:r>
              <a:rPr sz="3200" b="1" spc="290" dirty="0">
                <a:latin typeface="Trebuchet MS"/>
                <a:cs typeface="Trebuchet MS"/>
              </a:rPr>
              <a:t>D</a:t>
            </a:r>
            <a:r>
              <a:rPr sz="3200" b="1" spc="355" dirty="0">
                <a:latin typeface="Trebuchet MS"/>
                <a:cs typeface="Trebuchet MS"/>
              </a:rPr>
              <a:t>A</a:t>
            </a:r>
            <a:r>
              <a:rPr sz="3200" b="1" spc="315" dirty="0">
                <a:latin typeface="Trebuchet MS"/>
                <a:cs typeface="Trebuchet MS"/>
              </a:rPr>
              <a:t>G</a:t>
            </a:r>
            <a:r>
              <a:rPr sz="3200" b="1" spc="425" dirty="0">
                <a:latin typeface="Trebuchet MS"/>
                <a:cs typeface="Trebuchet MS"/>
              </a:rPr>
              <a:t>s</a:t>
            </a:r>
            <a:r>
              <a:rPr sz="3200" b="1" spc="-280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i</a:t>
            </a:r>
            <a:r>
              <a:rPr sz="3200" b="1" spc="290" dirty="0">
                <a:latin typeface="Trebuchet MS"/>
                <a:cs typeface="Trebuchet MS"/>
              </a:rPr>
              <a:t>n</a:t>
            </a:r>
            <a:r>
              <a:rPr sz="3200" b="1" spc="-280" dirty="0">
                <a:latin typeface="Trebuchet MS"/>
                <a:cs typeface="Trebuchet MS"/>
              </a:rPr>
              <a:t> </a:t>
            </a:r>
            <a:r>
              <a:rPr sz="3200" b="1" spc="355" dirty="0">
                <a:latin typeface="Trebuchet MS"/>
                <a:cs typeface="Trebuchet MS"/>
              </a:rPr>
              <a:t>A</a:t>
            </a:r>
            <a:r>
              <a:rPr sz="3200" b="1" spc="-5" dirty="0">
                <a:latin typeface="Trebuchet MS"/>
                <a:cs typeface="Trebuchet MS"/>
              </a:rPr>
              <a:t>i</a:t>
            </a:r>
            <a:r>
              <a:rPr sz="3200" b="1" spc="15" dirty="0">
                <a:latin typeface="Trebuchet MS"/>
                <a:cs typeface="Trebuchet MS"/>
              </a:rPr>
              <a:t>r</a:t>
            </a:r>
            <a:r>
              <a:rPr sz="3200" b="1" spc="-20" dirty="0">
                <a:latin typeface="Trebuchet MS"/>
                <a:cs typeface="Trebuchet MS"/>
              </a:rPr>
              <a:t>f</a:t>
            </a:r>
            <a:r>
              <a:rPr sz="3200" b="1" spc="10" dirty="0">
                <a:latin typeface="Trebuchet MS"/>
                <a:cs typeface="Trebuchet MS"/>
              </a:rPr>
              <a:t>l</a:t>
            </a:r>
            <a:r>
              <a:rPr sz="3200" b="1" spc="245" dirty="0">
                <a:latin typeface="Trebuchet MS"/>
                <a:cs typeface="Trebuchet MS"/>
              </a:rPr>
              <a:t>o</a:t>
            </a:r>
            <a:r>
              <a:rPr sz="3200" b="1" spc="290" dirty="0">
                <a:latin typeface="Trebuchet MS"/>
                <a:cs typeface="Trebuchet MS"/>
              </a:rPr>
              <a:t>w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485" y="1076030"/>
            <a:ext cx="9664700" cy="11254740"/>
            <a:chOff x="168485" y="1076030"/>
            <a:chExt cx="9664700" cy="11254740"/>
          </a:xfrm>
        </p:grpSpPr>
        <p:sp>
          <p:nvSpPr>
            <p:cNvPr id="3" name="object 3"/>
            <p:cNvSpPr/>
            <p:nvPr/>
          </p:nvSpPr>
          <p:spPr>
            <a:xfrm>
              <a:off x="216110" y="1123655"/>
              <a:ext cx="9569450" cy="11159490"/>
            </a:xfrm>
            <a:custGeom>
              <a:avLst/>
              <a:gdLst/>
              <a:ahLst/>
              <a:cxnLst/>
              <a:rect l="l" t="t" r="r" b="b"/>
              <a:pathLst>
                <a:path w="9569450" h="11159490">
                  <a:moveTo>
                    <a:pt x="95248" y="0"/>
                  </a:moveTo>
                  <a:lnTo>
                    <a:pt x="9473654" y="0"/>
                  </a:lnTo>
                  <a:lnTo>
                    <a:pt x="9492323" y="1847"/>
                  </a:lnTo>
                  <a:lnTo>
                    <a:pt x="9541005" y="27897"/>
                  </a:lnTo>
                  <a:lnTo>
                    <a:pt x="9567057" y="76579"/>
                  </a:lnTo>
                  <a:lnTo>
                    <a:pt x="9568904" y="95248"/>
                  </a:lnTo>
                  <a:lnTo>
                    <a:pt x="9568904" y="11063991"/>
                  </a:lnTo>
                  <a:lnTo>
                    <a:pt x="9552900" y="11116835"/>
                  </a:lnTo>
                  <a:lnTo>
                    <a:pt x="9510104" y="11151989"/>
                  </a:lnTo>
                  <a:lnTo>
                    <a:pt x="9473654" y="11159240"/>
                  </a:lnTo>
                  <a:lnTo>
                    <a:pt x="95248" y="11159240"/>
                  </a:lnTo>
                  <a:lnTo>
                    <a:pt x="42404" y="11143237"/>
                  </a:lnTo>
                  <a:lnTo>
                    <a:pt x="7250" y="11100441"/>
                  </a:lnTo>
                  <a:lnTo>
                    <a:pt x="1847" y="11082660"/>
                  </a:lnTo>
                  <a:lnTo>
                    <a:pt x="0" y="11063991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485" y="1076030"/>
              <a:ext cx="190498" cy="1904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7253" y="1753189"/>
              <a:ext cx="9396730" cy="751840"/>
            </a:xfrm>
            <a:custGeom>
              <a:avLst/>
              <a:gdLst/>
              <a:ahLst/>
              <a:cxnLst/>
              <a:rect l="l" t="t" r="r" b="b"/>
              <a:pathLst>
                <a:path w="9396730" h="751839">
                  <a:moveTo>
                    <a:pt x="9234670" y="751292"/>
                  </a:moveTo>
                  <a:lnTo>
                    <a:pt x="161918" y="751292"/>
                  </a:lnTo>
                  <a:lnTo>
                    <a:pt x="130187" y="748153"/>
                  </a:lnTo>
                  <a:lnTo>
                    <a:pt x="72088" y="724088"/>
                  </a:lnTo>
                  <a:lnTo>
                    <a:pt x="27205" y="679204"/>
                  </a:lnTo>
                  <a:lnTo>
                    <a:pt x="3140" y="621105"/>
                  </a:lnTo>
                  <a:lnTo>
                    <a:pt x="0" y="589368"/>
                  </a:lnTo>
                  <a:lnTo>
                    <a:pt x="0" y="161924"/>
                  </a:lnTo>
                  <a:lnTo>
                    <a:pt x="12325" y="99959"/>
                  </a:lnTo>
                  <a:lnTo>
                    <a:pt x="47426" y="47426"/>
                  </a:lnTo>
                  <a:lnTo>
                    <a:pt x="99958" y="12325"/>
                  </a:lnTo>
                  <a:lnTo>
                    <a:pt x="161924" y="0"/>
                  </a:lnTo>
                  <a:lnTo>
                    <a:pt x="9234664" y="0"/>
                  </a:lnTo>
                  <a:lnTo>
                    <a:pt x="9296630" y="12325"/>
                  </a:lnTo>
                  <a:lnTo>
                    <a:pt x="9349162" y="47426"/>
                  </a:lnTo>
                  <a:lnTo>
                    <a:pt x="9384263" y="99959"/>
                  </a:lnTo>
                  <a:lnTo>
                    <a:pt x="9396589" y="161924"/>
                  </a:lnTo>
                  <a:lnTo>
                    <a:pt x="9396589" y="589368"/>
                  </a:lnTo>
                  <a:lnTo>
                    <a:pt x="9384263" y="651334"/>
                  </a:lnTo>
                  <a:lnTo>
                    <a:pt x="9349162" y="703866"/>
                  </a:lnTo>
                  <a:lnTo>
                    <a:pt x="9296630" y="738967"/>
                  </a:lnTo>
                  <a:lnTo>
                    <a:pt x="9234670" y="751292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61278" y="7945"/>
            <a:ext cx="2328545" cy="692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320">
              <a:lnSpc>
                <a:spcPct val="103899"/>
              </a:lnSpc>
              <a:spcBef>
                <a:spcPts val="50"/>
              </a:spcBef>
            </a:pPr>
            <a:r>
              <a:rPr sz="1450" b="1" spc="25" dirty="0">
                <a:solidFill>
                  <a:srgbClr val="FFFFFF"/>
                </a:solidFill>
                <a:latin typeface="Tahoma"/>
                <a:cs typeface="Tahoma"/>
              </a:rPr>
              <a:t>Architect-Data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 Engineering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9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Analytics </a:t>
            </a:r>
            <a:r>
              <a:rPr sz="1450" b="1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60" dirty="0">
                <a:solidFill>
                  <a:srgbClr val="FFFFFF"/>
                </a:solidFill>
                <a:latin typeface="Tahoma"/>
                <a:cs typeface="Tahoma"/>
              </a:rPr>
              <a:t>Career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Tahoma"/>
                <a:cs typeface="Tahoma"/>
              </a:rPr>
              <a:t>Transition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Tahoma"/>
                <a:cs typeface="Tahoma"/>
              </a:rPr>
              <a:t>Coach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629" y="6621351"/>
            <a:ext cx="9229724" cy="27146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9225" y="2786904"/>
            <a:ext cx="971549" cy="9715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1580" y="1799829"/>
            <a:ext cx="895858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b="1" spc="295" dirty="0">
                <a:latin typeface="Trebuchet MS"/>
                <a:cs typeface="Trebuchet MS"/>
              </a:rPr>
              <a:t>c</a:t>
            </a:r>
            <a:r>
              <a:rPr sz="3300" b="1" spc="-10" dirty="0">
                <a:latin typeface="Trebuchet MS"/>
                <a:cs typeface="Trebuchet MS"/>
              </a:rPr>
              <a:t>l</a:t>
            </a:r>
            <a:r>
              <a:rPr sz="3300" b="1" spc="220" dirty="0">
                <a:latin typeface="Trebuchet MS"/>
                <a:cs typeface="Trebuchet MS"/>
              </a:rPr>
              <a:t>o</a:t>
            </a:r>
            <a:r>
              <a:rPr sz="3300" b="1" spc="260" dirty="0">
                <a:latin typeface="Trebuchet MS"/>
                <a:cs typeface="Trebuchet MS"/>
              </a:rPr>
              <a:t>u</a:t>
            </a:r>
            <a:r>
              <a:rPr sz="3300" b="1" spc="315" dirty="0">
                <a:latin typeface="Trebuchet MS"/>
                <a:cs typeface="Trebuchet MS"/>
              </a:rPr>
              <a:t>d</a:t>
            </a:r>
            <a:r>
              <a:rPr sz="3300" b="1" spc="-300" dirty="0">
                <a:latin typeface="Trebuchet MS"/>
                <a:cs typeface="Trebuchet MS"/>
              </a:rPr>
              <a:t> </a:t>
            </a:r>
            <a:r>
              <a:rPr sz="3300" b="1" spc="305" dirty="0">
                <a:latin typeface="Trebuchet MS"/>
                <a:cs typeface="Trebuchet MS"/>
              </a:rPr>
              <a:t>p</a:t>
            </a:r>
            <a:r>
              <a:rPr sz="3300" b="1" spc="-10" dirty="0">
                <a:latin typeface="Trebuchet MS"/>
                <a:cs typeface="Trebuchet MS"/>
              </a:rPr>
              <a:t>r</a:t>
            </a:r>
            <a:r>
              <a:rPr sz="3300" b="1" spc="220" dirty="0">
                <a:latin typeface="Trebuchet MS"/>
                <a:cs typeface="Trebuchet MS"/>
              </a:rPr>
              <a:t>o</a:t>
            </a:r>
            <a:r>
              <a:rPr sz="3300" b="1" spc="310" dirty="0">
                <a:latin typeface="Trebuchet MS"/>
                <a:cs typeface="Trebuchet MS"/>
              </a:rPr>
              <a:t>v</a:t>
            </a:r>
            <a:r>
              <a:rPr sz="3300" b="1" spc="-20" dirty="0">
                <a:latin typeface="Trebuchet MS"/>
                <a:cs typeface="Trebuchet MS"/>
              </a:rPr>
              <a:t>i</a:t>
            </a:r>
            <a:r>
              <a:rPr sz="3300" b="1" spc="310" dirty="0">
                <a:latin typeface="Trebuchet MS"/>
                <a:cs typeface="Trebuchet MS"/>
              </a:rPr>
              <a:t>d</a:t>
            </a:r>
            <a:r>
              <a:rPr sz="3300" b="1" spc="125" dirty="0">
                <a:latin typeface="Trebuchet MS"/>
                <a:cs typeface="Trebuchet MS"/>
              </a:rPr>
              <a:t>e</a:t>
            </a:r>
            <a:r>
              <a:rPr sz="3300" b="1" spc="-10" dirty="0">
                <a:latin typeface="Trebuchet MS"/>
                <a:cs typeface="Trebuchet MS"/>
              </a:rPr>
              <a:t>r</a:t>
            </a:r>
            <a:r>
              <a:rPr sz="3300" b="1" spc="409" dirty="0">
                <a:latin typeface="Trebuchet MS"/>
                <a:cs typeface="Trebuchet MS"/>
              </a:rPr>
              <a:t>s</a:t>
            </a:r>
            <a:r>
              <a:rPr sz="3300" b="1" spc="-300" dirty="0">
                <a:latin typeface="Trebuchet MS"/>
                <a:cs typeface="Trebuchet MS"/>
              </a:rPr>
              <a:t> </a:t>
            </a:r>
            <a:r>
              <a:rPr sz="3300" b="1" spc="20" dirty="0">
                <a:latin typeface="Trebuchet MS"/>
                <a:cs typeface="Trebuchet MS"/>
              </a:rPr>
              <a:t>t</a:t>
            </a:r>
            <a:r>
              <a:rPr sz="3300" b="1" spc="254" dirty="0">
                <a:latin typeface="Trebuchet MS"/>
                <a:cs typeface="Trebuchet MS"/>
              </a:rPr>
              <a:t>h</a:t>
            </a:r>
            <a:r>
              <a:rPr sz="3300" b="1" spc="470" dirty="0">
                <a:latin typeface="Trebuchet MS"/>
                <a:cs typeface="Trebuchet MS"/>
              </a:rPr>
              <a:t>a</a:t>
            </a:r>
            <a:r>
              <a:rPr sz="3300" b="1" spc="25" dirty="0">
                <a:latin typeface="Trebuchet MS"/>
                <a:cs typeface="Trebuchet MS"/>
              </a:rPr>
              <a:t>t</a:t>
            </a:r>
            <a:r>
              <a:rPr sz="3300" b="1" spc="-300" dirty="0">
                <a:latin typeface="Trebuchet MS"/>
                <a:cs typeface="Trebuchet MS"/>
              </a:rPr>
              <a:t> </a:t>
            </a:r>
            <a:r>
              <a:rPr sz="3300" b="1" spc="220" dirty="0">
                <a:latin typeface="Trebuchet MS"/>
                <a:cs typeface="Trebuchet MS"/>
              </a:rPr>
              <a:t>o</a:t>
            </a:r>
            <a:r>
              <a:rPr sz="3300" b="1" spc="-45" dirty="0">
                <a:latin typeface="Trebuchet MS"/>
                <a:cs typeface="Trebuchet MS"/>
              </a:rPr>
              <a:t>ff</a:t>
            </a:r>
            <a:r>
              <a:rPr sz="3300" b="1" spc="125" dirty="0">
                <a:latin typeface="Trebuchet MS"/>
                <a:cs typeface="Trebuchet MS"/>
              </a:rPr>
              <a:t>e</a:t>
            </a:r>
            <a:r>
              <a:rPr sz="3300" b="1" spc="-5" dirty="0">
                <a:latin typeface="Trebuchet MS"/>
                <a:cs typeface="Trebuchet MS"/>
              </a:rPr>
              <a:t>r</a:t>
            </a:r>
            <a:r>
              <a:rPr sz="3300" b="1" spc="-300" dirty="0">
                <a:latin typeface="Trebuchet MS"/>
                <a:cs typeface="Trebuchet MS"/>
              </a:rPr>
              <a:t> </a:t>
            </a:r>
            <a:r>
              <a:rPr sz="3300" b="1" spc="330" dirty="0">
                <a:latin typeface="Trebuchet MS"/>
                <a:cs typeface="Trebuchet MS"/>
              </a:rPr>
              <a:t>A</a:t>
            </a:r>
            <a:r>
              <a:rPr sz="3300" b="1" spc="-20" dirty="0">
                <a:latin typeface="Trebuchet MS"/>
                <a:cs typeface="Trebuchet MS"/>
              </a:rPr>
              <a:t>i</a:t>
            </a:r>
            <a:r>
              <a:rPr sz="3300" b="1" spc="-10" dirty="0">
                <a:latin typeface="Trebuchet MS"/>
                <a:cs typeface="Trebuchet MS"/>
              </a:rPr>
              <a:t>r</a:t>
            </a:r>
            <a:r>
              <a:rPr sz="3300" b="1" spc="-45" dirty="0">
                <a:latin typeface="Trebuchet MS"/>
                <a:cs typeface="Trebuchet MS"/>
              </a:rPr>
              <a:t>f</a:t>
            </a:r>
            <a:r>
              <a:rPr sz="3300" b="1" spc="-10" dirty="0">
                <a:latin typeface="Trebuchet MS"/>
                <a:cs typeface="Trebuchet MS"/>
              </a:rPr>
              <a:t>l</a:t>
            </a:r>
            <a:r>
              <a:rPr sz="3300" b="1" spc="220" dirty="0">
                <a:latin typeface="Trebuchet MS"/>
                <a:cs typeface="Trebuchet MS"/>
              </a:rPr>
              <a:t>o</a:t>
            </a:r>
            <a:r>
              <a:rPr sz="3300" b="1" spc="260" dirty="0">
                <a:latin typeface="Trebuchet MS"/>
                <a:cs typeface="Trebuchet MS"/>
              </a:rPr>
              <a:t>w</a:t>
            </a:r>
            <a:r>
              <a:rPr sz="3300" b="1" spc="-300" dirty="0">
                <a:latin typeface="Trebuchet MS"/>
                <a:cs typeface="Trebuchet MS"/>
              </a:rPr>
              <a:t> </a:t>
            </a:r>
            <a:r>
              <a:rPr sz="3300" b="1" spc="405" dirty="0">
                <a:latin typeface="Trebuchet MS"/>
                <a:cs typeface="Trebuchet MS"/>
              </a:rPr>
              <a:t>s</a:t>
            </a:r>
            <a:r>
              <a:rPr sz="3300" b="1" spc="125" dirty="0">
                <a:latin typeface="Trebuchet MS"/>
                <a:cs typeface="Trebuchet MS"/>
              </a:rPr>
              <a:t>e</a:t>
            </a:r>
            <a:r>
              <a:rPr sz="3300" b="1" spc="-10" dirty="0">
                <a:latin typeface="Trebuchet MS"/>
                <a:cs typeface="Trebuchet MS"/>
              </a:rPr>
              <a:t>r</a:t>
            </a:r>
            <a:r>
              <a:rPr sz="3300" b="1" spc="310" dirty="0">
                <a:latin typeface="Trebuchet MS"/>
                <a:cs typeface="Trebuchet MS"/>
              </a:rPr>
              <a:t>v</a:t>
            </a:r>
            <a:r>
              <a:rPr sz="3300" b="1" spc="-20" dirty="0">
                <a:latin typeface="Trebuchet MS"/>
                <a:cs typeface="Trebuchet MS"/>
              </a:rPr>
              <a:t>i</a:t>
            </a:r>
            <a:r>
              <a:rPr sz="3300" b="1" spc="295" dirty="0">
                <a:latin typeface="Trebuchet MS"/>
                <a:cs typeface="Trebuchet MS"/>
              </a:rPr>
              <a:t>c</a:t>
            </a:r>
            <a:r>
              <a:rPr sz="3300" b="1" spc="125" dirty="0">
                <a:latin typeface="Trebuchet MS"/>
                <a:cs typeface="Trebuchet MS"/>
              </a:rPr>
              <a:t>e</a:t>
            </a:r>
            <a:r>
              <a:rPr sz="3300" b="1" spc="409" dirty="0">
                <a:latin typeface="Trebuchet MS"/>
                <a:cs typeface="Trebuchet MS"/>
              </a:rPr>
              <a:t>s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74401" y="4000871"/>
            <a:ext cx="9252585" cy="2157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3100" b="1" spc="105" dirty="0">
                <a:solidFill>
                  <a:srgbClr val="004AAC"/>
                </a:solidFill>
                <a:latin typeface="Trebuchet MS"/>
                <a:cs typeface="Trebuchet MS"/>
              </a:rPr>
              <a:t>Amazon</a:t>
            </a:r>
            <a:r>
              <a:rPr sz="3100" b="1" spc="-204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229" dirty="0">
                <a:solidFill>
                  <a:srgbClr val="004AAC"/>
                </a:solidFill>
                <a:latin typeface="Trebuchet MS"/>
                <a:cs typeface="Trebuchet MS"/>
              </a:rPr>
              <a:t>Web</a:t>
            </a:r>
            <a:r>
              <a:rPr sz="3100" b="1" spc="-204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105" dirty="0">
                <a:solidFill>
                  <a:srgbClr val="004AAC"/>
                </a:solidFill>
                <a:latin typeface="Trebuchet MS"/>
                <a:cs typeface="Trebuchet MS"/>
              </a:rPr>
              <a:t>Services</a:t>
            </a:r>
            <a:r>
              <a:rPr sz="3100" b="1" spc="-204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b="1" spc="215" dirty="0">
                <a:solidFill>
                  <a:srgbClr val="004AAC"/>
                </a:solidFill>
                <a:latin typeface="Trebuchet MS"/>
                <a:cs typeface="Trebuchet MS"/>
              </a:rPr>
              <a:t>(AWS)</a:t>
            </a:r>
            <a:r>
              <a:rPr sz="3100" b="1" spc="-204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100" spc="455" dirty="0">
                <a:solidFill>
                  <a:srgbClr val="004AAC"/>
                </a:solidFill>
                <a:latin typeface="Trebuchet MS"/>
                <a:cs typeface="Trebuchet MS"/>
              </a:rPr>
              <a:t>-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00">
              <a:latin typeface="Trebuchet MS"/>
              <a:cs typeface="Trebuchet MS"/>
            </a:endParaRPr>
          </a:p>
          <a:p>
            <a:pPr marL="12065" marR="5080" indent="-635" algn="ctr">
              <a:lnSpc>
                <a:spcPct val="116900"/>
              </a:lnSpc>
            </a:pPr>
            <a:r>
              <a:rPr sz="3100" spc="110" dirty="0">
                <a:latin typeface="Trebuchet MS"/>
                <a:cs typeface="Trebuchet MS"/>
              </a:rPr>
              <a:t>Amazon </a:t>
            </a:r>
            <a:r>
              <a:rPr sz="3100" spc="150" dirty="0">
                <a:latin typeface="Trebuchet MS"/>
                <a:cs typeface="Trebuchet MS"/>
              </a:rPr>
              <a:t>Managed </a:t>
            </a:r>
            <a:r>
              <a:rPr sz="3100" spc="65" dirty="0">
                <a:latin typeface="Trebuchet MS"/>
                <a:cs typeface="Trebuchet MS"/>
              </a:rPr>
              <a:t>Workflows </a:t>
            </a:r>
            <a:r>
              <a:rPr sz="3100" spc="-10" dirty="0">
                <a:latin typeface="Trebuchet MS"/>
                <a:cs typeface="Trebuchet MS"/>
              </a:rPr>
              <a:t>for </a:t>
            </a:r>
            <a:r>
              <a:rPr sz="3100" spc="145" dirty="0">
                <a:latin typeface="Trebuchet MS"/>
                <a:cs typeface="Trebuchet MS"/>
              </a:rPr>
              <a:t>Apache </a:t>
            </a:r>
            <a:r>
              <a:rPr sz="3100" spc="-20" dirty="0">
                <a:latin typeface="Trebuchet MS"/>
                <a:cs typeface="Trebuchet MS"/>
              </a:rPr>
              <a:t>Airflow </a:t>
            </a:r>
            <a:r>
              <a:rPr sz="3100" spc="-15" dirty="0">
                <a:latin typeface="Trebuchet MS"/>
                <a:cs typeface="Trebuchet MS"/>
              </a:rPr>
              <a:t> </a:t>
            </a:r>
            <a:r>
              <a:rPr sz="3100" spc="215" dirty="0">
                <a:latin typeface="Trebuchet MS"/>
                <a:cs typeface="Trebuchet MS"/>
              </a:rPr>
              <a:t>(MWAA)</a:t>
            </a:r>
            <a:r>
              <a:rPr sz="3100" spc="-120" dirty="0">
                <a:latin typeface="Trebuchet MS"/>
                <a:cs typeface="Trebuchet MS"/>
              </a:rPr>
              <a:t> </a:t>
            </a:r>
            <a:r>
              <a:rPr sz="3100" spc="75" dirty="0">
                <a:latin typeface="Trebuchet MS"/>
                <a:cs typeface="Trebuchet MS"/>
              </a:rPr>
              <a:t>is</a:t>
            </a:r>
            <a:r>
              <a:rPr sz="3100" spc="-120" dirty="0">
                <a:latin typeface="Trebuchet MS"/>
                <a:cs typeface="Trebuchet MS"/>
              </a:rPr>
              <a:t> </a:t>
            </a:r>
            <a:r>
              <a:rPr sz="3100" spc="50" dirty="0">
                <a:latin typeface="Trebuchet MS"/>
                <a:cs typeface="Trebuchet MS"/>
              </a:rPr>
              <a:t>a</a:t>
            </a:r>
            <a:r>
              <a:rPr sz="3100" spc="-114" dirty="0">
                <a:latin typeface="Trebuchet MS"/>
                <a:cs typeface="Trebuchet MS"/>
              </a:rPr>
              <a:t> </a:t>
            </a:r>
            <a:r>
              <a:rPr sz="3100" spc="-60" dirty="0">
                <a:latin typeface="Trebuchet MS"/>
                <a:cs typeface="Trebuchet MS"/>
              </a:rPr>
              <a:t>fully</a:t>
            </a:r>
            <a:r>
              <a:rPr sz="3100" spc="-120" dirty="0">
                <a:latin typeface="Trebuchet MS"/>
                <a:cs typeface="Trebuchet MS"/>
              </a:rPr>
              <a:t> </a:t>
            </a:r>
            <a:r>
              <a:rPr sz="3100" spc="120" dirty="0">
                <a:latin typeface="Trebuchet MS"/>
                <a:cs typeface="Trebuchet MS"/>
              </a:rPr>
              <a:t>managed</a:t>
            </a:r>
            <a:r>
              <a:rPr sz="3100" spc="-114" dirty="0">
                <a:latin typeface="Trebuchet MS"/>
                <a:cs typeface="Trebuchet MS"/>
              </a:rPr>
              <a:t> </a:t>
            </a:r>
            <a:r>
              <a:rPr sz="3100" spc="-20" dirty="0">
                <a:latin typeface="Trebuchet MS"/>
                <a:cs typeface="Trebuchet MS"/>
              </a:rPr>
              <a:t>Airflow</a:t>
            </a:r>
            <a:r>
              <a:rPr sz="3100" spc="-120" dirty="0">
                <a:latin typeface="Trebuchet MS"/>
                <a:cs typeface="Trebuchet MS"/>
              </a:rPr>
              <a:t> </a:t>
            </a:r>
            <a:r>
              <a:rPr sz="3100" spc="75" dirty="0">
                <a:latin typeface="Trebuchet MS"/>
                <a:cs typeface="Trebuchet MS"/>
              </a:rPr>
              <a:t>service</a:t>
            </a:r>
            <a:r>
              <a:rPr sz="3100" spc="-120" dirty="0">
                <a:latin typeface="Trebuchet MS"/>
                <a:cs typeface="Trebuchet MS"/>
              </a:rPr>
              <a:t> </a:t>
            </a:r>
            <a:r>
              <a:rPr sz="3100" spc="125" dirty="0">
                <a:latin typeface="Trebuchet MS"/>
                <a:cs typeface="Trebuchet MS"/>
              </a:rPr>
              <a:t>on</a:t>
            </a:r>
            <a:r>
              <a:rPr sz="3100" spc="-114" dirty="0">
                <a:latin typeface="Trebuchet MS"/>
                <a:cs typeface="Trebuchet MS"/>
              </a:rPr>
              <a:t> </a:t>
            </a:r>
            <a:r>
              <a:rPr sz="3100" spc="300" dirty="0">
                <a:latin typeface="Trebuchet MS"/>
                <a:cs typeface="Trebuchet MS"/>
              </a:rPr>
              <a:t>AWS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485" y="7945"/>
            <a:ext cx="9826415" cy="12270680"/>
            <a:chOff x="168485" y="1076030"/>
            <a:chExt cx="9617075" cy="11207115"/>
          </a:xfrm>
        </p:grpSpPr>
        <p:sp>
          <p:nvSpPr>
            <p:cNvPr id="3" name="object 3"/>
            <p:cNvSpPr/>
            <p:nvPr/>
          </p:nvSpPr>
          <p:spPr>
            <a:xfrm>
              <a:off x="216110" y="1123655"/>
              <a:ext cx="9569450" cy="11159490"/>
            </a:xfrm>
            <a:custGeom>
              <a:avLst/>
              <a:gdLst/>
              <a:ahLst/>
              <a:cxnLst/>
              <a:rect l="l" t="t" r="r" b="b"/>
              <a:pathLst>
                <a:path w="9569450" h="11159490">
                  <a:moveTo>
                    <a:pt x="95248" y="0"/>
                  </a:moveTo>
                  <a:lnTo>
                    <a:pt x="9473654" y="0"/>
                  </a:lnTo>
                  <a:lnTo>
                    <a:pt x="9492323" y="1847"/>
                  </a:lnTo>
                  <a:lnTo>
                    <a:pt x="9541005" y="27897"/>
                  </a:lnTo>
                  <a:lnTo>
                    <a:pt x="9567057" y="76579"/>
                  </a:lnTo>
                  <a:lnTo>
                    <a:pt x="9568904" y="95248"/>
                  </a:lnTo>
                  <a:lnTo>
                    <a:pt x="9568904" y="11063991"/>
                  </a:lnTo>
                  <a:lnTo>
                    <a:pt x="9552900" y="11116835"/>
                  </a:lnTo>
                  <a:lnTo>
                    <a:pt x="9510104" y="11151989"/>
                  </a:lnTo>
                  <a:lnTo>
                    <a:pt x="9473654" y="11159240"/>
                  </a:lnTo>
                  <a:lnTo>
                    <a:pt x="95248" y="11159240"/>
                  </a:lnTo>
                  <a:lnTo>
                    <a:pt x="42404" y="11143237"/>
                  </a:lnTo>
                  <a:lnTo>
                    <a:pt x="7250" y="11100441"/>
                  </a:lnTo>
                  <a:lnTo>
                    <a:pt x="1847" y="11082660"/>
                  </a:lnTo>
                  <a:lnTo>
                    <a:pt x="0" y="11063991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485" y="1076030"/>
              <a:ext cx="190498" cy="1904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3734" y="1170928"/>
              <a:ext cx="9396730" cy="768985"/>
            </a:xfrm>
            <a:custGeom>
              <a:avLst/>
              <a:gdLst/>
              <a:ahLst/>
              <a:cxnLst/>
              <a:rect l="l" t="t" r="r" b="b"/>
              <a:pathLst>
                <a:path w="9396730" h="768985">
                  <a:moveTo>
                    <a:pt x="9320389" y="768831"/>
                  </a:moveTo>
                  <a:lnTo>
                    <a:pt x="76199" y="768831"/>
                  </a:lnTo>
                  <a:lnTo>
                    <a:pt x="46539" y="762843"/>
                  </a:lnTo>
                  <a:lnTo>
                    <a:pt x="22318" y="746513"/>
                  </a:lnTo>
                  <a:lnTo>
                    <a:pt x="5988" y="722292"/>
                  </a:lnTo>
                  <a:lnTo>
                    <a:pt x="0" y="692631"/>
                  </a:lnTo>
                  <a:lnTo>
                    <a:pt x="0" y="76199"/>
                  </a:ln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199" y="0"/>
                  </a:lnTo>
                  <a:lnTo>
                    <a:pt x="9320390" y="0"/>
                  </a:lnTo>
                  <a:lnTo>
                    <a:pt x="9350049" y="5988"/>
                  </a:lnTo>
                  <a:lnTo>
                    <a:pt x="9374270" y="22318"/>
                  </a:lnTo>
                  <a:lnTo>
                    <a:pt x="9390600" y="46539"/>
                  </a:lnTo>
                  <a:lnTo>
                    <a:pt x="9396589" y="76199"/>
                  </a:lnTo>
                  <a:lnTo>
                    <a:pt x="9396589" y="692631"/>
                  </a:lnTo>
                  <a:lnTo>
                    <a:pt x="9390600" y="722292"/>
                  </a:lnTo>
                  <a:lnTo>
                    <a:pt x="9374270" y="746513"/>
                  </a:lnTo>
                  <a:lnTo>
                    <a:pt x="9350049" y="762843"/>
                  </a:lnTo>
                  <a:lnTo>
                    <a:pt x="9320389" y="768831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0" y="112233"/>
            <a:ext cx="9811722" cy="55683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3350" b="1" spc="325" dirty="0">
                <a:latin typeface="Trebuchet MS"/>
                <a:cs typeface="Trebuchet MS"/>
              </a:rPr>
              <a:t>c</a:t>
            </a:r>
            <a:r>
              <a:rPr sz="3350" b="1" spc="5" dirty="0">
                <a:latin typeface="Trebuchet MS"/>
                <a:cs typeface="Trebuchet MS"/>
              </a:rPr>
              <a:t>l</a:t>
            </a:r>
            <a:r>
              <a:rPr sz="3350" b="1" spc="250" dirty="0">
                <a:latin typeface="Trebuchet MS"/>
                <a:cs typeface="Trebuchet MS"/>
              </a:rPr>
              <a:t>o</a:t>
            </a:r>
            <a:r>
              <a:rPr sz="3350" b="1" spc="290" dirty="0">
                <a:latin typeface="Trebuchet MS"/>
                <a:cs typeface="Trebuchet MS"/>
              </a:rPr>
              <a:t>u</a:t>
            </a:r>
            <a:r>
              <a:rPr sz="3350" b="1" spc="350" dirty="0">
                <a:latin typeface="Trebuchet MS"/>
                <a:cs typeface="Trebuchet MS"/>
              </a:rPr>
              <a:t>d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335" dirty="0">
                <a:latin typeface="Trebuchet MS"/>
                <a:cs typeface="Trebuchet MS"/>
              </a:rPr>
              <a:t>p</a:t>
            </a:r>
            <a:r>
              <a:rPr sz="3350" b="1" spc="10" dirty="0">
                <a:latin typeface="Trebuchet MS"/>
                <a:cs typeface="Trebuchet MS"/>
              </a:rPr>
              <a:t>r</a:t>
            </a:r>
            <a:r>
              <a:rPr sz="3350" b="1" spc="250" dirty="0">
                <a:latin typeface="Trebuchet MS"/>
                <a:cs typeface="Trebuchet MS"/>
              </a:rPr>
              <a:t>o</a:t>
            </a:r>
            <a:r>
              <a:rPr sz="3350" b="1" spc="340" dirty="0">
                <a:latin typeface="Trebuchet MS"/>
                <a:cs typeface="Trebuchet MS"/>
              </a:rPr>
              <a:t>v</a:t>
            </a:r>
            <a:r>
              <a:rPr sz="3350" b="1" spc="-5" dirty="0">
                <a:latin typeface="Trebuchet MS"/>
                <a:cs typeface="Trebuchet MS"/>
              </a:rPr>
              <a:t>i</a:t>
            </a:r>
            <a:r>
              <a:rPr sz="3350" b="1" spc="345" dirty="0">
                <a:latin typeface="Trebuchet MS"/>
                <a:cs typeface="Trebuchet MS"/>
              </a:rPr>
              <a:t>d</a:t>
            </a:r>
            <a:r>
              <a:rPr sz="3350" b="1" spc="150" dirty="0">
                <a:latin typeface="Trebuchet MS"/>
                <a:cs typeface="Trebuchet MS"/>
              </a:rPr>
              <a:t>e</a:t>
            </a:r>
            <a:r>
              <a:rPr sz="3350" b="1" spc="10" dirty="0">
                <a:latin typeface="Trebuchet MS"/>
                <a:cs typeface="Trebuchet MS"/>
              </a:rPr>
              <a:t>r</a:t>
            </a:r>
            <a:r>
              <a:rPr sz="3350" b="1" spc="440" dirty="0">
                <a:latin typeface="Trebuchet MS"/>
                <a:cs typeface="Trebuchet MS"/>
              </a:rPr>
              <a:t>s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35" dirty="0">
                <a:latin typeface="Trebuchet MS"/>
                <a:cs typeface="Trebuchet MS"/>
              </a:rPr>
              <a:t>t</a:t>
            </a:r>
            <a:r>
              <a:rPr sz="3350" b="1" spc="285" dirty="0">
                <a:latin typeface="Trebuchet MS"/>
                <a:cs typeface="Trebuchet MS"/>
              </a:rPr>
              <a:t>h</a:t>
            </a:r>
            <a:r>
              <a:rPr sz="3350" b="1" spc="505" dirty="0">
                <a:latin typeface="Trebuchet MS"/>
                <a:cs typeface="Trebuchet MS"/>
              </a:rPr>
              <a:t>a</a:t>
            </a:r>
            <a:r>
              <a:rPr sz="3350" b="1" spc="40" dirty="0">
                <a:latin typeface="Trebuchet MS"/>
                <a:cs typeface="Trebuchet MS"/>
              </a:rPr>
              <a:t>t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250" dirty="0">
                <a:latin typeface="Trebuchet MS"/>
                <a:cs typeface="Trebuchet MS"/>
              </a:rPr>
              <a:t>o</a:t>
            </a:r>
            <a:r>
              <a:rPr sz="3350" b="1" spc="-30" dirty="0">
                <a:latin typeface="Trebuchet MS"/>
                <a:cs typeface="Trebuchet MS"/>
              </a:rPr>
              <a:t>ff</a:t>
            </a:r>
            <a:r>
              <a:rPr sz="3350" b="1" spc="150" dirty="0">
                <a:latin typeface="Trebuchet MS"/>
                <a:cs typeface="Trebuchet MS"/>
              </a:rPr>
              <a:t>e</a:t>
            </a:r>
            <a:r>
              <a:rPr sz="3350" b="1" spc="15" dirty="0">
                <a:latin typeface="Trebuchet MS"/>
                <a:cs typeface="Trebuchet MS"/>
              </a:rPr>
              <a:t>r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365" dirty="0">
                <a:latin typeface="Trebuchet MS"/>
                <a:cs typeface="Trebuchet MS"/>
              </a:rPr>
              <a:t>A</a:t>
            </a:r>
            <a:r>
              <a:rPr sz="3350" b="1" spc="-5" dirty="0">
                <a:latin typeface="Trebuchet MS"/>
                <a:cs typeface="Trebuchet MS"/>
              </a:rPr>
              <a:t>i</a:t>
            </a:r>
            <a:r>
              <a:rPr sz="3350" b="1" spc="10" dirty="0">
                <a:latin typeface="Trebuchet MS"/>
                <a:cs typeface="Trebuchet MS"/>
              </a:rPr>
              <a:t>r</a:t>
            </a:r>
            <a:r>
              <a:rPr sz="3350" b="1" spc="-30" dirty="0">
                <a:latin typeface="Trebuchet MS"/>
                <a:cs typeface="Trebuchet MS"/>
              </a:rPr>
              <a:t>f</a:t>
            </a:r>
            <a:r>
              <a:rPr sz="3350" b="1" spc="5" dirty="0">
                <a:latin typeface="Trebuchet MS"/>
                <a:cs typeface="Trebuchet MS"/>
              </a:rPr>
              <a:t>l</a:t>
            </a:r>
            <a:r>
              <a:rPr sz="3350" b="1" spc="250" dirty="0">
                <a:latin typeface="Trebuchet MS"/>
                <a:cs typeface="Trebuchet MS"/>
              </a:rPr>
              <a:t>o</a:t>
            </a:r>
            <a:r>
              <a:rPr sz="3350" b="1" spc="300" dirty="0">
                <a:latin typeface="Trebuchet MS"/>
                <a:cs typeface="Trebuchet MS"/>
              </a:rPr>
              <a:t>w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434" dirty="0">
                <a:latin typeface="Trebuchet MS"/>
                <a:cs typeface="Trebuchet MS"/>
              </a:rPr>
              <a:t>s</a:t>
            </a:r>
            <a:r>
              <a:rPr sz="3350" b="1" spc="150" dirty="0">
                <a:latin typeface="Trebuchet MS"/>
                <a:cs typeface="Trebuchet MS"/>
              </a:rPr>
              <a:t>e</a:t>
            </a:r>
            <a:r>
              <a:rPr sz="3350" b="1" spc="10" dirty="0">
                <a:latin typeface="Trebuchet MS"/>
                <a:cs typeface="Trebuchet MS"/>
              </a:rPr>
              <a:t>r</a:t>
            </a:r>
            <a:r>
              <a:rPr sz="3350" b="1" spc="340" dirty="0">
                <a:latin typeface="Trebuchet MS"/>
                <a:cs typeface="Trebuchet MS"/>
              </a:rPr>
              <a:t>v</a:t>
            </a:r>
            <a:r>
              <a:rPr sz="3350" b="1" spc="-5" dirty="0">
                <a:latin typeface="Trebuchet MS"/>
                <a:cs typeface="Trebuchet MS"/>
              </a:rPr>
              <a:t>i</a:t>
            </a:r>
            <a:r>
              <a:rPr sz="3350" b="1" spc="325" dirty="0">
                <a:latin typeface="Trebuchet MS"/>
                <a:cs typeface="Trebuchet MS"/>
              </a:rPr>
              <a:t>c</a:t>
            </a:r>
            <a:r>
              <a:rPr sz="3350" b="1" spc="150" dirty="0">
                <a:latin typeface="Trebuchet MS"/>
                <a:cs typeface="Trebuchet MS"/>
              </a:rPr>
              <a:t>e</a:t>
            </a:r>
            <a:r>
              <a:rPr sz="3350" b="1" spc="440" dirty="0">
                <a:latin typeface="Trebuchet MS"/>
                <a:cs typeface="Trebuchet MS"/>
              </a:rPr>
              <a:t>s</a:t>
            </a:r>
            <a:endParaRPr sz="33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7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115"/>
              </a:spcBef>
            </a:pPr>
            <a:r>
              <a:rPr sz="3600" b="1" spc="155" dirty="0">
                <a:solidFill>
                  <a:srgbClr val="004AAC"/>
                </a:solidFill>
                <a:latin typeface="Trebuchet MS"/>
                <a:cs typeface="Trebuchet MS"/>
              </a:rPr>
              <a:t>Microsoft</a:t>
            </a:r>
            <a:r>
              <a:rPr sz="3600" b="1" spc="-24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600" b="1" spc="35" dirty="0">
                <a:solidFill>
                  <a:srgbClr val="004AAC"/>
                </a:solidFill>
                <a:latin typeface="Trebuchet MS"/>
                <a:cs typeface="Trebuchet MS"/>
              </a:rPr>
              <a:t>Azure</a:t>
            </a:r>
            <a:endParaRPr sz="3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00" dirty="0">
              <a:latin typeface="Trebuchet MS"/>
              <a:cs typeface="Trebuchet MS"/>
            </a:endParaRPr>
          </a:p>
          <a:p>
            <a:pPr marL="35560" marR="27940" indent="-635" algn="ctr">
              <a:lnSpc>
                <a:spcPct val="135400"/>
              </a:lnSpc>
            </a:pPr>
            <a:r>
              <a:rPr sz="2400" spc="160" dirty="0">
                <a:latin typeface="Trebuchet MS"/>
                <a:cs typeface="Trebuchet MS"/>
              </a:rPr>
              <a:t>Apache </a:t>
            </a:r>
            <a:r>
              <a:rPr sz="2400" spc="-5" dirty="0">
                <a:latin typeface="Trebuchet MS"/>
                <a:cs typeface="Trebuchet MS"/>
              </a:rPr>
              <a:t>Airflow </a:t>
            </a:r>
            <a:r>
              <a:rPr sz="2400" spc="55" dirty="0">
                <a:latin typeface="Trebuchet MS"/>
                <a:cs typeface="Trebuchet MS"/>
              </a:rPr>
              <a:t>integrates </a:t>
            </a:r>
            <a:r>
              <a:rPr sz="2400" dirty="0">
                <a:latin typeface="Trebuchet MS"/>
                <a:cs typeface="Trebuchet MS"/>
              </a:rPr>
              <a:t>with </a:t>
            </a:r>
            <a:r>
              <a:rPr sz="2400" spc="114" dirty="0">
                <a:latin typeface="Trebuchet MS"/>
                <a:cs typeface="Trebuchet MS"/>
              </a:rPr>
              <a:t>Microsoft </a:t>
            </a:r>
            <a:r>
              <a:rPr sz="2400" spc="60" dirty="0">
                <a:latin typeface="Trebuchet MS"/>
                <a:cs typeface="Trebuchet MS"/>
              </a:rPr>
              <a:t>Azure 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services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through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Microsoft.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azure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provider.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You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can </a:t>
            </a:r>
            <a:r>
              <a:rPr sz="2400" spc="-8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install </a:t>
            </a:r>
            <a:r>
              <a:rPr sz="2400" spc="120" dirty="0">
                <a:latin typeface="Trebuchet MS"/>
                <a:cs typeface="Trebuchet MS"/>
              </a:rPr>
              <a:t>any </a:t>
            </a:r>
            <a:r>
              <a:rPr sz="2400" spc="70" dirty="0">
                <a:latin typeface="Trebuchet MS"/>
                <a:cs typeface="Trebuchet MS"/>
              </a:rPr>
              <a:t>provider </a:t>
            </a:r>
            <a:r>
              <a:rPr sz="2400" spc="125" dirty="0">
                <a:latin typeface="Trebuchet MS"/>
                <a:cs typeface="Trebuchet MS"/>
              </a:rPr>
              <a:t>package </a:t>
            </a:r>
            <a:r>
              <a:rPr sz="2400" spc="220" dirty="0">
                <a:latin typeface="Trebuchet MS"/>
                <a:cs typeface="Trebuchet MS"/>
              </a:rPr>
              <a:t>by </a:t>
            </a:r>
            <a:r>
              <a:rPr sz="2400" spc="40" dirty="0">
                <a:latin typeface="Trebuchet MS"/>
                <a:cs typeface="Trebuchet MS"/>
              </a:rPr>
              <a:t>editing </a:t>
            </a:r>
            <a:r>
              <a:rPr sz="2400" spc="55" dirty="0">
                <a:latin typeface="Trebuchet MS"/>
                <a:cs typeface="Trebuchet MS"/>
              </a:rPr>
              <a:t>the </a:t>
            </a:r>
            <a:r>
              <a:rPr sz="2400" spc="-35" dirty="0">
                <a:latin typeface="Trebuchet MS"/>
                <a:cs typeface="Trebuchet MS"/>
              </a:rPr>
              <a:t>airflow 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environment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from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the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Azure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Data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Factory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UI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600" dirty="0">
              <a:latin typeface="Trebuchet MS"/>
              <a:cs typeface="Trebuchet MS"/>
            </a:endParaRPr>
          </a:p>
          <a:p>
            <a:pPr marL="344805" marR="337185" algn="ctr">
              <a:lnSpc>
                <a:spcPct val="135400"/>
              </a:lnSpc>
            </a:pPr>
            <a:r>
              <a:rPr sz="2400" spc="65" dirty="0">
                <a:latin typeface="Trebuchet MS"/>
              </a:rPr>
              <a:t>Apache Airflow™ on Astro - An Azure Native Service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1050" y="889110"/>
            <a:ext cx="2676524" cy="10191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6EEE7F-61DE-CA3F-7496-7FBB96468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84840"/>
            <a:ext cx="9886919" cy="618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49" y="1154467"/>
            <a:ext cx="9474200" cy="44450"/>
          </a:xfrm>
          <a:custGeom>
            <a:avLst/>
            <a:gdLst/>
            <a:ahLst/>
            <a:cxnLst/>
            <a:rect l="l" t="t" r="r" b="b"/>
            <a:pathLst>
              <a:path w="9474200" h="44450">
                <a:moveTo>
                  <a:pt x="0" y="0"/>
                </a:moveTo>
                <a:lnTo>
                  <a:pt x="9393587" y="0"/>
                </a:lnTo>
                <a:lnTo>
                  <a:pt x="9412255" y="1847"/>
                </a:lnTo>
                <a:lnTo>
                  <a:pt x="9430037" y="7250"/>
                </a:lnTo>
                <a:lnTo>
                  <a:pt x="9446430" y="16002"/>
                </a:lnTo>
                <a:lnTo>
                  <a:pt x="9460937" y="27897"/>
                </a:lnTo>
                <a:lnTo>
                  <a:pt x="9472832" y="42404"/>
                </a:lnTo>
                <a:lnTo>
                  <a:pt x="9473817" y="44249"/>
                </a:lnTo>
              </a:path>
            </a:pathLst>
          </a:custGeom>
          <a:ln w="9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57932" y="12282491"/>
            <a:ext cx="30480" cy="22225"/>
          </a:xfrm>
          <a:custGeom>
            <a:avLst/>
            <a:gdLst/>
            <a:ahLst/>
            <a:cxnLst/>
            <a:rect l="l" t="t" r="r" b="b"/>
            <a:pathLst>
              <a:path w="30479" h="22225">
                <a:moveTo>
                  <a:pt x="30365" y="0"/>
                </a:moveTo>
                <a:lnTo>
                  <a:pt x="27654" y="3305"/>
                </a:lnTo>
                <a:lnTo>
                  <a:pt x="13148" y="15200"/>
                </a:lnTo>
                <a:lnTo>
                  <a:pt x="0" y="22220"/>
                </a:lnTo>
              </a:path>
            </a:pathLst>
          </a:custGeom>
          <a:ln w="9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253" y="12282083"/>
            <a:ext cx="31115" cy="22860"/>
          </a:xfrm>
          <a:custGeom>
            <a:avLst/>
            <a:gdLst/>
            <a:ahLst/>
            <a:cxnLst/>
            <a:rect l="l" t="t" r="r" b="b"/>
            <a:pathLst>
              <a:path w="31114" h="22859">
                <a:moveTo>
                  <a:pt x="30946" y="22759"/>
                </a:moveTo>
                <a:lnTo>
                  <a:pt x="17551" y="15608"/>
                </a:lnTo>
                <a:lnTo>
                  <a:pt x="3045" y="3713"/>
                </a:lnTo>
                <a:lnTo>
                  <a:pt x="0" y="0"/>
                </a:lnTo>
              </a:path>
            </a:pathLst>
          </a:custGeom>
          <a:ln w="9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22" y="1106842"/>
            <a:ext cx="188651" cy="17182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63758" y="1489032"/>
            <a:ext cx="9314815" cy="890269"/>
          </a:xfrm>
          <a:custGeom>
            <a:avLst/>
            <a:gdLst/>
            <a:ahLst/>
            <a:cxnLst/>
            <a:rect l="l" t="t" r="r" b="b"/>
            <a:pathLst>
              <a:path w="9314815" h="890269">
                <a:moveTo>
                  <a:pt x="9154053" y="889753"/>
                </a:moveTo>
                <a:lnTo>
                  <a:pt x="161921" y="889753"/>
                </a:lnTo>
                <a:lnTo>
                  <a:pt x="130187" y="886613"/>
                </a:lnTo>
                <a:lnTo>
                  <a:pt x="72088" y="862548"/>
                </a:lnTo>
                <a:lnTo>
                  <a:pt x="27205" y="817664"/>
                </a:lnTo>
                <a:lnTo>
                  <a:pt x="3140" y="759566"/>
                </a:lnTo>
                <a:lnTo>
                  <a:pt x="0" y="727828"/>
                </a:lnTo>
                <a:lnTo>
                  <a:pt x="0" y="161924"/>
                </a:lnTo>
                <a:lnTo>
                  <a:pt x="12325" y="99958"/>
                </a:lnTo>
                <a:lnTo>
                  <a:pt x="47426" y="47426"/>
                </a:lnTo>
                <a:lnTo>
                  <a:pt x="99958" y="12325"/>
                </a:lnTo>
                <a:lnTo>
                  <a:pt x="161924" y="0"/>
                </a:lnTo>
                <a:lnTo>
                  <a:pt x="9154049" y="0"/>
                </a:lnTo>
                <a:lnTo>
                  <a:pt x="9185787" y="3140"/>
                </a:lnTo>
                <a:lnTo>
                  <a:pt x="9243885" y="27205"/>
                </a:lnTo>
                <a:lnTo>
                  <a:pt x="9288769" y="72088"/>
                </a:lnTo>
                <a:lnTo>
                  <a:pt x="9312834" y="130187"/>
                </a:lnTo>
                <a:lnTo>
                  <a:pt x="9314609" y="148126"/>
                </a:lnTo>
                <a:lnTo>
                  <a:pt x="9314609" y="741626"/>
                </a:lnTo>
                <a:lnTo>
                  <a:pt x="9303648" y="789794"/>
                </a:lnTo>
                <a:lnTo>
                  <a:pt x="9268547" y="842326"/>
                </a:lnTo>
                <a:lnTo>
                  <a:pt x="9216015" y="877427"/>
                </a:lnTo>
                <a:lnTo>
                  <a:pt x="9154053" y="889753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61278" y="7945"/>
            <a:ext cx="2328545" cy="692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320">
              <a:lnSpc>
                <a:spcPct val="103899"/>
              </a:lnSpc>
              <a:spcBef>
                <a:spcPts val="50"/>
              </a:spcBef>
            </a:pPr>
            <a:r>
              <a:rPr sz="1450" b="1" spc="25" dirty="0">
                <a:solidFill>
                  <a:srgbClr val="FFFFFF"/>
                </a:solidFill>
                <a:latin typeface="Tahoma"/>
                <a:cs typeface="Tahoma"/>
              </a:rPr>
              <a:t>Architect-Data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 Engineering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9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Analytics </a:t>
            </a:r>
            <a:r>
              <a:rPr sz="1450" b="1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60" dirty="0">
                <a:solidFill>
                  <a:srgbClr val="FFFFFF"/>
                </a:solidFill>
                <a:latin typeface="Tahoma"/>
                <a:cs typeface="Tahoma"/>
              </a:rPr>
              <a:t>Career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Tahoma"/>
                <a:cs typeface="Tahoma"/>
              </a:rPr>
              <a:t>Transition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Tahoma"/>
                <a:cs typeface="Tahoma"/>
              </a:rPr>
              <a:t>Coach</a:t>
            </a:r>
            <a:endParaRPr sz="135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2343" y="1679773"/>
            <a:ext cx="9516745" cy="4403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130"/>
              </a:spcBef>
            </a:pPr>
            <a:r>
              <a:rPr sz="3350" b="1" spc="250" dirty="0">
                <a:latin typeface="Trebuchet MS"/>
                <a:cs typeface="Trebuchet MS"/>
              </a:rPr>
              <a:t>cloud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215" dirty="0">
                <a:latin typeface="Trebuchet MS"/>
                <a:cs typeface="Trebuchet MS"/>
              </a:rPr>
              <a:t>providers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220" dirty="0">
                <a:latin typeface="Trebuchet MS"/>
                <a:cs typeface="Trebuchet MS"/>
              </a:rPr>
              <a:t>that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75" dirty="0">
                <a:latin typeface="Trebuchet MS"/>
                <a:cs typeface="Trebuchet MS"/>
              </a:rPr>
              <a:t>offer</a:t>
            </a:r>
            <a:r>
              <a:rPr sz="3350" b="1" spc="-290" dirty="0">
                <a:latin typeface="Trebuchet MS"/>
                <a:cs typeface="Trebuchet MS"/>
              </a:rPr>
              <a:t> </a:t>
            </a:r>
            <a:r>
              <a:rPr sz="3350" b="1" spc="130" dirty="0">
                <a:latin typeface="Trebuchet MS"/>
                <a:cs typeface="Trebuchet MS"/>
              </a:rPr>
              <a:t>Airflow</a:t>
            </a:r>
            <a:r>
              <a:rPr sz="3350" b="1" spc="-295" dirty="0">
                <a:latin typeface="Trebuchet MS"/>
                <a:cs typeface="Trebuchet MS"/>
              </a:rPr>
              <a:t> </a:t>
            </a:r>
            <a:r>
              <a:rPr sz="3350" b="1" spc="235" dirty="0">
                <a:latin typeface="Trebuchet MS"/>
                <a:cs typeface="Trebuchet MS"/>
              </a:rPr>
              <a:t>services</a:t>
            </a:r>
            <a:endParaRPr sz="3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6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350" b="1" spc="145" dirty="0">
                <a:solidFill>
                  <a:srgbClr val="004AAC"/>
                </a:solidFill>
                <a:latin typeface="Trebuchet MS"/>
                <a:cs typeface="Trebuchet MS"/>
              </a:rPr>
              <a:t>Google</a:t>
            </a:r>
            <a:r>
              <a:rPr sz="3350" b="1" spc="-21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350" b="1" spc="160" dirty="0">
                <a:solidFill>
                  <a:srgbClr val="004AAC"/>
                </a:solidFill>
                <a:latin typeface="Trebuchet MS"/>
                <a:cs typeface="Trebuchet MS"/>
              </a:rPr>
              <a:t>Cloud</a:t>
            </a:r>
            <a:r>
              <a:rPr sz="3350" b="1" spc="-21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350" b="1" spc="65" dirty="0">
                <a:solidFill>
                  <a:srgbClr val="004AAC"/>
                </a:solidFill>
                <a:latin typeface="Trebuchet MS"/>
                <a:cs typeface="Trebuchet MS"/>
              </a:rPr>
              <a:t>Platform</a:t>
            </a:r>
            <a:r>
              <a:rPr sz="3350" b="1" spc="-21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350" b="1" spc="270" dirty="0">
                <a:solidFill>
                  <a:srgbClr val="004AAC"/>
                </a:solidFill>
                <a:latin typeface="Trebuchet MS"/>
                <a:cs typeface="Trebuchet MS"/>
              </a:rPr>
              <a:t>(GCP)</a:t>
            </a:r>
            <a:r>
              <a:rPr sz="3350" spc="270" dirty="0">
                <a:solidFill>
                  <a:srgbClr val="004AAC"/>
                </a:solidFill>
                <a:latin typeface="Trebuchet MS"/>
                <a:cs typeface="Trebuchet MS"/>
              </a:rPr>
              <a:t>-</a:t>
            </a:r>
            <a:endParaRPr sz="3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rebuchet MS"/>
              <a:cs typeface="Trebuchet MS"/>
            </a:endParaRPr>
          </a:p>
          <a:p>
            <a:pPr marL="12065" marR="5080" indent="-635" algn="ctr">
              <a:lnSpc>
                <a:spcPct val="117500"/>
              </a:lnSpc>
            </a:pPr>
            <a:r>
              <a:rPr sz="3350" spc="150" dirty="0">
                <a:latin typeface="Trebuchet MS"/>
                <a:cs typeface="Trebuchet MS"/>
              </a:rPr>
              <a:t>Cloud </a:t>
            </a:r>
            <a:r>
              <a:rPr sz="3350" spc="210" dirty="0">
                <a:latin typeface="Trebuchet MS"/>
                <a:cs typeface="Trebuchet MS"/>
              </a:rPr>
              <a:t>Composer </a:t>
            </a:r>
            <a:r>
              <a:rPr sz="3350" spc="90" dirty="0">
                <a:latin typeface="Trebuchet MS"/>
                <a:cs typeface="Trebuchet MS"/>
              </a:rPr>
              <a:t>is </a:t>
            </a:r>
            <a:r>
              <a:rPr sz="3350" spc="70" dirty="0">
                <a:latin typeface="Trebuchet MS"/>
                <a:cs typeface="Trebuchet MS"/>
              </a:rPr>
              <a:t>a </a:t>
            </a:r>
            <a:r>
              <a:rPr sz="3350" spc="-55" dirty="0">
                <a:latin typeface="Trebuchet MS"/>
                <a:cs typeface="Trebuchet MS"/>
              </a:rPr>
              <a:t>fully </a:t>
            </a:r>
            <a:r>
              <a:rPr sz="3350" spc="145" dirty="0">
                <a:latin typeface="Trebuchet MS"/>
                <a:cs typeface="Trebuchet MS"/>
              </a:rPr>
              <a:t>managed </a:t>
            </a:r>
            <a:r>
              <a:rPr sz="3350" spc="10" dirty="0">
                <a:latin typeface="Trebuchet MS"/>
                <a:cs typeface="Trebuchet MS"/>
              </a:rPr>
              <a:t>workflow </a:t>
            </a:r>
            <a:r>
              <a:rPr sz="3350" spc="15" dirty="0">
                <a:latin typeface="Trebuchet MS"/>
                <a:cs typeface="Trebuchet MS"/>
              </a:rPr>
              <a:t> </a:t>
            </a:r>
            <a:r>
              <a:rPr sz="3350" spc="75" dirty="0">
                <a:latin typeface="Trebuchet MS"/>
                <a:cs typeface="Trebuchet MS"/>
              </a:rPr>
              <a:t>orchestration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95" dirty="0">
                <a:latin typeface="Trebuchet MS"/>
                <a:cs typeface="Trebuchet MS"/>
              </a:rPr>
              <a:t>service</a:t>
            </a:r>
            <a:r>
              <a:rPr sz="3350" spc="-110" dirty="0">
                <a:latin typeface="Trebuchet MS"/>
                <a:cs typeface="Trebuchet MS"/>
              </a:rPr>
              <a:t> </a:t>
            </a:r>
            <a:r>
              <a:rPr sz="3350" spc="30" dirty="0">
                <a:latin typeface="Trebuchet MS"/>
                <a:cs typeface="Trebuchet MS"/>
              </a:rPr>
              <a:t>that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114" dirty="0">
                <a:latin typeface="Trebuchet MS"/>
                <a:cs typeface="Trebuchet MS"/>
              </a:rPr>
              <a:t>runs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150" dirty="0">
                <a:latin typeface="Trebuchet MS"/>
                <a:cs typeface="Trebuchet MS"/>
              </a:rPr>
              <a:t>on</a:t>
            </a:r>
            <a:r>
              <a:rPr sz="3350" spc="-110" dirty="0">
                <a:latin typeface="Trebuchet MS"/>
                <a:cs typeface="Trebuchet MS"/>
              </a:rPr>
              <a:t> </a:t>
            </a:r>
            <a:r>
              <a:rPr sz="3350" spc="60" dirty="0">
                <a:latin typeface="Trebuchet MS"/>
                <a:cs typeface="Trebuchet MS"/>
              </a:rPr>
              <a:t>GCP.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40" dirty="0">
                <a:latin typeface="Trebuchet MS"/>
                <a:cs typeface="Trebuchet MS"/>
              </a:rPr>
              <a:t>It's</a:t>
            </a:r>
            <a:r>
              <a:rPr sz="3350" spc="-110" dirty="0">
                <a:latin typeface="Trebuchet MS"/>
                <a:cs typeface="Trebuchet MS"/>
              </a:rPr>
              <a:t> </a:t>
            </a:r>
            <a:r>
              <a:rPr sz="3350" spc="-15" dirty="0">
                <a:latin typeface="Trebuchet MS"/>
                <a:cs typeface="Trebuchet MS"/>
              </a:rPr>
              <a:t>built </a:t>
            </a:r>
            <a:r>
              <a:rPr sz="3350" spc="-994" dirty="0">
                <a:latin typeface="Trebuchet MS"/>
                <a:cs typeface="Trebuchet MS"/>
              </a:rPr>
              <a:t> </a:t>
            </a:r>
            <a:r>
              <a:rPr sz="3350" spc="150" dirty="0">
                <a:latin typeface="Trebuchet MS"/>
                <a:cs typeface="Trebuchet MS"/>
              </a:rPr>
              <a:t>on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55" dirty="0">
                <a:latin typeface="Trebuchet MS"/>
                <a:cs typeface="Trebuchet MS"/>
              </a:rPr>
              <a:t>the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175" dirty="0">
                <a:latin typeface="Trebuchet MS"/>
                <a:cs typeface="Trebuchet MS"/>
              </a:rPr>
              <a:t>Apache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-10" dirty="0">
                <a:latin typeface="Trebuchet MS"/>
                <a:cs typeface="Trebuchet MS"/>
              </a:rPr>
              <a:t>Airflow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165" dirty="0">
                <a:latin typeface="Trebuchet MS"/>
                <a:cs typeface="Trebuchet MS"/>
              </a:rPr>
              <a:t>open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150" dirty="0">
                <a:latin typeface="Trebuchet MS"/>
                <a:cs typeface="Trebuchet MS"/>
              </a:rPr>
              <a:t>source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40" dirty="0">
                <a:latin typeface="Trebuchet MS"/>
                <a:cs typeface="Trebuchet MS"/>
              </a:rPr>
              <a:t>project</a:t>
            </a:r>
            <a:endParaRPr sz="335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9666" y="7039870"/>
            <a:ext cx="5983228" cy="423544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49" y="1154467"/>
            <a:ext cx="9474200" cy="44450"/>
          </a:xfrm>
          <a:custGeom>
            <a:avLst/>
            <a:gdLst/>
            <a:ahLst/>
            <a:cxnLst/>
            <a:rect l="l" t="t" r="r" b="b"/>
            <a:pathLst>
              <a:path w="9474200" h="44450">
                <a:moveTo>
                  <a:pt x="0" y="0"/>
                </a:moveTo>
                <a:lnTo>
                  <a:pt x="9393587" y="0"/>
                </a:lnTo>
                <a:lnTo>
                  <a:pt x="9412255" y="1847"/>
                </a:lnTo>
                <a:lnTo>
                  <a:pt x="9430037" y="7250"/>
                </a:lnTo>
                <a:lnTo>
                  <a:pt x="9446430" y="16002"/>
                </a:lnTo>
                <a:lnTo>
                  <a:pt x="9460937" y="27897"/>
                </a:lnTo>
                <a:lnTo>
                  <a:pt x="9472832" y="42404"/>
                </a:lnTo>
                <a:lnTo>
                  <a:pt x="9473817" y="44249"/>
                </a:lnTo>
              </a:path>
            </a:pathLst>
          </a:custGeom>
          <a:ln w="9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57932" y="12282491"/>
            <a:ext cx="30480" cy="22225"/>
          </a:xfrm>
          <a:custGeom>
            <a:avLst/>
            <a:gdLst/>
            <a:ahLst/>
            <a:cxnLst/>
            <a:rect l="l" t="t" r="r" b="b"/>
            <a:pathLst>
              <a:path w="30479" h="22225">
                <a:moveTo>
                  <a:pt x="30365" y="0"/>
                </a:moveTo>
                <a:lnTo>
                  <a:pt x="27654" y="3305"/>
                </a:lnTo>
                <a:lnTo>
                  <a:pt x="13148" y="15200"/>
                </a:lnTo>
                <a:lnTo>
                  <a:pt x="0" y="22220"/>
                </a:lnTo>
              </a:path>
            </a:pathLst>
          </a:custGeom>
          <a:ln w="9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22" y="1106842"/>
            <a:ext cx="188651" cy="17182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90629" y="1489031"/>
            <a:ext cx="9235440" cy="768985"/>
          </a:xfrm>
          <a:custGeom>
            <a:avLst/>
            <a:gdLst/>
            <a:ahLst/>
            <a:cxnLst/>
            <a:rect l="l" t="t" r="r" b="b"/>
            <a:pathLst>
              <a:path w="9235440" h="768985">
                <a:moveTo>
                  <a:pt x="9073435" y="768831"/>
                </a:moveTo>
                <a:lnTo>
                  <a:pt x="161924" y="768831"/>
                </a:lnTo>
                <a:lnTo>
                  <a:pt x="130187" y="765691"/>
                </a:lnTo>
                <a:lnTo>
                  <a:pt x="72088" y="741626"/>
                </a:lnTo>
                <a:lnTo>
                  <a:pt x="27205" y="696742"/>
                </a:lnTo>
                <a:lnTo>
                  <a:pt x="3140" y="638643"/>
                </a:lnTo>
                <a:lnTo>
                  <a:pt x="0" y="606906"/>
                </a:lnTo>
                <a:lnTo>
                  <a:pt x="0" y="161924"/>
                </a:lnTo>
                <a:lnTo>
                  <a:pt x="12325" y="99958"/>
                </a:lnTo>
                <a:lnTo>
                  <a:pt x="47426" y="47426"/>
                </a:lnTo>
                <a:lnTo>
                  <a:pt x="99958" y="12325"/>
                </a:lnTo>
                <a:lnTo>
                  <a:pt x="161921" y="0"/>
                </a:lnTo>
                <a:lnTo>
                  <a:pt x="9073439" y="0"/>
                </a:lnTo>
                <a:lnTo>
                  <a:pt x="9135401" y="12325"/>
                </a:lnTo>
                <a:lnTo>
                  <a:pt x="9187933" y="47426"/>
                </a:lnTo>
                <a:lnTo>
                  <a:pt x="9223034" y="99958"/>
                </a:lnTo>
                <a:lnTo>
                  <a:pt x="9234992" y="158199"/>
                </a:lnTo>
                <a:lnTo>
                  <a:pt x="9234992" y="610631"/>
                </a:lnTo>
                <a:lnTo>
                  <a:pt x="9223034" y="668872"/>
                </a:lnTo>
                <a:lnTo>
                  <a:pt x="9187933" y="721404"/>
                </a:lnTo>
                <a:lnTo>
                  <a:pt x="9135401" y="756505"/>
                </a:lnTo>
                <a:lnTo>
                  <a:pt x="9073435" y="768831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61278" y="7945"/>
            <a:ext cx="2328545" cy="692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320">
              <a:lnSpc>
                <a:spcPct val="103899"/>
              </a:lnSpc>
              <a:spcBef>
                <a:spcPts val="50"/>
              </a:spcBef>
            </a:pPr>
            <a:r>
              <a:rPr sz="1450" b="1" spc="25" dirty="0">
                <a:solidFill>
                  <a:srgbClr val="FFFFFF"/>
                </a:solidFill>
                <a:latin typeface="Tahoma"/>
                <a:cs typeface="Tahoma"/>
              </a:rPr>
              <a:t>Architect-Data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 Engineering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9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Analytics </a:t>
            </a:r>
            <a:r>
              <a:rPr sz="1450" b="1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60" dirty="0">
                <a:solidFill>
                  <a:srgbClr val="FFFFFF"/>
                </a:solidFill>
                <a:latin typeface="Tahoma"/>
                <a:cs typeface="Tahoma"/>
              </a:rPr>
              <a:t>Career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Tahoma"/>
                <a:cs typeface="Tahoma"/>
              </a:rPr>
              <a:t>Transition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Tahoma"/>
                <a:cs typeface="Tahoma"/>
              </a:rPr>
              <a:t>Coach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0611" y="3686648"/>
            <a:ext cx="1866899" cy="18668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89462" y="1562828"/>
            <a:ext cx="90157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b="1" spc="305" dirty="0">
                <a:latin typeface="Trebuchet MS"/>
                <a:cs typeface="Trebuchet MS"/>
              </a:rPr>
              <a:t>c</a:t>
            </a:r>
            <a:r>
              <a:rPr sz="3300" b="1" spc="-5" dirty="0">
                <a:latin typeface="Trebuchet MS"/>
                <a:cs typeface="Trebuchet MS"/>
              </a:rPr>
              <a:t>l</a:t>
            </a:r>
            <a:r>
              <a:rPr sz="3300" b="1" spc="235" dirty="0">
                <a:latin typeface="Trebuchet MS"/>
                <a:cs typeface="Trebuchet MS"/>
              </a:rPr>
              <a:t>o</a:t>
            </a:r>
            <a:r>
              <a:rPr sz="3300" b="1" spc="275" dirty="0">
                <a:latin typeface="Trebuchet MS"/>
                <a:cs typeface="Trebuchet MS"/>
              </a:rPr>
              <a:t>u</a:t>
            </a:r>
            <a:r>
              <a:rPr sz="3300" b="1" spc="330" dirty="0">
                <a:latin typeface="Trebuchet MS"/>
                <a:cs typeface="Trebuchet MS"/>
              </a:rPr>
              <a:t>d</a:t>
            </a:r>
            <a:r>
              <a:rPr sz="3300" b="1" spc="-295" dirty="0">
                <a:latin typeface="Trebuchet MS"/>
                <a:cs typeface="Trebuchet MS"/>
              </a:rPr>
              <a:t> </a:t>
            </a:r>
            <a:r>
              <a:rPr sz="3300" b="1" spc="320" dirty="0">
                <a:latin typeface="Trebuchet MS"/>
                <a:cs typeface="Trebuchet MS"/>
              </a:rPr>
              <a:t>p</a:t>
            </a:r>
            <a:r>
              <a:rPr sz="3300" b="1" dirty="0">
                <a:latin typeface="Trebuchet MS"/>
                <a:cs typeface="Trebuchet MS"/>
              </a:rPr>
              <a:t>r</a:t>
            </a:r>
            <a:r>
              <a:rPr sz="3300" b="1" spc="235" dirty="0">
                <a:latin typeface="Trebuchet MS"/>
                <a:cs typeface="Trebuchet MS"/>
              </a:rPr>
              <a:t>o</a:t>
            </a:r>
            <a:r>
              <a:rPr sz="3300" b="1" spc="325" dirty="0">
                <a:latin typeface="Trebuchet MS"/>
                <a:cs typeface="Trebuchet MS"/>
              </a:rPr>
              <a:t>v</a:t>
            </a:r>
            <a:r>
              <a:rPr sz="3300" b="1" spc="-15" dirty="0">
                <a:latin typeface="Trebuchet MS"/>
                <a:cs typeface="Trebuchet MS"/>
              </a:rPr>
              <a:t>i</a:t>
            </a:r>
            <a:r>
              <a:rPr sz="3300" b="1" spc="325" dirty="0">
                <a:latin typeface="Trebuchet MS"/>
                <a:cs typeface="Trebuchet MS"/>
              </a:rPr>
              <a:t>d</a:t>
            </a:r>
            <a:r>
              <a:rPr sz="3300" b="1" spc="135" dirty="0">
                <a:latin typeface="Trebuchet MS"/>
                <a:cs typeface="Trebuchet MS"/>
              </a:rPr>
              <a:t>e</a:t>
            </a:r>
            <a:r>
              <a:rPr sz="3300" b="1" dirty="0">
                <a:latin typeface="Trebuchet MS"/>
                <a:cs typeface="Trebuchet MS"/>
              </a:rPr>
              <a:t>r</a:t>
            </a:r>
            <a:r>
              <a:rPr sz="3300" b="1" spc="425" dirty="0">
                <a:latin typeface="Trebuchet MS"/>
                <a:cs typeface="Trebuchet MS"/>
              </a:rPr>
              <a:t>s</a:t>
            </a:r>
            <a:r>
              <a:rPr sz="3300" b="1" spc="-295" dirty="0">
                <a:latin typeface="Trebuchet MS"/>
                <a:cs typeface="Trebuchet MS"/>
              </a:rPr>
              <a:t> </a:t>
            </a:r>
            <a:r>
              <a:rPr sz="3300" b="1" spc="30" dirty="0">
                <a:latin typeface="Trebuchet MS"/>
                <a:cs typeface="Trebuchet MS"/>
              </a:rPr>
              <a:t>t</a:t>
            </a:r>
            <a:r>
              <a:rPr sz="3300" b="1" spc="270" dirty="0">
                <a:latin typeface="Trebuchet MS"/>
                <a:cs typeface="Trebuchet MS"/>
              </a:rPr>
              <a:t>h</a:t>
            </a:r>
            <a:r>
              <a:rPr sz="3300" b="1" spc="484" dirty="0">
                <a:latin typeface="Trebuchet MS"/>
                <a:cs typeface="Trebuchet MS"/>
              </a:rPr>
              <a:t>a</a:t>
            </a:r>
            <a:r>
              <a:rPr sz="3300" b="1" spc="35" dirty="0">
                <a:latin typeface="Trebuchet MS"/>
                <a:cs typeface="Trebuchet MS"/>
              </a:rPr>
              <a:t>t</a:t>
            </a:r>
            <a:r>
              <a:rPr sz="3300" b="1" spc="-295" dirty="0">
                <a:latin typeface="Trebuchet MS"/>
                <a:cs typeface="Trebuchet MS"/>
              </a:rPr>
              <a:t> </a:t>
            </a:r>
            <a:r>
              <a:rPr sz="3300" b="1" spc="235" dirty="0">
                <a:latin typeface="Trebuchet MS"/>
                <a:cs typeface="Trebuchet MS"/>
              </a:rPr>
              <a:t>o</a:t>
            </a:r>
            <a:r>
              <a:rPr sz="3300" b="1" spc="-35" dirty="0">
                <a:latin typeface="Trebuchet MS"/>
                <a:cs typeface="Trebuchet MS"/>
              </a:rPr>
              <a:t>ff</a:t>
            </a:r>
            <a:r>
              <a:rPr sz="3300" b="1" spc="135" dirty="0">
                <a:latin typeface="Trebuchet MS"/>
                <a:cs typeface="Trebuchet MS"/>
              </a:rPr>
              <a:t>e</a:t>
            </a:r>
            <a:r>
              <a:rPr sz="3300" b="1" spc="5" dirty="0">
                <a:latin typeface="Trebuchet MS"/>
                <a:cs typeface="Trebuchet MS"/>
              </a:rPr>
              <a:t>r</a:t>
            </a:r>
            <a:r>
              <a:rPr sz="3300" b="1" spc="-295" dirty="0">
                <a:latin typeface="Trebuchet MS"/>
                <a:cs typeface="Trebuchet MS"/>
              </a:rPr>
              <a:t> </a:t>
            </a:r>
            <a:r>
              <a:rPr sz="3300" b="1" spc="345" dirty="0">
                <a:latin typeface="Trebuchet MS"/>
                <a:cs typeface="Trebuchet MS"/>
              </a:rPr>
              <a:t>A</a:t>
            </a:r>
            <a:r>
              <a:rPr sz="3300" b="1" spc="-15" dirty="0">
                <a:latin typeface="Trebuchet MS"/>
                <a:cs typeface="Trebuchet MS"/>
              </a:rPr>
              <a:t>i</a:t>
            </a:r>
            <a:r>
              <a:rPr sz="3300" b="1" dirty="0">
                <a:latin typeface="Trebuchet MS"/>
                <a:cs typeface="Trebuchet MS"/>
              </a:rPr>
              <a:t>r</a:t>
            </a:r>
            <a:r>
              <a:rPr sz="3300" b="1" spc="-35" dirty="0">
                <a:latin typeface="Trebuchet MS"/>
                <a:cs typeface="Trebuchet MS"/>
              </a:rPr>
              <a:t>f</a:t>
            </a:r>
            <a:r>
              <a:rPr sz="3300" b="1" spc="-5" dirty="0">
                <a:latin typeface="Trebuchet MS"/>
                <a:cs typeface="Trebuchet MS"/>
              </a:rPr>
              <a:t>l</a:t>
            </a:r>
            <a:r>
              <a:rPr sz="3300" b="1" spc="235" dirty="0">
                <a:latin typeface="Trebuchet MS"/>
                <a:cs typeface="Trebuchet MS"/>
              </a:rPr>
              <a:t>o</a:t>
            </a:r>
            <a:r>
              <a:rPr sz="3300" b="1" spc="280" dirty="0">
                <a:latin typeface="Trebuchet MS"/>
                <a:cs typeface="Trebuchet MS"/>
              </a:rPr>
              <a:t>w</a:t>
            </a:r>
            <a:r>
              <a:rPr sz="3300" b="1" spc="-295" dirty="0">
                <a:latin typeface="Trebuchet MS"/>
                <a:cs typeface="Trebuchet MS"/>
              </a:rPr>
              <a:t> </a:t>
            </a:r>
            <a:r>
              <a:rPr sz="3300" b="1" spc="420" dirty="0">
                <a:latin typeface="Trebuchet MS"/>
                <a:cs typeface="Trebuchet MS"/>
              </a:rPr>
              <a:t>s</a:t>
            </a:r>
            <a:r>
              <a:rPr sz="3300" b="1" spc="135" dirty="0">
                <a:latin typeface="Trebuchet MS"/>
                <a:cs typeface="Trebuchet MS"/>
              </a:rPr>
              <a:t>e</a:t>
            </a:r>
            <a:r>
              <a:rPr sz="3300" b="1" dirty="0">
                <a:latin typeface="Trebuchet MS"/>
                <a:cs typeface="Trebuchet MS"/>
              </a:rPr>
              <a:t>r</a:t>
            </a:r>
            <a:r>
              <a:rPr sz="3300" b="1" spc="325" dirty="0">
                <a:latin typeface="Trebuchet MS"/>
                <a:cs typeface="Trebuchet MS"/>
              </a:rPr>
              <a:t>v</a:t>
            </a:r>
            <a:r>
              <a:rPr sz="3300" b="1" spc="-15" dirty="0">
                <a:latin typeface="Trebuchet MS"/>
                <a:cs typeface="Trebuchet MS"/>
              </a:rPr>
              <a:t>i</a:t>
            </a:r>
            <a:r>
              <a:rPr sz="3300" b="1" spc="305" dirty="0">
                <a:latin typeface="Trebuchet MS"/>
                <a:cs typeface="Trebuchet MS"/>
              </a:rPr>
              <a:t>c</a:t>
            </a:r>
            <a:r>
              <a:rPr sz="3300" b="1" spc="135" dirty="0">
                <a:latin typeface="Trebuchet MS"/>
                <a:cs typeface="Trebuchet MS"/>
              </a:rPr>
              <a:t>e</a:t>
            </a:r>
            <a:r>
              <a:rPr sz="3300" b="1" spc="425" dirty="0">
                <a:latin typeface="Trebuchet MS"/>
                <a:cs typeface="Trebuchet MS"/>
              </a:rPr>
              <a:t>s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5851" y="6180246"/>
            <a:ext cx="8909685" cy="353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400" b="1" spc="345" dirty="0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sz="3400" b="1" spc="425" dirty="0">
                <a:solidFill>
                  <a:srgbClr val="004AAC"/>
                </a:solidFill>
                <a:latin typeface="Trebuchet MS"/>
                <a:cs typeface="Trebuchet MS"/>
              </a:rPr>
              <a:t>s</a:t>
            </a:r>
            <a:r>
              <a:rPr sz="3400" b="1" spc="25" dirty="0">
                <a:solidFill>
                  <a:srgbClr val="004AAC"/>
                </a:solidFill>
                <a:latin typeface="Trebuchet MS"/>
                <a:cs typeface="Trebuchet MS"/>
              </a:rPr>
              <a:t>t</a:t>
            </a:r>
            <a:r>
              <a:rPr sz="3400" b="1" spc="-5" dirty="0">
                <a:solidFill>
                  <a:srgbClr val="004AAC"/>
                </a:solidFill>
                <a:latin typeface="Trebuchet MS"/>
                <a:cs typeface="Trebuchet MS"/>
              </a:rPr>
              <a:t>r</a:t>
            </a:r>
            <a:r>
              <a:rPr sz="3400" b="1" spc="235" dirty="0">
                <a:solidFill>
                  <a:srgbClr val="004AAC"/>
                </a:solidFill>
                <a:latin typeface="Trebuchet MS"/>
                <a:cs typeface="Trebuchet MS"/>
              </a:rPr>
              <a:t>o</a:t>
            </a:r>
            <a:r>
              <a:rPr sz="3400" b="1" spc="275" dirty="0">
                <a:solidFill>
                  <a:srgbClr val="004AAC"/>
                </a:solidFill>
                <a:latin typeface="Trebuchet MS"/>
                <a:cs typeface="Trebuchet MS"/>
              </a:rPr>
              <a:t>n</a:t>
            </a:r>
            <a:r>
              <a:rPr sz="3400" b="1" spc="235" dirty="0">
                <a:solidFill>
                  <a:srgbClr val="004AAC"/>
                </a:solidFill>
                <a:latin typeface="Trebuchet MS"/>
                <a:cs typeface="Trebuchet MS"/>
              </a:rPr>
              <a:t>o</a:t>
            </a:r>
            <a:r>
              <a:rPr sz="3400" b="1" spc="670" dirty="0">
                <a:solidFill>
                  <a:srgbClr val="004AAC"/>
                </a:solidFill>
                <a:latin typeface="Trebuchet MS"/>
                <a:cs typeface="Trebuchet MS"/>
              </a:rPr>
              <a:t>m</a:t>
            </a:r>
            <a:r>
              <a:rPr sz="3400" b="1" spc="135" dirty="0">
                <a:solidFill>
                  <a:srgbClr val="004AAC"/>
                </a:solidFill>
                <a:latin typeface="Trebuchet MS"/>
                <a:cs typeface="Trebuchet MS"/>
              </a:rPr>
              <a:t>e</a:t>
            </a:r>
            <a:r>
              <a:rPr sz="3400" b="1" dirty="0">
                <a:solidFill>
                  <a:srgbClr val="004AAC"/>
                </a:solidFill>
                <a:latin typeface="Trebuchet MS"/>
                <a:cs typeface="Trebuchet MS"/>
              </a:rPr>
              <a:t>r</a:t>
            </a:r>
            <a:r>
              <a:rPr sz="3400" b="1" spc="-30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3400" dirty="0">
                <a:solidFill>
                  <a:srgbClr val="004AAC"/>
                </a:solidFill>
                <a:latin typeface="Consolas"/>
                <a:cs typeface="Consolas"/>
              </a:rPr>
              <a:t>-</a:t>
            </a:r>
            <a:endParaRPr sz="3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50">
              <a:latin typeface="Consolas"/>
              <a:cs typeface="Consolas"/>
            </a:endParaRPr>
          </a:p>
          <a:p>
            <a:pPr marL="12700" marR="5080" indent="-635" algn="ctr">
              <a:lnSpc>
                <a:spcPct val="115500"/>
              </a:lnSpc>
            </a:pPr>
            <a:r>
              <a:rPr sz="3300" spc="240" dirty="0">
                <a:latin typeface="Trebuchet MS"/>
                <a:cs typeface="Trebuchet MS"/>
              </a:rPr>
              <a:t>A </a:t>
            </a:r>
            <a:r>
              <a:rPr sz="3300" spc="120" dirty="0">
                <a:latin typeface="Trebuchet MS"/>
                <a:cs typeface="Trebuchet MS"/>
              </a:rPr>
              <a:t>managed </a:t>
            </a:r>
            <a:r>
              <a:rPr sz="3300" spc="-25" dirty="0">
                <a:latin typeface="Trebuchet MS"/>
                <a:cs typeface="Trebuchet MS"/>
              </a:rPr>
              <a:t>Airflow </a:t>
            </a:r>
            <a:r>
              <a:rPr sz="3300" spc="75" dirty="0">
                <a:latin typeface="Trebuchet MS"/>
                <a:cs typeface="Trebuchet MS"/>
              </a:rPr>
              <a:t>service </a:t>
            </a:r>
            <a:r>
              <a:rPr sz="3300" spc="10" dirty="0">
                <a:latin typeface="Trebuchet MS"/>
                <a:cs typeface="Trebuchet MS"/>
              </a:rPr>
              <a:t>that allows </a:t>
            </a:r>
            <a:r>
              <a:rPr sz="3300" spc="70" dirty="0">
                <a:latin typeface="Trebuchet MS"/>
                <a:cs typeface="Trebuchet MS"/>
              </a:rPr>
              <a:t>data </a:t>
            </a:r>
            <a:r>
              <a:rPr sz="3300" spc="75" dirty="0">
                <a:latin typeface="Trebuchet MS"/>
                <a:cs typeface="Trebuchet MS"/>
              </a:rPr>
              <a:t> </a:t>
            </a:r>
            <a:r>
              <a:rPr sz="3300" spc="-40" dirty="0">
                <a:latin typeface="Trebuchet MS"/>
                <a:cs typeface="Trebuchet MS"/>
              </a:rPr>
              <a:t>t</a:t>
            </a:r>
            <a:r>
              <a:rPr sz="3300" spc="70" dirty="0">
                <a:latin typeface="Trebuchet MS"/>
                <a:cs typeface="Trebuchet MS"/>
              </a:rPr>
              <a:t>e</a:t>
            </a:r>
            <a:r>
              <a:rPr sz="3300" spc="45" dirty="0">
                <a:latin typeface="Trebuchet MS"/>
                <a:cs typeface="Trebuchet MS"/>
              </a:rPr>
              <a:t>a</a:t>
            </a:r>
            <a:r>
              <a:rPr sz="3300" spc="204" dirty="0">
                <a:latin typeface="Trebuchet MS"/>
                <a:cs typeface="Trebuchet MS"/>
              </a:rPr>
              <a:t>m</a:t>
            </a:r>
            <a:r>
              <a:rPr sz="3300" spc="310" dirty="0">
                <a:latin typeface="Trebuchet MS"/>
                <a:cs typeface="Trebuchet MS"/>
              </a:rPr>
              <a:t>s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40" dirty="0">
                <a:latin typeface="Trebuchet MS"/>
                <a:cs typeface="Trebuchet MS"/>
              </a:rPr>
              <a:t>t</a:t>
            </a:r>
            <a:r>
              <a:rPr sz="3300" spc="180" dirty="0">
                <a:latin typeface="Trebuchet MS"/>
                <a:cs typeface="Trebuchet MS"/>
              </a:rPr>
              <a:t>o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225" dirty="0">
                <a:latin typeface="Trebuchet MS"/>
                <a:cs typeface="Trebuchet MS"/>
              </a:rPr>
              <a:t>b</a:t>
            </a:r>
            <a:r>
              <a:rPr sz="3300" spc="75" dirty="0">
                <a:latin typeface="Trebuchet MS"/>
                <a:cs typeface="Trebuchet MS"/>
              </a:rPr>
              <a:t>u</a:t>
            </a:r>
            <a:r>
              <a:rPr sz="3300" spc="-160" dirty="0">
                <a:latin typeface="Trebuchet MS"/>
                <a:cs typeface="Trebuchet MS"/>
              </a:rPr>
              <a:t>i</a:t>
            </a:r>
            <a:r>
              <a:rPr sz="3300" spc="-250" dirty="0">
                <a:latin typeface="Trebuchet MS"/>
                <a:cs typeface="Trebuchet MS"/>
              </a:rPr>
              <a:t>l</a:t>
            </a:r>
            <a:r>
              <a:rPr sz="3300" spc="225" dirty="0">
                <a:latin typeface="Trebuchet MS"/>
                <a:cs typeface="Trebuchet MS"/>
              </a:rPr>
              <a:t>d</a:t>
            </a:r>
            <a:r>
              <a:rPr sz="3300" spc="-625" dirty="0">
                <a:latin typeface="Trebuchet MS"/>
                <a:cs typeface="Trebuchet MS"/>
              </a:rPr>
              <a:t>,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90" dirty="0">
                <a:latin typeface="Trebuchet MS"/>
                <a:cs typeface="Trebuchet MS"/>
              </a:rPr>
              <a:t>r</a:t>
            </a:r>
            <a:r>
              <a:rPr sz="3300" spc="75" dirty="0">
                <a:latin typeface="Trebuchet MS"/>
                <a:cs typeface="Trebuchet MS"/>
              </a:rPr>
              <a:t>un</a:t>
            </a:r>
            <a:r>
              <a:rPr sz="3300" spc="-625" dirty="0">
                <a:latin typeface="Trebuchet MS"/>
                <a:cs typeface="Trebuchet MS"/>
              </a:rPr>
              <a:t>,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45" dirty="0">
                <a:latin typeface="Trebuchet MS"/>
                <a:cs typeface="Trebuchet MS"/>
              </a:rPr>
              <a:t>a</a:t>
            </a:r>
            <a:r>
              <a:rPr sz="3300" spc="75" dirty="0">
                <a:latin typeface="Trebuchet MS"/>
                <a:cs typeface="Trebuchet MS"/>
              </a:rPr>
              <a:t>n</a:t>
            </a:r>
            <a:r>
              <a:rPr sz="3300" spc="229" dirty="0">
                <a:latin typeface="Trebuchet MS"/>
                <a:cs typeface="Trebuchet MS"/>
              </a:rPr>
              <a:t>d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204" dirty="0">
                <a:latin typeface="Trebuchet MS"/>
                <a:cs typeface="Trebuchet MS"/>
              </a:rPr>
              <a:t>m</a:t>
            </a:r>
            <a:r>
              <a:rPr sz="3300" spc="45" dirty="0">
                <a:latin typeface="Trebuchet MS"/>
                <a:cs typeface="Trebuchet MS"/>
              </a:rPr>
              <a:t>a</a:t>
            </a:r>
            <a:r>
              <a:rPr sz="3300" spc="75" dirty="0">
                <a:latin typeface="Trebuchet MS"/>
                <a:cs typeface="Trebuchet MS"/>
              </a:rPr>
              <a:t>n</a:t>
            </a:r>
            <a:r>
              <a:rPr sz="3300" spc="45" dirty="0">
                <a:latin typeface="Trebuchet MS"/>
                <a:cs typeface="Trebuchet MS"/>
              </a:rPr>
              <a:t>a</a:t>
            </a:r>
            <a:r>
              <a:rPr sz="3300" spc="160" dirty="0">
                <a:latin typeface="Trebuchet MS"/>
                <a:cs typeface="Trebuchet MS"/>
              </a:rPr>
              <a:t>g</a:t>
            </a:r>
            <a:r>
              <a:rPr sz="3300" spc="75" dirty="0">
                <a:latin typeface="Trebuchet MS"/>
                <a:cs typeface="Trebuchet MS"/>
              </a:rPr>
              <a:t>e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225" dirty="0">
                <a:latin typeface="Trebuchet MS"/>
                <a:cs typeface="Trebuchet MS"/>
              </a:rPr>
              <a:t>d</a:t>
            </a:r>
            <a:r>
              <a:rPr sz="3300" spc="45" dirty="0">
                <a:latin typeface="Trebuchet MS"/>
                <a:cs typeface="Trebuchet MS"/>
              </a:rPr>
              <a:t>a</a:t>
            </a:r>
            <a:r>
              <a:rPr sz="3300" spc="-40" dirty="0">
                <a:latin typeface="Trebuchet MS"/>
                <a:cs typeface="Trebuchet MS"/>
              </a:rPr>
              <a:t>t</a:t>
            </a:r>
            <a:r>
              <a:rPr sz="3300" spc="35" dirty="0">
                <a:latin typeface="Trebuchet MS"/>
                <a:cs typeface="Trebuchet MS"/>
              </a:rPr>
              <a:t>a  </a:t>
            </a:r>
            <a:r>
              <a:rPr sz="3300" spc="45" dirty="0">
                <a:latin typeface="Trebuchet MS"/>
                <a:cs typeface="Trebuchet MS"/>
              </a:rPr>
              <a:t>pipelines</a:t>
            </a:r>
            <a:r>
              <a:rPr sz="3300" spc="-130" dirty="0">
                <a:latin typeface="Trebuchet MS"/>
                <a:cs typeface="Trebuchet MS"/>
              </a:rPr>
              <a:t> </a:t>
            </a:r>
            <a:r>
              <a:rPr sz="3300" spc="180" dirty="0">
                <a:latin typeface="Trebuchet MS"/>
                <a:cs typeface="Trebuchet MS"/>
              </a:rPr>
              <a:t>as</a:t>
            </a:r>
            <a:r>
              <a:rPr sz="3300" spc="-130" dirty="0">
                <a:latin typeface="Trebuchet MS"/>
                <a:cs typeface="Trebuchet MS"/>
              </a:rPr>
              <a:t> </a:t>
            </a:r>
            <a:r>
              <a:rPr sz="3300" spc="30" dirty="0">
                <a:latin typeface="Trebuchet MS"/>
                <a:cs typeface="Trebuchet MS"/>
              </a:rPr>
              <a:t>code.</a:t>
            </a:r>
            <a:r>
              <a:rPr sz="3300" spc="-130" dirty="0">
                <a:latin typeface="Trebuchet MS"/>
                <a:cs typeface="Trebuchet MS"/>
              </a:rPr>
              <a:t> </a:t>
            </a:r>
            <a:r>
              <a:rPr sz="3300" spc="105" dirty="0">
                <a:latin typeface="Trebuchet MS"/>
                <a:cs typeface="Trebuchet MS"/>
              </a:rPr>
              <a:t>Astronomer</a:t>
            </a:r>
            <a:r>
              <a:rPr sz="3300" spc="-130" dirty="0">
                <a:latin typeface="Trebuchet MS"/>
                <a:cs typeface="Trebuchet MS"/>
              </a:rPr>
              <a:t> </a:t>
            </a:r>
            <a:r>
              <a:rPr sz="3300" spc="120" dirty="0">
                <a:latin typeface="Trebuchet MS"/>
                <a:cs typeface="Trebuchet MS"/>
              </a:rPr>
              <a:t>can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20" dirty="0">
                <a:latin typeface="Trebuchet MS"/>
                <a:cs typeface="Trebuchet MS"/>
              </a:rPr>
              <a:t>run</a:t>
            </a:r>
            <a:r>
              <a:rPr sz="3300" spc="-130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Airflow </a:t>
            </a:r>
            <a:r>
              <a:rPr sz="3300" spc="-980" dirty="0">
                <a:latin typeface="Trebuchet MS"/>
                <a:cs typeface="Trebuchet MS"/>
              </a:rPr>
              <a:t> </a:t>
            </a:r>
            <a:r>
              <a:rPr sz="3300" spc="130" dirty="0">
                <a:latin typeface="Trebuchet MS"/>
                <a:cs typeface="Trebuchet MS"/>
              </a:rPr>
              <a:t>on</a:t>
            </a:r>
            <a:r>
              <a:rPr sz="3300" spc="-130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AWS,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20" dirty="0">
                <a:latin typeface="Trebuchet MS"/>
                <a:cs typeface="Trebuchet MS"/>
              </a:rPr>
              <a:t>GCP,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70" dirty="0">
                <a:latin typeface="Trebuchet MS"/>
                <a:cs typeface="Trebuchet MS"/>
              </a:rPr>
              <a:t>Azure,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45" dirty="0">
                <a:latin typeface="Trebuchet MS"/>
                <a:cs typeface="Trebuchet MS"/>
              </a:rPr>
              <a:t>or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135" dirty="0">
                <a:latin typeface="Trebuchet MS"/>
                <a:cs typeface="Trebuchet MS"/>
              </a:rPr>
              <a:t>on-premise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001250" cy="12858749"/>
            <a:chOff x="0" y="0"/>
            <a:chExt cx="10001250" cy="1285874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001250" cy="128587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5647" y="1486159"/>
              <a:ext cx="1814858" cy="160322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65634" y="206211"/>
            <a:ext cx="6965315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0345" marR="5080" indent="-2748280">
              <a:lnSpc>
                <a:spcPct val="116100"/>
              </a:lnSpc>
              <a:spcBef>
                <a:spcPts val="95"/>
              </a:spcBef>
            </a:pPr>
            <a:r>
              <a:rPr sz="5600" spc="-210" dirty="0"/>
              <a:t>F</a:t>
            </a:r>
            <a:r>
              <a:rPr sz="5600" spc="225" dirty="0"/>
              <a:t>ee</a:t>
            </a:r>
            <a:r>
              <a:rPr sz="5600" dirty="0"/>
              <a:t>l</a:t>
            </a:r>
            <a:r>
              <a:rPr sz="5600" spc="-505" dirty="0"/>
              <a:t> </a:t>
            </a:r>
            <a:r>
              <a:rPr sz="5600" spc="-210" dirty="0"/>
              <a:t>F</a:t>
            </a:r>
            <a:r>
              <a:rPr sz="5600" spc="-5" dirty="0"/>
              <a:t>r</a:t>
            </a:r>
            <a:r>
              <a:rPr sz="5600" spc="225" dirty="0"/>
              <a:t>e</a:t>
            </a:r>
            <a:r>
              <a:rPr sz="5600" spc="229" dirty="0"/>
              <a:t>e</a:t>
            </a:r>
            <a:r>
              <a:rPr sz="5600" spc="-505" dirty="0"/>
              <a:t> </a:t>
            </a:r>
            <a:r>
              <a:rPr sz="5600" spc="45" dirty="0"/>
              <a:t>t</a:t>
            </a:r>
            <a:r>
              <a:rPr sz="5600" spc="395" dirty="0"/>
              <a:t>o</a:t>
            </a:r>
            <a:r>
              <a:rPr sz="5600" spc="-505" dirty="0"/>
              <a:t> </a:t>
            </a:r>
            <a:r>
              <a:rPr sz="5600" spc="350" dirty="0"/>
              <a:t>B</a:t>
            </a:r>
            <a:r>
              <a:rPr sz="5600" spc="390" dirty="0"/>
              <a:t>ook</a:t>
            </a:r>
            <a:r>
              <a:rPr sz="5600" spc="-505" dirty="0"/>
              <a:t> </a:t>
            </a:r>
            <a:r>
              <a:rPr sz="5600" spc="-1185" dirty="0"/>
              <a:t>1</a:t>
            </a:r>
            <a:r>
              <a:rPr sz="5600" spc="-475" dirty="0"/>
              <a:t>:</a:t>
            </a:r>
            <a:r>
              <a:rPr sz="5600" spc="-795" dirty="0"/>
              <a:t>1  </a:t>
            </a:r>
            <a:r>
              <a:rPr sz="5600" spc="409" dirty="0"/>
              <a:t>Call</a:t>
            </a:r>
            <a:endParaRPr sz="5600"/>
          </a:p>
        </p:txBody>
      </p:sp>
      <p:sp>
        <p:nvSpPr>
          <p:cNvPr id="9" name="object 9"/>
          <p:cNvSpPr txBox="1"/>
          <p:nvPr/>
        </p:nvSpPr>
        <p:spPr>
          <a:xfrm>
            <a:off x="1557585" y="3350361"/>
            <a:ext cx="7195820" cy="164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15500"/>
              </a:lnSpc>
              <a:spcBef>
                <a:spcPts val="100"/>
              </a:spcBef>
            </a:pPr>
            <a:r>
              <a:rPr sz="4600" b="1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600" b="1" spc="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6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600" b="1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600" b="1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600" b="1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600" b="1" spc="6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600" b="1" spc="3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600" b="1" spc="58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6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600" b="1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6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600" b="1" spc="3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600" b="1" spc="3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600" b="1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6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600" b="1" spc="3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600" b="1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600" b="1" spc="3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600" b="1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600" b="1" spc="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600" b="1" spc="6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600" b="1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600" b="1" spc="475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4600" b="1" spc="-1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600" b="1" spc="3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600" b="1" spc="80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6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600" b="1" spc="3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600" b="1" spc="18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4600" b="1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6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600" b="1" spc="3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600" b="1" spc="8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4600" b="1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600" b="1" spc="42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4600" b="1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600" b="1" spc="4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600" b="1" spc="3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600" b="1" spc="6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600" b="1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600" b="1" spc="4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600" b="1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6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600" b="1" spc="4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600" b="1" spc="5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004" y="8651049"/>
            <a:ext cx="5626100" cy="1356077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lang="en-IN" sz="4250" b="1" spc="-195" dirty="0">
                <a:solidFill>
                  <a:srgbClr val="FFFFFF"/>
                </a:solidFill>
                <a:latin typeface="Georgia"/>
                <a:cs typeface="Georgia"/>
              </a:rPr>
              <a:t>Ganesh R</a:t>
            </a:r>
            <a:endParaRPr sz="4250" dirty="0">
              <a:latin typeface="Georgia"/>
              <a:cs typeface="Georgia"/>
            </a:endParaRPr>
          </a:p>
          <a:p>
            <a:pPr marL="12700" marR="5080">
              <a:lnSpc>
                <a:spcPct val="118300"/>
              </a:lnSpc>
              <a:spcBef>
                <a:spcPts val="365"/>
              </a:spcBef>
            </a:pPr>
            <a:r>
              <a:rPr lang="en-IN" sz="2800" b="1" i="1" spc="-185" dirty="0">
                <a:solidFill>
                  <a:srgbClr val="D5EC1A"/>
                </a:solidFill>
                <a:latin typeface="Verdana"/>
                <a:cs typeface="Verdana"/>
              </a:rPr>
              <a:t>Senior Data engineer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400" y="1213662"/>
            <a:ext cx="9569450" cy="10930890"/>
            <a:chOff x="229400" y="1213662"/>
            <a:chExt cx="9569450" cy="10930890"/>
          </a:xfrm>
        </p:grpSpPr>
        <p:sp>
          <p:nvSpPr>
            <p:cNvPr id="3" name="object 3"/>
            <p:cNvSpPr/>
            <p:nvPr/>
          </p:nvSpPr>
          <p:spPr>
            <a:xfrm>
              <a:off x="229400" y="1213662"/>
              <a:ext cx="9569450" cy="10930890"/>
            </a:xfrm>
            <a:custGeom>
              <a:avLst/>
              <a:gdLst/>
              <a:ahLst/>
              <a:cxnLst/>
              <a:rect l="l" t="t" r="r" b="b"/>
              <a:pathLst>
                <a:path w="9569450" h="10930890">
                  <a:moveTo>
                    <a:pt x="9473658" y="0"/>
                  </a:moveTo>
                  <a:lnTo>
                    <a:pt x="9526498" y="16002"/>
                  </a:lnTo>
                  <a:lnTo>
                    <a:pt x="9561653" y="58798"/>
                  </a:lnTo>
                  <a:lnTo>
                    <a:pt x="9568904" y="95248"/>
                  </a:lnTo>
                  <a:lnTo>
                    <a:pt x="9568904" y="10835394"/>
                  </a:lnTo>
                  <a:lnTo>
                    <a:pt x="9552900" y="10888237"/>
                  </a:lnTo>
                  <a:lnTo>
                    <a:pt x="9510104" y="10923392"/>
                  </a:lnTo>
                  <a:lnTo>
                    <a:pt x="9473654" y="10930642"/>
                  </a:lnTo>
                  <a:lnTo>
                    <a:pt x="95248" y="10930642"/>
                  </a:lnTo>
                  <a:lnTo>
                    <a:pt x="42404" y="10914639"/>
                  </a:lnTo>
                  <a:lnTo>
                    <a:pt x="7250" y="10871844"/>
                  </a:lnTo>
                  <a:lnTo>
                    <a:pt x="1847" y="10854063"/>
                  </a:lnTo>
                  <a:lnTo>
                    <a:pt x="0" y="10835394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3974" y="1489032"/>
              <a:ext cx="8982075" cy="908050"/>
            </a:xfrm>
            <a:custGeom>
              <a:avLst/>
              <a:gdLst/>
              <a:ahLst/>
              <a:cxnLst/>
              <a:rect l="l" t="t" r="r" b="b"/>
              <a:pathLst>
                <a:path w="8982075" h="908050">
                  <a:moveTo>
                    <a:pt x="8820094" y="907808"/>
                  </a:moveTo>
                  <a:lnTo>
                    <a:pt x="161921" y="907808"/>
                  </a:lnTo>
                  <a:lnTo>
                    <a:pt x="130187" y="904669"/>
                  </a:lnTo>
                  <a:lnTo>
                    <a:pt x="72088" y="880603"/>
                  </a:lnTo>
                  <a:lnTo>
                    <a:pt x="27205" y="835720"/>
                  </a:lnTo>
                  <a:lnTo>
                    <a:pt x="3140" y="777621"/>
                  </a:lnTo>
                  <a:lnTo>
                    <a:pt x="0" y="745884"/>
                  </a:lnTo>
                  <a:lnTo>
                    <a:pt x="0" y="161924"/>
                  </a:lnTo>
                  <a:lnTo>
                    <a:pt x="12325" y="99958"/>
                  </a:lnTo>
                  <a:lnTo>
                    <a:pt x="47426" y="47426"/>
                  </a:lnTo>
                  <a:lnTo>
                    <a:pt x="99958" y="12325"/>
                  </a:lnTo>
                  <a:lnTo>
                    <a:pt x="161925" y="0"/>
                  </a:lnTo>
                  <a:lnTo>
                    <a:pt x="8820090" y="0"/>
                  </a:lnTo>
                  <a:lnTo>
                    <a:pt x="8882056" y="12325"/>
                  </a:lnTo>
                  <a:lnTo>
                    <a:pt x="8934588" y="47426"/>
                  </a:lnTo>
                  <a:lnTo>
                    <a:pt x="8969689" y="99958"/>
                  </a:lnTo>
                  <a:lnTo>
                    <a:pt x="8982015" y="161924"/>
                  </a:lnTo>
                  <a:lnTo>
                    <a:pt x="8982015" y="745884"/>
                  </a:lnTo>
                  <a:lnTo>
                    <a:pt x="8969689" y="807850"/>
                  </a:lnTo>
                  <a:lnTo>
                    <a:pt x="8934588" y="860382"/>
                  </a:lnTo>
                  <a:lnTo>
                    <a:pt x="8882056" y="895483"/>
                  </a:lnTo>
                  <a:lnTo>
                    <a:pt x="8820094" y="907808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71" y="3044541"/>
            <a:ext cx="8587734" cy="76104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17744" y="1526471"/>
            <a:ext cx="8764905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1" spc="509" dirty="0">
                <a:latin typeface="Trebuchet MS"/>
                <a:cs typeface="Trebuchet MS"/>
              </a:rPr>
              <a:t>A</a:t>
            </a:r>
            <a:r>
              <a:rPr sz="4800" b="1" spc="-15" dirty="0">
                <a:latin typeface="Trebuchet MS"/>
                <a:cs typeface="Trebuchet MS"/>
              </a:rPr>
              <a:t>i</a:t>
            </a:r>
            <a:r>
              <a:rPr sz="4800" b="1" spc="10" dirty="0">
                <a:latin typeface="Trebuchet MS"/>
                <a:cs typeface="Trebuchet MS"/>
              </a:rPr>
              <a:t>r</a:t>
            </a:r>
            <a:r>
              <a:rPr sz="4800" b="1" spc="-45" dirty="0">
                <a:latin typeface="Trebuchet MS"/>
                <a:cs typeface="Trebuchet MS"/>
              </a:rPr>
              <a:t>f</a:t>
            </a:r>
            <a:r>
              <a:rPr sz="4800" b="1" dirty="0">
                <a:latin typeface="Trebuchet MS"/>
                <a:cs typeface="Trebuchet MS"/>
              </a:rPr>
              <a:t>l</a:t>
            </a:r>
            <a:r>
              <a:rPr sz="4800" b="1" spc="350" dirty="0">
                <a:latin typeface="Trebuchet MS"/>
                <a:cs typeface="Trebuchet MS"/>
              </a:rPr>
              <a:t>o</a:t>
            </a:r>
            <a:r>
              <a:rPr sz="4800" b="1" spc="420" dirty="0">
                <a:latin typeface="Trebuchet MS"/>
                <a:cs typeface="Trebuchet MS"/>
              </a:rPr>
              <a:t>w</a:t>
            </a:r>
            <a:r>
              <a:rPr sz="4800" b="1" spc="-425" dirty="0">
                <a:latin typeface="Trebuchet MS"/>
                <a:cs typeface="Trebuchet MS"/>
              </a:rPr>
              <a:t> </a:t>
            </a:r>
            <a:r>
              <a:rPr sz="4800" b="1" spc="509" dirty="0">
                <a:latin typeface="Trebuchet MS"/>
                <a:cs typeface="Trebuchet MS"/>
              </a:rPr>
              <a:t>A</a:t>
            </a:r>
            <a:r>
              <a:rPr sz="4800" b="1" spc="10" dirty="0">
                <a:latin typeface="Trebuchet MS"/>
                <a:cs typeface="Trebuchet MS"/>
              </a:rPr>
              <a:t>r</a:t>
            </a:r>
            <a:r>
              <a:rPr sz="4800" b="1" spc="459" dirty="0">
                <a:latin typeface="Trebuchet MS"/>
                <a:cs typeface="Trebuchet MS"/>
              </a:rPr>
              <a:t>c</a:t>
            </a:r>
            <a:r>
              <a:rPr sz="4800" b="1" spc="400" dirty="0">
                <a:latin typeface="Trebuchet MS"/>
                <a:cs typeface="Trebuchet MS"/>
              </a:rPr>
              <a:t>h</a:t>
            </a:r>
            <a:r>
              <a:rPr sz="4800" b="1" spc="-15" dirty="0">
                <a:latin typeface="Trebuchet MS"/>
                <a:cs typeface="Trebuchet MS"/>
              </a:rPr>
              <a:t>i</a:t>
            </a:r>
            <a:r>
              <a:rPr sz="4800" b="1" spc="50" dirty="0">
                <a:latin typeface="Trebuchet MS"/>
                <a:cs typeface="Trebuchet MS"/>
              </a:rPr>
              <a:t>t</a:t>
            </a:r>
            <a:r>
              <a:rPr sz="4800" b="1" spc="210" dirty="0">
                <a:latin typeface="Trebuchet MS"/>
                <a:cs typeface="Trebuchet MS"/>
              </a:rPr>
              <a:t>e</a:t>
            </a:r>
            <a:r>
              <a:rPr sz="4800" b="1" spc="459" dirty="0">
                <a:latin typeface="Trebuchet MS"/>
                <a:cs typeface="Trebuchet MS"/>
              </a:rPr>
              <a:t>c</a:t>
            </a:r>
            <a:r>
              <a:rPr sz="4800" b="1" spc="50" dirty="0">
                <a:latin typeface="Trebuchet MS"/>
                <a:cs typeface="Trebuchet MS"/>
              </a:rPr>
              <a:t>t</a:t>
            </a:r>
            <a:r>
              <a:rPr sz="4800" b="1" spc="409" dirty="0">
                <a:latin typeface="Trebuchet MS"/>
                <a:cs typeface="Trebuchet MS"/>
              </a:rPr>
              <a:t>u</a:t>
            </a:r>
            <a:r>
              <a:rPr sz="4800" b="1" spc="10" dirty="0">
                <a:latin typeface="Trebuchet MS"/>
                <a:cs typeface="Trebuchet MS"/>
              </a:rPr>
              <a:t>r</a:t>
            </a:r>
            <a:r>
              <a:rPr sz="4800" b="1" spc="215" dirty="0">
                <a:latin typeface="Trebuchet MS"/>
                <a:cs typeface="Trebuchet MS"/>
              </a:rPr>
              <a:t>e</a:t>
            </a:r>
            <a:r>
              <a:rPr sz="4800" b="1" spc="-425" dirty="0">
                <a:latin typeface="Trebuchet MS"/>
                <a:cs typeface="Trebuchet MS"/>
              </a:rPr>
              <a:t> </a:t>
            </a:r>
            <a:r>
              <a:rPr sz="4800" b="1" spc="535" dirty="0">
                <a:latin typeface="Trebuchet MS"/>
                <a:cs typeface="Trebuchet MS"/>
              </a:rPr>
              <a:t>(</a:t>
            </a:r>
            <a:r>
              <a:rPr sz="4800" b="1" spc="509" dirty="0">
                <a:latin typeface="Trebuchet MS"/>
                <a:cs typeface="Trebuchet MS"/>
              </a:rPr>
              <a:t>A</a:t>
            </a:r>
            <a:r>
              <a:rPr sz="4800" b="1" spc="620" dirty="0">
                <a:latin typeface="Trebuchet MS"/>
                <a:cs typeface="Trebuchet MS"/>
              </a:rPr>
              <a:t>s</a:t>
            </a:r>
            <a:r>
              <a:rPr sz="4800" b="1" spc="50" dirty="0">
                <a:latin typeface="Trebuchet MS"/>
                <a:cs typeface="Trebuchet MS"/>
              </a:rPr>
              <a:t>t</a:t>
            </a:r>
            <a:r>
              <a:rPr sz="4800" b="1" spc="10" dirty="0">
                <a:latin typeface="Trebuchet MS"/>
                <a:cs typeface="Trebuchet MS"/>
              </a:rPr>
              <a:t>r</a:t>
            </a:r>
            <a:r>
              <a:rPr sz="4800" b="1" spc="350" dirty="0">
                <a:latin typeface="Trebuchet MS"/>
                <a:cs typeface="Trebuchet MS"/>
              </a:rPr>
              <a:t>o</a:t>
            </a:r>
            <a:r>
              <a:rPr sz="4800" b="1" spc="540" dirty="0">
                <a:latin typeface="Trebuchet MS"/>
                <a:cs typeface="Trebuchet MS"/>
              </a:rPr>
              <a:t>)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3055" y="1213681"/>
            <a:ext cx="95250" cy="10896600"/>
          </a:xfrm>
          <a:custGeom>
            <a:avLst/>
            <a:gdLst/>
            <a:ahLst/>
            <a:cxnLst/>
            <a:rect l="l" t="t" r="r" b="b"/>
            <a:pathLst>
              <a:path w="95250" h="10896600">
                <a:moveTo>
                  <a:pt x="0" y="0"/>
                </a:moveTo>
                <a:lnTo>
                  <a:pt x="52843" y="16002"/>
                </a:lnTo>
                <a:lnTo>
                  <a:pt x="87998" y="58798"/>
                </a:lnTo>
                <a:lnTo>
                  <a:pt x="95248" y="95248"/>
                </a:lnTo>
                <a:lnTo>
                  <a:pt x="95248" y="10802315"/>
                </a:lnTo>
                <a:lnTo>
                  <a:pt x="79245" y="10855159"/>
                </a:lnTo>
                <a:lnTo>
                  <a:pt x="36449" y="10890313"/>
                </a:lnTo>
                <a:lnTo>
                  <a:pt x="18668" y="10895717"/>
                </a:lnTo>
                <a:lnTo>
                  <a:pt x="10140" y="10896560"/>
                </a:lnTo>
              </a:path>
            </a:pathLst>
          </a:custGeom>
          <a:ln w="9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38" y="12011007"/>
            <a:ext cx="90178" cy="9948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078962" y="1563273"/>
            <a:ext cx="5843905" cy="760730"/>
          </a:xfrm>
          <a:custGeom>
            <a:avLst/>
            <a:gdLst/>
            <a:ahLst/>
            <a:cxnLst/>
            <a:rect l="l" t="t" r="r" b="b"/>
            <a:pathLst>
              <a:path w="5843905" h="760730">
                <a:moveTo>
                  <a:pt x="5681401" y="760160"/>
                </a:moveTo>
                <a:lnTo>
                  <a:pt x="161923" y="760160"/>
                </a:lnTo>
                <a:lnTo>
                  <a:pt x="130187" y="757020"/>
                </a:lnTo>
                <a:lnTo>
                  <a:pt x="72088" y="732955"/>
                </a:lnTo>
                <a:lnTo>
                  <a:pt x="27205" y="688071"/>
                </a:lnTo>
                <a:lnTo>
                  <a:pt x="3140" y="629973"/>
                </a:lnTo>
                <a:lnTo>
                  <a:pt x="0" y="598235"/>
                </a:lnTo>
                <a:lnTo>
                  <a:pt x="0" y="161925"/>
                </a:lnTo>
                <a:lnTo>
                  <a:pt x="12325" y="99959"/>
                </a:lnTo>
                <a:lnTo>
                  <a:pt x="47426" y="47426"/>
                </a:lnTo>
                <a:lnTo>
                  <a:pt x="99959" y="12325"/>
                </a:lnTo>
                <a:lnTo>
                  <a:pt x="161925" y="0"/>
                </a:lnTo>
                <a:lnTo>
                  <a:pt x="5681400" y="0"/>
                </a:lnTo>
                <a:lnTo>
                  <a:pt x="5713137" y="3140"/>
                </a:lnTo>
                <a:lnTo>
                  <a:pt x="5771236" y="27205"/>
                </a:lnTo>
                <a:lnTo>
                  <a:pt x="5816120" y="72088"/>
                </a:lnTo>
                <a:lnTo>
                  <a:pt x="5840185" y="130187"/>
                </a:lnTo>
                <a:lnTo>
                  <a:pt x="5843325" y="161925"/>
                </a:lnTo>
                <a:lnTo>
                  <a:pt x="5843325" y="598235"/>
                </a:lnTo>
                <a:lnTo>
                  <a:pt x="5830999" y="660201"/>
                </a:lnTo>
                <a:lnTo>
                  <a:pt x="5795898" y="712734"/>
                </a:lnTo>
                <a:lnTo>
                  <a:pt x="5743366" y="747835"/>
                </a:lnTo>
                <a:lnTo>
                  <a:pt x="5681401" y="76016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939" y="6243107"/>
            <a:ext cx="9324974" cy="51149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35831" y="1509687"/>
            <a:ext cx="8606790" cy="43637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algn="ctr">
              <a:lnSpc>
                <a:spcPct val="100000"/>
              </a:lnSpc>
              <a:spcBef>
                <a:spcPts val="125"/>
              </a:spcBef>
            </a:pPr>
            <a:r>
              <a:rPr sz="4900" b="1" spc="520" dirty="0">
                <a:latin typeface="Trebuchet MS"/>
                <a:cs typeface="Trebuchet MS"/>
              </a:rPr>
              <a:t>A</a:t>
            </a:r>
            <a:r>
              <a:rPr sz="4900" b="1" spc="484" dirty="0">
                <a:latin typeface="Trebuchet MS"/>
                <a:cs typeface="Trebuchet MS"/>
              </a:rPr>
              <a:t>p</a:t>
            </a:r>
            <a:r>
              <a:rPr sz="4900" b="1" spc="730" dirty="0">
                <a:latin typeface="Trebuchet MS"/>
                <a:cs typeface="Trebuchet MS"/>
              </a:rPr>
              <a:t>a</a:t>
            </a:r>
            <a:r>
              <a:rPr sz="4900" b="1" spc="465" dirty="0">
                <a:latin typeface="Trebuchet MS"/>
                <a:cs typeface="Trebuchet MS"/>
              </a:rPr>
              <a:t>c</a:t>
            </a:r>
            <a:r>
              <a:rPr sz="4900" b="1" spc="409" dirty="0">
                <a:latin typeface="Trebuchet MS"/>
                <a:cs typeface="Trebuchet MS"/>
              </a:rPr>
              <a:t>h</a:t>
            </a:r>
            <a:r>
              <a:rPr sz="4900" b="1" spc="220" dirty="0">
                <a:latin typeface="Trebuchet MS"/>
                <a:cs typeface="Trebuchet MS"/>
              </a:rPr>
              <a:t>e</a:t>
            </a:r>
            <a:r>
              <a:rPr sz="4900" b="1" spc="-434" dirty="0">
                <a:latin typeface="Trebuchet MS"/>
                <a:cs typeface="Trebuchet MS"/>
              </a:rPr>
              <a:t> </a:t>
            </a:r>
            <a:r>
              <a:rPr sz="4900" b="1" spc="520" dirty="0">
                <a:latin typeface="Trebuchet MS"/>
                <a:cs typeface="Trebuchet MS"/>
              </a:rPr>
              <a:t>A</a:t>
            </a:r>
            <a:r>
              <a:rPr sz="4900" b="1" spc="-10" dirty="0">
                <a:latin typeface="Trebuchet MS"/>
                <a:cs typeface="Trebuchet MS"/>
              </a:rPr>
              <a:t>i</a:t>
            </a:r>
            <a:r>
              <a:rPr sz="4900" b="1" spc="15" dirty="0">
                <a:latin typeface="Trebuchet MS"/>
                <a:cs typeface="Trebuchet MS"/>
              </a:rPr>
              <a:t>r</a:t>
            </a:r>
            <a:r>
              <a:rPr sz="4900" b="1" spc="-40" dirty="0">
                <a:latin typeface="Trebuchet MS"/>
                <a:cs typeface="Trebuchet MS"/>
              </a:rPr>
              <a:t>f</a:t>
            </a:r>
            <a:r>
              <a:rPr sz="4900" b="1" spc="5" dirty="0">
                <a:latin typeface="Trebuchet MS"/>
                <a:cs typeface="Trebuchet MS"/>
              </a:rPr>
              <a:t>l</a:t>
            </a:r>
            <a:r>
              <a:rPr sz="4900" b="1" spc="360" dirty="0">
                <a:latin typeface="Trebuchet MS"/>
                <a:cs typeface="Trebuchet MS"/>
              </a:rPr>
              <a:t>o</a:t>
            </a:r>
            <a:r>
              <a:rPr sz="4900" b="1" spc="425" dirty="0">
                <a:latin typeface="Trebuchet MS"/>
                <a:cs typeface="Trebuchet MS"/>
              </a:rPr>
              <a:t>w</a:t>
            </a:r>
            <a:endParaRPr sz="4900">
              <a:latin typeface="Trebuchet MS"/>
              <a:cs typeface="Trebuchet MS"/>
            </a:endParaRPr>
          </a:p>
          <a:p>
            <a:pPr marL="12065" marR="5080" algn="ctr">
              <a:lnSpc>
                <a:spcPct val="116100"/>
              </a:lnSpc>
              <a:spcBef>
                <a:spcPts val="4205"/>
              </a:spcBef>
            </a:pPr>
            <a:r>
              <a:rPr sz="2800" spc="125" dirty="0">
                <a:latin typeface="Trebuchet MS"/>
                <a:cs typeface="Trebuchet MS"/>
              </a:rPr>
              <a:t>Apache </a:t>
            </a:r>
            <a:r>
              <a:rPr sz="2800" spc="-25" dirty="0">
                <a:latin typeface="Trebuchet MS"/>
                <a:cs typeface="Trebuchet MS"/>
              </a:rPr>
              <a:t>Airflow </a:t>
            </a:r>
            <a:r>
              <a:rPr sz="2800" spc="65" dirty="0">
                <a:latin typeface="Trebuchet MS"/>
                <a:cs typeface="Trebuchet MS"/>
              </a:rPr>
              <a:t>is </a:t>
            </a:r>
            <a:r>
              <a:rPr sz="2800" spc="55" dirty="0">
                <a:latin typeface="Trebuchet MS"/>
                <a:cs typeface="Trebuchet MS"/>
              </a:rPr>
              <a:t>an </a:t>
            </a:r>
            <a:r>
              <a:rPr sz="2800" spc="140" dirty="0">
                <a:latin typeface="Trebuchet MS"/>
                <a:cs typeface="Trebuchet MS"/>
              </a:rPr>
              <a:t>open-source </a:t>
            </a:r>
            <a:r>
              <a:rPr sz="2800" spc="15" dirty="0">
                <a:latin typeface="Trebuchet MS"/>
                <a:cs typeface="Trebuchet MS"/>
              </a:rPr>
              <a:t>tool </a:t>
            </a:r>
            <a:r>
              <a:rPr sz="2800" spc="-10" dirty="0">
                <a:latin typeface="Trebuchet MS"/>
                <a:cs typeface="Trebuchet MS"/>
              </a:rPr>
              <a:t>for </a:t>
            </a:r>
            <a:r>
              <a:rPr sz="2800" spc="-30" dirty="0">
                <a:latin typeface="Trebuchet MS"/>
                <a:cs typeface="Trebuchet MS"/>
              </a:rPr>
              <a:t>creating, 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scheduling,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and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35" dirty="0">
                <a:latin typeface="Trebuchet MS"/>
                <a:cs typeface="Trebuchet MS"/>
              </a:rPr>
              <a:t>monitoring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workflows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as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code,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using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DAGs </a:t>
            </a:r>
            <a:r>
              <a:rPr sz="2800" spc="55" dirty="0">
                <a:latin typeface="Trebuchet MS"/>
                <a:cs typeface="Trebuchet MS"/>
              </a:rPr>
              <a:t>(Directed </a:t>
            </a:r>
            <a:r>
              <a:rPr sz="2800" spc="90" dirty="0">
                <a:latin typeface="Trebuchet MS"/>
                <a:cs typeface="Trebuchet MS"/>
              </a:rPr>
              <a:t>Acyclic </a:t>
            </a:r>
            <a:r>
              <a:rPr sz="2800" spc="100" dirty="0">
                <a:latin typeface="Trebuchet MS"/>
                <a:cs typeface="Trebuchet MS"/>
              </a:rPr>
              <a:t>Graphs) </a:t>
            </a:r>
            <a:r>
              <a:rPr sz="2800" spc="60" dirty="0">
                <a:latin typeface="Trebuchet MS"/>
                <a:cs typeface="Trebuchet MS"/>
              </a:rPr>
              <a:t>to </a:t>
            </a:r>
            <a:r>
              <a:rPr sz="2800" spc="20" dirty="0">
                <a:latin typeface="Trebuchet MS"/>
                <a:cs typeface="Trebuchet MS"/>
              </a:rPr>
              <a:t>define </a:t>
            </a:r>
            <a:r>
              <a:rPr sz="2800" spc="65" dirty="0">
                <a:latin typeface="Trebuchet MS"/>
                <a:cs typeface="Trebuchet MS"/>
              </a:rPr>
              <a:t>task </a:t>
            </a:r>
            <a:r>
              <a:rPr sz="2800" spc="7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dependencies </a:t>
            </a:r>
            <a:r>
              <a:rPr sz="2800" spc="100" dirty="0">
                <a:latin typeface="Trebuchet MS"/>
                <a:cs typeface="Trebuchet MS"/>
              </a:rPr>
              <a:t>and </a:t>
            </a:r>
            <a:r>
              <a:rPr sz="2800" spc="85" dirty="0">
                <a:latin typeface="Trebuchet MS"/>
                <a:cs typeface="Trebuchet MS"/>
              </a:rPr>
              <a:t>manage </a:t>
            </a:r>
            <a:r>
              <a:rPr sz="2800" spc="-10" dirty="0">
                <a:latin typeface="Trebuchet MS"/>
                <a:cs typeface="Trebuchet MS"/>
              </a:rPr>
              <a:t>execution, </a:t>
            </a:r>
            <a:r>
              <a:rPr sz="2800" spc="-60" dirty="0">
                <a:latin typeface="Trebuchet MS"/>
                <a:cs typeface="Trebuchet MS"/>
              </a:rPr>
              <a:t>retries, </a:t>
            </a:r>
            <a:r>
              <a:rPr sz="2800" spc="100" dirty="0">
                <a:latin typeface="Trebuchet MS"/>
                <a:cs typeface="Trebuchet MS"/>
              </a:rPr>
              <a:t>and </a:t>
            </a:r>
            <a:r>
              <a:rPr sz="2800" spc="105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failures.</a:t>
            </a:r>
            <a:endParaRPr sz="28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1785"/>
              </a:spcBef>
            </a:pPr>
            <a:r>
              <a:rPr sz="2300" b="1" spc="75" dirty="0">
                <a:solidFill>
                  <a:srgbClr val="004AAC"/>
                </a:solidFill>
                <a:latin typeface="Trebuchet MS"/>
                <a:cs typeface="Trebuchet MS"/>
              </a:rPr>
              <a:t>Airflow</a:t>
            </a:r>
            <a:r>
              <a:rPr sz="2300" b="1" spc="-21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300" b="1" spc="229" dirty="0">
                <a:solidFill>
                  <a:srgbClr val="004AAC"/>
                </a:solidFill>
                <a:latin typeface="Trebuchet MS"/>
                <a:cs typeface="Trebuchet MS"/>
              </a:rPr>
              <a:t>Web</a:t>
            </a:r>
            <a:r>
              <a:rPr sz="2300" b="1" spc="-204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300" b="1" spc="45" dirty="0">
                <a:solidFill>
                  <a:srgbClr val="004AAC"/>
                </a:solidFill>
                <a:latin typeface="Trebuchet MS"/>
                <a:cs typeface="Trebuchet MS"/>
              </a:rPr>
              <a:t>UI</a:t>
            </a:r>
            <a:r>
              <a:rPr sz="2300" b="1" spc="-204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300" b="1" spc="145" dirty="0">
                <a:solidFill>
                  <a:srgbClr val="004AAC"/>
                </a:solidFill>
                <a:latin typeface="Trebuchet MS"/>
                <a:cs typeface="Trebuchet MS"/>
              </a:rPr>
              <a:t>(Enable/Disable</a:t>
            </a:r>
            <a:r>
              <a:rPr sz="2300" b="1" spc="-204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300" b="1" spc="215" dirty="0">
                <a:solidFill>
                  <a:srgbClr val="004AAC"/>
                </a:solidFill>
                <a:latin typeface="Trebuchet MS"/>
                <a:cs typeface="Trebuchet MS"/>
              </a:rPr>
              <a:t>DAGS</a:t>
            </a:r>
            <a:r>
              <a:rPr sz="2300" b="1" spc="-204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300" b="1" spc="85" dirty="0">
                <a:solidFill>
                  <a:srgbClr val="004AAC"/>
                </a:solidFill>
                <a:latin typeface="Trebuchet MS"/>
                <a:cs typeface="Trebuchet MS"/>
              </a:rPr>
              <a:t>,Monitor,Refresh)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430" y="1213642"/>
            <a:ext cx="9466580" cy="59055"/>
          </a:xfrm>
          <a:custGeom>
            <a:avLst/>
            <a:gdLst/>
            <a:ahLst/>
            <a:cxnLst/>
            <a:rect l="l" t="t" r="r" b="b"/>
            <a:pathLst>
              <a:path w="9466580" h="59055">
                <a:moveTo>
                  <a:pt x="0" y="0"/>
                </a:moveTo>
                <a:lnTo>
                  <a:pt x="9378404" y="0"/>
                </a:lnTo>
                <a:lnTo>
                  <a:pt x="9397073" y="1847"/>
                </a:lnTo>
                <a:lnTo>
                  <a:pt x="9414854" y="7250"/>
                </a:lnTo>
                <a:lnTo>
                  <a:pt x="9431248" y="16002"/>
                </a:lnTo>
                <a:lnTo>
                  <a:pt x="9445756" y="27897"/>
                </a:lnTo>
                <a:lnTo>
                  <a:pt x="9457650" y="42404"/>
                </a:lnTo>
                <a:lnTo>
                  <a:pt x="9466403" y="58798"/>
                </a:lnTo>
              </a:path>
            </a:pathLst>
          </a:custGeom>
          <a:ln w="9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472" y="11930396"/>
            <a:ext cx="9552940" cy="65405"/>
          </a:xfrm>
          <a:custGeom>
            <a:avLst/>
            <a:gdLst/>
            <a:ahLst/>
            <a:cxnLst/>
            <a:rect l="l" t="t" r="r" b="b"/>
            <a:pathLst>
              <a:path w="9552940" h="65404">
                <a:moveTo>
                  <a:pt x="9552421" y="13831"/>
                </a:moveTo>
                <a:lnTo>
                  <a:pt x="9521207" y="49246"/>
                </a:lnTo>
                <a:lnTo>
                  <a:pt x="9468363" y="65248"/>
                </a:lnTo>
                <a:lnTo>
                  <a:pt x="89958" y="65248"/>
                </a:lnTo>
                <a:lnTo>
                  <a:pt x="37114" y="49246"/>
                </a:lnTo>
                <a:lnTo>
                  <a:pt x="1960" y="6450"/>
                </a:lnTo>
                <a:lnTo>
                  <a:pt x="0" y="0"/>
                </a:lnTo>
              </a:path>
            </a:pathLst>
          </a:custGeom>
          <a:ln w="95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56" y="1166017"/>
            <a:ext cx="190498" cy="19049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754537" y="1439095"/>
            <a:ext cx="4376420" cy="908050"/>
          </a:xfrm>
          <a:custGeom>
            <a:avLst/>
            <a:gdLst/>
            <a:ahLst/>
            <a:cxnLst/>
            <a:rect l="l" t="t" r="r" b="b"/>
            <a:pathLst>
              <a:path w="4376420" h="908050">
                <a:moveTo>
                  <a:pt x="4214301" y="907808"/>
                </a:moveTo>
                <a:lnTo>
                  <a:pt x="161925" y="907808"/>
                </a:lnTo>
                <a:lnTo>
                  <a:pt x="130187" y="904668"/>
                </a:lnTo>
                <a:lnTo>
                  <a:pt x="72088" y="880603"/>
                </a:lnTo>
                <a:lnTo>
                  <a:pt x="27205" y="835720"/>
                </a:lnTo>
                <a:lnTo>
                  <a:pt x="3140" y="777621"/>
                </a:lnTo>
                <a:lnTo>
                  <a:pt x="0" y="745883"/>
                </a:lnTo>
                <a:lnTo>
                  <a:pt x="0" y="161924"/>
                </a:lnTo>
                <a:lnTo>
                  <a:pt x="12325" y="99958"/>
                </a:lnTo>
                <a:lnTo>
                  <a:pt x="47426" y="47426"/>
                </a:lnTo>
                <a:lnTo>
                  <a:pt x="99959" y="12325"/>
                </a:lnTo>
                <a:lnTo>
                  <a:pt x="161922" y="0"/>
                </a:lnTo>
                <a:lnTo>
                  <a:pt x="4214304" y="0"/>
                </a:lnTo>
                <a:lnTo>
                  <a:pt x="4276267" y="12325"/>
                </a:lnTo>
                <a:lnTo>
                  <a:pt x="4328799" y="47426"/>
                </a:lnTo>
                <a:lnTo>
                  <a:pt x="4363900" y="99958"/>
                </a:lnTo>
                <a:lnTo>
                  <a:pt x="4375923" y="158863"/>
                </a:lnTo>
                <a:lnTo>
                  <a:pt x="4375923" y="748945"/>
                </a:lnTo>
                <a:lnTo>
                  <a:pt x="4363900" y="807849"/>
                </a:lnTo>
                <a:lnTo>
                  <a:pt x="4328799" y="860382"/>
                </a:lnTo>
                <a:lnTo>
                  <a:pt x="4276267" y="895483"/>
                </a:lnTo>
                <a:lnTo>
                  <a:pt x="4214301" y="907808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8512" y="1463866"/>
            <a:ext cx="9158605" cy="6049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4900" b="1" spc="520" dirty="0">
                <a:latin typeface="Trebuchet MS"/>
                <a:cs typeface="Trebuchet MS"/>
              </a:rPr>
              <a:t>A</a:t>
            </a:r>
            <a:r>
              <a:rPr sz="4900" b="1" spc="-10" dirty="0">
                <a:latin typeface="Trebuchet MS"/>
                <a:cs typeface="Trebuchet MS"/>
              </a:rPr>
              <a:t>i</a:t>
            </a:r>
            <a:r>
              <a:rPr sz="4900" b="1" spc="15" dirty="0">
                <a:latin typeface="Trebuchet MS"/>
                <a:cs typeface="Trebuchet MS"/>
              </a:rPr>
              <a:t>r</a:t>
            </a:r>
            <a:r>
              <a:rPr sz="4900" b="1" spc="-40" dirty="0">
                <a:latin typeface="Trebuchet MS"/>
                <a:cs typeface="Trebuchet MS"/>
              </a:rPr>
              <a:t>f</a:t>
            </a:r>
            <a:r>
              <a:rPr sz="4900" b="1" spc="5" dirty="0">
                <a:latin typeface="Trebuchet MS"/>
                <a:cs typeface="Trebuchet MS"/>
              </a:rPr>
              <a:t>l</a:t>
            </a:r>
            <a:r>
              <a:rPr sz="4900" b="1" spc="360" dirty="0">
                <a:latin typeface="Trebuchet MS"/>
                <a:cs typeface="Trebuchet MS"/>
              </a:rPr>
              <a:t>o</a:t>
            </a:r>
            <a:r>
              <a:rPr sz="4900" b="1" spc="425" dirty="0">
                <a:latin typeface="Trebuchet MS"/>
                <a:cs typeface="Trebuchet MS"/>
              </a:rPr>
              <a:t>w</a:t>
            </a:r>
            <a:r>
              <a:rPr sz="4900" b="1" spc="-434" dirty="0">
                <a:latin typeface="Trebuchet MS"/>
                <a:cs typeface="Trebuchet MS"/>
              </a:rPr>
              <a:t> </a:t>
            </a:r>
            <a:r>
              <a:rPr sz="4900" b="1" spc="425" dirty="0">
                <a:latin typeface="Trebuchet MS"/>
                <a:cs typeface="Trebuchet MS"/>
              </a:rPr>
              <a:t>D</a:t>
            </a:r>
            <a:r>
              <a:rPr sz="4900" b="1" spc="520" dirty="0">
                <a:latin typeface="Trebuchet MS"/>
                <a:cs typeface="Trebuchet MS"/>
              </a:rPr>
              <a:t>A</a:t>
            </a:r>
            <a:r>
              <a:rPr sz="4900" b="1" spc="465" dirty="0">
                <a:latin typeface="Trebuchet MS"/>
                <a:cs typeface="Trebuchet MS"/>
              </a:rPr>
              <a:t>G</a:t>
            </a:r>
            <a:endParaRPr sz="4900">
              <a:latin typeface="Trebuchet MS"/>
              <a:cs typeface="Trebuchet MS"/>
            </a:endParaRPr>
          </a:p>
          <a:p>
            <a:pPr marR="80010" algn="ctr">
              <a:lnSpc>
                <a:spcPct val="100000"/>
              </a:lnSpc>
              <a:spcBef>
                <a:spcPts val="4255"/>
              </a:spcBef>
              <a:tabLst>
                <a:tab pos="5952490" algn="l"/>
              </a:tabLst>
            </a:pPr>
            <a:r>
              <a:rPr sz="2900" b="1" spc="245" dirty="0">
                <a:solidFill>
                  <a:srgbClr val="004AAC"/>
                </a:solidFill>
                <a:latin typeface="Trebuchet MS"/>
                <a:cs typeface="Trebuchet MS"/>
              </a:rPr>
              <a:t>DAGs</a:t>
            </a:r>
            <a:r>
              <a:rPr sz="2900" b="1" spc="-1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900" b="1" spc="85" dirty="0">
                <a:solidFill>
                  <a:srgbClr val="004AAC"/>
                </a:solidFill>
                <a:latin typeface="Trebuchet MS"/>
                <a:cs typeface="Trebuchet MS"/>
              </a:rPr>
              <a:t>(Directed</a:t>
            </a:r>
            <a:r>
              <a:rPr sz="2900" b="1" spc="-1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900" b="1" spc="135" dirty="0">
                <a:solidFill>
                  <a:srgbClr val="004AAC"/>
                </a:solidFill>
                <a:latin typeface="Trebuchet MS"/>
                <a:cs typeface="Trebuchet MS"/>
              </a:rPr>
              <a:t>Acyclic</a:t>
            </a:r>
            <a:r>
              <a:rPr sz="2900" b="1" spc="-16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900" b="1" spc="135" dirty="0">
                <a:solidFill>
                  <a:srgbClr val="004AAC"/>
                </a:solidFill>
                <a:latin typeface="Trebuchet MS"/>
                <a:cs typeface="Trebuchet MS"/>
              </a:rPr>
              <a:t>Graphs)	</a:t>
            </a:r>
            <a:r>
              <a:rPr sz="2900" b="1" spc="465" dirty="0">
                <a:solidFill>
                  <a:srgbClr val="004AAC"/>
                </a:solidFill>
                <a:latin typeface="Trebuchet MS"/>
                <a:cs typeface="Trebuchet MS"/>
              </a:rPr>
              <a:t>-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rebuchet MS"/>
              <a:cs typeface="Trebuchet MS"/>
            </a:endParaRPr>
          </a:p>
          <a:p>
            <a:pPr marL="228600" marR="220979" algn="ctr">
              <a:lnSpc>
                <a:spcPct val="115700"/>
              </a:lnSpc>
              <a:spcBef>
                <a:spcPts val="5"/>
              </a:spcBef>
            </a:pPr>
            <a:r>
              <a:rPr sz="2700" spc="195" dirty="0">
                <a:latin typeface="Trebuchet MS"/>
                <a:cs typeface="Trebuchet MS"/>
              </a:rPr>
              <a:t>A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204" dirty="0">
                <a:latin typeface="Trebuchet MS"/>
                <a:cs typeface="Trebuchet MS"/>
              </a:rPr>
              <a:t>DAG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represents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the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overall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structure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of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a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workflow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in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Airflow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rebuchet MS"/>
              <a:cs typeface="Trebuchet MS"/>
            </a:endParaRPr>
          </a:p>
          <a:p>
            <a:pPr marL="12065" marR="5080" algn="ctr">
              <a:lnSpc>
                <a:spcPct val="115700"/>
              </a:lnSpc>
            </a:pPr>
            <a:r>
              <a:rPr sz="2700" spc="125" dirty="0">
                <a:latin typeface="Trebuchet MS"/>
                <a:cs typeface="Trebuchet MS"/>
              </a:rPr>
              <a:t>An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Airflow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204" dirty="0">
                <a:latin typeface="Trebuchet MS"/>
                <a:cs typeface="Trebuchet MS"/>
              </a:rPr>
              <a:t>DAG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(Directed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85" dirty="0">
                <a:latin typeface="Trebuchet MS"/>
                <a:cs typeface="Trebuchet MS"/>
              </a:rPr>
              <a:t>Acyclic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70" dirty="0">
                <a:latin typeface="Trebuchet MS"/>
                <a:cs typeface="Trebuchet MS"/>
              </a:rPr>
              <a:t>Graph)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is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a</a:t>
            </a:r>
            <a:r>
              <a:rPr sz="2700" spc="-95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collection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of </a:t>
            </a:r>
            <a:r>
              <a:rPr sz="2700" spc="-795" dirty="0">
                <a:latin typeface="Trebuchet MS"/>
                <a:cs typeface="Trebuchet MS"/>
              </a:rPr>
              <a:t> </a:t>
            </a:r>
            <a:r>
              <a:rPr sz="2700" spc="100" dirty="0">
                <a:latin typeface="Trebuchet MS"/>
                <a:cs typeface="Trebuchet MS"/>
              </a:rPr>
              <a:t>tasks </a:t>
            </a:r>
            <a:r>
              <a:rPr sz="2700" spc="-35" dirty="0">
                <a:latin typeface="Trebuchet MS"/>
                <a:cs typeface="Trebuchet MS"/>
              </a:rPr>
              <a:t>in </a:t>
            </a:r>
            <a:r>
              <a:rPr sz="2700" spc="40" dirty="0">
                <a:latin typeface="Trebuchet MS"/>
                <a:cs typeface="Trebuchet MS"/>
              </a:rPr>
              <a:t>a </a:t>
            </a:r>
            <a:r>
              <a:rPr sz="2700" spc="-65" dirty="0">
                <a:latin typeface="Trebuchet MS"/>
                <a:cs typeface="Trebuchet MS"/>
              </a:rPr>
              <a:t>workflow, </a:t>
            </a:r>
            <a:r>
              <a:rPr sz="2700" spc="-20" dirty="0">
                <a:latin typeface="Trebuchet MS"/>
                <a:cs typeface="Trebuchet MS"/>
              </a:rPr>
              <a:t>with </a:t>
            </a:r>
            <a:r>
              <a:rPr sz="2700" spc="60" dirty="0">
                <a:latin typeface="Trebuchet MS"/>
                <a:cs typeface="Trebuchet MS"/>
              </a:rPr>
              <a:t>specified </a:t>
            </a:r>
            <a:r>
              <a:rPr sz="2700" spc="40" dirty="0">
                <a:latin typeface="Trebuchet MS"/>
                <a:cs typeface="Trebuchet MS"/>
              </a:rPr>
              <a:t>execution </a:t>
            </a:r>
            <a:r>
              <a:rPr sz="2700" spc="45" dirty="0">
                <a:latin typeface="Trebuchet MS"/>
                <a:cs typeface="Trebuchet MS"/>
              </a:rPr>
              <a:t>order </a:t>
            </a:r>
            <a:r>
              <a:rPr sz="2700" spc="95" dirty="0">
                <a:latin typeface="Trebuchet MS"/>
                <a:cs typeface="Trebuchet MS"/>
              </a:rPr>
              <a:t>and </a:t>
            </a:r>
            <a:r>
              <a:rPr sz="2700" spc="10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dependencies. </a:t>
            </a:r>
            <a:r>
              <a:rPr sz="2700" spc="20" dirty="0">
                <a:latin typeface="Trebuchet MS"/>
                <a:cs typeface="Trebuchet MS"/>
              </a:rPr>
              <a:t>Written </a:t>
            </a:r>
            <a:r>
              <a:rPr sz="2700" spc="-35" dirty="0">
                <a:latin typeface="Trebuchet MS"/>
                <a:cs typeface="Trebuchet MS"/>
              </a:rPr>
              <a:t>in </a:t>
            </a:r>
            <a:r>
              <a:rPr sz="2700" spc="-10" dirty="0">
                <a:latin typeface="Trebuchet MS"/>
                <a:cs typeface="Trebuchet MS"/>
              </a:rPr>
              <a:t>Python, </a:t>
            </a:r>
            <a:r>
              <a:rPr sz="2700" spc="-80" dirty="0">
                <a:latin typeface="Trebuchet MS"/>
                <a:cs typeface="Trebuchet MS"/>
              </a:rPr>
              <a:t>it </a:t>
            </a:r>
            <a:r>
              <a:rPr sz="2700" spc="95" dirty="0">
                <a:latin typeface="Trebuchet MS"/>
                <a:cs typeface="Trebuchet MS"/>
              </a:rPr>
              <a:t>ensures </a:t>
            </a:r>
            <a:r>
              <a:rPr sz="2700" spc="100" dirty="0">
                <a:latin typeface="Trebuchet MS"/>
                <a:cs typeface="Trebuchet MS"/>
              </a:rPr>
              <a:t>tasks </a:t>
            </a:r>
            <a:r>
              <a:rPr sz="2700" spc="15" dirty="0">
                <a:latin typeface="Trebuchet MS"/>
                <a:cs typeface="Trebuchet MS"/>
              </a:rPr>
              <a:t>run </a:t>
            </a:r>
            <a:r>
              <a:rPr sz="2700" spc="-35" dirty="0">
                <a:latin typeface="Trebuchet MS"/>
                <a:cs typeface="Trebuchet MS"/>
              </a:rPr>
              <a:t>in 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sequence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10" dirty="0">
                <a:latin typeface="Trebuchet MS"/>
                <a:cs typeface="Trebuchet MS"/>
              </a:rPr>
              <a:t>without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loops,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allowing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users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55" dirty="0">
                <a:latin typeface="Trebuchet MS"/>
                <a:cs typeface="Trebuchet MS"/>
              </a:rPr>
              <a:t>to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define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75" dirty="0">
                <a:latin typeface="Trebuchet MS"/>
                <a:cs typeface="Trebuchet MS"/>
              </a:rPr>
              <a:t>complex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workflows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,including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65" dirty="0">
                <a:latin typeface="Trebuchet MS"/>
                <a:cs typeface="Trebuchet MS"/>
              </a:rPr>
              <a:t>scheduling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and</a:t>
            </a:r>
            <a:r>
              <a:rPr sz="2700" spc="-10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logic.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842" y="7879685"/>
            <a:ext cx="8903346" cy="1244345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8298380" y="12481181"/>
            <a:ext cx="137223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0706" y="9316218"/>
            <a:ext cx="8574405" cy="196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8100"/>
              </a:lnSpc>
              <a:spcBef>
                <a:spcPts val="90"/>
              </a:spcBef>
            </a:pPr>
            <a:r>
              <a:rPr sz="2700" spc="220" dirty="0">
                <a:latin typeface="Trebuchet MS"/>
                <a:cs typeface="Trebuchet MS"/>
              </a:rPr>
              <a:t>A </a:t>
            </a:r>
            <a:r>
              <a:rPr sz="2700" spc="229" dirty="0">
                <a:latin typeface="Trebuchet MS"/>
                <a:cs typeface="Trebuchet MS"/>
              </a:rPr>
              <a:t>DAG </a:t>
            </a:r>
            <a:r>
              <a:rPr sz="2700" spc="70" dirty="0">
                <a:latin typeface="Trebuchet MS"/>
                <a:cs typeface="Trebuchet MS"/>
              </a:rPr>
              <a:t>defines </a:t>
            </a:r>
            <a:r>
              <a:rPr sz="2700" spc="80" dirty="0">
                <a:latin typeface="Trebuchet MS"/>
                <a:cs typeface="Trebuchet MS"/>
              </a:rPr>
              <a:t>task </a:t>
            </a:r>
            <a:r>
              <a:rPr sz="2700" spc="70" dirty="0">
                <a:latin typeface="Trebuchet MS"/>
                <a:cs typeface="Trebuchet MS"/>
              </a:rPr>
              <a:t>dependencies, </a:t>
            </a:r>
            <a:r>
              <a:rPr sz="2700" spc="50" dirty="0">
                <a:latin typeface="Trebuchet MS"/>
                <a:cs typeface="Trebuchet MS"/>
              </a:rPr>
              <a:t>determining </a:t>
            </a:r>
            <a:r>
              <a:rPr sz="2700" spc="-10" dirty="0">
                <a:latin typeface="Trebuchet MS"/>
                <a:cs typeface="Trebuchet MS"/>
              </a:rPr>
              <a:t>their </a:t>
            </a:r>
            <a:r>
              <a:rPr sz="2700" spc="-800" dirty="0">
                <a:latin typeface="Trebuchet MS"/>
                <a:cs typeface="Trebuchet MS"/>
              </a:rPr>
              <a:t> </a:t>
            </a:r>
            <a:r>
              <a:rPr sz="2700" spc="60" dirty="0">
                <a:latin typeface="Trebuchet MS"/>
                <a:cs typeface="Trebuchet MS"/>
              </a:rPr>
              <a:t>execution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order,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while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114" dirty="0">
                <a:latin typeface="Trebuchet MS"/>
                <a:cs typeface="Trebuchet MS"/>
              </a:rPr>
              <a:t>tasks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105" dirty="0">
                <a:latin typeface="Trebuchet MS"/>
                <a:cs typeface="Trebuchet MS"/>
              </a:rPr>
              <a:t>specify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the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15" dirty="0">
                <a:latin typeface="Trebuchet MS"/>
                <a:cs typeface="Trebuchet MS"/>
              </a:rPr>
              <a:t>actions,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160" dirty="0">
                <a:latin typeface="Trebuchet MS"/>
                <a:cs typeface="Trebuchet MS"/>
              </a:rPr>
              <a:t>such </a:t>
            </a:r>
            <a:r>
              <a:rPr sz="2700" spc="-795" dirty="0">
                <a:latin typeface="Trebuchet MS"/>
                <a:cs typeface="Trebuchet MS"/>
              </a:rPr>
              <a:t> </a:t>
            </a:r>
            <a:r>
              <a:rPr sz="2700" spc="165" dirty="0">
                <a:latin typeface="Trebuchet MS"/>
                <a:cs typeface="Trebuchet MS"/>
              </a:rPr>
              <a:t>as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45" dirty="0">
                <a:latin typeface="Trebuchet MS"/>
                <a:cs typeface="Trebuchet MS"/>
              </a:rPr>
              <a:t>fetching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data,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40" dirty="0">
                <a:latin typeface="Trebuchet MS"/>
                <a:cs typeface="Trebuchet MS"/>
              </a:rPr>
              <a:t>running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30" dirty="0">
                <a:latin typeface="Trebuchet MS"/>
                <a:cs typeface="Trebuchet MS"/>
              </a:rPr>
              <a:t>analyses,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or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20" dirty="0">
                <a:latin typeface="Trebuchet MS"/>
                <a:cs typeface="Trebuchet MS"/>
              </a:rPr>
              <a:t>triggering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50" dirty="0">
                <a:latin typeface="Trebuchet MS"/>
                <a:cs typeface="Trebuchet MS"/>
              </a:rPr>
              <a:t>other </a:t>
            </a:r>
            <a:r>
              <a:rPr sz="2700" spc="-795" dirty="0">
                <a:latin typeface="Trebuchet MS"/>
                <a:cs typeface="Trebuchet MS"/>
              </a:rPr>
              <a:t> </a:t>
            </a:r>
            <a:r>
              <a:rPr sz="2700" spc="95" dirty="0">
                <a:latin typeface="Trebuchet MS"/>
                <a:cs typeface="Trebuchet MS"/>
              </a:rPr>
              <a:t>systems.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55" y="1068333"/>
            <a:ext cx="9664700" cy="11257915"/>
            <a:chOff x="95555" y="1068333"/>
            <a:chExt cx="9664700" cy="11257915"/>
          </a:xfrm>
        </p:grpSpPr>
        <p:sp>
          <p:nvSpPr>
            <p:cNvPr id="3" name="object 3"/>
            <p:cNvSpPr/>
            <p:nvPr/>
          </p:nvSpPr>
          <p:spPr>
            <a:xfrm>
              <a:off x="143180" y="1115958"/>
              <a:ext cx="9569450" cy="11162665"/>
            </a:xfrm>
            <a:custGeom>
              <a:avLst/>
              <a:gdLst/>
              <a:ahLst/>
              <a:cxnLst/>
              <a:rect l="l" t="t" r="r" b="b"/>
              <a:pathLst>
                <a:path w="9569450" h="11162665">
                  <a:moveTo>
                    <a:pt x="95248" y="0"/>
                  </a:moveTo>
                  <a:lnTo>
                    <a:pt x="9473654" y="0"/>
                  </a:lnTo>
                  <a:lnTo>
                    <a:pt x="9492323" y="1847"/>
                  </a:lnTo>
                  <a:lnTo>
                    <a:pt x="9541005" y="27897"/>
                  </a:lnTo>
                  <a:lnTo>
                    <a:pt x="9567057" y="76579"/>
                  </a:lnTo>
                  <a:lnTo>
                    <a:pt x="9568904" y="95248"/>
                  </a:lnTo>
                  <a:lnTo>
                    <a:pt x="9568904" y="11067188"/>
                  </a:lnTo>
                  <a:lnTo>
                    <a:pt x="9552900" y="11120032"/>
                  </a:lnTo>
                  <a:lnTo>
                    <a:pt x="9510104" y="11155186"/>
                  </a:lnTo>
                  <a:lnTo>
                    <a:pt x="9473654" y="11162436"/>
                  </a:lnTo>
                  <a:lnTo>
                    <a:pt x="95248" y="11162436"/>
                  </a:lnTo>
                  <a:lnTo>
                    <a:pt x="42404" y="11146434"/>
                  </a:lnTo>
                  <a:lnTo>
                    <a:pt x="7250" y="11103638"/>
                  </a:lnTo>
                  <a:lnTo>
                    <a:pt x="0" y="11067188"/>
                  </a:lnTo>
                  <a:lnTo>
                    <a:pt x="0" y="95248"/>
                  </a:lnTo>
                  <a:lnTo>
                    <a:pt x="16002" y="42404"/>
                  </a:lnTo>
                  <a:lnTo>
                    <a:pt x="58798" y="7250"/>
                  </a:lnTo>
                  <a:lnTo>
                    <a:pt x="95248" y="0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43143" y="1232692"/>
              <a:ext cx="6201410" cy="857250"/>
            </a:xfrm>
            <a:custGeom>
              <a:avLst/>
              <a:gdLst/>
              <a:ahLst/>
              <a:cxnLst/>
              <a:rect l="l" t="t" r="r" b="b"/>
              <a:pathLst>
                <a:path w="6201409" h="857250">
                  <a:moveTo>
                    <a:pt x="6038900" y="856737"/>
                  </a:moveTo>
                  <a:lnTo>
                    <a:pt x="161925" y="856737"/>
                  </a:lnTo>
                  <a:lnTo>
                    <a:pt x="130187" y="853596"/>
                  </a:lnTo>
                  <a:lnTo>
                    <a:pt x="72088" y="829531"/>
                  </a:lnTo>
                  <a:lnTo>
                    <a:pt x="27205" y="784648"/>
                  </a:lnTo>
                  <a:lnTo>
                    <a:pt x="3140" y="726549"/>
                  </a:lnTo>
                  <a:lnTo>
                    <a:pt x="0" y="694812"/>
                  </a:lnTo>
                  <a:lnTo>
                    <a:pt x="0" y="161924"/>
                  </a:lnTo>
                  <a:lnTo>
                    <a:pt x="12325" y="99958"/>
                  </a:lnTo>
                  <a:lnTo>
                    <a:pt x="47426" y="47426"/>
                  </a:lnTo>
                  <a:lnTo>
                    <a:pt x="99959" y="12325"/>
                  </a:lnTo>
                  <a:lnTo>
                    <a:pt x="161919" y="0"/>
                  </a:lnTo>
                  <a:lnTo>
                    <a:pt x="6038906" y="0"/>
                  </a:lnTo>
                  <a:lnTo>
                    <a:pt x="6100867" y="12325"/>
                  </a:lnTo>
                  <a:lnTo>
                    <a:pt x="6153399" y="47426"/>
                  </a:lnTo>
                  <a:lnTo>
                    <a:pt x="6188500" y="99958"/>
                  </a:lnTo>
                  <a:lnTo>
                    <a:pt x="6200825" y="161924"/>
                  </a:lnTo>
                  <a:lnTo>
                    <a:pt x="6200825" y="694812"/>
                  </a:lnTo>
                  <a:lnTo>
                    <a:pt x="6188500" y="756778"/>
                  </a:lnTo>
                  <a:lnTo>
                    <a:pt x="6153399" y="809310"/>
                  </a:lnTo>
                  <a:lnTo>
                    <a:pt x="6100867" y="844411"/>
                  </a:lnTo>
                  <a:lnTo>
                    <a:pt x="6038900" y="856737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61278" y="7945"/>
            <a:ext cx="2328545" cy="692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320">
              <a:lnSpc>
                <a:spcPct val="103899"/>
              </a:lnSpc>
              <a:spcBef>
                <a:spcPts val="50"/>
              </a:spcBef>
            </a:pPr>
            <a:r>
              <a:rPr sz="1450" b="1" spc="25" dirty="0">
                <a:solidFill>
                  <a:srgbClr val="FFFFFF"/>
                </a:solidFill>
                <a:latin typeface="Tahoma"/>
                <a:cs typeface="Tahoma"/>
              </a:rPr>
              <a:t>Architect-Data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 Engineering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9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Analytics </a:t>
            </a:r>
            <a:r>
              <a:rPr sz="1450" b="1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60" dirty="0">
                <a:solidFill>
                  <a:srgbClr val="FFFFFF"/>
                </a:solidFill>
                <a:latin typeface="Tahoma"/>
                <a:cs typeface="Tahoma"/>
              </a:rPr>
              <a:t>Career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Tahoma"/>
                <a:cs typeface="Tahoma"/>
              </a:rPr>
              <a:t>Transition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Tahoma"/>
                <a:cs typeface="Tahoma"/>
              </a:rPr>
              <a:t>Coach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990" y="6234412"/>
            <a:ext cx="8116772" cy="47339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40917" y="1265485"/>
            <a:ext cx="8962390" cy="4916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0" algn="ctr">
              <a:lnSpc>
                <a:spcPct val="100000"/>
              </a:lnSpc>
              <a:spcBef>
                <a:spcPts val="130"/>
              </a:spcBef>
            </a:pPr>
            <a:r>
              <a:rPr sz="4500" b="1" spc="484" dirty="0">
                <a:latin typeface="Trebuchet MS"/>
                <a:cs typeface="Trebuchet MS"/>
              </a:rPr>
              <a:t>A</a:t>
            </a:r>
            <a:r>
              <a:rPr sz="4500" b="1" spc="-10" dirty="0">
                <a:latin typeface="Trebuchet MS"/>
                <a:cs typeface="Trebuchet MS"/>
              </a:rPr>
              <a:t>i</a:t>
            </a:r>
            <a:r>
              <a:rPr sz="4500" b="1" spc="15" dirty="0">
                <a:latin typeface="Trebuchet MS"/>
                <a:cs typeface="Trebuchet MS"/>
              </a:rPr>
              <a:t>r</a:t>
            </a:r>
            <a:r>
              <a:rPr sz="4500" b="1" spc="-35" dirty="0">
                <a:latin typeface="Trebuchet MS"/>
                <a:cs typeface="Trebuchet MS"/>
              </a:rPr>
              <a:t>f</a:t>
            </a:r>
            <a:r>
              <a:rPr sz="4500" b="1" spc="5" dirty="0">
                <a:latin typeface="Trebuchet MS"/>
                <a:cs typeface="Trebuchet MS"/>
              </a:rPr>
              <a:t>l</a:t>
            </a:r>
            <a:r>
              <a:rPr sz="4500" b="1" spc="335" dirty="0">
                <a:latin typeface="Trebuchet MS"/>
                <a:cs typeface="Trebuchet MS"/>
              </a:rPr>
              <a:t>o</a:t>
            </a:r>
            <a:r>
              <a:rPr sz="4500" b="1" spc="395" dirty="0">
                <a:latin typeface="Trebuchet MS"/>
                <a:cs typeface="Trebuchet MS"/>
              </a:rPr>
              <a:t>w</a:t>
            </a:r>
            <a:r>
              <a:rPr sz="4500" b="1" spc="-400" dirty="0">
                <a:latin typeface="Trebuchet MS"/>
                <a:cs typeface="Trebuchet MS"/>
              </a:rPr>
              <a:t> </a:t>
            </a:r>
            <a:r>
              <a:rPr sz="4500" b="1" spc="484" dirty="0">
                <a:latin typeface="Trebuchet MS"/>
                <a:cs typeface="Trebuchet MS"/>
              </a:rPr>
              <a:t>A</a:t>
            </a:r>
            <a:r>
              <a:rPr sz="4500" b="1" spc="15" dirty="0">
                <a:latin typeface="Trebuchet MS"/>
                <a:cs typeface="Trebuchet MS"/>
              </a:rPr>
              <a:t>r</a:t>
            </a:r>
            <a:r>
              <a:rPr sz="4500" b="1" spc="430" dirty="0">
                <a:latin typeface="Trebuchet MS"/>
                <a:cs typeface="Trebuchet MS"/>
              </a:rPr>
              <a:t>c</a:t>
            </a:r>
            <a:r>
              <a:rPr sz="4500" b="1" spc="380" dirty="0">
                <a:latin typeface="Trebuchet MS"/>
                <a:cs typeface="Trebuchet MS"/>
              </a:rPr>
              <a:t>h</a:t>
            </a:r>
            <a:r>
              <a:rPr sz="4500" b="1" spc="-10" dirty="0">
                <a:latin typeface="Trebuchet MS"/>
                <a:cs typeface="Trebuchet MS"/>
              </a:rPr>
              <a:t>i</a:t>
            </a:r>
            <a:r>
              <a:rPr sz="4500" b="1" spc="55" dirty="0">
                <a:latin typeface="Trebuchet MS"/>
                <a:cs typeface="Trebuchet MS"/>
              </a:rPr>
              <a:t>t</a:t>
            </a:r>
            <a:r>
              <a:rPr sz="4500" b="1" spc="200" dirty="0">
                <a:latin typeface="Trebuchet MS"/>
                <a:cs typeface="Trebuchet MS"/>
              </a:rPr>
              <a:t>e</a:t>
            </a:r>
            <a:r>
              <a:rPr sz="4500" b="1" spc="430" dirty="0">
                <a:latin typeface="Trebuchet MS"/>
                <a:cs typeface="Trebuchet MS"/>
              </a:rPr>
              <a:t>c</a:t>
            </a:r>
            <a:r>
              <a:rPr sz="4500" b="1" spc="55" dirty="0">
                <a:latin typeface="Trebuchet MS"/>
                <a:cs typeface="Trebuchet MS"/>
              </a:rPr>
              <a:t>t</a:t>
            </a:r>
            <a:r>
              <a:rPr sz="4500" b="1" spc="390" dirty="0">
                <a:latin typeface="Trebuchet MS"/>
                <a:cs typeface="Trebuchet MS"/>
              </a:rPr>
              <a:t>u</a:t>
            </a:r>
            <a:r>
              <a:rPr sz="4500" b="1" spc="15" dirty="0">
                <a:latin typeface="Trebuchet MS"/>
                <a:cs typeface="Trebuchet MS"/>
              </a:rPr>
              <a:t>r</a:t>
            </a:r>
            <a:r>
              <a:rPr sz="4500" b="1" spc="204" dirty="0">
                <a:latin typeface="Trebuchet MS"/>
                <a:cs typeface="Trebuchet MS"/>
              </a:rPr>
              <a:t>e</a:t>
            </a:r>
            <a:endParaRPr sz="4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0">
              <a:latin typeface="Trebuchet MS"/>
              <a:cs typeface="Trebuchet MS"/>
            </a:endParaRPr>
          </a:p>
          <a:p>
            <a:pPr marL="12065" marR="5080" indent="-635" algn="ctr">
              <a:lnSpc>
                <a:spcPct val="115100"/>
              </a:lnSpc>
            </a:pPr>
            <a:r>
              <a:rPr sz="3150" spc="25" dirty="0">
                <a:latin typeface="Trebuchet MS"/>
                <a:cs typeface="Trebuchet MS"/>
              </a:rPr>
              <a:t>The </a:t>
            </a:r>
            <a:r>
              <a:rPr sz="3150" spc="90" dirty="0">
                <a:latin typeface="Trebuchet MS"/>
                <a:cs typeface="Trebuchet MS"/>
              </a:rPr>
              <a:t>diagrams </a:t>
            </a:r>
            <a:r>
              <a:rPr sz="3150" spc="50" dirty="0">
                <a:latin typeface="Trebuchet MS"/>
                <a:cs typeface="Trebuchet MS"/>
              </a:rPr>
              <a:t>below </a:t>
            </a:r>
            <a:r>
              <a:rPr sz="3150" spc="140" dirty="0">
                <a:latin typeface="Trebuchet MS"/>
                <a:cs typeface="Trebuchet MS"/>
              </a:rPr>
              <a:t>show </a:t>
            </a:r>
            <a:r>
              <a:rPr sz="3150" spc="-10" dirty="0">
                <a:latin typeface="Trebuchet MS"/>
                <a:cs typeface="Trebuchet MS"/>
              </a:rPr>
              <a:t>different </a:t>
            </a:r>
            <a:r>
              <a:rPr sz="3150" spc="140" dirty="0">
                <a:latin typeface="Trebuchet MS"/>
                <a:cs typeface="Trebuchet MS"/>
              </a:rPr>
              <a:t>ways </a:t>
            </a:r>
            <a:r>
              <a:rPr sz="3150" spc="70" dirty="0">
                <a:latin typeface="Trebuchet MS"/>
                <a:cs typeface="Trebuchet MS"/>
              </a:rPr>
              <a:t>to </a:t>
            </a:r>
            <a:r>
              <a:rPr sz="3150" spc="75" dirty="0">
                <a:latin typeface="Trebuchet MS"/>
                <a:cs typeface="Trebuchet MS"/>
              </a:rPr>
              <a:t> </a:t>
            </a:r>
            <a:r>
              <a:rPr sz="3150" spc="105" dirty="0">
                <a:latin typeface="Trebuchet MS"/>
                <a:cs typeface="Trebuchet MS"/>
              </a:rPr>
              <a:t>deploy </a:t>
            </a:r>
            <a:r>
              <a:rPr sz="3150" spc="-25" dirty="0">
                <a:latin typeface="Trebuchet MS"/>
                <a:cs typeface="Trebuchet MS"/>
              </a:rPr>
              <a:t>Airflow </a:t>
            </a:r>
            <a:r>
              <a:rPr sz="3150" spc="455" dirty="0">
                <a:latin typeface="Trebuchet MS"/>
                <a:cs typeface="Trebuchet MS"/>
              </a:rPr>
              <a:t>- </a:t>
            </a:r>
            <a:r>
              <a:rPr sz="3150" spc="20" dirty="0">
                <a:latin typeface="Trebuchet MS"/>
                <a:cs typeface="Trebuchet MS"/>
              </a:rPr>
              <a:t>gradually </a:t>
            </a:r>
            <a:r>
              <a:rPr sz="3150" spc="40" dirty="0">
                <a:latin typeface="Trebuchet MS"/>
                <a:cs typeface="Trebuchet MS"/>
              </a:rPr>
              <a:t>from </a:t>
            </a:r>
            <a:r>
              <a:rPr sz="3150" spc="35" dirty="0">
                <a:latin typeface="Trebuchet MS"/>
                <a:cs typeface="Trebuchet MS"/>
              </a:rPr>
              <a:t>the </a:t>
            </a:r>
            <a:r>
              <a:rPr sz="3150" spc="65" dirty="0">
                <a:latin typeface="Trebuchet MS"/>
                <a:cs typeface="Trebuchet MS"/>
              </a:rPr>
              <a:t>simple </a:t>
            </a:r>
            <a:r>
              <a:rPr sz="3150" spc="-45" dirty="0">
                <a:latin typeface="Trebuchet MS"/>
                <a:cs typeface="Trebuchet MS"/>
              </a:rPr>
              <a:t>“one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5" dirty="0">
                <a:latin typeface="Trebuchet MS"/>
                <a:cs typeface="Trebuchet MS"/>
              </a:rPr>
              <a:t>machine” </a:t>
            </a:r>
            <a:r>
              <a:rPr sz="3150" spc="114" dirty="0">
                <a:latin typeface="Trebuchet MS"/>
                <a:cs typeface="Trebuchet MS"/>
              </a:rPr>
              <a:t>and </a:t>
            </a:r>
            <a:r>
              <a:rPr sz="3150" spc="35" dirty="0">
                <a:latin typeface="Trebuchet MS"/>
                <a:cs typeface="Trebuchet MS"/>
              </a:rPr>
              <a:t>single </a:t>
            </a:r>
            <a:r>
              <a:rPr sz="3150" spc="125" dirty="0">
                <a:latin typeface="Trebuchet MS"/>
                <a:cs typeface="Trebuchet MS"/>
              </a:rPr>
              <a:t>person </a:t>
            </a:r>
            <a:r>
              <a:rPr sz="3150" spc="30" dirty="0">
                <a:latin typeface="Trebuchet MS"/>
                <a:cs typeface="Trebuchet MS"/>
              </a:rPr>
              <a:t>deployment, </a:t>
            </a:r>
            <a:r>
              <a:rPr sz="3150" spc="70" dirty="0">
                <a:latin typeface="Trebuchet MS"/>
                <a:cs typeface="Trebuchet MS"/>
              </a:rPr>
              <a:t>to </a:t>
            </a:r>
            <a:r>
              <a:rPr sz="3150" spc="45" dirty="0">
                <a:latin typeface="Trebuchet MS"/>
                <a:cs typeface="Trebuchet MS"/>
              </a:rPr>
              <a:t>a </a:t>
            </a:r>
            <a:r>
              <a:rPr sz="3150" spc="50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more complex </a:t>
            </a:r>
            <a:r>
              <a:rPr sz="3150" spc="95" dirty="0">
                <a:latin typeface="Trebuchet MS"/>
                <a:cs typeface="Trebuchet MS"/>
              </a:rPr>
              <a:t>deployment </a:t>
            </a:r>
            <a:r>
              <a:rPr sz="3150" spc="-20" dirty="0">
                <a:latin typeface="Trebuchet MS"/>
                <a:cs typeface="Trebuchet MS"/>
              </a:rPr>
              <a:t>with </a:t>
            </a:r>
            <a:r>
              <a:rPr sz="3150" spc="80" dirty="0">
                <a:latin typeface="Trebuchet MS"/>
                <a:cs typeface="Trebuchet MS"/>
              </a:rPr>
              <a:t>separate </a:t>
            </a:r>
            <a:r>
              <a:rPr sz="3150" spc="85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components,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80" dirty="0">
                <a:latin typeface="Trebuchet MS"/>
                <a:cs typeface="Trebuchet MS"/>
              </a:rPr>
              <a:t>separate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user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45" dirty="0">
                <a:latin typeface="Trebuchet MS"/>
                <a:cs typeface="Trebuchet MS"/>
              </a:rPr>
              <a:t>roles</a:t>
            </a:r>
            <a:r>
              <a:rPr sz="3150" spc="-125" dirty="0">
                <a:latin typeface="Trebuchet MS"/>
                <a:cs typeface="Trebuchet MS"/>
              </a:rPr>
              <a:t> </a:t>
            </a:r>
            <a:r>
              <a:rPr sz="3150" spc="114" dirty="0">
                <a:latin typeface="Trebuchet MS"/>
                <a:cs typeface="Trebuchet MS"/>
              </a:rPr>
              <a:t>and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-60" dirty="0">
                <a:latin typeface="Trebuchet MS"/>
                <a:cs typeface="Trebuchet MS"/>
              </a:rPr>
              <a:t>finally</a:t>
            </a:r>
            <a:r>
              <a:rPr sz="3150" spc="-130" dirty="0">
                <a:latin typeface="Trebuchet MS"/>
                <a:cs typeface="Trebuchet MS"/>
              </a:rPr>
              <a:t> </a:t>
            </a:r>
            <a:r>
              <a:rPr sz="3150" spc="-20" dirty="0">
                <a:latin typeface="Trebuchet MS"/>
                <a:cs typeface="Trebuchet MS"/>
              </a:rPr>
              <a:t>with </a:t>
            </a:r>
            <a:r>
              <a:rPr sz="3150" spc="-935" dirty="0">
                <a:latin typeface="Trebuchet MS"/>
                <a:cs typeface="Trebuchet MS"/>
              </a:rPr>
              <a:t> </a:t>
            </a:r>
            <a:r>
              <a:rPr sz="3150" spc="90" dirty="0">
                <a:latin typeface="Trebuchet MS"/>
                <a:cs typeface="Trebuchet MS"/>
              </a:rPr>
              <a:t>more</a:t>
            </a:r>
            <a:r>
              <a:rPr sz="3150" spc="-125" dirty="0">
                <a:latin typeface="Trebuchet MS"/>
                <a:cs typeface="Trebuchet MS"/>
              </a:rPr>
              <a:t> </a:t>
            </a:r>
            <a:r>
              <a:rPr sz="3150" spc="50" dirty="0">
                <a:latin typeface="Trebuchet MS"/>
                <a:cs typeface="Trebuchet MS"/>
              </a:rPr>
              <a:t>isolated</a:t>
            </a:r>
            <a:r>
              <a:rPr sz="3150" spc="-120" dirty="0">
                <a:latin typeface="Trebuchet MS"/>
                <a:cs typeface="Trebuchet MS"/>
              </a:rPr>
              <a:t> </a:t>
            </a:r>
            <a:r>
              <a:rPr sz="3150" spc="75" dirty="0">
                <a:latin typeface="Trebuchet MS"/>
                <a:cs typeface="Trebuchet MS"/>
              </a:rPr>
              <a:t>security</a:t>
            </a:r>
            <a:r>
              <a:rPr sz="3150" spc="-120" dirty="0">
                <a:latin typeface="Trebuchet MS"/>
                <a:cs typeface="Trebuchet MS"/>
              </a:rPr>
              <a:t> </a:t>
            </a:r>
            <a:r>
              <a:rPr sz="3150" dirty="0">
                <a:latin typeface="Trebuchet MS"/>
                <a:cs typeface="Trebuchet MS"/>
              </a:rPr>
              <a:t>perimeters.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450" y="1019175"/>
            <a:ext cx="9586431" cy="10839652"/>
            <a:chOff x="129431" y="1232737"/>
            <a:chExt cx="9569450" cy="10626090"/>
          </a:xfrm>
        </p:grpSpPr>
        <p:sp>
          <p:nvSpPr>
            <p:cNvPr id="3" name="object 3"/>
            <p:cNvSpPr/>
            <p:nvPr/>
          </p:nvSpPr>
          <p:spPr>
            <a:xfrm>
              <a:off x="129431" y="1232737"/>
              <a:ext cx="9569450" cy="10626090"/>
            </a:xfrm>
            <a:custGeom>
              <a:avLst/>
              <a:gdLst/>
              <a:ahLst/>
              <a:cxnLst/>
              <a:rect l="l" t="t" r="r" b="b"/>
              <a:pathLst>
                <a:path w="9569450" h="10626090">
                  <a:moveTo>
                    <a:pt x="9473659" y="0"/>
                  </a:moveTo>
                  <a:lnTo>
                    <a:pt x="9526498" y="16002"/>
                  </a:lnTo>
                  <a:lnTo>
                    <a:pt x="9561653" y="58798"/>
                  </a:lnTo>
                  <a:lnTo>
                    <a:pt x="9568904" y="95248"/>
                  </a:lnTo>
                  <a:lnTo>
                    <a:pt x="9568904" y="10530544"/>
                  </a:lnTo>
                  <a:lnTo>
                    <a:pt x="9552900" y="10583388"/>
                  </a:lnTo>
                  <a:lnTo>
                    <a:pt x="9510104" y="10618542"/>
                  </a:lnTo>
                  <a:lnTo>
                    <a:pt x="9473654" y="10625793"/>
                  </a:lnTo>
                  <a:lnTo>
                    <a:pt x="95248" y="10625793"/>
                  </a:lnTo>
                  <a:lnTo>
                    <a:pt x="42404" y="10609790"/>
                  </a:lnTo>
                  <a:lnTo>
                    <a:pt x="7250" y="10566994"/>
                  </a:lnTo>
                  <a:lnTo>
                    <a:pt x="1847" y="10549213"/>
                  </a:lnTo>
                  <a:lnTo>
                    <a:pt x="0" y="10530544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8321" y="1643249"/>
              <a:ext cx="4858385" cy="908050"/>
            </a:xfrm>
            <a:custGeom>
              <a:avLst/>
              <a:gdLst/>
              <a:ahLst/>
              <a:cxnLst/>
              <a:rect l="l" t="t" r="r" b="b"/>
              <a:pathLst>
                <a:path w="4858384" h="908050">
                  <a:moveTo>
                    <a:pt x="4697226" y="907809"/>
                  </a:moveTo>
                  <a:lnTo>
                    <a:pt x="161925" y="907809"/>
                  </a:lnTo>
                  <a:lnTo>
                    <a:pt x="130187" y="904669"/>
                  </a:lnTo>
                  <a:lnTo>
                    <a:pt x="72088" y="880603"/>
                  </a:lnTo>
                  <a:lnTo>
                    <a:pt x="27205" y="835720"/>
                  </a:lnTo>
                  <a:lnTo>
                    <a:pt x="3140" y="777621"/>
                  </a:lnTo>
                  <a:lnTo>
                    <a:pt x="0" y="745884"/>
                  </a:lnTo>
                  <a:lnTo>
                    <a:pt x="0" y="161925"/>
                  </a:lnTo>
                  <a:lnTo>
                    <a:pt x="12325" y="99959"/>
                  </a:lnTo>
                  <a:lnTo>
                    <a:pt x="47426" y="47426"/>
                  </a:lnTo>
                  <a:lnTo>
                    <a:pt x="99959" y="12325"/>
                  </a:lnTo>
                  <a:lnTo>
                    <a:pt x="161925" y="0"/>
                  </a:lnTo>
                  <a:lnTo>
                    <a:pt x="4697226" y="0"/>
                  </a:lnTo>
                  <a:lnTo>
                    <a:pt x="4728963" y="3140"/>
                  </a:lnTo>
                  <a:lnTo>
                    <a:pt x="4787061" y="27205"/>
                  </a:lnTo>
                  <a:lnTo>
                    <a:pt x="4831945" y="72088"/>
                  </a:lnTo>
                  <a:lnTo>
                    <a:pt x="4856010" y="130187"/>
                  </a:lnTo>
                  <a:lnTo>
                    <a:pt x="4858197" y="152296"/>
                  </a:lnTo>
                  <a:lnTo>
                    <a:pt x="4858197" y="755512"/>
                  </a:lnTo>
                  <a:lnTo>
                    <a:pt x="4846824" y="807850"/>
                  </a:lnTo>
                  <a:lnTo>
                    <a:pt x="4811723" y="860382"/>
                  </a:lnTo>
                  <a:lnTo>
                    <a:pt x="4759191" y="895483"/>
                  </a:lnTo>
                  <a:lnTo>
                    <a:pt x="4697226" y="90780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713" y="6848189"/>
            <a:ext cx="8774667" cy="244394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68100" y="1668021"/>
            <a:ext cx="8848090" cy="4221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1145" algn="ctr">
              <a:lnSpc>
                <a:spcPct val="100000"/>
              </a:lnSpc>
              <a:spcBef>
                <a:spcPts val="125"/>
              </a:spcBef>
            </a:pPr>
            <a:r>
              <a:rPr sz="4900" b="1" spc="750" dirty="0">
                <a:latin typeface="Trebuchet MS"/>
                <a:cs typeface="Trebuchet MS"/>
              </a:rPr>
              <a:t>C</a:t>
            </a:r>
            <a:r>
              <a:rPr sz="4900" b="1" spc="15" dirty="0">
                <a:latin typeface="Trebuchet MS"/>
                <a:cs typeface="Trebuchet MS"/>
              </a:rPr>
              <a:t>r</a:t>
            </a:r>
            <a:r>
              <a:rPr sz="4900" b="1" spc="215" dirty="0">
                <a:latin typeface="Trebuchet MS"/>
                <a:cs typeface="Trebuchet MS"/>
              </a:rPr>
              <a:t>e</a:t>
            </a:r>
            <a:r>
              <a:rPr sz="4900" b="1" spc="730" dirty="0">
                <a:latin typeface="Trebuchet MS"/>
                <a:cs typeface="Trebuchet MS"/>
              </a:rPr>
              <a:t>a</a:t>
            </a:r>
            <a:r>
              <a:rPr sz="4900" b="1" spc="55" dirty="0">
                <a:latin typeface="Trebuchet MS"/>
                <a:cs typeface="Trebuchet MS"/>
              </a:rPr>
              <a:t>t</a:t>
            </a:r>
            <a:r>
              <a:rPr sz="4900" b="1" spc="220" dirty="0">
                <a:latin typeface="Trebuchet MS"/>
                <a:cs typeface="Trebuchet MS"/>
              </a:rPr>
              <a:t>e</a:t>
            </a:r>
            <a:r>
              <a:rPr sz="4900" b="1" spc="-434" dirty="0">
                <a:latin typeface="Trebuchet MS"/>
                <a:cs typeface="Trebuchet MS"/>
              </a:rPr>
              <a:t> </a:t>
            </a:r>
            <a:r>
              <a:rPr sz="4900" b="1" spc="735" dirty="0">
                <a:latin typeface="Trebuchet MS"/>
                <a:cs typeface="Trebuchet MS"/>
              </a:rPr>
              <a:t>a</a:t>
            </a:r>
            <a:r>
              <a:rPr sz="4900" b="1" spc="-434" dirty="0">
                <a:latin typeface="Trebuchet MS"/>
                <a:cs typeface="Trebuchet MS"/>
              </a:rPr>
              <a:t> </a:t>
            </a:r>
            <a:r>
              <a:rPr sz="4900" b="1" spc="425" dirty="0">
                <a:latin typeface="Trebuchet MS"/>
                <a:cs typeface="Trebuchet MS"/>
              </a:rPr>
              <a:t>D</a:t>
            </a:r>
            <a:r>
              <a:rPr sz="4900" b="1" spc="520" dirty="0">
                <a:latin typeface="Trebuchet MS"/>
                <a:cs typeface="Trebuchet MS"/>
              </a:rPr>
              <a:t>A</a:t>
            </a:r>
            <a:r>
              <a:rPr sz="4900" b="1" spc="465" dirty="0">
                <a:latin typeface="Trebuchet MS"/>
                <a:cs typeface="Trebuchet MS"/>
              </a:rPr>
              <a:t>G</a:t>
            </a:r>
            <a:endParaRPr sz="49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429"/>
              </a:spcBef>
            </a:pPr>
            <a:r>
              <a:rPr sz="2500" b="1" spc="95" dirty="0">
                <a:solidFill>
                  <a:srgbClr val="004AAC"/>
                </a:solidFill>
                <a:latin typeface="Trebuchet MS"/>
                <a:cs typeface="Trebuchet MS"/>
              </a:rPr>
              <a:t>Design</a:t>
            </a:r>
            <a:r>
              <a:rPr sz="2500" b="1" spc="-175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500" b="1" spc="110" dirty="0">
                <a:solidFill>
                  <a:srgbClr val="004AAC"/>
                </a:solidFill>
                <a:latin typeface="Trebuchet MS"/>
                <a:cs typeface="Trebuchet MS"/>
              </a:rPr>
              <a:t>a</a:t>
            </a:r>
            <a:r>
              <a:rPr sz="2500" b="1" spc="-1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500" b="1" spc="110" dirty="0">
                <a:solidFill>
                  <a:srgbClr val="004AAC"/>
                </a:solidFill>
                <a:latin typeface="Trebuchet MS"/>
                <a:cs typeface="Trebuchet MS"/>
              </a:rPr>
              <a:t>Basic</a:t>
            </a:r>
            <a:r>
              <a:rPr sz="2500" b="1" spc="-1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500" b="1" spc="190" dirty="0">
                <a:solidFill>
                  <a:srgbClr val="004AAC"/>
                </a:solidFill>
                <a:latin typeface="Trebuchet MS"/>
                <a:cs typeface="Trebuchet MS"/>
              </a:rPr>
              <a:t>DAG</a:t>
            </a:r>
            <a:r>
              <a:rPr sz="2500" b="1" spc="-170" dirty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sz="2500" b="1" spc="395" dirty="0">
                <a:solidFill>
                  <a:srgbClr val="004AAC"/>
                </a:solidFill>
                <a:latin typeface="Trebuchet MS"/>
                <a:cs typeface="Trebuchet MS"/>
              </a:rPr>
              <a:t>-</a:t>
            </a:r>
            <a:endParaRPr sz="2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14999"/>
              </a:lnSpc>
            </a:pPr>
            <a:r>
              <a:rPr sz="2500" spc="-70" dirty="0">
                <a:latin typeface="Trebuchet MS"/>
                <a:cs typeface="Trebuchet MS"/>
              </a:rPr>
              <a:t>It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defines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four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Tasks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360" dirty="0">
                <a:latin typeface="Trebuchet MS"/>
                <a:cs typeface="Trebuchet MS"/>
              </a:rPr>
              <a:t>-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150" dirty="0">
                <a:latin typeface="Trebuchet MS"/>
                <a:cs typeface="Trebuchet MS"/>
              </a:rPr>
              <a:t>A,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195" dirty="0">
                <a:latin typeface="Trebuchet MS"/>
                <a:cs typeface="Trebuchet MS"/>
              </a:rPr>
              <a:t>B,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90" dirty="0">
                <a:latin typeface="Trebuchet MS"/>
                <a:cs typeface="Trebuchet MS"/>
              </a:rPr>
              <a:t>C,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and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204" dirty="0">
                <a:latin typeface="Trebuchet MS"/>
                <a:cs typeface="Trebuchet MS"/>
              </a:rPr>
              <a:t>D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360" dirty="0">
                <a:latin typeface="Trebuchet MS"/>
                <a:cs typeface="Trebuchet MS"/>
              </a:rPr>
              <a:t>-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and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dictates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the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45" dirty="0">
                <a:latin typeface="Trebuchet MS"/>
                <a:cs typeface="Trebuchet MS"/>
              </a:rPr>
              <a:t>order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-30" dirty="0">
                <a:latin typeface="Trebuchet MS"/>
                <a:cs typeface="Trebuchet MS"/>
              </a:rPr>
              <a:t>in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which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they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have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to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110" dirty="0">
                <a:latin typeface="Trebuchet MS"/>
                <a:cs typeface="Trebuchet MS"/>
              </a:rPr>
              <a:t>run,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and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which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90" dirty="0">
                <a:latin typeface="Trebuchet MS"/>
                <a:cs typeface="Trebuchet MS"/>
              </a:rPr>
              <a:t>tasks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depend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on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20" dirty="0">
                <a:latin typeface="Trebuchet MS"/>
                <a:cs typeface="Trebuchet MS"/>
              </a:rPr>
              <a:t>what </a:t>
            </a:r>
            <a:r>
              <a:rPr sz="2500" spc="2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others. </a:t>
            </a:r>
            <a:r>
              <a:rPr sz="2500" spc="-70" dirty="0">
                <a:latin typeface="Trebuchet MS"/>
                <a:cs typeface="Trebuchet MS"/>
              </a:rPr>
              <a:t>It </a:t>
            </a:r>
            <a:r>
              <a:rPr sz="2500" spc="-120" dirty="0">
                <a:latin typeface="Trebuchet MS"/>
                <a:cs typeface="Trebuchet MS"/>
              </a:rPr>
              <a:t>will </a:t>
            </a:r>
            <a:r>
              <a:rPr sz="2500" spc="55" dirty="0">
                <a:latin typeface="Trebuchet MS"/>
                <a:cs typeface="Trebuchet MS"/>
              </a:rPr>
              <a:t>also </a:t>
            </a:r>
            <a:r>
              <a:rPr sz="2500" spc="140" dirty="0">
                <a:latin typeface="Trebuchet MS"/>
                <a:cs typeface="Trebuchet MS"/>
              </a:rPr>
              <a:t>say </a:t>
            </a:r>
            <a:r>
              <a:rPr sz="2500" spc="70" dirty="0">
                <a:latin typeface="Trebuchet MS"/>
                <a:cs typeface="Trebuchet MS"/>
              </a:rPr>
              <a:t>how </a:t>
            </a:r>
            <a:r>
              <a:rPr sz="2500" spc="25" dirty="0">
                <a:latin typeface="Trebuchet MS"/>
                <a:cs typeface="Trebuchet MS"/>
              </a:rPr>
              <a:t>often </a:t>
            </a:r>
            <a:r>
              <a:rPr sz="2500" spc="50" dirty="0">
                <a:latin typeface="Trebuchet MS"/>
                <a:cs typeface="Trebuchet MS"/>
              </a:rPr>
              <a:t>to </a:t>
            </a:r>
            <a:r>
              <a:rPr sz="2500" spc="15" dirty="0">
                <a:latin typeface="Trebuchet MS"/>
                <a:cs typeface="Trebuchet MS"/>
              </a:rPr>
              <a:t>run </a:t>
            </a:r>
            <a:r>
              <a:rPr sz="2500" spc="25" dirty="0">
                <a:latin typeface="Trebuchet MS"/>
                <a:cs typeface="Trebuchet MS"/>
              </a:rPr>
              <a:t>the </a:t>
            </a:r>
            <a:r>
              <a:rPr sz="2500" spc="190" dirty="0">
                <a:latin typeface="Trebuchet MS"/>
                <a:cs typeface="Trebuchet MS"/>
              </a:rPr>
              <a:t>DAG </a:t>
            </a:r>
            <a:r>
              <a:rPr sz="2500" spc="360" dirty="0">
                <a:latin typeface="Trebuchet MS"/>
                <a:cs typeface="Trebuchet MS"/>
              </a:rPr>
              <a:t>- </a:t>
            </a:r>
            <a:r>
              <a:rPr sz="2500" spc="110" dirty="0">
                <a:latin typeface="Trebuchet MS"/>
                <a:cs typeface="Trebuchet MS"/>
              </a:rPr>
              <a:t>maybe </a:t>
            </a:r>
            <a:r>
              <a:rPr sz="2500" spc="114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“every </a:t>
            </a:r>
            <a:r>
              <a:rPr sz="2500" spc="215" dirty="0">
                <a:latin typeface="Trebuchet MS"/>
                <a:cs typeface="Trebuchet MS"/>
              </a:rPr>
              <a:t>5 </a:t>
            </a:r>
            <a:r>
              <a:rPr sz="2500" spc="60" dirty="0">
                <a:latin typeface="Trebuchet MS"/>
                <a:cs typeface="Trebuchet MS"/>
              </a:rPr>
              <a:t>minutes </a:t>
            </a:r>
            <a:r>
              <a:rPr sz="2500" spc="25" dirty="0">
                <a:latin typeface="Trebuchet MS"/>
                <a:cs typeface="Trebuchet MS"/>
              </a:rPr>
              <a:t>starting </a:t>
            </a:r>
            <a:r>
              <a:rPr sz="2500" spc="-50" dirty="0">
                <a:latin typeface="Trebuchet MS"/>
                <a:cs typeface="Trebuchet MS"/>
              </a:rPr>
              <a:t>tomorrow”, </a:t>
            </a:r>
            <a:r>
              <a:rPr sz="2500" spc="30" dirty="0">
                <a:latin typeface="Trebuchet MS"/>
                <a:cs typeface="Trebuchet MS"/>
              </a:rPr>
              <a:t>or </a:t>
            </a:r>
            <a:r>
              <a:rPr sz="2500" spc="-25" dirty="0">
                <a:latin typeface="Trebuchet MS"/>
                <a:cs typeface="Trebuchet MS"/>
              </a:rPr>
              <a:t>“every </a:t>
            </a:r>
            <a:r>
              <a:rPr sz="2500" spc="120" dirty="0">
                <a:latin typeface="Trebuchet MS"/>
                <a:cs typeface="Trebuchet MS"/>
              </a:rPr>
              <a:t>day </a:t>
            </a:r>
            <a:r>
              <a:rPr sz="2500" spc="80" dirty="0">
                <a:latin typeface="Trebuchet MS"/>
                <a:cs typeface="Trebuchet MS"/>
              </a:rPr>
              <a:t>since 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50" dirty="0">
                <a:latin typeface="Trebuchet MS"/>
                <a:cs typeface="Trebuchet MS"/>
              </a:rPr>
              <a:t>J</a:t>
            </a:r>
            <a:r>
              <a:rPr sz="2500" spc="30" dirty="0">
                <a:latin typeface="Trebuchet MS"/>
                <a:cs typeface="Trebuchet MS"/>
              </a:rPr>
              <a:t>a</a:t>
            </a:r>
            <a:r>
              <a:rPr sz="2500" spc="55" dirty="0">
                <a:latin typeface="Trebuchet MS"/>
                <a:cs typeface="Trebuchet MS"/>
              </a:rPr>
              <a:t>nu</a:t>
            </a:r>
            <a:r>
              <a:rPr sz="2500" spc="30" dirty="0">
                <a:latin typeface="Trebuchet MS"/>
                <a:cs typeface="Trebuchet MS"/>
              </a:rPr>
              <a:t>a</a:t>
            </a:r>
            <a:r>
              <a:rPr sz="2500" spc="-70" dirty="0">
                <a:latin typeface="Trebuchet MS"/>
                <a:cs typeface="Trebuchet MS"/>
              </a:rPr>
              <a:t>r</a:t>
            </a:r>
            <a:r>
              <a:rPr sz="2500" spc="155" dirty="0">
                <a:latin typeface="Trebuchet MS"/>
                <a:cs typeface="Trebuchet MS"/>
              </a:rPr>
              <a:t>y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-560" dirty="0">
                <a:latin typeface="Trebuchet MS"/>
                <a:cs typeface="Trebuchet MS"/>
              </a:rPr>
              <a:t>1</a:t>
            </a:r>
            <a:r>
              <a:rPr sz="2500" spc="229" dirty="0">
                <a:latin typeface="Trebuchet MS"/>
                <a:cs typeface="Trebuchet MS"/>
              </a:rPr>
              <a:t>s</a:t>
            </a:r>
            <a:r>
              <a:rPr sz="2500" spc="-30" dirty="0">
                <a:latin typeface="Trebuchet MS"/>
                <a:cs typeface="Trebuchet MS"/>
              </a:rPr>
              <a:t>t</a:t>
            </a:r>
            <a:r>
              <a:rPr sz="2500" spc="-475" dirty="0">
                <a:latin typeface="Trebuchet MS"/>
                <a:cs typeface="Trebuchet MS"/>
              </a:rPr>
              <a:t>,</a:t>
            </a:r>
            <a:r>
              <a:rPr sz="2500" spc="-95" dirty="0">
                <a:latin typeface="Trebuchet MS"/>
                <a:cs typeface="Trebuchet MS"/>
              </a:rPr>
              <a:t> </a:t>
            </a:r>
            <a:r>
              <a:rPr sz="2500" spc="110" dirty="0">
                <a:latin typeface="Trebuchet MS"/>
                <a:cs typeface="Trebuchet MS"/>
              </a:rPr>
              <a:t>2</a:t>
            </a:r>
            <a:r>
              <a:rPr sz="2500" spc="415" dirty="0">
                <a:latin typeface="Trebuchet MS"/>
                <a:cs typeface="Trebuchet MS"/>
              </a:rPr>
              <a:t>0</a:t>
            </a:r>
            <a:r>
              <a:rPr sz="2500" spc="110" dirty="0">
                <a:latin typeface="Trebuchet MS"/>
                <a:cs typeface="Trebuchet MS"/>
              </a:rPr>
              <a:t>2</a:t>
            </a:r>
            <a:r>
              <a:rPr sz="2500" spc="415" dirty="0">
                <a:latin typeface="Trebuchet MS"/>
                <a:cs typeface="Trebuchet MS"/>
              </a:rPr>
              <a:t>0</a:t>
            </a:r>
            <a:r>
              <a:rPr sz="2500" spc="-395" dirty="0">
                <a:latin typeface="Trebuchet MS"/>
                <a:cs typeface="Trebuchet MS"/>
              </a:rPr>
              <a:t>”</a:t>
            </a:r>
            <a:r>
              <a:rPr sz="2500" spc="-434" dirty="0">
                <a:latin typeface="Trebuchet MS"/>
                <a:cs typeface="Trebuchet MS"/>
              </a:rPr>
              <a:t>.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431" y="1103090"/>
            <a:ext cx="9569450" cy="11058525"/>
            <a:chOff x="129431" y="1103090"/>
            <a:chExt cx="9569450" cy="11058525"/>
          </a:xfrm>
        </p:grpSpPr>
        <p:sp>
          <p:nvSpPr>
            <p:cNvPr id="3" name="object 3"/>
            <p:cNvSpPr/>
            <p:nvPr/>
          </p:nvSpPr>
          <p:spPr>
            <a:xfrm>
              <a:off x="129431" y="1103090"/>
              <a:ext cx="9569450" cy="11058525"/>
            </a:xfrm>
            <a:custGeom>
              <a:avLst/>
              <a:gdLst/>
              <a:ahLst/>
              <a:cxnLst/>
              <a:rect l="l" t="t" r="r" b="b"/>
              <a:pathLst>
                <a:path w="9569450" h="11058525">
                  <a:moveTo>
                    <a:pt x="9473656" y="0"/>
                  </a:moveTo>
                  <a:lnTo>
                    <a:pt x="9526498" y="16002"/>
                  </a:lnTo>
                  <a:lnTo>
                    <a:pt x="9561653" y="58798"/>
                  </a:lnTo>
                  <a:lnTo>
                    <a:pt x="9568904" y="95248"/>
                  </a:lnTo>
                  <a:lnTo>
                    <a:pt x="9568904" y="10962887"/>
                  </a:lnTo>
                  <a:lnTo>
                    <a:pt x="9552900" y="11015732"/>
                  </a:lnTo>
                  <a:lnTo>
                    <a:pt x="9510104" y="11050886"/>
                  </a:lnTo>
                  <a:lnTo>
                    <a:pt x="9473654" y="11058136"/>
                  </a:lnTo>
                  <a:lnTo>
                    <a:pt x="95248" y="11058136"/>
                  </a:lnTo>
                  <a:lnTo>
                    <a:pt x="42404" y="11042133"/>
                  </a:lnTo>
                  <a:lnTo>
                    <a:pt x="7250" y="10999338"/>
                  </a:lnTo>
                  <a:lnTo>
                    <a:pt x="1847" y="10981557"/>
                  </a:lnTo>
                  <a:lnTo>
                    <a:pt x="0" y="10962887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1961" y="1332315"/>
              <a:ext cx="8729980" cy="908050"/>
            </a:xfrm>
            <a:custGeom>
              <a:avLst/>
              <a:gdLst/>
              <a:ahLst/>
              <a:cxnLst/>
              <a:rect l="l" t="t" r="r" b="b"/>
              <a:pathLst>
                <a:path w="8729980" h="908050">
                  <a:moveTo>
                    <a:pt x="8567870" y="907809"/>
                  </a:moveTo>
                  <a:lnTo>
                    <a:pt x="161925" y="907809"/>
                  </a:lnTo>
                  <a:lnTo>
                    <a:pt x="130187" y="904669"/>
                  </a:lnTo>
                  <a:lnTo>
                    <a:pt x="72088" y="880603"/>
                  </a:lnTo>
                  <a:lnTo>
                    <a:pt x="27205" y="835720"/>
                  </a:lnTo>
                  <a:lnTo>
                    <a:pt x="3140" y="777621"/>
                  </a:lnTo>
                  <a:lnTo>
                    <a:pt x="0" y="745884"/>
                  </a:lnTo>
                  <a:lnTo>
                    <a:pt x="0" y="161924"/>
                  </a:lnTo>
                  <a:lnTo>
                    <a:pt x="12325" y="99958"/>
                  </a:lnTo>
                  <a:lnTo>
                    <a:pt x="47426" y="47426"/>
                  </a:lnTo>
                  <a:lnTo>
                    <a:pt x="99958" y="12325"/>
                  </a:lnTo>
                  <a:lnTo>
                    <a:pt x="161923" y="0"/>
                  </a:lnTo>
                  <a:lnTo>
                    <a:pt x="8567871" y="0"/>
                  </a:lnTo>
                  <a:lnTo>
                    <a:pt x="8629835" y="12325"/>
                  </a:lnTo>
                  <a:lnTo>
                    <a:pt x="8682367" y="47426"/>
                  </a:lnTo>
                  <a:lnTo>
                    <a:pt x="8717469" y="99958"/>
                  </a:lnTo>
                  <a:lnTo>
                    <a:pt x="8729794" y="161924"/>
                  </a:lnTo>
                  <a:lnTo>
                    <a:pt x="8729794" y="745884"/>
                  </a:lnTo>
                  <a:lnTo>
                    <a:pt x="8717469" y="807850"/>
                  </a:lnTo>
                  <a:lnTo>
                    <a:pt x="8682367" y="860382"/>
                  </a:lnTo>
                  <a:lnTo>
                    <a:pt x="8629835" y="895483"/>
                  </a:lnTo>
                  <a:lnTo>
                    <a:pt x="8567870" y="90780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61278" y="7945"/>
            <a:ext cx="2328545" cy="692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320">
              <a:lnSpc>
                <a:spcPct val="103899"/>
              </a:lnSpc>
              <a:spcBef>
                <a:spcPts val="50"/>
              </a:spcBef>
            </a:pPr>
            <a:r>
              <a:rPr sz="1450" b="1" spc="25" dirty="0">
                <a:solidFill>
                  <a:srgbClr val="FFFFFF"/>
                </a:solidFill>
                <a:latin typeface="Tahoma"/>
                <a:cs typeface="Tahoma"/>
              </a:rPr>
              <a:t>Architect-Data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 Engineering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9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Analytics </a:t>
            </a:r>
            <a:r>
              <a:rPr sz="1450" b="1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60" dirty="0">
                <a:solidFill>
                  <a:srgbClr val="FFFFFF"/>
                </a:solidFill>
                <a:latin typeface="Tahoma"/>
                <a:cs typeface="Tahoma"/>
              </a:rPr>
              <a:t>Career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Tahoma"/>
                <a:cs typeface="Tahoma"/>
              </a:rPr>
              <a:t>Transition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Tahoma"/>
                <a:cs typeface="Tahoma"/>
              </a:rPr>
              <a:t>Coach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0653" y="1278729"/>
            <a:ext cx="6840220" cy="776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00" b="1" spc="190" dirty="0">
                <a:latin typeface="Trebuchet MS"/>
                <a:cs typeface="Trebuchet MS"/>
              </a:rPr>
              <a:t>P</a:t>
            </a:r>
            <a:r>
              <a:rPr sz="4900" b="1" spc="495" dirty="0">
                <a:latin typeface="Trebuchet MS"/>
                <a:cs typeface="Trebuchet MS"/>
              </a:rPr>
              <a:t>y</a:t>
            </a:r>
            <a:r>
              <a:rPr sz="4900" b="1" spc="55" dirty="0">
                <a:latin typeface="Trebuchet MS"/>
                <a:cs typeface="Trebuchet MS"/>
              </a:rPr>
              <a:t>t</a:t>
            </a:r>
            <a:r>
              <a:rPr sz="4900" b="1" spc="409" dirty="0">
                <a:latin typeface="Trebuchet MS"/>
                <a:cs typeface="Trebuchet MS"/>
              </a:rPr>
              <a:t>h</a:t>
            </a:r>
            <a:r>
              <a:rPr sz="4900" b="1" spc="360" dirty="0">
                <a:latin typeface="Trebuchet MS"/>
                <a:cs typeface="Trebuchet MS"/>
              </a:rPr>
              <a:t>o</a:t>
            </a:r>
            <a:r>
              <a:rPr sz="4900" b="1" spc="425" dirty="0">
                <a:latin typeface="Trebuchet MS"/>
                <a:cs typeface="Trebuchet MS"/>
              </a:rPr>
              <a:t>n</a:t>
            </a:r>
            <a:r>
              <a:rPr sz="4900" b="1" spc="-434" dirty="0">
                <a:latin typeface="Trebuchet MS"/>
                <a:cs typeface="Trebuchet MS"/>
              </a:rPr>
              <a:t> </a:t>
            </a:r>
            <a:r>
              <a:rPr sz="4900" b="1" spc="484" dirty="0">
                <a:latin typeface="Trebuchet MS"/>
                <a:cs typeface="Trebuchet MS"/>
              </a:rPr>
              <a:t>p</a:t>
            </a:r>
            <a:r>
              <a:rPr sz="4900" b="1" spc="15" dirty="0">
                <a:latin typeface="Trebuchet MS"/>
                <a:cs typeface="Trebuchet MS"/>
              </a:rPr>
              <a:t>r</a:t>
            </a:r>
            <a:r>
              <a:rPr sz="4900" b="1" spc="360" dirty="0">
                <a:latin typeface="Trebuchet MS"/>
                <a:cs typeface="Trebuchet MS"/>
              </a:rPr>
              <a:t>o</a:t>
            </a:r>
            <a:r>
              <a:rPr sz="4900" b="1" spc="880" dirty="0">
                <a:latin typeface="Trebuchet MS"/>
                <a:cs typeface="Trebuchet MS"/>
              </a:rPr>
              <a:t>g</a:t>
            </a:r>
            <a:r>
              <a:rPr sz="4900" b="1" spc="15" dirty="0">
                <a:latin typeface="Trebuchet MS"/>
                <a:cs typeface="Trebuchet MS"/>
              </a:rPr>
              <a:t>r</a:t>
            </a:r>
            <a:r>
              <a:rPr sz="4900" b="1" spc="730" dirty="0">
                <a:latin typeface="Trebuchet MS"/>
                <a:cs typeface="Trebuchet MS"/>
              </a:rPr>
              <a:t>a</a:t>
            </a:r>
            <a:r>
              <a:rPr sz="4900" b="1" spc="1005" dirty="0">
                <a:latin typeface="Trebuchet MS"/>
                <a:cs typeface="Trebuchet MS"/>
              </a:rPr>
              <a:t>m</a:t>
            </a:r>
            <a:r>
              <a:rPr sz="4900" b="1" spc="-434" dirty="0">
                <a:latin typeface="Trebuchet MS"/>
                <a:cs typeface="Trebuchet MS"/>
              </a:rPr>
              <a:t> </a:t>
            </a:r>
            <a:r>
              <a:rPr sz="4900" b="1" spc="425" dirty="0">
                <a:latin typeface="Trebuchet MS"/>
                <a:cs typeface="Trebuchet MS"/>
              </a:rPr>
              <a:t>D</a:t>
            </a:r>
            <a:r>
              <a:rPr sz="4900" b="1" spc="520" dirty="0">
                <a:latin typeface="Trebuchet MS"/>
                <a:cs typeface="Trebuchet MS"/>
              </a:rPr>
              <a:t>A</a:t>
            </a:r>
            <a:r>
              <a:rPr sz="4900" b="1" spc="465" dirty="0">
                <a:latin typeface="Trebuchet MS"/>
                <a:cs typeface="Trebuchet MS"/>
              </a:rPr>
              <a:t>G</a:t>
            </a:r>
            <a:endParaRPr sz="49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219" y="3522374"/>
            <a:ext cx="8814125" cy="7772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99261" y="3046791"/>
            <a:ext cx="1341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35" dirty="0">
                <a:latin typeface="Trebuchet MS"/>
                <a:cs typeface="Trebuchet MS"/>
              </a:rPr>
              <a:t>P</a:t>
            </a:r>
            <a:r>
              <a:rPr sz="2800" spc="55" dirty="0">
                <a:latin typeface="Trebuchet MS"/>
                <a:cs typeface="Trebuchet MS"/>
              </a:rPr>
              <a:t>a</a:t>
            </a:r>
            <a:r>
              <a:rPr sz="2800" spc="-5" dirty="0">
                <a:latin typeface="Trebuchet MS"/>
                <a:cs typeface="Trebuchet MS"/>
              </a:rPr>
              <a:t>r</a:t>
            </a:r>
            <a:r>
              <a:rPr sz="2800" spc="-95" dirty="0">
                <a:latin typeface="Trebuchet MS"/>
                <a:cs typeface="Trebuchet MS"/>
              </a:rPr>
              <a:t>t</a:t>
            </a:r>
            <a:r>
              <a:rPr sz="2800" spc="-155" dirty="0">
                <a:latin typeface="Trebuchet MS"/>
                <a:cs typeface="Trebuchet MS"/>
              </a:rPr>
              <a:t> </a:t>
            </a:r>
            <a:r>
              <a:rPr sz="2800" spc="-645" dirty="0">
                <a:latin typeface="Trebuchet MS"/>
                <a:cs typeface="Trebuchet MS"/>
              </a:rPr>
              <a:t>1</a:t>
            </a:r>
            <a:r>
              <a:rPr sz="2800" spc="-509" dirty="0">
                <a:latin typeface="Trebuchet MS"/>
                <a:cs typeface="Trebuchet MS"/>
              </a:rPr>
              <a:t>//</a:t>
            </a:r>
            <a:r>
              <a:rPr sz="2800" spc="110" dirty="0"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06" y="1166070"/>
            <a:ext cx="9664700" cy="11039475"/>
            <a:chOff x="81806" y="1166070"/>
            <a:chExt cx="9664700" cy="11039475"/>
          </a:xfrm>
        </p:grpSpPr>
        <p:sp>
          <p:nvSpPr>
            <p:cNvPr id="3" name="object 3"/>
            <p:cNvSpPr/>
            <p:nvPr/>
          </p:nvSpPr>
          <p:spPr>
            <a:xfrm>
              <a:off x="224679" y="1213695"/>
              <a:ext cx="9474200" cy="10944225"/>
            </a:xfrm>
            <a:custGeom>
              <a:avLst/>
              <a:gdLst/>
              <a:ahLst/>
              <a:cxnLst/>
              <a:rect l="l" t="t" r="r" b="b"/>
              <a:pathLst>
                <a:path w="9474200" h="10944225">
                  <a:moveTo>
                    <a:pt x="0" y="0"/>
                  </a:moveTo>
                  <a:lnTo>
                    <a:pt x="9378405" y="0"/>
                  </a:lnTo>
                  <a:lnTo>
                    <a:pt x="9397074" y="1847"/>
                  </a:lnTo>
                  <a:lnTo>
                    <a:pt x="9445757" y="27897"/>
                  </a:lnTo>
                  <a:lnTo>
                    <a:pt x="9471808" y="76579"/>
                  </a:lnTo>
                  <a:lnTo>
                    <a:pt x="9473655" y="95248"/>
                  </a:lnTo>
                  <a:lnTo>
                    <a:pt x="9473655" y="10852292"/>
                  </a:lnTo>
                  <a:lnTo>
                    <a:pt x="9457652" y="10905137"/>
                  </a:lnTo>
                  <a:lnTo>
                    <a:pt x="9414855" y="10940291"/>
                  </a:lnTo>
                  <a:lnTo>
                    <a:pt x="9402090" y="10944171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06" y="12018363"/>
              <a:ext cx="166814" cy="1871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06" y="1166070"/>
              <a:ext cx="190498" cy="1904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961" y="1332315"/>
              <a:ext cx="8729980" cy="908050"/>
            </a:xfrm>
            <a:custGeom>
              <a:avLst/>
              <a:gdLst/>
              <a:ahLst/>
              <a:cxnLst/>
              <a:rect l="l" t="t" r="r" b="b"/>
              <a:pathLst>
                <a:path w="8729980" h="908050">
                  <a:moveTo>
                    <a:pt x="8567870" y="907809"/>
                  </a:moveTo>
                  <a:lnTo>
                    <a:pt x="161925" y="907809"/>
                  </a:lnTo>
                  <a:lnTo>
                    <a:pt x="130187" y="904669"/>
                  </a:lnTo>
                  <a:lnTo>
                    <a:pt x="72088" y="880603"/>
                  </a:lnTo>
                  <a:lnTo>
                    <a:pt x="27205" y="835720"/>
                  </a:lnTo>
                  <a:lnTo>
                    <a:pt x="3140" y="777621"/>
                  </a:lnTo>
                  <a:lnTo>
                    <a:pt x="0" y="745884"/>
                  </a:lnTo>
                  <a:lnTo>
                    <a:pt x="0" y="161924"/>
                  </a:lnTo>
                  <a:lnTo>
                    <a:pt x="12325" y="99958"/>
                  </a:lnTo>
                  <a:lnTo>
                    <a:pt x="47426" y="47426"/>
                  </a:lnTo>
                  <a:lnTo>
                    <a:pt x="99958" y="12325"/>
                  </a:lnTo>
                  <a:lnTo>
                    <a:pt x="161923" y="0"/>
                  </a:lnTo>
                  <a:lnTo>
                    <a:pt x="8567871" y="0"/>
                  </a:lnTo>
                  <a:lnTo>
                    <a:pt x="8629835" y="12325"/>
                  </a:lnTo>
                  <a:lnTo>
                    <a:pt x="8682367" y="47426"/>
                  </a:lnTo>
                  <a:lnTo>
                    <a:pt x="8717469" y="99958"/>
                  </a:lnTo>
                  <a:lnTo>
                    <a:pt x="8729794" y="161924"/>
                  </a:lnTo>
                  <a:lnTo>
                    <a:pt x="8729794" y="745884"/>
                  </a:lnTo>
                  <a:lnTo>
                    <a:pt x="8717469" y="807850"/>
                  </a:lnTo>
                  <a:lnTo>
                    <a:pt x="8682367" y="860382"/>
                  </a:lnTo>
                  <a:lnTo>
                    <a:pt x="8629835" y="895483"/>
                  </a:lnTo>
                  <a:lnTo>
                    <a:pt x="8567870" y="90780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20" y="3512030"/>
            <a:ext cx="8987241" cy="64865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87425" y="1357087"/>
            <a:ext cx="7433309" cy="19030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5790">
              <a:lnSpc>
                <a:spcPct val="100000"/>
              </a:lnSpc>
              <a:spcBef>
                <a:spcPts val="125"/>
              </a:spcBef>
            </a:pPr>
            <a:r>
              <a:rPr sz="4900" b="1" spc="190" dirty="0">
                <a:latin typeface="Trebuchet MS"/>
                <a:cs typeface="Trebuchet MS"/>
              </a:rPr>
              <a:t>P</a:t>
            </a:r>
            <a:r>
              <a:rPr sz="4900" b="1" spc="495" dirty="0">
                <a:latin typeface="Trebuchet MS"/>
                <a:cs typeface="Trebuchet MS"/>
              </a:rPr>
              <a:t>y</a:t>
            </a:r>
            <a:r>
              <a:rPr sz="4900" b="1" spc="55" dirty="0">
                <a:latin typeface="Trebuchet MS"/>
                <a:cs typeface="Trebuchet MS"/>
              </a:rPr>
              <a:t>t</a:t>
            </a:r>
            <a:r>
              <a:rPr sz="4900" b="1" spc="409" dirty="0">
                <a:latin typeface="Trebuchet MS"/>
                <a:cs typeface="Trebuchet MS"/>
              </a:rPr>
              <a:t>h</a:t>
            </a:r>
            <a:r>
              <a:rPr sz="4900" b="1" spc="360" dirty="0">
                <a:latin typeface="Trebuchet MS"/>
                <a:cs typeface="Trebuchet MS"/>
              </a:rPr>
              <a:t>o</a:t>
            </a:r>
            <a:r>
              <a:rPr sz="4900" b="1" spc="425" dirty="0">
                <a:latin typeface="Trebuchet MS"/>
                <a:cs typeface="Trebuchet MS"/>
              </a:rPr>
              <a:t>n</a:t>
            </a:r>
            <a:r>
              <a:rPr sz="4900" b="1" spc="-434" dirty="0">
                <a:latin typeface="Trebuchet MS"/>
                <a:cs typeface="Trebuchet MS"/>
              </a:rPr>
              <a:t> </a:t>
            </a:r>
            <a:r>
              <a:rPr sz="4900" b="1" spc="484" dirty="0">
                <a:latin typeface="Trebuchet MS"/>
                <a:cs typeface="Trebuchet MS"/>
              </a:rPr>
              <a:t>p</a:t>
            </a:r>
            <a:r>
              <a:rPr sz="4900" b="1" spc="15" dirty="0">
                <a:latin typeface="Trebuchet MS"/>
                <a:cs typeface="Trebuchet MS"/>
              </a:rPr>
              <a:t>r</a:t>
            </a:r>
            <a:r>
              <a:rPr sz="4900" b="1" spc="360" dirty="0">
                <a:latin typeface="Trebuchet MS"/>
                <a:cs typeface="Trebuchet MS"/>
              </a:rPr>
              <a:t>o</a:t>
            </a:r>
            <a:r>
              <a:rPr sz="4900" b="1" spc="880" dirty="0">
                <a:latin typeface="Trebuchet MS"/>
                <a:cs typeface="Trebuchet MS"/>
              </a:rPr>
              <a:t>g</a:t>
            </a:r>
            <a:r>
              <a:rPr sz="4900" b="1" spc="15" dirty="0">
                <a:latin typeface="Trebuchet MS"/>
                <a:cs typeface="Trebuchet MS"/>
              </a:rPr>
              <a:t>r</a:t>
            </a:r>
            <a:r>
              <a:rPr sz="4900" b="1" spc="730" dirty="0">
                <a:latin typeface="Trebuchet MS"/>
                <a:cs typeface="Trebuchet MS"/>
              </a:rPr>
              <a:t>a</a:t>
            </a:r>
            <a:r>
              <a:rPr sz="4900" b="1" spc="1005" dirty="0">
                <a:latin typeface="Trebuchet MS"/>
                <a:cs typeface="Trebuchet MS"/>
              </a:rPr>
              <a:t>m</a:t>
            </a:r>
            <a:r>
              <a:rPr sz="4900" b="1" spc="-434" dirty="0">
                <a:latin typeface="Trebuchet MS"/>
                <a:cs typeface="Trebuchet MS"/>
              </a:rPr>
              <a:t> </a:t>
            </a:r>
            <a:r>
              <a:rPr sz="4900" b="1" spc="425" dirty="0">
                <a:latin typeface="Trebuchet MS"/>
                <a:cs typeface="Trebuchet MS"/>
              </a:rPr>
              <a:t>D</a:t>
            </a:r>
            <a:r>
              <a:rPr sz="4900" b="1" spc="520" dirty="0">
                <a:latin typeface="Trebuchet MS"/>
                <a:cs typeface="Trebuchet MS"/>
              </a:rPr>
              <a:t>A</a:t>
            </a:r>
            <a:r>
              <a:rPr sz="4900" b="1" spc="465" dirty="0">
                <a:latin typeface="Trebuchet MS"/>
                <a:cs typeface="Trebuchet MS"/>
              </a:rPr>
              <a:t>G</a:t>
            </a:r>
            <a:endParaRPr sz="4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15"/>
              </a:spcBef>
            </a:pPr>
            <a:r>
              <a:rPr sz="2800" spc="20" dirty="0">
                <a:latin typeface="Trebuchet MS"/>
                <a:cs typeface="Trebuchet MS"/>
              </a:rPr>
              <a:t>Part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200" dirty="0">
                <a:latin typeface="Trebuchet MS"/>
                <a:cs typeface="Trebuchet MS"/>
              </a:rPr>
              <a:t>2//2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14844" y="10068763"/>
            <a:ext cx="8373109" cy="211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800" spc="30" dirty="0">
                <a:latin typeface="Trebuchet MS"/>
                <a:cs typeface="Trebuchet MS"/>
              </a:rPr>
              <a:t>Then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Deploy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python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code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in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GIT/AWS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220" dirty="0">
                <a:latin typeface="Trebuchet MS"/>
                <a:cs typeface="Trebuchet MS"/>
              </a:rPr>
              <a:t>S3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based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10" dirty="0">
                <a:latin typeface="Trebuchet MS"/>
                <a:cs typeface="Trebuchet MS"/>
              </a:rPr>
              <a:t>on </a:t>
            </a:r>
            <a:r>
              <a:rPr sz="2800" spc="-82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repo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(it’s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60" dirty="0">
                <a:latin typeface="Trebuchet MS"/>
                <a:cs typeface="Trebuchet MS"/>
              </a:rPr>
              <a:t>very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50" dirty="0">
                <a:latin typeface="Trebuchet MS"/>
                <a:cs typeface="Trebuchet MS"/>
              </a:rPr>
              <a:t>simple)</a:t>
            </a:r>
            <a:endParaRPr sz="2800">
              <a:latin typeface="Trebuchet MS"/>
              <a:cs typeface="Trebuchet MS"/>
            </a:endParaRPr>
          </a:p>
          <a:p>
            <a:pPr marL="191770" marR="70485" algn="ctr">
              <a:lnSpc>
                <a:spcPct val="116100"/>
              </a:lnSpc>
              <a:spcBef>
                <a:spcPts val="825"/>
              </a:spcBef>
            </a:pPr>
            <a:r>
              <a:rPr sz="2800" spc="225" dirty="0">
                <a:latin typeface="Trebuchet MS"/>
                <a:cs typeface="Trebuchet MS"/>
              </a:rPr>
              <a:t>D</a:t>
            </a:r>
            <a:r>
              <a:rPr sz="2800" spc="200" dirty="0">
                <a:latin typeface="Trebuchet MS"/>
                <a:cs typeface="Trebuchet MS"/>
              </a:rPr>
              <a:t>A</a:t>
            </a:r>
            <a:r>
              <a:rPr sz="2800" spc="225" dirty="0">
                <a:latin typeface="Trebuchet MS"/>
                <a:cs typeface="Trebuchet MS"/>
              </a:rPr>
              <a:t>G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20" dirty="0">
                <a:latin typeface="Trebuchet MS"/>
                <a:cs typeface="Trebuchet MS"/>
              </a:rPr>
              <a:t>w</a:t>
            </a:r>
            <a:r>
              <a:rPr sz="2800" spc="-130" dirty="0">
                <a:latin typeface="Trebuchet MS"/>
                <a:cs typeface="Trebuchet MS"/>
              </a:rPr>
              <a:t>i</a:t>
            </a:r>
            <a:r>
              <a:rPr sz="2800" spc="-204" dirty="0">
                <a:latin typeface="Trebuchet MS"/>
                <a:cs typeface="Trebuchet MS"/>
              </a:rPr>
              <a:t>ll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d</a:t>
            </a:r>
            <a:r>
              <a:rPr sz="2800" spc="-130" dirty="0">
                <a:latin typeface="Trebuchet MS"/>
                <a:cs typeface="Trebuchet MS"/>
              </a:rPr>
              <a:t>i</a:t>
            </a:r>
            <a:r>
              <a:rPr sz="2800" spc="260" dirty="0">
                <a:latin typeface="Trebuchet MS"/>
                <a:cs typeface="Trebuchet MS"/>
              </a:rPr>
              <a:t>s</a:t>
            </a:r>
            <a:r>
              <a:rPr sz="2800" spc="190" dirty="0">
                <a:latin typeface="Trebuchet MS"/>
                <a:cs typeface="Trebuchet MS"/>
              </a:rPr>
              <a:t>p</a:t>
            </a:r>
            <a:r>
              <a:rPr sz="2800" spc="-204" dirty="0">
                <a:latin typeface="Trebuchet MS"/>
                <a:cs typeface="Trebuchet MS"/>
              </a:rPr>
              <a:t>l</a:t>
            </a:r>
            <a:r>
              <a:rPr sz="2800" spc="35" dirty="0">
                <a:latin typeface="Trebuchet MS"/>
                <a:cs typeface="Trebuchet MS"/>
              </a:rPr>
              <a:t>a</a:t>
            </a:r>
            <a:r>
              <a:rPr sz="2800" spc="175" dirty="0">
                <a:latin typeface="Trebuchet MS"/>
                <a:cs typeface="Trebuchet MS"/>
              </a:rPr>
              <a:t>y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</a:t>
            </a:r>
            <a:r>
              <a:rPr sz="2800" spc="70" dirty="0">
                <a:latin typeface="Trebuchet MS"/>
                <a:cs typeface="Trebuchet MS"/>
              </a:rPr>
              <a:t>n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200" dirty="0">
                <a:latin typeface="Trebuchet MS"/>
                <a:cs typeface="Trebuchet MS"/>
              </a:rPr>
              <a:t>A</a:t>
            </a:r>
            <a:r>
              <a:rPr sz="2800" spc="-130" dirty="0">
                <a:latin typeface="Trebuchet MS"/>
                <a:cs typeface="Trebuchet MS"/>
              </a:rPr>
              <a:t>i</a:t>
            </a:r>
            <a:r>
              <a:rPr sz="2800" spc="-75" dirty="0">
                <a:latin typeface="Trebuchet MS"/>
                <a:cs typeface="Trebuchet MS"/>
              </a:rPr>
              <a:t>r</a:t>
            </a:r>
            <a:r>
              <a:rPr sz="2800" spc="-105" dirty="0">
                <a:latin typeface="Trebuchet MS"/>
                <a:cs typeface="Trebuchet MS"/>
              </a:rPr>
              <a:t>f</a:t>
            </a:r>
            <a:r>
              <a:rPr sz="2800" spc="-204" dirty="0">
                <a:latin typeface="Trebuchet MS"/>
                <a:cs typeface="Trebuchet MS"/>
              </a:rPr>
              <a:t>l</a:t>
            </a:r>
            <a:r>
              <a:rPr sz="2800" spc="150" dirty="0">
                <a:latin typeface="Trebuchet MS"/>
                <a:cs typeface="Trebuchet MS"/>
              </a:rPr>
              <a:t>o</a:t>
            </a:r>
            <a:r>
              <a:rPr sz="2800" spc="25" dirty="0">
                <a:latin typeface="Trebuchet MS"/>
                <a:cs typeface="Trebuchet MS"/>
              </a:rPr>
              <a:t>w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U</a:t>
            </a:r>
            <a:r>
              <a:rPr sz="2800" spc="-130" dirty="0">
                <a:latin typeface="Trebuchet MS"/>
                <a:cs typeface="Trebuchet MS"/>
              </a:rPr>
              <a:t>I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50" dirty="0">
                <a:latin typeface="Trebuchet MS"/>
                <a:cs typeface="Trebuchet MS"/>
              </a:rPr>
              <a:t>o</a:t>
            </a:r>
            <a:r>
              <a:rPr sz="2800" spc="65" dirty="0">
                <a:latin typeface="Trebuchet MS"/>
                <a:cs typeface="Trebuchet MS"/>
              </a:rPr>
              <a:t>n</a:t>
            </a:r>
            <a:r>
              <a:rPr sz="2800" spc="200" dirty="0">
                <a:latin typeface="Trebuchet MS"/>
                <a:cs typeface="Trebuchet MS"/>
              </a:rPr>
              <a:t>c</a:t>
            </a:r>
            <a:r>
              <a:rPr sz="2800" spc="65" dirty="0">
                <a:latin typeface="Trebuchet MS"/>
                <a:cs typeface="Trebuchet MS"/>
              </a:rPr>
              <a:t>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y</a:t>
            </a:r>
            <a:r>
              <a:rPr sz="2800" spc="150" dirty="0">
                <a:latin typeface="Trebuchet MS"/>
                <a:cs typeface="Trebuchet MS"/>
              </a:rPr>
              <a:t>o</a:t>
            </a:r>
            <a:r>
              <a:rPr sz="2800" spc="70" dirty="0">
                <a:latin typeface="Trebuchet MS"/>
                <a:cs typeface="Trebuchet MS"/>
              </a:rPr>
              <a:t>u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190" dirty="0">
                <a:latin typeface="Trebuchet MS"/>
                <a:cs typeface="Trebuchet MS"/>
              </a:rPr>
              <a:t>p</a:t>
            </a:r>
            <a:r>
              <a:rPr sz="2800" spc="-204" dirty="0">
                <a:latin typeface="Trebuchet MS"/>
                <a:cs typeface="Trebuchet MS"/>
              </a:rPr>
              <a:t>l</a:t>
            </a:r>
            <a:r>
              <a:rPr sz="2800" spc="35" dirty="0">
                <a:latin typeface="Trebuchet MS"/>
                <a:cs typeface="Trebuchet MS"/>
              </a:rPr>
              <a:t>a</a:t>
            </a:r>
            <a:r>
              <a:rPr sz="2800" spc="200" dirty="0">
                <a:latin typeface="Trebuchet MS"/>
                <a:cs typeface="Trebuchet MS"/>
              </a:rPr>
              <a:t>c</a:t>
            </a:r>
            <a:r>
              <a:rPr sz="2800" spc="65" dirty="0">
                <a:latin typeface="Trebuchet MS"/>
                <a:cs typeface="Trebuchet MS"/>
              </a:rPr>
              <a:t>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225" dirty="0">
                <a:latin typeface="Trebuchet MS"/>
                <a:cs typeface="Trebuchet MS"/>
              </a:rPr>
              <a:t>D</a:t>
            </a:r>
            <a:r>
              <a:rPr sz="2800" spc="200" dirty="0">
                <a:latin typeface="Trebuchet MS"/>
                <a:cs typeface="Trebuchet MS"/>
              </a:rPr>
              <a:t>A</a:t>
            </a:r>
            <a:r>
              <a:rPr sz="2800" spc="140" dirty="0">
                <a:latin typeface="Trebuchet MS"/>
                <a:cs typeface="Trebuchet MS"/>
              </a:rPr>
              <a:t>G  </a:t>
            </a:r>
            <a:r>
              <a:rPr sz="2800" spc="150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55" y="1166038"/>
            <a:ext cx="9664700" cy="11254740"/>
            <a:chOff x="95555" y="1166038"/>
            <a:chExt cx="9664700" cy="11254740"/>
          </a:xfrm>
        </p:grpSpPr>
        <p:sp>
          <p:nvSpPr>
            <p:cNvPr id="3" name="object 3"/>
            <p:cNvSpPr/>
            <p:nvPr/>
          </p:nvSpPr>
          <p:spPr>
            <a:xfrm>
              <a:off x="143180" y="1213663"/>
              <a:ext cx="9569450" cy="11159490"/>
            </a:xfrm>
            <a:custGeom>
              <a:avLst/>
              <a:gdLst/>
              <a:ahLst/>
              <a:cxnLst/>
              <a:rect l="l" t="t" r="r" b="b"/>
              <a:pathLst>
                <a:path w="9569450" h="11159490">
                  <a:moveTo>
                    <a:pt x="95248" y="0"/>
                  </a:moveTo>
                  <a:lnTo>
                    <a:pt x="9473654" y="0"/>
                  </a:lnTo>
                  <a:lnTo>
                    <a:pt x="9492323" y="1847"/>
                  </a:lnTo>
                  <a:lnTo>
                    <a:pt x="9541005" y="27897"/>
                  </a:lnTo>
                  <a:lnTo>
                    <a:pt x="9567057" y="76579"/>
                  </a:lnTo>
                  <a:lnTo>
                    <a:pt x="9568904" y="95248"/>
                  </a:lnTo>
                  <a:lnTo>
                    <a:pt x="9568904" y="11063991"/>
                  </a:lnTo>
                  <a:lnTo>
                    <a:pt x="9552900" y="11116835"/>
                  </a:lnTo>
                  <a:lnTo>
                    <a:pt x="9510104" y="11151989"/>
                  </a:lnTo>
                  <a:lnTo>
                    <a:pt x="9473654" y="11159240"/>
                  </a:lnTo>
                  <a:lnTo>
                    <a:pt x="95248" y="11159240"/>
                  </a:lnTo>
                  <a:lnTo>
                    <a:pt x="42404" y="11143237"/>
                  </a:lnTo>
                  <a:lnTo>
                    <a:pt x="7250" y="11100441"/>
                  </a:lnTo>
                  <a:lnTo>
                    <a:pt x="0" y="11063991"/>
                  </a:lnTo>
                  <a:lnTo>
                    <a:pt x="0" y="95248"/>
                  </a:lnTo>
                  <a:lnTo>
                    <a:pt x="16002" y="42404"/>
                  </a:lnTo>
                  <a:lnTo>
                    <a:pt x="58798" y="7250"/>
                  </a:lnTo>
                  <a:lnTo>
                    <a:pt x="95248" y="0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400" y="1563425"/>
              <a:ext cx="9396730" cy="858519"/>
            </a:xfrm>
            <a:custGeom>
              <a:avLst/>
              <a:gdLst/>
              <a:ahLst/>
              <a:cxnLst/>
              <a:rect l="l" t="t" r="r" b="b"/>
              <a:pathLst>
                <a:path w="9396730" h="858519">
                  <a:moveTo>
                    <a:pt x="9282293" y="858009"/>
                  </a:moveTo>
                  <a:lnTo>
                    <a:pt x="114296" y="858009"/>
                  </a:lnTo>
                  <a:lnTo>
                    <a:pt x="69809" y="849027"/>
                  </a:lnTo>
                  <a:lnTo>
                    <a:pt x="33477" y="824532"/>
                  </a:lnTo>
                  <a:lnTo>
                    <a:pt x="8982" y="788200"/>
                  </a:lnTo>
                  <a:lnTo>
                    <a:pt x="0" y="743710"/>
                  </a:lnTo>
                  <a:lnTo>
                    <a:pt x="0" y="114300"/>
                  </a:ln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9282289" y="0"/>
                  </a:lnTo>
                  <a:lnTo>
                    <a:pt x="9326780" y="8982"/>
                  </a:lnTo>
                  <a:lnTo>
                    <a:pt x="9363112" y="33477"/>
                  </a:lnTo>
                  <a:lnTo>
                    <a:pt x="9387607" y="69809"/>
                  </a:lnTo>
                  <a:lnTo>
                    <a:pt x="9396589" y="114300"/>
                  </a:lnTo>
                  <a:lnTo>
                    <a:pt x="9396589" y="743710"/>
                  </a:lnTo>
                  <a:lnTo>
                    <a:pt x="9387607" y="788200"/>
                  </a:lnTo>
                  <a:lnTo>
                    <a:pt x="9363112" y="824532"/>
                  </a:lnTo>
                  <a:lnTo>
                    <a:pt x="9326780" y="849027"/>
                  </a:lnTo>
                  <a:lnTo>
                    <a:pt x="9282293" y="85800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61278" y="7945"/>
            <a:ext cx="2328545" cy="692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320">
              <a:lnSpc>
                <a:spcPct val="103899"/>
              </a:lnSpc>
              <a:spcBef>
                <a:spcPts val="50"/>
              </a:spcBef>
            </a:pPr>
            <a:r>
              <a:rPr sz="1450" b="1" spc="25" dirty="0">
                <a:solidFill>
                  <a:srgbClr val="FFFFFF"/>
                </a:solidFill>
                <a:latin typeface="Tahoma"/>
                <a:cs typeface="Tahoma"/>
              </a:rPr>
              <a:t>Architect-Data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 Engineering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9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5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50" b="1" spc="30" dirty="0">
                <a:solidFill>
                  <a:srgbClr val="FFFFFF"/>
                </a:solidFill>
                <a:latin typeface="Tahoma"/>
                <a:cs typeface="Tahoma"/>
              </a:rPr>
              <a:t>Analytics </a:t>
            </a:r>
            <a:r>
              <a:rPr sz="1450" b="1" spc="-4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60" dirty="0">
                <a:solidFill>
                  <a:srgbClr val="FFFFFF"/>
                </a:solidFill>
                <a:latin typeface="Tahoma"/>
                <a:cs typeface="Tahoma"/>
              </a:rPr>
              <a:t>Career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15" dirty="0">
                <a:solidFill>
                  <a:srgbClr val="FFFFFF"/>
                </a:solidFill>
                <a:latin typeface="Tahoma"/>
                <a:cs typeface="Tahoma"/>
              </a:rPr>
              <a:t>Transition</a:t>
            </a:r>
            <a:r>
              <a:rPr sz="1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50" b="1" spc="45" dirty="0">
                <a:solidFill>
                  <a:srgbClr val="FFFFFF"/>
                </a:solidFill>
                <a:latin typeface="Tahoma"/>
                <a:cs typeface="Tahoma"/>
              </a:rPr>
              <a:t>Coach</a:t>
            </a:r>
            <a:endParaRPr sz="1350" dirty="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526" y="3052030"/>
            <a:ext cx="8549759" cy="40976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567" y="7521986"/>
            <a:ext cx="8532667" cy="41052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43748" y="1701023"/>
            <a:ext cx="936561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1" spc="455" dirty="0">
                <a:latin typeface="Trebuchet MS"/>
                <a:cs typeface="Trebuchet MS"/>
              </a:rPr>
              <a:t>Ways</a:t>
            </a:r>
            <a:r>
              <a:rPr sz="3400" b="1" spc="-305" dirty="0">
                <a:latin typeface="Trebuchet MS"/>
                <a:cs typeface="Trebuchet MS"/>
              </a:rPr>
              <a:t> </a:t>
            </a:r>
            <a:r>
              <a:rPr sz="3400" b="1" spc="135" dirty="0">
                <a:latin typeface="Trebuchet MS"/>
                <a:cs typeface="Trebuchet MS"/>
              </a:rPr>
              <a:t>to</a:t>
            </a:r>
            <a:r>
              <a:rPr sz="3400" b="1" spc="-305" dirty="0">
                <a:latin typeface="Trebuchet MS"/>
                <a:cs typeface="Trebuchet MS"/>
              </a:rPr>
              <a:t> </a:t>
            </a:r>
            <a:r>
              <a:rPr sz="3400" b="1" spc="190" dirty="0">
                <a:latin typeface="Trebuchet MS"/>
                <a:cs typeface="Trebuchet MS"/>
              </a:rPr>
              <a:t>View</a:t>
            </a:r>
            <a:r>
              <a:rPr sz="3400" b="1" spc="-305" dirty="0">
                <a:latin typeface="Trebuchet MS"/>
                <a:cs typeface="Trebuchet MS"/>
              </a:rPr>
              <a:t> </a:t>
            </a:r>
            <a:r>
              <a:rPr sz="3400" b="1" spc="370" dirty="0">
                <a:latin typeface="Trebuchet MS"/>
                <a:cs typeface="Trebuchet MS"/>
              </a:rPr>
              <a:t>and</a:t>
            </a:r>
            <a:r>
              <a:rPr sz="3400" b="1" spc="-305" dirty="0">
                <a:latin typeface="Trebuchet MS"/>
                <a:cs typeface="Trebuchet MS"/>
              </a:rPr>
              <a:t> </a:t>
            </a:r>
            <a:r>
              <a:rPr sz="3400" b="1" spc="430" dirty="0">
                <a:latin typeface="Trebuchet MS"/>
                <a:cs typeface="Trebuchet MS"/>
              </a:rPr>
              <a:t>Manage</a:t>
            </a:r>
            <a:r>
              <a:rPr sz="3400" b="1" spc="-305" dirty="0">
                <a:latin typeface="Trebuchet MS"/>
                <a:cs typeface="Trebuchet MS"/>
              </a:rPr>
              <a:t> </a:t>
            </a:r>
            <a:r>
              <a:rPr sz="3400" b="1" spc="340" dirty="0">
                <a:latin typeface="Trebuchet MS"/>
                <a:cs typeface="Trebuchet MS"/>
              </a:rPr>
              <a:t>DAGs</a:t>
            </a:r>
            <a:r>
              <a:rPr sz="3400" b="1" spc="-300" dirty="0">
                <a:latin typeface="Trebuchet MS"/>
                <a:cs typeface="Trebuchet MS"/>
              </a:rPr>
              <a:t> </a:t>
            </a:r>
            <a:r>
              <a:rPr sz="3400" b="1" spc="135" dirty="0">
                <a:latin typeface="Trebuchet MS"/>
                <a:cs typeface="Trebuchet MS"/>
              </a:rPr>
              <a:t>in</a:t>
            </a:r>
            <a:r>
              <a:rPr sz="3400" b="1" spc="-305" dirty="0">
                <a:latin typeface="Trebuchet MS"/>
                <a:cs typeface="Trebuchet MS"/>
              </a:rPr>
              <a:t> </a:t>
            </a:r>
            <a:r>
              <a:rPr sz="3400" b="1" spc="114" dirty="0">
                <a:latin typeface="Trebuchet MS"/>
                <a:cs typeface="Trebuchet MS"/>
              </a:rPr>
              <a:t>Airflow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Follow</a:t>
            </a:r>
            <a:r>
              <a:rPr spc="-254" dirty="0"/>
              <a:t> </a:t>
            </a:r>
            <a:r>
              <a:rPr spc="-55" dirty="0"/>
              <a:t>For</a:t>
            </a:r>
            <a:r>
              <a:rPr spc="-254" dirty="0"/>
              <a:t> </a:t>
            </a:r>
            <a:r>
              <a:rPr spc="25" dirty="0"/>
              <a:t>more</a:t>
            </a:r>
            <a:r>
              <a:rPr spc="-250" dirty="0"/>
              <a:t> </a:t>
            </a:r>
            <a:r>
              <a:rPr spc="60" dirty="0"/>
              <a:t>Data</a:t>
            </a:r>
            <a:r>
              <a:rPr spc="-254" dirty="0"/>
              <a:t> </a:t>
            </a:r>
            <a:r>
              <a:rPr spc="-20" dirty="0"/>
              <a:t>Engineering</a:t>
            </a:r>
            <a:r>
              <a:rPr spc="-250" dirty="0"/>
              <a:t> </a:t>
            </a:r>
            <a:r>
              <a:rPr spc="-5" dirty="0"/>
              <a:t>,Analytics</a:t>
            </a:r>
            <a:r>
              <a:rPr spc="-254" dirty="0"/>
              <a:t> </a:t>
            </a:r>
            <a:r>
              <a:rPr spc="155" dirty="0"/>
              <a:t>&amp;</a:t>
            </a:r>
            <a:r>
              <a:rPr spc="-250" dirty="0"/>
              <a:t> </a:t>
            </a:r>
            <a:r>
              <a:rPr spc="35" dirty="0"/>
              <a:t>AI</a:t>
            </a:r>
            <a:r>
              <a:rPr spc="-254" dirty="0"/>
              <a:t> </a:t>
            </a:r>
            <a:r>
              <a:rPr spc="30" dirty="0"/>
              <a:t>content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pc="135" dirty="0"/>
              <a:t>Anil</a:t>
            </a:r>
            <a:r>
              <a:rPr spc="-114" dirty="0"/>
              <a:t> </a:t>
            </a:r>
            <a:r>
              <a:rPr spc="120" dirty="0"/>
              <a:t>Patel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730</Words>
  <Application>Microsoft Office PowerPoint</Application>
  <PresentationFormat>Custom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Consolas</vt:lpstr>
      <vt:lpstr>Georgia</vt:lpstr>
      <vt:lpstr>Tahoma</vt:lpstr>
      <vt:lpstr>Trebuchet MS</vt:lpstr>
      <vt:lpstr>Verdana</vt:lpstr>
      <vt:lpstr>Office Theme</vt:lpstr>
      <vt:lpstr>Automation Scheduling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Feel Free to Book 1:1 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</dc:title>
  <dc:creator>Anil Patel</dc:creator>
  <cp:keywords>DAGT-07_7rY,BAGByt22f5Q</cp:keywords>
  <cp:lastModifiedBy>ganesh r</cp:lastModifiedBy>
  <cp:revision>1</cp:revision>
  <dcterms:created xsi:type="dcterms:W3CDTF">2024-10-22T07:51:36Z</dcterms:created>
  <dcterms:modified xsi:type="dcterms:W3CDTF">2024-10-22T08:36:16Z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Canva</vt:lpwstr>
  </property>
  <property fmtid="{D5CDD505-2E9C-101B-9397-08002B2CF9AE}" pid="4" name="LastSaved">
    <vt:filetime>2024-10-22T00:00:00Z</vt:filetime>
  </property>
</Properties>
</file>