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81" r:id="rId4"/>
    <p:sldId id="282" r:id="rId5"/>
    <p:sldId id="283" r:id="rId6"/>
    <p:sldId id="284" r:id="rId7"/>
    <p:sldId id="329" r:id="rId8"/>
    <p:sldId id="328" r:id="rId9"/>
    <p:sldId id="291" r:id="rId10"/>
    <p:sldId id="330" r:id="rId11"/>
    <p:sldId id="292" r:id="rId12"/>
    <p:sldId id="331" r:id="rId13"/>
    <p:sldId id="332" r:id="rId14"/>
    <p:sldId id="333" r:id="rId15"/>
    <p:sldId id="293" r:id="rId16"/>
    <p:sldId id="260" r:id="rId17"/>
    <p:sldId id="305" r:id="rId18"/>
    <p:sldId id="306" r:id="rId19"/>
    <p:sldId id="336" r:id="rId20"/>
    <p:sldId id="334" r:id="rId21"/>
    <p:sldId id="337" r:id="rId22"/>
    <p:sldId id="335" r:id="rId23"/>
    <p:sldId id="338" r:id="rId24"/>
    <p:sldId id="309" r:id="rId25"/>
    <p:sldId id="308" r:id="rId26"/>
    <p:sldId id="324" r:id="rId27"/>
    <p:sldId id="307" r:id="rId28"/>
    <p:sldId id="339" r:id="rId29"/>
    <p:sldId id="340" r:id="rId30"/>
    <p:sldId id="311" r:id="rId31"/>
    <p:sldId id="341" r:id="rId32"/>
    <p:sldId id="342" r:id="rId33"/>
    <p:sldId id="313" r:id="rId34"/>
    <p:sldId id="315" r:id="rId35"/>
    <p:sldId id="316" r:id="rId36"/>
    <p:sldId id="343" r:id="rId37"/>
    <p:sldId id="317" r:id="rId38"/>
    <p:sldId id="319" r:id="rId39"/>
    <p:sldId id="344" r:id="rId40"/>
    <p:sldId id="323" r:id="rId41"/>
    <p:sldId id="262" r:id="rId42"/>
    <p:sldId id="345" r:id="rId43"/>
    <p:sldId id="264" r:id="rId44"/>
    <p:sldId id="346" r:id="rId45"/>
    <p:sldId id="272"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C58836-1DD1-4EE7-BD78-A064E72E60DC}" type="doc">
      <dgm:prSet loTypeId="urn:microsoft.com/office/officeart/2005/8/layout/hProcess4" loCatId="process" qsTypeId="urn:microsoft.com/office/officeart/2005/8/quickstyle/simple1" qsCatId="simple" csTypeId="urn:microsoft.com/office/officeart/2005/8/colors/colorful1" csCatId="colorful" phldr="1"/>
      <dgm:spPr/>
      <dgm:t>
        <a:bodyPr/>
        <a:lstStyle/>
        <a:p>
          <a:endParaRPr lang="en-IN"/>
        </a:p>
      </dgm:t>
    </dgm:pt>
    <dgm:pt modelId="{BE88604A-7791-4C29-8B93-2810DC3A6A44}">
      <dgm:prSet/>
      <dgm:spPr/>
      <dgm:t>
        <a:bodyPr/>
        <a:lstStyle/>
        <a:p>
          <a:r>
            <a:rPr lang="en-IN"/>
            <a:t>Shaping Data</a:t>
          </a:r>
        </a:p>
      </dgm:t>
    </dgm:pt>
    <dgm:pt modelId="{FB6234A0-8585-46C5-9390-511234DEB23A}" type="parTrans" cxnId="{7FA1008A-69D3-43C1-8BB9-81D43A12DC27}">
      <dgm:prSet/>
      <dgm:spPr/>
      <dgm:t>
        <a:bodyPr/>
        <a:lstStyle/>
        <a:p>
          <a:endParaRPr lang="en-IN"/>
        </a:p>
      </dgm:t>
    </dgm:pt>
    <dgm:pt modelId="{D202B482-DC86-4A58-908B-8AFB664415F5}" type="sibTrans" cxnId="{7FA1008A-69D3-43C1-8BB9-81D43A12DC27}">
      <dgm:prSet/>
      <dgm:spPr/>
      <dgm:t>
        <a:bodyPr/>
        <a:lstStyle/>
        <a:p>
          <a:endParaRPr lang="en-IN"/>
        </a:p>
      </dgm:t>
    </dgm:pt>
    <dgm:pt modelId="{BE3EB18E-8458-4531-BDDD-0B59BFAFAC9D}">
      <dgm:prSet/>
      <dgm:spPr/>
      <dgm:t>
        <a:bodyPr/>
        <a:lstStyle/>
        <a:p>
          <a:r>
            <a:rPr lang="en-IN" dirty="0"/>
            <a:t>Transforming Data</a:t>
          </a:r>
        </a:p>
      </dgm:t>
    </dgm:pt>
    <dgm:pt modelId="{5D3F6989-A151-40D6-ADA2-04B39E8EA90B}" type="parTrans" cxnId="{C8F632D6-C7A0-45C4-AAE9-7AFAE56EB2C0}">
      <dgm:prSet/>
      <dgm:spPr/>
      <dgm:t>
        <a:bodyPr/>
        <a:lstStyle/>
        <a:p>
          <a:endParaRPr lang="en-IN"/>
        </a:p>
      </dgm:t>
    </dgm:pt>
    <dgm:pt modelId="{157CF4C8-5667-4B5B-B5B3-89125843DCCA}" type="sibTrans" cxnId="{C8F632D6-C7A0-45C4-AAE9-7AFAE56EB2C0}">
      <dgm:prSet/>
      <dgm:spPr/>
      <dgm:t>
        <a:bodyPr/>
        <a:lstStyle/>
        <a:p>
          <a:endParaRPr lang="en-IN"/>
        </a:p>
      </dgm:t>
    </dgm:pt>
    <dgm:pt modelId="{B2220160-F2C4-4E77-8F83-0D5961A7AF0B}">
      <dgm:prSet/>
      <dgm:spPr/>
      <dgm:t>
        <a:bodyPr/>
        <a:lstStyle/>
        <a:p>
          <a:r>
            <a:rPr lang="en-IN" dirty="0"/>
            <a:t>Merging Data</a:t>
          </a:r>
        </a:p>
      </dgm:t>
    </dgm:pt>
    <dgm:pt modelId="{4787FC81-7D2B-479D-BC68-427EB80A29BE}" type="parTrans" cxnId="{4EAE83FF-A618-4B74-A66F-7A16175DCC2C}">
      <dgm:prSet/>
      <dgm:spPr/>
      <dgm:t>
        <a:bodyPr/>
        <a:lstStyle/>
        <a:p>
          <a:endParaRPr lang="en-IN"/>
        </a:p>
      </dgm:t>
    </dgm:pt>
    <dgm:pt modelId="{4050F6B7-CA94-4CEB-9F70-B8FCC8C665D8}" type="sibTrans" cxnId="{4EAE83FF-A618-4B74-A66F-7A16175DCC2C}">
      <dgm:prSet/>
      <dgm:spPr/>
      <dgm:t>
        <a:bodyPr/>
        <a:lstStyle/>
        <a:p>
          <a:endParaRPr lang="en-IN"/>
        </a:p>
      </dgm:t>
    </dgm:pt>
    <dgm:pt modelId="{79E83F53-A604-4DF7-81CE-41AB6BECDC92}">
      <dgm:prSet/>
      <dgm:spPr/>
      <dgm:t>
        <a:bodyPr/>
        <a:lstStyle/>
        <a:p>
          <a:r>
            <a:rPr lang="en-IN" dirty="0"/>
            <a:t>Appending Data</a:t>
          </a:r>
        </a:p>
      </dgm:t>
    </dgm:pt>
    <dgm:pt modelId="{97DE7FFC-9B38-4A5A-91E2-8372F9687520}" type="parTrans" cxnId="{A59D0D9E-1B6C-4A2E-9299-0C727311B12A}">
      <dgm:prSet/>
      <dgm:spPr/>
      <dgm:t>
        <a:bodyPr/>
        <a:lstStyle/>
        <a:p>
          <a:endParaRPr lang="en-IN"/>
        </a:p>
      </dgm:t>
    </dgm:pt>
    <dgm:pt modelId="{33A65F78-6B03-4695-86F3-22BCF852AEA2}" type="sibTrans" cxnId="{A59D0D9E-1B6C-4A2E-9299-0C727311B12A}">
      <dgm:prSet/>
      <dgm:spPr/>
      <dgm:t>
        <a:bodyPr/>
        <a:lstStyle/>
        <a:p>
          <a:endParaRPr lang="en-IN"/>
        </a:p>
      </dgm:t>
    </dgm:pt>
    <dgm:pt modelId="{BE321F95-57C5-41DB-9A6F-60759A3EA831}">
      <dgm:prSet/>
      <dgm:spPr/>
      <dgm:t>
        <a:bodyPr/>
        <a:lstStyle/>
        <a:p>
          <a:r>
            <a:rPr lang="en-IN"/>
            <a:t>Power Bl Data Model</a:t>
          </a:r>
          <a:endParaRPr lang="en-IN" dirty="0"/>
        </a:p>
      </dgm:t>
    </dgm:pt>
    <dgm:pt modelId="{6F367F1F-4716-4D14-8649-91E69F2AC637}" type="parTrans" cxnId="{A122BCBF-6F5F-4730-851C-7BCCEA450B15}">
      <dgm:prSet/>
      <dgm:spPr/>
      <dgm:t>
        <a:bodyPr/>
        <a:lstStyle/>
        <a:p>
          <a:endParaRPr lang="en-IN"/>
        </a:p>
      </dgm:t>
    </dgm:pt>
    <dgm:pt modelId="{82363E12-372C-4C1E-A594-2956719EEBC4}" type="sibTrans" cxnId="{A122BCBF-6F5F-4730-851C-7BCCEA450B15}">
      <dgm:prSet/>
      <dgm:spPr/>
      <dgm:t>
        <a:bodyPr/>
        <a:lstStyle/>
        <a:p>
          <a:endParaRPr lang="en-IN"/>
        </a:p>
      </dgm:t>
    </dgm:pt>
    <dgm:pt modelId="{6A8DDD66-990E-4DEA-8B79-D5DD3C9D0F0F}">
      <dgm:prSet/>
      <dgm:spPr/>
      <dgm:t>
        <a:bodyPr/>
        <a:lstStyle/>
        <a:p>
          <a:r>
            <a:rPr lang="en-IN" dirty="0"/>
            <a:t>Optimizing Models for Reports</a:t>
          </a:r>
        </a:p>
      </dgm:t>
    </dgm:pt>
    <dgm:pt modelId="{F633DAB9-CD1B-4CD0-BE00-032C3448D99F}" type="parTrans" cxnId="{BF0B36B5-453F-4FD0-8D96-C25EF2B15DC4}">
      <dgm:prSet/>
      <dgm:spPr/>
      <dgm:t>
        <a:bodyPr/>
        <a:lstStyle/>
        <a:p>
          <a:endParaRPr lang="en-IN"/>
        </a:p>
      </dgm:t>
    </dgm:pt>
    <dgm:pt modelId="{368D0657-C2F6-40BF-A684-C79443DED8D5}" type="sibTrans" cxnId="{BF0B36B5-453F-4FD0-8D96-C25EF2B15DC4}">
      <dgm:prSet/>
      <dgm:spPr/>
      <dgm:t>
        <a:bodyPr/>
        <a:lstStyle/>
        <a:p>
          <a:endParaRPr lang="en-IN"/>
        </a:p>
      </dgm:t>
    </dgm:pt>
    <dgm:pt modelId="{3E98B63F-9D62-4ECE-9CF3-A087B87A9573}">
      <dgm:prSet/>
      <dgm:spPr/>
      <dgm:t>
        <a:bodyPr/>
        <a:lstStyle/>
        <a:p>
          <a:r>
            <a:rPr lang="en-IN" dirty="0"/>
            <a:t>Creating Hierarchies</a:t>
          </a:r>
        </a:p>
      </dgm:t>
    </dgm:pt>
    <dgm:pt modelId="{CEB2ACE3-B515-4F07-8588-A34A1AD6CF9A}" type="parTrans" cxnId="{DACF02BD-E595-44B1-9460-777CC2167128}">
      <dgm:prSet/>
      <dgm:spPr/>
      <dgm:t>
        <a:bodyPr/>
        <a:lstStyle/>
        <a:p>
          <a:endParaRPr lang="en-IN"/>
        </a:p>
      </dgm:t>
    </dgm:pt>
    <dgm:pt modelId="{477C309F-6E77-40B9-B4AE-3BF231123499}" type="sibTrans" cxnId="{DACF02BD-E595-44B1-9460-777CC2167128}">
      <dgm:prSet/>
      <dgm:spPr/>
      <dgm:t>
        <a:bodyPr/>
        <a:lstStyle/>
        <a:p>
          <a:endParaRPr lang="en-IN"/>
        </a:p>
      </dgm:t>
    </dgm:pt>
    <dgm:pt modelId="{FC1ABF53-B9E3-47C6-93AE-37FADF6036BB}">
      <dgm:prSet/>
      <dgm:spPr/>
      <dgm:t>
        <a:bodyPr/>
        <a:lstStyle/>
        <a:p>
          <a:r>
            <a:rPr lang="en-IN" dirty="0"/>
            <a:t>Formatting Data</a:t>
          </a:r>
        </a:p>
      </dgm:t>
    </dgm:pt>
    <dgm:pt modelId="{78C32B78-52EB-4FCC-9FE2-7CCCD860411F}" type="parTrans" cxnId="{385BA671-A66A-4668-B2B5-2771B7372558}">
      <dgm:prSet/>
      <dgm:spPr/>
      <dgm:t>
        <a:bodyPr/>
        <a:lstStyle/>
        <a:p>
          <a:endParaRPr lang="en-IN"/>
        </a:p>
      </dgm:t>
    </dgm:pt>
    <dgm:pt modelId="{31800367-9368-4CFA-8CEF-70E408F37386}" type="sibTrans" cxnId="{385BA671-A66A-4668-B2B5-2771B7372558}">
      <dgm:prSet/>
      <dgm:spPr/>
      <dgm:t>
        <a:bodyPr/>
        <a:lstStyle/>
        <a:p>
          <a:endParaRPr lang="en-IN"/>
        </a:p>
      </dgm:t>
    </dgm:pt>
    <dgm:pt modelId="{6D6D4174-57A3-4ADA-9CA3-BC7BA211FF58}">
      <dgm:prSet/>
      <dgm:spPr/>
      <dgm:t>
        <a:bodyPr/>
        <a:lstStyle/>
        <a:p>
          <a:r>
            <a:rPr lang="en-IN" dirty="0"/>
            <a:t>Combining Data</a:t>
          </a:r>
        </a:p>
      </dgm:t>
    </dgm:pt>
    <dgm:pt modelId="{E4B4D7B2-C9F6-4ABC-8BEA-EE2516FF490E}" type="parTrans" cxnId="{79CFD3FB-FB7C-4D33-9063-29DC2C022808}">
      <dgm:prSet/>
      <dgm:spPr/>
      <dgm:t>
        <a:bodyPr/>
        <a:lstStyle/>
        <a:p>
          <a:endParaRPr lang="en-IN"/>
        </a:p>
      </dgm:t>
    </dgm:pt>
    <dgm:pt modelId="{33F2BC33-D060-4828-8718-D6221A6DC3C8}" type="sibTrans" cxnId="{79CFD3FB-FB7C-4D33-9063-29DC2C022808}">
      <dgm:prSet/>
      <dgm:spPr/>
      <dgm:t>
        <a:bodyPr/>
        <a:lstStyle/>
        <a:p>
          <a:endParaRPr lang="en-IN"/>
        </a:p>
      </dgm:t>
    </dgm:pt>
    <dgm:pt modelId="{9DB4C9BE-A3D8-442E-AFEA-0833BE323A64}">
      <dgm:prSet/>
      <dgm:spPr/>
      <dgm:t>
        <a:bodyPr/>
        <a:lstStyle/>
        <a:p>
          <a:r>
            <a:rPr lang="en-IN" dirty="0"/>
            <a:t>What are Hierarchies?</a:t>
          </a:r>
        </a:p>
      </dgm:t>
    </dgm:pt>
    <dgm:pt modelId="{EF90716F-E16E-477B-AE3B-F3CAF158A16B}" type="parTrans" cxnId="{E38120BA-7830-424D-B53D-E4057E896B1B}">
      <dgm:prSet/>
      <dgm:spPr/>
      <dgm:t>
        <a:bodyPr/>
        <a:lstStyle/>
        <a:p>
          <a:endParaRPr lang="en-IN"/>
        </a:p>
      </dgm:t>
    </dgm:pt>
    <dgm:pt modelId="{B67C394C-F65A-4C58-A2A6-EC4C1868F24F}" type="sibTrans" cxnId="{E38120BA-7830-424D-B53D-E4057E896B1B}">
      <dgm:prSet/>
      <dgm:spPr/>
      <dgm:t>
        <a:bodyPr/>
        <a:lstStyle/>
        <a:p>
          <a:endParaRPr lang="en-IN"/>
        </a:p>
      </dgm:t>
    </dgm:pt>
    <dgm:pt modelId="{08D7CE68-15DC-42DA-A814-DD8198F64410}" type="pres">
      <dgm:prSet presAssocID="{2FC58836-1DD1-4EE7-BD78-A064E72E60DC}" presName="Name0" presStyleCnt="0">
        <dgm:presLayoutVars>
          <dgm:dir/>
          <dgm:animLvl val="lvl"/>
          <dgm:resizeHandles val="exact"/>
        </dgm:presLayoutVars>
      </dgm:prSet>
      <dgm:spPr/>
    </dgm:pt>
    <dgm:pt modelId="{DA0C71DD-6368-433D-A854-EAB68D7AB223}" type="pres">
      <dgm:prSet presAssocID="{2FC58836-1DD1-4EE7-BD78-A064E72E60DC}" presName="tSp" presStyleCnt="0"/>
      <dgm:spPr/>
    </dgm:pt>
    <dgm:pt modelId="{8C48EA78-B187-4200-84BA-327CD85B43CE}" type="pres">
      <dgm:prSet presAssocID="{2FC58836-1DD1-4EE7-BD78-A064E72E60DC}" presName="bSp" presStyleCnt="0"/>
      <dgm:spPr/>
    </dgm:pt>
    <dgm:pt modelId="{030C9D51-1E9C-4083-B566-208C73BF3EBD}" type="pres">
      <dgm:prSet presAssocID="{2FC58836-1DD1-4EE7-BD78-A064E72E60DC}" presName="process" presStyleCnt="0"/>
      <dgm:spPr/>
    </dgm:pt>
    <dgm:pt modelId="{5768B992-DF53-4CE5-8D4C-6EACF54173DE}" type="pres">
      <dgm:prSet presAssocID="{BE88604A-7791-4C29-8B93-2810DC3A6A44}" presName="composite1" presStyleCnt="0"/>
      <dgm:spPr/>
    </dgm:pt>
    <dgm:pt modelId="{33DF668B-7403-4121-9DF0-9DE849CAC548}" type="pres">
      <dgm:prSet presAssocID="{BE88604A-7791-4C29-8B93-2810DC3A6A44}" presName="dummyNode1" presStyleLbl="node1" presStyleIdx="0" presStyleCnt="10"/>
      <dgm:spPr/>
    </dgm:pt>
    <dgm:pt modelId="{1ACA3931-CDA6-4B03-A631-37912826450C}" type="pres">
      <dgm:prSet presAssocID="{BE88604A-7791-4C29-8B93-2810DC3A6A44}" presName="childNode1" presStyleLbl="bgAcc1" presStyleIdx="0" presStyleCnt="10">
        <dgm:presLayoutVars>
          <dgm:bulletEnabled val="1"/>
        </dgm:presLayoutVars>
      </dgm:prSet>
      <dgm:spPr/>
    </dgm:pt>
    <dgm:pt modelId="{DA51878C-C406-4ABA-978B-1F5BE95EA752}" type="pres">
      <dgm:prSet presAssocID="{BE88604A-7791-4C29-8B93-2810DC3A6A44}" presName="childNode1tx" presStyleLbl="bgAcc1" presStyleIdx="0" presStyleCnt="10">
        <dgm:presLayoutVars>
          <dgm:bulletEnabled val="1"/>
        </dgm:presLayoutVars>
      </dgm:prSet>
      <dgm:spPr/>
    </dgm:pt>
    <dgm:pt modelId="{EE2663ED-6C42-48AE-A54A-1D058383BB50}" type="pres">
      <dgm:prSet presAssocID="{BE88604A-7791-4C29-8B93-2810DC3A6A44}" presName="parentNode1" presStyleLbl="node1" presStyleIdx="0" presStyleCnt="10">
        <dgm:presLayoutVars>
          <dgm:chMax val="1"/>
          <dgm:bulletEnabled val="1"/>
        </dgm:presLayoutVars>
      </dgm:prSet>
      <dgm:spPr/>
    </dgm:pt>
    <dgm:pt modelId="{8BC0C2B3-AEF5-4DF0-B2D4-EA523D578C40}" type="pres">
      <dgm:prSet presAssocID="{BE88604A-7791-4C29-8B93-2810DC3A6A44}" presName="connSite1" presStyleCnt="0"/>
      <dgm:spPr/>
    </dgm:pt>
    <dgm:pt modelId="{3602AEA6-790C-4C38-AFB8-3436A4D5AC00}" type="pres">
      <dgm:prSet presAssocID="{D202B482-DC86-4A58-908B-8AFB664415F5}" presName="Name9" presStyleLbl="sibTrans2D1" presStyleIdx="0" presStyleCnt="9"/>
      <dgm:spPr/>
    </dgm:pt>
    <dgm:pt modelId="{34F25647-3EAD-4F6B-9B6C-3348154FB0EC}" type="pres">
      <dgm:prSet presAssocID="{FC1ABF53-B9E3-47C6-93AE-37FADF6036BB}" presName="composite2" presStyleCnt="0"/>
      <dgm:spPr/>
    </dgm:pt>
    <dgm:pt modelId="{6964264B-6D06-42F9-95A6-734702BE501E}" type="pres">
      <dgm:prSet presAssocID="{FC1ABF53-B9E3-47C6-93AE-37FADF6036BB}" presName="dummyNode2" presStyleLbl="node1" presStyleIdx="0" presStyleCnt="10"/>
      <dgm:spPr/>
    </dgm:pt>
    <dgm:pt modelId="{4CFB0D91-6601-434B-AE11-04A0017EFDD9}" type="pres">
      <dgm:prSet presAssocID="{FC1ABF53-B9E3-47C6-93AE-37FADF6036BB}" presName="childNode2" presStyleLbl="bgAcc1" presStyleIdx="1" presStyleCnt="10">
        <dgm:presLayoutVars>
          <dgm:bulletEnabled val="1"/>
        </dgm:presLayoutVars>
      </dgm:prSet>
      <dgm:spPr/>
    </dgm:pt>
    <dgm:pt modelId="{0CFB37BC-2441-4028-AAEA-5BA26D826423}" type="pres">
      <dgm:prSet presAssocID="{FC1ABF53-B9E3-47C6-93AE-37FADF6036BB}" presName="childNode2tx" presStyleLbl="bgAcc1" presStyleIdx="1" presStyleCnt="10">
        <dgm:presLayoutVars>
          <dgm:bulletEnabled val="1"/>
        </dgm:presLayoutVars>
      </dgm:prSet>
      <dgm:spPr/>
    </dgm:pt>
    <dgm:pt modelId="{4F5E0B36-CC7A-45F1-9E01-5F56A3C964C1}" type="pres">
      <dgm:prSet presAssocID="{FC1ABF53-B9E3-47C6-93AE-37FADF6036BB}" presName="parentNode2" presStyleLbl="node1" presStyleIdx="1" presStyleCnt="10">
        <dgm:presLayoutVars>
          <dgm:chMax val="0"/>
          <dgm:bulletEnabled val="1"/>
        </dgm:presLayoutVars>
      </dgm:prSet>
      <dgm:spPr/>
    </dgm:pt>
    <dgm:pt modelId="{21973C89-1828-4C9D-9CAE-9F6D73DF8E94}" type="pres">
      <dgm:prSet presAssocID="{FC1ABF53-B9E3-47C6-93AE-37FADF6036BB}" presName="connSite2" presStyleCnt="0"/>
      <dgm:spPr/>
    </dgm:pt>
    <dgm:pt modelId="{3550ACAA-33CC-4ECB-8DB0-6E23B79E26F3}" type="pres">
      <dgm:prSet presAssocID="{31800367-9368-4CFA-8CEF-70E408F37386}" presName="Name18" presStyleLbl="sibTrans2D1" presStyleIdx="1" presStyleCnt="9"/>
      <dgm:spPr/>
    </dgm:pt>
    <dgm:pt modelId="{7016280D-D55A-4FAC-A5F6-CAC1630626CA}" type="pres">
      <dgm:prSet presAssocID="{BE3EB18E-8458-4531-BDDD-0B59BFAFAC9D}" presName="composite1" presStyleCnt="0"/>
      <dgm:spPr/>
    </dgm:pt>
    <dgm:pt modelId="{98A2D423-6AC7-4FCD-BE60-04BF08F9235C}" type="pres">
      <dgm:prSet presAssocID="{BE3EB18E-8458-4531-BDDD-0B59BFAFAC9D}" presName="dummyNode1" presStyleLbl="node1" presStyleIdx="1" presStyleCnt="10"/>
      <dgm:spPr/>
    </dgm:pt>
    <dgm:pt modelId="{15889C7B-2147-4A35-9635-111316703BA8}" type="pres">
      <dgm:prSet presAssocID="{BE3EB18E-8458-4531-BDDD-0B59BFAFAC9D}" presName="childNode1" presStyleLbl="bgAcc1" presStyleIdx="2" presStyleCnt="10">
        <dgm:presLayoutVars>
          <dgm:bulletEnabled val="1"/>
        </dgm:presLayoutVars>
      </dgm:prSet>
      <dgm:spPr/>
    </dgm:pt>
    <dgm:pt modelId="{41D24130-C0D2-4ACD-8AD7-AC88BB5D379C}" type="pres">
      <dgm:prSet presAssocID="{BE3EB18E-8458-4531-BDDD-0B59BFAFAC9D}" presName="childNode1tx" presStyleLbl="bgAcc1" presStyleIdx="2" presStyleCnt="10">
        <dgm:presLayoutVars>
          <dgm:bulletEnabled val="1"/>
        </dgm:presLayoutVars>
      </dgm:prSet>
      <dgm:spPr/>
    </dgm:pt>
    <dgm:pt modelId="{3C69AED6-CDE4-4840-88B3-D5455D951076}" type="pres">
      <dgm:prSet presAssocID="{BE3EB18E-8458-4531-BDDD-0B59BFAFAC9D}" presName="parentNode1" presStyleLbl="node1" presStyleIdx="2" presStyleCnt="10">
        <dgm:presLayoutVars>
          <dgm:chMax val="1"/>
          <dgm:bulletEnabled val="1"/>
        </dgm:presLayoutVars>
      </dgm:prSet>
      <dgm:spPr/>
    </dgm:pt>
    <dgm:pt modelId="{C35354A2-6F5D-49DA-BC68-AFE11467EEE2}" type="pres">
      <dgm:prSet presAssocID="{BE3EB18E-8458-4531-BDDD-0B59BFAFAC9D}" presName="connSite1" presStyleCnt="0"/>
      <dgm:spPr/>
    </dgm:pt>
    <dgm:pt modelId="{A5EA6621-FE68-424F-A2AA-36B240A6E23B}" type="pres">
      <dgm:prSet presAssocID="{157CF4C8-5667-4B5B-B5B3-89125843DCCA}" presName="Name9" presStyleLbl="sibTrans2D1" presStyleIdx="2" presStyleCnt="9"/>
      <dgm:spPr/>
    </dgm:pt>
    <dgm:pt modelId="{0B3CE1E1-8DD7-45FF-AA39-2ABC4027093B}" type="pres">
      <dgm:prSet presAssocID="{6D6D4174-57A3-4ADA-9CA3-BC7BA211FF58}" presName="composite2" presStyleCnt="0"/>
      <dgm:spPr/>
    </dgm:pt>
    <dgm:pt modelId="{635F40BC-891A-474B-8A7A-8B39A726F4A5}" type="pres">
      <dgm:prSet presAssocID="{6D6D4174-57A3-4ADA-9CA3-BC7BA211FF58}" presName="dummyNode2" presStyleLbl="node1" presStyleIdx="2" presStyleCnt="10"/>
      <dgm:spPr/>
    </dgm:pt>
    <dgm:pt modelId="{C6328C50-D77E-4286-B3F1-F811A50D2CBF}" type="pres">
      <dgm:prSet presAssocID="{6D6D4174-57A3-4ADA-9CA3-BC7BA211FF58}" presName="childNode2" presStyleLbl="bgAcc1" presStyleIdx="3" presStyleCnt="10">
        <dgm:presLayoutVars>
          <dgm:bulletEnabled val="1"/>
        </dgm:presLayoutVars>
      </dgm:prSet>
      <dgm:spPr/>
    </dgm:pt>
    <dgm:pt modelId="{833012E8-70E0-4374-A31C-CCB98E748B22}" type="pres">
      <dgm:prSet presAssocID="{6D6D4174-57A3-4ADA-9CA3-BC7BA211FF58}" presName="childNode2tx" presStyleLbl="bgAcc1" presStyleIdx="3" presStyleCnt="10">
        <dgm:presLayoutVars>
          <dgm:bulletEnabled val="1"/>
        </dgm:presLayoutVars>
      </dgm:prSet>
      <dgm:spPr/>
    </dgm:pt>
    <dgm:pt modelId="{D76A1C36-41F3-44F1-806F-49E4A27FF010}" type="pres">
      <dgm:prSet presAssocID="{6D6D4174-57A3-4ADA-9CA3-BC7BA211FF58}" presName="parentNode2" presStyleLbl="node1" presStyleIdx="3" presStyleCnt="10">
        <dgm:presLayoutVars>
          <dgm:chMax val="0"/>
          <dgm:bulletEnabled val="1"/>
        </dgm:presLayoutVars>
      </dgm:prSet>
      <dgm:spPr/>
    </dgm:pt>
    <dgm:pt modelId="{74C9BCF6-D10F-4258-954D-CC69E40C3A16}" type="pres">
      <dgm:prSet presAssocID="{6D6D4174-57A3-4ADA-9CA3-BC7BA211FF58}" presName="connSite2" presStyleCnt="0"/>
      <dgm:spPr/>
    </dgm:pt>
    <dgm:pt modelId="{5BA11651-880A-4DA0-B595-60120F527566}" type="pres">
      <dgm:prSet presAssocID="{33F2BC33-D060-4828-8718-D6221A6DC3C8}" presName="Name18" presStyleLbl="sibTrans2D1" presStyleIdx="3" presStyleCnt="9"/>
      <dgm:spPr/>
    </dgm:pt>
    <dgm:pt modelId="{74736BD9-D26F-48AD-8F4E-40EC15F1E594}" type="pres">
      <dgm:prSet presAssocID="{B2220160-F2C4-4E77-8F83-0D5961A7AF0B}" presName="composite1" presStyleCnt="0"/>
      <dgm:spPr/>
    </dgm:pt>
    <dgm:pt modelId="{55C014DC-ED55-43C3-92D1-DE327F8CB29C}" type="pres">
      <dgm:prSet presAssocID="{B2220160-F2C4-4E77-8F83-0D5961A7AF0B}" presName="dummyNode1" presStyleLbl="node1" presStyleIdx="3" presStyleCnt="10"/>
      <dgm:spPr/>
    </dgm:pt>
    <dgm:pt modelId="{0478CD98-C4CC-414F-A4D2-C7C5B3C2090D}" type="pres">
      <dgm:prSet presAssocID="{B2220160-F2C4-4E77-8F83-0D5961A7AF0B}" presName="childNode1" presStyleLbl="bgAcc1" presStyleIdx="4" presStyleCnt="10">
        <dgm:presLayoutVars>
          <dgm:bulletEnabled val="1"/>
        </dgm:presLayoutVars>
      </dgm:prSet>
      <dgm:spPr/>
    </dgm:pt>
    <dgm:pt modelId="{5AA18BA1-C8DB-45F7-A2EC-76628E995A8F}" type="pres">
      <dgm:prSet presAssocID="{B2220160-F2C4-4E77-8F83-0D5961A7AF0B}" presName="childNode1tx" presStyleLbl="bgAcc1" presStyleIdx="4" presStyleCnt="10">
        <dgm:presLayoutVars>
          <dgm:bulletEnabled val="1"/>
        </dgm:presLayoutVars>
      </dgm:prSet>
      <dgm:spPr/>
    </dgm:pt>
    <dgm:pt modelId="{51C35809-CF8C-4718-B1CF-C33DCEEDCF11}" type="pres">
      <dgm:prSet presAssocID="{B2220160-F2C4-4E77-8F83-0D5961A7AF0B}" presName="parentNode1" presStyleLbl="node1" presStyleIdx="4" presStyleCnt="10">
        <dgm:presLayoutVars>
          <dgm:chMax val="1"/>
          <dgm:bulletEnabled val="1"/>
        </dgm:presLayoutVars>
      </dgm:prSet>
      <dgm:spPr/>
    </dgm:pt>
    <dgm:pt modelId="{AE87BB1B-EEDA-4459-A2B6-BD80517AEDB1}" type="pres">
      <dgm:prSet presAssocID="{B2220160-F2C4-4E77-8F83-0D5961A7AF0B}" presName="connSite1" presStyleCnt="0"/>
      <dgm:spPr/>
    </dgm:pt>
    <dgm:pt modelId="{D5B0717B-F442-4BFC-A125-3F6056075C39}" type="pres">
      <dgm:prSet presAssocID="{4050F6B7-CA94-4CEB-9F70-B8FCC8C665D8}" presName="Name9" presStyleLbl="sibTrans2D1" presStyleIdx="4" presStyleCnt="9"/>
      <dgm:spPr/>
    </dgm:pt>
    <dgm:pt modelId="{941CDFA5-389D-4C61-9C27-2673177CE5D6}" type="pres">
      <dgm:prSet presAssocID="{79E83F53-A604-4DF7-81CE-41AB6BECDC92}" presName="composite2" presStyleCnt="0"/>
      <dgm:spPr/>
    </dgm:pt>
    <dgm:pt modelId="{E7FEDBBF-667F-4A19-AE84-D5AC8C524433}" type="pres">
      <dgm:prSet presAssocID="{79E83F53-A604-4DF7-81CE-41AB6BECDC92}" presName="dummyNode2" presStyleLbl="node1" presStyleIdx="4" presStyleCnt="10"/>
      <dgm:spPr/>
    </dgm:pt>
    <dgm:pt modelId="{C3C82B3F-E592-48DF-B08C-224F39D07DC2}" type="pres">
      <dgm:prSet presAssocID="{79E83F53-A604-4DF7-81CE-41AB6BECDC92}" presName="childNode2" presStyleLbl="bgAcc1" presStyleIdx="5" presStyleCnt="10">
        <dgm:presLayoutVars>
          <dgm:bulletEnabled val="1"/>
        </dgm:presLayoutVars>
      </dgm:prSet>
      <dgm:spPr/>
    </dgm:pt>
    <dgm:pt modelId="{2BFD4334-3F54-475E-A138-24B32EBA3385}" type="pres">
      <dgm:prSet presAssocID="{79E83F53-A604-4DF7-81CE-41AB6BECDC92}" presName="childNode2tx" presStyleLbl="bgAcc1" presStyleIdx="5" presStyleCnt="10">
        <dgm:presLayoutVars>
          <dgm:bulletEnabled val="1"/>
        </dgm:presLayoutVars>
      </dgm:prSet>
      <dgm:spPr/>
    </dgm:pt>
    <dgm:pt modelId="{FCAE237C-11C6-4322-8384-9454D1639257}" type="pres">
      <dgm:prSet presAssocID="{79E83F53-A604-4DF7-81CE-41AB6BECDC92}" presName="parentNode2" presStyleLbl="node1" presStyleIdx="5" presStyleCnt="10">
        <dgm:presLayoutVars>
          <dgm:chMax val="0"/>
          <dgm:bulletEnabled val="1"/>
        </dgm:presLayoutVars>
      </dgm:prSet>
      <dgm:spPr/>
    </dgm:pt>
    <dgm:pt modelId="{88B3FB4B-D28B-4E6C-A53F-8C3823B2DD8D}" type="pres">
      <dgm:prSet presAssocID="{79E83F53-A604-4DF7-81CE-41AB6BECDC92}" presName="connSite2" presStyleCnt="0"/>
      <dgm:spPr/>
    </dgm:pt>
    <dgm:pt modelId="{ED518587-EAC1-4B71-88FD-4D15758977DC}" type="pres">
      <dgm:prSet presAssocID="{33A65F78-6B03-4695-86F3-22BCF852AEA2}" presName="Name18" presStyleLbl="sibTrans2D1" presStyleIdx="5" presStyleCnt="9"/>
      <dgm:spPr/>
    </dgm:pt>
    <dgm:pt modelId="{D982F6F6-BE25-40C2-B4EA-ACC6DC51A7DE}" type="pres">
      <dgm:prSet presAssocID="{BE321F95-57C5-41DB-9A6F-60759A3EA831}" presName="composite1" presStyleCnt="0"/>
      <dgm:spPr/>
    </dgm:pt>
    <dgm:pt modelId="{8308E8CD-6C34-465C-AB23-88211369D1F4}" type="pres">
      <dgm:prSet presAssocID="{BE321F95-57C5-41DB-9A6F-60759A3EA831}" presName="dummyNode1" presStyleLbl="node1" presStyleIdx="5" presStyleCnt="10"/>
      <dgm:spPr/>
    </dgm:pt>
    <dgm:pt modelId="{02924809-972D-46F7-925E-413F6C74E932}" type="pres">
      <dgm:prSet presAssocID="{BE321F95-57C5-41DB-9A6F-60759A3EA831}" presName="childNode1" presStyleLbl="bgAcc1" presStyleIdx="6" presStyleCnt="10">
        <dgm:presLayoutVars>
          <dgm:bulletEnabled val="1"/>
        </dgm:presLayoutVars>
      </dgm:prSet>
      <dgm:spPr/>
    </dgm:pt>
    <dgm:pt modelId="{7FFC6C17-4B11-40AD-A411-9167BC1CF1FB}" type="pres">
      <dgm:prSet presAssocID="{BE321F95-57C5-41DB-9A6F-60759A3EA831}" presName="childNode1tx" presStyleLbl="bgAcc1" presStyleIdx="6" presStyleCnt="10">
        <dgm:presLayoutVars>
          <dgm:bulletEnabled val="1"/>
        </dgm:presLayoutVars>
      </dgm:prSet>
      <dgm:spPr/>
    </dgm:pt>
    <dgm:pt modelId="{DA856EA8-B320-4BCD-9246-D92D83381930}" type="pres">
      <dgm:prSet presAssocID="{BE321F95-57C5-41DB-9A6F-60759A3EA831}" presName="parentNode1" presStyleLbl="node1" presStyleIdx="6" presStyleCnt="10">
        <dgm:presLayoutVars>
          <dgm:chMax val="1"/>
          <dgm:bulletEnabled val="1"/>
        </dgm:presLayoutVars>
      </dgm:prSet>
      <dgm:spPr/>
    </dgm:pt>
    <dgm:pt modelId="{3F6EF065-A884-4D41-93A5-7F8E00871773}" type="pres">
      <dgm:prSet presAssocID="{BE321F95-57C5-41DB-9A6F-60759A3EA831}" presName="connSite1" presStyleCnt="0"/>
      <dgm:spPr/>
    </dgm:pt>
    <dgm:pt modelId="{715483AC-F65B-458B-BB7F-53B2DF496043}" type="pres">
      <dgm:prSet presAssocID="{82363E12-372C-4C1E-A594-2956719EEBC4}" presName="Name9" presStyleLbl="sibTrans2D1" presStyleIdx="6" presStyleCnt="9"/>
      <dgm:spPr/>
    </dgm:pt>
    <dgm:pt modelId="{9A3CA83A-E55C-422E-8F34-DC2F1229D940}" type="pres">
      <dgm:prSet presAssocID="{6A8DDD66-990E-4DEA-8B79-D5DD3C9D0F0F}" presName="composite2" presStyleCnt="0"/>
      <dgm:spPr/>
    </dgm:pt>
    <dgm:pt modelId="{5876CD8A-EE30-4D56-A903-6FD1AED5A49D}" type="pres">
      <dgm:prSet presAssocID="{6A8DDD66-990E-4DEA-8B79-D5DD3C9D0F0F}" presName="dummyNode2" presStyleLbl="node1" presStyleIdx="6" presStyleCnt="10"/>
      <dgm:spPr/>
    </dgm:pt>
    <dgm:pt modelId="{852DB206-C2FC-4A11-B1E6-1D18173AB033}" type="pres">
      <dgm:prSet presAssocID="{6A8DDD66-990E-4DEA-8B79-D5DD3C9D0F0F}" presName="childNode2" presStyleLbl="bgAcc1" presStyleIdx="7" presStyleCnt="10">
        <dgm:presLayoutVars>
          <dgm:bulletEnabled val="1"/>
        </dgm:presLayoutVars>
      </dgm:prSet>
      <dgm:spPr/>
    </dgm:pt>
    <dgm:pt modelId="{D274D145-93D5-44EF-92CE-C4EB7815E564}" type="pres">
      <dgm:prSet presAssocID="{6A8DDD66-990E-4DEA-8B79-D5DD3C9D0F0F}" presName="childNode2tx" presStyleLbl="bgAcc1" presStyleIdx="7" presStyleCnt="10">
        <dgm:presLayoutVars>
          <dgm:bulletEnabled val="1"/>
        </dgm:presLayoutVars>
      </dgm:prSet>
      <dgm:spPr/>
    </dgm:pt>
    <dgm:pt modelId="{06A8D8DA-0916-43E2-9610-5D33FF657483}" type="pres">
      <dgm:prSet presAssocID="{6A8DDD66-990E-4DEA-8B79-D5DD3C9D0F0F}" presName="parentNode2" presStyleLbl="node1" presStyleIdx="7" presStyleCnt="10">
        <dgm:presLayoutVars>
          <dgm:chMax val="0"/>
          <dgm:bulletEnabled val="1"/>
        </dgm:presLayoutVars>
      </dgm:prSet>
      <dgm:spPr/>
    </dgm:pt>
    <dgm:pt modelId="{2B1875D0-95DF-4785-8A83-19057C691CFD}" type="pres">
      <dgm:prSet presAssocID="{6A8DDD66-990E-4DEA-8B79-D5DD3C9D0F0F}" presName="connSite2" presStyleCnt="0"/>
      <dgm:spPr/>
    </dgm:pt>
    <dgm:pt modelId="{6ADE185C-3E3C-4DE4-A24C-2AA941F13E39}" type="pres">
      <dgm:prSet presAssocID="{368D0657-C2F6-40BF-A684-C79443DED8D5}" presName="Name18" presStyleLbl="sibTrans2D1" presStyleIdx="7" presStyleCnt="9"/>
      <dgm:spPr/>
    </dgm:pt>
    <dgm:pt modelId="{07A0A7E4-4897-4C7C-AE6D-838C6813966A}" type="pres">
      <dgm:prSet presAssocID="{9DB4C9BE-A3D8-442E-AFEA-0833BE323A64}" presName="composite1" presStyleCnt="0"/>
      <dgm:spPr/>
    </dgm:pt>
    <dgm:pt modelId="{43D1BBF0-F299-4773-942E-47960734D7D3}" type="pres">
      <dgm:prSet presAssocID="{9DB4C9BE-A3D8-442E-AFEA-0833BE323A64}" presName="dummyNode1" presStyleLbl="node1" presStyleIdx="7" presStyleCnt="10"/>
      <dgm:spPr/>
    </dgm:pt>
    <dgm:pt modelId="{32418BD4-8F36-42BF-8400-2CA7301765B1}" type="pres">
      <dgm:prSet presAssocID="{9DB4C9BE-A3D8-442E-AFEA-0833BE323A64}" presName="childNode1" presStyleLbl="bgAcc1" presStyleIdx="8" presStyleCnt="10">
        <dgm:presLayoutVars>
          <dgm:bulletEnabled val="1"/>
        </dgm:presLayoutVars>
      </dgm:prSet>
      <dgm:spPr/>
    </dgm:pt>
    <dgm:pt modelId="{68FE13B0-897D-4CC1-9C73-E225F3E1E41E}" type="pres">
      <dgm:prSet presAssocID="{9DB4C9BE-A3D8-442E-AFEA-0833BE323A64}" presName="childNode1tx" presStyleLbl="bgAcc1" presStyleIdx="8" presStyleCnt="10">
        <dgm:presLayoutVars>
          <dgm:bulletEnabled val="1"/>
        </dgm:presLayoutVars>
      </dgm:prSet>
      <dgm:spPr/>
    </dgm:pt>
    <dgm:pt modelId="{4C43A41C-180D-4523-8A27-192F66E7F41F}" type="pres">
      <dgm:prSet presAssocID="{9DB4C9BE-A3D8-442E-AFEA-0833BE323A64}" presName="parentNode1" presStyleLbl="node1" presStyleIdx="8" presStyleCnt="10">
        <dgm:presLayoutVars>
          <dgm:chMax val="1"/>
          <dgm:bulletEnabled val="1"/>
        </dgm:presLayoutVars>
      </dgm:prSet>
      <dgm:spPr/>
    </dgm:pt>
    <dgm:pt modelId="{E3A47D2F-1368-4FD9-B8A6-91BAC5750551}" type="pres">
      <dgm:prSet presAssocID="{9DB4C9BE-A3D8-442E-AFEA-0833BE323A64}" presName="connSite1" presStyleCnt="0"/>
      <dgm:spPr/>
    </dgm:pt>
    <dgm:pt modelId="{93D05854-E0EB-4C58-B9C7-C36716E9F3C2}" type="pres">
      <dgm:prSet presAssocID="{B67C394C-F65A-4C58-A2A6-EC4C1868F24F}" presName="Name9" presStyleLbl="sibTrans2D1" presStyleIdx="8" presStyleCnt="9"/>
      <dgm:spPr/>
    </dgm:pt>
    <dgm:pt modelId="{701C8455-E45D-4FD1-A9F7-480DF955AA7C}" type="pres">
      <dgm:prSet presAssocID="{3E98B63F-9D62-4ECE-9CF3-A087B87A9573}" presName="composite2" presStyleCnt="0"/>
      <dgm:spPr/>
    </dgm:pt>
    <dgm:pt modelId="{3E1A4FBD-0173-4672-B2FA-E8EC9564D6CE}" type="pres">
      <dgm:prSet presAssocID="{3E98B63F-9D62-4ECE-9CF3-A087B87A9573}" presName="dummyNode2" presStyleLbl="node1" presStyleIdx="8" presStyleCnt="10"/>
      <dgm:spPr/>
    </dgm:pt>
    <dgm:pt modelId="{76696A70-BF03-4B99-9942-D859B5755C4C}" type="pres">
      <dgm:prSet presAssocID="{3E98B63F-9D62-4ECE-9CF3-A087B87A9573}" presName="childNode2" presStyleLbl="bgAcc1" presStyleIdx="9" presStyleCnt="10">
        <dgm:presLayoutVars>
          <dgm:bulletEnabled val="1"/>
        </dgm:presLayoutVars>
      </dgm:prSet>
      <dgm:spPr/>
    </dgm:pt>
    <dgm:pt modelId="{57DC33A1-DC2A-4068-B5E8-9914C7C5A65E}" type="pres">
      <dgm:prSet presAssocID="{3E98B63F-9D62-4ECE-9CF3-A087B87A9573}" presName="childNode2tx" presStyleLbl="bgAcc1" presStyleIdx="9" presStyleCnt="10">
        <dgm:presLayoutVars>
          <dgm:bulletEnabled val="1"/>
        </dgm:presLayoutVars>
      </dgm:prSet>
      <dgm:spPr/>
    </dgm:pt>
    <dgm:pt modelId="{5032ED53-AEBB-4B36-8673-2275B15D8FC5}" type="pres">
      <dgm:prSet presAssocID="{3E98B63F-9D62-4ECE-9CF3-A087B87A9573}" presName="parentNode2" presStyleLbl="node1" presStyleIdx="9" presStyleCnt="10">
        <dgm:presLayoutVars>
          <dgm:chMax val="0"/>
          <dgm:bulletEnabled val="1"/>
        </dgm:presLayoutVars>
      </dgm:prSet>
      <dgm:spPr/>
    </dgm:pt>
    <dgm:pt modelId="{BF1A81A3-2B28-49A6-BB4A-BED9B426E5A8}" type="pres">
      <dgm:prSet presAssocID="{3E98B63F-9D62-4ECE-9CF3-A087B87A9573}" presName="connSite2" presStyleCnt="0"/>
      <dgm:spPr/>
    </dgm:pt>
  </dgm:ptLst>
  <dgm:cxnLst>
    <dgm:cxn modelId="{41D2F305-7674-4339-B2B1-75A0848E6E39}" type="presOf" srcId="{33A65F78-6B03-4695-86F3-22BCF852AEA2}" destId="{ED518587-EAC1-4B71-88FD-4D15758977DC}" srcOrd="0" destOrd="0" presId="urn:microsoft.com/office/officeart/2005/8/layout/hProcess4"/>
    <dgm:cxn modelId="{5435010F-45C6-45C7-8567-F4FE084060DB}" type="presOf" srcId="{FC1ABF53-B9E3-47C6-93AE-37FADF6036BB}" destId="{4F5E0B36-CC7A-45F1-9E01-5F56A3C964C1}" srcOrd="0" destOrd="0" presId="urn:microsoft.com/office/officeart/2005/8/layout/hProcess4"/>
    <dgm:cxn modelId="{7E97190F-DC5B-45C4-AB4C-FE9C766FFD90}" type="presOf" srcId="{B67C394C-F65A-4C58-A2A6-EC4C1868F24F}" destId="{93D05854-E0EB-4C58-B9C7-C36716E9F3C2}" srcOrd="0" destOrd="0" presId="urn:microsoft.com/office/officeart/2005/8/layout/hProcess4"/>
    <dgm:cxn modelId="{D24A5E19-2AE8-43BB-8A7F-DB9F57642ACA}" type="presOf" srcId="{4050F6B7-CA94-4CEB-9F70-B8FCC8C665D8}" destId="{D5B0717B-F442-4BFC-A125-3F6056075C39}" srcOrd="0" destOrd="0" presId="urn:microsoft.com/office/officeart/2005/8/layout/hProcess4"/>
    <dgm:cxn modelId="{B694661B-FAFA-449B-9101-82B95F80686D}" type="presOf" srcId="{B2220160-F2C4-4E77-8F83-0D5961A7AF0B}" destId="{51C35809-CF8C-4718-B1CF-C33DCEEDCF11}" srcOrd="0" destOrd="0" presId="urn:microsoft.com/office/officeart/2005/8/layout/hProcess4"/>
    <dgm:cxn modelId="{9D605820-65AD-4C0F-A931-3AD8C5436008}" type="presOf" srcId="{2FC58836-1DD1-4EE7-BD78-A064E72E60DC}" destId="{08D7CE68-15DC-42DA-A814-DD8198F64410}" srcOrd="0" destOrd="0" presId="urn:microsoft.com/office/officeart/2005/8/layout/hProcess4"/>
    <dgm:cxn modelId="{0386E143-7ED2-4079-8DE1-05586F1B2A62}" type="presOf" srcId="{6A8DDD66-990E-4DEA-8B79-D5DD3C9D0F0F}" destId="{06A8D8DA-0916-43E2-9610-5D33FF657483}" srcOrd="0" destOrd="0" presId="urn:microsoft.com/office/officeart/2005/8/layout/hProcess4"/>
    <dgm:cxn modelId="{A4085148-4C62-46E0-A449-C0E22B41C0C7}" type="presOf" srcId="{79E83F53-A604-4DF7-81CE-41AB6BECDC92}" destId="{FCAE237C-11C6-4322-8384-9454D1639257}" srcOrd="0" destOrd="0" presId="urn:microsoft.com/office/officeart/2005/8/layout/hProcess4"/>
    <dgm:cxn modelId="{AD915549-2957-482C-9919-26DA58E1623F}" type="presOf" srcId="{82363E12-372C-4C1E-A594-2956719EEBC4}" destId="{715483AC-F65B-458B-BB7F-53B2DF496043}" srcOrd="0" destOrd="0" presId="urn:microsoft.com/office/officeart/2005/8/layout/hProcess4"/>
    <dgm:cxn modelId="{B8FE5E6D-8571-4447-BCFD-567E75B41C27}" type="presOf" srcId="{BE88604A-7791-4C29-8B93-2810DC3A6A44}" destId="{EE2663ED-6C42-48AE-A54A-1D058383BB50}" srcOrd="0" destOrd="0" presId="urn:microsoft.com/office/officeart/2005/8/layout/hProcess4"/>
    <dgm:cxn modelId="{D2162C6F-ACA2-4EC5-9630-8E86B48B1463}" type="presOf" srcId="{6D6D4174-57A3-4ADA-9CA3-BC7BA211FF58}" destId="{D76A1C36-41F3-44F1-806F-49E4A27FF010}" srcOrd="0" destOrd="0" presId="urn:microsoft.com/office/officeart/2005/8/layout/hProcess4"/>
    <dgm:cxn modelId="{385BA671-A66A-4668-B2B5-2771B7372558}" srcId="{2FC58836-1DD1-4EE7-BD78-A064E72E60DC}" destId="{FC1ABF53-B9E3-47C6-93AE-37FADF6036BB}" srcOrd="1" destOrd="0" parTransId="{78C32B78-52EB-4FCC-9FE2-7CCCD860411F}" sibTransId="{31800367-9368-4CFA-8CEF-70E408F37386}"/>
    <dgm:cxn modelId="{70AFFF53-DF8D-4898-A86C-FDCD3CF30A9D}" type="presOf" srcId="{BE321F95-57C5-41DB-9A6F-60759A3EA831}" destId="{DA856EA8-B320-4BCD-9246-D92D83381930}" srcOrd="0" destOrd="0" presId="urn:microsoft.com/office/officeart/2005/8/layout/hProcess4"/>
    <dgm:cxn modelId="{D8683B54-A178-49CA-AEAC-CCFEF5F3417D}" type="presOf" srcId="{31800367-9368-4CFA-8CEF-70E408F37386}" destId="{3550ACAA-33CC-4ECB-8DB0-6E23B79E26F3}" srcOrd="0" destOrd="0" presId="urn:microsoft.com/office/officeart/2005/8/layout/hProcess4"/>
    <dgm:cxn modelId="{4BB63E89-59BC-4E3C-913C-A8C565FBD333}" type="presOf" srcId="{368D0657-C2F6-40BF-A684-C79443DED8D5}" destId="{6ADE185C-3E3C-4DE4-A24C-2AA941F13E39}" srcOrd="0" destOrd="0" presId="urn:microsoft.com/office/officeart/2005/8/layout/hProcess4"/>
    <dgm:cxn modelId="{7FA1008A-69D3-43C1-8BB9-81D43A12DC27}" srcId="{2FC58836-1DD1-4EE7-BD78-A064E72E60DC}" destId="{BE88604A-7791-4C29-8B93-2810DC3A6A44}" srcOrd="0" destOrd="0" parTransId="{FB6234A0-8585-46C5-9390-511234DEB23A}" sibTransId="{D202B482-DC86-4A58-908B-8AFB664415F5}"/>
    <dgm:cxn modelId="{53DABB93-D05A-4FD2-93AA-00071F61E6CC}" type="presOf" srcId="{9DB4C9BE-A3D8-442E-AFEA-0833BE323A64}" destId="{4C43A41C-180D-4523-8A27-192F66E7F41F}" srcOrd="0" destOrd="0" presId="urn:microsoft.com/office/officeart/2005/8/layout/hProcess4"/>
    <dgm:cxn modelId="{A59D0D9E-1B6C-4A2E-9299-0C727311B12A}" srcId="{2FC58836-1DD1-4EE7-BD78-A064E72E60DC}" destId="{79E83F53-A604-4DF7-81CE-41AB6BECDC92}" srcOrd="5" destOrd="0" parTransId="{97DE7FFC-9B38-4A5A-91E2-8372F9687520}" sibTransId="{33A65F78-6B03-4695-86F3-22BCF852AEA2}"/>
    <dgm:cxn modelId="{48C8049F-6944-4412-AA1C-EF110FB8C43B}" type="presOf" srcId="{D202B482-DC86-4A58-908B-8AFB664415F5}" destId="{3602AEA6-790C-4C38-AFB8-3436A4D5AC00}" srcOrd="0" destOrd="0" presId="urn:microsoft.com/office/officeart/2005/8/layout/hProcess4"/>
    <dgm:cxn modelId="{BF0B36B5-453F-4FD0-8D96-C25EF2B15DC4}" srcId="{2FC58836-1DD1-4EE7-BD78-A064E72E60DC}" destId="{6A8DDD66-990E-4DEA-8B79-D5DD3C9D0F0F}" srcOrd="7" destOrd="0" parTransId="{F633DAB9-CD1B-4CD0-BE00-032C3448D99F}" sibTransId="{368D0657-C2F6-40BF-A684-C79443DED8D5}"/>
    <dgm:cxn modelId="{E38120BA-7830-424D-B53D-E4057E896B1B}" srcId="{2FC58836-1DD1-4EE7-BD78-A064E72E60DC}" destId="{9DB4C9BE-A3D8-442E-AFEA-0833BE323A64}" srcOrd="8" destOrd="0" parTransId="{EF90716F-E16E-477B-AE3B-F3CAF158A16B}" sibTransId="{B67C394C-F65A-4C58-A2A6-EC4C1868F24F}"/>
    <dgm:cxn modelId="{DACF02BD-E595-44B1-9460-777CC2167128}" srcId="{2FC58836-1DD1-4EE7-BD78-A064E72E60DC}" destId="{3E98B63F-9D62-4ECE-9CF3-A087B87A9573}" srcOrd="9" destOrd="0" parTransId="{CEB2ACE3-B515-4F07-8588-A34A1AD6CF9A}" sibTransId="{477C309F-6E77-40B9-B4AE-3BF231123499}"/>
    <dgm:cxn modelId="{A122BCBF-6F5F-4730-851C-7BCCEA450B15}" srcId="{2FC58836-1DD1-4EE7-BD78-A064E72E60DC}" destId="{BE321F95-57C5-41DB-9A6F-60759A3EA831}" srcOrd="6" destOrd="0" parTransId="{6F367F1F-4716-4D14-8649-91E69F2AC637}" sibTransId="{82363E12-372C-4C1E-A594-2956719EEBC4}"/>
    <dgm:cxn modelId="{DBF1D8C9-E24F-49A7-B8F5-BCEF3C666712}" type="presOf" srcId="{157CF4C8-5667-4B5B-B5B3-89125843DCCA}" destId="{A5EA6621-FE68-424F-A2AA-36B240A6E23B}" srcOrd="0" destOrd="0" presId="urn:microsoft.com/office/officeart/2005/8/layout/hProcess4"/>
    <dgm:cxn modelId="{C8F632D6-C7A0-45C4-AAE9-7AFAE56EB2C0}" srcId="{2FC58836-1DD1-4EE7-BD78-A064E72E60DC}" destId="{BE3EB18E-8458-4531-BDDD-0B59BFAFAC9D}" srcOrd="2" destOrd="0" parTransId="{5D3F6989-A151-40D6-ADA2-04B39E8EA90B}" sibTransId="{157CF4C8-5667-4B5B-B5B3-89125843DCCA}"/>
    <dgm:cxn modelId="{CF416EDC-F9CD-47F8-B519-49C4EFA4254F}" type="presOf" srcId="{3E98B63F-9D62-4ECE-9CF3-A087B87A9573}" destId="{5032ED53-AEBB-4B36-8673-2275B15D8FC5}" srcOrd="0" destOrd="0" presId="urn:microsoft.com/office/officeart/2005/8/layout/hProcess4"/>
    <dgm:cxn modelId="{766AE5EC-D69D-4495-AEFF-4628D1AE60BF}" type="presOf" srcId="{33F2BC33-D060-4828-8718-D6221A6DC3C8}" destId="{5BA11651-880A-4DA0-B595-60120F527566}" srcOrd="0" destOrd="0" presId="urn:microsoft.com/office/officeart/2005/8/layout/hProcess4"/>
    <dgm:cxn modelId="{79CFD3FB-FB7C-4D33-9063-29DC2C022808}" srcId="{2FC58836-1DD1-4EE7-BD78-A064E72E60DC}" destId="{6D6D4174-57A3-4ADA-9CA3-BC7BA211FF58}" srcOrd="3" destOrd="0" parTransId="{E4B4D7B2-C9F6-4ABC-8BEA-EE2516FF490E}" sibTransId="{33F2BC33-D060-4828-8718-D6221A6DC3C8}"/>
    <dgm:cxn modelId="{0BE837FD-B38D-4E73-B561-27B3DF6F3770}" type="presOf" srcId="{BE3EB18E-8458-4531-BDDD-0B59BFAFAC9D}" destId="{3C69AED6-CDE4-4840-88B3-D5455D951076}" srcOrd="0" destOrd="0" presId="urn:microsoft.com/office/officeart/2005/8/layout/hProcess4"/>
    <dgm:cxn modelId="{4EAE83FF-A618-4B74-A66F-7A16175DCC2C}" srcId="{2FC58836-1DD1-4EE7-BD78-A064E72E60DC}" destId="{B2220160-F2C4-4E77-8F83-0D5961A7AF0B}" srcOrd="4" destOrd="0" parTransId="{4787FC81-7D2B-479D-BC68-427EB80A29BE}" sibTransId="{4050F6B7-CA94-4CEB-9F70-B8FCC8C665D8}"/>
    <dgm:cxn modelId="{3FD20EF6-7636-40B0-B43B-B1C7326CECD1}" type="presParOf" srcId="{08D7CE68-15DC-42DA-A814-DD8198F64410}" destId="{DA0C71DD-6368-433D-A854-EAB68D7AB223}" srcOrd="0" destOrd="0" presId="urn:microsoft.com/office/officeart/2005/8/layout/hProcess4"/>
    <dgm:cxn modelId="{04C3FA46-1D11-45D6-BA1E-B6FF2372F692}" type="presParOf" srcId="{08D7CE68-15DC-42DA-A814-DD8198F64410}" destId="{8C48EA78-B187-4200-84BA-327CD85B43CE}" srcOrd="1" destOrd="0" presId="urn:microsoft.com/office/officeart/2005/8/layout/hProcess4"/>
    <dgm:cxn modelId="{87920A2E-300C-43AB-A69C-1A9E25557429}" type="presParOf" srcId="{08D7CE68-15DC-42DA-A814-DD8198F64410}" destId="{030C9D51-1E9C-4083-B566-208C73BF3EBD}" srcOrd="2" destOrd="0" presId="urn:microsoft.com/office/officeart/2005/8/layout/hProcess4"/>
    <dgm:cxn modelId="{B66A1B14-7B09-4F7E-84F3-74771B43DD35}" type="presParOf" srcId="{030C9D51-1E9C-4083-B566-208C73BF3EBD}" destId="{5768B992-DF53-4CE5-8D4C-6EACF54173DE}" srcOrd="0" destOrd="0" presId="urn:microsoft.com/office/officeart/2005/8/layout/hProcess4"/>
    <dgm:cxn modelId="{663A174F-5E33-49C7-8BD7-89BF77B4F92D}" type="presParOf" srcId="{5768B992-DF53-4CE5-8D4C-6EACF54173DE}" destId="{33DF668B-7403-4121-9DF0-9DE849CAC548}" srcOrd="0" destOrd="0" presId="urn:microsoft.com/office/officeart/2005/8/layout/hProcess4"/>
    <dgm:cxn modelId="{1773453B-89FF-4946-955B-03932EAEE74B}" type="presParOf" srcId="{5768B992-DF53-4CE5-8D4C-6EACF54173DE}" destId="{1ACA3931-CDA6-4B03-A631-37912826450C}" srcOrd="1" destOrd="0" presId="urn:microsoft.com/office/officeart/2005/8/layout/hProcess4"/>
    <dgm:cxn modelId="{EDBAF147-B1F3-47DA-BE07-AFD12ED79D13}" type="presParOf" srcId="{5768B992-DF53-4CE5-8D4C-6EACF54173DE}" destId="{DA51878C-C406-4ABA-978B-1F5BE95EA752}" srcOrd="2" destOrd="0" presId="urn:microsoft.com/office/officeart/2005/8/layout/hProcess4"/>
    <dgm:cxn modelId="{B8DAC5B7-03AC-436C-9CF6-964E55D58811}" type="presParOf" srcId="{5768B992-DF53-4CE5-8D4C-6EACF54173DE}" destId="{EE2663ED-6C42-48AE-A54A-1D058383BB50}" srcOrd="3" destOrd="0" presId="urn:microsoft.com/office/officeart/2005/8/layout/hProcess4"/>
    <dgm:cxn modelId="{0859B254-5EAE-4662-8638-87AFD38F9A92}" type="presParOf" srcId="{5768B992-DF53-4CE5-8D4C-6EACF54173DE}" destId="{8BC0C2B3-AEF5-4DF0-B2D4-EA523D578C40}" srcOrd="4" destOrd="0" presId="urn:microsoft.com/office/officeart/2005/8/layout/hProcess4"/>
    <dgm:cxn modelId="{DFE86070-555B-45E7-9D84-134D3A040C9D}" type="presParOf" srcId="{030C9D51-1E9C-4083-B566-208C73BF3EBD}" destId="{3602AEA6-790C-4C38-AFB8-3436A4D5AC00}" srcOrd="1" destOrd="0" presId="urn:microsoft.com/office/officeart/2005/8/layout/hProcess4"/>
    <dgm:cxn modelId="{E33A6D06-D584-4B70-8B8D-4BCC2F01E5FC}" type="presParOf" srcId="{030C9D51-1E9C-4083-B566-208C73BF3EBD}" destId="{34F25647-3EAD-4F6B-9B6C-3348154FB0EC}" srcOrd="2" destOrd="0" presId="urn:microsoft.com/office/officeart/2005/8/layout/hProcess4"/>
    <dgm:cxn modelId="{85D520EE-6DDC-4C49-968D-186C5BA40C86}" type="presParOf" srcId="{34F25647-3EAD-4F6B-9B6C-3348154FB0EC}" destId="{6964264B-6D06-42F9-95A6-734702BE501E}" srcOrd="0" destOrd="0" presId="urn:microsoft.com/office/officeart/2005/8/layout/hProcess4"/>
    <dgm:cxn modelId="{5C9AB4FD-93E1-4DE8-91A6-ABDC8D059BAB}" type="presParOf" srcId="{34F25647-3EAD-4F6B-9B6C-3348154FB0EC}" destId="{4CFB0D91-6601-434B-AE11-04A0017EFDD9}" srcOrd="1" destOrd="0" presId="urn:microsoft.com/office/officeart/2005/8/layout/hProcess4"/>
    <dgm:cxn modelId="{59AF2EA1-4898-49FF-A622-17E50FD4F9BD}" type="presParOf" srcId="{34F25647-3EAD-4F6B-9B6C-3348154FB0EC}" destId="{0CFB37BC-2441-4028-AAEA-5BA26D826423}" srcOrd="2" destOrd="0" presId="urn:microsoft.com/office/officeart/2005/8/layout/hProcess4"/>
    <dgm:cxn modelId="{44BB1B8B-2A96-40F3-A6D8-9E84E154AFBC}" type="presParOf" srcId="{34F25647-3EAD-4F6B-9B6C-3348154FB0EC}" destId="{4F5E0B36-CC7A-45F1-9E01-5F56A3C964C1}" srcOrd="3" destOrd="0" presId="urn:microsoft.com/office/officeart/2005/8/layout/hProcess4"/>
    <dgm:cxn modelId="{4B640744-1BD0-4A59-BE94-52A1C13C2A40}" type="presParOf" srcId="{34F25647-3EAD-4F6B-9B6C-3348154FB0EC}" destId="{21973C89-1828-4C9D-9CAE-9F6D73DF8E94}" srcOrd="4" destOrd="0" presId="urn:microsoft.com/office/officeart/2005/8/layout/hProcess4"/>
    <dgm:cxn modelId="{BAFD070D-C92F-4AEF-82F0-7DC7A68C4EED}" type="presParOf" srcId="{030C9D51-1E9C-4083-B566-208C73BF3EBD}" destId="{3550ACAA-33CC-4ECB-8DB0-6E23B79E26F3}" srcOrd="3" destOrd="0" presId="urn:microsoft.com/office/officeart/2005/8/layout/hProcess4"/>
    <dgm:cxn modelId="{B1689617-D79F-4BE1-9CF6-BCFB6F153F7E}" type="presParOf" srcId="{030C9D51-1E9C-4083-B566-208C73BF3EBD}" destId="{7016280D-D55A-4FAC-A5F6-CAC1630626CA}" srcOrd="4" destOrd="0" presId="urn:microsoft.com/office/officeart/2005/8/layout/hProcess4"/>
    <dgm:cxn modelId="{105A2C51-C691-4977-8F18-65BA9AE62B92}" type="presParOf" srcId="{7016280D-D55A-4FAC-A5F6-CAC1630626CA}" destId="{98A2D423-6AC7-4FCD-BE60-04BF08F9235C}" srcOrd="0" destOrd="0" presId="urn:microsoft.com/office/officeart/2005/8/layout/hProcess4"/>
    <dgm:cxn modelId="{B2BD330B-CF4A-4FFC-B3EA-7929307BC3E2}" type="presParOf" srcId="{7016280D-D55A-4FAC-A5F6-CAC1630626CA}" destId="{15889C7B-2147-4A35-9635-111316703BA8}" srcOrd="1" destOrd="0" presId="urn:microsoft.com/office/officeart/2005/8/layout/hProcess4"/>
    <dgm:cxn modelId="{88B7385B-277F-4CF4-8DCC-FDA934F9FDDA}" type="presParOf" srcId="{7016280D-D55A-4FAC-A5F6-CAC1630626CA}" destId="{41D24130-C0D2-4ACD-8AD7-AC88BB5D379C}" srcOrd="2" destOrd="0" presId="urn:microsoft.com/office/officeart/2005/8/layout/hProcess4"/>
    <dgm:cxn modelId="{048180A2-4374-4179-BE3E-2BD3DB9F380D}" type="presParOf" srcId="{7016280D-D55A-4FAC-A5F6-CAC1630626CA}" destId="{3C69AED6-CDE4-4840-88B3-D5455D951076}" srcOrd="3" destOrd="0" presId="urn:microsoft.com/office/officeart/2005/8/layout/hProcess4"/>
    <dgm:cxn modelId="{A2F4AD98-EE26-4D4F-AB3C-301379D65BED}" type="presParOf" srcId="{7016280D-D55A-4FAC-A5F6-CAC1630626CA}" destId="{C35354A2-6F5D-49DA-BC68-AFE11467EEE2}" srcOrd="4" destOrd="0" presId="urn:microsoft.com/office/officeart/2005/8/layout/hProcess4"/>
    <dgm:cxn modelId="{A18A866A-8FFE-4F73-BD6A-5703C468CDE2}" type="presParOf" srcId="{030C9D51-1E9C-4083-B566-208C73BF3EBD}" destId="{A5EA6621-FE68-424F-A2AA-36B240A6E23B}" srcOrd="5" destOrd="0" presId="urn:microsoft.com/office/officeart/2005/8/layout/hProcess4"/>
    <dgm:cxn modelId="{9A24F7F3-3D01-4D59-A6D0-03367EAFAEB8}" type="presParOf" srcId="{030C9D51-1E9C-4083-B566-208C73BF3EBD}" destId="{0B3CE1E1-8DD7-45FF-AA39-2ABC4027093B}" srcOrd="6" destOrd="0" presId="urn:microsoft.com/office/officeart/2005/8/layout/hProcess4"/>
    <dgm:cxn modelId="{24CB6BFF-D325-4C95-B573-C29D2C5F9DAD}" type="presParOf" srcId="{0B3CE1E1-8DD7-45FF-AA39-2ABC4027093B}" destId="{635F40BC-891A-474B-8A7A-8B39A726F4A5}" srcOrd="0" destOrd="0" presId="urn:microsoft.com/office/officeart/2005/8/layout/hProcess4"/>
    <dgm:cxn modelId="{BB97AAB4-966D-4C81-ABAF-CF5617E80534}" type="presParOf" srcId="{0B3CE1E1-8DD7-45FF-AA39-2ABC4027093B}" destId="{C6328C50-D77E-4286-B3F1-F811A50D2CBF}" srcOrd="1" destOrd="0" presId="urn:microsoft.com/office/officeart/2005/8/layout/hProcess4"/>
    <dgm:cxn modelId="{66195401-4C64-4745-A61D-9A5E7D4AB595}" type="presParOf" srcId="{0B3CE1E1-8DD7-45FF-AA39-2ABC4027093B}" destId="{833012E8-70E0-4374-A31C-CCB98E748B22}" srcOrd="2" destOrd="0" presId="urn:microsoft.com/office/officeart/2005/8/layout/hProcess4"/>
    <dgm:cxn modelId="{DE53ED62-CF93-4D51-8C44-C96AFF11897F}" type="presParOf" srcId="{0B3CE1E1-8DD7-45FF-AA39-2ABC4027093B}" destId="{D76A1C36-41F3-44F1-806F-49E4A27FF010}" srcOrd="3" destOrd="0" presId="urn:microsoft.com/office/officeart/2005/8/layout/hProcess4"/>
    <dgm:cxn modelId="{B6975FEF-1DDF-44CB-B707-427207B175E7}" type="presParOf" srcId="{0B3CE1E1-8DD7-45FF-AA39-2ABC4027093B}" destId="{74C9BCF6-D10F-4258-954D-CC69E40C3A16}" srcOrd="4" destOrd="0" presId="urn:microsoft.com/office/officeart/2005/8/layout/hProcess4"/>
    <dgm:cxn modelId="{5D48343D-B5FC-4905-AA7B-A7A1C4A9F4A8}" type="presParOf" srcId="{030C9D51-1E9C-4083-B566-208C73BF3EBD}" destId="{5BA11651-880A-4DA0-B595-60120F527566}" srcOrd="7" destOrd="0" presId="urn:microsoft.com/office/officeart/2005/8/layout/hProcess4"/>
    <dgm:cxn modelId="{B2AE4AFE-DFEC-4310-AE2F-A86B4DC16B61}" type="presParOf" srcId="{030C9D51-1E9C-4083-B566-208C73BF3EBD}" destId="{74736BD9-D26F-48AD-8F4E-40EC15F1E594}" srcOrd="8" destOrd="0" presId="urn:microsoft.com/office/officeart/2005/8/layout/hProcess4"/>
    <dgm:cxn modelId="{C800FC5C-84C5-449E-BFD5-5D2437B335E0}" type="presParOf" srcId="{74736BD9-D26F-48AD-8F4E-40EC15F1E594}" destId="{55C014DC-ED55-43C3-92D1-DE327F8CB29C}" srcOrd="0" destOrd="0" presId="urn:microsoft.com/office/officeart/2005/8/layout/hProcess4"/>
    <dgm:cxn modelId="{46AA2D0B-B642-4C1E-AED8-A4DF6707231A}" type="presParOf" srcId="{74736BD9-D26F-48AD-8F4E-40EC15F1E594}" destId="{0478CD98-C4CC-414F-A4D2-C7C5B3C2090D}" srcOrd="1" destOrd="0" presId="urn:microsoft.com/office/officeart/2005/8/layout/hProcess4"/>
    <dgm:cxn modelId="{354EA8E9-0488-41DB-9469-25BD29D9959E}" type="presParOf" srcId="{74736BD9-D26F-48AD-8F4E-40EC15F1E594}" destId="{5AA18BA1-C8DB-45F7-A2EC-76628E995A8F}" srcOrd="2" destOrd="0" presId="urn:microsoft.com/office/officeart/2005/8/layout/hProcess4"/>
    <dgm:cxn modelId="{FAAC4830-DD93-4073-9325-ABFC349F9CA2}" type="presParOf" srcId="{74736BD9-D26F-48AD-8F4E-40EC15F1E594}" destId="{51C35809-CF8C-4718-B1CF-C33DCEEDCF11}" srcOrd="3" destOrd="0" presId="urn:microsoft.com/office/officeart/2005/8/layout/hProcess4"/>
    <dgm:cxn modelId="{BBA2F25E-7EA8-4315-9C62-F7A11E77F32F}" type="presParOf" srcId="{74736BD9-D26F-48AD-8F4E-40EC15F1E594}" destId="{AE87BB1B-EEDA-4459-A2B6-BD80517AEDB1}" srcOrd="4" destOrd="0" presId="urn:microsoft.com/office/officeart/2005/8/layout/hProcess4"/>
    <dgm:cxn modelId="{72D9AEE9-F37F-4C41-A462-36CE69E4DD77}" type="presParOf" srcId="{030C9D51-1E9C-4083-B566-208C73BF3EBD}" destId="{D5B0717B-F442-4BFC-A125-3F6056075C39}" srcOrd="9" destOrd="0" presId="urn:microsoft.com/office/officeart/2005/8/layout/hProcess4"/>
    <dgm:cxn modelId="{956DE204-8857-4DA9-8EAC-16F1127F4B83}" type="presParOf" srcId="{030C9D51-1E9C-4083-B566-208C73BF3EBD}" destId="{941CDFA5-389D-4C61-9C27-2673177CE5D6}" srcOrd="10" destOrd="0" presId="urn:microsoft.com/office/officeart/2005/8/layout/hProcess4"/>
    <dgm:cxn modelId="{4E6B0315-E045-4A74-800C-E546EC892E38}" type="presParOf" srcId="{941CDFA5-389D-4C61-9C27-2673177CE5D6}" destId="{E7FEDBBF-667F-4A19-AE84-D5AC8C524433}" srcOrd="0" destOrd="0" presId="urn:microsoft.com/office/officeart/2005/8/layout/hProcess4"/>
    <dgm:cxn modelId="{13DD876C-CF49-46FA-A249-22B44619D5A2}" type="presParOf" srcId="{941CDFA5-389D-4C61-9C27-2673177CE5D6}" destId="{C3C82B3F-E592-48DF-B08C-224F39D07DC2}" srcOrd="1" destOrd="0" presId="urn:microsoft.com/office/officeart/2005/8/layout/hProcess4"/>
    <dgm:cxn modelId="{F7EC2E7D-4A14-4B9C-AC5C-CB9B1D1D329D}" type="presParOf" srcId="{941CDFA5-389D-4C61-9C27-2673177CE5D6}" destId="{2BFD4334-3F54-475E-A138-24B32EBA3385}" srcOrd="2" destOrd="0" presId="urn:microsoft.com/office/officeart/2005/8/layout/hProcess4"/>
    <dgm:cxn modelId="{0D20CD79-5CAA-4523-AE45-6B5C4BD3801D}" type="presParOf" srcId="{941CDFA5-389D-4C61-9C27-2673177CE5D6}" destId="{FCAE237C-11C6-4322-8384-9454D1639257}" srcOrd="3" destOrd="0" presId="urn:microsoft.com/office/officeart/2005/8/layout/hProcess4"/>
    <dgm:cxn modelId="{2455BC4A-D7CB-4A1D-8D4D-DD0C0B9EF1AC}" type="presParOf" srcId="{941CDFA5-389D-4C61-9C27-2673177CE5D6}" destId="{88B3FB4B-D28B-4E6C-A53F-8C3823B2DD8D}" srcOrd="4" destOrd="0" presId="urn:microsoft.com/office/officeart/2005/8/layout/hProcess4"/>
    <dgm:cxn modelId="{8886C4C3-A49D-4BE6-9FB4-A996F0F63F77}" type="presParOf" srcId="{030C9D51-1E9C-4083-B566-208C73BF3EBD}" destId="{ED518587-EAC1-4B71-88FD-4D15758977DC}" srcOrd="11" destOrd="0" presId="urn:microsoft.com/office/officeart/2005/8/layout/hProcess4"/>
    <dgm:cxn modelId="{40D0C0F5-E788-4A00-A3EA-A05E9EACD238}" type="presParOf" srcId="{030C9D51-1E9C-4083-B566-208C73BF3EBD}" destId="{D982F6F6-BE25-40C2-B4EA-ACC6DC51A7DE}" srcOrd="12" destOrd="0" presId="urn:microsoft.com/office/officeart/2005/8/layout/hProcess4"/>
    <dgm:cxn modelId="{2D5AE816-ED3F-404B-BF70-5B155E6BC881}" type="presParOf" srcId="{D982F6F6-BE25-40C2-B4EA-ACC6DC51A7DE}" destId="{8308E8CD-6C34-465C-AB23-88211369D1F4}" srcOrd="0" destOrd="0" presId="urn:microsoft.com/office/officeart/2005/8/layout/hProcess4"/>
    <dgm:cxn modelId="{9B6B724E-3063-478F-B390-71C1C4BFD0F6}" type="presParOf" srcId="{D982F6F6-BE25-40C2-B4EA-ACC6DC51A7DE}" destId="{02924809-972D-46F7-925E-413F6C74E932}" srcOrd="1" destOrd="0" presId="urn:microsoft.com/office/officeart/2005/8/layout/hProcess4"/>
    <dgm:cxn modelId="{158CBF40-9E73-47EF-AC72-92D39EA9C03E}" type="presParOf" srcId="{D982F6F6-BE25-40C2-B4EA-ACC6DC51A7DE}" destId="{7FFC6C17-4B11-40AD-A411-9167BC1CF1FB}" srcOrd="2" destOrd="0" presId="urn:microsoft.com/office/officeart/2005/8/layout/hProcess4"/>
    <dgm:cxn modelId="{5E4764A4-4D7D-4DAE-BF03-7786D5EC9763}" type="presParOf" srcId="{D982F6F6-BE25-40C2-B4EA-ACC6DC51A7DE}" destId="{DA856EA8-B320-4BCD-9246-D92D83381930}" srcOrd="3" destOrd="0" presId="urn:microsoft.com/office/officeart/2005/8/layout/hProcess4"/>
    <dgm:cxn modelId="{FFB03FC8-E32A-4F21-A707-8C6B2C9D2208}" type="presParOf" srcId="{D982F6F6-BE25-40C2-B4EA-ACC6DC51A7DE}" destId="{3F6EF065-A884-4D41-93A5-7F8E00871773}" srcOrd="4" destOrd="0" presId="urn:microsoft.com/office/officeart/2005/8/layout/hProcess4"/>
    <dgm:cxn modelId="{9FFF02EE-73B3-49FD-8F35-AC2AD3A4AC83}" type="presParOf" srcId="{030C9D51-1E9C-4083-B566-208C73BF3EBD}" destId="{715483AC-F65B-458B-BB7F-53B2DF496043}" srcOrd="13" destOrd="0" presId="urn:microsoft.com/office/officeart/2005/8/layout/hProcess4"/>
    <dgm:cxn modelId="{F3A99CE8-7A06-46C4-ABDA-4EF7969DF833}" type="presParOf" srcId="{030C9D51-1E9C-4083-B566-208C73BF3EBD}" destId="{9A3CA83A-E55C-422E-8F34-DC2F1229D940}" srcOrd="14" destOrd="0" presId="urn:microsoft.com/office/officeart/2005/8/layout/hProcess4"/>
    <dgm:cxn modelId="{F481868C-3AA5-4BFE-8DD8-3D3A8EF20C59}" type="presParOf" srcId="{9A3CA83A-E55C-422E-8F34-DC2F1229D940}" destId="{5876CD8A-EE30-4D56-A903-6FD1AED5A49D}" srcOrd="0" destOrd="0" presId="urn:microsoft.com/office/officeart/2005/8/layout/hProcess4"/>
    <dgm:cxn modelId="{DD659511-FFF2-45B0-8ADF-F55C21AB4ADF}" type="presParOf" srcId="{9A3CA83A-E55C-422E-8F34-DC2F1229D940}" destId="{852DB206-C2FC-4A11-B1E6-1D18173AB033}" srcOrd="1" destOrd="0" presId="urn:microsoft.com/office/officeart/2005/8/layout/hProcess4"/>
    <dgm:cxn modelId="{04AE1DFC-9540-45A0-87B6-E94548FB5FE2}" type="presParOf" srcId="{9A3CA83A-E55C-422E-8F34-DC2F1229D940}" destId="{D274D145-93D5-44EF-92CE-C4EB7815E564}" srcOrd="2" destOrd="0" presId="urn:microsoft.com/office/officeart/2005/8/layout/hProcess4"/>
    <dgm:cxn modelId="{4C51698D-32B3-4253-8ACB-985EB4D0E39F}" type="presParOf" srcId="{9A3CA83A-E55C-422E-8F34-DC2F1229D940}" destId="{06A8D8DA-0916-43E2-9610-5D33FF657483}" srcOrd="3" destOrd="0" presId="urn:microsoft.com/office/officeart/2005/8/layout/hProcess4"/>
    <dgm:cxn modelId="{265224C8-989B-430B-8A2E-C1F349D727A5}" type="presParOf" srcId="{9A3CA83A-E55C-422E-8F34-DC2F1229D940}" destId="{2B1875D0-95DF-4785-8A83-19057C691CFD}" srcOrd="4" destOrd="0" presId="urn:microsoft.com/office/officeart/2005/8/layout/hProcess4"/>
    <dgm:cxn modelId="{24B11FA8-5207-4A9D-AB45-7BD3991050FD}" type="presParOf" srcId="{030C9D51-1E9C-4083-B566-208C73BF3EBD}" destId="{6ADE185C-3E3C-4DE4-A24C-2AA941F13E39}" srcOrd="15" destOrd="0" presId="urn:microsoft.com/office/officeart/2005/8/layout/hProcess4"/>
    <dgm:cxn modelId="{975E71FE-636D-4515-B2E5-5C57A6941723}" type="presParOf" srcId="{030C9D51-1E9C-4083-B566-208C73BF3EBD}" destId="{07A0A7E4-4897-4C7C-AE6D-838C6813966A}" srcOrd="16" destOrd="0" presId="urn:microsoft.com/office/officeart/2005/8/layout/hProcess4"/>
    <dgm:cxn modelId="{3BFA70F8-A89D-4AB2-92C5-7960B67BC190}" type="presParOf" srcId="{07A0A7E4-4897-4C7C-AE6D-838C6813966A}" destId="{43D1BBF0-F299-4773-942E-47960734D7D3}" srcOrd="0" destOrd="0" presId="urn:microsoft.com/office/officeart/2005/8/layout/hProcess4"/>
    <dgm:cxn modelId="{197DBEDB-E7E7-4D6D-B15F-C60708BC5141}" type="presParOf" srcId="{07A0A7E4-4897-4C7C-AE6D-838C6813966A}" destId="{32418BD4-8F36-42BF-8400-2CA7301765B1}" srcOrd="1" destOrd="0" presId="urn:microsoft.com/office/officeart/2005/8/layout/hProcess4"/>
    <dgm:cxn modelId="{10E99141-603A-4EF1-A654-B3AAF19308B0}" type="presParOf" srcId="{07A0A7E4-4897-4C7C-AE6D-838C6813966A}" destId="{68FE13B0-897D-4CC1-9C73-E225F3E1E41E}" srcOrd="2" destOrd="0" presId="urn:microsoft.com/office/officeart/2005/8/layout/hProcess4"/>
    <dgm:cxn modelId="{12C7A37A-8702-4A68-8735-D749552AD1D5}" type="presParOf" srcId="{07A0A7E4-4897-4C7C-AE6D-838C6813966A}" destId="{4C43A41C-180D-4523-8A27-192F66E7F41F}" srcOrd="3" destOrd="0" presId="urn:microsoft.com/office/officeart/2005/8/layout/hProcess4"/>
    <dgm:cxn modelId="{B0E86064-73DF-476F-8E28-F92AD82B014E}" type="presParOf" srcId="{07A0A7E4-4897-4C7C-AE6D-838C6813966A}" destId="{E3A47D2F-1368-4FD9-B8A6-91BAC5750551}" srcOrd="4" destOrd="0" presId="urn:microsoft.com/office/officeart/2005/8/layout/hProcess4"/>
    <dgm:cxn modelId="{235AA9AA-22C5-43BD-A8EF-EE3518E08635}" type="presParOf" srcId="{030C9D51-1E9C-4083-B566-208C73BF3EBD}" destId="{93D05854-E0EB-4C58-B9C7-C36716E9F3C2}" srcOrd="17" destOrd="0" presId="urn:microsoft.com/office/officeart/2005/8/layout/hProcess4"/>
    <dgm:cxn modelId="{B650B655-368B-4F95-A02E-39FE2A2647D1}" type="presParOf" srcId="{030C9D51-1E9C-4083-B566-208C73BF3EBD}" destId="{701C8455-E45D-4FD1-A9F7-480DF955AA7C}" srcOrd="18" destOrd="0" presId="urn:microsoft.com/office/officeart/2005/8/layout/hProcess4"/>
    <dgm:cxn modelId="{922A5EB6-2226-48EE-88B9-AA0054A15ACF}" type="presParOf" srcId="{701C8455-E45D-4FD1-A9F7-480DF955AA7C}" destId="{3E1A4FBD-0173-4672-B2FA-E8EC9564D6CE}" srcOrd="0" destOrd="0" presId="urn:microsoft.com/office/officeart/2005/8/layout/hProcess4"/>
    <dgm:cxn modelId="{C56683DA-523E-4BA3-B79E-9C82C7826835}" type="presParOf" srcId="{701C8455-E45D-4FD1-A9F7-480DF955AA7C}" destId="{76696A70-BF03-4B99-9942-D859B5755C4C}" srcOrd="1" destOrd="0" presId="urn:microsoft.com/office/officeart/2005/8/layout/hProcess4"/>
    <dgm:cxn modelId="{714914ED-0DF1-41A7-8AFB-B96242842859}" type="presParOf" srcId="{701C8455-E45D-4FD1-A9F7-480DF955AA7C}" destId="{57DC33A1-DC2A-4068-B5E8-9914C7C5A65E}" srcOrd="2" destOrd="0" presId="urn:microsoft.com/office/officeart/2005/8/layout/hProcess4"/>
    <dgm:cxn modelId="{4AB0656A-0C09-4CF4-AE8C-A72866A80C79}" type="presParOf" srcId="{701C8455-E45D-4FD1-A9F7-480DF955AA7C}" destId="{5032ED53-AEBB-4B36-8673-2275B15D8FC5}" srcOrd="3" destOrd="0" presId="urn:microsoft.com/office/officeart/2005/8/layout/hProcess4"/>
    <dgm:cxn modelId="{D5BAE91E-D6BF-4532-BF4B-25FEEB6911C8}" type="presParOf" srcId="{701C8455-E45D-4FD1-A9F7-480DF955AA7C}" destId="{BF1A81A3-2B28-49A6-BB4A-BED9B426E5A8}"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0DDF7F3-1749-474C-930F-111FBB62413E}"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E98FC9E5-6A73-4B59-8C4E-0B3EB04B4A72}">
      <dgm:prSet/>
      <dgm:spPr>
        <a:solidFill>
          <a:schemeClr val="accent4">
            <a:lumMod val="75000"/>
          </a:schemeClr>
        </a:solidFill>
      </dgm:spPr>
      <dgm:t>
        <a:bodyPr/>
        <a:lstStyle/>
        <a:p>
          <a:r>
            <a:rPr lang="en-IN"/>
            <a:t>Group By</a:t>
          </a:r>
        </a:p>
      </dgm:t>
    </dgm:pt>
    <dgm:pt modelId="{B0CCFAD6-B4E3-4866-BF3F-1FD1A66AE74A}" type="parTrans" cxnId="{DA540F77-A04D-4AAE-857E-CBB8142A8734}">
      <dgm:prSet/>
      <dgm:spPr/>
      <dgm:t>
        <a:bodyPr/>
        <a:lstStyle/>
        <a:p>
          <a:endParaRPr lang="en-IN"/>
        </a:p>
      </dgm:t>
    </dgm:pt>
    <dgm:pt modelId="{24AB340A-DBB5-4CC0-860D-65F3C350D011}" type="sibTrans" cxnId="{DA540F77-A04D-4AAE-857E-CBB8142A8734}">
      <dgm:prSet/>
      <dgm:spPr/>
      <dgm:t>
        <a:bodyPr/>
        <a:lstStyle/>
        <a:p>
          <a:endParaRPr lang="en-IN"/>
        </a:p>
      </dgm:t>
    </dgm:pt>
    <dgm:pt modelId="{18DDD3EA-9073-489D-8AC8-F70C211B436C}">
      <dgm:prSet/>
      <dgm:spPr/>
      <dgm:t>
        <a:bodyPr/>
        <a:lstStyle/>
        <a:p>
          <a:r>
            <a:rPr lang="en-IN"/>
            <a:t>We can aggregate one or more columns in a table. For that, we have to click on Group By on the Table group and select the columns we want to include.</a:t>
          </a:r>
        </a:p>
      </dgm:t>
    </dgm:pt>
    <dgm:pt modelId="{D88DD265-3835-4935-9EEE-3E68F5CF5AF7}" type="parTrans" cxnId="{077C39D0-B29F-4CF7-B2F0-830887D7D075}">
      <dgm:prSet/>
      <dgm:spPr/>
      <dgm:t>
        <a:bodyPr/>
        <a:lstStyle/>
        <a:p>
          <a:endParaRPr lang="en-IN"/>
        </a:p>
      </dgm:t>
    </dgm:pt>
    <dgm:pt modelId="{0D5EB7BB-0B8F-4466-8971-69CD527F4C56}" type="sibTrans" cxnId="{077C39D0-B29F-4CF7-B2F0-830887D7D075}">
      <dgm:prSet/>
      <dgm:spPr/>
      <dgm:t>
        <a:bodyPr/>
        <a:lstStyle/>
        <a:p>
          <a:endParaRPr lang="en-IN"/>
        </a:p>
      </dgm:t>
    </dgm:pt>
    <dgm:pt modelId="{CF0EBB55-117D-48B4-B813-2871270672DE}">
      <dgm:prSet/>
      <dgm:spPr>
        <a:solidFill>
          <a:srgbClr val="00B050"/>
        </a:solidFill>
        <a:ln>
          <a:noFill/>
        </a:ln>
      </dgm:spPr>
      <dgm:t>
        <a:bodyPr/>
        <a:lstStyle/>
        <a:p>
          <a:r>
            <a:rPr lang="en-IN"/>
            <a:t>Use First Row as Headers</a:t>
          </a:r>
        </a:p>
      </dgm:t>
    </dgm:pt>
    <dgm:pt modelId="{88F42792-BE8D-4D03-8FCE-6B768B8E25D2}" type="parTrans" cxnId="{E9F68E95-B9D0-4994-AB4F-D59073D51434}">
      <dgm:prSet/>
      <dgm:spPr/>
      <dgm:t>
        <a:bodyPr/>
        <a:lstStyle/>
        <a:p>
          <a:endParaRPr lang="en-IN"/>
        </a:p>
      </dgm:t>
    </dgm:pt>
    <dgm:pt modelId="{A7F4F882-118E-4F4B-831B-51AA9D502BD2}" type="sibTrans" cxnId="{E9F68E95-B9D0-4994-AB4F-D59073D51434}">
      <dgm:prSet/>
      <dgm:spPr/>
      <dgm:t>
        <a:bodyPr/>
        <a:lstStyle/>
        <a:p>
          <a:endParaRPr lang="en-IN"/>
        </a:p>
      </dgm:t>
    </dgm:pt>
    <dgm:pt modelId="{EC37D286-FBB8-449D-B4B8-21380AE1D5AC}">
      <dgm:prSet/>
      <dgm:spPr/>
      <dgm:t>
        <a:bodyPr/>
        <a:lstStyle/>
        <a:p>
          <a:r>
            <a:rPr lang="en-IN"/>
            <a:t>If we import columns with numeric values that include a header, Power Bl can detect that the first row is a string and that it is the header. This is not so obvious when all of the columns contain string values. We use this function to make the values of the first row as the header</a:t>
          </a:r>
        </a:p>
      </dgm:t>
    </dgm:pt>
    <dgm:pt modelId="{1A2AB8ED-58B1-44FB-9C4B-F9738B404CE0}" type="parTrans" cxnId="{F6807FC4-39D5-45F8-B0A0-7E1A46776A22}">
      <dgm:prSet/>
      <dgm:spPr/>
      <dgm:t>
        <a:bodyPr/>
        <a:lstStyle/>
        <a:p>
          <a:endParaRPr lang="en-IN"/>
        </a:p>
      </dgm:t>
    </dgm:pt>
    <dgm:pt modelId="{CB434D12-3191-4874-9497-B533935F7619}" type="sibTrans" cxnId="{F6807FC4-39D5-45F8-B0A0-7E1A46776A22}">
      <dgm:prSet/>
      <dgm:spPr/>
      <dgm:t>
        <a:bodyPr/>
        <a:lstStyle/>
        <a:p>
          <a:endParaRPr lang="en-IN"/>
        </a:p>
      </dgm:t>
    </dgm:pt>
    <dgm:pt modelId="{B4D32A7C-6B30-4627-8D02-BE83F80E6D90}" type="pres">
      <dgm:prSet presAssocID="{A0DDF7F3-1749-474C-930F-111FBB62413E}" presName="rootnode" presStyleCnt="0">
        <dgm:presLayoutVars>
          <dgm:chMax/>
          <dgm:chPref/>
          <dgm:dir/>
          <dgm:animLvl val="lvl"/>
        </dgm:presLayoutVars>
      </dgm:prSet>
      <dgm:spPr/>
    </dgm:pt>
    <dgm:pt modelId="{FFF1AC2F-2DE9-4BE5-95D6-1F395D4601AE}" type="pres">
      <dgm:prSet presAssocID="{E98FC9E5-6A73-4B59-8C4E-0B3EB04B4A72}" presName="composite" presStyleCnt="0"/>
      <dgm:spPr/>
    </dgm:pt>
    <dgm:pt modelId="{DF4F0A87-9CF6-49F4-A2A8-55F4A79E83E1}" type="pres">
      <dgm:prSet presAssocID="{E98FC9E5-6A73-4B59-8C4E-0B3EB04B4A72}" presName="bentUpArrow1" presStyleLbl="alignImgPlace1" presStyleIdx="0" presStyleCnt="3"/>
      <dgm:spPr/>
    </dgm:pt>
    <dgm:pt modelId="{872C4AEA-41AD-4313-BF48-F2CD6BFA7F6F}" type="pres">
      <dgm:prSet presAssocID="{E98FC9E5-6A73-4B59-8C4E-0B3EB04B4A72}" presName="ParentText" presStyleLbl="node1" presStyleIdx="0" presStyleCnt="4">
        <dgm:presLayoutVars>
          <dgm:chMax val="1"/>
          <dgm:chPref val="1"/>
          <dgm:bulletEnabled val="1"/>
        </dgm:presLayoutVars>
      </dgm:prSet>
      <dgm:spPr/>
    </dgm:pt>
    <dgm:pt modelId="{B4D6CA52-2078-4EA7-840E-C4374BFEE65E}" type="pres">
      <dgm:prSet presAssocID="{E98FC9E5-6A73-4B59-8C4E-0B3EB04B4A72}" presName="ChildText" presStyleLbl="revTx" presStyleIdx="0" presStyleCnt="3">
        <dgm:presLayoutVars>
          <dgm:chMax val="0"/>
          <dgm:chPref val="0"/>
          <dgm:bulletEnabled val="1"/>
        </dgm:presLayoutVars>
      </dgm:prSet>
      <dgm:spPr/>
    </dgm:pt>
    <dgm:pt modelId="{F486AFC3-B6EC-4BAB-975D-362AD5E184D7}" type="pres">
      <dgm:prSet presAssocID="{24AB340A-DBB5-4CC0-860D-65F3C350D011}" presName="sibTrans" presStyleCnt="0"/>
      <dgm:spPr/>
    </dgm:pt>
    <dgm:pt modelId="{444BAFCC-F8D7-42E6-9A6A-42B764112583}" type="pres">
      <dgm:prSet presAssocID="{18DDD3EA-9073-489D-8AC8-F70C211B436C}" presName="composite" presStyleCnt="0"/>
      <dgm:spPr/>
    </dgm:pt>
    <dgm:pt modelId="{54FC8838-500A-4F80-A63E-F98F29F85296}" type="pres">
      <dgm:prSet presAssocID="{18DDD3EA-9073-489D-8AC8-F70C211B436C}" presName="bentUpArrow1" presStyleLbl="alignImgPlace1" presStyleIdx="1" presStyleCnt="3"/>
      <dgm:spPr/>
    </dgm:pt>
    <dgm:pt modelId="{9C307436-D1BF-4252-9006-8E8D723CB077}" type="pres">
      <dgm:prSet presAssocID="{18DDD3EA-9073-489D-8AC8-F70C211B436C}" presName="ParentText" presStyleLbl="node1" presStyleIdx="1" presStyleCnt="4">
        <dgm:presLayoutVars>
          <dgm:chMax val="1"/>
          <dgm:chPref val="1"/>
          <dgm:bulletEnabled val="1"/>
        </dgm:presLayoutVars>
      </dgm:prSet>
      <dgm:spPr/>
    </dgm:pt>
    <dgm:pt modelId="{B9C888B2-8B99-4B83-A77C-EFBE12E6B9BF}" type="pres">
      <dgm:prSet presAssocID="{18DDD3EA-9073-489D-8AC8-F70C211B436C}" presName="ChildText" presStyleLbl="revTx" presStyleIdx="1" presStyleCnt="3">
        <dgm:presLayoutVars>
          <dgm:chMax val="0"/>
          <dgm:chPref val="0"/>
          <dgm:bulletEnabled val="1"/>
        </dgm:presLayoutVars>
      </dgm:prSet>
      <dgm:spPr/>
    </dgm:pt>
    <dgm:pt modelId="{0DD298D6-02F6-40AD-BC17-41E76774B8B7}" type="pres">
      <dgm:prSet presAssocID="{0D5EB7BB-0B8F-4466-8971-69CD527F4C56}" presName="sibTrans" presStyleCnt="0"/>
      <dgm:spPr/>
    </dgm:pt>
    <dgm:pt modelId="{AD57534F-EC50-4CAB-91CB-B18DDBA8EDFA}" type="pres">
      <dgm:prSet presAssocID="{CF0EBB55-117D-48B4-B813-2871270672DE}" presName="composite" presStyleCnt="0"/>
      <dgm:spPr/>
    </dgm:pt>
    <dgm:pt modelId="{9969F247-34BB-4C60-9711-F5E9C1B7D116}" type="pres">
      <dgm:prSet presAssocID="{CF0EBB55-117D-48B4-B813-2871270672DE}" presName="bentUpArrow1" presStyleLbl="alignImgPlace1" presStyleIdx="2" presStyleCnt="3"/>
      <dgm:spPr/>
    </dgm:pt>
    <dgm:pt modelId="{168CA961-231A-46C8-8931-1E65D874C16A}" type="pres">
      <dgm:prSet presAssocID="{CF0EBB55-117D-48B4-B813-2871270672DE}" presName="ParentText" presStyleLbl="node1" presStyleIdx="2" presStyleCnt="4">
        <dgm:presLayoutVars>
          <dgm:chMax val="1"/>
          <dgm:chPref val="1"/>
          <dgm:bulletEnabled val="1"/>
        </dgm:presLayoutVars>
      </dgm:prSet>
      <dgm:spPr/>
    </dgm:pt>
    <dgm:pt modelId="{927741B4-E723-4EE6-8EF3-1A5E9D1ED9C6}" type="pres">
      <dgm:prSet presAssocID="{CF0EBB55-117D-48B4-B813-2871270672DE}" presName="ChildText" presStyleLbl="revTx" presStyleIdx="2" presStyleCnt="3">
        <dgm:presLayoutVars>
          <dgm:chMax val="0"/>
          <dgm:chPref val="0"/>
          <dgm:bulletEnabled val="1"/>
        </dgm:presLayoutVars>
      </dgm:prSet>
      <dgm:spPr/>
    </dgm:pt>
    <dgm:pt modelId="{4EAAF6E5-2C03-4ED4-8FF0-AD5233E97F7A}" type="pres">
      <dgm:prSet presAssocID="{A7F4F882-118E-4F4B-831B-51AA9D502BD2}" presName="sibTrans" presStyleCnt="0"/>
      <dgm:spPr/>
    </dgm:pt>
    <dgm:pt modelId="{E7595874-5BCF-4AD2-8695-8D1AB47E31DA}" type="pres">
      <dgm:prSet presAssocID="{EC37D286-FBB8-449D-B4B8-21380AE1D5AC}" presName="composite" presStyleCnt="0"/>
      <dgm:spPr/>
    </dgm:pt>
    <dgm:pt modelId="{BB7DBAC4-26BD-4716-99F9-8770F7FFA5F4}" type="pres">
      <dgm:prSet presAssocID="{EC37D286-FBB8-449D-B4B8-21380AE1D5AC}" presName="ParentText" presStyleLbl="node1" presStyleIdx="3" presStyleCnt="4">
        <dgm:presLayoutVars>
          <dgm:chMax val="1"/>
          <dgm:chPref val="1"/>
          <dgm:bulletEnabled val="1"/>
        </dgm:presLayoutVars>
      </dgm:prSet>
      <dgm:spPr/>
    </dgm:pt>
  </dgm:ptLst>
  <dgm:cxnLst>
    <dgm:cxn modelId="{1921B108-855D-43E1-A0B8-79A277739304}" type="presOf" srcId="{CF0EBB55-117D-48B4-B813-2871270672DE}" destId="{168CA961-231A-46C8-8931-1E65D874C16A}" srcOrd="0" destOrd="0" presId="urn:microsoft.com/office/officeart/2005/8/layout/StepDownProcess"/>
    <dgm:cxn modelId="{DA540F77-A04D-4AAE-857E-CBB8142A8734}" srcId="{A0DDF7F3-1749-474C-930F-111FBB62413E}" destId="{E98FC9E5-6A73-4B59-8C4E-0B3EB04B4A72}" srcOrd="0" destOrd="0" parTransId="{B0CCFAD6-B4E3-4866-BF3F-1FD1A66AE74A}" sibTransId="{24AB340A-DBB5-4CC0-860D-65F3C350D011}"/>
    <dgm:cxn modelId="{E9F68E95-B9D0-4994-AB4F-D59073D51434}" srcId="{A0DDF7F3-1749-474C-930F-111FBB62413E}" destId="{CF0EBB55-117D-48B4-B813-2871270672DE}" srcOrd="2" destOrd="0" parTransId="{88F42792-BE8D-4D03-8FCE-6B768B8E25D2}" sibTransId="{A7F4F882-118E-4F4B-831B-51AA9D502BD2}"/>
    <dgm:cxn modelId="{F6807FC4-39D5-45F8-B0A0-7E1A46776A22}" srcId="{A0DDF7F3-1749-474C-930F-111FBB62413E}" destId="{EC37D286-FBB8-449D-B4B8-21380AE1D5AC}" srcOrd="3" destOrd="0" parTransId="{1A2AB8ED-58B1-44FB-9C4B-F9738B404CE0}" sibTransId="{CB434D12-3191-4874-9497-B533935F7619}"/>
    <dgm:cxn modelId="{E1FF12CA-0362-489A-9CB2-42ABFC7F4C5B}" type="presOf" srcId="{A0DDF7F3-1749-474C-930F-111FBB62413E}" destId="{B4D32A7C-6B30-4627-8D02-BE83F80E6D90}" srcOrd="0" destOrd="0" presId="urn:microsoft.com/office/officeart/2005/8/layout/StepDownProcess"/>
    <dgm:cxn modelId="{457B86CC-4943-4CA0-A032-1A88D7849EA7}" type="presOf" srcId="{E98FC9E5-6A73-4B59-8C4E-0B3EB04B4A72}" destId="{872C4AEA-41AD-4313-BF48-F2CD6BFA7F6F}" srcOrd="0" destOrd="0" presId="urn:microsoft.com/office/officeart/2005/8/layout/StepDownProcess"/>
    <dgm:cxn modelId="{E612BBCF-5C84-48FC-A014-F2E22320FA98}" type="presOf" srcId="{18DDD3EA-9073-489D-8AC8-F70C211B436C}" destId="{9C307436-D1BF-4252-9006-8E8D723CB077}" srcOrd="0" destOrd="0" presId="urn:microsoft.com/office/officeart/2005/8/layout/StepDownProcess"/>
    <dgm:cxn modelId="{077C39D0-B29F-4CF7-B2F0-830887D7D075}" srcId="{A0DDF7F3-1749-474C-930F-111FBB62413E}" destId="{18DDD3EA-9073-489D-8AC8-F70C211B436C}" srcOrd="1" destOrd="0" parTransId="{D88DD265-3835-4935-9EEE-3E68F5CF5AF7}" sibTransId="{0D5EB7BB-0B8F-4466-8971-69CD527F4C56}"/>
    <dgm:cxn modelId="{9AC2E7E3-60AD-4D57-9B91-6B47A455CB1B}" type="presOf" srcId="{EC37D286-FBB8-449D-B4B8-21380AE1D5AC}" destId="{BB7DBAC4-26BD-4716-99F9-8770F7FFA5F4}" srcOrd="0" destOrd="0" presId="urn:microsoft.com/office/officeart/2005/8/layout/StepDownProcess"/>
    <dgm:cxn modelId="{8640EBFD-ADC4-4E53-BA4E-C076ADE84994}" type="presParOf" srcId="{B4D32A7C-6B30-4627-8D02-BE83F80E6D90}" destId="{FFF1AC2F-2DE9-4BE5-95D6-1F395D4601AE}" srcOrd="0" destOrd="0" presId="urn:microsoft.com/office/officeart/2005/8/layout/StepDownProcess"/>
    <dgm:cxn modelId="{F779096C-F45D-48B0-959A-F1F297DB2AC0}" type="presParOf" srcId="{FFF1AC2F-2DE9-4BE5-95D6-1F395D4601AE}" destId="{DF4F0A87-9CF6-49F4-A2A8-55F4A79E83E1}" srcOrd="0" destOrd="0" presId="urn:microsoft.com/office/officeart/2005/8/layout/StepDownProcess"/>
    <dgm:cxn modelId="{CEB35122-B074-4FF2-AF12-BEE4060AD700}" type="presParOf" srcId="{FFF1AC2F-2DE9-4BE5-95D6-1F395D4601AE}" destId="{872C4AEA-41AD-4313-BF48-F2CD6BFA7F6F}" srcOrd="1" destOrd="0" presId="urn:microsoft.com/office/officeart/2005/8/layout/StepDownProcess"/>
    <dgm:cxn modelId="{B2E549A4-DB8F-40F7-B45B-E87D60755F17}" type="presParOf" srcId="{FFF1AC2F-2DE9-4BE5-95D6-1F395D4601AE}" destId="{B4D6CA52-2078-4EA7-840E-C4374BFEE65E}" srcOrd="2" destOrd="0" presId="urn:microsoft.com/office/officeart/2005/8/layout/StepDownProcess"/>
    <dgm:cxn modelId="{2C55DCBE-3FDF-46C3-9CA9-AB265CF1EC36}" type="presParOf" srcId="{B4D32A7C-6B30-4627-8D02-BE83F80E6D90}" destId="{F486AFC3-B6EC-4BAB-975D-362AD5E184D7}" srcOrd="1" destOrd="0" presId="urn:microsoft.com/office/officeart/2005/8/layout/StepDownProcess"/>
    <dgm:cxn modelId="{0E252AE8-F56D-42F2-8242-836DCF82FB30}" type="presParOf" srcId="{B4D32A7C-6B30-4627-8D02-BE83F80E6D90}" destId="{444BAFCC-F8D7-42E6-9A6A-42B764112583}" srcOrd="2" destOrd="0" presId="urn:microsoft.com/office/officeart/2005/8/layout/StepDownProcess"/>
    <dgm:cxn modelId="{E469A2FC-66E8-4C98-BE71-D34CE2E9551A}" type="presParOf" srcId="{444BAFCC-F8D7-42E6-9A6A-42B764112583}" destId="{54FC8838-500A-4F80-A63E-F98F29F85296}" srcOrd="0" destOrd="0" presId="urn:microsoft.com/office/officeart/2005/8/layout/StepDownProcess"/>
    <dgm:cxn modelId="{8E607CC7-013A-4D1B-9F22-4A1EB6B3EBA9}" type="presParOf" srcId="{444BAFCC-F8D7-42E6-9A6A-42B764112583}" destId="{9C307436-D1BF-4252-9006-8E8D723CB077}" srcOrd="1" destOrd="0" presId="urn:microsoft.com/office/officeart/2005/8/layout/StepDownProcess"/>
    <dgm:cxn modelId="{86641EF7-1528-4C36-A90F-44373530414A}" type="presParOf" srcId="{444BAFCC-F8D7-42E6-9A6A-42B764112583}" destId="{B9C888B2-8B99-4B83-A77C-EFBE12E6B9BF}" srcOrd="2" destOrd="0" presId="urn:microsoft.com/office/officeart/2005/8/layout/StepDownProcess"/>
    <dgm:cxn modelId="{1F554C6F-9DB4-4A4F-B9CB-6E5DEBE349A0}" type="presParOf" srcId="{B4D32A7C-6B30-4627-8D02-BE83F80E6D90}" destId="{0DD298D6-02F6-40AD-BC17-41E76774B8B7}" srcOrd="3" destOrd="0" presId="urn:microsoft.com/office/officeart/2005/8/layout/StepDownProcess"/>
    <dgm:cxn modelId="{F37760D8-5714-44EA-B9F3-A3472E79905F}" type="presParOf" srcId="{B4D32A7C-6B30-4627-8D02-BE83F80E6D90}" destId="{AD57534F-EC50-4CAB-91CB-B18DDBA8EDFA}" srcOrd="4" destOrd="0" presId="urn:microsoft.com/office/officeart/2005/8/layout/StepDownProcess"/>
    <dgm:cxn modelId="{F0D3A657-9A5B-4EAD-9BAD-1FEE75216A8D}" type="presParOf" srcId="{AD57534F-EC50-4CAB-91CB-B18DDBA8EDFA}" destId="{9969F247-34BB-4C60-9711-F5E9C1B7D116}" srcOrd="0" destOrd="0" presId="urn:microsoft.com/office/officeart/2005/8/layout/StepDownProcess"/>
    <dgm:cxn modelId="{D93AA200-88CB-4DF8-BF83-7C8FF3317D55}" type="presParOf" srcId="{AD57534F-EC50-4CAB-91CB-B18DDBA8EDFA}" destId="{168CA961-231A-46C8-8931-1E65D874C16A}" srcOrd="1" destOrd="0" presId="urn:microsoft.com/office/officeart/2005/8/layout/StepDownProcess"/>
    <dgm:cxn modelId="{75CEE2EA-2F6D-4F6F-93DE-1117088532C6}" type="presParOf" srcId="{AD57534F-EC50-4CAB-91CB-B18DDBA8EDFA}" destId="{927741B4-E723-4EE6-8EF3-1A5E9D1ED9C6}" srcOrd="2" destOrd="0" presId="urn:microsoft.com/office/officeart/2005/8/layout/StepDownProcess"/>
    <dgm:cxn modelId="{EE9A6A73-7868-46A4-BA98-52119C0D25D2}" type="presParOf" srcId="{B4D32A7C-6B30-4627-8D02-BE83F80E6D90}" destId="{4EAAF6E5-2C03-4ED4-8FF0-AD5233E97F7A}" srcOrd="5" destOrd="0" presId="urn:microsoft.com/office/officeart/2005/8/layout/StepDownProcess"/>
    <dgm:cxn modelId="{41BB123D-CF84-4820-B956-64C067BBDBA6}" type="presParOf" srcId="{B4D32A7C-6B30-4627-8D02-BE83F80E6D90}" destId="{E7595874-5BCF-4AD2-8695-8D1AB47E31DA}" srcOrd="6" destOrd="0" presId="urn:microsoft.com/office/officeart/2005/8/layout/StepDownProcess"/>
    <dgm:cxn modelId="{42CAAF26-09FB-4C69-8CDB-D5A6C718A837}" type="presParOf" srcId="{E7595874-5BCF-4AD2-8695-8D1AB47E31DA}" destId="{BB7DBAC4-26BD-4716-99F9-8770F7FFA5F4}"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0DDF7F3-1749-474C-930F-111FBB62413E}"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E98FC9E5-6A73-4B59-8C4E-0B3EB04B4A72}">
      <dgm:prSet/>
      <dgm:spPr>
        <a:solidFill>
          <a:schemeClr val="accent4">
            <a:lumMod val="75000"/>
          </a:schemeClr>
        </a:solidFill>
      </dgm:spPr>
      <dgm:t>
        <a:bodyPr/>
        <a:lstStyle/>
        <a:p>
          <a:r>
            <a:rPr lang="en-IN" dirty="0"/>
            <a:t>Reverse Rows</a:t>
          </a:r>
        </a:p>
      </dgm:t>
    </dgm:pt>
    <dgm:pt modelId="{B0CCFAD6-B4E3-4866-BF3F-1FD1A66AE74A}" type="parTrans" cxnId="{DA540F77-A04D-4AAE-857E-CBB8142A8734}">
      <dgm:prSet/>
      <dgm:spPr/>
      <dgm:t>
        <a:bodyPr/>
        <a:lstStyle/>
        <a:p>
          <a:endParaRPr lang="en-IN"/>
        </a:p>
      </dgm:t>
    </dgm:pt>
    <dgm:pt modelId="{24AB340A-DBB5-4CC0-860D-65F3C350D011}" type="sibTrans" cxnId="{DA540F77-A04D-4AAE-857E-CBB8142A8734}">
      <dgm:prSet/>
      <dgm:spPr/>
      <dgm:t>
        <a:bodyPr/>
        <a:lstStyle/>
        <a:p>
          <a:endParaRPr lang="en-IN"/>
        </a:p>
      </dgm:t>
    </dgm:pt>
    <dgm:pt modelId="{7ABCC2EE-BBFB-48FE-9418-52CF75E225B5}">
      <dgm:prSet/>
      <dgm:spPr/>
      <dgm:t>
        <a:bodyPr/>
        <a:lstStyle/>
        <a:p>
          <a:r>
            <a:rPr lang="en-GB" dirty="0"/>
            <a:t>This function reverses the order of the rows in the table such that the bottom rows come at the top and the top rows go at the bottom</a:t>
          </a:r>
          <a:endParaRPr lang="en-IN" dirty="0"/>
        </a:p>
      </dgm:t>
    </dgm:pt>
    <dgm:pt modelId="{12E8F659-7754-481D-8C68-A381BE5EE9CF}" type="parTrans" cxnId="{C77757FD-FD4B-4391-B71C-D3717A8CFEE9}">
      <dgm:prSet/>
      <dgm:spPr/>
      <dgm:t>
        <a:bodyPr/>
        <a:lstStyle/>
        <a:p>
          <a:endParaRPr lang="en-IN"/>
        </a:p>
      </dgm:t>
    </dgm:pt>
    <dgm:pt modelId="{B53F3D3C-4209-4365-B705-601A554CE759}" type="sibTrans" cxnId="{C77757FD-FD4B-4391-B71C-D3717A8CFEE9}">
      <dgm:prSet/>
      <dgm:spPr/>
      <dgm:t>
        <a:bodyPr/>
        <a:lstStyle/>
        <a:p>
          <a:endParaRPr lang="en-IN"/>
        </a:p>
      </dgm:t>
    </dgm:pt>
    <dgm:pt modelId="{574A0B7D-31ED-4E73-A29E-36003A0AFA4A}">
      <dgm:prSet/>
      <dgm:spPr>
        <a:solidFill>
          <a:srgbClr val="00B050"/>
        </a:solidFill>
      </dgm:spPr>
      <dgm:t>
        <a:bodyPr/>
        <a:lstStyle/>
        <a:p>
          <a:r>
            <a:rPr lang="en-IN" dirty="0"/>
            <a:t>Transpose</a:t>
          </a:r>
        </a:p>
      </dgm:t>
    </dgm:pt>
    <dgm:pt modelId="{65FD726D-BB10-4B95-AC6F-7A0F94D9D867}" type="parTrans" cxnId="{F61700EC-4511-4194-8D0C-C0169E5FD85D}">
      <dgm:prSet/>
      <dgm:spPr/>
      <dgm:t>
        <a:bodyPr/>
        <a:lstStyle/>
        <a:p>
          <a:endParaRPr lang="en-IN"/>
        </a:p>
      </dgm:t>
    </dgm:pt>
    <dgm:pt modelId="{788D4E3C-47F7-470E-B8E4-02349EF25941}" type="sibTrans" cxnId="{F61700EC-4511-4194-8D0C-C0169E5FD85D}">
      <dgm:prSet/>
      <dgm:spPr/>
      <dgm:t>
        <a:bodyPr/>
        <a:lstStyle/>
        <a:p>
          <a:endParaRPr lang="en-IN"/>
        </a:p>
      </dgm:t>
    </dgm:pt>
    <dgm:pt modelId="{47E0B072-FFF6-4062-BBA0-66C33900D8FE}">
      <dgm:prSet/>
      <dgm:spPr/>
      <dgm:t>
        <a:bodyPr/>
        <a:lstStyle/>
        <a:p>
          <a:r>
            <a:rPr lang="en-GB" dirty="0"/>
            <a:t>With Transpose, we can treat rows as columns and columns as rows. This is useful if we import a table from a spreadsheet in a matrix format but do not translate it into a format that Power Bl can use easily</a:t>
          </a:r>
          <a:endParaRPr lang="en-IN" dirty="0"/>
        </a:p>
      </dgm:t>
    </dgm:pt>
    <dgm:pt modelId="{50F817B6-7394-4845-9709-00F68AA83094}" type="parTrans" cxnId="{0A9E1F4B-DC98-4887-B003-397AABD22FE7}">
      <dgm:prSet/>
      <dgm:spPr/>
      <dgm:t>
        <a:bodyPr/>
        <a:lstStyle/>
        <a:p>
          <a:endParaRPr lang="en-IN"/>
        </a:p>
      </dgm:t>
    </dgm:pt>
    <dgm:pt modelId="{7579DAEA-7997-4208-A3B7-CCD2F8F0C5A7}" type="sibTrans" cxnId="{0A9E1F4B-DC98-4887-B003-397AABD22FE7}">
      <dgm:prSet/>
      <dgm:spPr/>
      <dgm:t>
        <a:bodyPr/>
        <a:lstStyle/>
        <a:p>
          <a:endParaRPr lang="en-IN"/>
        </a:p>
      </dgm:t>
    </dgm:pt>
    <dgm:pt modelId="{B4D32A7C-6B30-4627-8D02-BE83F80E6D90}" type="pres">
      <dgm:prSet presAssocID="{A0DDF7F3-1749-474C-930F-111FBB62413E}" presName="rootnode" presStyleCnt="0">
        <dgm:presLayoutVars>
          <dgm:chMax/>
          <dgm:chPref/>
          <dgm:dir/>
          <dgm:animLvl val="lvl"/>
        </dgm:presLayoutVars>
      </dgm:prSet>
      <dgm:spPr/>
    </dgm:pt>
    <dgm:pt modelId="{FFF1AC2F-2DE9-4BE5-95D6-1F395D4601AE}" type="pres">
      <dgm:prSet presAssocID="{E98FC9E5-6A73-4B59-8C4E-0B3EB04B4A72}" presName="composite" presStyleCnt="0"/>
      <dgm:spPr/>
    </dgm:pt>
    <dgm:pt modelId="{DF4F0A87-9CF6-49F4-A2A8-55F4A79E83E1}" type="pres">
      <dgm:prSet presAssocID="{E98FC9E5-6A73-4B59-8C4E-0B3EB04B4A72}" presName="bentUpArrow1" presStyleLbl="alignImgPlace1" presStyleIdx="0" presStyleCnt="3"/>
      <dgm:spPr/>
    </dgm:pt>
    <dgm:pt modelId="{872C4AEA-41AD-4313-BF48-F2CD6BFA7F6F}" type="pres">
      <dgm:prSet presAssocID="{E98FC9E5-6A73-4B59-8C4E-0B3EB04B4A72}" presName="ParentText" presStyleLbl="node1" presStyleIdx="0" presStyleCnt="4">
        <dgm:presLayoutVars>
          <dgm:chMax val="1"/>
          <dgm:chPref val="1"/>
          <dgm:bulletEnabled val="1"/>
        </dgm:presLayoutVars>
      </dgm:prSet>
      <dgm:spPr/>
    </dgm:pt>
    <dgm:pt modelId="{B4D6CA52-2078-4EA7-840E-C4374BFEE65E}" type="pres">
      <dgm:prSet presAssocID="{E98FC9E5-6A73-4B59-8C4E-0B3EB04B4A72}" presName="ChildText" presStyleLbl="revTx" presStyleIdx="0" presStyleCnt="3">
        <dgm:presLayoutVars>
          <dgm:chMax val="0"/>
          <dgm:chPref val="0"/>
          <dgm:bulletEnabled val="1"/>
        </dgm:presLayoutVars>
      </dgm:prSet>
      <dgm:spPr/>
    </dgm:pt>
    <dgm:pt modelId="{F486AFC3-B6EC-4BAB-975D-362AD5E184D7}" type="pres">
      <dgm:prSet presAssocID="{24AB340A-DBB5-4CC0-860D-65F3C350D011}" presName="sibTrans" presStyleCnt="0"/>
      <dgm:spPr/>
    </dgm:pt>
    <dgm:pt modelId="{06109B71-15E0-41DA-AFC3-3B29527885DE}" type="pres">
      <dgm:prSet presAssocID="{7ABCC2EE-BBFB-48FE-9418-52CF75E225B5}" presName="composite" presStyleCnt="0"/>
      <dgm:spPr/>
    </dgm:pt>
    <dgm:pt modelId="{7BF0BB85-B1E6-489A-9A7E-26C080AFA56F}" type="pres">
      <dgm:prSet presAssocID="{7ABCC2EE-BBFB-48FE-9418-52CF75E225B5}" presName="bentUpArrow1" presStyleLbl="alignImgPlace1" presStyleIdx="1" presStyleCnt="3"/>
      <dgm:spPr/>
    </dgm:pt>
    <dgm:pt modelId="{1CD3147B-14F8-4704-BD44-5D692216E11F}" type="pres">
      <dgm:prSet presAssocID="{7ABCC2EE-BBFB-48FE-9418-52CF75E225B5}" presName="ParentText" presStyleLbl="node1" presStyleIdx="1" presStyleCnt="4">
        <dgm:presLayoutVars>
          <dgm:chMax val="1"/>
          <dgm:chPref val="1"/>
          <dgm:bulletEnabled val="1"/>
        </dgm:presLayoutVars>
      </dgm:prSet>
      <dgm:spPr/>
    </dgm:pt>
    <dgm:pt modelId="{CC57BAE0-44BE-4BF3-AB00-A7230A835291}" type="pres">
      <dgm:prSet presAssocID="{7ABCC2EE-BBFB-48FE-9418-52CF75E225B5}" presName="ChildText" presStyleLbl="revTx" presStyleIdx="1" presStyleCnt="3">
        <dgm:presLayoutVars>
          <dgm:chMax val="0"/>
          <dgm:chPref val="0"/>
          <dgm:bulletEnabled val="1"/>
        </dgm:presLayoutVars>
      </dgm:prSet>
      <dgm:spPr/>
    </dgm:pt>
    <dgm:pt modelId="{9503FAC1-C276-458A-A170-33011D9C6069}" type="pres">
      <dgm:prSet presAssocID="{B53F3D3C-4209-4365-B705-601A554CE759}" presName="sibTrans" presStyleCnt="0"/>
      <dgm:spPr/>
    </dgm:pt>
    <dgm:pt modelId="{FD4A197F-20A4-4CDB-BB4F-BADF9B22B19E}" type="pres">
      <dgm:prSet presAssocID="{574A0B7D-31ED-4E73-A29E-36003A0AFA4A}" presName="composite" presStyleCnt="0"/>
      <dgm:spPr/>
    </dgm:pt>
    <dgm:pt modelId="{03306F6A-2317-4853-927F-A049057842E3}" type="pres">
      <dgm:prSet presAssocID="{574A0B7D-31ED-4E73-A29E-36003A0AFA4A}" presName="bentUpArrow1" presStyleLbl="alignImgPlace1" presStyleIdx="2" presStyleCnt="3"/>
      <dgm:spPr/>
    </dgm:pt>
    <dgm:pt modelId="{B0BA910C-11E1-470E-85A0-B7D2F72D9FF4}" type="pres">
      <dgm:prSet presAssocID="{574A0B7D-31ED-4E73-A29E-36003A0AFA4A}" presName="ParentText" presStyleLbl="node1" presStyleIdx="2" presStyleCnt="4">
        <dgm:presLayoutVars>
          <dgm:chMax val="1"/>
          <dgm:chPref val="1"/>
          <dgm:bulletEnabled val="1"/>
        </dgm:presLayoutVars>
      </dgm:prSet>
      <dgm:spPr/>
    </dgm:pt>
    <dgm:pt modelId="{59FAA902-3155-4539-BB72-7C6D88913B6D}" type="pres">
      <dgm:prSet presAssocID="{574A0B7D-31ED-4E73-A29E-36003A0AFA4A}" presName="ChildText" presStyleLbl="revTx" presStyleIdx="2" presStyleCnt="3">
        <dgm:presLayoutVars>
          <dgm:chMax val="0"/>
          <dgm:chPref val="0"/>
          <dgm:bulletEnabled val="1"/>
        </dgm:presLayoutVars>
      </dgm:prSet>
      <dgm:spPr/>
    </dgm:pt>
    <dgm:pt modelId="{832703CE-6E86-4392-9AA1-FD33DF534EBD}" type="pres">
      <dgm:prSet presAssocID="{788D4E3C-47F7-470E-B8E4-02349EF25941}" presName="sibTrans" presStyleCnt="0"/>
      <dgm:spPr/>
    </dgm:pt>
    <dgm:pt modelId="{7ED692B7-8F8A-4070-A954-A133221BAF57}" type="pres">
      <dgm:prSet presAssocID="{47E0B072-FFF6-4062-BBA0-66C33900D8FE}" presName="composite" presStyleCnt="0"/>
      <dgm:spPr/>
    </dgm:pt>
    <dgm:pt modelId="{F9BCC088-CA2E-40FF-BFF1-B40D0C36483A}" type="pres">
      <dgm:prSet presAssocID="{47E0B072-FFF6-4062-BBA0-66C33900D8FE}" presName="ParentText" presStyleLbl="node1" presStyleIdx="3" presStyleCnt="4">
        <dgm:presLayoutVars>
          <dgm:chMax val="1"/>
          <dgm:chPref val="1"/>
          <dgm:bulletEnabled val="1"/>
        </dgm:presLayoutVars>
      </dgm:prSet>
      <dgm:spPr/>
    </dgm:pt>
  </dgm:ptLst>
  <dgm:cxnLst>
    <dgm:cxn modelId="{0A9E1F4B-DC98-4887-B003-397AABD22FE7}" srcId="{A0DDF7F3-1749-474C-930F-111FBB62413E}" destId="{47E0B072-FFF6-4062-BBA0-66C33900D8FE}" srcOrd="3" destOrd="0" parTransId="{50F817B6-7394-4845-9709-00F68AA83094}" sibTransId="{7579DAEA-7997-4208-A3B7-CCD2F8F0C5A7}"/>
    <dgm:cxn modelId="{DA540F77-A04D-4AAE-857E-CBB8142A8734}" srcId="{A0DDF7F3-1749-474C-930F-111FBB62413E}" destId="{E98FC9E5-6A73-4B59-8C4E-0B3EB04B4A72}" srcOrd="0" destOrd="0" parTransId="{B0CCFAD6-B4E3-4866-BF3F-1FD1A66AE74A}" sibTransId="{24AB340A-DBB5-4CC0-860D-65F3C350D011}"/>
    <dgm:cxn modelId="{4FBEE87D-14FF-46CB-A77B-F90EBF2762C6}" type="presOf" srcId="{47E0B072-FFF6-4062-BBA0-66C33900D8FE}" destId="{F9BCC088-CA2E-40FF-BFF1-B40D0C36483A}" srcOrd="0" destOrd="0" presId="urn:microsoft.com/office/officeart/2005/8/layout/StepDownProcess"/>
    <dgm:cxn modelId="{BC69AC94-AD15-4E95-ABB6-A6B8BC513E1F}" type="presOf" srcId="{574A0B7D-31ED-4E73-A29E-36003A0AFA4A}" destId="{B0BA910C-11E1-470E-85A0-B7D2F72D9FF4}" srcOrd="0" destOrd="0" presId="urn:microsoft.com/office/officeart/2005/8/layout/StepDownProcess"/>
    <dgm:cxn modelId="{43039AB3-EB34-4D60-9203-63C489A683AD}" type="presOf" srcId="{7ABCC2EE-BBFB-48FE-9418-52CF75E225B5}" destId="{1CD3147B-14F8-4704-BD44-5D692216E11F}" srcOrd="0" destOrd="0" presId="urn:microsoft.com/office/officeart/2005/8/layout/StepDownProcess"/>
    <dgm:cxn modelId="{E1FF12CA-0362-489A-9CB2-42ABFC7F4C5B}" type="presOf" srcId="{A0DDF7F3-1749-474C-930F-111FBB62413E}" destId="{B4D32A7C-6B30-4627-8D02-BE83F80E6D90}" srcOrd="0" destOrd="0" presId="urn:microsoft.com/office/officeart/2005/8/layout/StepDownProcess"/>
    <dgm:cxn modelId="{457B86CC-4943-4CA0-A032-1A88D7849EA7}" type="presOf" srcId="{E98FC9E5-6A73-4B59-8C4E-0B3EB04B4A72}" destId="{872C4AEA-41AD-4313-BF48-F2CD6BFA7F6F}" srcOrd="0" destOrd="0" presId="urn:microsoft.com/office/officeart/2005/8/layout/StepDownProcess"/>
    <dgm:cxn modelId="{F61700EC-4511-4194-8D0C-C0169E5FD85D}" srcId="{A0DDF7F3-1749-474C-930F-111FBB62413E}" destId="{574A0B7D-31ED-4E73-A29E-36003A0AFA4A}" srcOrd="2" destOrd="0" parTransId="{65FD726D-BB10-4B95-AC6F-7A0F94D9D867}" sibTransId="{788D4E3C-47F7-470E-B8E4-02349EF25941}"/>
    <dgm:cxn modelId="{C77757FD-FD4B-4391-B71C-D3717A8CFEE9}" srcId="{A0DDF7F3-1749-474C-930F-111FBB62413E}" destId="{7ABCC2EE-BBFB-48FE-9418-52CF75E225B5}" srcOrd="1" destOrd="0" parTransId="{12E8F659-7754-481D-8C68-A381BE5EE9CF}" sibTransId="{B53F3D3C-4209-4365-B705-601A554CE759}"/>
    <dgm:cxn modelId="{8640EBFD-ADC4-4E53-BA4E-C076ADE84994}" type="presParOf" srcId="{B4D32A7C-6B30-4627-8D02-BE83F80E6D90}" destId="{FFF1AC2F-2DE9-4BE5-95D6-1F395D4601AE}" srcOrd="0" destOrd="0" presId="urn:microsoft.com/office/officeart/2005/8/layout/StepDownProcess"/>
    <dgm:cxn modelId="{F779096C-F45D-48B0-959A-F1F297DB2AC0}" type="presParOf" srcId="{FFF1AC2F-2DE9-4BE5-95D6-1F395D4601AE}" destId="{DF4F0A87-9CF6-49F4-A2A8-55F4A79E83E1}" srcOrd="0" destOrd="0" presId="urn:microsoft.com/office/officeart/2005/8/layout/StepDownProcess"/>
    <dgm:cxn modelId="{CEB35122-B074-4FF2-AF12-BEE4060AD700}" type="presParOf" srcId="{FFF1AC2F-2DE9-4BE5-95D6-1F395D4601AE}" destId="{872C4AEA-41AD-4313-BF48-F2CD6BFA7F6F}" srcOrd="1" destOrd="0" presId="urn:microsoft.com/office/officeart/2005/8/layout/StepDownProcess"/>
    <dgm:cxn modelId="{B2E549A4-DB8F-40F7-B45B-E87D60755F17}" type="presParOf" srcId="{FFF1AC2F-2DE9-4BE5-95D6-1F395D4601AE}" destId="{B4D6CA52-2078-4EA7-840E-C4374BFEE65E}" srcOrd="2" destOrd="0" presId="urn:microsoft.com/office/officeart/2005/8/layout/StepDownProcess"/>
    <dgm:cxn modelId="{2C55DCBE-3FDF-46C3-9CA9-AB265CF1EC36}" type="presParOf" srcId="{B4D32A7C-6B30-4627-8D02-BE83F80E6D90}" destId="{F486AFC3-B6EC-4BAB-975D-362AD5E184D7}" srcOrd="1" destOrd="0" presId="urn:microsoft.com/office/officeart/2005/8/layout/StepDownProcess"/>
    <dgm:cxn modelId="{D000DED6-5453-4414-8F67-6934B272A808}" type="presParOf" srcId="{B4D32A7C-6B30-4627-8D02-BE83F80E6D90}" destId="{06109B71-15E0-41DA-AFC3-3B29527885DE}" srcOrd="2" destOrd="0" presId="urn:microsoft.com/office/officeart/2005/8/layout/StepDownProcess"/>
    <dgm:cxn modelId="{9DFCA621-D640-47ED-A127-2E8FF35C1E82}" type="presParOf" srcId="{06109B71-15E0-41DA-AFC3-3B29527885DE}" destId="{7BF0BB85-B1E6-489A-9A7E-26C080AFA56F}" srcOrd="0" destOrd="0" presId="urn:microsoft.com/office/officeart/2005/8/layout/StepDownProcess"/>
    <dgm:cxn modelId="{C910FEBF-B6E5-4FC8-A5C2-69D4B20D54BD}" type="presParOf" srcId="{06109B71-15E0-41DA-AFC3-3B29527885DE}" destId="{1CD3147B-14F8-4704-BD44-5D692216E11F}" srcOrd="1" destOrd="0" presId="urn:microsoft.com/office/officeart/2005/8/layout/StepDownProcess"/>
    <dgm:cxn modelId="{5E65F064-0EA5-489C-97FF-D3A8431ABBFC}" type="presParOf" srcId="{06109B71-15E0-41DA-AFC3-3B29527885DE}" destId="{CC57BAE0-44BE-4BF3-AB00-A7230A835291}" srcOrd="2" destOrd="0" presId="urn:microsoft.com/office/officeart/2005/8/layout/StepDownProcess"/>
    <dgm:cxn modelId="{2BB8DEBB-BD3A-4059-A745-4C5EB569BF05}" type="presParOf" srcId="{B4D32A7C-6B30-4627-8D02-BE83F80E6D90}" destId="{9503FAC1-C276-458A-A170-33011D9C6069}" srcOrd="3" destOrd="0" presId="urn:microsoft.com/office/officeart/2005/8/layout/StepDownProcess"/>
    <dgm:cxn modelId="{AB770168-70F1-4EE9-9A47-F5591BFD0749}" type="presParOf" srcId="{B4D32A7C-6B30-4627-8D02-BE83F80E6D90}" destId="{FD4A197F-20A4-4CDB-BB4F-BADF9B22B19E}" srcOrd="4" destOrd="0" presId="urn:microsoft.com/office/officeart/2005/8/layout/StepDownProcess"/>
    <dgm:cxn modelId="{EA117FAD-0E60-44B0-B5BF-B09167C30460}" type="presParOf" srcId="{FD4A197F-20A4-4CDB-BB4F-BADF9B22B19E}" destId="{03306F6A-2317-4853-927F-A049057842E3}" srcOrd="0" destOrd="0" presId="urn:microsoft.com/office/officeart/2005/8/layout/StepDownProcess"/>
    <dgm:cxn modelId="{A01F28AC-167E-4D7F-B697-20E1D0FF8C34}" type="presParOf" srcId="{FD4A197F-20A4-4CDB-BB4F-BADF9B22B19E}" destId="{B0BA910C-11E1-470E-85A0-B7D2F72D9FF4}" srcOrd="1" destOrd="0" presId="urn:microsoft.com/office/officeart/2005/8/layout/StepDownProcess"/>
    <dgm:cxn modelId="{60E22059-3F36-4D25-A36E-F3793E6CF473}" type="presParOf" srcId="{FD4A197F-20A4-4CDB-BB4F-BADF9B22B19E}" destId="{59FAA902-3155-4539-BB72-7C6D88913B6D}" srcOrd="2" destOrd="0" presId="urn:microsoft.com/office/officeart/2005/8/layout/StepDownProcess"/>
    <dgm:cxn modelId="{8B3D3D2E-153E-4DDA-86BD-CEF932E353A0}" type="presParOf" srcId="{B4D32A7C-6B30-4627-8D02-BE83F80E6D90}" destId="{832703CE-6E86-4392-9AA1-FD33DF534EBD}" srcOrd="5" destOrd="0" presId="urn:microsoft.com/office/officeart/2005/8/layout/StepDownProcess"/>
    <dgm:cxn modelId="{AB176A94-3F9A-43CA-998A-99FCA99DB419}" type="presParOf" srcId="{B4D32A7C-6B30-4627-8D02-BE83F80E6D90}" destId="{7ED692B7-8F8A-4070-A954-A133221BAF57}" srcOrd="6" destOrd="0" presId="urn:microsoft.com/office/officeart/2005/8/layout/StepDownProcess"/>
    <dgm:cxn modelId="{03863450-2626-4897-BF3E-A378C658EBE4}" type="presParOf" srcId="{7ED692B7-8F8A-4070-A954-A133221BAF57}" destId="{F9BCC088-CA2E-40FF-BFF1-B40D0C36483A}"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0DDF7F3-1749-474C-930F-111FBB62413E}"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D20B3279-0922-4B7D-8267-E4DB86940F91}">
      <dgm:prSet custT="1"/>
      <dgm:spPr>
        <a:solidFill>
          <a:srgbClr val="FFC000">
            <a:lumMod val="75000"/>
          </a:srgbClr>
        </a:solidFill>
        <a:ln w="12700" cap="flat" cmpd="sng" algn="ctr">
          <a:solidFill>
            <a:prstClr val="white">
              <a:hueOff val="0"/>
              <a:satOff val="0"/>
              <a:lumOff val="0"/>
              <a:alphaOff val="0"/>
            </a:prstClr>
          </a:solidFill>
          <a:prstDash val="solid"/>
          <a:miter lim="800000"/>
        </a:ln>
        <a:effectLst/>
      </dgm:spPr>
      <dgm:t>
        <a:bodyPr spcFirstLastPara="0" vert="horz" wrap="square" lIns="34290" tIns="34290" rIns="34290" bIns="34290" numCol="1" spcCol="1270" anchor="ctr" anchorCtr="0"/>
        <a:lstStyle/>
        <a:p>
          <a:pPr marL="0" lvl="0" indent="0" algn="ctr" defTabSz="400050">
            <a:lnSpc>
              <a:spcPct val="90000"/>
            </a:lnSpc>
            <a:spcBef>
              <a:spcPct val="0"/>
            </a:spcBef>
            <a:spcAft>
              <a:spcPct val="35000"/>
            </a:spcAft>
            <a:buNone/>
          </a:pPr>
          <a:r>
            <a:rPr lang="en-IN" sz="900" kern="1200" dirty="0">
              <a:solidFill>
                <a:prstClr val="white"/>
              </a:solidFill>
              <a:latin typeface="Calibri" panose="020F0502020204030204"/>
              <a:ea typeface="+mn-ea"/>
              <a:cs typeface="+mn-cs"/>
            </a:rPr>
            <a:t>Count Rows</a:t>
          </a:r>
        </a:p>
      </dgm:t>
    </dgm:pt>
    <dgm:pt modelId="{43118520-3C10-4590-AC8F-09E7EA87FAF6}" type="parTrans" cxnId="{AC010E51-6431-4D82-8A14-12716AEC69F8}">
      <dgm:prSet/>
      <dgm:spPr/>
      <dgm:t>
        <a:bodyPr/>
        <a:lstStyle/>
        <a:p>
          <a:endParaRPr lang="en-IN"/>
        </a:p>
      </dgm:t>
    </dgm:pt>
    <dgm:pt modelId="{0141AA2F-83BF-4078-8D32-8C304113E5FB}" type="sibTrans" cxnId="{AC010E51-6431-4D82-8A14-12716AEC69F8}">
      <dgm:prSet/>
      <dgm:spPr/>
      <dgm:t>
        <a:bodyPr/>
        <a:lstStyle/>
        <a:p>
          <a:endParaRPr lang="en-IN"/>
        </a:p>
      </dgm:t>
    </dgm:pt>
    <dgm:pt modelId="{0B7F7310-C09C-4214-A41D-19B0BF033D8A}">
      <dgm:prSet/>
      <dgm:spPr/>
      <dgm:t>
        <a:bodyPr/>
        <a:lstStyle/>
        <a:p>
          <a:r>
            <a:rPr lang="en-GB" dirty="0"/>
            <a:t>We use this function to return the number of rows in the current table. The rows are replaced with the count </a:t>
          </a:r>
          <a:r>
            <a:rPr lang="en-IN" dirty="0"/>
            <a:t>of the rows</a:t>
          </a:r>
        </a:p>
      </dgm:t>
    </dgm:pt>
    <dgm:pt modelId="{261EDA26-7841-42B6-87AB-C668E2F6E622}" type="parTrans" cxnId="{D8D68D44-F5F3-4058-9567-4E6E91C162DB}">
      <dgm:prSet/>
      <dgm:spPr/>
      <dgm:t>
        <a:bodyPr/>
        <a:lstStyle/>
        <a:p>
          <a:endParaRPr lang="en-IN"/>
        </a:p>
      </dgm:t>
    </dgm:pt>
    <dgm:pt modelId="{82A46A7A-6123-4134-A966-EFA4809DAC45}" type="sibTrans" cxnId="{D8D68D44-F5F3-4058-9567-4E6E91C162DB}">
      <dgm:prSet/>
      <dgm:spPr/>
      <dgm:t>
        <a:bodyPr/>
        <a:lstStyle/>
        <a:p>
          <a:endParaRPr lang="en-IN"/>
        </a:p>
      </dgm:t>
    </dgm:pt>
    <dgm:pt modelId="{BC021005-A479-44D0-895B-6CA22EA30A13}">
      <dgm:prSet custT="1"/>
      <dgm:spPr>
        <a:solidFill>
          <a:srgbClr val="00B050"/>
        </a:solidFill>
        <a:ln w="12700" cap="flat" cmpd="sng" algn="ctr">
          <a:solidFill>
            <a:prstClr val="white">
              <a:hueOff val="0"/>
              <a:satOff val="0"/>
              <a:lumOff val="0"/>
              <a:alphaOff val="0"/>
            </a:prstClr>
          </a:solidFill>
          <a:prstDash val="solid"/>
          <a:miter lim="800000"/>
        </a:ln>
        <a:effectLst/>
      </dgm:spPr>
      <dgm:t>
        <a:bodyPr spcFirstLastPara="0" vert="horz" wrap="square" lIns="34290" tIns="34290" rIns="34290" bIns="34290" numCol="1" spcCol="1270" anchor="ctr" anchorCtr="0"/>
        <a:lstStyle/>
        <a:p>
          <a:pPr marL="0" lvl="0" indent="0" algn="ctr" defTabSz="400050">
            <a:lnSpc>
              <a:spcPct val="90000"/>
            </a:lnSpc>
            <a:spcBef>
              <a:spcPct val="0"/>
            </a:spcBef>
            <a:spcAft>
              <a:spcPct val="35000"/>
            </a:spcAft>
            <a:buNone/>
          </a:pPr>
          <a:r>
            <a:rPr lang="en-IN" sz="900" kern="1200" dirty="0">
              <a:solidFill>
                <a:prstClr val="white"/>
              </a:solidFill>
              <a:latin typeface="Calibri" panose="020F0502020204030204"/>
              <a:ea typeface="+mn-ea"/>
              <a:cs typeface="+mn-cs"/>
            </a:rPr>
            <a:t>Data Type</a:t>
          </a:r>
        </a:p>
      </dgm:t>
    </dgm:pt>
    <dgm:pt modelId="{5C433CCE-5D2B-4BA1-B79E-D7065CF0066A}" type="parTrans" cxnId="{CF2792F5-21DB-4FC7-BDFF-562E95720352}">
      <dgm:prSet/>
      <dgm:spPr/>
      <dgm:t>
        <a:bodyPr/>
        <a:lstStyle/>
        <a:p>
          <a:endParaRPr lang="en-IN"/>
        </a:p>
      </dgm:t>
    </dgm:pt>
    <dgm:pt modelId="{69B9F6ED-467F-4259-93F5-B43B5F304CF6}" type="sibTrans" cxnId="{CF2792F5-21DB-4FC7-BDFF-562E95720352}">
      <dgm:prSet/>
      <dgm:spPr/>
      <dgm:t>
        <a:bodyPr/>
        <a:lstStyle/>
        <a:p>
          <a:endParaRPr lang="en-IN"/>
        </a:p>
      </dgm:t>
    </dgm:pt>
    <dgm:pt modelId="{54B257C2-BBB7-4E80-9E22-5086485459C4}">
      <dgm:prSet/>
      <dgm:spPr/>
      <dgm:t>
        <a:bodyPr/>
        <a:lstStyle/>
        <a:p>
          <a:r>
            <a:rPr lang="en-GB" dirty="0"/>
            <a:t>The Data Type function is useful for formatting the columns where Power BI has incorrectly guessed the data type</a:t>
          </a:r>
          <a:endParaRPr lang="en-IN" dirty="0"/>
        </a:p>
      </dgm:t>
    </dgm:pt>
    <dgm:pt modelId="{04CEE620-FE88-46AD-88AB-08733BFEFF49}" type="parTrans" cxnId="{8E84298B-E115-489B-9F64-6BAA17BD004D}">
      <dgm:prSet/>
      <dgm:spPr/>
      <dgm:t>
        <a:bodyPr/>
        <a:lstStyle/>
        <a:p>
          <a:endParaRPr lang="en-IN"/>
        </a:p>
      </dgm:t>
    </dgm:pt>
    <dgm:pt modelId="{06592DA5-680E-446A-8F17-2CAB7E971343}" type="sibTrans" cxnId="{8E84298B-E115-489B-9F64-6BAA17BD004D}">
      <dgm:prSet/>
      <dgm:spPr/>
      <dgm:t>
        <a:bodyPr/>
        <a:lstStyle/>
        <a:p>
          <a:endParaRPr lang="en-IN"/>
        </a:p>
      </dgm:t>
    </dgm:pt>
    <dgm:pt modelId="{B4D32A7C-6B30-4627-8D02-BE83F80E6D90}" type="pres">
      <dgm:prSet presAssocID="{A0DDF7F3-1749-474C-930F-111FBB62413E}" presName="rootnode" presStyleCnt="0">
        <dgm:presLayoutVars>
          <dgm:chMax/>
          <dgm:chPref/>
          <dgm:dir/>
          <dgm:animLvl val="lvl"/>
        </dgm:presLayoutVars>
      </dgm:prSet>
      <dgm:spPr/>
    </dgm:pt>
    <dgm:pt modelId="{5546BC3B-1608-449D-962D-8631D35D2CBF}" type="pres">
      <dgm:prSet presAssocID="{D20B3279-0922-4B7D-8267-E4DB86940F91}" presName="composite" presStyleCnt="0"/>
      <dgm:spPr/>
    </dgm:pt>
    <dgm:pt modelId="{B3A2B5EF-71B5-45DF-A049-28A41F09927A}" type="pres">
      <dgm:prSet presAssocID="{D20B3279-0922-4B7D-8267-E4DB86940F91}" presName="bentUpArrow1" presStyleLbl="alignImgPlace1" presStyleIdx="0" presStyleCnt="3"/>
      <dgm:spPr/>
    </dgm:pt>
    <dgm:pt modelId="{AD56D8A5-F8BE-457A-B8E3-AFAF9907B683}" type="pres">
      <dgm:prSet presAssocID="{D20B3279-0922-4B7D-8267-E4DB86940F91}" presName="ParentText" presStyleLbl="node1" presStyleIdx="0" presStyleCnt="4">
        <dgm:presLayoutVars>
          <dgm:chMax val="1"/>
          <dgm:chPref val="1"/>
          <dgm:bulletEnabled val="1"/>
        </dgm:presLayoutVars>
      </dgm:prSet>
      <dgm:spPr>
        <a:xfrm>
          <a:off x="2992086" y="32541"/>
          <a:ext cx="1816915" cy="1271782"/>
        </a:xfrm>
        <a:prstGeom prst="roundRect">
          <a:avLst>
            <a:gd name="adj" fmla="val 16670"/>
          </a:avLst>
        </a:prstGeom>
      </dgm:spPr>
    </dgm:pt>
    <dgm:pt modelId="{4131FA05-9929-4664-A77D-5C82D2F9E8E2}" type="pres">
      <dgm:prSet presAssocID="{D20B3279-0922-4B7D-8267-E4DB86940F91}" presName="ChildText" presStyleLbl="revTx" presStyleIdx="0" presStyleCnt="3">
        <dgm:presLayoutVars>
          <dgm:chMax val="0"/>
          <dgm:chPref val="0"/>
          <dgm:bulletEnabled val="1"/>
        </dgm:presLayoutVars>
      </dgm:prSet>
      <dgm:spPr/>
    </dgm:pt>
    <dgm:pt modelId="{682B2FE2-4296-4B00-943D-50ADE2470619}" type="pres">
      <dgm:prSet presAssocID="{0141AA2F-83BF-4078-8D32-8C304113E5FB}" presName="sibTrans" presStyleCnt="0"/>
      <dgm:spPr/>
    </dgm:pt>
    <dgm:pt modelId="{2172A1D0-23A2-47B4-BC8F-0072CF51146D}" type="pres">
      <dgm:prSet presAssocID="{0B7F7310-C09C-4214-A41D-19B0BF033D8A}" presName="composite" presStyleCnt="0"/>
      <dgm:spPr/>
    </dgm:pt>
    <dgm:pt modelId="{4E56EE6B-5ED4-4935-9E8B-EF897E46142F}" type="pres">
      <dgm:prSet presAssocID="{0B7F7310-C09C-4214-A41D-19B0BF033D8A}" presName="bentUpArrow1" presStyleLbl="alignImgPlace1" presStyleIdx="1" presStyleCnt="3"/>
      <dgm:spPr/>
    </dgm:pt>
    <dgm:pt modelId="{16E82872-CD02-4872-A688-4BB3E4891682}" type="pres">
      <dgm:prSet presAssocID="{0B7F7310-C09C-4214-A41D-19B0BF033D8A}" presName="ParentText" presStyleLbl="node1" presStyleIdx="1" presStyleCnt="4">
        <dgm:presLayoutVars>
          <dgm:chMax val="1"/>
          <dgm:chPref val="1"/>
          <dgm:bulletEnabled val="1"/>
        </dgm:presLayoutVars>
      </dgm:prSet>
      <dgm:spPr/>
    </dgm:pt>
    <dgm:pt modelId="{7A985450-0299-4315-B95E-FEE0409281D0}" type="pres">
      <dgm:prSet presAssocID="{0B7F7310-C09C-4214-A41D-19B0BF033D8A}" presName="ChildText" presStyleLbl="revTx" presStyleIdx="1" presStyleCnt="3">
        <dgm:presLayoutVars>
          <dgm:chMax val="0"/>
          <dgm:chPref val="0"/>
          <dgm:bulletEnabled val="1"/>
        </dgm:presLayoutVars>
      </dgm:prSet>
      <dgm:spPr/>
    </dgm:pt>
    <dgm:pt modelId="{9B2C8CA4-CD22-4B22-86D6-A21D12A1BFAD}" type="pres">
      <dgm:prSet presAssocID="{82A46A7A-6123-4134-A966-EFA4809DAC45}" presName="sibTrans" presStyleCnt="0"/>
      <dgm:spPr/>
    </dgm:pt>
    <dgm:pt modelId="{4C1A9F73-FAB5-45CA-9AAB-5BEED47C0518}" type="pres">
      <dgm:prSet presAssocID="{BC021005-A479-44D0-895B-6CA22EA30A13}" presName="composite" presStyleCnt="0"/>
      <dgm:spPr/>
    </dgm:pt>
    <dgm:pt modelId="{30D4EB28-F058-41DE-8B4A-34FC52958F84}" type="pres">
      <dgm:prSet presAssocID="{BC021005-A479-44D0-895B-6CA22EA30A13}" presName="bentUpArrow1" presStyleLbl="alignImgPlace1" presStyleIdx="2" presStyleCnt="3"/>
      <dgm:spPr/>
    </dgm:pt>
    <dgm:pt modelId="{2A650B9D-1233-4BB3-8E70-B2233E8BA835}" type="pres">
      <dgm:prSet presAssocID="{BC021005-A479-44D0-895B-6CA22EA30A13}" presName="ParentText" presStyleLbl="node1" presStyleIdx="2" presStyleCnt="4">
        <dgm:presLayoutVars>
          <dgm:chMax val="1"/>
          <dgm:chPref val="1"/>
          <dgm:bulletEnabled val="1"/>
        </dgm:presLayoutVars>
      </dgm:prSet>
      <dgm:spPr>
        <a:xfrm>
          <a:off x="6004918" y="2889803"/>
          <a:ext cx="1816915" cy="1271782"/>
        </a:xfrm>
        <a:prstGeom prst="roundRect">
          <a:avLst>
            <a:gd name="adj" fmla="val 16670"/>
          </a:avLst>
        </a:prstGeom>
      </dgm:spPr>
    </dgm:pt>
    <dgm:pt modelId="{6B5EA31F-35C0-460C-98D2-9A7BC5E8D963}" type="pres">
      <dgm:prSet presAssocID="{BC021005-A479-44D0-895B-6CA22EA30A13}" presName="ChildText" presStyleLbl="revTx" presStyleIdx="2" presStyleCnt="3">
        <dgm:presLayoutVars>
          <dgm:chMax val="0"/>
          <dgm:chPref val="0"/>
          <dgm:bulletEnabled val="1"/>
        </dgm:presLayoutVars>
      </dgm:prSet>
      <dgm:spPr/>
    </dgm:pt>
    <dgm:pt modelId="{6F03A574-768F-4C1F-9F76-97E77426CC45}" type="pres">
      <dgm:prSet presAssocID="{69B9F6ED-467F-4259-93F5-B43B5F304CF6}" presName="sibTrans" presStyleCnt="0"/>
      <dgm:spPr/>
    </dgm:pt>
    <dgm:pt modelId="{A0CDAFA8-0EC6-4669-9DCC-94E401D6E509}" type="pres">
      <dgm:prSet presAssocID="{54B257C2-BBB7-4E80-9E22-5086485459C4}" presName="composite" presStyleCnt="0"/>
      <dgm:spPr/>
    </dgm:pt>
    <dgm:pt modelId="{3184B879-5793-4CE2-937D-A78C74FA23B5}" type="pres">
      <dgm:prSet presAssocID="{54B257C2-BBB7-4E80-9E22-5086485459C4}" presName="ParentText" presStyleLbl="node1" presStyleIdx="3" presStyleCnt="4">
        <dgm:presLayoutVars>
          <dgm:chMax val="1"/>
          <dgm:chPref val="1"/>
          <dgm:bulletEnabled val="1"/>
        </dgm:presLayoutVars>
      </dgm:prSet>
      <dgm:spPr/>
    </dgm:pt>
  </dgm:ptLst>
  <dgm:cxnLst>
    <dgm:cxn modelId="{D8D68D44-F5F3-4058-9567-4E6E91C162DB}" srcId="{A0DDF7F3-1749-474C-930F-111FBB62413E}" destId="{0B7F7310-C09C-4214-A41D-19B0BF033D8A}" srcOrd="1" destOrd="0" parTransId="{261EDA26-7841-42B6-87AB-C668E2F6E622}" sibTransId="{82A46A7A-6123-4134-A966-EFA4809DAC45}"/>
    <dgm:cxn modelId="{AC010E51-6431-4D82-8A14-12716AEC69F8}" srcId="{A0DDF7F3-1749-474C-930F-111FBB62413E}" destId="{D20B3279-0922-4B7D-8267-E4DB86940F91}" srcOrd="0" destOrd="0" parTransId="{43118520-3C10-4590-AC8F-09E7EA87FAF6}" sibTransId="{0141AA2F-83BF-4078-8D32-8C304113E5FB}"/>
    <dgm:cxn modelId="{ECDBB483-0CFE-4ABF-8BF1-ECE1645A077D}" type="presOf" srcId="{BC021005-A479-44D0-895B-6CA22EA30A13}" destId="{2A650B9D-1233-4BB3-8E70-B2233E8BA835}" srcOrd="0" destOrd="0" presId="urn:microsoft.com/office/officeart/2005/8/layout/StepDownProcess"/>
    <dgm:cxn modelId="{8E84298B-E115-489B-9F64-6BAA17BD004D}" srcId="{A0DDF7F3-1749-474C-930F-111FBB62413E}" destId="{54B257C2-BBB7-4E80-9E22-5086485459C4}" srcOrd="3" destOrd="0" parTransId="{04CEE620-FE88-46AD-88AB-08733BFEFF49}" sibTransId="{06592DA5-680E-446A-8F17-2CAB7E971343}"/>
    <dgm:cxn modelId="{37609A8D-D275-4164-8D72-C9FE66DFF7AB}" type="presOf" srcId="{54B257C2-BBB7-4E80-9E22-5086485459C4}" destId="{3184B879-5793-4CE2-937D-A78C74FA23B5}" srcOrd="0" destOrd="0" presId="urn:microsoft.com/office/officeart/2005/8/layout/StepDownProcess"/>
    <dgm:cxn modelId="{75500090-A9E7-4BA0-A04A-6EF5C5630C7A}" type="presOf" srcId="{D20B3279-0922-4B7D-8267-E4DB86940F91}" destId="{AD56D8A5-F8BE-457A-B8E3-AFAF9907B683}" srcOrd="0" destOrd="0" presId="urn:microsoft.com/office/officeart/2005/8/layout/StepDownProcess"/>
    <dgm:cxn modelId="{B131429C-0D2A-46F5-ADAF-32468399B323}" type="presOf" srcId="{0B7F7310-C09C-4214-A41D-19B0BF033D8A}" destId="{16E82872-CD02-4872-A688-4BB3E4891682}" srcOrd="0" destOrd="0" presId="urn:microsoft.com/office/officeart/2005/8/layout/StepDownProcess"/>
    <dgm:cxn modelId="{E1FF12CA-0362-489A-9CB2-42ABFC7F4C5B}" type="presOf" srcId="{A0DDF7F3-1749-474C-930F-111FBB62413E}" destId="{B4D32A7C-6B30-4627-8D02-BE83F80E6D90}" srcOrd="0" destOrd="0" presId="urn:microsoft.com/office/officeart/2005/8/layout/StepDownProcess"/>
    <dgm:cxn modelId="{CF2792F5-21DB-4FC7-BDFF-562E95720352}" srcId="{A0DDF7F3-1749-474C-930F-111FBB62413E}" destId="{BC021005-A479-44D0-895B-6CA22EA30A13}" srcOrd="2" destOrd="0" parTransId="{5C433CCE-5D2B-4BA1-B79E-D7065CF0066A}" sibTransId="{69B9F6ED-467F-4259-93F5-B43B5F304CF6}"/>
    <dgm:cxn modelId="{7E375189-2804-4771-A578-206CA05AEDD9}" type="presParOf" srcId="{B4D32A7C-6B30-4627-8D02-BE83F80E6D90}" destId="{5546BC3B-1608-449D-962D-8631D35D2CBF}" srcOrd="0" destOrd="0" presId="urn:microsoft.com/office/officeart/2005/8/layout/StepDownProcess"/>
    <dgm:cxn modelId="{1EF3C781-7E16-4CA5-B542-2791BEFB739E}" type="presParOf" srcId="{5546BC3B-1608-449D-962D-8631D35D2CBF}" destId="{B3A2B5EF-71B5-45DF-A049-28A41F09927A}" srcOrd="0" destOrd="0" presId="urn:microsoft.com/office/officeart/2005/8/layout/StepDownProcess"/>
    <dgm:cxn modelId="{2859CBC8-F4A2-4EEB-A01E-DB4672EFE2CF}" type="presParOf" srcId="{5546BC3B-1608-449D-962D-8631D35D2CBF}" destId="{AD56D8A5-F8BE-457A-B8E3-AFAF9907B683}" srcOrd="1" destOrd="0" presId="urn:microsoft.com/office/officeart/2005/8/layout/StepDownProcess"/>
    <dgm:cxn modelId="{306526A6-8964-430F-B451-FE1F7EA5AE73}" type="presParOf" srcId="{5546BC3B-1608-449D-962D-8631D35D2CBF}" destId="{4131FA05-9929-4664-A77D-5C82D2F9E8E2}" srcOrd="2" destOrd="0" presId="urn:microsoft.com/office/officeart/2005/8/layout/StepDownProcess"/>
    <dgm:cxn modelId="{1C59770E-ED6F-4FCC-A1B9-4B5C4DB09426}" type="presParOf" srcId="{B4D32A7C-6B30-4627-8D02-BE83F80E6D90}" destId="{682B2FE2-4296-4B00-943D-50ADE2470619}" srcOrd="1" destOrd="0" presId="urn:microsoft.com/office/officeart/2005/8/layout/StepDownProcess"/>
    <dgm:cxn modelId="{5BCBDDA9-E724-4523-B04A-BA11947FCE76}" type="presParOf" srcId="{B4D32A7C-6B30-4627-8D02-BE83F80E6D90}" destId="{2172A1D0-23A2-47B4-BC8F-0072CF51146D}" srcOrd="2" destOrd="0" presId="urn:microsoft.com/office/officeart/2005/8/layout/StepDownProcess"/>
    <dgm:cxn modelId="{BE0F7447-EE0C-4D55-9906-0DAB70F7CCA1}" type="presParOf" srcId="{2172A1D0-23A2-47B4-BC8F-0072CF51146D}" destId="{4E56EE6B-5ED4-4935-9E8B-EF897E46142F}" srcOrd="0" destOrd="0" presId="urn:microsoft.com/office/officeart/2005/8/layout/StepDownProcess"/>
    <dgm:cxn modelId="{EBEF8512-8AAB-42BA-BA42-D526C5F2E0A5}" type="presParOf" srcId="{2172A1D0-23A2-47B4-BC8F-0072CF51146D}" destId="{16E82872-CD02-4872-A688-4BB3E4891682}" srcOrd="1" destOrd="0" presId="urn:microsoft.com/office/officeart/2005/8/layout/StepDownProcess"/>
    <dgm:cxn modelId="{4DBEA8D1-3828-4507-82E2-863CF9CC5ED6}" type="presParOf" srcId="{2172A1D0-23A2-47B4-BC8F-0072CF51146D}" destId="{7A985450-0299-4315-B95E-FEE0409281D0}" srcOrd="2" destOrd="0" presId="urn:microsoft.com/office/officeart/2005/8/layout/StepDownProcess"/>
    <dgm:cxn modelId="{F3DBEA45-B80A-4FA6-8F38-14D39F37CA35}" type="presParOf" srcId="{B4D32A7C-6B30-4627-8D02-BE83F80E6D90}" destId="{9B2C8CA4-CD22-4B22-86D6-A21D12A1BFAD}" srcOrd="3" destOrd="0" presId="urn:microsoft.com/office/officeart/2005/8/layout/StepDownProcess"/>
    <dgm:cxn modelId="{FBC013B7-F6AD-458D-843C-B3AB77047485}" type="presParOf" srcId="{B4D32A7C-6B30-4627-8D02-BE83F80E6D90}" destId="{4C1A9F73-FAB5-45CA-9AAB-5BEED47C0518}" srcOrd="4" destOrd="0" presId="urn:microsoft.com/office/officeart/2005/8/layout/StepDownProcess"/>
    <dgm:cxn modelId="{971334CB-A85A-4A37-9AAC-5E696E6430C8}" type="presParOf" srcId="{4C1A9F73-FAB5-45CA-9AAB-5BEED47C0518}" destId="{30D4EB28-F058-41DE-8B4A-34FC52958F84}" srcOrd="0" destOrd="0" presId="urn:microsoft.com/office/officeart/2005/8/layout/StepDownProcess"/>
    <dgm:cxn modelId="{332D4936-FBB5-4C2E-B410-685DDEBD1256}" type="presParOf" srcId="{4C1A9F73-FAB5-45CA-9AAB-5BEED47C0518}" destId="{2A650B9D-1233-4BB3-8E70-B2233E8BA835}" srcOrd="1" destOrd="0" presId="urn:microsoft.com/office/officeart/2005/8/layout/StepDownProcess"/>
    <dgm:cxn modelId="{17B57CFF-73E3-4E91-AC60-887D3F044F46}" type="presParOf" srcId="{4C1A9F73-FAB5-45CA-9AAB-5BEED47C0518}" destId="{6B5EA31F-35C0-460C-98D2-9A7BC5E8D963}" srcOrd="2" destOrd="0" presId="urn:microsoft.com/office/officeart/2005/8/layout/StepDownProcess"/>
    <dgm:cxn modelId="{70A13EAC-A2A9-42E1-A686-6D7313DCA0D3}" type="presParOf" srcId="{B4D32A7C-6B30-4627-8D02-BE83F80E6D90}" destId="{6F03A574-768F-4C1F-9F76-97E77426CC45}" srcOrd="5" destOrd="0" presId="urn:microsoft.com/office/officeart/2005/8/layout/StepDownProcess"/>
    <dgm:cxn modelId="{86E40FA1-7983-4ABC-BDF9-2FCA4BA8B375}" type="presParOf" srcId="{B4D32A7C-6B30-4627-8D02-BE83F80E6D90}" destId="{A0CDAFA8-0EC6-4669-9DCC-94E401D6E509}" srcOrd="6" destOrd="0" presId="urn:microsoft.com/office/officeart/2005/8/layout/StepDownProcess"/>
    <dgm:cxn modelId="{49146951-34E6-45D9-99EC-0EEF1B44A4CB}" type="presParOf" srcId="{A0CDAFA8-0EC6-4669-9DCC-94E401D6E509}" destId="{3184B879-5793-4CE2-937D-A78C74FA23B5}"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0DDF7F3-1749-474C-930F-111FBB62413E}"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E98FC9E5-6A73-4B59-8C4E-0B3EB04B4A72}">
      <dgm:prSet/>
      <dgm:spPr>
        <a:solidFill>
          <a:schemeClr val="accent4">
            <a:lumMod val="75000"/>
          </a:schemeClr>
        </a:solidFill>
      </dgm:spPr>
      <dgm:t>
        <a:bodyPr/>
        <a:lstStyle/>
        <a:p>
          <a:r>
            <a:rPr lang="en-IN" dirty="0"/>
            <a:t>Rename</a:t>
          </a:r>
        </a:p>
      </dgm:t>
    </dgm:pt>
    <dgm:pt modelId="{B0CCFAD6-B4E3-4866-BF3F-1FD1A66AE74A}" type="parTrans" cxnId="{DA540F77-A04D-4AAE-857E-CBB8142A8734}">
      <dgm:prSet/>
      <dgm:spPr/>
      <dgm:t>
        <a:bodyPr/>
        <a:lstStyle/>
        <a:p>
          <a:endParaRPr lang="en-IN"/>
        </a:p>
      </dgm:t>
    </dgm:pt>
    <dgm:pt modelId="{24AB340A-DBB5-4CC0-860D-65F3C350D011}" type="sibTrans" cxnId="{DA540F77-A04D-4AAE-857E-CBB8142A8734}">
      <dgm:prSet/>
      <dgm:spPr/>
      <dgm:t>
        <a:bodyPr/>
        <a:lstStyle/>
        <a:p>
          <a:endParaRPr lang="en-IN"/>
        </a:p>
      </dgm:t>
    </dgm:pt>
    <dgm:pt modelId="{68D537E9-40E6-42C6-BDA6-3C9323CF39DE}">
      <dgm:prSet/>
      <dgm:spPr/>
      <dgm:t>
        <a:bodyPr/>
        <a:lstStyle/>
        <a:p>
          <a:r>
            <a:rPr lang="en-GB" dirty="0"/>
            <a:t>To rename a column, we select the column in the table and click on Rename from the Any Column group, or we can right-click on the column and then click on Rename</a:t>
          </a:r>
          <a:endParaRPr lang="en-IN" dirty="0"/>
        </a:p>
      </dgm:t>
    </dgm:pt>
    <dgm:pt modelId="{E24B35AF-1330-4FFD-BD2D-FA095C839588}" type="parTrans" cxnId="{8D3138FF-87AC-4660-A19F-624EAC0397FD}">
      <dgm:prSet/>
      <dgm:spPr/>
      <dgm:t>
        <a:bodyPr/>
        <a:lstStyle/>
        <a:p>
          <a:endParaRPr lang="en-IN"/>
        </a:p>
      </dgm:t>
    </dgm:pt>
    <dgm:pt modelId="{B28EAE95-590A-47F2-9928-8F2A17652E8F}" type="sibTrans" cxnId="{8D3138FF-87AC-4660-A19F-624EAC0397FD}">
      <dgm:prSet/>
      <dgm:spPr/>
      <dgm:t>
        <a:bodyPr/>
        <a:lstStyle/>
        <a:p>
          <a:endParaRPr lang="en-IN"/>
        </a:p>
      </dgm:t>
    </dgm:pt>
    <dgm:pt modelId="{75421DCD-912A-4E35-BEAC-3E45E9EE8CFD}">
      <dgm:prSet custT="1"/>
      <dgm:spPr>
        <a:solidFill>
          <a:srgbClr val="00B050"/>
        </a:solidFill>
        <a:ln w="12700" cap="flat" cmpd="sng" algn="ctr">
          <a:solidFill>
            <a:prstClr val="white">
              <a:hueOff val="0"/>
              <a:satOff val="0"/>
              <a:lumOff val="0"/>
              <a:alphaOff val="0"/>
            </a:prstClr>
          </a:solidFill>
          <a:prstDash val="solid"/>
          <a:miter lim="800000"/>
        </a:ln>
        <a:effectLst/>
      </dgm:spPr>
      <dgm:t>
        <a:bodyPr spcFirstLastPara="0" vert="horz" wrap="square" lIns="34290" tIns="34290" rIns="34290" bIns="34290" numCol="1" spcCol="1270" anchor="ctr" anchorCtr="0"/>
        <a:lstStyle/>
        <a:p>
          <a:pPr marL="0" lvl="0" indent="0" algn="ctr" defTabSz="400050">
            <a:lnSpc>
              <a:spcPct val="90000"/>
            </a:lnSpc>
            <a:spcBef>
              <a:spcPct val="0"/>
            </a:spcBef>
            <a:spcAft>
              <a:spcPct val="35000"/>
            </a:spcAft>
            <a:buNone/>
          </a:pPr>
          <a:r>
            <a:rPr lang="en-IN" sz="900" kern="1200" dirty="0">
              <a:solidFill>
                <a:prstClr val="white"/>
              </a:solidFill>
              <a:latin typeface="Calibri" panose="020F0502020204030204"/>
              <a:ea typeface="+mn-ea"/>
              <a:cs typeface="+mn-cs"/>
            </a:rPr>
            <a:t>Detect Data Type</a:t>
          </a:r>
        </a:p>
      </dgm:t>
    </dgm:pt>
    <dgm:pt modelId="{7F7A86F4-8C39-4D5B-B68F-6FB27A919885}" type="parTrans" cxnId="{5D32878C-5D97-4042-B3DB-FEEEE03267C1}">
      <dgm:prSet/>
      <dgm:spPr/>
      <dgm:t>
        <a:bodyPr/>
        <a:lstStyle/>
        <a:p>
          <a:endParaRPr lang="en-IN"/>
        </a:p>
      </dgm:t>
    </dgm:pt>
    <dgm:pt modelId="{266CFF8C-E326-4B56-9D56-2953294CF84E}" type="sibTrans" cxnId="{5D32878C-5D97-4042-B3DB-FEEEE03267C1}">
      <dgm:prSet/>
      <dgm:spPr/>
      <dgm:t>
        <a:bodyPr/>
        <a:lstStyle/>
        <a:p>
          <a:endParaRPr lang="en-IN"/>
        </a:p>
      </dgm:t>
    </dgm:pt>
    <dgm:pt modelId="{4079B19D-B070-4D3F-9559-3339CD26D3A6}">
      <dgm:prSet/>
      <dgm:spPr/>
      <dgm:t>
        <a:bodyPr/>
        <a:lstStyle/>
        <a:p>
          <a:r>
            <a:rPr lang="en-GB" dirty="0"/>
            <a:t>We can select one or more columns and use the built- in data type detection function. Power Bl uses this function to automatically correct the wrongly guessed </a:t>
          </a:r>
          <a:r>
            <a:rPr lang="en-IN" dirty="0"/>
            <a:t>data types.</a:t>
          </a:r>
        </a:p>
      </dgm:t>
    </dgm:pt>
    <dgm:pt modelId="{D8767775-5516-4C8E-AE6D-22196A5FA9C5}" type="parTrans" cxnId="{43D7225C-5435-4AF9-86E2-D6E9F40E7711}">
      <dgm:prSet/>
      <dgm:spPr/>
      <dgm:t>
        <a:bodyPr/>
        <a:lstStyle/>
        <a:p>
          <a:endParaRPr lang="en-IN"/>
        </a:p>
      </dgm:t>
    </dgm:pt>
    <dgm:pt modelId="{B76985BB-F231-4A77-9AA1-82F2C339E6BD}" type="sibTrans" cxnId="{43D7225C-5435-4AF9-86E2-D6E9F40E7711}">
      <dgm:prSet/>
      <dgm:spPr/>
      <dgm:t>
        <a:bodyPr/>
        <a:lstStyle/>
        <a:p>
          <a:endParaRPr lang="en-IN"/>
        </a:p>
      </dgm:t>
    </dgm:pt>
    <dgm:pt modelId="{B4D32A7C-6B30-4627-8D02-BE83F80E6D90}" type="pres">
      <dgm:prSet presAssocID="{A0DDF7F3-1749-474C-930F-111FBB62413E}" presName="rootnode" presStyleCnt="0">
        <dgm:presLayoutVars>
          <dgm:chMax/>
          <dgm:chPref/>
          <dgm:dir/>
          <dgm:animLvl val="lvl"/>
        </dgm:presLayoutVars>
      </dgm:prSet>
      <dgm:spPr/>
    </dgm:pt>
    <dgm:pt modelId="{FFF1AC2F-2DE9-4BE5-95D6-1F395D4601AE}" type="pres">
      <dgm:prSet presAssocID="{E98FC9E5-6A73-4B59-8C4E-0B3EB04B4A72}" presName="composite" presStyleCnt="0"/>
      <dgm:spPr/>
    </dgm:pt>
    <dgm:pt modelId="{DF4F0A87-9CF6-49F4-A2A8-55F4A79E83E1}" type="pres">
      <dgm:prSet presAssocID="{E98FC9E5-6A73-4B59-8C4E-0B3EB04B4A72}" presName="bentUpArrow1" presStyleLbl="alignImgPlace1" presStyleIdx="0" presStyleCnt="3"/>
      <dgm:spPr/>
    </dgm:pt>
    <dgm:pt modelId="{872C4AEA-41AD-4313-BF48-F2CD6BFA7F6F}" type="pres">
      <dgm:prSet presAssocID="{E98FC9E5-6A73-4B59-8C4E-0B3EB04B4A72}" presName="ParentText" presStyleLbl="node1" presStyleIdx="0" presStyleCnt="4">
        <dgm:presLayoutVars>
          <dgm:chMax val="1"/>
          <dgm:chPref val="1"/>
          <dgm:bulletEnabled val="1"/>
        </dgm:presLayoutVars>
      </dgm:prSet>
      <dgm:spPr/>
    </dgm:pt>
    <dgm:pt modelId="{B4D6CA52-2078-4EA7-840E-C4374BFEE65E}" type="pres">
      <dgm:prSet presAssocID="{E98FC9E5-6A73-4B59-8C4E-0B3EB04B4A72}" presName="ChildText" presStyleLbl="revTx" presStyleIdx="0" presStyleCnt="3">
        <dgm:presLayoutVars>
          <dgm:chMax val="0"/>
          <dgm:chPref val="0"/>
          <dgm:bulletEnabled val="1"/>
        </dgm:presLayoutVars>
      </dgm:prSet>
      <dgm:spPr/>
    </dgm:pt>
    <dgm:pt modelId="{F486AFC3-B6EC-4BAB-975D-362AD5E184D7}" type="pres">
      <dgm:prSet presAssocID="{24AB340A-DBB5-4CC0-860D-65F3C350D011}" presName="sibTrans" presStyleCnt="0"/>
      <dgm:spPr/>
    </dgm:pt>
    <dgm:pt modelId="{3F13B5AA-1043-444C-AE2C-6ED65006E749}" type="pres">
      <dgm:prSet presAssocID="{68D537E9-40E6-42C6-BDA6-3C9323CF39DE}" presName="composite" presStyleCnt="0"/>
      <dgm:spPr/>
    </dgm:pt>
    <dgm:pt modelId="{0F9B3604-772C-4FE3-8753-0C7B05B16033}" type="pres">
      <dgm:prSet presAssocID="{68D537E9-40E6-42C6-BDA6-3C9323CF39DE}" presName="bentUpArrow1" presStyleLbl="alignImgPlace1" presStyleIdx="1" presStyleCnt="3"/>
      <dgm:spPr/>
    </dgm:pt>
    <dgm:pt modelId="{E922B81C-357A-45F3-96C7-B5658E49230F}" type="pres">
      <dgm:prSet presAssocID="{68D537E9-40E6-42C6-BDA6-3C9323CF39DE}" presName="ParentText" presStyleLbl="node1" presStyleIdx="1" presStyleCnt="4">
        <dgm:presLayoutVars>
          <dgm:chMax val="1"/>
          <dgm:chPref val="1"/>
          <dgm:bulletEnabled val="1"/>
        </dgm:presLayoutVars>
      </dgm:prSet>
      <dgm:spPr/>
    </dgm:pt>
    <dgm:pt modelId="{61C63DD2-4167-463F-8A8C-A1C9BEC071A1}" type="pres">
      <dgm:prSet presAssocID="{68D537E9-40E6-42C6-BDA6-3C9323CF39DE}" presName="ChildText" presStyleLbl="revTx" presStyleIdx="1" presStyleCnt="3">
        <dgm:presLayoutVars>
          <dgm:chMax val="0"/>
          <dgm:chPref val="0"/>
          <dgm:bulletEnabled val="1"/>
        </dgm:presLayoutVars>
      </dgm:prSet>
      <dgm:spPr/>
    </dgm:pt>
    <dgm:pt modelId="{7087D023-685C-415C-AE2E-CAF00C387CC2}" type="pres">
      <dgm:prSet presAssocID="{B28EAE95-590A-47F2-9928-8F2A17652E8F}" presName="sibTrans" presStyleCnt="0"/>
      <dgm:spPr/>
    </dgm:pt>
    <dgm:pt modelId="{DB5D7AD8-B5A2-4B64-8F8C-98E1A832128E}" type="pres">
      <dgm:prSet presAssocID="{75421DCD-912A-4E35-BEAC-3E45E9EE8CFD}" presName="composite" presStyleCnt="0"/>
      <dgm:spPr/>
    </dgm:pt>
    <dgm:pt modelId="{8C8FB903-8000-4BFF-8085-8482BA741F64}" type="pres">
      <dgm:prSet presAssocID="{75421DCD-912A-4E35-BEAC-3E45E9EE8CFD}" presName="bentUpArrow1" presStyleLbl="alignImgPlace1" presStyleIdx="2" presStyleCnt="3"/>
      <dgm:spPr/>
    </dgm:pt>
    <dgm:pt modelId="{19BD2198-C135-457A-8917-093CAAD675C8}" type="pres">
      <dgm:prSet presAssocID="{75421DCD-912A-4E35-BEAC-3E45E9EE8CFD}" presName="ParentText" presStyleLbl="node1" presStyleIdx="2" presStyleCnt="4">
        <dgm:presLayoutVars>
          <dgm:chMax val="1"/>
          <dgm:chPref val="1"/>
          <dgm:bulletEnabled val="1"/>
        </dgm:presLayoutVars>
      </dgm:prSet>
      <dgm:spPr>
        <a:xfrm>
          <a:off x="6004918" y="2889803"/>
          <a:ext cx="1816915" cy="1271782"/>
        </a:xfrm>
        <a:prstGeom prst="roundRect">
          <a:avLst>
            <a:gd name="adj" fmla="val 16670"/>
          </a:avLst>
        </a:prstGeom>
      </dgm:spPr>
    </dgm:pt>
    <dgm:pt modelId="{2005E6A6-2B87-4BB8-975A-2E45D6136139}" type="pres">
      <dgm:prSet presAssocID="{75421DCD-912A-4E35-BEAC-3E45E9EE8CFD}" presName="ChildText" presStyleLbl="revTx" presStyleIdx="2" presStyleCnt="3">
        <dgm:presLayoutVars>
          <dgm:chMax val="0"/>
          <dgm:chPref val="0"/>
          <dgm:bulletEnabled val="1"/>
        </dgm:presLayoutVars>
      </dgm:prSet>
      <dgm:spPr/>
    </dgm:pt>
    <dgm:pt modelId="{13C8E51C-F1BD-4FC3-B765-5BEA76B6E82C}" type="pres">
      <dgm:prSet presAssocID="{266CFF8C-E326-4B56-9D56-2953294CF84E}" presName="sibTrans" presStyleCnt="0"/>
      <dgm:spPr/>
    </dgm:pt>
    <dgm:pt modelId="{DC50BFE3-4917-494B-BF45-6F7F6CC9CD75}" type="pres">
      <dgm:prSet presAssocID="{4079B19D-B070-4D3F-9559-3339CD26D3A6}" presName="composite" presStyleCnt="0"/>
      <dgm:spPr/>
    </dgm:pt>
    <dgm:pt modelId="{EAC07FC8-8B08-4A06-96EA-47D1F69D8C4D}" type="pres">
      <dgm:prSet presAssocID="{4079B19D-B070-4D3F-9559-3339CD26D3A6}" presName="ParentText" presStyleLbl="node1" presStyleIdx="3" presStyleCnt="4">
        <dgm:presLayoutVars>
          <dgm:chMax val="1"/>
          <dgm:chPref val="1"/>
          <dgm:bulletEnabled val="1"/>
        </dgm:presLayoutVars>
      </dgm:prSet>
      <dgm:spPr/>
    </dgm:pt>
  </dgm:ptLst>
  <dgm:cxnLst>
    <dgm:cxn modelId="{3B952D1B-951C-450F-9309-E4082A6FD432}" type="presOf" srcId="{4079B19D-B070-4D3F-9559-3339CD26D3A6}" destId="{EAC07FC8-8B08-4A06-96EA-47D1F69D8C4D}" srcOrd="0" destOrd="0" presId="urn:microsoft.com/office/officeart/2005/8/layout/StepDownProcess"/>
    <dgm:cxn modelId="{43D7225C-5435-4AF9-86E2-D6E9F40E7711}" srcId="{A0DDF7F3-1749-474C-930F-111FBB62413E}" destId="{4079B19D-B070-4D3F-9559-3339CD26D3A6}" srcOrd="3" destOrd="0" parTransId="{D8767775-5516-4C8E-AE6D-22196A5FA9C5}" sibTransId="{B76985BB-F231-4A77-9AA1-82F2C339E6BD}"/>
    <dgm:cxn modelId="{DA540F77-A04D-4AAE-857E-CBB8142A8734}" srcId="{A0DDF7F3-1749-474C-930F-111FBB62413E}" destId="{E98FC9E5-6A73-4B59-8C4E-0B3EB04B4A72}" srcOrd="0" destOrd="0" parTransId="{B0CCFAD6-B4E3-4866-BF3F-1FD1A66AE74A}" sibTransId="{24AB340A-DBB5-4CC0-860D-65F3C350D011}"/>
    <dgm:cxn modelId="{5D32878C-5D97-4042-B3DB-FEEEE03267C1}" srcId="{A0DDF7F3-1749-474C-930F-111FBB62413E}" destId="{75421DCD-912A-4E35-BEAC-3E45E9EE8CFD}" srcOrd="2" destOrd="0" parTransId="{7F7A86F4-8C39-4D5B-B68F-6FB27A919885}" sibTransId="{266CFF8C-E326-4B56-9D56-2953294CF84E}"/>
    <dgm:cxn modelId="{F684D7B6-09BF-41DB-8392-013C7FDB373E}" type="presOf" srcId="{75421DCD-912A-4E35-BEAC-3E45E9EE8CFD}" destId="{19BD2198-C135-457A-8917-093CAAD675C8}" srcOrd="0" destOrd="0" presId="urn:microsoft.com/office/officeart/2005/8/layout/StepDownProcess"/>
    <dgm:cxn modelId="{E1FF12CA-0362-489A-9CB2-42ABFC7F4C5B}" type="presOf" srcId="{A0DDF7F3-1749-474C-930F-111FBB62413E}" destId="{B4D32A7C-6B30-4627-8D02-BE83F80E6D90}" srcOrd="0" destOrd="0" presId="urn:microsoft.com/office/officeart/2005/8/layout/StepDownProcess"/>
    <dgm:cxn modelId="{457B86CC-4943-4CA0-A032-1A88D7849EA7}" type="presOf" srcId="{E98FC9E5-6A73-4B59-8C4E-0B3EB04B4A72}" destId="{872C4AEA-41AD-4313-BF48-F2CD6BFA7F6F}" srcOrd="0" destOrd="0" presId="urn:microsoft.com/office/officeart/2005/8/layout/StepDownProcess"/>
    <dgm:cxn modelId="{4122E5D0-4478-41BA-A338-25F6A6C3E3D4}" type="presOf" srcId="{68D537E9-40E6-42C6-BDA6-3C9323CF39DE}" destId="{E922B81C-357A-45F3-96C7-B5658E49230F}" srcOrd="0" destOrd="0" presId="urn:microsoft.com/office/officeart/2005/8/layout/StepDownProcess"/>
    <dgm:cxn modelId="{8D3138FF-87AC-4660-A19F-624EAC0397FD}" srcId="{A0DDF7F3-1749-474C-930F-111FBB62413E}" destId="{68D537E9-40E6-42C6-BDA6-3C9323CF39DE}" srcOrd="1" destOrd="0" parTransId="{E24B35AF-1330-4FFD-BD2D-FA095C839588}" sibTransId="{B28EAE95-590A-47F2-9928-8F2A17652E8F}"/>
    <dgm:cxn modelId="{8640EBFD-ADC4-4E53-BA4E-C076ADE84994}" type="presParOf" srcId="{B4D32A7C-6B30-4627-8D02-BE83F80E6D90}" destId="{FFF1AC2F-2DE9-4BE5-95D6-1F395D4601AE}" srcOrd="0" destOrd="0" presId="urn:microsoft.com/office/officeart/2005/8/layout/StepDownProcess"/>
    <dgm:cxn modelId="{F779096C-F45D-48B0-959A-F1F297DB2AC0}" type="presParOf" srcId="{FFF1AC2F-2DE9-4BE5-95D6-1F395D4601AE}" destId="{DF4F0A87-9CF6-49F4-A2A8-55F4A79E83E1}" srcOrd="0" destOrd="0" presId="urn:microsoft.com/office/officeart/2005/8/layout/StepDownProcess"/>
    <dgm:cxn modelId="{CEB35122-B074-4FF2-AF12-BEE4060AD700}" type="presParOf" srcId="{FFF1AC2F-2DE9-4BE5-95D6-1F395D4601AE}" destId="{872C4AEA-41AD-4313-BF48-F2CD6BFA7F6F}" srcOrd="1" destOrd="0" presId="urn:microsoft.com/office/officeart/2005/8/layout/StepDownProcess"/>
    <dgm:cxn modelId="{B2E549A4-DB8F-40F7-B45B-E87D60755F17}" type="presParOf" srcId="{FFF1AC2F-2DE9-4BE5-95D6-1F395D4601AE}" destId="{B4D6CA52-2078-4EA7-840E-C4374BFEE65E}" srcOrd="2" destOrd="0" presId="urn:microsoft.com/office/officeart/2005/8/layout/StepDownProcess"/>
    <dgm:cxn modelId="{2C55DCBE-3FDF-46C3-9CA9-AB265CF1EC36}" type="presParOf" srcId="{B4D32A7C-6B30-4627-8D02-BE83F80E6D90}" destId="{F486AFC3-B6EC-4BAB-975D-362AD5E184D7}" srcOrd="1" destOrd="0" presId="urn:microsoft.com/office/officeart/2005/8/layout/StepDownProcess"/>
    <dgm:cxn modelId="{18E9B401-9EEA-4378-A6EE-A333C82AD080}" type="presParOf" srcId="{B4D32A7C-6B30-4627-8D02-BE83F80E6D90}" destId="{3F13B5AA-1043-444C-AE2C-6ED65006E749}" srcOrd="2" destOrd="0" presId="urn:microsoft.com/office/officeart/2005/8/layout/StepDownProcess"/>
    <dgm:cxn modelId="{99125EC3-41F6-448D-8C01-7DA7CB81B05A}" type="presParOf" srcId="{3F13B5AA-1043-444C-AE2C-6ED65006E749}" destId="{0F9B3604-772C-4FE3-8753-0C7B05B16033}" srcOrd="0" destOrd="0" presId="urn:microsoft.com/office/officeart/2005/8/layout/StepDownProcess"/>
    <dgm:cxn modelId="{032677BC-A63F-4113-B991-25CFC44C4729}" type="presParOf" srcId="{3F13B5AA-1043-444C-AE2C-6ED65006E749}" destId="{E922B81C-357A-45F3-96C7-B5658E49230F}" srcOrd="1" destOrd="0" presId="urn:microsoft.com/office/officeart/2005/8/layout/StepDownProcess"/>
    <dgm:cxn modelId="{43EF7C12-4E7E-452C-B2EB-1DE95B9C8070}" type="presParOf" srcId="{3F13B5AA-1043-444C-AE2C-6ED65006E749}" destId="{61C63DD2-4167-463F-8A8C-A1C9BEC071A1}" srcOrd="2" destOrd="0" presId="urn:microsoft.com/office/officeart/2005/8/layout/StepDownProcess"/>
    <dgm:cxn modelId="{4AC90D34-672E-4072-A5F6-B51219753294}" type="presParOf" srcId="{B4D32A7C-6B30-4627-8D02-BE83F80E6D90}" destId="{7087D023-685C-415C-AE2E-CAF00C387CC2}" srcOrd="3" destOrd="0" presId="urn:microsoft.com/office/officeart/2005/8/layout/StepDownProcess"/>
    <dgm:cxn modelId="{34F59A0D-6085-4387-834A-16B5AD5754D9}" type="presParOf" srcId="{B4D32A7C-6B30-4627-8D02-BE83F80E6D90}" destId="{DB5D7AD8-B5A2-4B64-8F8C-98E1A832128E}" srcOrd="4" destOrd="0" presId="urn:microsoft.com/office/officeart/2005/8/layout/StepDownProcess"/>
    <dgm:cxn modelId="{ADE1DFEF-B2DA-4B9F-B56B-1B7FFCC7CD57}" type="presParOf" srcId="{DB5D7AD8-B5A2-4B64-8F8C-98E1A832128E}" destId="{8C8FB903-8000-4BFF-8085-8482BA741F64}" srcOrd="0" destOrd="0" presId="urn:microsoft.com/office/officeart/2005/8/layout/StepDownProcess"/>
    <dgm:cxn modelId="{4F6465B4-AB98-4651-9A7C-650F119D5212}" type="presParOf" srcId="{DB5D7AD8-B5A2-4B64-8F8C-98E1A832128E}" destId="{19BD2198-C135-457A-8917-093CAAD675C8}" srcOrd="1" destOrd="0" presId="urn:microsoft.com/office/officeart/2005/8/layout/StepDownProcess"/>
    <dgm:cxn modelId="{C16A93D6-ACAD-4CA0-9015-FC1D3E9E1F5C}" type="presParOf" srcId="{DB5D7AD8-B5A2-4B64-8F8C-98E1A832128E}" destId="{2005E6A6-2B87-4BB8-975A-2E45D6136139}" srcOrd="2" destOrd="0" presId="urn:microsoft.com/office/officeart/2005/8/layout/StepDownProcess"/>
    <dgm:cxn modelId="{026AA196-9DA4-4B8D-8976-57F6952B19D6}" type="presParOf" srcId="{B4D32A7C-6B30-4627-8D02-BE83F80E6D90}" destId="{13C8E51C-F1BD-4FC3-B765-5BEA76B6E82C}" srcOrd="5" destOrd="0" presId="urn:microsoft.com/office/officeart/2005/8/layout/StepDownProcess"/>
    <dgm:cxn modelId="{0F07BAF0-166B-45A3-A883-43E0B7178D00}" type="presParOf" srcId="{B4D32A7C-6B30-4627-8D02-BE83F80E6D90}" destId="{DC50BFE3-4917-494B-BF45-6F7F6CC9CD75}" srcOrd="6" destOrd="0" presId="urn:microsoft.com/office/officeart/2005/8/layout/StepDownProcess"/>
    <dgm:cxn modelId="{01689CB7-BCCA-4C23-A6CE-3375A4A08A97}" type="presParOf" srcId="{DC50BFE3-4917-494B-BF45-6F7F6CC9CD75}" destId="{EAC07FC8-8B08-4A06-96EA-47D1F69D8C4D}"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0DDF7F3-1749-474C-930F-111FBB62413E}"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E98FC9E5-6A73-4B59-8C4E-0B3EB04B4A72}">
      <dgm:prSet/>
      <dgm:spPr>
        <a:solidFill>
          <a:schemeClr val="accent4">
            <a:lumMod val="75000"/>
          </a:schemeClr>
        </a:solidFill>
      </dgm:spPr>
      <dgm:t>
        <a:bodyPr/>
        <a:lstStyle/>
        <a:p>
          <a:r>
            <a:rPr lang="en-IN" dirty="0"/>
            <a:t>Replace Values &amp; Replace Errors</a:t>
          </a:r>
        </a:p>
      </dgm:t>
    </dgm:pt>
    <dgm:pt modelId="{B0CCFAD6-B4E3-4866-BF3F-1FD1A66AE74A}" type="parTrans" cxnId="{DA540F77-A04D-4AAE-857E-CBB8142A8734}">
      <dgm:prSet/>
      <dgm:spPr/>
      <dgm:t>
        <a:bodyPr/>
        <a:lstStyle/>
        <a:p>
          <a:endParaRPr lang="en-IN"/>
        </a:p>
      </dgm:t>
    </dgm:pt>
    <dgm:pt modelId="{24AB340A-DBB5-4CC0-860D-65F3C350D011}" type="sibTrans" cxnId="{DA540F77-A04D-4AAE-857E-CBB8142A8734}">
      <dgm:prSet/>
      <dgm:spPr/>
      <dgm:t>
        <a:bodyPr/>
        <a:lstStyle/>
        <a:p>
          <a:endParaRPr lang="en-IN"/>
        </a:p>
      </dgm:t>
    </dgm:pt>
    <dgm:pt modelId="{D1E37C13-3B0E-4C13-A181-D880FF045709}">
      <dgm:prSet/>
      <dgm:spPr/>
      <dgm:t>
        <a:bodyPr/>
        <a:lstStyle/>
        <a:p>
          <a:r>
            <a:rPr lang="en-GB" dirty="0"/>
            <a:t>With these two functions, we can very quickly replace a value or an error in a column with another value. Both functions can work on one or more columns</a:t>
          </a:r>
          <a:endParaRPr lang="en-IN" dirty="0"/>
        </a:p>
      </dgm:t>
    </dgm:pt>
    <dgm:pt modelId="{450BCEB6-27E2-4DAD-B97F-BBAD7825F442}" type="parTrans" cxnId="{4938A623-41D7-4E4B-979C-52E0B60A6497}">
      <dgm:prSet/>
      <dgm:spPr/>
      <dgm:t>
        <a:bodyPr/>
        <a:lstStyle/>
        <a:p>
          <a:endParaRPr lang="en-IN"/>
        </a:p>
      </dgm:t>
    </dgm:pt>
    <dgm:pt modelId="{8BFD9690-0B41-47B1-9AF2-82F57CE1CA47}" type="sibTrans" cxnId="{4938A623-41D7-4E4B-979C-52E0B60A6497}">
      <dgm:prSet/>
      <dgm:spPr/>
      <dgm:t>
        <a:bodyPr/>
        <a:lstStyle/>
        <a:p>
          <a:endParaRPr lang="en-IN"/>
        </a:p>
      </dgm:t>
    </dgm:pt>
    <dgm:pt modelId="{37378B02-CBDF-495F-8630-C43CF67E4277}">
      <dgm:prSet custT="1"/>
      <dgm:spPr>
        <a:solidFill>
          <a:srgbClr val="00B050"/>
        </a:solidFill>
        <a:ln w="12700" cap="flat" cmpd="sng" algn="ctr">
          <a:solidFill>
            <a:prstClr val="white">
              <a:hueOff val="0"/>
              <a:satOff val="0"/>
              <a:lumOff val="0"/>
              <a:alphaOff val="0"/>
            </a:prstClr>
          </a:solidFill>
          <a:prstDash val="solid"/>
          <a:miter lim="800000"/>
        </a:ln>
        <a:effectLst/>
      </dgm:spPr>
      <dgm:t>
        <a:bodyPr spcFirstLastPara="0" vert="horz" wrap="square" lIns="34290" tIns="34290" rIns="34290" bIns="34290" numCol="1" spcCol="1270" anchor="ctr" anchorCtr="0"/>
        <a:lstStyle/>
        <a:p>
          <a:pPr marL="0" lvl="0" indent="0" algn="ctr" defTabSz="400050">
            <a:lnSpc>
              <a:spcPct val="90000"/>
            </a:lnSpc>
            <a:spcBef>
              <a:spcPct val="0"/>
            </a:spcBef>
            <a:spcAft>
              <a:spcPct val="35000"/>
            </a:spcAft>
            <a:buNone/>
          </a:pPr>
          <a:r>
            <a:rPr lang="en-IN" sz="900" kern="1200" dirty="0">
              <a:solidFill>
                <a:prstClr val="white"/>
              </a:solidFill>
              <a:latin typeface="Calibri" panose="020F0502020204030204"/>
              <a:ea typeface="+mn-ea"/>
              <a:cs typeface="+mn-cs"/>
            </a:rPr>
            <a:t>Fill</a:t>
          </a:r>
        </a:p>
      </dgm:t>
    </dgm:pt>
    <dgm:pt modelId="{599BABFA-12AF-4C9A-900E-1057BB20BAE7}" type="parTrans" cxnId="{746779F7-B535-4310-A985-87BACD1AE37D}">
      <dgm:prSet/>
      <dgm:spPr/>
      <dgm:t>
        <a:bodyPr/>
        <a:lstStyle/>
        <a:p>
          <a:endParaRPr lang="en-IN"/>
        </a:p>
      </dgm:t>
    </dgm:pt>
    <dgm:pt modelId="{A66D2061-3D5A-4328-B919-7C17F31F4A74}" type="sibTrans" cxnId="{746779F7-B535-4310-A985-87BACD1AE37D}">
      <dgm:prSet/>
      <dgm:spPr/>
      <dgm:t>
        <a:bodyPr/>
        <a:lstStyle/>
        <a:p>
          <a:endParaRPr lang="en-IN"/>
        </a:p>
      </dgm:t>
    </dgm:pt>
    <dgm:pt modelId="{6EF1F326-736A-4195-8EE3-AAD83785447F}">
      <dgm:prSet/>
      <dgm:spPr/>
      <dgm:t>
        <a:bodyPr/>
        <a:lstStyle/>
        <a:p>
          <a:r>
            <a:rPr lang="en-GB" dirty="0"/>
            <a:t>We can use the Fill function to fill in the null values with values from adjacent cells either in an upward or in a downward direction. This function works only at the column level.</a:t>
          </a:r>
          <a:endParaRPr lang="en-IN" dirty="0"/>
        </a:p>
      </dgm:t>
    </dgm:pt>
    <dgm:pt modelId="{FE5A81E1-6680-4B65-ADA7-A133F6E01ECD}" type="parTrans" cxnId="{42B47786-7483-4F06-A75C-57786685C9BD}">
      <dgm:prSet/>
      <dgm:spPr/>
      <dgm:t>
        <a:bodyPr/>
        <a:lstStyle/>
        <a:p>
          <a:endParaRPr lang="en-IN"/>
        </a:p>
      </dgm:t>
    </dgm:pt>
    <dgm:pt modelId="{F768DD46-77E1-49A7-96DB-B5C303822E17}" type="sibTrans" cxnId="{42B47786-7483-4F06-A75C-57786685C9BD}">
      <dgm:prSet/>
      <dgm:spPr/>
      <dgm:t>
        <a:bodyPr/>
        <a:lstStyle/>
        <a:p>
          <a:endParaRPr lang="en-IN"/>
        </a:p>
      </dgm:t>
    </dgm:pt>
    <dgm:pt modelId="{B4D32A7C-6B30-4627-8D02-BE83F80E6D90}" type="pres">
      <dgm:prSet presAssocID="{A0DDF7F3-1749-474C-930F-111FBB62413E}" presName="rootnode" presStyleCnt="0">
        <dgm:presLayoutVars>
          <dgm:chMax/>
          <dgm:chPref/>
          <dgm:dir/>
          <dgm:animLvl val="lvl"/>
        </dgm:presLayoutVars>
      </dgm:prSet>
      <dgm:spPr/>
    </dgm:pt>
    <dgm:pt modelId="{FFF1AC2F-2DE9-4BE5-95D6-1F395D4601AE}" type="pres">
      <dgm:prSet presAssocID="{E98FC9E5-6A73-4B59-8C4E-0B3EB04B4A72}" presName="composite" presStyleCnt="0"/>
      <dgm:spPr/>
    </dgm:pt>
    <dgm:pt modelId="{DF4F0A87-9CF6-49F4-A2A8-55F4A79E83E1}" type="pres">
      <dgm:prSet presAssocID="{E98FC9E5-6A73-4B59-8C4E-0B3EB04B4A72}" presName="bentUpArrow1" presStyleLbl="alignImgPlace1" presStyleIdx="0" presStyleCnt="3"/>
      <dgm:spPr/>
    </dgm:pt>
    <dgm:pt modelId="{872C4AEA-41AD-4313-BF48-F2CD6BFA7F6F}" type="pres">
      <dgm:prSet presAssocID="{E98FC9E5-6A73-4B59-8C4E-0B3EB04B4A72}" presName="ParentText" presStyleLbl="node1" presStyleIdx="0" presStyleCnt="4">
        <dgm:presLayoutVars>
          <dgm:chMax val="1"/>
          <dgm:chPref val="1"/>
          <dgm:bulletEnabled val="1"/>
        </dgm:presLayoutVars>
      </dgm:prSet>
      <dgm:spPr/>
    </dgm:pt>
    <dgm:pt modelId="{B4D6CA52-2078-4EA7-840E-C4374BFEE65E}" type="pres">
      <dgm:prSet presAssocID="{E98FC9E5-6A73-4B59-8C4E-0B3EB04B4A72}" presName="ChildText" presStyleLbl="revTx" presStyleIdx="0" presStyleCnt="3">
        <dgm:presLayoutVars>
          <dgm:chMax val="0"/>
          <dgm:chPref val="0"/>
          <dgm:bulletEnabled val="1"/>
        </dgm:presLayoutVars>
      </dgm:prSet>
      <dgm:spPr/>
    </dgm:pt>
    <dgm:pt modelId="{F486AFC3-B6EC-4BAB-975D-362AD5E184D7}" type="pres">
      <dgm:prSet presAssocID="{24AB340A-DBB5-4CC0-860D-65F3C350D011}" presName="sibTrans" presStyleCnt="0"/>
      <dgm:spPr/>
    </dgm:pt>
    <dgm:pt modelId="{093D1F17-AAEC-43C0-8C1D-FAAA089A3B32}" type="pres">
      <dgm:prSet presAssocID="{D1E37C13-3B0E-4C13-A181-D880FF045709}" presName="composite" presStyleCnt="0"/>
      <dgm:spPr/>
    </dgm:pt>
    <dgm:pt modelId="{C6934162-4486-4F8F-BDCD-8A50300EE4DB}" type="pres">
      <dgm:prSet presAssocID="{D1E37C13-3B0E-4C13-A181-D880FF045709}" presName="bentUpArrow1" presStyleLbl="alignImgPlace1" presStyleIdx="1" presStyleCnt="3"/>
      <dgm:spPr/>
    </dgm:pt>
    <dgm:pt modelId="{843F9553-DE30-446D-ABAA-703EB46EB416}" type="pres">
      <dgm:prSet presAssocID="{D1E37C13-3B0E-4C13-A181-D880FF045709}" presName="ParentText" presStyleLbl="node1" presStyleIdx="1" presStyleCnt="4">
        <dgm:presLayoutVars>
          <dgm:chMax val="1"/>
          <dgm:chPref val="1"/>
          <dgm:bulletEnabled val="1"/>
        </dgm:presLayoutVars>
      </dgm:prSet>
      <dgm:spPr/>
    </dgm:pt>
    <dgm:pt modelId="{08D35E5C-6C26-4B8E-A350-53D13E782751}" type="pres">
      <dgm:prSet presAssocID="{D1E37C13-3B0E-4C13-A181-D880FF045709}" presName="ChildText" presStyleLbl="revTx" presStyleIdx="1" presStyleCnt="3">
        <dgm:presLayoutVars>
          <dgm:chMax val="0"/>
          <dgm:chPref val="0"/>
          <dgm:bulletEnabled val="1"/>
        </dgm:presLayoutVars>
      </dgm:prSet>
      <dgm:spPr/>
    </dgm:pt>
    <dgm:pt modelId="{B4A5B583-12BD-4F29-80CC-2DE463D5AC24}" type="pres">
      <dgm:prSet presAssocID="{8BFD9690-0B41-47B1-9AF2-82F57CE1CA47}" presName="sibTrans" presStyleCnt="0"/>
      <dgm:spPr/>
    </dgm:pt>
    <dgm:pt modelId="{93EBE9A4-16CD-41D8-B1CF-3272A1E18F07}" type="pres">
      <dgm:prSet presAssocID="{37378B02-CBDF-495F-8630-C43CF67E4277}" presName="composite" presStyleCnt="0"/>
      <dgm:spPr/>
    </dgm:pt>
    <dgm:pt modelId="{A0691C20-C41D-4160-9F5C-043874FBB53E}" type="pres">
      <dgm:prSet presAssocID="{37378B02-CBDF-495F-8630-C43CF67E4277}" presName="bentUpArrow1" presStyleLbl="alignImgPlace1" presStyleIdx="2" presStyleCnt="3"/>
      <dgm:spPr/>
    </dgm:pt>
    <dgm:pt modelId="{D58D26CB-147B-4779-8170-E8C464C8D3AC}" type="pres">
      <dgm:prSet presAssocID="{37378B02-CBDF-495F-8630-C43CF67E4277}" presName="ParentText" presStyleLbl="node1" presStyleIdx="2" presStyleCnt="4">
        <dgm:presLayoutVars>
          <dgm:chMax val="1"/>
          <dgm:chPref val="1"/>
          <dgm:bulletEnabled val="1"/>
        </dgm:presLayoutVars>
      </dgm:prSet>
      <dgm:spPr>
        <a:xfrm>
          <a:off x="6004918" y="2889803"/>
          <a:ext cx="1816915" cy="1271782"/>
        </a:xfrm>
        <a:prstGeom prst="roundRect">
          <a:avLst>
            <a:gd name="adj" fmla="val 16670"/>
          </a:avLst>
        </a:prstGeom>
      </dgm:spPr>
    </dgm:pt>
    <dgm:pt modelId="{EC028527-FB6B-4296-8CE5-9B45709E62DF}" type="pres">
      <dgm:prSet presAssocID="{37378B02-CBDF-495F-8630-C43CF67E4277}" presName="ChildText" presStyleLbl="revTx" presStyleIdx="2" presStyleCnt="3">
        <dgm:presLayoutVars>
          <dgm:chMax val="0"/>
          <dgm:chPref val="0"/>
          <dgm:bulletEnabled val="1"/>
        </dgm:presLayoutVars>
      </dgm:prSet>
      <dgm:spPr/>
    </dgm:pt>
    <dgm:pt modelId="{46D8BDAC-066E-4A60-8507-9AC03125E1AA}" type="pres">
      <dgm:prSet presAssocID="{A66D2061-3D5A-4328-B919-7C17F31F4A74}" presName="sibTrans" presStyleCnt="0"/>
      <dgm:spPr/>
    </dgm:pt>
    <dgm:pt modelId="{525272AB-B1C6-45C4-AA7A-7147F2081DEC}" type="pres">
      <dgm:prSet presAssocID="{6EF1F326-736A-4195-8EE3-AAD83785447F}" presName="composite" presStyleCnt="0"/>
      <dgm:spPr/>
    </dgm:pt>
    <dgm:pt modelId="{9BD8C18B-2BF3-4605-80F9-88103573E8EB}" type="pres">
      <dgm:prSet presAssocID="{6EF1F326-736A-4195-8EE3-AAD83785447F}" presName="ParentText" presStyleLbl="node1" presStyleIdx="3" presStyleCnt="4">
        <dgm:presLayoutVars>
          <dgm:chMax val="1"/>
          <dgm:chPref val="1"/>
          <dgm:bulletEnabled val="1"/>
        </dgm:presLayoutVars>
      </dgm:prSet>
      <dgm:spPr/>
    </dgm:pt>
  </dgm:ptLst>
  <dgm:cxnLst>
    <dgm:cxn modelId="{C94C5F17-0902-4011-AC6F-5AFE16EEC1DC}" type="presOf" srcId="{D1E37C13-3B0E-4C13-A181-D880FF045709}" destId="{843F9553-DE30-446D-ABAA-703EB46EB416}" srcOrd="0" destOrd="0" presId="urn:microsoft.com/office/officeart/2005/8/layout/StepDownProcess"/>
    <dgm:cxn modelId="{4938A623-41D7-4E4B-979C-52E0B60A6497}" srcId="{A0DDF7F3-1749-474C-930F-111FBB62413E}" destId="{D1E37C13-3B0E-4C13-A181-D880FF045709}" srcOrd="1" destOrd="0" parTransId="{450BCEB6-27E2-4DAD-B97F-BBAD7825F442}" sibTransId="{8BFD9690-0B41-47B1-9AF2-82F57CE1CA47}"/>
    <dgm:cxn modelId="{DA540F77-A04D-4AAE-857E-CBB8142A8734}" srcId="{A0DDF7F3-1749-474C-930F-111FBB62413E}" destId="{E98FC9E5-6A73-4B59-8C4E-0B3EB04B4A72}" srcOrd="0" destOrd="0" parTransId="{B0CCFAD6-B4E3-4866-BF3F-1FD1A66AE74A}" sibTransId="{24AB340A-DBB5-4CC0-860D-65F3C350D011}"/>
    <dgm:cxn modelId="{42B47786-7483-4F06-A75C-57786685C9BD}" srcId="{A0DDF7F3-1749-474C-930F-111FBB62413E}" destId="{6EF1F326-736A-4195-8EE3-AAD83785447F}" srcOrd="3" destOrd="0" parTransId="{FE5A81E1-6680-4B65-ADA7-A133F6E01ECD}" sibTransId="{F768DD46-77E1-49A7-96DB-B5C303822E17}"/>
    <dgm:cxn modelId="{015A5893-1C84-4709-B970-D24DB35B5CCC}" type="presOf" srcId="{37378B02-CBDF-495F-8630-C43CF67E4277}" destId="{D58D26CB-147B-4779-8170-E8C464C8D3AC}" srcOrd="0" destOrd="0" presId="urn:microsoft.com/office/officeart/2005/8/layout/StepDownProcess"/>
    <dgm:cxn modelId="{732262C2-B10E-4635-8ABD-7BCC46E3C5C3}" type="presOf" srcId="{6EF1F326-736A-4195-8EE3-AAD83785447F}" destId="{9BD8C18B-2BF3-4605-80F9-88103573E8EB}" srcOrd="0" destOrd="0" presId="urn:microsoft.com/office/officeart/2005/8/layout/StepDownProcess"/>
    <dgm:cxn modelId="{E1FF12CA-0362-489A-9CB2-42ABFC7F4C5B}" type="presOf" srcId="{A0DDF7F3-1749-474C-930F-111FBB62413E}" destId="{B4D32A7C-6B30-4627-8D02-BE83F80E6D90}" srcOrd="0" destOrd="0" presId="urn:microsoft.com/office/officeart/2005/8/layout/StepDownProcess"/>
    <dgm:cxn modelId="{457B86CC-4943-4CA0-A032-1A88D7849EA7}" type="presOf" srcId="{E98FC9E5-6A73-4B59-8C4E-0B3EB04B4A72}" destId="{872C4AEA-41AD-4313-BF48-F2CD6BFA7F6F}" srcOrd="0" destOrd="0" presId="urn:microsoft.com/office/officeart/2005/8/layout/StepDownProcess"/>
    <dgm:cxn modelId="{746779F7-B535-4310-A985-87BACD1AE37D}" srcId="{A0DDF7F3-1749-474C-930F-111FBB62413E}" destId="{37378B02-CBDF-495F-8630-C43CF67E4277}" srcOrd="2" destOrd="0" parTransId="{599BABFA-12AF-4C9A-900E-1057BB20BAE7}" sibTransId="{A66D2061-3D5A-4328-B919-7C17F31F4A74}"/>
    <dgm:cxn modelId="{8640EBFD-ADC4-4E53-BA4E-C076ADE84994}" type="presParOf" srcId="{B4D32A7C-6B30-4627-8D02-BE83F80E6D90}" destId="{FFF1AC2F-2DE9-4BE5-95D6-1F395D4601AE}" srcOrd="0" destOrd="0" presId="urn:microsoft.com/office/officeart/2005/8/layout/StepDownProcess"/>
    <dgm:cxn modelId="{F779096C-F45D-48B0-959A-F1F297DB2AC0}" type="presParOf" srcId="{FFF1AC2F-2DE9-4BE5-95D6-1F395D4601AE}" destId="{DF4F0A87-9CF6-49F4-A2A8-55F4A79E83E1}" srcOrd="0" destOrd="0" presId="urn:microsoft.com/office/officeart/2005/8/layout/StepDownProcess"/>
    <dgm:cxn modelId="{CEB35122-B074-4FF2-AF12-BEE4060AD700}" type="presParOf" srcId="{FFF1AC2F-2DE9-4BE5-95D6-1F395D4601AE}" destId="{872C4AEA-41AD-4313-BF48-F2CD6BFA7F6F}" srcOrd="1" destOrd="0" presId="urn:microsoft.com/office/officeart/2005/8/layout/StepDownProcess"/>
    <dgm:cxn modelId="{B2E549A4-DB8F-40F7-B45B-E87D60755F17}" type="presParOf" srcId="{FFF1AC2F-2DE9-4BE5-95D6-1F395D4601AE}" destId="{B4D6CA52-2078-4EA7-840E-C4374BFEE65E}" srcOrd="2" destOrd="0" presId="urn:microsoft.com/office/officeart/2005/8/layout/StepDownProcess"/>
    <dgm:cxn modelId="{2C55DCBE-3FDF-46C3-9CA9-AB265CF1EC36}" type="presParOf" srcId="{B4D32A7C-6B30-4627-8D02-BE83F80E6D90}" destId="{F486AFC3-B6EC-4BAB-975D-362AD5E184D7}" srcOrd="1" destOrd="0" presId="urn:microsoft.com/office/officeart/2005/8/layout/StepDownProcess"/>
    <dgm:cxn modelId="{34280DFB-4E73-4606-B820-976C3C7BD155}" type="presParOf" srcId="{B4D32A7C-6B30-4627-8D02-BE83F80E6D90}" destId="{093D1F17-AAEC-43C0-8C1D-FAAA089A3B32}" srcOrd="2" destOrd="0" presId="urn:microsoft.com/office/officeart/2005/8/layout/StepDownProcess"/>
    <dgm:cxn modelId="{2740A035-4518-43CE-BB05-D7F6441740A3}" type="presParOf" srcId="{093D1F17-AAEC-43C0-8C1D-FAAA089A3B32}" destId="{C6934162-4486-4F8F-BDCD-8A50300EE4DB}" srcOrd="0" destOrd="0" presId="urn:microsoft.com/office/officeart/2005/8/layout/StepDownProcess"/>
    <dgm:cxn modelId="{F7EF97BA-5B09-4AF2-883D-53251204FDFA}" type="presParOf" srcId="{093D1F17-AAEC-43C0-8C1D-FAAA089A3B32}" destId="{843F9553-DE30-446D-ABAA-703EB46EB416}" srcOrd="1" destOrd="0" presId="urn:microsoft.com/office/officeart/2005/8/layout/StepDownProcess"/>
    <dgm:cxn modelId="{B69FE0D5-8551-4795-8E5D-4160564606C7}" type="presParOf" srcId="{093D1F17-AAEC-43C0-8C1D-FAAA089A3B32}" destId="{08D35E5C-6C26-4B8E-A350-53D13E782751}" srcOrd="2" destOrd="0" presId="urn:microsoft.com/office/officeart/2005/8/layout/StepDownProcess"/>
    <dgm:cxn modelId="{AB119354-30C7-4D10-9073-E14F1A3B7331}" type="presParOf" srcId="{B4D32A7C-6B30-4627-8D02-BE83F80E6D90}" destId="{B4A5B583-12BD-4F29-80CC-2DE463D5AC24}" srcOrd="3" destOrd="0" presId="urn:microsoft.com/office/officeart/2005/8/layout/StepDownProcess"/>
    <dgm:cxn modelId="{3AD4A167-A508-4617-8905-8153CDBBFE14}" type="presParOf" srcId="{B4D32A7C-6B30-4627-8D02-BE83F80E6D90}" destId="{93EBE9A4-16CD-41D8-B1CF-3272A1E18F07}" srcOrd="4" destOrd="0" presId="urn:microsoft.com/office/officeart/2005/8/layout/StepDownProcess"/>
    <dgm:cxn modelId="{7C6A47B3-885C-4353-BFEF-4C964675D147}" type="presParOf" srcId="{93EBE9A4-16CD-41D8-B1CF-3272A1E18F07}" destId="{A0691C20-C41D-4160-9F5C-043874FBB53E}" srcOrd="0" destOrd="0" presId="urn:microsoft.com/office/officeart/2005/8/layout/StepDownProcess"/>
    <dgm:cxn modelId="{3895A3CE-314E-490C-87BA-2128D87D3404}" type="presParOf" srcId="{93EBE9A4-16CD-41D8-B1CF-3272A1E18F07}" destId="{D58D26CB-147B-4779-8170-E8C464C8D3AC}" srcOrd="1" destOrd="0" presId="urn:microsoft.com/office/officeart/2005/8/layout/StepDownProcess"/>
    <dgm:cxn modelId="{B1DC8B98-427E-4CA9-8227-90CE111897D0}" type="presParOf" srcId="{93EBE9A4-16CD-41D8-B1CF-3272A1E18F07}" destId="{EC028527-FB6B-4296-8CE5-9B45709E62DF}" srcOrd="2" destOrd="0" presId="urn:microsoft.com/office/officeart/2005/8/layout/StepDownProcess"/>
    <dgm:cxn modelId="{4B2A9763-D6C2-4FBC-8885-19A3DFA16598}" type="presParOf" srcId="{B4D32A7C-6B30-4627-8D02-BE83F80E6D90}" destId="{46D8BDAC-066E-4A60-8507-9AC03125E1AA}" srcOrd="5" destOrd="0" presId="urn:microsoft.com/office/officeart/2005/8/layout/StepDownProcess"/>
    <dgm:cxn modelId="{258AEFBD-AA1A-4A6C-965C-A69059C98F4F}" type="presParOf" srcId="{B4D32A7C-6B30-4627-8D02-BE83F80E6D90}" destId="{525272AB-B1C6-45C4-AA7A-7147F2081DEC}" srcOrd="6" destOrd="0" presId="urn:microsoft.com/office/officeart/2005/8/layout/StepDownProcess"/>
    <dgm:cxn modelId="{7DADFAFD-D0F2-4ACF-9E64-91597531E944}" type="presParOf" srcId="{525272AB-B1C6-45C4-AA7A-7147F2081DEC}" destId="{9BD8C18B-2BF3-4605-80F9-88103573E8EB}"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0DDF7F3-1749-474C-930F-111FBB62413E}"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IN"/>
        </a:p>
      </dgm:t>
    </dgm:pt>
    <dgm:pt modelId="{E98FC9E5-6A73-4B59-8C4E-0B3EB04B4A72}">
      <dgm:prSet/>
      <dgm:spPr>
        <a:solidFill>
          <a:schemeClr val="accent4">
            <a:lumMod val="75000"/>
          </a:schemeClr>
        </a:solidFill>
      </dgm:spPr>
      <dgm:t>
        <a:bodyPr/>
        <a:lstStyle/>
        <a:p>
          <a:r>
            <a:rPr lang="en-IN" dirty="0"/>
            <a:t>Pivot Column &amp; Unpivot Columns</a:t>
          </a:r>
        </a:p>
      </dgm:t>
    </dgm:pt>
    <dgm:pt modelId="{B0CCFAD6-B4E3-4866-BF3F-1FD1A66AE74A}" type="parTrans" cxnId="{DA540F77-A04D-4AAE-857E-CBB8142A8734}">
      <dgm:prSet/>
      <dgm:spPr/>
      <dgm:t>
        <a:bodyPr/>
        <a:lstStyle/>
        <a:p>
          <a:endParaRPr lang="en-IN"/>
        </a:p>
      </dgm:t>
    </dgm:pt>
    <dgm:pt modelId="{24AB340A-DBB5-4CC0-860D-65F3C350D011}" type="sibTrans" cxnId="{DA540F77-A04D-4AAE-857E-CBB8142A8734}">
      <dgm:prSet/>
      <dgm:spPr/>
      <dgm:t>
        <a:bodyPr/>
        <a:lstStyle/>
        <a:p>
          <a:endParaRPr lang="en-IN"/>
        </a:p>
      </dgm:t>
    </dgm:pt>
    <dgm:pt modelId="{20EFF192-D9B2-4AB3-9CD8-11F909FB1805}">
      <dgm:prSet/>
      <dgm:spPr/>
      <dgm:t>
        <a:bodyPr/>
        <a:lstStyle/>
        <a:p>
          <a:r>
            <a:rPr lang="en-GB" dirty="0"/>
            <a:t>The Pivot Column function takes in values from a selected column and uses them to create a new column. The Unpivot Columns function can also help with this but by converting the selected columns into attribute—value pairs</a:t>
          </a:r>
          <a:endParaRPr lang="en-IN" dirty="0"/>
        </a:p>
      </dgm:t>
    </dgm:pt>
    <dgm:pt modelId="{BF1B3139-0FF1-4930-8DCA-CF5BA9A6B856}" type="parTrans" cxnId="{7F01230F-5B4D-4B83-A0E9-B6322DC8390D}">
      <dgm:prSet/>
      <dgm:spPr/>
      <dgm:t>
        <a:bodyPr/>
        <a:lstStyle/>
        <a:p>
          <a:endParaRPr lang="en-IN"/>
        </a:p>
      </dgm:t>
    </dgm:pt>
    <dgm:pt modelId="{60D2F220-34C2-4D10-9D8C-F55B6A660233}" type="sibTrans" cxnId="{7F01230F-5B4D-4B83-A0E9-B6322DC8390D}">
      <dgm:prSet/>
      <dgm:spPr/>
      <dgm:t>
        <a:bodyPr/>
        <a:lstStyle/>
        <a:p>
          <a:endParaRPr lang="en-IN"/>
        </a:p>
      </dgm:t>
    </dgm:pt>
    <dgm:pt modelId="{1B349BB2-3CB7-4122-AAAC-1D197C5FD04F}">
      <dgm:prSet custT="1"/>
      <dgm:spPr>
        <a:solidFill>
          <a:srgbClr val="00B050"/>
        </a:solidFill>
        <a:ln w="12700" cap="flat" cmpd="sng" algn="ctr">
          <a:solidFill>
            <a:prstClr val="white">
              <a:hueOff val="0"/>
              <a:satOff val="0"/>
              <a:lumOff val="0"/>
              <a:alphaOff val="0"/>
            </a:prstClr>
          </a:solidFill>
          <a:prstDash val="solid"/>
          <a:miter lim="800000"/>
        </a:ln>
        <a:effectLst/>
      </dgm:spPr>
      <dgm:t>
        <a:bodyPr spcFirstLastPara="0" vert="horz" wrap="square" lIns="34290" tIns="34290" rIns="34290" bIns="34290" numCol="1" spcCol="1270" anchor="ctr" anchorCtr="0"/>
        <a:lstStyle/>
        <a:p>
          <a:pPr marL="0" lvl="0" indent="0" algn="ctr" defTabSz="400050">
            <a:lnSpc>
              <a:spcPct val="90000"/>
            </a:lnSpc>
            <a:spcBef>
              <a:spcPct val="0"/>
            </a:spcBef>
            <a:spcAft>
              <a:spcPct val="35000"/>
            </a:spcAft>
            <a:buNone/>
          </a:pPr>
          <a:r>
            <a:rPr lang="en-IN" sz="900" kern="1200" dirty="0">
              <a:solidFill>
                <a:prstClr val="white"/>
              </a:solidFill>
              <a:latin typeface="Calibri" panose="020F0502020204030204"/>
              <a:ea typeface="+mn-ea"/>
              <a:cs typeface="+mn-cs"/>
            </a:rPr>
            <a:t>Move</a:t>
          </a:r>
        </a:p>
      </dgm:t>
    </dgm:pt>
    <dgm:pt modelId="{1E2C4609-FCA8-408E-B5A8-85B8752907AD}" type="parTrans" cxnId="{B9A8154D-98F4-4BF0-9E08-99B2A7B2BB9C}">
      <dgm:prSet/>
      <dgm:spPr/>
      <dgm:t>
        <a:bodyPr/>
        <a:lstStyle/>
        <a:p>
          <a:endParaRPr lang="en-IN"/>
        </a:p>
      </dgm:t>
    </dgm:pt>
    <dgm:pt modelId="{F8888ECC-632B-4D15-85AC-1A0A06D4CB00}" type="sibTrans" cxnId="{B9A8154D-98F4-4BF0-9E08-99B2A7B2BB9C}">
      <dgm:prSet/>
      <dgm:spPr/>
      <dgm:t>
        <a:bodyPr/>
        <a:lstStyle/>
        <a:p>
          <a:endParaRPr lang="en-IN"/>
        </a:p>
      </dgm:t>
    </dgm:pt>
    <dgm:pt modelId="{8A93E271-D241-4BDB-8E6D-CD12BD77D1F1}">
      <dgm:prSet/>
      <dgm:spPr/>
      <dgm:t>
        <a:bodyPr/>
        <a:lstStyle/>
        <a:p>
          <a:r>
            <a:rPr lang="en-GB" dirty="0"/>
            <a:t>The Move function moves one or more columns to another location in the table. We can move the columns to the left, to the right, to the beginning, or to the end.</a:t>
          </a:r>
          <a:endParaRPr lang="en-IN" dirty="0"/>
        </a:p>
      </dgm:t>
    </dgm:pt>
    <dgm:pt modelId="{82EB6AAA-3081-440D-B546-3FB7C08D68AF}" type="parTrans" cxnId="{6EAE61C3-1642-4AA2-AE2A-9D0742588F87}">
      <dgm:prSet/>
      <dgm:spPr/>
      <dgm:t>
        <a:bodyPr/>
        <a:lstStyle/>
        <a:p>
          <a:endParaRPr lang="en-IN"/>
        </a:p>
      </dgm:t>
    </dgm:pt>
    <dgm:pt modelId="{FCC25C21-E295-4541-B09E-9838E19A4278}" type="sibTrans" cxnId="{6EAE61C3-1642-4AA2-AE2A-9D0742588F87}">
      <dgm:prSet/>
      <dgm:spPr/>
      <dgm:t>
        <a:bodyPr/>
        <a:lstStyle/>
        <a:p>
          <a:endParaRPr lang="en-IN"/>
        </a:p>
      </dgm:t>
    </dgm:pt>
    <dgm:pt modelId="{B4D32A7C-6B30-4627-8D02-BE83F80E6D90}" type="pres">
      <dgm:prSet presAssocID="{A0DDF7F3-1749-474C-930F-111FBB62413E}" presName="rootnode" presStyleCnt="0">
        <dgm:presLayoutVars>
          <dgm:chMax/>
          <dgm:chPref/>
          <dgm:dir/>
          <dgm:animLvl val="lvl"/>
        </dgm:presLayoutVars>
      </dgm:prSet>
      <dgm:spPr/>
    </dgm:pt>
    <dgm:pt modelId="{FFF1AC2F-2DE9-4BE5-95D6-1F395D4601AE}" type="pres">
      <dgm:prSet presAssocID="{E98FC9E5-6A73-4B59-8C4E-0B3EB04B4A72}" presName="composite" presStyleCnt="0"/>
      <dgm:spPr/>
    </dgm:pt>
    <dgm:pt modelId="{DF4F0A87-9CF6-49F4-A2A8-55F4A79E83E1}" type="pres">
      <dgm:prSet presAssocID="{E98FC9E5-6A73-4B59-8C4E-0B3EB04B4A72}" presName="bentUpArrow1" presStyleLbl="alignImgPlace1" presStyleIdx="0" presStyleCnt="3"/>
      <dgm:spPr/>
    </dgm:pt>
    <dgm:pt modelId="{872C4AEA-41AD-4313-BF48-F2CD6BFA7F6F}" type="pres">
      <dgm:prSet presAssocID="{E98FC9E5-6A73-4B59-8C4E-0B3EB04B4A72}" presName="ParentText" presStyleLbl="node1" presStyleIdx="0" presStyleCnt="4">
        <dgm:presLayoutVars>
          <dgm:chMax val="1"/>
          <dgm:chPref val="1"/>
          <dgm:bulletEnabled val="1"/>
        </dgm:presLayoutVars>
      </dgm:prSet>
      <dgm:spPr/>
    </dgm:pt>
    <dgm:pt modelId="{B4D6CA52-2078-4EA7-840E-C4374BFEE65E}" type="pres">
      <dgm:prSet presAssocID="{E98FC9E5-6A73-4B59-8C4E-0B3EB04B4A72}" presName="ChildText" presStyleLbl="revTx" presStyleIdx="0" presStyleCnt="3">
        <dgm:presLayoutVars>
          <dgm:chMax val="0"/>
          <dgm:chPref val="0"/>
          <dgm:bulletEnabled val="1"/>
        </dgm:presLayoutVars>
      </dgm:prSet>
      <dgm:spPr/>
    </dgm:pt>
    <dgm:pt modelId="{F486AFC3-B6EC-4BAB-975D-362AD5E184D7}" type="pres">
      <dgm:prSet presAssocID="{24AB340A-DBB5-4CC0-860D-65F3C350D011}" presName="sibTrans" presStyleCnt="0"/>
      <dgm:spPr/>
    </dgm:pt>
    <dgm:pt modelId="{59E82FA7-37E4-48EB-B565-F09B6AEA2EDD}" type="pres">
      <dgm:prSet presAssocID="{20EFF192-D9B2-4AB3-9CD8-11F909FB1805}" presName="composite" presStyleCnt="0"/>
      <dgm:spPr/>
    </dgm:pt>
    <dgm:pt modelId="{EC6191B1-112D-442A-AF9A-BF5654A90290}" type="pres">
      <dgm:prSet presAssocID="{20EFF192-D9B2-4AB3-9CD8-11F909FB1805}" presName="bentUpArrow1" presStyleLbl="alignImgPlace1" presStyleIdx="1" presStyleCnt="3"/>
      <dgm:spPr/>
    </dgm:pt>
    <dgm:pt modelId="{42C81C28-543D-4ED0-9712-EA96137117A8}" type="pres">
      <dgm:prSet presAssocID="{20EFF192-D9B2-4AB3-9CD8-11F909FB1805}" presName="ParentText" presStyleLbl="node1" presStyleIdx="1" presStyleCnt="4">
        <dgm:presLayoutVars>
          <dgm:chMax val="1"/>
          <dgm:chPref val="1"/>
          <dgm:bulletEnabled val="1"/>
        </dgm:presLayoutVars>
      </dgm:prSet>
      <dgm:spPr/>
    </dgm:pt>
    <dgm:pt modelId="{AA00BE12-9462-40A5-B1DC-12F3FA3F99AE}" type="pres">
      <dgm:prSet presAssocID="{20EFF192-D9B2-4AB3-9CD8-11F909FB1805}" presName="ChildText" presStyleLbl="revTx" presStyleIdx="1" presStyleCnt="3">
        <dgm:presLayoutVars>
          <dgm:chMax val="0"/>
          <dgm:chPref val="0"/>
          <dgm:bulletEnabled val="1"/>
        </dgm:presLayoutVars>
      </dgm:prSet>
      <dgm:spPr/>
    </dgm:pt>
    <dgm:pt modelId="{EE6A260E-0BCA-4CC7-9BCE-8D65D905C1C2}" type="pres">
      <dgm:prSet presAssocID="{60D2F220-34C2-4D10-9D8C-F55B6A660233}" presName="sibTrans" presStyleCnt="0"/>
      <dgm:spPr/>
    </dgm:pt>
    <dgm:pt modelId="{A7E583ED-0B5C-4AB5-A1F9-836AB7DD8636}" type="pres">
      <dgm:prSet presAssocID="{1B349BB2-3CB7-4122-AAAC-1D197C5FD04F}" presName="composite" presStyleCnt="0"/>
      <dgm:spPr/>
    </dgm:pt>
    <dgm:pt modelId="{9838DB01-6276-4E20-98B2-BACF8FAED97D}" type="pres">
      <dgm:prSet presAssocID="{1B349BB2-3CB7-4122-AAAC-1D197C5FD04F}" presName="bentUpArrow1" presStyleLbl="alignImgPlace1" presStyleIdx="2" presStyleCnt="3"/>
      <dgm:spPr/>
    </dgm:pt>
    <dgm:pt modelId="{E06DDA5E-7C61-4FD4-9592-59D532711145}" type="pres">
      <dgm:prSet presAssocID="{1B349BB2-3CB7-4122-AAAC-1D197C5FD04F}" presName="ParentText" presStyleLbl="node1" presStyleIdx="2" presStyleCnt="4">
        <dgm:presLayoutVars>
          <dgm:chMax val="1"/>
          <dgm:chPref val="1"/>
          <dgm:bulletEnabled val="1"/>
        </dgm:presLayoutVars>
      </dgm:prSet>
      <dgm:spPr>
        <a:xfrm>
          <a:off x="6004918" y="2889803"/>
          <a:ext cx="1816915" cy="1271782"/>
        </a:xfrm>
        <a:prstGeom prst="roundRect">
          <a:avLst>
            <a:gd name="adj" fmla="val 16670"/>
          </a:avLst>
        </a:prstGeom>
      </dgm:spPr>
    </dgm:pt>
    <dgm:pt modelId="{1DD55EF5-4A2A-47B0-A8FC-8B5295531AAF}" type="pres">
      <dgm:prSet presAssocID="{1B349BB2-3CB7-4122-AAAC-1D197C5FD04F}" presName="ChildText" presStyleLbl="revTx" presStyleIdx="2" presStyleCnt="3">
        <dgm:presLayoutVars>
          <dgm:chMax val="0"/>
          <dgm:chPref val="0"/>
          <dgm:bulletEnabled val="1"/>
        </dgm:presLayoutVars>
      </dgm:prSet>
      <dgm:spPr/>
    </dgm:pt>
    <dgm:pt modelId="{BB3AA5C0-E8D3-41F5-B227-44DA7190DFB9}" type="pres">
      <dgm:prSet presAssocID="{F8888ECC-632B-4D15-85AC-1A0A06D4CB00}" presName="sibTrans" presStyleCnt="0"/>
      <dgm:spPr/>
    </dgm:pt>
    <dgm:pt modelId="{D4A93BD3-4612-40C2-8D60-4186C05DF51E}" type="pres">
      <dgm:prSet presAssocID="{8A93E271-D241-4BDB-8E6D-CD12BD77D1F1}" presName="composite" presStyleCnt="0"/>
      <dgm:spPr/>
    </dgm:pt>
    <dgm:pt modelId="{89FAB6AB-C751-4587-A15D-EC5382C1C6E5}" type="pres">
      <dgm:prSet presAssocID="{8A93E271-D241-4BDB-8E6D-CD12BD77D1F1}" presName="ParentText" presStyleLbl="node1" presStyleIdx="3" presStyleCnt="4">
        <dgm:presLayoutVars>
          <dgm:chMax val="1"/>
          <dgm:chPref val="1"/>
          <dgm:bulletEnabled val="1"/>
        </dgm:presLayoutVars>
      </dgm:prSet>
      <dgm:spPr/>
    </dgm:pt>
  </dgm:ptLst>
  <dgm:cxnLst>
    <dgm:cxn modelId="{7F01230F-5B4D-4B83-A0E9-B6322DC8390D}" srcId="{A0DDF7F3-1749-474C-930F-111FBB62413E}" destId="{20EFF192-D9B2-4AB3-9CD8-11F909FB1805}" srcOrd="1" destOrd="0" parTransId="{BF1B3139-0FF1-4930-8DCA-CF5BA9A6B856}" sibTransId="{60D2F220-34C2-4D10-9D8C-F55B6A660233}"/>
    <dgm:cxn modelId="{4D340F5D-E3F2-430B-AF2C-9238E4873BBD}" type="presOf" srcId="{8A93E271-D241-4BDB-8E6D-CD12BD77D1F1}" destId="{89FAB6AB-C751-4587-A15D-EC5382C1C6E5}" srcOrd="0" destOrd="0" presId="urn:microsoft.com/office/officeart/2005/8/layout/StepDownProcess"/>
    <dgm:cxn modelId="{34757866-61A6-4C43-8AE5-EFE3AEA8286C}" type="presOf" srcId="{1B349BB2-3CB7-4122-AAAC-1D197C5FD04F}" destId="{E06DDA5E-7C61-4FD4-9592-59D532711145}" srcOrd="0" destOrd="0" presId="urn:microsoft.com/office/officeart/2005/8/layout/StepDownProcess"/>
    <dgm:cxn modelId="{B9A8154D-98F4-4BF0-9E08-99B2A7B2BB9C}" srcId="{A0DDF7F3-1749-474C-930F-111FBB62413E}" destId="{1B349BB2-3CB7-4122-AAAC-1D197C5FD04F}" srcOrd="2" destOrd="0" parTransId="{1E2C4609-FCA8-408E-B5A8-85B8752907AD}" sibTransId="{F8888ECC-632B-4D15-85AC-1A0A06D4CB00}"/>
    <dgm:cxn modelId="{DA540F77-A04D-4AAE-857E-CBB8142A8734}" srcId="{A0DDF7F3-1749-474C-930F-111FBB62413E}" destId="{E98FC9E5-6A73-4B59-8C4E-0B3EB04B4A72}" srcOrd="0" destOrd="0" parTransId="{B0CCFAD6-B4E3-4866-BF3F-1FD1A66AE74A}" sibTransId="{24AB340A-DBB5-4CC0-860D-65F3C350D011}"/>
    <dgm:cxn modelId="{57AF02BB-7459-4004-8B4F-300A233979C1}" type="presOf" srcId="{20EFF192-D9B2-4AB3-9CD8-11F909FB1805}" destId="{42C81C28-543D-4ED0-9712-EA96137117A8}" srcOrd="0" destOrd="0" presId="urn:microsoft.com/office/officeart/2005/8/layout/StepDownProcess"/>
    <dgm:cxn modelId="{6EAE61C3-1642-4AA2-AE2A-9D0742588F87}" srcId="{A0DDF7F3-1749-474C-930F-111FBB62413E}" destId="{8A93E271-D241-4BDB-8E6D-CD12BD77D1F1}" srcOrd="3" destOrd="0" parTransId="{82EB6AAA-3081-440D-B546-3FB7C08D68AF}" sibTransId="{FCC25C21-E295-4541-B09E-9838E19A4278}"/>
    <dgm:cxn modelId="{E1FF12CA-0362-489A-9CB2-42ABFC7F4C5B}" type="presOf" srcId="{A0DDF7F3-1749-474C-930F-111FBB62413E}" destId="{B4D32A7C-6B30-4627-8D02-BE83F80E6D90}" srcOrd="0" destOrd="0" presId="urn:microsoft.com/office/officeart/2005/8/layout/StepDownProcess"/>
    <dgm:cxn modelId="{457B86CC-4943-4CA0-A032-1A88D7849EA7}" type="presOf" srcId="{E98FC9E5-6A73-4B59-8C4E-0B3EB04B4A72}" destId="{872C4AEA-41AD-4313-BF48-F2CD6BFA7F6F}" srcOrd="0" destOrd="0" presId="urn:microsoft.com/office/officeart/2005/8/layout/StepDownProcess"/>
    <dgm:cxn modelId="{8640EBFD-ADC4-4E53-BA4E-C076ADE84994}" type="presParOf" srcId="{B4D32A7C-6B30-4627-8D02-BE83F80E6D90}" destId="{FFF1AC2F-2DE9-4BE5-95D6-1F395D4601AE}" srcOrd="0" destOrd="0" presId="urn:microsoft.com/office/officeart/2005/8/layout/StepDownProcess"/>
    <dgm:cxn modelId="{F779096C-F45D-48B0-959A-F1F297DB2AC0}" type="presParOf" srcId="{FFF1AC2F-2DE9-4BE5-95D6-1F395D4601AE}" destId="{DF4F0A87-9CF6-49F4-A2A8-55F4A79E83E1}" srcOrd="0" destOrd="0" presId="urn:microsoft.com/office/officeart/2005/8/layout/StepDownProcess"/>
    <dgm:cxn modelId="{CEB35122-B074-4FF2-AF12-BEE4060AD700}" type="presParOf" srcId="{FFF1AC2F-2DE9-4BE5-95D6-1F395D4601AE}" destId="{872C4AEA-41AD-4313-BF48-F2CD6BFA7F6F}" srcOrd="1" destOrd="0" presId="urn:microsoft.com/office/officeart/2005/8/layout/StepDownProcess"/>
    <dgm:cxn modelId="{B2E549A4-DB8F-40F7-B45B-E87D60755F17}" type="presParOf" srcId="{FFF1AC2F-2DE9-4BE5-95D6-1F395D4601AE}" destId="{B4D6CA52-2078-4EA7-840E-C4374BFEE65E}" srcOrd="2" destOrd="0" presId="urn:microsoft.com/office/officeart/2005/8/layout/StepDownProcess"/>
    <dgm:cxn modelId="{2C55DCBE-3FDF-46C3-9CA9-AB265CF1EC36}" type="presParOf" srcId="{B4D32A7C-6B30-4627-8D02-BE83F80E6D90}" destId="{F486AFC3-B6EC-4BAB-975D-362AD5E184D7}" srcOrd="1" destOrd="0" presId="urn:microsoft.com/office/officeart/2005/8/layout/StepDownProcess"/>
    <dgm:cxn modelId="{8F104E1B-6E1E-4467-A920-24B99884C633}" type="presParOf" srcId="{B4D32A7C-6B30-4627-8D02-BE83F80E6D90}" destId="{59E82FA7-37E4-48EB-B565-F09B6AEA2EDD}" srcOrd="2" destOrd="0" presId="urn:microsoft.com/office/officeart/2005/8/layout/StepDownProcess"/>
    <dgm:cxn modelId="{243526AB-495C-4BAC-9C6E-2A89976276D5}" type="presParOf" srcId="{59E82FA7-37E4-48EB-B565-F09B6AEA2EDD}" destId="{EC6191B1-112D-442A-AF9A-BF5654A90290}" srcOrd="0" destOrd="0" presId="urn:microsoft.com/office/officeart/2005/8/layout/StepDownProcess"/>
    <dgm:cxn modelId="{CE77F22A-F1E4-4398-9A42-DF937BCCB6A1}" type="presParOf" srcId="{59E82FA7-37E4-48EB-B565-F09B6AEA2EDD}" destId="{42C81C28-543D-4ED0-9712-EA96137117A8}" srcOrd="1" destOrd="0" presId="urn:microsoft.com/office/officeart/2005/8/layout/StepDownProcess"/>
    <dgm:cxn modelId="{822AD213-8AD4-4D29-8DF3-6C85FBC8C6EC}" type="presParOf" srcId="{59E82FA7-37E4-48EB-B565-F09B6AEA2EDD}" destId="{AA00BE12-9462-40A5-B1DC-12F3FA3F99AE}" srcOrd="2" destOrd="0" presId="urn:microsoft.com/office/officeart/2005/8/layout/StepDownProcess"/>
    <dgm:cxn modelId="{60C361DC-6F8B-415B-93E3-C6C4D3763CEE}" type="presParOf" srcId="{B4D32A7C-6B30-4627-8D02-BE83F80E6D90}" destId="{EE6A260E-0BCA-4CC7-9BCE-8D65D905C1C2}" srcOrd="3" destOrd="0" presId="urn:microsoft.com/office/officeart/2005/8/layout/StepDownProcess"/>
    <dgm:cxn modelId="{53800EB2-A250-4ADB-8922-9C0FC9398CCC}" type="presParOf" srcId="{B4D32A7C-6B30-4627-8D02-BE83F80E6D90}" destId="{A7E583ED-0B5C-4AB5-A1F9-836AB7DD8636}" srcOrd="4" destOrd="0" presId="urn:microsoft.com/office/officeart/2005/8/layout/StepDownProcess"/>
    <dgm:cxn modelId="{02E1841D-35DA-4B7A-B87F-850B16F172E9}" type="presParOf" srcId="{A7E583ED-0B5C-4AB5-A1F9-836AB7DD8636}" destId="{9838DB01-6276-4E20-98B2-BACF8FAED97D}" srcOrd="0" destOrd="0" presId="urn:microsoft.com/office/officeart/2005/8/layout/StepDownProcess"/>
    <dgm:cxn modelId="{F81EC544-513D-435D-AA12-BF06B8DD7C07}" type="presParOf" srcId="{A7E583ED-0B5C-4AB5-A1F9-836AB7DD8636}" destId="{E06DDA5E-7C61-4FD4-9592-59D532711145}" srcOrd="1" destOrd="0" presId="urn:microsoft.com/office/officeart/2005/8/layout/StepDownProcess"/>
    <dgm:cxn modelId="{FE385D15-9E1D-421E-9FEF-E1AA622CFD26}" type="presParOf" srcId="{A7E583ED-0B5C-4AB5-A1F9-836AB7DD8636}" destId="{1DD55EF5-4A2A-47B0-A8FC-8B5295531AAF}" srcOrd="2" destOrd="0" presId="urn:microsoft.com/office/officeart/2005/8/layout/StepDownProcess"/>
    <dgm:cxn modelId="{E806C9EA-CA36-42E1-835B-9BBD58E60463}" type="presParOf" srcId="{B4D32A7C-6B30-4627-8D02-BE83F80E6D90}" destId="{BB3AA5C0-E8D3-41F5-B227-44DA7190DFB9}" srcOrd="5" destOrd="0" presId="urn:microsoft.com/office/officeart/2005/8/layout/StepDownProcess"/>
    <dgm:cxn modelId="{F268DC0F-7105-4255-B1C3-5FE4A2148214}" type="presParOf" srcId="{B4D32A7C-6B30-4627-8D02-BE83F80E6D90}" destId="{D4A93BD3-4612-40C2-8D60-4186C05DF51E}" srcOrd="6" destOrd="0" presId="urn:microsoft.com/office/officeart/2005/8/layout/StepDownProcess"/>
    <dgm:cxn modelId="{2A8ED670-B207-459A-99CF-C80BAD23D6FF}" type="presParOf" srcId="{D4A93BD3-4612-40C2-8D60-4186C05DF51E}" destId="{89FAB6AB-C751-4587-A15D-EC5382C1C6E5}"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C60DCC9-7C2D-4621-84B2-503A48F98798}"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IN"/>
        </a:p>
      </dgm:t>
    </dgm:pt>
    <dgm:pt modelId="{C8151EB9-A793-491F-BCEB-1443B249F560}">
      <dgm:prSet custT="1"/>
      <dgm:spPr/>
      <dgm:t>
        <a:bodyPr/>
        <a:lstStyle/>
        <a:p>
          <a:r>
            <a:rPr lang="en-IN" sz="3600" dirty="0"/>
            <a:t>Combining Data</a:t>
          </a:r>
        </a:p>
      </dgm:t>
    </dgm:pt>
    <dgm:pt modelId="{AA752D49-C2EE-4A8C-8981-F492D610F341}" type="parTrans" cxnId="{ACEA4819-5445-42B5-A3CB-EF27260C70D2}">
      <dgm:prSet/>
      <dgm:spPr/>
      <dgm:t>
        <a:bodyPr/>
        <a:lstStyle/>
        <a:p>
          <a:endParaRPr lang="en-IN"/>
        </a:p>
      </dgm:t>
    </dgm:pt>
    <dgm:pt modelId="{253046B7-3AE9-4888-9ABF-12D6409550B3}" type="sibTrans" cxnId="{ACEA4819-5445-42B5-A3CB-EF27260C70D2}">
      <dgm:prSet/>
      <dgm:spPr/>
      <dgm:t>
        <a:bodyPr/>
        <a:lstStyle/>
        <a:p>
          <a:endParaRPr lang="en-IN"/>
        </a:p>
      </dgm:t>
    </dgm:pt>
    <dgm:pt modelId="{A92B4402-4465-4FBA-AC3F-BF3214D11FCD}">
      <dgm:prSet custT="1"/>
      <dgm:spPr/>
      <dgm:t>
        <a:bodyPr/>
        <a:lstStyle/>
        <a:p>
          <a:r>
            <a:rPr lang="en-IN" sz="3600" dirty="0"/>
            <a:t>Merging Data</a:t>
          </a:r>
        </a:p>
      </dgm:t>
    </dgm:pt>
    <dgm:pt modelId="{24B2A0D7-AA48-4E7D-A20B-3BFED307E6BC}" type="parTrans" cxnId="{6B5B418A-749C-4A02-B419-306FFA162ECD}">
      <dgm:prSet/>
      <dgm:spPr/>
      <dgm:t>
        <a:bodyPr/>
        <a:lstStyle/>
        <a:p>
          <a:endParaRPr lang="en-IN"/>
        </a:p>
      </dgm:t>
    </dgm:pt>
    <dgm:pt modelId="{AC41A4C2-CE0E-4675-B7CB-0F13E86D8279}" type="sibTrans" cxnId="{6B5B418A-749C-4A02-B419-306FFA162ECD}">
      <dgm:prSet/>
      <dgm:spPr/>
      <dgm:t>
        <a:bodyPr/>
        <a:lstStyle/>
        <a:p>
          <a:endParaRPr lang="en-IN"/>
        </a:p>
      </dgm:t>
    </dgm:pt>
    <dgm:pt modelId="{E0109157-FF7C-4A23-89E0-AB2239225D85}">
      <dgm:prSet custT="1"/>
      <dgm:spPr/>
      <dgm:t>
        <a:bodyPr/>
        <a:lstStyle/>
        <a:p>
          <a:r>
            <a:rPr lang="en-IN" sz="3600" dirty="0"/>
            <a:t>Appending Data</a:t>
          </a:r>
        </a:p>
      </dgm:t>
    </dgm:pt>
    <dgm:pt modelId="{AF903AAA-3B8F-4636-AE3E-874529843A00}" type="parTrans" cxnId="{09F7855C-0439-4B1B-AAD0-35CA4586DABA}">
      <dgm:prSet/>
      <dgm:spPr/>
      <dgm:t>
        <a:bodyPr/>
        <a:lstStyle/>
        <a:p>
          <a:endParaRPr lang="en-IN"/>
        </a:p>
      </dgm:t>
    </dgm:pt>
    <dgm:pt modelId="{CC5A7FE2-4D0A-4F37-8289-F3F993376AFE}" type="sibTrans" cxnId="{09F7855C-0439-4B1B-AAD0-35CA4586DABA}">
      <dgm:prSet/>
      <dgm:spPr/>
      <dgm:t>
        <a:bodyPr/>
        <a:lstStyle/>
        <a:p>
          <a:endParaRPr lang="en-IN"/>
        </a:p>
      </dgm:t>
    </dgm:pt>
    <dgm:pt modelId="{4B3DE661-7EF3-40F9-90C4-240BF7C90F7A}" type="pres">
      <dgm:prSet presAssocID="{7C60DCC9-7C2D-4621-84B2-503A48F98798}" presName="hierChild1" presStyleCnt="0">
        <dgm:presLayoutVars>
          <dgm:orgChart val="1"/>
          <dgm:chPref val="1"/>
          <dgm:dir/>
          <dgm:animOne val="branch"/>
          <dgm:animLvl val="lvl"/>
          <dgm:resizeHandles/>
        </dgm:presLayoutVars>
      </dgm:prSet>
      <dgm:spPr/>
    </dgm:pt>
    <dgm:pt modelId="{475E3789-4290-4018-8D09-91D23F8BAE78}" type="pres">
      <dgm:prSet presAssocID="{C8151EB9-A793-491F-BCEB-1443B249F560}" presName="hierRoot1" presStyleCnt="0">
        <dgm:presLayoutVars>
          <dgm:hierBranch val="init"/>
        </dgm:presLayoutVars>
      </dgm:prSet>
      <dgm:spPr/>
    </dgm:pt>
    <dgm:pt modelId="{2CDFAD52-7639-4227-BB59-977FFFAC8F48}" type="pres">
      <dgm:prSet presAssocID="{C8151EB9-A793-491F-BCEB-1443B249F560}" presName="rootComposite1" presStyleCnt="0"/>
      <dgm:spPr/>
    </dgm:pt>
    <dgm:pt modelId="{30B66CF9-F863-4B5B-8DAD-C07B4390EF4F}" type="pres">
      <dgm:prSet presAssocID="{C8151EB9-A793-491F-BCEB-1443B249F560}" presName="rootText1" presStyleLbl="node0" presStyleIdx="0" presStyleCnt="1">
        <dgm:presLayoutVars>
          <dgm:chPref val="3"/>
        </dgm:presLayoutVars>
      </dgm:prSet>
      <dgm:spPr/>
    </dgm:pt>
    <dgm:pt modelId="{BE92EFDD-99C2-4EC5-A6F5-425D736C805E}" type="pres">
      <dgm:prSet presAssocID="{C8151EB9-A793-491F-BCEB-1443B249F560}" presName="rootConnector1" presStyleLbl="node1" presStyleIdx="0" presStyleCnt="0"/>
      <dgm:spPr/>
    </dgm:pt>
    <dgm:pt modelId="{A02E1E21-7728-4051-B2DA-0D0EE0727705}" type="pres">
      <dgm:prSet presAssocID="{C8151EB9-A793-491F-BCEB-1443B249F560}" presName="hierChild2" presStyleCnt="0"/>
      <dgm:spPr/>
    </dgm:pt>
    <dgm:pt modelId="{A481EA6D-C743-40F0-8ECE-651AA4B3AD86}" type="pres">
      <dgm:prSet presAssocID="{24B2A0D7-AA48-4E7D-A20B-3BFED307E6BC}" presName="Name37" presStyleLbl="parChTrans1D2" presStyleIdx="0" presStyleCnt="2"/>
      <dgm:spPr/>
    </dgm:pt>
    <dgm:pt modelId="{97078D75-470B-4287-B5AC-9C17C94E957A}" type="pres">
      <dgm:prSet presAssocID="{A92B4402-4465-4FBA-AC3F-BF3214D11FCD}" presName="hierRoot2" presStyleCnt="0">
        <dgm:presLayoutVars>
          <dgm:hierBranch val="init"/>
        </dgm:presLayoutVars>
      </dgm:prSet>
      <dgm:spPr/>
    </dgm:pt>
    <dgm:pt modelId="{356D40EB-B5DD-4343-BAA8-C50933C948D2}" type="pres">
      <dgm:prSet presAssocID="{A92B4402-4465-4FBA-AC3F-BF3214D11FCD}" presName="rootComposite" presStyleCnt="0"/>
      <dgm:spPr/>
    </dgm:pt>
    <dgm:pt modelId="{8DE139C3-3714-4BB4-A397-567CDFA6C969}" type="pres">
      <dgm:prSet presAssocID="{A92B4402-4465-4FBA-AC3F-BF3214D11FCD}" presName="rootText" presStyleLbl="node2" presStyleIdx="0" presStyleCnt="2">
        <dgm:presLayoutVars>
          <dgm:chPref val="3"/>
        </dgm:presLayoutVars>
      </dgm:prSet>
      <dgm:spPr/>
    </dgm:pt>
    <dgm:pt modelId="{0921719A-1AAB-4191-996E-520E185C3E47}" type="pres">
      <dgm:prSet presAssocID="{A92B4402-4465-4FBA-AC3F-BF3214D11FCD}" presName="rootConnector" presStyleLbl="node2" presStyleIdx="0" presStyleCnt="2"/>
      <dgm:spPr/>
    </dgm:pt>
    <dgm:pt modelId="{76673758-2096-4B20-8D24-6C0C4245D095}" type="pres">
      <dgm:prSet presAssocID="{A92B4402-4465-4FBA-AC3F-BF3214D11FCD}" presName="hierChild4" presStyleCnt="0"/>
      <dgm:spPr/>
    </dgm:pt>
    <dgm:pt modelId="{70D855DE-03A3-474A-8DE4-9516B5F1A9EF}" type="pres">
      <dgm:prSet presAssocID="{A92B4402-4465-4FBA-AC3F-BF3214D11FCD}" presName="hierChild5" presStyleCnt="0"/>
      <dgm:spPr/>
    </dgm:pt>
    <dgm:pt modelId="{3A1DC8EC-6595-47D5-9525-C711F59C4535}" type="pres">
      <dgm:prSet presAssocID="{AF903AAA-3B8F-4636-AE3E-874529843A00}" presName="Name37" presStyleLbl="parChTrans1D2" presStyleIdx="1" presStyleCnt="2"/>
      <dgm:spPr/>
    </dgm:pt>
    <dgm:pt modelId="{0C227BAF-71A1-49C3-9CCC-FBEDA75AF4DE}" type="pres">
      <dgm:prSet presAssocID="{E0109157-FF7C-4A23-89E0-AB2239225D85}" presName="hierRoot2" presStyleCnt="0">
        <dgm:presLayoutVars>
          <dgm:hierBranch val="init"/>
        </dgm:presLayoutVars>
      </dgm:prSet>
      <dgm:spPr/>
    </dgm:pt>
    <dgm:pt modelId="{8CE1C8A4-6DB3-4111-8C35-D81925A4B493}" type="pres">
      <dgm:prSet presAssocID="{E0109157-FF7C-4A23-89E0-AB2239225D85}" presName="rootComposite" presStyleCnt="0"/>
      <dgm:spPr/>
    </dgm:pt>
    <dgm:pt modelId="{963997B6-E3D4-44F0-9C77-2CE680032B99}" type="pres">
      <dgm:prSet presAssocID="{E0109157-FF7C-4A23-89E0-AB2239225D85}" presName="rootText" presStyleLbl="node2" presStyleIdx="1" presStyleCnt="2">
        <dgm:presLayoutVars>
          <dgm:chPref val="3"/>
        </dgm:presLayoutVars>
      </dgm:prSet>
      <dgm:spPr/>
    </dgm:pt>
    <dgm:pt modelId="{85854893-E5A9-4817-A72C-E5B048077E95}" type="pres">
      <dgm:prSet presAssocID="{E0109157-FF7C-4A23-89E0-AB2239225D85}" presName="rootConnector" presStyleLbl="node2" presStyleIdx="1" presStyleCnt="2"/>
      <dgm:spPr/>
    </dgm:pt>
    <dgm:pt modelId="{226C973B-1542-4542-83F3-97A344432D8E}" type="pres">
      <dgm:prSet presAssocID="{E0109157-FF7C-4A23-89E0-AB2239225D85}" presName="hierChild4" presStyleCnt="0"/>
      <dgm:spPr/>
    </dgm:pt>
    <dgm:pt modelId="{E44807C0-ADB0-4CF3-ADAC-3BE592A2A0CC}" type="pres">
      <dgm:prSet presAssocID="{E0109157-FF7C-4A23-89E0-AB2239225D85}" presName="hierChild5" presStyleCnt="0"/>
      <dgm:spPr/>
    </dgm:pt>
    <dgm:pt modelId="{A9376F24-4AB8-48C5-85D5-7F33A93AB66C}" type="pres">
      <dgm:prSet presAssocID="{C8151EB9-A793-491F-BCEB-1443B249F560}" presName="hierChild3" presStyleCnt="0"/>
      <dgm:spPr/>
    </dgm:pt>
  </dgm:ptLst>
  <dgm:cxnLst>
    <dgm:cxn modelId="{25067A11-9F99-4B9E-8F9F-45A2C6ACA065}" type="presOf" srcId="{7C60DCC9-7C2D-4621-84B2-503A48F98798}" destId="{4B3DE661-7EF3-40F9-90C4-240BF7C90F7A}" srcOrd="0" destOrd="0" presId="urn:microsoft.com/office/officeart/2005/8/layout/orgChart1"/>
    <dgm:cxn modelId="{ACEA4819-5445-42B5-A3CB-EF27260C70D2}" srcId="{7C60DCC9-7C2D-4621-84B2-503A48F98798}" destId="{C8151EB9-A793-491F-BCEB-1443B249F560}" srcOrd="0" destOrd="0" parTransId="{AA752D49-C2EE-4A8C-8981-F492D610F341}" sibTransId="{253046B7-3AE9-4888-9ABF-12D6409550B3}"/>
    <dgm:cxn modelId="{C0CB061F-4156-4909-A95D-FD785D8649E6}" type="presOf" srcId="{AF903AAA-3B8F-4636-AE3E-874529843A00}" destId="{3A1DC8EC-6595-47D5-9525-C711F59C4535}" srcOrd="0" destOrd="0" presId="urn:microsoft.com/office/officeart/2005/8/layout/orgChart1"/>
    <dgm:cxn modelId="{72F76127-7DEB-425A-AD39-C556B9693F9E}" type="presOf" srcId="{E0109157-FF7C-4A23-89E0-AB2239225D85}" destId="{85854893-E5A9-4817-A72C-E5B048077E95}" srcOrd="1" destOrd="0" presId="urn:microsoft.com/office/officeart/2005/8/layout/orgChart1"/>
    <dgm:cxn modelId="{09F7855C-0439-4B1B-AAD0-35CA4586DABA}" srcId="{C8151EB9-A793-491F-BCEB-1443B249F560}" destId="{E0109157-FF7C-4A23-89E0-AB2239225D85}" srcOrd="1" destOrd="0" parTransId="{AF903AAA-3B8F-4636-AE3E-874529843A00}" sibTransId="{CC5A7FE2-4D0A-4F37-8289-F3F993376AFE}"/>
    <dgm:cxn modelId="{B087E871-32A2-426C-869A-FAF21BB1019B}" type="presOf" srcId="{C8151EB9-A793-491F-BCEB-1443B249F560}" destId="{BE92EFDD-99C2-4EC5-A6F5-425D736C805E}" srcOrd="1" destOrd="0" presId="urn:microsoft.com/office/officeart/2005/8/layout/orgChart1"/>
    <dgm:cxn modelId="{75CFD783-7293-47E7-92AF-A2BA7B75C252}" type="presOf" srcId="{24B2A0D7-AA48-4E7D-A20B-3BFED307E6BC}" destId="{A481EA6D-C743-40F0-8ECE-651AA4B3AD86}" srcOrd="0" destOrd="0" presId="urn:microsoft.com/office/officeart/2005/8/layout/orgChart1"/>
    <dgm:cxn modelId="{6B5B418A-749C-4A02-B419-306FFA162ECD}" srcId="{C8151EB9-A793-491F-BCEB-1443B249F560}" destId="{A92B4402-4465-4FBA-AC3F-BF3214D11FCD}" srcOrd="0" destOrd="0" parTransId="{24B2A0D7-AA48-4E7D-A20B-3BFED307E6BC}" sibTransId="{AC41A4C2-CE0E-4675-B7CB-0F13E86D8279}"/>
    <dgm:cxn modelId="{9643789D-B186-4FF6-B6E1-374550C852E4}" type="presOf" srcId="{A92B4402-4465-4FBA-AC3F-BF3214D11FCD}" destId="{8DE139C3-3714-4BB4-A397-567CDFA6C969}" srcOrd="0" destOrd="0" presId="urn:microsoft.com/office/officeart/2005/8/layout/orgChart1"/>
    <dgm:cxn modelId="{8EA802B1-0DF8-41C1-91F3-68B956D697ED}" type="presOf" srcId="{C8151EB9-A793-491F-BCEB-1443B249F560}" destId="{30B66CF9-F863-4B5B-8DAD-C07B4390EF4F}" srcOrd="0" destOrd="0" presId="urn:microsoft.com/office/officeart/2005/8/layout/orgChart1"/>
    <dgm:cxn modelId="{0319D7D3-A9AC-45C7-8696-3C840EF84C07}" type="presOf" srcId="{E0109157-FF7C-4A23-89E0-AB2239225D85}" destId="{963997B6-E3D4-44F0-9C77-2CE680032B99}" srcOrd="0" destOrd="0" presId="urn:microsoft.com/office/officeart/2005/8/layout/orgChart1"/>
    <dgm:cxn modelId="{520375DC-2337-4757-A57A-E6A7130C03C7}" type="presOf" srcId="{A92B4402-4465-4FBA-AC3F-BF3214D11FCD}" destId="{0921719A-1AAB-4191-996E-520E185C3E47}" srcOrd="1" destOrd="0" presId="urn:microsoft.com/office/officeart/2005/8/layout/orgChart1"/>
    <dgm:cxn modelId="{2EEDE29B-953E-4E6E-9EA3-805823566B29}" type="presParOf" srcId="{4B3DE661-7EF3-40F9-90C4-240BF7C90F7A}" destId="{475E3789-4290-4018-8D09-91D23F8BAE78}" srcOrd="0" destOrd="0" presId="urn:microsoft.com/office/officeart/2005/8/layout/orgChart1"/>
    <dgm:cxn modelId="{939F5EBF-1005-4A3E-8CA1-EDBE70849524}" type="presParOf" srcId="{475E3789-4290-4018-8D09-91D23F8BAE78}" destId="{2CDFAD52-7639-4227-BB59-977FFFAC8F48}" srcOrd="0" destOrd="0" presId="urn:microsoft.com/office/officeart/2005/8/layout/orgChart1"/>
    <dgm:cxn modelId="{FF71E8CE-6BB5-4EA4-A451-8E869EAF3C37}" type="presParOf" srcId="{2CDFAD52-7639-4227-BB59-977FFFAC8F48}" destId="{30B66CF9-F863-4B5B-8DAD-C07B4390EF4F}" srcOrd="0" destOrd="0" presId="urn:microsoft.com/office/officeart/2005/8/layout/orgChart1"/>
    <dgm:cxn modelId="{F4FAC868-7DAE-42C0-9B17-06559415C064}" type="presParOf" srcId="{2CDFAD52-7639-4227-BB59-977FFFAC8F48}" destId="{BE92EFDD-99C2-4EC5-A6F5-425D736C805E}" srcOrd="1" destOrd="0" presId="urn:microsoft.com/office/officeart/2005/8/layout/orgChart1"/>
    <dgm:cxn modelId="{12A484AD-1E0F-4396-9AA1-80AA3B15F75A}" type="presParOf" srcId="{475E3789-4290-4018-8D09-91D23F8BAE78}" destId="{A02E1E21-7728-4051-B2DA-0D0EE0727705}" srcOrd="1" destOrd="0" presId="urn:microsoft.com/office/officeart/2005/8/layout/orgChart1"/>
    <dgm:cxn modelId="{E57319F8-E6E2-40E5-82D9-EACBF748DCDE}" type="presParOf" srcId="{A02E1E21-7728-4051-B2DA-0D0EE0727705}" destId="{A481EA6D-C743-40F0-8ECE-651AA4B3AD86}" srcOrd="0" destOrd="0" presId="urn:microsoft.com/office/officeart/2005/8/layout/orgChart1"/>
    <dgm:cxn modelId="{0828E766-E944-4A3C-8DD6-86B022740EC3}" type="presParOf" srcId="{A02E1E21-7728-4051-B2DA-0D0EE0727705}" destId="{97078D75-470B-4287-B5AC-9C17C94E957A}" srcOrd="1" destOrd="0" presId="urn:microsoft.com/office/officeart/2005/8/layout/orgChart1"/>
    <dgm:cxn modelId="{63E16F2C-CFB0-4CF0-9D32-36C91E6CE356}" type="presParOf" srcId="{97078D75-470B-4287-B5AC-9C17C94E957A}" destId="{356D40EB-B5DD-4343-BAA8-C50933C948D2}" srcOrd="0" destOrd="0" presId="urn:microsoft.com/office/officeart/2005/8/layout/orgChart1"/>
    <dgm:cxn modelId="{0F74E403-B441-4E8E-9904-CB1B5C705E8C}" type="presParOf" srcId="{356D40EB-B5DD-4343-BAA8-C50933C948D2}" destId="{8DE139C3-3714-4BB4-A397-567CDFA6C969}" srcOrd="0" destOrd="0" presId="urn:microsoft.com/office/officeart/2005/8/layout/orgChart1"/>
    <dgm:cxn modelId="{79935AC6-8071-48D5-A462-83CB6D402ADE}" type="presParOf" srcId="{356D40EB-B5DD-4343-BAA8-C50933C948D2}" destId="{0921719A-1AAB-4191-996E-520E185C3E47}" srcOrd="1" destOrd="0" presId="urn:microsoft.com/office/officeart/2005/8/layout/orgChart1"/>
    <dgm:cxn modelId="{20F5E8DB-12A8-464F-9774-038B498A2652}" type="presParOf" srcId="{97078D75-470B-4287-B5AC-9C17C94E957A}" destId="{76673758-2096-4B20-8D24-6C0C4245D095}" srcOrd="1" destOrd="0" presId="urn:microsoft.com/office/officeart/2005/8/layout/orgChart1"/>
    <dgm:cxn modelId="{BFF2C539-4AFC-4524-B557-8B5CD6EE05B0}" type="presParOf" srcId="{97078D75-470B-4287-B5AC-9C17C94E957A}" destId="{70D855DE-03A3-474A-8DE4-9516B5F1A9EF}" srcOrd="2" destOrd="0" presId="urn:microsoft.com/office/officeart/2005/8/layout/orgChart1"/>
    <dgm:cxn modelId="{39566BCC-E999-4257-BD08-FF7C156321B3}" type="presParOf" srcId="{A02E1E21-7728-4051-B2DA-0D0EE0727705}" destId="{3A1DC8EC-6595-47D5-9525-C711F59C4535}" srcOrd="2" destOrd="0" presId="urn:microsoft.com/office/officeart/2005/8/layout/orgChart1"/>
    <dgm:cxn modelId="{70CD89E9-DEC1-49CA-B35C-B5F5116D0CBC}" type="presParOf" srcId="{A02E1E21-7728-4051-B2DA-0D0EE0727705}" destId="{0C227BAF-71A1-49C3-9CCC-FBEDA75AF4DE}" srcOrd="3" destOrd="0" presId="urn:microsoft.com/office/officeart/2005/8/layout/orgChart1"/>
    <dgm:cxn modelId="{D466EF87-1D92-4289-B8E2-537239B42EB9}" type="presParOf" srcId="{0C227BAF-71A1-49C3-9CCC-FBEDA75AF4DE}" destId="{8CE1C8A4-6DB3-4111-8C35-D81925A4B493}" srcOrd="0" destOrd="0" presId="urn:microsoft.com/office/officeart/2005/8/layout/orgChart1"/>
    <dgm:cxn modelId="{A9A0D978-7E47-429B-AC58-D80ADD00F4EB}" type="presParOf" srcId="{8CE1C8A4-6DB3-4111-8C35-D81925A4B493}" destId="{963997B6-E3D4-44F0-9C77-2CE680032B99}" srcOrd="0" destOrd="0" presId="urn:microsoft.com/office/officeart/2005/8/layout/orgChart1"/>
    <dgm:cxn modelId="{B86469A3-095A-4F17-A8E8-2999B332827A}" type="presParOf" srcId="{8CE1C8A4-6DB3-4111-8C35-D81925A4B493}" destId="{85854893-E5A9-4817-A72C-E5B048077E95}" srcOrd="1" destOrd="0" presId="urn:microsoft.com/office/officeart/2005/8/layout/orgChart1"/>
    <dgm:cxn modelId="{EB14376F-0B10-42A8-9C42-5033FF568C0E}" type="presParOf" srcId="{0C227BAF-71A1-49C3-9CCC-FBEDA75AF4DE}" destId="{226C973B-1542-4542-83F3-97A344432D8E}" srcOrd="1" destOrd="0" presId="urn:microsoft.com/office/officeart/2005/8/layout/orgChart1"/>
    <dgm:cxn modelId="{49448C94-C6C6-4F19-A164-F4F98B9379E5}" type="presParOf" srcId="{0C227BAF-71A1-49C3-9CCC-FBEDA75AF4DE}" destId="{E44807C0-ADB0-4CF3-ADAC-3BE592A2A0CC}" srcOrd="2" destOrd="0" presId="urn:microsoft.com/office/officeart/2005/8/layout/orgChart1"/>
    <dgm:cxn modelId="{C9009C3F-2A39-4C7F-B043-DFD6B1DB36C1}" type="presParOf" srcId="{475E3789-4290-4018-8D09-91D23F8BAE78}" destId="{A9376F24-4AB8-48C5-85D5-7F33A93AB66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B0F07CB-1F5B-4F28-9BDE-5D37D0230F7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IN"/>
        </a:p>
      </dgm:t>
    </dgm:pt>
    <dgm:pt modelId="{71C6A387-5311-4916-A5B0-7D949360EBA9}">
      <dgm:prSet/>
      <dgm:spPr/>
      <dgm:t>
        <a:bodyPr/>
        <a:lstStyle/>
        <a:p>
          <a:r>
            <a:rPr lang="en-IN" dirty="0"/>
            <a:t>Left Outer</a:t>
          </a:r>
        </a:p>
      </dgm:t>
    </dgm:pt>
    <dgm:pt modelId="{0278EB1A-51AE-4017-84D6-6C286CE59A27}" type="parTrans" cxnId="{02E9839C-9A1E-4A5F-901F-A4D1A6A34472}">
      <dgm:prSet/>
      <dgm:spPr/>
      <dgm:t>
        <a:bodyPr/>
        <a:lstStyle/>
        <a:p>
          <a:endParaRPr lang="en-IN"/>
        </a:p>
      </dgm:t>
    </dgm:pt>
    <dgm:pt modelId="{207E35A4-D9E6-44FE-99CA-622AA3CE42F0}" type="sibTrans" cxnId="{02E9839C-9A1E-4A5F-901F-A4D1A6A34472}">
      <dgm:prSet/>
      <dgm:spPr/>
      <dgm:t>
        <a:bodyPr/>
        <a:lstStyle/>
        <a:p>
          <a:endParaRPr lang="en-IN"/>
        </a:p>
      </dgm:t>
    </dgm:pt>
    <dgm:pt modelId="{FF8C99F0-86DA-463C-898F-4D973A89C3AA}">
      <dgm:prSet/>
      <dgm:spPr/>
      <dgm:t>
        <a:bodyPr/>
        <a:lstStyle/>
        <a:p>
          <a:r>
            <a:rPr lang="en-IN" dirty="0"/>
            <a:t>Full Outer</a:t>
          </a:r>
        </a:p>
      </dgm:t>
    </dgm:pt>
    <dgm:pt modelId="{B3EC59A9-D38E-4887-8002-C6FE00A5F0E4}" type="parTrans" cxnId="{96A8CD2E-C091-415F-9C1A-462C4EE61B2A}">
      <dgm:prSet/>
      <dgm:spPr/>
      <dgm:t>
        <a:bodyPr/>
        <a:lstStyle/>
        <a:p>
          <a:endParaRPr lang="en-IN"/>
        </a:p>
      </dgm:t>
    </dgm:pt>
    <dgm:pt modelId="{8485B450-7300-4BED-8BA6-E08D43D450AF}" type="sibTrans" cxnId="{96A8CD2E-C091-415F-9C1A-462C4EE61B2A}">
      <dgm:prSet/>
      <dgm:spPr/>
      <dgm:t>
        <a:bodyPr/>
        <a:lstStyle/>
        <a:p>
          <a:endParaRPr lang="en-IN"/>
        </a:p>
      </dgm:t>
    </dgm:pt>
    <dgm:pt modelId="{059702C3-8C09-4268-B760-1A9B6D03428B}">
      <dgm:prSet/>
      <dgm:spPr/>
      <dgm:t>
        <a:bodyPr/>
        <a:lstStyle/>
        <a:p>
          <a:r>
            <a:rPr lang="en-IN" dirty="0"/>
            <a:t>Left Anti</a:t>
          </a:r>
        </a:p>
      </dgm:t>
    </dgm:pt>
    <dgm:pt modelId="{4EBFBC6A-AF07-47AB-9F7E-0D6F25F77ED6}" type="parTrans" cxnId="{A2274CB9-BF62-43BD-9445-D2E25ADB480D}">
      <dgm:prSet/>
      <dgm:spPr/>
      <dgm:t>
        <a:bodyPr/>
        <a:lstStyle/>
        <a:p>
          <a:endParaRPr lang="en-IN"/>
        </a:p>
      </dgm:t>
    </dgm:pt>
    <dgm:pt modelId="{E38E0370-61DC-4ED2-8639-7CF58D29AFD7}" type="sibTrans" cxnId="{A2274CB9-BF62-43BD-9445-D2E25ADB480D}">
      <dgm:prSet/>
      <dgm:spPr/>
      <dgm:t>
        <a:bodyPr/>
        <a:lstStyle/>
        <a:p>
          <a:endParaRPr lang="en-IN"/>
        </a:p>
      </dgm:t>
    </dgm:pt>
    <dgm:pt modelId="{B34E4ABA-A1F0-482E-81CE-3EF0F5220077}">
      <dgm:prSet/>
      <dgm:spPr/>
      <dgm:t>
        <a:bodyPr/>
        <a:lstStyle/>
        <a:p>
          <a:r>
            <a:rPr lang="en-IN" dirty="0"/>
            <a:t>Right Outer</a:t>
          </a:r>
        </a:p>
      </dgm:t>
    </dgm:pt>
    <dgm:pt modelId="{61F3BD01-5B33-4474-B39E-6E6EDF540234}" type="parTrans" cxnId="{286D4781-0742-457E-AD99-961914095303}">
      <dgm:prSet/>
      <dgm:spPr/>
      <dgm:t>
        <a:bodyPr/>
        <a:lstStyle/>
        <a:p>
          <a:endParaRPr lang="en-IN"/>
        </a:p>
      </dgm:t>
    </dgm:pt>
    <dgm:pt modelId="{DAB6B53C-9C11-449A-92C4-9818D9F273AB}" type="sibTrans" cxnId="{286D4781-0742-457E-AD99-961914095303}">
      <dgm:prSet/>
      <dgm:spPr/>
      <dgm:t>
        <a:bodyPr/>
        <a:lstStyle/>
        <a:p>
          <a:endParaRPr lang="en-IN"/>
        </a:p>
      </dgm:t>
    </dgm:pt>
    <dgm:pt modelId="{7E8AA26D-2400-43BA-9FD1-D0EEC31886B7}">
      <dgm:prSet/>
      <dgm:spPr/>
      <dgm:t>
        <a:bodyPr/>
        <a:lstStyle/>
        <a:p>
          <a:r>
            <a:rPr lang="en-IN" dirty="0"/>
            <a:t>Inner</a:t>
          </a:r>
        </a:p>
      </dgm:t>
    </dgm:pt>
    <dgm:pt modelId="{87DAB507-3E7E-41EA-A08B-3567275F9A40}" type="parTrans" cxnId="{899D2708-FD8C-4678-9A4A-6FDC5D5E02C1}">
      <dgm:prSet/>
      <dgm:spPr/>
      <dgm:t>
        <a:bodyPr/>
        <a:lstStyle/>
        <a:p>
          <a:endParaRPr lang="en-IN"/>
        </a:p>
      </dgm:t>
    </dgm:pt>
    <dgm:pt modelId="{E8761137-418B-4760-8EB3-E180E9F3BA61}" type="sibTrans" cxnId="{899D2708-FD8C-4678-9A4A-6FDC5D5E02C1}">
      <dgm:prSet/>
      <dgm:spPr/>
      <dgm:t>
        <a:bodyPr/>
        <a:lstStyle/>
        <a:p>
          <a:endParaRPr lang="en-IN"/>
        </a:p>
      </dgm:t>
    </dgm:pt>
    <dgm:pt modelId="{A773A8D7-6B15-4405-98CD-311E40CF3F4F}">
      <dgm:prSet/>
      <dgm:spPr/>
      <dgm:t>
        <a:bodyPr/>
        <a:lstStyle/>
        <a:p>
          <a:r>
            <a:rPr lang="en-IN" dirty="0"/>
            <a:t>Right Anti</a:t>
          </a:r>
        </a:p>
      </dgm:t>
    </dgm:pt>
    <dgm:pt modelId="{0CAC467F-55B3-4580-97AC-CD7D08E03419}" type="parTrans" cxnId="{96B576EE-9E1E-4C18-92D0-C678909AF67A}">
      <dgm:prSet/>
      <dgm:spPr/>
      <dgm:t>
        <a:bodyPr/>
        <a:lstStyle/>
        <a:p>
          <a:endParaRPr lang="en-IN"/>
        </a:p>
      </dgm:t>
    </dgm:pt>
    <dgm:pt modelId="{5C6C0955-38CE-46FB-B99B-FE5FAFB01D4B}" type="sibTrans" cxnId="{96B576EE-9E1E-4C18-92D0-C678909AF67A}">
      <dgm:prSet/>
      <dgm:spPr/>
      <dgm:t>
        <a:bodyPr/>
        <a:lstStyle/>
        <a:p>
          <a:endParaRPr lang="en-IN"/>
        </a:p>
      </dgm:t>
    </dgm:pt>
    <dgm:pt modelId="{046EBA20-DF67-48C0-9CDC-F2FB4DCBC991}">
      <dgm:prSet/>
      <dgm:spPr/>
      <dgm:t>
        <a:bodyPr/>
        <a:lstStyle/>
        <a:p>
          <a:r>
            <a:rPr lang="en-IN"/>
            <a:t>All </a:t>
          </a:r>
          <a:r>
            <a:rPr lang="en-IN" dirty="0"/>
            <a:t>rows from the first table and the matching rows from the second table</a:t>
          </a:r>
        </a:p>
      </dgm:t>
    </dgm:pt>
    <dgm:pt modelId="{D615564B-7F42-4FE6-8D90-55ADD86A7065}" type="parTrans" cxnId="{387C07BB-F7E3-476E-9335-A7D56E3DE05F}">
      <dgm:prSet/>
      <dgm:spPr/>
      <dgm:t>
        <a:bodyPr/>
        <a:lstStyle/>
        <a:p>
          <a:endParaRPr lang="en-IN"/>
        </a:p>
      </dgm:t>
    </dgm:pt>
    <dgm:pt modelId="{84A68217-7BC8-4596-AFD9-E2D3AF8BDA74}" type="sibTrans" cxnId="{387C07BB-F7E3-476E-9335-A7D56E3DE05F}">
      <dgm:prSet/>
      <dgm:spPr/>
      <dgm:t>
        <a:bodyPr/>
        <a:lstStyle/>
        <a:p>
          <a:endParaRPr lang="en-IN"/>
        </a:p>
      </dgm:t>
    </dgm:pt>
    <dgm:pt modelId="{7D765210-8DC3-4BFE-8F8D-A9149FBA9B91}">
      <dgm:prSet/>
      <dgm:spPr/>
      <dgm:t>
        <a:bodyPr/>
        <a:lstStyle/>
        <a:p>
          <a:r>
            <a:rPr lang="en-IN"/>
            <a:t>All </a:t>
          </a:r>
          <a:r>
            <a:rPr lang="en-IN" dirty="0"/>
            <a:t>rows from both tables</a:t>
          </a:r>
        </a:p>
      </dgm:t>
    </dgm:pt>
    <dgm:pt modelId="{16B0291A-4C0D-4CDA-8F4D-5D90857D5E77}" type="parTrans" cxnId="{5964F0BB-3682-40E4-A195-D6F26D3A709C}">
      <dgm:prSet/>
      <dgm:spPr/>
      <dgm:t>
        <a:bodyPr/>
        <a:lstStyle/>
        <a:p>
          <a:endParaRPr lang="en-IN"/>
        </a:p>
      </dgm:t>
    </dgm:pt>
    <dgm:pt modelId="{4564E89F-6620-48D3-8E32-AE342D07E2F8}" type="sibTrans" cxnId="{5964F0BB-3682-40E4-A195-D6F26D3A709C}">
      <dgm:prSet/>
      <dgm:spPr/>
      <dgm:t>
        <a:bodyPr/>
        <a:lstStyle/>
        <a:p>
          <a:endParaRPr lang="en-IN"/>
        </a:p>
      </dgm:t>
    </dgm:pt>
    <dgm:pt modelId="{268F3065-BC94-4585-AA21-029E6251E2B4}">
      <dgm:prSet/>
      <dgm:spPr/>
      <dgm:t>
        <a:bodyPr/>
        <a:lstStyle/>
        <a:p>
          <a:r>
            <a:rPr lang="en-IN"/>
            <a:t>Rows </a:t>
          </a:r>
          <a:r>
            <a:rPr lang="en-IN" dirty="0"/>
            <a:t>only from the first table</a:t>
          </a:r>
        </a:p>
      </dgm:t>
    </dgm:pt>
    <dgm:pt modelId="{57F75EBE-2FEC-4BE1-9673-7C7E3B44A68D}" type="parTrans" cxnId="{3DC6E2B2-007F-4C30-8228-06A34C3992AA}">
      <dgm:prSet/>
      <dgm:spPr/>
      <dgm:t>
        <a:bodyPr/>
        <a:lstStyle/>
        <a:p>
          <a:endParaRPr lang="en-IN"/>
        </a:p>
      </dgm:t>
    </dgm:pt>
    <dgm:pt modelId="{76467446-D1EB-43FE-882A-1ECCAF4ABBF4}" type="sibTrans" cxnId="{3DC6E2B2-007F-4C30-8228-06A34C3992AA}">
      <dgm:prSet/>
      <dgm:spPr/>
      <dgm:t>
        <a:bodyPr/>
        <a:lstStyle/>
        <a:p>
          <a:endParaRPr lang="en-IN"/>
        </a:p>
      </dgm:t>
    </dgm:pt>
    <dgm:pt modelId="{1477E161-EE9B-4A7C-9D3B-91C1CA7C9286}">
      <dgm:prSet/>
      <dgm:spPr/>
      <dgm:t>
        <a:bodyPr/>
        <a:lstStyle/>
        <a:p>
          <a:r>
            <a:rPr lang="en-IN"/>
            <a:t>All </a:t>
          </a:r>
          <a:r>
            <a:rPr lang="en-IN" dirty="0"/>
            <a:t>rows from the second table and the matching rows from the first table</a:t>
          </a:r>
        </a:p>
      </dgm:t>
    </dgm:pt>
    <dgm:pt modelId="{47826AC9-8F23-4459-AA0F-331897906BC4}" type="parTrans" cxnId="{D8D8DA9F-48F0-4016-8E66-319112A5D2C5}">
      <dgm:prSet/>
      <dgm:spPr/>
      <dgm:t>
        <a:bodyPr/>
        <a:lstStyle/>
        <a:p>
          <a:endParaRPr lang="en-IN"/>
        </a:p>
      </dgm:t>
    </dgm:pt>
    <dgm:pt modelId="{4C48623B-E1D4-4A2E-B71C-B04FE3108084}" type="sibTrans" cxnId="{D8D8DA9F-48F0-4016-8E66-319112A5D2C5}">
      <dgm:prSet/>
      <dgm:spPr/>
      <dgm:t>
        <a:bodyPr/>
        <a:lstStyle/>
        <a:p>
          <a:endParaRPr lang="en-IN"/>
        </a:p>
      </dgm:t>
    </dgm:pt>
    <dgm:pt modelId="{4439A496-B16B-419C-9C60-CFBEBD7AAC9A}">
      <dgm:prSet/>
      <dgm:spPr/>
      <dgm:t>
        <a:bodyPr/>
        <a:lstStyle/>
        <a:p>
          <a:r>
            <a:rPr lang="en-IN"/>
            <a:t>Matching </a:t>
          </a:r>
          <a:r>
            <a:rPr lang="en-IN" dirty="0"/>
            <a:t>rows from both tables</a:t>
          </a:r>
        </a:p>
      </dgm:t>
    </dgm:pt>
    <dgm:pt modelId="{CB9306EA-D81C-4BF3-9742-3A080FD8EA2C}" type="parTrans" cxnId="{EFAA3D07-8535-42B9-9691-14663119DD96}">
      <dgm:prSet/>
      <dgm:spPr/>
      <dgm:t>
        <a:bodyPr/>
        <a:lstStyle/>
        <a:p>
          <a:endParaRPr lang="en-IN"/>
        </a:p>
      </dgm:t>
    </dgm:pt>
    <dgm:pt modelId="{568EE7CC-68B6-4BCE-AF95-7A3DF6E5ED85}" type="sibTrans" cxnId="{EFAA3D07-8535-42B9-9691-14663119DD96}">
      <dgm:prSet/>
      <dgm:spPr/>
      <dgm:t>
        <a:bodyPr/>
        <a:lstStyle/>
        <a:p>
          <a:endParaRPr lang="en-IN"/>
        </a:p>
      </dgm:t>
    </dgm:pt>
    <dgm:pt modelId="{4807E679-5620-46C6-BACD-E94FF08C630C}">
      <dgm:prSet/>
      <dgm:spPr/>
      <dgm:t>
        <a:bodyPr/>
        <a:lstStyle/>
        <a:p>
          <a:r>
            <a:rPr lang="en-IN"/>
            <a:t>Rows </a:t>
          </a:r>
          <a:r>
            <a:rPr lang="en-IN" dirty="0"/>
            <a:t>only from the second table</a:t>
          </a:r>
        </a:p>
      </dgm:t>
    </dgm:pt>
    <dgm:pt modelId="{4D3FB208-D725-4A45-B7C2-A0A07DBE00FA}" type="parTrans" cxnId="{3A8B58A2-196E-467B-A545-F7996346605D}">
      <dgm:prSet/>
      <dgm:spPr/>
      <dgm:t>
        <a:bodyPr/>
        <a:lstStyle/>
        <a:p>
          <a:endParaRPr lang="en-IN"/>
        </a:p>
      </dgm:t>
    </dgm:pt>
    <dgm:pt modelId="{176F1A33-7BAA-41E3-8DEA-90BE291ECD74}" type="sibTrans" cxnId="{3A8B58A2-196E-467B-A545-F7996346605D}">
      <dgm:prSet/>
      <dgm:spPr/>
      <dgm:t>
        <a:bodyPr/>
        <a:lstStyle/>
        <a:p>
          <a:endParaRPr lang="en-IN"/>
        </a:p>
      </dgm:t>
    </dgm:pt>
    <dgm:pt modelId="{3A922D3A-7473-45C2-828F-E764B45C6CF5}" type="pres">
      <dgm:prSet presAssocID="{3B0F07CB-1F5B-4F28-9BDE-5D37D0230F7E}" presName="hierChild1" presStyleCnt="0">
        <dgm:presLayoutVars>
          <dgm:chPref val="1"/>
          <dgm:dir/>
          <dgm:animOne val="branch"/>
          <dgm:animLvl val="lvl"/>
          <dgm:resizeHandles/>
        </dgm:presLayoutVars>
      </dgm:prSet>
      <dgm:spPr/>
    </dgm:pt>
    <dgm:pt modelId="{0C476707-3993-49BF-88A4-5A04263C5071}" type="pres">
      <dgm:prSet presAssocID="{71C6A387-5311-4916-A5B0-7D949360EBA9}" presName="hierRoot1" presStyleCnt="0"/>
      <dgm:spPr/>
    </dgm:pt>
    <dgm:pt modelId="{5B29ECB2-7D5F-45A9-BBFF-11732D166087}" type="pres">
      <dgm:prSet presAssocID="{71C6A387-5311-4916-A5B0-7D949360EBA9}" presName="composite" presStyleCnt="0"/>
      <dgm:spPr/>
    </dgm:pt>
    <dgm:pt modelId="{1097C3D7-7DAE-4299-A86B-5714847D54B2}" type="pres">
      <dgm:prSet presAssocID="{71C6A387-5311-4916-A5B0-7D949360EBA9}" presName="background" presStyleLbl="node0" presStyleIdx="0" presStyleCnt="6"/>
      <dgm:spPr/>
    </dgm:pt>
    <dgm:pt modelId="{50266DBB-5CDA-42E0-B552-638DFB793041}" type="pres">
      <dgm:prSet presAssocID="{71C6A387-5311-4916-A5B0-7D949360EBA9}" presName="text" presStyleLbl="fgAcc0" presStyleIdx="0" presStyleCnt="6">
        <dgm:presLayoutVars>
          <dgm:chPref val="3"/>
        </dgm:presLayoutVars>
      </dgm:prSet>
      <dgm:spPr/>
    </dgm:pt>
    <dgm:pt modelId="{26CE5DE6-5B78-48D0-ACEC-DBEE4BCAED39}" type="pres">
      <dgm:prSet presAssocID="{71C6A387-5311-4916-A5B0-7D949360EBA9}" presName="hierChild2" presStyleCnt="0"/>
      <dgm:spPr/>
    </dgm:pt>
    <dgm:pt modelId="{07702CDB-BB67-497B-9DFD-03C5BB1DD18D}" type="pres">
      <dgm:prSet presAssocID="{D615564B-7F42-4FE6-8D90-55ADD86A7065}" presName="Name10" presStyleLbl="parChTrans1D2" presStyleIdx="0" presStyleCnt="6"/>
      <dgm:spPr/>
    </dgm:pt>
    <dgm:pt modelId="{97757FF5-8B56-4DCF-8E26-ED5CD18C42D8}" type="pres">
      <dgm:prSet presAssocID="{046EBA20-DF67-48C0-9CDC-F2FB4DCBC991}" presName="hierRoot2" presStyleCnt="0"/>
      <dgm:spPr/>
    </dgm:pt>
    <dgm:pt modelId="{C6DA7B42-E63C-4FA6-BBE1-27235583F574}" type="pres">
      <dgm:prSet presAssocID="{046EBA20-DF67-48C0-9CDC-F2FB4DCBC991}" presName="composite2" presStyleCnt="0"/>
      <dgm:spPr/>
    </dgm:pt>
    <dgm:pt modelId="{86502A68-AD2F-4859-9B1D-9C79FEC54EF8}" type="pres">
      <dgm:prSet presAssocID="{046EBA20-DF67-48C0-9CDC-F2FB4DCBC991}" presName="background2" presStyleLbl="node2" presStyleIdx="0" presStyleCnt="6"/>
      <dgm:spPr/>
    </dgm:pt>
    <dgm:pt modelId="{F8891A1E-9F23-4318-90AB-86702EBF685A}" type="pres">
      <dgm:prSet presAssocID="{046EBA20-DF67-48C0-9CDC-F2FB4DCBC991}" presName="text2" presStyleLbl="fgAcc2" presStyleIdx="0" presStyleCnt="6">
        <dgm:presLayoutVars>
          <dgm:chPref val="3"/>
        </dgm:presLayoutVars>
      </dgm:prSet>
      <dgm:spPr/>
    </dgm:pt>
    <dgm:pt modelId="{60B74BBB-2307-4402-BF7F-8D783D1FEA08}" type="pres">
      <dgm:prSet presAssocID="{046EBA20-DF67-48C0-9CDC-F2FB4DCBC991}" presName="hierChild3" presStyleCnt="0"/>
      <dgm:spPr/>
    </dgm:pt>
    <dgm:pt modelId="{73EC38E8-084A-4A77-A83E-BB092639BD79}" type="pres">
      <dgm:prSet presAssocID="{FF8C99F0-86DA-463C-898F-4D973A89C3AA}" presName="hierRoot1" presStyleCnt="0"/>
      <dgm:spPr/>
    </dgm:pt>
    <dgm:pt modelId="{F8570A61-A740-4CFB-888E-A9593E914339}" type="pres">
      <dgm:prSet presAssocID="{FF8C99F0-86DA-463C-898F-4D973A89C3AA}" presName="composite" presStyleCnt="0"/>
      <dgm:spPr/>
    </dgm:pt>
    <dgm:pt modelId="{2F063786-C381-4689-8311-CB5F1C2E2D43}" type="pres">
      <dgm:prSet presAssocID="{FF8C99F0-86DA-463C-898F-4D973A89C3AA}" presName="background" presStyleLbl="node0" presStyleIdx="1" presStyleCnt="6"/>
      <dgm:spPr/>
    </dgm:pt>
    <dgm:pt modelId="{BCF37A61-B754-40B3-A7EA-CB9F0750B0A8}" type="pres">
      <dgm:prSet presAssocID="{FF8C99F0-86DA-463C-898F-4D973A89C3AA}" presName="text" presStyleLbl="fgAcc0" presStyleIdx="1" presStyleCnt="6">
        <dgm:presLayoutVars>
          <dgm:chPref val="3"/>
        </dgm:presLayoutVars>
      </dgm:prSet>
      <dgm:spPr/>
    </dgm:pt>
    <dgm:pt modelId="{35056FDF-62F8-43FB-8C86-F4850BBD9DD8}" type="pres">
      <dgm:prSet presAssocID="{FF8C99F0-86DA-463C-898F-4D973A89C3AA}" presName="hierChild2" presStyleCnt="0"/>
      <dgm:spPr/>
    </dgm:pt>
    <dgm:pt modelId="{BFB6081A-D5EA-4B00-BCF5-C20B6E5C3DE8}" type="pres">
      <dgm:prSet presAssocID="{16B0291A-4C0D-4CDA-8F4D-5D90857D5E77}" presName="Name10" presStyleLbl="parChTrans1D2" presStyleIdx="1" presStyleCnt="6"/>
      <dgm:spPr/>
    </dgm:pt>
    <dgm:pt modelId="{297B952B-F173-463A-8062-6D78DDD83E63}" type="pres">
      <dgm:prSet presAssocID="{7D765210-8DC3-4BFE-8F8D-A9149FBA9B91}" presName="hierRoot2" presStyleCnt="0"/>
      <dgm:spPr/>
    </dgm:pt>
    <dgm:pt modelId="{2647AF54-7C20-4731-A728-5EFB98356885}" type="pres">
      <dgm:prSet presAssocID="{7D765210-8DC3-4BFE-8F8D-A9149FBA9B91}" presName="composite2" presStyleCnt="0"/>
      <dgm:spPr/>
    </dgm:pt>
    <dgm:pt modelId="{2B5E45C5-D487-4E77-A6E0-FB2D6EA2631F}" type="pres">
      <dgm:prSet presAssocID="{7D765210-8DC3-4BFE-8F8D-A9149FBA9B91}" presName="background2" presStyleLbl="node2" presStyleIdx="1" presStyleCnt="6"/>
      <dgm:spPr/>
    </dgm:pt>
    <dgm:pt modelId="{38A6E9D3-33AC-4D7A-AC72-FC6B254F90A1}" type="pres">
      <dgm:prSet presAssocID="{7D765210-8DC3-4BFE-8F8D-A9149FBA9B91}" presName="text2" presStyleLbl="fgAcc2" presStyleIdx="1" presStyleCnt="6">
        <dgm:presLayoutVars>
          <dgm:chPref val="3"/>
        </dgm:presLayoutVars>
      </dgm:prSet>
      <dgm:spPr/>
    </dgm:pt>
    <dgm:pt modelId="{6FE103CF-F911-4CC3-ADD4-0A3ABE912A9C}" type="pres">
      <dgm:prSet presAssocID="{7D765210-8DC3-4BFE-8F8D-A9149FBA9B91}" presName="hierChild3" presStyleCnt="0"/>
      <dgm:spPr/>
    </dgm:pt>
    <dgm:pt modelId="{5EB9FDE6-1D68-4B44-A6A2-E2182C3D4DB0}" type="pres">
      <dgm:prSet presAssocID="{059702C3-8C09-4268-B760-1A9B6D03428B}" presName="hierRoot1" presStyleCnt="0"/>
      <dgm:spPr/>
    </dgm:pt>
    <dgm:pt modelId="{DC4C1962-7B46-4818-95CC-4BD2B60ED440}" type="pres">
      <dgm:prSet presAssocID="{059702C3-8C09-4268-B760-1A9B6D03428B}" presName="composite" presStyleCnt="0"/>
      <dgm:spPr/>
    </dgm:pt>
    <dgm:pt modelId="{60D8A12C-8999-4865-8823-C4B03E2D1EB8}" type="pres">
      <dgm:prSet presAssocID="{059702C3-8C09-4268-B760-1A9B6D03428B}" presName="background" presStyleLbl="node0" presStyleIdx="2" presStyleCnt="6"/>
      <dgm:spPr/>
    </dgm:pt>
    <dgm:pt modelId="{8F37ACB1-69A4-477C-B72C-D9BB95814015}" type="pres">
      <dgm:prSet presAssocID="{059702C3-8C09-4268-B760-1A9B6D03428B}" presName="text" presStyleLbl="fgAcc0" presStyleIdx="2" presStyleCnt="6">
        <dgm:presLayoutVars>
          <dgm:chPref val="3"/>
        </dgm:presLayoutVars>
      </dgm:prSet>
      <dgm:spPr/>
    </dgm:pt>
    <dgm:pt modelId="{291317F1-49E6-434C-AA04-1962E8F23644}" type="pres">
      <dgm:prSet presAssocID="{059702C3-8C09-4268-B760-1A9B6D03428B}" presName="hierChild2" presStyleCnt="0"/>
      <dgm:spPr/>
    </dgm:pt>
    <dgm:pt modelId="{46A141E1-042D-4CCC-86C4-BBA73CCC511A}" type="pres">
      <dgm:prSet presAssocID="{57F75EBE-2FEC-4BE1-9673-7C7E3B44A68D}" presName="Name10" presStyleLbl="parChTrans1D2" presStyleIdx="2" presStyleCnt="6"/>
      <dgm:spPr/>
    </dgm:pt>
    <dgm:pt modelId="{4752E616-EAA5-4CF1-8F8E-CA662226E8A4}" type="pres">
      <dgm:prSet presAssocID="{268F3065-BC94-4585-AA21-029E6251E2B4}" presName="hierRoot2" presStyleCnt="0"/>
      <dgm:spPr/>
    </dgm:pt>
    <dgm:pt modelId="{B320FA27-F94D-46DC-8E2B-50CDED2B10A0}" type="pres">
      <dgm:prSet presAssocID="{268F3065-BC94-4585-AA21-029E6251E2B4}" presName="composite2" presStyleCnt="0"/>
      <dgm:spPr/>
    </dgm:pt>
    <dgm:pt modelId="{1AFC7924-A0BA-4F8A-99AA-32C68628D00F}" type="pres">
      <dgm:prSet presAssocID="{268F3065-BC94-4585-AA21-029E6251E2B4}" presName="background2" presStyleLbl="node2" presStyleIdx="2" presStyleCnt="6"/>
      <dgm:spPr/>
    </dgm:pt>
    <dgm:pt modelId="{900E9554-F1F7-43EE-91EB-AD0F334F163B}" type="pres">
      <dgm:prSet presAssocID="{268F3065-BC94-4585-AA21-029E6251E2B4}" presName="text2" presStyleLbl="fgAcc2" presStyleIdx="2" presStyleCnt="6">
        <dgm:presLayoutVars>
          <dgm:chPref val="3"/>
        </dgm:presLayoutVars>
      </dgm:prSet>
      <dgm:spPr/>
    </dgm:pt>
    <dgm:pt modelId="{F6ECFED0-EE33-4706-AC47-CED9D7C28673}" type="pres">
      <dgm:prSet presAssocID="{268F3065-BC94-4585-AA21-029E6251E2B4}" presName="hierChild3" presStyleCnt="0"/>
      <dgm:spPr/>
    </dgm:pt>
    <dgm:pt modelId="{15164046-2A0B-4363-93E3-7DB0086C00F3}" type="pres">
      <dgm:prSet presAssocID="{B34E4ABA-A1F0-482E-81CE-3EF0F5220077}" presName="hierRoot1" presStyleCnt="0"/>
      <dgm:spPr/>
    </dgm:pt>
    <dgm:pt modelId="{0D713FCF-FC44-41A0-88B0-C169D17578D9}" type="pres">
      <dgm:prSet presAssocID="{B34E4ABA-A1F0-482E-81CE-3EF0F5220077}" presName="composite" presStyleCnt="0"/>
      <dgm:spPr/>
    </dgm:pt>
    <dgm:pt modelId="{9E78C928-2639-48B6-8C44-C24FF470CB37}" type="pres">
      <dgm:prSet presAssocID="{B34E4ABA-A1F0-482E-81CE-3EF0F5220077}" presName="background" presStyleLbl="node0" presStyleIdx="3" presStyleCnt="6"/>
      <dgm:spPr/>
    </dgm:pt>
    <dgm:pt modelId="{E810BABF-0CE4-443A-9551-47C284689F5C}" type="pres">
      <dgm:prSet presAssocID="{B34E4ABA-A1F0-482E-81CE-3EF0F5220077}" presName="text" presStyleLbl="fgAcc0" presStyleIdx="3" presStyleCnt="6">
        <dgm:presLayoutVars>
          <dgm:chPref val="3"/>
        </dgm:presLayoutVars>
      </dgm:prSet>
      <dgm:spPr/>
    </dgm:pt>
    <dgm:pt modelId="{DA603375-4213-4A46-8B4C-7A2D4EA4AD77}" type="pres">
      <dgm:prSet presAssocID="{B34E4ABA-A1F0-482E-81CE-3EF0F5220077}" presName="hierChild2" presStyleCnt="0"/>
      <dgm:spPr/>
    </dgm:pt>
    <dgm:pt modelId="{D507651D-7A86-4B4D-B044-F73E5C523084}" type="pres">
      <dgm:prSet presAssocID="{47826AC9-8F23-4459-AA0F-331897906BC4}" presName="Name10" presStyleLbl="parChTrans1D2" presStyleIdx="3" presStyleCnt="6"/>
      <dgm:spPr/>
    </dgm:pt>
    <dgm:pt modelId="{8CEBB886-9FB7-415F-9F54-8E51ECF77087}" type="pres">
      <dgm:prSet presAssocID="{1477E161-EE9B-4A7C-9D3B-91C1CA7C9286}" presName="hierRoot2" presStyleCnt="0"/>
      <dgm:spPr/>
    </dgm:pt>
    <dgm:pt modelId="{1A6BC732-FC73-4232-BFC1-0C8895F8EE7C}" type="pres">
      <dgm:prSet presAssocID="{1477E161-EE9B-4A7C-9D3B-91C1CA7C9286}" presName="composite2" presStyleCnt="0"/>
      <dgm:spPr/>
    </dgm:pt>
    <dgm:pt modelId="{E97C01C1-01B9-42C0-95BD-3E3ED6985976}" type="pres">
      <dgm:prSet presAssocID="{1477E161-EE9B-4A7C-9D3B-91C1CA7C9286}" presName="background2" presStyleLbl="node2" presStyleIdx="3" presStyleCnt="6"/>
      <dgm:spPr/>
    </dgm:pt>
    <dgm:pt modelId="{129A630B-7CB4-4000-98FD-80092BD5D94A}" type="pres">
      <dgm:prSet presAssocID="{1477E161-EE9B-4A7C-9D3B-91C1CA7C9286}" presName="text2" presStyleLbl="fgAcc2" presStyleIdx="3" presStyleCnt="6">
        <dgm:presLayoutVars>
          <dgm:chPref val="3"/>
        </dgm:presLayoutVars>
      </dgm:prSet>
      <dgm:spPr/>
    </dgm:pt>
    <dgm:pt modelId="{767A27DD-D87E-4507-9EAB-1B2ECB75F9B9}" type="pres">
      <dgm:prSet presAssocID="{1477E161-EE9B-4A7C-9D3B-91C1CA7C9286}" presName="hierChild3" presStyleCnt="0"/>
      <dgm:spPr/>
    </dgm:pt>
    <dgm:pt modelId="{B5719082-0AA0-4FD8-963B-9167863C0A87}" type="pres">
      <dgm:prSet presAssocID="{7E8AA26D-2400-43BA-9FD1-D0EEC31886B7}" presName="hierRoot1" presStyleCnt="0"/>
      <dgm:spPr/>
    </dgm:pt>
    <dgm:pt modelId="{90C01692-55BE-4AC5-AA09-7AF84BC0F69D}" type="pres">
      <dgm:prSet presAssocID="{7E8AA26D-2400-43BA-9FD1-D0EEC31886B7}" presName="composite" presStyleCnt="0"/>
      <dgm:spPr/>
    </dgm:pt>
    <dgm:pt modelId="{7B3DDF4C-A0CB-4CB3-A829-3F643526C19A}" type="pres">
      <dgm:prSet presAssocID="{7E8AA26D-2400-43BA-9FD1-D0EEC31886B7}" presName="background" presStyleLbl="node0" presStyleIdx="4" presStyleCnt="6"/>
      <dgm:spPr/>
    </dgm:pt>
    <dgm:pt modelId="{579F9E05-F136-4CFE-86AA-D9BE4ABDEE04}" type="pres">
      <dgm:prSet presAssocID="{7E8AA26D-2400-43BA-9FD1-D0EEC31886B7}" presName="text" presStyleLbl="fgAcc0" presStyleIdx="4" presStyleCnt="6">
        <dgm:presLayoutVars>
          <dgm:chPref val="3"/>
        </dgm:presLayoutVars>
      </dgm:prSet>
      <dgm:spPr/>
    </dgm:pt>
    <dgm:pt modelId="{5D4F3A1C-B6FD-4227-BF24-A4C6EABF1389}" type="pres">
      <dgm:prSet presAssocID="{7E8AA26D-2400-43BA-9FD1-D0EEC31886B7}" presName="hierChild2" presStyleCnt="0"/>
      <dgm:spPr/>
    </dgm:pt>
    <dgm:pt modelId="{D77E8AC2-7EDE-4384-BBC4-643922475A21}" type="pres">
      <dgm:prSet presAssocID="{CB9306EA-D81C-4BF3-9742-3A080FD8EA2C}" presName="Name10" presStyleLbl="parChTrans1D2" presStyleIdx="4" presStyleCnt="6"/>
      <dgm:spPr/>
    </dgm:pt>
    <dgm:pt modelId="{6FAE4BDC-04ED-4B93-AA0F-9282F589E545}" type="pres">
      <dgm:prSet presAssocID="{4439A496-B16B-419C-9C60-CFBEBD7AAC9A}" presName="hierRoot2" presStyleCnt="0"/>
      <dgm:spPr/>
    </dgm:pt>
    <dgm:pt modelId="{26BE928B-2B95-437E-AE15-4AD71DE8B888}" type="pres">
      <dgm:prSet presAssocID="{4439A496-B16B-419C-9C60-CFBEBD7AAC9A}" presName="composite2" presStyleCnt="0"/>
      <dgm:spPr/>
    </dgm:pt>
    <dgm:pt modelId="{333E31F6-60FC-4E69-ADF2-5A4198A1AF90}" type="pres">
      <dgm:prSet presAssocID="{4439A496-B16B-419C-9C60-CFBEBD7AAC9A}" presName="background2" presStyleLbl="node2" presStyleIdx="4" presStyleCnt="6"/>
      <dgm:spPr/>
    </dgm:pt>
    <dgm:pt modelId="{D817D13C-AAA2-486E-98D5-6B6727015581}" type="pres">
      <dgm:prSet presAssocID="{4439A496-B16B-419C-9C60-CFBEBD7AAC9A}" presName="text2" presStyleLbl="fgAcc2" presStyleIdx="4" presStyleCnt="6">
        <dgm:presLayoutVars>
          <dgm:chPref val="3"/>
        </dgm:presLayoutVars>
      </dgm:prSet>
      <dgm:spPr/>
    </dgm:pt>
    <dgm:pt modelId="{A7AEEFD4-BE9C-418F-B55F-D4A7FBFCD276}" type="pres">
      <dgm:prSet presAssocID="{4439A496-B16B-419C-9C60-CFBEBD7AAC9A}" presName="hierChild3" presStyleCnt="0"/>
      <dgm:spPr/>
    </dgm:pt>
    <dgm:pt modelId="{2348461C-5E9D-43BA-B95E-AF30B4FE0591}" type="pres">
      <dgm:prSet presAssocID="{A773A8D7-6B15-4405-98CD-311E40CF3F4F}" presName="hierRoot1" presStyleCnt="0"/>
      <dgm:spPr/>
    </dgm:pt>
    <dgm:pt modelId="{819B17D9-385E-448D-8D2F-FC2A26DDE9C1}" type="pres">
      <dgm:prSet presAssocID="{A773A8D7-6B15-4405-98CD-311E40CF3F4F}" presName="composite" presStyleCnt="0"/>
      <dgm:spPr/>
    </dgm:pt>
    <dgm:pt modelId="{984EFFD0-0AE0-4799-8A33-18D7A6E920C9}" type="pres">
      <dgm:prSet presAssocID="{A773A8D7-6B15-4405-98CD-311E40CF3F4F}" presName="background" presStyleLbl="node0" presStyleIdx="5" presStyleCnt="6"/>
      <dgm:spPr/>
    </dgm:pt>
    <dgm:pt modelId="{F99E3229-5A03-4477-B47F-3427234E5CF1}" type="pres">
      <dgm:prSet presAssocID="{A773A8D7-6B15-4405-98CD-311E40CF3F4F}" presName="text" presStyleLbl="fgAcc0" presStyleIdx="5" presStyleCnt="6">
        <dgm:presLayoutVars>
          <dgm:chPref val="3"/>
        </dgm:presLayoutVars>
      </dgm:prSet>
      <dgm:spPr/>
    </dgm:pt>
    <dgm:pt modelId="{2E120A36-654D-4EE4-A924-AA54BFAB3B13}" type="pres">
      <dgm:prSet presAssocID="{A773A8D7-6B15-4405-98CD-311E40CF3F4F}" presName="hierChild2" presStyleCnt="0"/>
      <dgm:spPr/>
    </dgm:pt>
    <dgm:pt modelId="{885FB084-0445-48C5-9DB7-37058940ABA7}" type="pres">
      <dgm:prSet presAssocID="{4D3FB208-D725-4A45-B7C2-A0A07DBE00FA}" presName="Name10" presStyleLbl="parChTrans1D2" presStyleIdx="5" presStyleCnt="6"/>
      <dgm:spPr/>
    </dgm:pt>
    <dgm:pt modelId="{4AC3BE9A-ED8C-40D3-8E03-26230C33D395}" type="pres">
      <dgm:prSet presAssocID="{4807E679-5620-46C6-BACD-E94FF08C630C}" presName="hierRoot2" presStyleCnt="0"/>
      <dgm:spPr/>
    </dgm:pt>
    <dgm:pt modelId="{EBF68048-D983-446A-BA41-66682AE4D4EA}" type="pres">
      <dgm:prSet presAssocID="{4807E679-5620-46C6-BACD-E94FF08C630C}" presName="composite2" presStyleCnt="0"/>
      <dgm:spPr/>
    </dgm:pt>
    <dgm:pt modelId="{A1A62304-3BB8-448C-B0C6-A206CE7EDC13}" type="pres">
      <dgm:prSet presAssocID="{4807E679-5620-46C6-BACD-E94FF08C630C}" presName="background2" presStyleLbl="node2" presStyleIdx="5" presStyleCnt="6"/>
      <dgm:spPr/>
    </dgm:pt>
    <dgm:pt modelId="{791D6E9A-1589-4CC9-B3B0-64B2B153EE3C}" type="pres">
      <dgm:prSet presAssocID="{4807E679-5620-46C6-BACD-E94FF08C630C}" presName="text2" presStyleLbl="fgAcc2" presStyleIdx="5" presStyleCnt="6">
        <dgm:presLayoutVars>
          <dgm:chPref val="3"/>
        </dgm:presLayoutVars>
      </dgm:prSet>
      <dgm:spPr/>
    </dgm:pt>
    <dgm:pt modelId="{E74AF3CF-F829-4F47-8760-F82960A4C9FD}" type="pres">
      <dgm:prSet presAssocID="{4807E679-5620-46C6-BACD-E94FF08C630C}" presName="hierChild3" presStyleCnt="0"/>
      <dgm:spPr/>
    </dgm:pt>
  </dgm:ptLst>
  <dgm:cxnLst>
    <dgm:cxn modelId="{EFAA3D07-8535-42B9-9691-14663119DD96}" srcId="{7E8AA26D-2400-43BA-9FD1-D0EEC31886B7}" destId="{4439A496-B16B-419C-9C60-CFBEBD7AAC9A}" srcOrd="0" destOrd="0" parTransId="{CB9306EA-D81C-4BF3-9742-3A080FD8EA2C}" sibTransId="{568EE7CC-68B6-4BCE-AF95-7A3DF6E5ED85}"/>
    <dgm:cxn modelId="{899D2708-FD8C-4678-9A4A-6FDC5D5E02C1}" srcId="{3B0F07CB-1F5B-4F28-9BDE-5D37D0230F7E}" destId="{7E8AA26D-2400-43BA-9FD1-D0EEC31886B7}" srcOrd="4" destOrd="0" parTransId="{87DAB507-3E7E-41EA-A08B-3567275F9A40}" sibTransId="{E8761137-418B-4760-8EB3-E180E9F3BA61}"/>
    <dgm:cxn modelId="{3DCC742E-D191-4215-850D-366585E9B81B}" type="presOf" srcId="{046EBA20-DF67-48C0-9CDC-F2FB4DCBC991}" destId="{F8891A1E-9F23-4318-90AB-86702EBF685A}" srcOrd="0" destOrd="0" presId="urn:microsoft.com/office/officeart/2005/8/layout/hierarchy1"/>
    <dgm:cxn modelId="{96A8CD2E-C091-415F-9C1A-462C4EE61B2A}" srcId="{3B0F07CB-1F5B-4F28-9BDE-5D37D0230F7E}" destId="{FF8C99F0-86DA-463C-898F-4D973A89C3AA}" srcOrd="1" destOrd="0" parTransId="{B3EC59A9-D38E-4887-8002-C6FE00A5F0E4}" sibTransId="{8485B450-7300-4BED-8BA6-E08D43D450AF}"/>
    <dgm:cxn modelId="{F217B23B-4C91-4C80-9ACD-9E7D004CACC9}" type="presOf" srcId="{47826AC9-8F23-4459-AA0F-331897906BC4}" destId="{D507651D-7A86-4B4D-B044-F73E5C523084}" srcOrd="0" destOrd="0" presId="urn:microsoft.com/office/officeart/2005/8/layout/hierarchy1"/>
    <dgm:cxn modelId="{3B84E17E-FE3A-477B-B290-3164A17F7927}" type="presOf" srcId="{16B0291A-4C0D-4CDA-8F4D-5D90857D5E77}" destId="{BFB6081A-D5EA-4B00-BCF5-C20B6E5C3DE8}" srcOrd="0" destOrd="0" presId="urn:microsoft.com/office/officeart/2005/8/layout/hierarchy1"/>
    <dgm:cxn modelId="{F9FB4580-C172-4B2A-9939-A63CF746587B}" type="presOf" srcId="{7D765210-8DC3-4BFE-8F8D-A9149FBA9B91}" destId="{38A6E9D3-33AC-4D7A-AC72-FC6B254F90A1}" srcOrd="0" destOrd="0" presId="urn:microsoft.com/office/officeart/2005/8/layout/hierarchy1"/>
    <dgm:cxn modelId="{286D4781-0742-457E-AD99-961914095303}" srcId="{3B0F07CB-1F5B-4F28-9BDE-5D37D0230F7E}" destId="{B34E4ABA-A1F0-482E-81CE-3EF0F5220077}" srcOrd="3" destOrd="0" parTransId="{61F3BD01-5B33-4474-B39E-6E6EDF540234}" sibTransId="{DAB6B53C-9C11-449A-92C4-9818D9F273AB}"/>
    <dgm:cxn modelId="{55E2B187-166B-43EC-A109-1D3CC43CDE1D}" type="presOf" srcId="{A773A8D7-6B15-4405-98CD-311E40CF3F4F}" destId="{F99E3229-5A03-4477-B47F-3427234E5CF1}" srcOrd="0" destOrd="0" presId="urn:microsoft.com/office/officeart/2005/8/layout/hierarchy1"/>
    <dgm:cxn modelId="{755B099A-A128-417B-A017-2B012359C307}" type="presOf" srcId="{4D3FB208-D725-4A45-B7C2-A0A07DBE00FA}" destId="{885FB084-0445-48C5-9DB7-37058940ABA7}" srcOrd="0" destOrd="0" presId="urn:microsoft.com/office/officeart/2005/8/layout/hierarchy1"/>
    <dgm:cxn modelId="{02E9839C-9A1E-4A5F-901F-A4D1A6A34472}" srcId="{3B0F07CB-1F5B-4F28-9BDE-5D37D0230F7E}" destId="{71C6A387-5311-4916-A5B0-7D949360EBA9}" srcOrd="0" destOrd="0" parTransId="{0278EB1A-51AE-4017-84D6-6C286CE59A27}" sibTransId="{207E35A4-D9E6-44FE-99CA-622AA3CE42F0}"/>
    <dgm:cxn modelId="{D8D8DA9F-48F0-4016-8E66-319112A5D2C5}" srcId="{B34E4ABA-A1F0-482E-81CE-3EF0F5220077}" destId="{1477E161-EE9B-4A7C-9D3B-91C1CA7C9286}" srcOrd="0" destOrd="0" parTransId="{47826AC9-8F23-4459-AA0F-331897906BC4}" sibTransId="{4C48623B-E1D4-4A2E-B71C-B04FE3108084}"/>
    <dgm:cxn modelId="{3A8B58A2-196E-467B-A545-F7996346605D}" srcId="{A773A8D7-6B15-4405-98CD-311E40CF3F4F}" destId="{4807E679-5620-46C6-BACD-E94FF08C630C}" srcOrd="0" destOrd="0" parTransId="{4D3FB208-D725-4A45-B7C2-A0A07DBE00FA}" sibTransId="{176F1A33-7BAA-41E3-8DEA-90BE291ECD74}"/>
    <dgm:cxn modelId="{71DC24A4-B55F-484F-8B3A-4F983A6DA15A}" type="presOf" srcId="{4439A496-B16B-419C-9C60-CFBEBD7AAC9A}" destId="{D817D13C-AAA2-486E-98D5-6B6727015581}" srcOrd="0" destOrd="0" presId="urn:microsoft.com/office/officeart/2005/8/layout/hierarchy1"/>
    <dgm:cxn modelId="{C1900AA9-3D7E-41D0-96B5-A1A454F68415}" type="presOf" srcId="{3B0F07CB-1F5B-4F28-9BDE-5D37D0230F7E}" destId="{3A922D3A-7473-45C2-828F-E764B45C6CF5}" srcOrd="0" destOrd="0" presId="urn:microsoft.com/office/officeart/2005/8/layout/hierarchy1"/>
    <dgm:cxn modelId="{5C45E8A9-AD7A-4DA5-8C78-2266D524831A}" type="presOf" srcId="{4807E679-5620-46C6-BACD-E94FF08C630C}" destId="{791D6E9A-1589-4CC9-B3B0-64B2B153EE3C}" srcOrd="0" destOrd="0" presId="urn:microsoft.com/office/officeart/2005/8/layout/hierarchy1"/>
    <dgm:cxn modelId="{3DC6E2B2-007F-4C30-8228-06A34C3992AA}" srcId="{059702C3-8C09-4268-B760-1A9B6D03428B}" destId="{268F3065-BC94-4585-AA21-029E6251E2B4}" srcOrd="0" destOrd="0" parTransId="{57F75EBE-2FEC-4BE1-9673-7C7E3B44A68D}" sibTransId="{76467446-D1EB-43FE-882A-1ECCAF4ABBF4}"/>
    <dgm:cxn modelId="{3EBF01B9-DBC9-42DF-8603-1F8E167330B2}" type="presOf" srcId="{059702C3-8C09-4268-B760-1A9B6D03428B}" destId="{8F37ACB1-69A4-477C-B72C-D9BB95814015}" srcOrd="0" destOrd="0" presId="urn:microsoft.com/office/officeart/2005/8/layout/hierarchy1"/>
    <dgm:cxn modelId="{A2274CB9-BF62-43BD-9445-D2E25ADB480D}" srcId="{3B0F07CB-1F5B-4F28-9BDE-5D37D0230F7E}" destId="{059702C3-8C09-4268-B760-1A9B6D03428B}" srcOrd="2" destOrd="0" parTransId="{4EBFBC6A-AF07-47AB-9F7E-0D6F25F77ED6}" sibTransId="{E38E0370-61DC-4ED2-8639-7CF58D29AFD7}"/>
    <dgm:cxn modelId="{387C07BB-F7E3-476E-9335-A7D56E3DE05F}" srcId="{71C6A387-5311-4916-A5B0-7D949360EBA9}" destId="{046EBA20-DF67-48C0-9CDC-F2FB4DCBC991}" srcOrd="0" destOrd="0" parTransId="{D615564B-7F42-4FE6-8D90-55ADD86A7065}" sibTransId="{84A68217-7BC8-4596-AFD9-E2D3AF8BDA74}"/>
    <dgm:cxn modelId="{5964F0BB-3682-40E4-A195-D6F26D3A709C}" srcId="{FF8C99F0-86DA-463C-898F-4D973A89C3AA}" destId="{7D765210-8DC3-4BFE-8F8D-A9149FBA9B91}" srcOrd="0" destOrd="0" parTransId="{16B0291A-4C0D-4CDA-8F4D-5D90857D5E77}" sibTransId="{4564E89F-6620-48D3-8E32-AE342D07E2F8}"/>
    <dgm:cxn modelId="{4030DFBD-8A6E-42E4-8CB1-689E0AA6DEA6}" type="presOf" srcId="{71C6A387-5311-4916-A5B0-7D949360EBA9}" destId="{50266DBB-5CDA-42E0-B552-638DFB793041}" srcOrd="0" destOrd="0" presId="urn:microsoft.com/office/officeart/2005/8/layout/hierarchy1"/>
    <dgm:cxn modelId="{BCD819C4-F2CC-4F36-B884-4BC07E4C09F6}" type="presOf" srcId="{FF8C99F0-86DA-463C-898F-4D973A89C3AA}" destId="{BCF37A61-B754-40B3-A7EA-CB9F0750B0A8}" srcOrd="0" destOrd="0" presId="urn:microsoft.com/office/officeart/2005/8/layout/hierarchy1"/>
    <dgm:cxn modelId="{DDDFEFC7-B14C-4CF0-B1F1-ADCA5C5FC460}" type="presOf" srcId="{B34E4ABA-A1F0-482E-81CE-3EF0F5220077}" destId="{E810BABF-0CE4-443A-9551-47C284689F5C}" srcOrd="0" destOrd="0" presId="urn:microsoft.com/office/officeart/2005/8/layout/hierarchy1"/>
    <dgm:cxn modelId="{9DFD73C8-ECB8-44E7-BE6D-931ADB29071C}" type="presOf" srcId="{57F75EBE-2FEC-4BE1-9673-7C7E3B44A68D}" destId="{46A141E1-042D-4CCC-86C4-BBA73CCC511A}" srcOrd="0" destOrd="0" presId="urn:microsoft.com/office/officeart/2005/8/layout/hierarchy1"/>
    <dgm:cxn modelId="{D5D3D9CB-F955-4A92-88AB-E318F00F14FB}" type="presOf" srcId="{268F3065-BC94-4585-AA21-029E6251E2B4}" destId="{900E9554-F1F7-43EE-91EB-AD0F334F163B}" srcOrd="0" destOrd="0" presId="urn:microsoft.com/office/officeart/2005/8/layout/hierarchy1"/>
    <dgm:cxn modelId="{E43110D5-89EF-4ABC-AF9F-2307422A463C}" type="presOf" srcId="{1477E161-EE9B-4A7C-9D3B-91C1CA7C9286}" destId="{129A630B-7CB4-4000-98FD-80092BD5D94A}" srcOrd="0" destOrd="0" presId="urn:microsoft.com/office/officeart/2005/8/layout/hierarchy1"/>
    <dgm:cxn modelId="{6DDABFD8-33CA-46D1-90CA-81514A0FAC92}" type="presOf" srcId="{7E8AA26D-2400-43BA-9FD1-D0EEC31886B7}" destId="{579F9E05-F136-4CFE-86AA-D9BE4ABDEE04}" srcOrd="0" destOrd="0" presId="urn:microsoft.com/office/officeart/2005/8/layout/hierarchy1"/>
    <dgm:cxn modelId="{D930DFDE-65CB-41D3-B6BF-821263638AB7}" type="presOf" srcId="{CB9306EA-D81C-4BF3-9742-3A080FD8EA2C}" destId="{D77E8AC2-7EDE-4384-BBC4-643922475A21}" srcOrd="0" destOrd="0" presId="urn:microsoft.com/office/officeart/2005/8/layout/hierarchy1"/>
    <dgm:cxn modelId="{E55D0EE1-2F6C-44AA-A656-78802C00A4CA}" type="presOf" srcId="{D615564B-7F42-4FE6-8D90-55ADD86A7065}" destId="{07702CDB-BB67-497B-9DFD-03C5BB1DD18D}" srcOrd="0" destOrd="0" presId="urn:microsoft.com/office/officeart/2005/8/layout/hierarchy1"/>
    <dgm:cxn modelId="{96B576EE-9E1E-4C18-92D0-C678909AF67A}" srcId="{3B0F07CB-1F5B-4F28-9BDE-5D37D0230F7E}" destId="{A773A8D7-6B15-4405-98CD-311E40CF3F4F}" srcOrd="5" destOrd="0" parTransId="{0CAC467F-55B3-4580-97AC-CD7D08E03419}" sibTransId="{5C6C0955-38CE-46FB-B99B-FE5FAFB01D4B}"/>
    <dgm:cxn modelId="{1698DC97-6814-4C32-886C-D9287530965B}" type="presParOf" srcId="{3A922D3A-7473-45C2-828F-E764B45C6CF5}" destId="{0C476707-3993-49BF-88A4-5A04263C5071}" srcOrd="0" destOrd="0" presId="urn:microsoft.com/office/officeart/2005/8/layout/hierarchy1"/>
    <dgm:cxn modelId="{C1AB7EDA-1C2F-4927-9BB6-C4CADB167671}" type="presParOf" srcId="{0C476707-3993-49BF-88A4-5A04263C5071}" destId="{5B29ECB2-7D5F-45A9-BBFF-11732D166087}" srcOrd="0" destOrd="0" presId="urn:microsoft.com/office/officeart/2005/8/layout/hierarchy1"/>
    <dgm:cxn modelId="{FD89010F-BB6E-4FFD-BAD0-0A1A962C1C83}" type="presParOf" srcId="{5B29ECB2-7D5F-45A9-BBFF-11732D166087}" destId="{1097C3D7-7DAE-4299-A86B-5714847D54B2}" srcOrd="0" destOrd="0" presId="urn:microsoft.com/office/officeart/2005/8/layout/hierarchy1"/>
    <dgm:cxn modelId="{FF4D9B67-BDDC-4853-B17D-9E387AE8B486}" type="presParOf" srcId="{5B29ECB2-7D5F-45A9-BBFF-11732D166087}" destId="{50266DBB-5CDA-42E0-B552-638DFB793041}" srcOrd="1" destOrd="0" presId="urn:microsoft.com/office/officeart/2005/8/layout/hierarchy1"/>
    <dgm:cxn modelId="{AE9EE287-BBDE-46AA-A66C-578A37536B33}" type="presParOf" srcId="{0C476707-3993-49BF-88A4-5A04263C5071}" destId="{26CE5DE6-5B78-48D0-ACEC-DBEE4BCAED39}" srcOrd="1" destOrd="0" presId="urn:microsoft.com/office/officeart/2005/8/layout/hierarchy1"/>
    <dgm:cxn modelId="{F95C6708-C60F-474D-B742-D44FE2EEEFC2}" type="presParOf" srcId="{26CE5DE6-5B78-48D0-ACEC-DBEE4BCAED39}" destId="{07702CDB-BB67-497B-9DFD-03C5BB1DD18D}" srcOrd="0" destOrd="0" presId="urn:microsoft.com/office/officeart/2005/8/layout/hierarchy1"/>
    <dgm:cxn modelId="{E747DB90-4161-461A-AB43-DA19ECE2951C}" type="presParOf" srcId="{26CE5DE6-5B78-48D0-ACEC-DBEE4BCAED39}" destId="{97757FF5-8B56-4DCF-8E26-ED5CD18C42D8}" srcOrd="1" destOrd="0" presId="urn:microsoft.com/office/officeart/2005/8/layout/hierarchy1"/>
    <dgm:cxn modelId="{86DEC0FD-15BE-4003-A2E1-0DC91E0DF7CB}" type="presParOf" srcId="{97757FF5-8B56-4DCF-8E26-ED5CD18C42D8}" destId="{C6DA7B42-E63C-4FA6-BBE1-27235583F574}" srcOrd="0" destOrd="0" presId="urn:microsoft.com/office/officeart/2005/8/layout/hierarchy1"/>
    <dgm:cxn modelId="{8FB0F31F-401F-4FA0-B466-D7AEBA2D580F}" type="presParOf" srcId="{C6DA7B42-E63C-4FA6-BBE1-27235583F574}" destId="{86502A68-AD2F-4859-9B1D-9C79FEC54EF8}" srcOrd="0" destOrd="0" presId="urn:microsoft.com/office/officeart/2005/8/layout/hierarchy1"/>
    <dgm:cxn modelId="{3B071A4A-4BEA-4691-8E5D-0000BE0AE8F2}" type="presParOf" srcId="{C6DA7B42-E63C-4FA6-BBE1-27235583F574}" destId="{F8891A1E-9F23-4318-90AB-86702EBF685A}" srcOrd="1" destOrd="0" presId="urn:microsoft.com/office/officeart/2005/8/layout/hierarchy1"/>
    <dgm:cxn modelId="{B69272A4-5220-4589-A08E-2D22E07CE539}" type="presParOf" srcId="{97757FF5-8B56-4DCF-8E26-ED5CD18C42D8}" destId="{60B74BBB-2307-4402-BF7F-8D783D1FEA08}" srcOrd="1" destOrd="0" presId="urn:microsoft.com/office/officeart/2005/8/layout/hierarchy1"/>
    <dgm:cxn modelId="{B62342D4-EFF1-4548-BC5F-A7A015A3ADB6}" type="presParOf" srcId="{3A922D3A-7473-45C2-828F-E764B45C6CF5}" destId="{73EC38E8-084A-4A77-A83E-BB092639BD79}" srcOrd="1" destOrd="0" presId="urn:microsoft.com/office/officeart/2005/8/layout/hierarchy1"/>
    <dgm:cxn modelId="{58EEA62D-87BD-46C9-8B9D-81FFE53CA086}" type="presParOf" srcId="{73EC38E8-084A-4A77-A83E-BB092639BD79}" destId="{F8570A61-A740-4CFB-888E-A9593E914339}" srcOrd="0" destOrd="0" presId="urn:microsoft.com/office/officeart/2005/8/layout/hierarchy1"/>
    <dgm:cxn modelId="{1D9F3359-415C-4346-803B-C8C909BE5B8C}" type="presParOf" srcId="{F8570A61-A740-4CFB-888E-A9593E914339}" destId="{2F063786-C381-4689-8311-CB5F1C2E2D43}" srcOrd="0" destOrd="0" presId="urn:microsoft.com/office/officeart/2005/8/layout/hierarchy1"/>
    <dgm:cxn modelId="{127ECBA2-1A5D-4E3E-BEAC-E0764779E10F}" type="presParOf" srcId="{F8570A61-A740-4CFB-888E-A9593E914339}" destId="{BCF37A61-B754-40B3-A7EA-CB9F0750B0A8}" srcOrd="1" destOrd="0" presId="urn:microsoft.com/office/officeart/2005/8/layout/hierarchy1"/>
    <dgm:cxn modelId="{A85E3348-9D00-4E49-BF29-1AE53C713A35}" type="presParOf" srcId="{73EC38E8-084A-4A77-A83E-BB092639BD79}" destId="{35056FDF-62F8-43FB-8C86-F4850BBD9DD8}" srcOrd="1" destOrd="0" presId="urn:microsoft.com/office/officeart/2005/8/layout/hierarchy1"/>
    <dgm:cxn modelId="{B1824A26-B114-4A15-B287-EF1021CF2563}" type="presParOf" srcId="{35056FDF-62F8-43FB-8C86-F4850BBD9DD8}" destId="{BFB6081A-D5EA-4B00-BCF5-C20B6E5C3DE8}" srcOrd="0" destOrd="0" presId="urn:microsoft.com/office/officeart/2005/8/layout/hierarchy1"/>
    <dgm:cxn modelId="{8CA46636-5B9B-4760-AFE2-C788C60AC556}" type="presParOf" srcId="{35056FDF-62F8-43FB-8C86-F4850BBD9DD8}" destId="{297B952B-F173-463A-8062-6D78DDD83E63}" srcOrd="1" destOrd="0" presId="urn:microsoft.com/office/officeart/2005/8/layout/hierarchy1"/>
    <dgm:cxn modelId="{6C346173-9DD6-4593-8026-844ACFC3DCAB}" type="presParOf" srcId="{297B952B-F173-463A-8062-6D78DDD83E63}" destId="{2647AF54-7C20-4731-A728-5EFB98356885}" srcOrd="0" destOrd="0" presId="urn:microsoft.com/office/officeart/2005/8/layout/hierarchy1"/>
    <dgm:cxn modelId="{C062A9E0-FE8C-44AB-8810-B6C27E94B8E6}" type="presParOf" srcId="{2647AF54-7C20-4731-A728-5EFB98356885}" destId="{2B5E45C5-D487-4E77-A6E0-FB2D6EA2631F}" srcOrd="0" destOrd="0" presId="urn:microsoft.com/office/officeart/2005/8/layout/hierarchy1"/>
    <dgm:cxn modelId="{72034563-C7A0-4590-8933-BE77D0E66895}" type="presParOf" srcId="{2647AF54-7C20-4731-A728-5EFB98356885}" destId="{38A6E9D3-33AC-4D7A-AC72-FC6B254F90A1}" srcOrd="1" destOrd="0" presId="urn:microsoft.com/office/officeart/2005/8/layout/hierarchy1"/>
    <dgm:cxn modelId="{9545946D-0A33-4DC9-90F7-C1F2FFF12121}" type="presParOf" srcId="{297B952B-F173-463A-8062-6D78DDD83E63}" destId="{6FE103CF-F911-4CC3-ADD4-0A3ABE912A9C}" srcOrd="1" destOrd="0" presId="urn:microsoft.com/office/officeart/2005/8/layout/hierarchy1"/>
    <dgm:cxn modelId="{1E2661CC-6FBE-48D7-B9E1-85BBDE21191F}" type="presParOf" srcId="{3A922D3A-7473-45C2-828F-E764B45C6CF5}" destId="{5EB9FDE6-1D68-4B44-A6A2-E2182C3D4DB0}" srcOrd="2" destOrd="0" presId="urn:microsoft.com/office/officeart/2005/8/layout/hierarchy1"/>
    <dgm:cxn modelId="{62D103E1-ED0F-4590-935B-B5F342CCB3CC}" type="presParOf" srcId="{5EB9FDE6-1D68-4B44-A6A2-E2182C3D4DB0}" destId="{DC4C1962-7B46-4818-95CC-4BD2B60ED440}" srcOrd="0" destOrd="0" presId="urn:microsoft.com/office/officeart/2005/8/layout/hierarchy1"/>
    <dgm:cxn modelId="{AEFE64A1-7F26-430E-A4A6-F568BCBD7F69}" type="presParOf" srcId="{DC4C1962-7B46-4818-95CC-4BD2B60ED440}" destId="{60D8A12C-8999-4865-8823-C4B03E2D1EB8}" srcOrd="0" destOrd="0" presId="urn:microsoft.com/office/officeart/2005/8/layout/hierarchy1"/>
    <dgm:cxn modelId="{BE78FB06-00A2-411B-9F26-D97A4F328931}" type="presParOf" srcId="{DC4C1962-7B46-4818-95CC-4BD2B60ED440}" destId="{8F37ACB1-69A4-477C-B72C-D9BB95814015}" srcOrd="1" destOrd="0" presId="urn:microsoft.com/office/officeart/2005/8/layout/hierarchy1"/>
    <dgm:cxn modelId="{107ED12C-CC93-4D12-AC84-E08FF908F074}" type="presParOf" srcId="{5EB9FDE6-1D68-4B44-A6A2-E2182C3D4DB0}" destId="{291317F1-49E6-434C-AA04-1962E8F23644}" srcOrd="1" destOrd="0" presId="urn:microsoft.com/office/officeart/2005/8/layout/hierarchy1"/>
    <dgm:cxn modelId="{C1A29273-3A7D-418A-86EC-4B809D977224}" type="presParOf" srcId="{291317F1-49E6-434C-AA04-1962E8F23644}" destId="{46A141E1-042D-4CCC-86C4-BBA73CCC511A}" srcOrd="0" destOrd="0" presId="urn:microsoft.com/office/officeart/2005/8/layout/hierarchy1"/>
    <dgm:cxn modelId="{C3BB00C3-36DD-478C-992D-16FE6E1B4126}" type="presParOf" srcId="{291317F1-49E6-434C-AA04-1962E8F23644}" destId="{4752E616-EAA5-4CF1-8F8E-CA662226E8A4}" srcOrd="1" destOrd="0" presId="urn:microsoft.com/office/officeart/2005/8/layout/hierarchy1"/>
    <dgm:cxn modelId="{97C212DB-9A2D-49C5-B86D-EAA98E3F6641}" type="presParOf" srcId="{4752E616-EAA5-4CF1-8F8E-CA662226E8A4}" destId="{B320FA27-F94D-46DC-8E2B-50CDED2B10A0}" srcOrd="0" destOrd="0" presId="urn:microsoft.com/office/officeart/2005/8/layout/hierarchy1"/>
    <dgm:cxn modelId="{F689C8B1-8924-4B40-B06A-ECC2239213A3}" type="presParOf" srcId="{B320FA27-F94D-46DC-8E2B-50CDED2B10A0}" destId="{1AFC7924-A0BA-4F8A-99AA-32C68628D00F}" srcOrd="0" destOrd="0" presId="urn:microsoft.com/office/officeart/2005/8/layout/hierarchy1"/>
    <dgm:cxn modelId="{D4EC8E45-8327-445A-B37B-F85B2A7DB7AD}" type="presParOf" srcId="{B320FA27-F94D-46DC-8E2B-50CDED2B10A0}" destId="{900E9554-F1F7-43EE-91EB-AD0F334F163B}" srcOrd="1" destOrd="0" presId="urn:microsoft.com/office/officeart/2005/8/layout/hierarchy1"/>
    <dgm:cxn modelId="{B53E661B-273B-4C00-9508-000BF7836F60}" type="presParOf" srcId="{4752E616-EAA5-4CF1-8F8E-CA662226E8A4}" destId="{F6ECFED0-EE33-4706-AC47-CED9D7C28673}" srcOrd="1" destOrd="0" presId="urn:microsoft.com/office/officeart/2005/8/layout/hierarchy1"/>
    <dgm:cxn modelId="{2E7F37D3-754F-4A8C-9488-165FF86FEC25}" type="presParOf" srcId="{3A922D3A-7473-45C2-828F-E764B45C6CF5}" destId="{15164046-2A0B-4363-93E3-7DB0086C00F3}" srcOrd="3" destOrd="0" presId="urn:microsoft.com/office/officeart/2005/8/layout/hierarchy1"/>
    <dgm:cxn modelId="{6995002C-975E-49A2-98E8-457C24A53828}" type="presParOf" srcId="{15164046-2A0B-4363-93E3-7DB0086C00F3}" destId="{0D713FCF-FC44-41A0-88B0-C169D17578D9}" srcOrd="0" destOrd="0" presId="urn:microsoft.com/office/officeart/2005/8/layout/hierarchy1"/>
    <dgm:cxn modelId="{A9060093-5630-4BF4-8CFA-45279D9C2832}" type="presParOf" srcId="{0D713FCF-FC44-41A0-88B0-C169D17578D9}" destId="{9E78C928-2639-48B6-8C44-C24FF470CB37}" srcOrd="0" destOrd="0" presId="urn:microsoft.com/office/officeart/2005/8/layout/hierarchy1"/>
    <dgm:cxn modelId="{5EF5E05A-5E21-4D67-86B5-180090CA5666}" type="presParOf" srcId="{0D713FCF-FC44-41A0-88B0-C169D17578D9}" destId="{E810BABF-0CE4-443A-9551-47C284689F5C}" srcOrd="1" destOrd="0" presId="urn:microsoft.com/office/officeart/2005/8/layout/hierarchy1"/>
    <dgm:cxn modelId="{4BFAE0B8-CF0E-4630-9985-C9C8F40C5CEB}" type="presParOf" srcId="{15164046-2A0B-4363-93E3-7DB0086C00F3}" destId="{DA603375-4213-4A46-8B4C-7A2D4EA4AD77}" srcOrd="1" destOrd="0" presId="urn:microsoft.com/office/officeart/2005/8/layout/hierarchy1"/>
    <dgm:cxn modelId="{BE486E86-8160-41BC-BB4E-591AC7623971}" type="presParOf" srcId="{DA603375-4213-4A46-8B4C-7A2D4EA4AD77}" destId="{D507651D-7A86-4B4D-B044-F73E5C523084}" srcOrd="0" destOrd="0" presId="urn:microsoft.com/office/officeart/2005/8/layout/hierarchy1"/>
    <dgm:cxn modelId="{95989B75-6EC9-4EE1-9475-8834AF66600A}" type="presParOf" srcId="{DA603375-4213-4A46-8B4C-7A2D4EA4AD77}" destId="{8CEBB886-9FB7-415F-9F54-8E51ECF77087}" srcOrd="1" destOrd="0" presId="urn:microsoft.com/office/officeart/2005/8/layout/hierarchy1"/>
    <dgm:cxn modelId="{45F65EAB-E5A7-4EF8-88DC-F574C0ADD566}" type="presParOf" srcId="{8CEBB886-9FB7-415F-9F54-8E51ECF77087}" destId="{1A6BC732-FC73-4232-BFC1-0C8895F8EE7C}" srcOrd="0" destOrd="0" presId="urn:microsoft.com/office/officeart/2005/8/layout/hierarchy1"/>
    <dgm:cxn modelId="{ED62C1F9-E622-4933-865E-ADE78F3702C1}" type="presParOf" srcId="{1A6BC732-FC73-4232-BFC1-0C8895F8EE7C}" destId="{E97C01C1-01B9-42C0-95BD-3E3ED6985976}" srcOrd="0" destOrd="0" presId="urn:microsoft.com/office/officeart/2005/8/layout/hierarchy1"/>
    <dgm:cxn modelId="{CA6C8C1C-90CF-42AF-A731-35B75755566D}" type="presParOf" srcId="{1A6BC732-FC73-4232-BFC1-0C8895F8EE7C}" destId="{129A630B-7CB4-4000-98FD-80092BD5D94A}" srcOrd="1" destOrd="0" presId="urn:microsoft.com/office/officeart/2005/8/layout/hierarchy1"/>
    <dgm:cxn modelId="{3624B040-01DB-43C9-8C50-C800E53BA90B}" type="presParOf" srcId="{8CEBB886-9FB7-415F-9F54-8E51ECF77087}" destId="{767A27DD-D87E-4507-9EAB-1B2ECB75F9B9}" srcOrd="1" destOrd="0" presId="urn:microsoft.com/office/officeart/2005/8/layout/hierarchy1"/>
    <dgm:cxn modelId="{2117F78D-69EE-4C64-9775-1ECC2ED590DD}" type="presParOf" srcId="{3A922D3A-7473-45C2-828F-E764B45C6CF5}" destId="{B5719082-0AA0-4FD8-963B-9167863C0A87}" srcOrd="4" destOrd="0" presId="urn:microsoft.com/office/officeart/2005/8/layout/hierarchy1"/>
    <dgm:cxn modelId="{FCDB8507-BC81-4AD9-B023-6DA0DC71FD42}" type="presParOf" srcId="{B5719082-0AA0-4FD8-963B-9167863C0A87}" destId="{90C01692-55BE-4AC5-AA09-7AF84BC0F69D}" srcOrd="0" destOrd="0" presId="urn:microsoft.com/office/officeart/2005/8/layout/hierarchy1"/>
    <dgm:cxn modelId="{2B03DE24-0F69-4DF8-9CA0-9D4CDA309121}" type="presParOf" srcId="{90C01692-55BE-4AC5-AA09-7AF84BC0F69D}" destId="{7B3DDF4C-A0CB-4CB3-A829-3F643526C19A}" srcOrd="0" destOrd="0" presId="urn:microsoft.com/office/officeart/2005/8/layout/hierarchy1"/>
    <dgm:cxn modelId="{BC1AA04C-AA26-4D54-9385-35BAC6EA8307}" type="presParOf" srcId="{90C01692-55BE-4AC5-AA09-7AF84BC0F69D}" destId="{579F9E05-F136-4CFE-86AA-D9BE4ABDEE04}" srcOrd="1" destOrd="0" presId="urn:microsoft.com/office/officeart/2005/8/layout/hierarchy1"/>
    <dgm:cxn modelId="{3A5A0FA4-0A02-4C9C-BE04-A504B6601F93}" type="presParOf" srcId="{B5719082-0AA0-4FD8-963B-9167863C0A87}" destId="{5D4F3A1C-B6FD-4227-BF24-A4C6EABF1389}" srcOrd="1" destOrd="0" presId="urn:microsoft.com/office/officeart/2005/8/layout/hierarchy1"/>
    <dgm:cxn modelId="{8C14D267-B95C-41E3-ADB8-6726FA99C8B9}" type="presParOf" srcId="{5D4F3A1C-B6FD-4227-BF24-A4C6EABF1389}" destId="{D77E8AC2-7EDE-4384-BBC4-643922475A21}" srcOrd="0" destOrd="0" presId="urn:microsoft.com/office/officeart/2005/8/layout/hierarchy1"/>
    <dgm:cxn modelId="{FDF8F780-CD92-451B-9289-CAC595BE4B59}" type="presParOf" srcId="{5D4F3A1C-B6FD-4227-BF24-A4C6EABF1389}" destId="{6FAE4BDC-04ED-4B93-AA0F-9282F589E545}" srcOrd="1" destOrd="0" presId="urn:microsoft.com/office/officeart/2005/8/layout/hierarchy1"/>
    <dgm:cxn modelId="{11F4F66B-37A0-48CF-A8E2-37CD29F9B656}" type="presParOf" srcId="{6FAE4BDC-04ED-4B93-AA0F-9282F589E545}" destId="{26BE928B-2B95-437E-AE15-4AD71DE8B888}" srcOrd="0" destOrd="0" presId="urn:microsoft.com/office/officeart/2005/8/layout/hierarchy1"/>
    <dgm:cxn modelId="{A17B623B-B06E-46ED-AAC0-E341E3DABE5D}" type="presParOf" srcId="{26BE928B-2B95-437E-AE15-4AD71DE8B888}" destId="{333E31F6-60FC-4E69-ADF2-5A4198A1AF90}" srcOrd="0" destOrd="0" presId="urn:microsoft.com/office/officeart/2005/8/layout/hierarchy1"/>
    <dgm:cxn modelId="{8F309703-5872-466E-B473-12CDF181D390}" type="presParOf" srcId="{26BE928B-2B95-437E-AE15-4AD71DE8B888}" destId="{D817D13C-AAA2-486E-98D5-6B6727015581}" srcOrd="1" destOrd="0" presId="urn:microsoft.com/office/officeart/2005/8/layout/hierarchy1"/>
    <dgm:cxn modelId="{1666A800-2684-481B-9A49-A82254986582}" type="presParOf" srcId="{6FAE4BDC-04ED-4B93-AA0F-9282F589E545}" destId="{A7AEEFD4-BE9C-418F-B55F-D4A7FBFCD276}" srcOrd="1" destOrd="0" presId="urn:microsoft.com/office/officeart/2005/8/layout/hierarchy1"/>
    <dgm:cxn modelId="{7C1A5B2A-B635-4D90-978A-600EE957CA81}" type="presParOf" srcId="{3A922D3A-7473-45C2-828F-E764B45C6CF5}" destId="{2348461C-5E9D-43BA-B95E-AF30B4FE0591}" srcOrd="5" destOrd="0" presId="urn:microsoft.com/office/officeart/2005/8/layout/hierarchy1"/>
    <dgm:cxn modelId="{F8DC938E-87B1-4944-B69E-B9A2787AF91A}" type="presParOf" srcId="{2348461C-5E9D-43BA-B95E-AF30B4FE0591}" destId="{819B17D9-385E-448D-8D2F-FC2A26DDE9C1}" srcOrd="0" destOrd="0" presId="urn:microsoft.com/office/officeart/2005/8/layout/hierarchy1"/>
    <dgm:cxn modelId="{018E347E-0F87-47AA-A58E-430160880B85}" type="presParOf" srcId="{819B17D9-385E-448D-8D2F-FC2A26DDE9C1}" destId="{984EFFD0-0AE0-4799-8A33-18D7A6E920C9}" srcOrd="0" destOrd="0" presId="urn:microsoft.com/office/officeart/2005/8/layout/hierarchy1"/>
    <dgm:cxn modelId="{A922B9AA-E86B-423E-B0ED-6D0D0E0F9989}" type="presParOf" srcId="{819B17D9-385E-448D-8D2F-FC2A26DDE9C1}" destId="{F99E3229-5A03-4477-B47F-3427234E5CF1}" srcOrd="1" destOrd="0" presId="urn:microsoft.com/office/officeart/2005/8/layout/hierarchy1"/>
    <dgm:cxn modelId="{EAD1ED8C-C1B8-4A06-B2CA-680880DA1A61}" type="presParOf" srcId="{2348461C-5E9D-43BA-B95E-AF30B4FE0591}" destId="{2E120A36-654D-4EE4-A924-AA54BFAB3B13}" srcOrd="1" destOrd="0" presId="urn:microsoft.com/office/officeart/2005/8/layout/hierarchy1"/>
    <dgm:cxn modelId="{8630C08D-163A-4719-9B3C-C0CD3C4325F5}" type="presParOf" srcId="{2E120A36-654D-4EE4-A924-AA54BFAB3B13}" destId="{885FB084-0445-48C5-9DB7-37058940ABA7}" srcOrd="0" destOrd="0" presId="urn:microsoft.com/office/officeart/2005/8/layout/hierarchy1"/>
    <dgm:cxn modelId="{61CFAB87-B83A-4CFF-B922-9CB447021D4B}" type="presParOf" srcId="{2E120A36-654D-4EE4-A924-AA54BFAB3B13}" destId="{4AC3BE9A-ED8C-40D3-8E03-26230C33D395}" srcOrd="1" destOrd="0" presId="urn:microsoft.com/office/officeart/2005/8/layout/hierarchy1"/>
    <dgm:cxn modelId="{3896FFF9-CAF6-4CC7-953C-8B02C7A50F54}" type="presParOf" srcId="{4AC3BE9A-ED8C-40D3-8E03-26230C33D395}" destId="{EBF68048-D983-446A-BA41-66682AE4D4EA}" srcOrd="0" destOrd="0" presId="urn:microsoft.com/office/officeart/2005/8/layout/hierarchy1"/>
    <dgm:cxn modelId="{E33F218A-643D-4964-B3AA-6130F45B1C9E}" type="presParOf" srcId="{EBF68048-D983-446A-BA41-66682AE4D4EA}" destId="{A1A62304-3BB8-448C-B0C6-A206CE7EDC13}" srcOrd="0" destOrd="0" presId="urn:microsoft.com/office/officeart/2005/8/layout/hierarchy1"/>
    <dgm:cxn modelId="{8C267105-0CDE-41DD-997E-F267D8C18AF7}" type="presParOf" srcId="{EBF68048-D983-446A-BA41-66682AE4D4EA}" destId="{791D6E9A-1589-4CC9-B3B0-64B2B153EE3C}" srcOrd="1" destOrd="0" presId="urn:microsoft.com/office/officeart/2005/8/layout/hierarchy1"/>
    <dgm:cxn modelId="{356BAB92-811F-4493-89EA-3C859D1F1D34}" type="presParOf" srcId="{4AC3BE9A-ED8C-40D3-8E03-26230C33D395}" destId="{E74AF3CF-F829-4F47-8760-F82960A4C9F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2707C8A-338C-4A70-92F0-74946454F344}"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AF6DE1B0-CB2A-47D4-B3CB-E1E6514D7A6C}">
      <dgm:prSet/>
      <dgm:spPr/>
      <dgm:t>
        <a:bodyPr/>
        <a:lstStyle/>
        <a:p>
          <a:pPr algn="just"/>
          <a:r>
            <a:rPr lang="en-IN" dirty="0"/>
            <a:t>When we append rows, we take rows from one or more tables and add them to the first table</a:t>
          </a:r>
        </a:p>
      </dgm:t>
    </dgm:pt>
    <dgm:pt modelId="{9AEE8BE6-D4B9-412C-BBAE-31577786DEEE}" type="parTrans" cxnId="{FB5EBB19-716B-476E-858B-ADF8AE9BF7C8}">
      <dgm:prSet/>
      <dgm:spPr/>
      <dgm:t>
        <a:bodyPr/>
        <a:lstStyle/>
        <a:p>
          <a:endParaRPr lang="en-IN"/>
        </a:p>
      </dgm:t>
    </dgm:pt>
    <dgm:pt modelId="{5216DCD1-BCEF-45EC-BB24-501A2FA02C15}" type="sibTrans" cxnId="{FB5EBB19-716B-476E-858B-ADF8AE9BF7C8}">
      <dgm:prSet/>
      <dgm:spPr/>
      <dgm:t>
        <a:bodyPr/>
        <a:lstStyle/>
        <a:p>
          <a:endParaRPr lang="en-IN"/>
        </a:p>
      </dgm:t>
    </dgm:pt>
    <dgm:pt modelId="{59694F6A-CE7B-47D5-885D-6BBA5B5EB0BF}">
      <dgm:prSet/>
      <dgm:spPr/>
      <dgm:t>
        <a:bodyPr/>
        <a:lstStyle/>
        <a:p>
          <a:pPr algn="just"/>
          <a:r>
            <a:rPr lang="en-IN" dirty="0"/>
            <a:t>In most situations, the columns and the data types will match. However, we can also append rows between two tables that have all different columns, but the result will be unclean. There will be no values when the number of columns of these tables does not match.</a:t>
          </a:r>
        </a:p>
      </dgm:t>
    </dgm:pt>
    <dgm:pt modelId="{BE5DBB20-16DF-464D-80FD-C46C1BF15D7C}" type="parTrans" cxnId="{EFD9A2CE-665A-4F8F-B541-4FDCAD35B827}">
      <dgm:prSet/>
      <dgm:spPr/>
      <dgm:t>
        <a:bodyPr/>
        <a:lstStyle/>
        <a:p>
          <a:endParaRPr lang="en-IN"/>
        </a:p>
      </dgm:t>
    </dgm:pt>
    <dgm:pt modelId="{B9014A11-4589-47E9-B606-BB974F6B9FDC}" type="sibTrans" cxnId="{EFD9A2CE-665A-4F8F-B541-4FDCAD35B827}">
      <dgm:prSet/>
      <dgm:spPr/>
      <dgm:t>
        <a:bodyPr/>
        <a:lstStyle/>
        <a:p>
          <a:endParaRPr lang="en-IN"/>
        </a:p>
      </dgm:t>
    </dgm:pt>
    <dgm:pt modelId="{2FDB23C1-DAA1-434A-B6B7-00EB062F5ECE}">
      <dgm:prSet/>
      <dgm:spPr/>
      <dgm:t>
        <a:bodyPr/>
        <a:lstStyle/>
        <a:p>
          <a:pPr algn="just"/>
          <a:r>
            <a:rPr lang="en-IN" dirty="0"/>
            <a:t>If we are appending rows from multiple sources and if the table contains index values that overlap when the data is combined, we combine the data and then create a new index column on the table into which the rows are appended.</a:t>
          </a:r>
        </a:p>
      </dgm:t>
    </dgm:pt>
    <dgm:pt modelId="{DB38CCEB-18A1-4A20-81DA-12AA37D45E57}" type="parTrans" cxnId="{FE28702B-9554-456C-88D6-B5515B4AC2A7}">
      <dgm:prSet/>
      <dgm:spPr/>
      <dgm:t>
        <a:bodyPr/>
        <a:lstStyle/>
        <a:p>
          <a:endParaRPr lang="en-IN"/>
        </a:p>
      </dgm:t>
    </dgm:pt>
    <dgm:pt modelId="{A3588855-2E35-463C-8609-00AADE117F0A}" type="sibTrans" cxnId="{FE28702B-9554-456C-88D6-B5515B4AC2A7}">
      <dgm:prSet/>
      <dgm:spPr/>
      <dgm:t>
        <a:bodyPr/>
        <a:lstStyle/>
        <a:p>
          <a:endParaRPr lang="en-IN"/>
        </a:p>
      </dgm:t>
    </dgm:pt>
    <dgm:pt modelId="{7C31DC20-7DBC-4C60-8D51-70C5C493BBFC}" type="pres">
      <dgm:prSet presAssocID="{02707C8A-338C-4A70-92F0-74946454F344}" presName="Name0" presStyleCnt="0">
        <dgm:presLayoutVars>
          <dgm:dir/>
          <dgm:resizeHandles val="exact"/>
        </dgm:presLayoutVars>
      </dgm:prSet>
      <dgm:spPr/>
    </dgm:pt>
    <dgm:pt modelId="{E9F8A1A6-7CA2-4735-9715-D4CE5CF234A7}" type="pres">
      <dgm:prSet presAssocID="{AF6DE1B0-CB2A-47D4-B3CB-E1E6514D7A6C}" presName="node" presStyleLbl="node1" presStyleIdx="0" presStyleCnt="3">
        <dgm:presLayoutVars>
          <dgm:bulletEnabled val="1"/>
        </dgm:presLayoutVars>
      </dgm:prSet>
      <dgm:spPr/>
    </dgm:pt>
    <dgm:pt modelId="{96C64AAC-71A8-4335-8EF4-9DF9970BDA12}" type="pres">
      <dgm:prSet presAssocID="{5216DCD1-BCEF-45EC-BB24-501A2FA02C15}" presName="sibTrans" presStyleLbl="sibTrans2D1" presStyleIdx="0" presStyleCnt="2"/>
      <dgm:spPr/>
    </dgm:pt>
    <dgm:pt modelId="{4340375E-F62C-43E6-B80A-702120994F10}" type="pres">
      <dgm:prSet presAssocID="{5216DCD1-BCEF-45EC-BB24-501A2FA02C15}" presName="connectorText" presStyleLbl="sibTrans2D1" presStyleIdx="0" presStyleCnt="2"/>
      <dgm:spPr/>
    </dgm:pt>
    <dgm:pt modelId="{CD9BB661-6A14-4B61-862F-F547AB9844FE}" type="pres">
      <dgm:prSet presAssocID="{59694F6A-CE7B-47D5-885D-6BBA5B5EB0BF}" presName="node" presStyleLbl="node1" presStyleIdx="1" presStyleCnt="3">
        <dgm:presLayoutVars>
          <dgm:bulletEnabled val="1"/>
        </dgm:presLayoutVars>
      </dgm:prSet>
      <dgm:spPr/>
    </dgm:pt>
    <dgm:pt modelId="{EC58A04B-F72A-45A9-AD4C-20C891345647}" type="pres">
      <dgm:prSet presAssocID="{B9014A11-4589-47E9-B606-BB974F6B9FDC}" presName="sibTrans" presStyleLbl="sibTrans2D1" presStyleIdx="1" presStyleCnt="2"/>
      <dgm:spPr/>
    </dgm:pt>
    <dgm:pt modelId="{0618B54E-E2BA-4EB6-88E5-0239EFE9376D}" type="pres">
      <dgm:prSet presAssocID="{B9014A11-4589-47E9-B606-BB974F6B9FDC}" presName="connectorText" presStyleLbl="sibTrans2D1" presStyleIdx="1" presStyleCnt="2"/>
      <dgm:spPr/>
    </dgm:pt>
    <dgm:pt modelId="{CD988275-28FC-4811-BE9A-CCCE4A9EE482}" type="pres">
      <dgm:prSet presAssocID="{2FDB23C1-DAA1-434A-B6B7-00EB062F5ECE}" presName="node" presStyleLbl="node1" presStyleIdx="2" presStyleCnt="3">
        <dgm:presLayoutVars>
          <dgm:bulletEnabled val="1"/>
        </dgm:presLayoutVars>
      </dgm:prSet>
      <dgm:spPr/>
    </dgm:pt>
  </dgm:ptLst>
  <dgm:cxnLst>
    <dgm:cxn modelId="{907E1B16-AC5C-4290-AE78-119A288DC9AC}" type="presOf" srcId="{5216DCD1-BCEF-45EC-BB24-501A2FA02C15}" destId="{4340375E-F62C-43E6-B80A-702120994F10}" srcOrd="1" destOrd="0" presId="urn:microsoft.com/office/officeart/2005/8/layout/process1"/>
    <dgm:cxn modelId="{FB5EBB19-716B-476E-858B-ADF8AE9BF7C8}" srcId="{02707C8A-338C-4A70-92F0-74946454F344}" destId="{AF6DE1B0-CB2A-47D4-B3CB-E1E6514D7A6C}" srcOrd="0" destOrd="0" parTransId="{9AEE8BE6-D4B9-412C-BBAE-31577786DEEE}" sibTransId="{5216DCD1-BCEF-45EC-BB24-501A2FA02C15}"/>
    <dgm:cxn modelId="{FE28702B-9554-456C-88D6-B5515B4AC2A7}" srcId="{02707C8A-338C-4A70-92F0-74946454F344}" destId="{2FDB23C1-DAA1-434A-B6B7-00EB062F5ECE}" srcOrd="2" destOrd="0" parTransId="{DB38CCEB-18A1-4A20-81DA-12AA37D45E57}" sibTransId="{A3588855-2E35-463C-8609-00AADE117F0A}"/>
    <dgm:cxn modelId="{5A1F116C-9A85-4529-9A5B-19693E7015E6}" type="presOf" srcId="{B9014A11-4589-47E9-B606-BB974F6B9FDC}" destId="{EC58A04B-F72A-45A9-AD4C-20C891345647}" srcOrd="0" destOrd="0" presId="urn:microsoft.com/office/officeart/2005/8/layout/process1"/>
    <dgm:cxn modelId="{59A5828B-374C-4BCB-9E81-289A1F811375}" type="presOf" srcId="{02707C8A-338C-4A70-92F0-74946454F344}" destId="{7C31DC20-7DBC-4C60-8D51-70C5C493BBFC}" srcOrd="0" destOrd="0" presId="urn:microsoft.com/office/officeart/2005/8/layout/process1"/>
    <dgm:cxn modelId="{8D1D54AF-DD59-4A02-A30F-CEDDDFF08503}" type="presOf" srcId="{59694F6A-CE7B-47D5-885D-6BBA5B5EB0BF}" destId="{CD9BB661-6A14-4B61-862F-F547AB9844FE}" srcOrd="0" destOrd="0" presId="urn:microsoft.com/office/officeart/2005/8/layout/process1"/>
    <dgm:cxn modelId="{308CC8CB-BBC4-4461-B1A6-AE9DB57CE5C5}" type="presOf" srcId="{2FDB23C1-DAA1-434A-B6B7-00EB062F5ECE}" destId="{CD988275-28FC-4811-BE9A-CCCE4A9EE482}" srcOrd="0" destOrd="0" presId="urn:microsoft.com/office/officeart/2005/8/layout/process1"/>
    <dgm:cxn modelId="{196D31CC-72B4-463B-B50B-36FA2E484621}" type="presOf" srcId="{AF6DE1B0-CB2A-47D4-B3CB-E1E6514D7A6C}" destId="{E9F8A1A6-7CA2-4735-9715-D4CE5CF234A7}" srcOrd="0" destOrd="0" presId="urn:microsoft.com/office/officeart/2005/8/layout/process1"/>
    <dgm:cxn modelId="{EFD9A2CE-665A-4F8F-B541-4FDCAD35B827}" srcId="{02707C8A-338C-4A70-92F0-74946454F344}" destId="{59694F6A-CE7B-47D5-885D-6BBA5B5EB0BF}" srcOrd="1" destOrd="0" parTransId="{BE5DBB20-16DF-464D-80FD-C46C1BF15D7C}" sibTransId="{B9014A11-4589-47E9-B606-BB974F6B9FDC}"/>
    <dgm:cxn modelId="{132679F4-F27F-4CD8-A327-4B3859DF9567}" type="presOf" srcId="{B9014A11-4589-47E9-B606-BB974F6B9FDC}" destId="{0618B54E-E2BA-4EB6-88E5-0239EFE9376D}" srcOrd="1" destOrd="0" presId="urn:microsoft.com/office/officeart/2005/8/layout/process1"/>
    <dgm:cxn modelId="{D2C057F6-8F40-4170-9CE4-E3A939D7B4C2}" type="presOf" srcId="{5216DCD1-BCEF-45EC-BB24-501A2FA02C15}" destId="{96C64AAC-71A8-4335-8EF4-9DF9970BDA12}" srcOrd="0" destOrd="0" presId="urn:microsoft.com/office/officeart/2005/8/layout/process1"/>
    <dgm:cxn modelId="{FE1FD44B-3FA2-447E-826C-F3DBE2CA03CE}" type="presParOf" srcId="{7C31DC20-7DBC-4C60-8D51-70C5C493BBFC}" destId="{E9F8A1A6-7CA2-4735-9715-D4CE5CF234A7}" srcOrd="0" destOrd="0" presId="urn:microsoft.com/office/officeart/2005/8/layout/process1"/>
    <dgm:cxn modelId="{6398DA83-9F67-45D7-A7A7-A1E53D9EF97D}" type="presParOf" srcId="{7C31DC20-7DBC-4C60-8D51-70C5C493BBFC}" destId="{96C64AAC-71A8-4335-8EF4-9DF9970BDA12}" srcOrd="1" destOrd="0" presId="urn:microsoft.com/office/officeart/2005/8/layout/process1"/>
    <dgm:cxn modelId="{7B35F544-25B3-4838-A5D9-0969B676EA30}" type="presParOf" srcId="{96C64AAC-71A8-4335-8EF4-9DF9970BDA12}" destId="{4340375E-F62C-43E6-B80A-702120994F10}" srcOrd="0" destOrd="0" presId="urn:microsoft.com/office/officeart/2005/8/layout/process1"/>
    <dgm:cxn modelId="{C4911453-8D09-4981-8219-5636472939A4}" type="presParOf" srcId="{7C31DC20-7DBC-4C60-8D51-70C5C493BBFC}" destId="{CD9BB661-6A14-4B61-862F-F547AB9844FE}" srcOrd="2" destOrd="0" presId="urn:microsoft.com/office/officeart/2005/8/layout/process1"/>
    <dgm:cxn modelId="{95403805-81C5-4E92-BAE9-990DAECB8595}" type="presParOf" srcId="{7C31DC20-7DBC-4C60-8D51-70C5C493BBFC}" destId="{EC58A04B-F72A-45A9-AD4C-20C891345647}" srcOrd="3" destOrd="0" presId="urn:microsoft.com/office/officeart/2005/8/layout/process1"/>
    <dgm:cxn modelId="{DF63A576-A8CF-4D7E-8670-39770A1A0C0E}" type="presParOf" srcId="{EC58A04B-F72A-45A9-AD4C-20C891345647}" destId="{0618B54E-E2BA-4EB6-88E5-0239EFE9376D}" srcOrd="0" destOrd="0" presId="urn:microsoft.com/office/officeart/2005/8/layout/process1"/>
    <dgm:cxn modelId="{D7E7118B-F457-4690-AA80-091EE929912B}" type="presParOf" srcId="{7C31DC20-7DBC-4C60-8D51-70C5C493BBFC}" destId="{CD988275-28FC-4811-BE9A-CCCE4A9EE48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E5A8702-2A21-47F5-B092-7BBF2B3F3C84}"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IN"/>
        </a:p>
      </dgm:t>
    </dgm:pt>
    <dgm:pt modelId="{9B893D20-31C8-4296-B9A5-C4C57A2BFB7C}">
      <dgm:prSet/>
      <dgm:spPr/>
      <dgm:t>
        <a:bodyPr/>
        <a:lstStyle/>
        <a:p>
          <a:r>
            <a:rPr lang="en-IN"/>
            <a:t>A data model is typically associated with a relational database, such as Microsoft SQL Server. In Power Bl Desktop, we connect to multiple data sources and bring data together in the data model by creating relationships between them.</a:t>
          </a:r>
        </a:p>
      </dgm:t>
    </dgm:pt>
    <dgm:pt modelId="{A8C086BF-50EF-41CA-93B2-DB2E9203A463}" type="parTrans" cxnId="{D38D5097-17A6-42DE-B9CD-71F21188D440}">
      <dgm:prSet/>
      <dgm:spPr/>
      <dgm:t>
        <a:bodyPr/>
        <a:lstStyle/>
        <a:p>
          <a:endParaRPr lang="en-IN"/>
        </a:p>
      </dgm:t>
    </dgm:pt>
    <dgm:pt modelId="{B0DA5EB9-8D5D-4CC6-8DDC-6FAEFA4CF315}" type="sibTrans" cxnId="{D38D5097-17A6-42DE-B9CD-71F21188D440}">
      <dgm:prSet/>
      <dgm:spPr/>
      <dgm:t>
        <a:bodyPr/>
        <a:lstStyle/>
        <a:p>
          <a:endParaRPr lang="en-IN"/>
        </a:p>
      </dgm:t>
    </dgm:pt>
    <dgm:pt modelId="{EA6B5765-0AA0-4C1F-8E89-DC44C1EB96FA}">
      <dgm:prSet/>
      <dgm:spPr/>
      <dgm:t>
        <a:bodyPr/>
        <a:lstStyle/>
        <a:p>
          <a:r>
            <a:rPr lang="en-IN"/>
            <a:t>In a data model, we can create calculated tables and columns, relationships, hierarchies, etc. and change data types, defaults, and properties.</a:t>
          </a:r>
        </a:p>
      </dgm:t>
    </dgm:pt>
    <dgm:pt modelId="{7467AE8B-4409-49A2-95FA-41A6AC392596}" type="parTrans" cxnId="{052E9138-7C7C-430C-A81D-765439B896F7}">
      <dgm:prSet/>
      <dgm:spPr/>
      <dgm:t>
        <a:bodyPr/>
        <a:lstStyle/>
        <a:p>
          <a:endParaRPr lang="en-IN"/>
        </a:p>
      </dgm:t>
    </dgm:pt>
    <dgm:pt modelId="{843E955B-E839-489D-8404-F4733A2FCB2A}" type="sibTrans" cxnId="{052E9138-7C7C-430C-A81D-765439B896F7}">
      <dgm:prSet/>
      <dgm:spPr/>
      <dgm:t>
        <a:bodyPr/>
        <a:lstStyle/>
        <a:p>
          <a:endParaRPr lang="en-IN"/>
        </a:p>
      </dgm:t>
    </dgm:pt>
    <dgm:pt modelId="{FDB0DB1F-B372-423C-8B04-C4C40A5B2B15}">
      <dgm:prSet/>
      <dgm:spPr/>
      <dgm:t>
        <a:bodyPr/>
        <a:lstStyle/>
        <a:p>
          <a:r>
            <a:rPr lang="en-IN" dirty="0"/>
            <a:t>If we do all these right in our model, then the creation of reports will be a much smoother process, and it will produce </a:t>
          </a:r>
          <a:r>
            <a:rPr lang="en-IN" dirty="0" err="1"/>
            <a:t>moreaccurate</a:t>
          </a:r>
          <a:r>
            <a:rPr lang="en-IN" dirty="0"/>
            <a:t> results.</a:t>
          </a:r>
        </a:p>
      </dgm:t>
    </dgm:pt>
    <dgm:pt modelId="{18F7F548-44CF-49B9-AB1D-A525982E5822}" type="parTrans" cxnId="{8A198C47-9E8C-490E-B306-3B5E31E84F20}">
      <dgm:prSet/>
      <dgm:spPr/>
      <dgm:t>
        <a:bodyPr/>
        <a:lstStyle/>
        <a:p>
          <a:endParaRPr lang="en-IN"/>
        </a:p>
      </dgm:t>
    </dgm:pt>
    <dgm:pt modelId="{8D24D6D2-1AD0-4345-899F-BE035F47F951}" type="sibTrans" cxnId="{8A198C47-9E8C-490E-B306-3B5E31E84F20}">
      <dgm:prSet/>
      <dgm:spPr/>
      <dgm:t>
        <a:bodyPr/>
        <a:lstStyle/>
        <a:p>
          <a:endParaRPr lang="en-IN"/>
        </a:p>
      </dgm:t>
    </dgm:pt>
    <dgm:pt modelId="{ACBA32E9-F59D-4CB6-8919-3F2F801586A7}" type="pres">
      <dgm:prSet presAssocID="{EE5A8702-2A21-47F5-B092-7BBF2B3F3C84}" presName="CompostProcess" presStyleCnt="0">
        <dgm:presLayoutVars>
          <dgm:dir/>
          <dgm:resizeHandles val="exact"/>
        </dgm:presLayoutVars>
      </dgm:prSet>
      <dgm:spPr/>
    </dgm:pt>
    <dgm:pt modelId="{E21F1521-785C-471E-AD99-3D000C24E0ED}" type="pres">
      <dgm:prSet presAssocID="{EE5A8702-2A21-47F5-B092-7BBF2B3F3C84}" presName="arrow" presStyleLbl="bgShp" presStyleIdx="0" presStyleCnt="1"/>
      <dgm:spPr/>
    </dgm:pt>
    <dgm:pt modelId="{CE59D3DB-40A8-4279-A636-0AE2EC04E62C}" type="pres">
      <dgm:prSet presAssocID="{EE5A8702-2A21-47F5-B092-7BBF2B3F3C84}" presName="linearProcess" presStyleCnt="0"/>
      <dgm:spPr/>
    </dgm:pt>
    <dgm:pt modelId="{F1399FF1-8BA1-4351-BA93-446D3CE97CCB}" type="pres">
      <dgm:prSet presAssocID="{9B893D20-31C8-4296-B9A5-C4C57A2BFB7C}" presName="textNode" presStyleLbl="node1" presStyleIdx="0" presStyleCnt="3">
        <dgm:presLayoutVars>
          <dgm:bulletEnabled val="1"/>
        </dgm:presLayoutVars>
      </dgm:prSet>
      <dgm:spPr/>
    </dgm:pt>
    <dgm:pt modelId="{4628CB72-9513-4F78-B749-27CC52C8545F}" type="pres">
      <dgm:prSet presAssocID="{B0DA5EB9-8D5D-4CC6-8DDC-6FAEFA4CF315}" presName="sibTrans" presStyleCnt="0"/>
      <dgm:spPr/>
    </dgm:pt>
    <dgm:pt modelId="{D0ED4F32-8C8E-4FB2-B6B0-E209DFEB476E}" type="pres">
      <dgm:prSet presAssocID="{EA6B5765-0AA0-4C1F-8E89-DC44C1EB96FA}" presName="textNode" presStyleLbl="node1" presStyleIdx="1" presStyleCnt="3">
        <dgm:presLayoutVars>
          <dgm:bulletEnabled val="1"/>
        </dgm:presLayoutVars>
      </dgm:prSet>
      <dgm:spPr/>
    </dgm:pt>
    <dgm:pt modelId="{A1D06000-1431-470B-9808-4EA32C03DDCB}" type="pres">
      <dgm:prSet presAssocID="{843E955B-E839-489D-8404-F4733A2FCB2A}" presName="sibTrans" presStyleCnt="0"/>
      <dgm:spPr/>
    </dgm:pt>
    <dgm:pt modelId="{8E72A4F9-9614-40E8-B713-0BFED60346F2}" type="pres">
      <dgm:prSet presAssocID="{FDB0DB1F-B372-423C-8B04-C4C40A5B2B15}" presName="textNode" presStyleLbl="node1" presStyleIdx="2" presStyleCnt="3">
        <dgm:presLayoutVars>
          <dgm:bulletEnabled val="1"/>
        </dgm:presLayoutVars>
      </dgm:prSet>
      <dgm:spPr/>
    </dgm:pt>
  </dgm:ptLst>
  <dgm:cxnLst>
    <dgm:cxn modelId="{052E9138-7C7C-430C-A81D-765439B896F7}" srcId="{EE5A8702-2A21-47F5-B092-7BBF2B3F3C84}" destId="{EA6B5765-0AA0-4C1F-8E89-DC44C1EB96FA}" srcOrd="1" destOrd="0" parTransId="{7467AE8B-4409-49A2-95FA-41A6AC392596}" sibTransId="{843E955B-E839-489D-8404-F4733A2FCB2A}"/>
    <dgm:cxn modelId="{8A198C47-9E8C-490E-B306-3B5E31E84F20}" srcId="{EE5A8702-2A21-47F5-B092-7BBF2B3F3C84}" destId="{FDB0DB1F-B372-423C-8B04-C4C40A5B2B15}" srcOrd="2" destOrd="0" parTransId="{18F7F548-44CF-49B9-AB1D-A525982E5822}" sibTransId="{8D24D6D2-1AD0-4345-899F-BE035F47F951}"/>
    <dgm:cxn modelId="{05F89C49-97B5-4296-8BC6-5B8986599E97}" type="presOf" srcId="{FDB0DB1F-B372-423C-8B04-C4C40A5B2B15}" destId="{8E72A4F9-9614-40E8-B713-0BFED60346F2}" srcOrd="0" destOrd="0" presId="urn:microsoft.com/office/officeart/2005/8/layout/hProcess9"/>
    <dgm:cxn modelId="{9F434459-CCBF-49C3-A2AF-D98238ED79D9}" type="presOf" srcId="{9B893D20-31C8-4296-B9A5-C4C57A2BFB7C}" destId="{F1399FF1-8BA1-4351-BA93-446D3CE97CCB}" srcOrd="0" destOrd="0" presId="urn:microsoft.com/office/officeart/2005/8/layout/hProcess9"/>
    <dgm:cxn modelId="{9BF05B91-0067-4F66-B84C-AC3EB9F66596}" type="presOf" srcId="{EA6B5765-0AA0-4C1F-8E89-DC44C1EB96FA}" destId="{D0ED4F32-8C8E-4FB2-B6B0-E209DFEB476E}" srcOrd="0" destOrd="0" presId="urn:microsoft.com/office/officeart/2005/8/layout/hProcess9"/>
    <dgm:cxn modelId="{D38D5097-17A6-42DE-B9CD-71F21188D440}" srcId="{EE5A8702-2A21-47F5-B092-7BBF2B3F3C84}" destId="{9B893D20-31C8-4296-B9A5-C4C57A2BFB7C}" srcOrd="0" destOrd="0" parTransId="{A8C086BF-50EF-41CA-93B2-DB2E9203A463}" sibTransId="{B0DA5EB9-8D5D-4CC6-8DDC-6FAEFA4CF315}"/>
    <dgm:cxn modelId="{5F03FBCC-9C8C-4AA0-AEAF-53C6A7756252}" type="presOf" srcId="{EE5A8702-2A21-47F5-B092-7BBF2B3F3C84}" destId="{ACBA32E9-F59D-4CB6-8919-3F2F801586A7}" srcOrd="0" destOrd="0" presId="urn:microsoft.com/office/officeart/2005/8/layout/hProcess9"/>
    <dgm:cxn modelId="{E269F5E7-6D94-4E08-AC0B-5E895B5D4A19}" type="presParOf" srcId="{ACBA32E9-F59D-4CB6-8919-3F2F801586A7}" destId="{E21F1521-785C-471E-AD99-3D000C24E0ED}" srcOrd="0" destOrd="0" presId="urn:microsoft.com/office/officeart/2005/8/layout/hProcess9"/>
    <dgm:cxn modelId="{0183D07A-41E4-42F5-8C87-7737A8220F56}" type="presParOf" srcId="{ACBA32E9-F59D-4CB6-8919-3F2F801586A7}" destId="{CE59D3DB-40A8-4279-A636-0AE2EC04E62C}" srcOrd="1" destOrd="0" presId="urn:microsoft.com/office/officeart/2005/8/layout/hProcess9"/>
    <dgm:cxn modelId="{EC6E99D1-FB36-4C6D-9EE8-08ED49532535}" type="presParOf" srcId="{CE59D3DB-40A8-4279-A636-0AE2EC04E62C}" destId="{F1399FF1-8BA1-4351-BA93-446D3CE97CCB}" srcOrd="0" destOrd="0" presId="urn:microsoft.com/office/officeart/2005/8/layout/hProcess9"/>
    <dgm:cxn modelId="{006656B6-8CE2-4214-B2A0-630A3A08E618}" type="presParOf" srcId="{CE59D3DB-40A8-4279-A636-0AE2EC04E62C}" destId="{4628CB72-9513-4F78-B749-27CC52C8545F}" srcOrd="1" destOrd="0" presId="urn:microsoft.com/office/officeart/2005/8/layout/hProcess9"/>
    <dgm:cxn modelId="{E36E029E-E721-4FBB-B811-0CECA23E4DFA}" type="presParOf" srcId="{CE59D3DB-40A8-4279-A636-0AE2EC04E62C}" destId="{D0ED4F32-8C8E-4FB2-B6B0-E209DFEB476E}" srcOrd="2" destOrd="0" presId="urn:microsoft.com/office/officeart/2005/8/layout/hProcess9"/>
    <dgm:cxn modelId="{2FCB4E71-6C12-4526-8A5F-1F04FAA6CCB4}" type="presParOf" srcId="{CE59D3DB-40A8-4279-A636-0AE2EC04E62C}" destId="{A1D06000-1431-470B-9808-4EA32C03DDCB}" srcOrd="3" destOrd="0" presId="urn:microsoft.com/office/officeart/2005/8/layout/hProcess9"/>
    <dgm:cxn modelId="{1F683777-50BB-4CD5-85D0-B28C128A875A}" type="presParOf" srcId="{CE59D3DB-40A8-4279-A636-0AE2EC04E62C}" destId="{8E72A4F9-9614-40E8-B713-0BFED60346F2}"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DA65A5-3ACA-44C1-A72B-8F7C9CE72E44}"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N"/>
        </a:p>
      </dgm:t>
    </dgm:pt>
    <dgm:pt modelId="{BF56D6E2-6FD7-4392-8F8F-33AE1F0A9900}">
      <dgm:prSet/>
      <dgm:spPr/>
      <dgm:t>
        <a:bodyPr/>
        <a:lstStyle/>
        <a:p>
          <a:pPr algn="just"/>
          <a:r>
            <a:rPr lang="en-GB" dirty="0"/>
            <a:t>Shaping data is the process of transforming data, in which Power Query Editor loads and presents the data in the best way.</a:t>
          </a:r>
          <a:endParaRPr lang="en-IN" dirty="0"/>
        </a:p>
      </dgm:t>
    </dgm:pt>
    <dgm:pt modelId="{9EA8795F-A709-4292-BDDA-572398E72F41}" type="parTrans" cxnId="{C5752E16-FB28-477A-966B-4C67E12D3BFD}">
      <dgm:prSet/>
      <dgm:spPr/>
      <dgm:t>
        <a:bodyPr/>
        <a:lstStyle/>
        <a:p>
          <a:endParaRPr lang="en-IN"/>
        </a:p>
      </dgm:t>
    </dgm:pt>
    <dgm:pt modelId="{E673FFA2-9B89-4853-88B5-A72E04EA8A43}" type="sibTrans" cxnId="{C5752E16-FB28-477A-966B-4C67E12D3BFD}">
      <dgm:prSet/>
      <dgm:spPr/>
      <dgm:t>
        <a:bodyPr/>
        <a:lstStyle/>
        <a:p>
          <a:endParaRPr lang="en-IN"/>
        </a:p>
      </dgm:t>
    </dgm:pt>
    <dgm:pt modelId="{6C061BDF-E04C-41D1-B251-DF2DC30571E3}">
      <dgm:prSet/>
      <dgm:spPr/>
      <dgm:t>
        <a:bodyPr/>
        <a:lstStyle/>
        <a:p>
          <a:pPr algn="just"/>
          <a:r>
            <a:rPr lang="en-GB" dirty="0"/>
            <a:t>Here, we only deal with View in Power Bl Desktop, so the original data remains unchanged.</a:t>
          </a:r>
          <a:endParaRPr lang="en-IN" dirty="0"/>
        </a:p>
      </dgm:t>
    </dgm:pt>
    <dgm:pt modelId="{A74A83A4-74B6-4BFB-9417-3DB12D414B3F}" type="parTrans" cxnId="{E4BDB48C-A0BA-4E72-8765-DEA75E787CA5}">
      <dgm:prSet/>
      <dgm:spPr/>
      <dgm:t>
        <a:bodyPr/>
        <a:lstStyle/>
        <a:p>
          <a:endParaRPr lang="en-IN"/>
        </a:p>
      </dgm:t>
    </dgm:pt>
    <dgm:pt modelId="{294524E5-B3B0-4C7F-8D1C-2586BD883C90}" type="sibTrans" cxnId="{E4BDB48C-A0BA-4E72-8765-DEA75E787CA5}">
      <dgm:prSet/>
      <dgm:spPr/>
      <dgm:t>
        <a:bodyPr/>
        <a:lstStyle/>
        <a:p>
          <a:endParaRPr lang="en-IN"/>
        </a:p>
      </dgm:t>
    </dgm:pt>
    <dgm:pt modelId="{1B08F317-C95E-49B9-BD75-F5E3FF66BF8B}">
      <dgm:prSet/>
      <dgm:spPr/>
      <dgm:t>
        <a:bodyPr/>
        <a:lstStyle/>
        <a:p>
          <a:pPr algn="just"/>
          <a:r>
            <a:rPr lang="en-GB" dirty="0"/>
            <a:t>All the steps that we perform will be captured by Applied Steps in the Query Settings pane.</a:t>
          </a:r>
          <a:endParaRPr lang="en-IN" dirty="0"/>
        </a:p>
      </dgm:t>
    </dgm:pt>
    <dgm:pt modelId="{1F1B9F0B-4A3C-4C2C-BCA7-FB725B1DC843}" type="parTrans" cxnId="{F71818C4-4CC6-4128-8833-BBDFA77CA540}">
      <dgm:prSet/>
      <dgm:spPr/>
      <dgm:t>
        <a:bodyPr/>
        <a:lstStyle/>
        <a:p>
          <a:endParaRPr lang="en-IN"/>
        </a:p>
      </dgm:t>
    </dgm:pt>
    <dgm:pt modelId="{E4AE196A-0380-4FCB-8E49-431F936FC626}" type="sibTrans" cxnId="{F71818C4-4CC6-4128-8833-BBDFA77CA540}">
      <dgm:prSet/>
      <dgm:spPr/>
      <dgm:t>
        <a:bodyPr/>
        <a:lstStyle/>
        <a:p>
          <a:endParaRPr lang="en-IN"/>
        </a:p>
      </dgm:t>
    </dgm:pt>
    <dgm:pt modelId="{6594CCC0-C8C5-45E6-98FE-40CD71C75972}" type="pres">
      <dgm:prSet presAssocID="{06DA65A5-3ACA-44C1-A72B-8F7C9CE72E44}" presName="vert0" presStyleCnt="0">
        <dgm:presLayoutVars>
          <dgm:dir/>
          <dgm:animOne val="branch"/>
          <dgm:animLvl val="lvl"/>
        </dgm:presLayoutVars>
      </dgm:prSet>
      <dgm:spPr/>
    </dgm:pt>
    <dgm:pt modelId="{C5F21359-9586-41B5-A335-38B3993C0DA0}" type="pres">
      <dgm:prSet presAssocID="{BF56D6E2-6FD7-4392-8F8F-33AE1F0A9900}" presName="thickLine" presStyleLbl="alignNode1" presStyleIdx="0" presStyleCnt="3"/>
      <dgm:spPr/>
    </dgm:pt>
    <dgm:pt modelId="{211094B1-5353-467B-B72A-EE6FA87FAAF8}" type="pres">
      <dgm:prSet presAssocID="{BF56D6E2-6FD7-4392-8F8F-33AE1F0A9900}" presName="horz1" presStyleCnt="0"/>
      <dgm:spPr/>
    </dgm:pt>
    <dgm:pt modelId="{0DE62130-EBEF-4EF2-8EDF-34207D54FA91}" type="pres">
      <dgm:prSet presAssocID="{BF56D6E2-6FD7-4392-8F8F-33AE1F0A9900}" presName="tx1" presStyleLbl="revTx" presStyleIdx="0" presStyleCnt="3"/>
      <dgm:spPr/>
    </dgm:pt>
    <dgm:pt modelId="{266C58CD-E210-4036-97B1-6490E9549AD1}" type="pres">
      <dgm:prSet presAssocID="{BF56D6E2-6FD7-4392-8F8F-33AE1F0A9900}" presName="vert1" presStyleCnt="0"/>
      <dgm:spPr/>
    </dgm:pt>
    <dgm:pt modelId="{E5060647-DA6C-4EB3-81BB-BA4246943D02}" type="pres">
      <dgm:prSet presAssocID="{6C061BDF-E04C-41D1-B251-DF2DC30571E3}" presName="thickLine" presStyleLbl="alignNode1" presStyleIdx="1" presStyleCnt="3"/>
      <dgm:spPr/>
    </dgm:pt>
    <dgm:pt modelId="{2523C615-74E4-414F-9E65-FC9A3EC33F25}" type="pres">
      <dgm:prSet presAssocID="{6C061BDF-E04C-41D1-B251-DF2DC30571E3}" presName="horz1" presStyleCnt="0"/>
      <dgm:spPr/>
    </dgm:pt>
    <dgm:pt modelId="{8EB50BE0-FC6C-4C01-8497-5C68475B6EFF}" type="pres">
      <dgm:prSet presAssocID="{6C061BDF-E04C-41D1-B251-DF2DC30571E3}" presName="tx1" presStyleLbl="revTx" presStyleIdx="1" presStyleCnt="3"/>
      <dgm:spPr/>
    </dgm:pt>
    <dgm:pt modelId="{01430081-2C31-48E7-A019-9D9B2B493497}" type="pres">
      <dgm:prSet presAssocID="{6C061BDF-E04C-41D1-B251-DF2DC30571E3}" presName="vert1" presStyleCnt="0"/>
      <dgm:spPr/>
    </dgm:pt>
    <dgm:pt modelId="{B48F3269-7E47-4614-94AE-F95BE10E7645}" type="pres">
      <dgm:prSet presAssocID="{1B08F317-C95E-49B9-BD75-F5E3FF66BF8B}" presName="thickLine" presStyleLbl="alignNode1" presStyleIdx="2" presStyleCnt="3"/>
      <dgm:spPr/>
    </dgm:pt>
    <dgm:pt modelId="{E3DADD71-FCAD-4B5F-A6B3-FDA7D4F42099}" type="pres">
      <dgm:prSet presAssocID="{1B08F317-C95E-49B9-BD75-F5E3FF66BF8B}" presName="horz1" presStyleCnt="0"/>
      <dgm:spPr/>
    </dgm:pt>
    <dgm:pt modelId="{495125A0-BBFC-445D-A0A9-1FE52ABDA888}" type="pres">
      <dgm:prSet presAssocID="{1B08F317-C95E-49B9-BD75-F5E3FF66BF8B}" presName="tx1" presStyleLbl="revTx" presStyleIdx="2" presStyleCnt="3"/>
      <dgm:spPr/>
    </dgm:pt>
    <dgm:pt modelId="{94D73133-5F57-49A6-A1BC-0FF68AE98E40}" type="pres">
      <dgm:prSet presAssocID="{1B08F317-C95E-49B9-BD75-F5E3FF66BF8B}" presName="vert1" presStyleCnt="0"/>
      <dgm:spPr/>
    </dgm:pt>
  </dgm:ptLst>
  <dgm:cxnLst>
    <dgm:cxn modelId="{89A47E01-22EE-4B36-82C7-AFD285ED7E47}" type="presOf" srcId="{1B08F317-C95E-49B9-BD75-F5E3FF66BF8B}" destId="{495125A0-BBFC-445D-A0A9-1FE52ABDA888}" srcOrd="0" destOrd="0" presId="urn:microsoft.com/office/officeart/2008/layout/LinedList"/>
    <dgm:cxn modelId="{C5752E16-FB28-477A-966B-4C67E12D3BFD}" srcId="{06DA65A5-3ACA-44C1-A72B-8F7C9CE72E44}" destId="{BF56D6E2-6FD7-4392-8F8F-33AE1F0A9900}" srcOrd="0" destOrd="0" parTransId="{9EA8795F-A709-4292-BDDA-572398E72F41}" sibTransId="{E673FFA2-9B89-4853-88B5-A72E04EA8A43}"/>
    <dgm:cxn modelId="{D1AD7F47-61E8-428D-9F96-518CDB32E569}" type="presOf" srcId="{6C061BDF-E04C-41D1-B251-DF2DC30571E3}" destId="{8EB50BE0-FC6C-4C01-8497-5C68475B6EFF}" srcOrd="0" destOrd="0" presId="urn:microsoft.com/office/officeart/2008/layout/LinedList"/>
    <dgm:cxn modelId="{8B100E4D-884B-4BA3-AFE7-6DD48D342E79}" type="presOf" srcId="{BF56D6E2-6FD7-4392-8F8F-33AE1F0A9900}" destId="{0DE62130-EBEF-4EF2-8EDF-34207D54FA91}" srcOrd="0" destOrd="0" presId="urn:microsoft.com/office/officeart/2008/layout/LinedList"/>
    <dgm:cxn modelId="{E4BDB48C-A0BA-4E72-8765-DEA75E787CA5}" srcId="{06DA65A5-3ACA-44C1-A72B-8F7C9CE72E44}" destId="{6C061BDF-E04C-41D1-B251-DF2DC30571E3}" srcOrd="1" destOrd="0" parTransId="{A74A83A4-74B6-4BFB-9417-3DB12D414B3F}" sibTransId="{294524E5-B3B0-4C7F-8D1C-2586BD883C90}"/>
    <dgm:cxn modelId="{33DCD8A6-D786-4605-9D55-F13FE4598E54}" type="presOf" srcId="{06DA65A5-3ACA-44C1-A72B-8F7C9CE72E44}" destId="{6594CCC0-C8C5-45E6-98FE-40CD71C75972}" srcOrd="0" destOrd="0" presId="urn:microsoft.com/office/officeart/2008/layout/LinedList"/>
    <dgm:cxn modelId="{F71818C4-4CC6-4128-8833-BBDFA77CA540}" srcId="{06DA65A5-3ACA-44C1-A72B-8F7C9CE72E44}" destId="{1B08F317-C95E-49B9-BD75-F5E3FF66BF8B}" srcOrd="2" destOrd="0" parTransId="{1F1B9F0B-4A3C-4C2C-BCA7-FB725B1DC843}" sibTransId="{E4AE196A-0380-4FCB-8E49-431F936FC626}"/>
    <dgm:cxn modelId="{1B09C8A2-802C-44F2-B35B-95A5A922A7BF}" type="presParOf" srcId="{6594CCC0-C8C5-45E6-98FE-40CD71C75972}" destId="{C5F21359-9586-41B5-A335-38B3993C0DA0}" srcOrd="0" destOrd="0" presId="urn:microsoft.com/office/officeart/2008/layout/LinedList"/>
    <dgm:cxn modelId="{BA409C28-47C8-4925-973D-FB4525E3B451}" type="presParOf" srcId="{6594CCC0-C8C5-45E6-98FE-40CD71C75972}" destId="{211094B1-5353-467B-B72A-EE6FA87FAAF8}" srcOrd="1" destOrd="0" presId="urn:microsoft.com/office/officeart/2008/layout/LinedList"/>
    <dgm:cxn modelId="{712042A3-77EB-470A-BD95-6252528CC937}" type="presParOf" srcId="{211094B1-5353-467B-B72A-EE6FA87FAAF8}" destId="{0DE62130-EBEF-4EF2-8EDF-34207D54FA91}" srcOrd="0" destOrd="0" presId="urn:microsoft.com/office/officeart/2008/layout/LinedList"/>
    <dgm:cxn modelId="{E853E7FF-E8E2-4DA6-B7A6-449A4A121358}" type="presParOf" srcId="{211094B1-5353-467B-B72A-EE6FA87FAAF8}" destId="{266C58CD-E210-4036-97B1-6490E9549AD1}" srcOrd="1" destOrd="0" presId="urn:microsoft.com/office/officeart/2008/layout/LinedList"/>
    <dgm:cxn modelId="{24F645B0-9CE1-4F57-83B8-7359BE12C86E}" type="presParOf" srcId="{6594CCC0-C8C5-45E6-98FE-40CD71C75972}" destId="{E5060647-DA6C-4EB3-81BB-BA4246943D02}" srcOrd="2" destOrd="0" presId="urn:microsoft.com/office/officeart/2008/layout/LinedList"/>
    <dgm:cxn modelId="{052ECB83-E990-43C9-A837-50F1168D3D84}" type="presParOf" srcId="{6594CCC0-C8C5-45E6-98FE-40CD71C75972}" destId="{2523C615-74E4-414F-9E65-FC9A3EC33F25}" srcOrd="3" destOrd="0" presId="urn:microsoft.com/office/officeart/2008/layout/LinedList"/>
    <dgm:cxn modelId="{AFF3112D-FC4F-4F99-8A5B-A65B4AEC9C6F}" type="presParOf" srcId="{2523C615-74E4-414F-9E65-FC9A3EC33F25}" destId="{8EB50BE0-FC6C-4C01-8497-5C68475B6EFF}" srcOrd="0" destOrd="0" presId="urn:microsoft.com/office/officeart/2008/layout/LinedList"/>
    <dgm:cxn modelId="{253C9A69-1BD1-463A-B56A-C20F98C4B126}" type="presParOf" srcId="{2523C615-74E4-414F-9E65-FC9A3EC33F25}" destId="{01430081-2C31-48E7-A019-9D9B2B493497}" srcOrd="1" destOrd="0" presId="urn:microsoft.com/office/officeart/2008/layout/LinedList"/>
    <dgm:cxn modelId="{EE7FC933-EEF5-4147-BA15-FEE84BBDB118}" type="presParOf" srcId="{6594CCC0-C8C5-45E6-98FE-40CD71C75972}" destId="{B48F3269-7E47-4614-94AE-F95BE10E7645}" srcOrd="4" destOrd="0" presId="urn:microsoft.com/office/officeart/2008/layout/LinedList"/>
    <dgm:cxn modelId="{23F3576A-55AE-455C-8F40-010CF82A675C}" type="presParOf" srcId="{6594CCC0-C8C5-45E6-98FE-40CD71C75972}" destId="{E3DADD71-FCAD-4B5F-A6B3-FDA7D4F42099}" srcOrd="5" destOrd="0" presId="urn:microsoft.com/office/officeart/2008/layout/LinedList"/>
    <dgm:cxn modelId="{711D74D0-BB58-4FA1-82D9-B6B15EF8D7F8}" type="presParOf" srcId="{E3DADD71-FCAD-4B5F-A6B3-FDA7D4F42099}" destId="{495125A0-BBFC-445D-A0A9-1FE52ABDA888}" srcOrd="0" destOrd="0" presId="urn:microsoft.com/office/officeart/2008/layout/LinedList"/>
    <dgm:cxn modelId="{ECF76FE9-DAE7-4542-90A1-8FB2687F1D15}" type="presParOf" srcId="{E3DADD71-FCAD-4B5F-A6B3-FDA7D4F42099}" destId="{94D73133-5F57-49A6-A1BC-0FF68AE98E4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EE5A8702-2A21-47F5-B092-7BBF2B3F3C84}" type="doc">
      <dgm:prSet loTypeId="urn:microsoft.com/office/officeart/2005/8/layout/matrix3" loCatId="matrix" qsTypeId="urn:microsoft.com/office/officeart/2005/8/quickstyle/simple1" qsCatId="simple" csTypeId="urn:microsoft.com/office/officeart/2005/8/colors/colorful1" csCatId="colorful" phldr="1"/>
      <dgm:spPr/>
      <dgm:t>
        <a:bodyPr/>
        <a:lstStyle/>
        <a:p>
          <a:endParaRPr lang="en-IN"/>
        </a:p>
      </dgm:t>
    </dgm:pt>
    <dgm:pt modelId="{9B893D20-31C8-4296-B9A5-C4C57A2BFB7C}">
      <dgm:prSet custT="1"/>
      <dgm:spPr/>
      <dgm:t>
        <a:bodyPr/>
        <a:lstStyle/>
        <a:p>
          <a:pPr marL="0" lvl="0" indent="0" algn="ctr" defTabSz="711200">
            <a:lnSpc>
              <a:spcPct val="90000"/>
            </a:lnSpc>
            <a:spcBef>
              <a:spcPct val="0"/>
            </a:spcBef>
            <a:spcAft>
              <a:spcPct val="35000"/>
            </a:spcAft>
            <a:buNone/>
          </a:pPr>
          <a:r>
            <a:rPr lang="en-IN" sz="1600" b="1" kern="1200" dirty="0">
              <a:solidFill>
                <a:prstClr val="black"/>
              </a:solidFill>
              <a:latin typeface="Calibri" panose="020F0502020204030204"/>
              <a:ea typeface="+mn-ea"/>
              <a:cs typeface="+mn-cs"/>
            </a:rPr>
            <a:t>Data types </a:t>
          </a:r>
        </a:p>
        <a:p>
          <a:pPr marL="0" lvl="0" algn="ctr" defTabSz="622300">
            <a:lnSpc>
              <a:spcPct val="90000"/>
            </a:lnSpc>
            <a:spcBef>
              <a:spcPct val="0"/>
            </a:spcBef>
            <a:spcAft>
              <a:spcPct val="35000"/>
            </a:spcAft>
            <a:buNone/>
          </a:pPr>
          <a:r>
            <a:rPr lang="en-GB" sz="1400" kern="1200" dirty="0"/>
            <a:t>A wrong data type might cause incorrect results in our visuals. When importing numbers, we have to be accurate and determine whether we </a:t>
          </a:r>
          <a:r>
            <a:rPr lang="en-IN" sz="1400" kern="1200" dirty="0"/>
            <a:t>need precise rounding</a:t>
          </a:r>
        </a:p>
      </dgm:t>
    </dgm:pt>
    <dgm:pt modelId="{A8C086BF-50EF-41CA-93B2-DB2E9203A463}" type="parTrans" cxnId="{D38D5097-17A6-42DE-B9CD-71F21188D440}">
      <dgm:prSet/>
      <dgm:spPr/>
      <dgm:t>
        <a:bodyPr/>
        <a:lstStyle/>
        <a:p>
          <a:endParaRPr lang="en-IN"/>
        </a:p>
      </dgm:t>
    </dgm:pt>
    <dgm:pt modelId="{B0DA5EB9-8D5D-4CC6-8DDC-6FAEFA4CF315}" type="sibTrans" cxnId="{D38D5097-17A6-42DE-B9CD-71F21188D440}">
      <dgm:prSet/>
      <dgm:spPr/>
      <dgm:t>
        <a:bodyPr/>
        <a:lstStyle/>
        <a:p>
          <a:endParaRPr lang="en-IN"/>
        </a:p>
      </dgm:t>
    </dgm:pt>
    <dgm:pt modelId="{61504CD1-560D-405A-80B0-592A81F69D61}">
      <dgm:prSet custT="1"/>
      <dgm:spPr/>
      <dgm:t>
        <a:bodyPr/>
        <a:lstStyle/>
        <a:p>
          <a:r>
            <a:rPr lang="en-IN" sz="1600" b="1" dirty="0">
              <a:solidFill>
                <a:schemeClr val="tx1"/>
              </a:solidFill>
            </a:rPr>
            <a:t>Cross-filtering</a:t>
          </a:r>
        </a:p>
        <a:p>
          <a:r>
            <a:rPr lang="en-GB" sz="1200" dirty="0"/>
            <a:t>When we turn on bi-directional cross- filtering in our relationships, it enables the tables in our star schema to operate as if held in a single table, and we can join and aggregate values </a:t>
          </a:r>
          <a:r>
            <a:rPr lang="en-IN" sz="1200" dirty="0"/>
            <a:t>between the dimension tables</a:t>
          </a:r>
        </a:p>
      </dgm:t>
    </dgm:pt>
    <dgm:pt modelId="{9F2D530A-7459-4CBC-9267-D0E08C3AF735}" type="parTrans" cxnId="{0C892AAD-CDDA-42CB-A16E-4FDDF8EE452E}">
      <dgm:prSet/>
      <dgm:spPr/>
      <dgm:t>
        <a:bodyPr/>
        <a:lstStyle/>
        <a:p>
          <a:endParaRPr lang="en-IN"/>
        </a:p>
      </dgm:t>
    </dgm:pt>
    <dgm:pt modelId="{BC45B2E0-0CC9-423A-A38F-2EFFDB113159}" type="sibTrans" cxnId="{0C892AAD-CDDA-42CB-A16E-4FDDF8EE452E}">
      <dgm:prSet/>
      <dgm:spPr/>
      <dgm:t>
        <a:bodyPr/>
        <a:lstStyle/>
        <a:p>
          <a:endParaRPr lang="en-IN"/>
        </a:p>
      </dgm:t>
    </dgm:pt>
    <dgm:pt modelId="{77F4B3CF-0339-40D9-B3C6-AD5341C2F7F6}">
      <dgm:prSet custT="1"/>
      <dgm:spPr/>
      <dgm:t>
        <a:bodyPr/>
        <a:lstStyle/>
        <a:p>
          <a:r>
            <a:rPr lang="en-IN" sz="1600" b="1" kern="1200" dirty="0">
              <a:solidFill>
                <a:schemeClr val="tx1"/>
              </a:solidFill>
              <a:latin typeface="Calibri" panose="020F0502020204030204"/>
              <a:ea typeface="+mn-ea"/>
              <a:cs typeface="+mn-cs"/>
            </a:rPr>
            <a:t>Fact and Dimension </a:t>
          </a:r>
          <a:r>
            <a:rPr lang="en-IN" sz="1500" b="1" kern="1200" dirty="0">
              <a:solidFill>
                <a:schemeClr val="tx1"/>
              </a:solidFill>
            </a:rPr>
            <a:t>Tables </a:t>
          </a:r>
        </a:p>
        <a:p>
          <a:r>
            <a:rPr lang="en-GB" sz="1500" kern="1200" dirty="0"/>
            <a:t>The data is stored in fact tables, </a:t>
          </a:r>
          <a:r>
            <a:rPr lang="en-IN" sz="1500" kern="1200" dirty="0"/>
            <a:t>and the descriptive information </a:t>
          </a:r>
          <a:r>
            <a:rPr lang="en-GB" sz="1500" kern="1200" dirty="0"/>
            <a:t>about the data is stored in </a:t>
          </a:r>
          <a:r>
            <a:rPr lang="en-IN" sz="1500" kern="1200" dirty="0"/>
            <a:t>dimension tables</a:t>
          </a:r>
        </a:p>
      </dgm:t>
    </dgm:pt>
    <dgm:pt modelId="{975EC444-F654-4F7E-BD1E-6F64A3A4491A}" type="parTrans" cxnId="{362DF4FA-D2CA-4D5C-BCA3-2611EFE5EC69}">
      <dgm:prSet/>
      <dgm:spPr/>
      <dgm:t>
        <a:bodyPr/>
        <a:lstStyle/>
        <a:p>
          <a:endParaRPr lang="en-IN"/>
        </a:p>
      </dgm:t>
    </dgm:pt>
    <dgm:pt modelId="{5A4FFB4E-2B1A-4A56-9178-925D9ABD880A}" type="sibTrans" cxnId="{362DF4FA-D2CA-4D5C-BCA3-2611EFE5EC69}">
      <dgm:prSet/>
      <dgm:spPr/>
      <dgm:t>
        <a:bodyPr/>
        <a:lstStyle/>
        <a:p>
          <a:endParaRPr lang="en-IN"/>
        </a:p>
      </dgm:t>
    </dgm:pt>
    <dgm:pt modelId="{49D3F664-71CA-49EF-A2EF-ED49E123F6F0}">
      <dgm:prSet custT="1"/>
      <dgm:spPr/>
      <dgm:t>
        <a:bodyPr/>
        <a:lstStyle/>
        <a:p>
          <a:r>
            <a:rPr lang="en-GB" sz="1600" b="1" kern="1200" dirty="0">
              <a:solidFill>
                <a:prstClr val="black"/>
              </a:solidFill>
              <a:latin typeface="Calibri" panose="020F0502020204030204"/>
              <a:ea typeface="+mn-ea"/>
              <a:cs typeface="+mn-cs"/>
            </a:rPr>
            <a:t>Reduced Size of the Dataset </a:t>
          </a:r>
        </a:p>
        <a:p>
          <a:r>
            <a:rPr lang="en-GB" sz="1500" kern="1200" dirty="0"/>
            <a:t>To reduce the volume of the data, we can join the tables, apply filters, or remove the data that will not be </a:t>
          </a:r>
          <a:r>
            <a:rPr lang="en-IN" sz="1500" kern="1200" dirty="0"/>
            <a:t>used in visualization</a:t>
          </a:r>
        </a:p>
      </dgm:t>
    </dgm:pt>
    <dgm:pt modelId="{A521E226-6778-4F4F-B0FB-6430116FF296}" type="parTrans" cxnId="{9E1E90E5-8134-47C0-85F1-2CBD6EFE49D3}">
      <dgm:prSet/>
      <dgm:spPr/>
      <dgm:t>
        <a:bodyPr/>
        <a:lstStyle/>
        <a:p>
          <a:endParaRPr lang="en-IN"/>
        </a:p>
      </dgm:t>
    </dgm:pt>
    <dgm:pt modelId="{12FD5D13-64A3-416A-BD95-1E0A64EC32EC}" type="sibTrans" cxnId="{9E1E90E5-8134-47C0-85F1-2CBD6EFE49D3}">
      <dgm:prSet/>
      <dgm:spPr/>
      <dgm:t>
        <a:bodyPr/>
        <a:lstStyle/>
        <a:p>
          <a:endParaRPr lang="en-IN"/>
        </a:p>
      </dgm:t>
    </dgm:pt>
    <dgm:pt modelId="{E3A14203-CC21-4EB7-8B87-7352911386B4}" type="pres">
      <dgm:prSet presAssocID="{EE5A8702-2A21-47F5-B092-7BBF2B3F3C84}" presName="matrix" presStyleCnt="0">
        <dgm:presLayoutVars>
          <dgm:chMax val="1"/>
          <dgm:dir/>
          <dgm:resizeHandles val="exact"/>
        </dgm:presLayoutVars>
      </dgm:prSet>
      <dgm:spPr/>
    </dgm:pt>
    <dgm:pt modelId="{EB03D759-F7E8-4B82-B9E0-73D20E19F1D4}" type="pres">
      <dgm:prSet presAssocID="{EE5A8702-2A21-47F5-B092-7BBF2B3F3C84}" presName="diamond" presStyleLbl="bgShp" presStyleIdx="0" presStyleCnt="1"/>
      <dgm:spPr/>
    </dgm:pt>
    <dgm:pt modelId="{D64A3D0A-1FAF-4E34-BC6A-8D0FC7BCBD50}" type="pres">
      <dgm:prSet presAssocID="{EE5A8702-2A21-47F5-B092-7BBF2B3F3C84}" presName="quad1" presStyleLbl="node1" presStyleIdx="0" presStyleCnt="4">
        <dgm:presLayoutVars>
          <dgm:chMax val="0"/>
          <dgm:chPref val="0"/>
          <dgm:bulletEnabled val="1"/>
        </dgm:presLayoutVars>
      </dgm:prSet>
      <dgm:spPr/>
    </dgm:pt>
    <dgm:pt modelId="{E890B9D2-5B1B-4B34-B490-4F29F9A9CDD6}" type="pres">
      <dgm:prSet presAssocID="{EE5A8702-2A21-47F5-B092-7BBF2B3F3C84}" presName="quad2" presStyleLbl="node1" presStyleIdx="1" presStyleCnt="4">
        <dgm:presLayoutVars>
          <dgm:chMax val="0"/>
          <dgm:chPref val="0"/>
          <dgm:bulletEnabled val="1"/>
        </dgm:presLayoutVars>
      </dgm:prSet>
      <dgm:spPr/>
    </dgm:pt>
    <dgm:pt modelId="{C1CA581F-EE05-4D43-89E9-0395AE9190C7}" type="pres">
      <dgm:prSet presAssocID="{EE5A8702-2A21-47F5-B092-7BBF2B3F3C84}" presName="quad3" presStyleLbl="node1" presStyleIdx="2" presStyleCnt="4">
        <dgm:presLayoutVars>
          <dgm:chMax val="0"/>
          <dgm:chPref val="0"/>
          <dgm:bulletEnabled val="1"/>
        </dgm:presLayoutVars>
      </dgm:prSet>
      <dgm:spPr/>
    </dgm:pt>
    <dgm:pt modelId="{B19BFC7C-3760-42F2-9C17-F521FA303FAE}" type="pres">
      <dgm:prSet presAssocID="{EE5A8702-2A21-47F5-B092-7BBF2B3F3C84}" presName="quad4" presStyleLbl="node1" presStyleIdx="3" presStyleCnt="4">
        <dgm:presLayoutVars>
          <dgm:chMax val="0"/>
          <dgm:chPref val="0"/>
          <dgm:bulletEnabled val="1"/>
        </dgm:presLayoutVars>
      </dgm:prSet>
      <dgm:spPr/>
    </dgm:pt>
  </dgm:ptLst>
  <dgm:cxnLst>
    <dgm:cxn modelId="{074F0C5E-A883-4F8A-9777-29F74F56415E}" type="presOf" srcId="{49D3F664-71CA-49EF-A2EF-ED49E123F6F0}" destId="{B19BFC7C-3760-42F2-9C17-F521FA303FAE}" srcOrd="0" destOrd="0" presId="urn:microsoft.com/office/officeart/2005/8/layout/matrix3"/>
    <dgm:cxn modelId="{D38D5097-17A6-42DE-B9CD-71F21188D440}" srcId="{EE5A8702-2A21-47F5-B092-7BBF2B3F3C84}" destId="{9B893D20-31C8-4296-B9A5-C4C57A2BFB7C}" srcOrd="0" destOrd="0" parTransId="{A8C086BF-50EF-41CA-93B2-DB2E9203A463}" sibTransId="{B0DA5EB9-8D5D-4CC6-8DDC-6FAEFA4CF315}"/>
    <dgm:cxn modelId="{0C892AAD-CDDA-42CB-A16E-4FDDF8EE452E}" srcId="{EE5A8702-2A21-47F5-B092-7BBF2B3F3C84}" destId="{61504CD1-560D-405A-80B0-592A81F69D61}" srcOrd="1" destOrd="0" parTransId="{9F2D530A-7459-4CBC-9267-D0E08C3AF735}" sibTransId="{BC45B2E0-0CC9-423A-A38F-2EFFDB113159}"/>
    <dgm:cxn modelId="{9BF777AD-A9DA-4B29-BC0E-F35C1985FC4C}" type="presOf" srcId="{61504CD1-560D-405A-80B0-592A81F69D61}" destId="{E890B9D2-5B1B-4B34-B490-4F29F9A9CDD6}" srcOrd="0" destOrd="0" presId="urn:microsoft.com/office/officeart/2005/8/layout/matrix3"/>
    <dgm:cxn modelId="{FF1967C2-C511-4743-B24D-DE9CD2B037AF}" type="presOf" srcId="{9B893D20-31C8-4296-B9A5-C4C57A2BFB7C}" destId="{D64A3D0A-1FAF-4E34-BC6A-8D0FC7BCBD50}" srcOrd="0" destOrd="0" presId="urn:microsoft.com/office/officeart/2005/8/layout/matrix3"/>
    <dgm:cxn modelId="{AA817FDF-9C4A-44CA-BAD2-27F8FB86A2E0}" type="presOf" srcId="{77F4B3CF-0339-40D9-B3C6-AD5341C2F7F6}" destId="{C1CA581F-EE05-4D43-89E9-0395AE9190C7}" srcOrd="0" destOrd="0" presId="urn:microsoft.com/office/officeart/2005/8/layout/matrix3"/>
    <dgm:cxn modelId="{9E1E90E5-8134-47C0-85F1-2CBD6EFE49D3}" srcId="{EE5A8702-2A21-47F5-B092-7BBF2B3F3C84}" destId="{49D3F664-71CA-49EF-A2EF-ED49E123F6F0}" srcOrd="3" destOrd="0" parTransId="{A521E226-6778-4F4F-B0FB-6430116FF296}" sibTransId="{12FD5D13-64A3-416A-BD95-1E0A64EC32EC}"/>
    <dgm:cxn modelId="{7115E5E7-7B2E-4E35-889A-35E29D61E689}" type="presOf" srcId="{EE5A8702-2A21-47F5-B092-7BBF2B3F3C84}" destId="{E3A14203-CC21-4EB7-8B87-7352911386B4}" srcOrd="0" destOrd="0" presId="urn:microsoft.com/office/officeart/2005/8/layout/matrix3"/>
    <dgm:cxn modelId="{362DF4FA-D2CA-4D5C-BCA3-2611EFE5EC69}" srcId="{EE5A8702-2A21-47F5-B092-7BBF2B3F3C84}" destId="{77F4B3CF-0339-40D9-B3C6-AD5341C2F7F6}" srcOrd="2" destOrd="0" parTransId="{975EC444-F654-4F7E-BD1E-6F64A3A4491A}" sibTransId="{5A4FFB4E-2B1A-4A56-9178-925D9ABD880A}"/>
    <dgm:cxn modelId="{23947292-6752-4D3D-A00E-12DC2D953E73}" type="presParOf" srcId="{E3A14203-CC21-4EB7-8B87-7352911386B4}" destId="{EB03D759-F7E8-4B82-B9E0-73D20E19F1D4}" srcOrd="0" destOrd="0" presId="urn:microsoft.com/office/officeart/2005/8/layout/matrix3"/>
    <dgm:cxn modelId="{08C1A202-774F-45E1-9C7F-383CD6C282E8}" type="presParOf" srcId="{E3A14203-CC21-4EB7-8B87-7352911386B4}" destId="{D64A3D0A-1FAF-4E34-BC6A-8D0FC7BCBD50}" srcOrd="1" destOrd="0" presId="urn:microsoft.com/office/officeart/2005/8/layout/matrix3"/>
    <dgm:cxn modelId="{3877E906-B5BC-4E6D-8E96-31595412983B}" type="presParOf" srcId="{E3A14203-CC21-4EB7-8B87-7352911386B4}" destId="{E890B9D2-5B1B-4B34-B490-4F29F9A9CDD6}" srcOrd="2" destOrd="0" presId="urn:microsoft.com/office/officeart/2005/8/layout/matrix3"/>
    <dgm:cxn modelId="{CBD6C227-09A5-4CEA-8EA2-79D3C4795C3D}" type="presParOf" srcId="{E3A14203-CC21-4EB7-8B87-7352911386B4}" destId="{C1CA581F-EE05-4D43-89E9-0395AE9190C7}" srcOrd="3" destOrd="0" presId="urn:microsoft.com/office/officeart/2005/8/layout/matrix3"/>
    <dgm:cxn modelId="{BD95DBAE-D224-476B-95D9-6EE849EA08F1}" type="presParOf" srcId="{E3A14203-CC21-4EB7-8B87-7352911386B4}" destId="{B19BFC7C-3760-42F2-9C17-F521FA303FAE}"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9853BC3-55F5-4816-859E-CF77A8FE3DEF}" type="doc">
      <dgm:prSet loTypeId="urn:microsoft.com/office/officeart/2005/8/layout/process4" loCatId="process" qsTypeId="urn:microsoft.com/office/officeart/2005/8/quickstyle/simple1" qsCatId="simple" csTypeId="urn:microsoft.com/office/officeart/2005/8/colors/accent1_1" csCatId="accent1" phldr="1"/>
      <dgm:spPr/>
      <dgm:t>
        <a:bodyPr/>
        <a:lstStyle/>
        <a:p>
          <a:endParaRPr lang="en-IN"/>
        </a:p>
      </dgm:t>
    </dgm:pt>
    <dgm:pt modelId="{FB7DE3F5-ACB4-420B-9C5C-21C724F556D7}">
      <dgm:prSet/>
      <dgm:spPr/>
      <dgm:t>
        <a:bodyPr/>
        <a:lstStyle/>
        <a:p>
          <a:r>
            <a:rPr lang="en-GB" dirty="0"/>
            <a:t>Data is frequently in a raw format when we import it into Power BI, especially if we have taken it directly from a database</a:t>
          </a:r>
          <a:endParaRPr lang="en-IN" dirty="0"/>
        </a:p>
      </dgm:t>
    </dgm:pt>
    <dgm:pt modelId="{C5975C3F-BD41-4772-BB10-EB6D0C0B07BD}" type="parTrans" cxnId="{2534A15B-D15E-4CB3-8134-2823CC2332C5}">
      <dgm:prSet/>
      <dgm:spPr/>
      <dgm:t>
        <a:bodyPr/>
        <a:lstStyle/>
        <a:p>
          <a:endParaRPr lang="en-IN"/>
        </a:p>
      </dgm:t>
    </dgm:pt>
    <dgm:pt modelId="{3B12A64E-BA54-4FFF-8B4E-BA685F041287}" type="sibTrans" cxnId="{2534A15B-D15E-4CB3-8134-2823CC2332C5}">
      <dgm:prSet/>
      <dgm:spPr/>
      <dgm:t>
        <a:bodyPr/>
        <a:lstStyle/>
        <a:p>
          <a:endParaRPr lang="en-IN"/>
        </a:p>
      </dgm:t>
    </dgm:pt>
    <dgm:pt modelId="{E160AC9A-CAEE-484D-8F3C-5AFCC3DA034F}">
      <dgm:prSet/>
      <dgm:spPr/>
      <dgm:t>
        <a:bodyPr/>
        <a:lstStyle/>
        <a:p>
          <a:r>
            <a:rPr lang="en-GB" dirty="0"/>
            <a:t>When we combine data from different data sources into the Power Bl model, there is a high chance that the data will have different </a:t>
          </a:r>
          <a:r>
            <a:rPr lang="en-IN" dirty="0"/>
            <a:t>formats and data types</a:t>
          </a:r>
        </a:p>
      </dgm:t>
    </dgm:pt>
    <dgm:pt modelId="{972F814E-7F3C-4BC8-9905-4C9C867270F8}" type="parTrans" cxnId="{BF3765F4-52A0-46D9-8E66-9BE2354E43BE}">
      <dgm:prSet/>
      <dgm:spPr/>
      <dgm:t>
        <a:bodyPr/>
        <a:lstStyle/>
        <a:p>
          <a:endParaRPr lang="en-IN"/>
        </a:p>
      </dgm:t>
    </dgm:pt>
    <dgm:pt modelId="{3865C0AA-2015-4D19-9616-EA5A560CF828}" type="sibTrans" cxnId="{BF3765F4-52A0-46D9-8E66-9BE2354E43BE}">
      <dgm:prSet/>
      <dgm:spPr/>
      <dgm:t>
        <a:bodyPr/>
        <a:lstStyle/>
        <a:p>
          <a:endParaRPr lang="en-IN"/>
        </a:p>
      </dgm:t>
    </dgm:pt>
    <dgm:pt modelId="{0F6FE851-359D-4F99-8D74-C6A4F70F560E}">
      <dgm:prSet/>
      <dgm:spPr/>
      <dgm:t>
        <a:bodyPr/>
        <a:lstStyle/>
        <a:p>
          <a:r>
            <a:rPr lang="en-GB" dirty="0"/>
            <a:t>Optimizing the data makes it more consistent and helps us work with it more efficiently, focusing on the information we need</a:t>
          </a:r>
          <a:endParaRPr lang="en-IN" dirty="0"/>
        </a:p>
      </dgm:t>
    </dgm:pt>
    <dgm:pt modelId="{BD73FD1E-1433-4E00-A6D9-9E2FA126F5AF}" type="parTrans" cxnId="{C791F4E2-118A-4C32-8864-B56FB73D6408}">
      <dgm:prSet/>
      <dgm:spPr/>
      <dgm:t>
        <a:bodyPr/>
        <a:lstStyle/>
        <a:p>
          <a:endParaRPr lang="en-IN"/>
        </a:p>
      </dgm:t>
    </dgm:pt>
    <dgm:pt modelId="{0DAD26DB-370D-43A1-9A8C-EF881C4F525A}" type="sibTrans" cxnId="{C791F4E2-118A-4C32-8864-B56FB73D6408}">
      <dgm:prSet/>
      <dgm:spPr/>
      <dgm:t>
        <a:bodyPr/>
        <a:lstStyle/>
        <a:p>
          <a:endParaRPr lang="en-IN"/>
        </a:p>
      </dgm:t>
    </dgm:pt>
    <dgm:pt modelId="{4DE5A624-79AA-40EE-8C17-3C558916F65E}" type="pres">
      <dgm:prSet presAssocID="{C9853BC3-55F5-4816-859E-CF77A8FE3DEF}" presName="Name0" presStyleCnt="0">
        <dgm:presLayoutVars>
          <dgm:dir/>
          <dgm:animLvl val="lvl"/>
          <dgm:resizeHandles val="exact"/>
        </dgm:presLayoutVars>
      </dgm:prSet>
      <dgm:spPr/>
    </dgm:pt>
    <dgm:pt modelId="{8702356F-E358-4269-AD57-BB008EBD8740}" type="pres">
      <dgm:prSet presAssocID="{0F6FE851-359D-4F99-8D74-C6A4F70F560E}" presName="boxAndChildren" presStyleCnt="0"/>
      <dgm:spPr/>
    </dgm:pt>
    <dgm:pt modelId="{84732262-850F-431D-97B0-13A2460EFBF9}" type="pres">
      <dgm:prSet presAssocID="{0F6FE851-359D-4F99-8D74-C6A4F70F560E}" presName="parentTextBox" presStyleLbl="node1" presStyleIdx="0" presStyleCnt="3"/>
      <dgm:spPr/>
    </dgm:pt>
    <dgm:pt modelId="{92414C5B-183F-44DF-AC69-E9CD65ADD464}" type="pres">
      <dgm:prSet presAssocID="{3865C0AA-2015-4D19-9616-EA5A560CF828}" presName="sp" presStyleCnt="0"/>
      <dgm:spPr/>
    </dgm:pt>
    <dgm:pt modelId="{60072260-D2FC-406A-90DE-7691B1239977}" type="pres">
      <dgm:prSet presAssocID="{E160AC9A-CAEE-484D-8F3C-5AFCC3DA034F}" presName="arrowAndChildren" presStyleCnt="0"/>
      <dgm:spPr/>
    </dgm:pt>
    <dgm:pt modelId="{92804078-6326-4C82-BE25-B2C53AAE1BF5}" type="pres">
      <dgm:prSet presAssocID="{E160AC9A-CAEE-484D-8F3C-5AFCC3DA034F}" presName="parentTextArrow" presStyleLbl="node1" presStyleIdx="1" presStyleCnt="3"/>
      <dgm:spPr/>
    </dgm:pt>
    <dgm:pt modelId="{642AA243-A964-4246-9A2D-2F93C852CCEC}" type="pres">
      <dgm:prSet presAssocID="{3B12A64E-BA54-4FFF-8B4E-BA685F041287}" presName="sp" presStyleCnt="0"/>
      <dgm:spPr/>
    </dgm:pt>
    <dgm:pt modelId="{0003B841-16F8-4310-8DE6-394C6D0D5BA2}" type="pres">
      <dgm:prSet presAssocID="{FB7DE3F5-ACB4-420B-9C5C-21C724F556D7}" presName="arrowAndChildren" presStyleCnt="0"/>
      <dgm:spPr/>
    </dgm:pt>
    <dgm:pt modelId="{43B37274-96AF-4E67-8B36-B1457BBB5C6C}" type="pres">
      <dgm:prSet presAssocID="{FB7DE3F5-ACB4-420B-9C5C-21C724F556D7}" presName="parentTextArrow" presStyleLbl="node1" presStyleIdx="2" presStyleCnt="3"/>
      <dgm:spPr/>
    </dgm:pt>
  </dgm:ptLst>
  <dgm:cxnLst>
    <dgm:cxn modelId="{4BE63B01-5FA3-4F07-BFA4-1D2812035AA5}" type="presOf" srcId="{0F6FE851-359D-4F99-8D74-C6A4F70F560E}" destId="{84732262-850F-431D-97B0-13A2460EFBF9}" srcOrd="0" destOrd="0" presId="urn:microsoft.com/office/officeart/2005/8/layout/process4"/>
    <dgm:cxn modelId="{74C58813-24ED-4CD8-B01F-4E0718FDCF50}" type="presOf" srcId="{FB7DE3F5-ACB4-420B-9C5C-21C724F556D7}" destId="{43B37274-96AF-4E67-8B36-B1457BBB5C6C}" srcOrd="0" destOrd="0" presId="urn:microsoft.com/office/officeart/2005/8/layout/process4"/>
    <dgm:cxn modelId="{2534A15B-D15E-4CB3-8134-2823CC2332C5}" srcId="{C9853BC3-55F5-4816-859E-CF77A8FE3DEF}" destId="{FB7DE3F5-ACB4-420B-9C5C-21C724F556D7}" srcOrd="0" destOrd="0" parTransId="{C5975C3F-BD41-4772-BB10-EB6D0C0B07BD}" sibTransId="{3B12A64E-BA54-4FFF-8B4E-BA685F041287}"/>
    <dgm:cxn modelId="{04D0A861-1F0F-4955-A38E-17569633EC60}" type="presOf" srcId="{C9853BC3-55F5-4816-859E-CF77A8FE3DEF}" destId="{4DE5A624-79AA-40EE-8C17-3C558916F65E}" srcOrd="0" destOrd="0" presId="urn:microsoft.com/office/officeart/2005/8/layout/process4"/>
    <dgm:cxn modelId="{ED12DE88-7FB3-49C7-A2D0-AA21023EFFD7}" type="presOf" srcId="{E160AC9A-CAEE-484D-8F3C-5AFCC3DA034F}" destId="{92804078-6326-4C82-BE25-B2C53AAE1BF5}" srcOrd="0" destOrd="0" presId="urn:microsoft.com/office/officeart/2005/8/layout/process4"/>
    <dgm:cxn modelId="{C791F4E2-118A-4C32-8864-B56FB73D6408}" srcId="{C9853BC3-55F5-4816-859E-CF77A8FE3DEF}" destId="{0F6FE851-359D-4F99-8D74-C6A4F70F560E}" srcOrd="2" destOrd="0" parTransId="{BD73FD1E-1433-4E00-A6D9-9E2FA126F5AF}" sibTransId="{0DAD26DB-370D-43A1-9A8C-EF881C4F525A}"/>
    <dgm:cxn modelId="{BF3765F4-52A0-46D9-8E66-9BE2354E43BE}" srcId="{C9853BC3-55F5-4816-859E-CF77A8FE3DEF}" destId="{E160AC9A-CAEE-484D-8F3C-5AFCC3DA034F}" srcOrd="1" destOrd="0" parTransId="{972F814E-7F3C-4BC8-9905-4C9C867270F8}" sibTransId="{3865C0AA-2015-4D19-9616-EA5A560CF828}"/>
    <dgm:cxn modelId="{E79253B2-43FB-4E02-A60D-88E24655F08E}" type="presParOf" srcId="{4DE5A624-79AA-40EE-8C17-3C558916F65E}" destId="{8702356F-E358-4269-AD57-BB008EBD8740}" srcOrd="0" destOrd="0" presId="urn:microsoft.com/office/officeart/2005/8/layout/process4"/>
    <dgm:cxn modelId="{0AFF804C-CF93-451D-BC49-BB0680FEB1DE}" type="presParOf" srcId="{8702356F-E358-4269-AD57-BB008EBD8740}" destId="{84732262-850F-431D-97B0-13A2460EFBF9}" srcOrd="0" destOrd="0" presId="urn:microsoft.com/office/officeart/2005/8/layout/process4"/>
    <dgm:cxn modelId="{A7D6DA0E-1BBD-4193-BAB1-BF6B3D4C8A05}" type="presParOf" srcId="{4DE5A624-79AA-40EE-8C17-3C558916F65E}" destId="{92414C5B-183F-44DF-AC69-E9CD65ADD464}" srcOrd="1" destOrd="0" presId="urn:microsoft.com/office/officeart/2005/8/layout/process4"/>
    <dgm:cxn modelId="{C4EFACAB-E0C6-4ED2-B616-5DAD23EBCDBB}" type="presParOf" srcId="{4DE5A624-79AA-40EE-8C17-3C558916F65E}" destId="{60072260-D2FC-406A-90DE-7691B1239977}" srcOrd="2" destOrd="0" presId="urn:microsoft.com/office/officeart/2005/8/layout/process4"/>
    <dgm:cxn modelId="{3695551C-9406-4C37-BBE2-E88C22CDDA27}" type="presParOf" srcId="{60072260-D2FC-406A-90DE-7691B1239977}" destId="{92804078-6326-4C82-BE25-B2C53AAE1BF5}" srcOrd="0" destOrd="0" presId="urn:microsoft.com/office/officeart/2005/8/layout/process4"/>
    <dgm:cxn modelId="{E669D218-94E2-440E-8EF6-29FDED05C763}" type="presParOf" srcId="{4DE5A624-79AA-40EE-8C17-3C558916F65E}" destId="{642AA243-A964-4246-9A2D-2F93C852CCEC}" srcOrd="3" destOrd="0" presId="urn:microsoft.com/office/officeart/2005/8/layout/process4"/>
    <dgm:cxn modelId="{C0E09DD3-FB46-453A-A2DB-4256298F6CC2}" type="presParOf" srcId="{4DE5A624-79AA-40EE-8C17-3C558916F65E}" destId="{0003B841-16F8-4310-8DE6-394C6D0D5BA2}" srcOrd="4" destOrd="0" presId="urn:microsoft.com/office/officeart/2005/8/layout/process4"/>
    <dgm:cxn modelId="{262B8454-5CA7-4D12-A584-73C916232AD8}" type="presParOf" srcId="{0003B841-16F8-4310-8DE6-394C6D0D5BA2}" destId="{43B37274-96AF-4E67-8B36-B1457BBB5C6C}"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9853BC3-55F5-4816-859E-CF77A8FE3DEF}" type="doc">
      <dgm:prSet loTypeId="urn:microsoft.com/office/officeart/2005/8/layout/hierarchy1" loCatId="hierarchy" qsTypeId="urn:microsoft.com/office/officeart/2005/8/quickstyle/simple1" qsCatId="simple" csTypeId="urn:microsoft.com/office/officeart/2005/8/colors/colorful3" csCatId="colorful" phldr="1"/>
      <dgm:spPr/>
      <dgm:t>
        <a:bodyPr/>
        <a:lstStyle/>
        <a:p>
          <a:endParaRPr lang="en-IN"/>
        </a:p>
      </dgm:t>
    </dgm:pt>
    <dgm:pt modelId="{FB7DE3F5-ACB4-420B-9C5C-21C724F556D7}">
      <dgm:prSet/>
      <dgm:spPr/>
      <dgm:t>
        <a:bodyPr/>
        <a:lstStyle/>
        <a:p>
          <a:r>
            <a:rPr lang="en-IN" dirty="0"/>
            <a:t>Hide Fields</a:t>
          </a:r>
        </a:p>
      </dgm:t>
    </dgm:pt>
    <dgm:pt modelId="{C5975C3F-BD41-4772-BB10-EB6D0C0B07BD}" type="parTrans" cxnId="{2534A15B-D15E-4CB3-8134-2823CC2332C5}">
      <dgm:prSet/>
      <dgm:spPr/>
      <dgm:t>
        <a:bodyPr/>
        <a:lstStyle/>
        <a:p>
          <a:endParaRPr lang="en-IN"/>
        </a:p>
      </dgm:t>
    </dgm:pt>
    <dgm:pt modelId="{3B12A64E-BA54-4FFF-8B4E-BA685F041287}" type="sibTrans" cxnId="{2534A15B-D15E-4CB3-8134-2823CC2332C5}">
      <dgm:prSet/>
      <dgm:spPr/>
      <dgm:t>
        <a:bodyPr/>
        <a:lstStyle/>
        <a:p>
          <a:endParaRPr lang="en-IN"/>
        </a:p>
      </dgm:t>
    </dgm:pt>
    <dgm:pt modelId="{EF9BD94E-EFFD-4BF9-8CF1-BD8FE4E74D62}">
      <dgm:prSet/>
      <dgm:spPr/>
      <dgm:t>
        <a:bodyPr/>
        <a:lstStyle/>
        <a:p>
          <a:r>
            <a:rPr lang="en-GB" dirty="0"/>
            <a:t>It is good to hide fields that we are not going to use in our visuals. Hiding a field removes the field name from the Fields pane, but neither the column nor the underlying data will be deleted</a:t>
          </a:r>
          <a:endParaRPr lang="en-IN" dirty="0"/>
        </a:p>
      </dgm:t>
    </dgm:pt>
    <dgm:pt modelId="{F3A87B44-CC16-41C6-BE74-5BF99E3B313E}" type="parTrans" cxnId="{88D9B92E-7C97-4C06-84F9-F0795E7D483D}">
      <dgm:prSet/>
      <dgm:spPr/>
      <dgm:t>
        <a:bodyPr/>
        <a:lstStyle/>
        <a:p>
          <a:endParaRPr lang="en-IN"/>
        </a:p>
      </dgm:t>
    </dgm:pt>
    <dgm:pt modelId="{B5F11B4D-73B0-4D9B-AAA2-FA6DC95953E3}" type="sibTrans" cxnId="{88D9B92E-7C97-4C06-84F9-F0795E7D483D}">
      <dgm:prSet/>
      <dgm:spPr/>
      <dgm:t>
        <a:bodyPr/>
        <a:lstStyle/>
        <a:p>
          <a:endParaRPr lang="en-IN"/>
        </a:p>
      </dgm:t>
    </dgm:pt>
    <dgm:pt modelId="{23BAC618-4566-4BC4-A7B3-4B7DA3C82EF0}">
      <dgm:prSet/>
      <dgm:spPr/>
      <dgm:t>
        <a:bodyPr/>
        <a:lstStyle/>
        <a:p>
          <a:r>
            <a:rPr lang="en-IN" dirty="0"/>
            <a:t>Sort Data</a:t>
          </a:r>
        </a:p>
      </dgm:t>
    </dgm:pt>
    <dgm:pt modelId="{07684A30-2340-4896-AC88-D8FFFED1E7DB}" type="parTrans" cxnId="{492256CC-9E7C-4B07-A2E6-7B4DD7DAF1FF}">
      <dgm:prSet/>
      <dgm:spPr/>
      <dgm:t>
        <a:bodyPr/>
        <a:lstStyle/>
        <a:p>
          <a:endParaRPr lang="en-IN"/>
        </a:p>
      </dgm:t>
    </dgm:pt>
    <dgm:pt modelId="{92C62410-E373-4548-BA04-C6FB5EBF1704}" type="sibTrans" cxnId="{492256CC-9E7C-4B07-A2E6-7B4DD7DAF1FF}">
      <dgm:prSet/>
      <dgm:spPr/>
      <dgm:t>
        <a:bodyPr/>
        <a:lstStyle/>
        <a:p>
          <a:endParaRPr lang="en-IN"/>
        </a:p>
      </dgm:t>
    </dgm:pt>
    <dgm:pt modelId="{23E3817F-FC30-4B46-BC21-CD4E471BC889}">
      <dgm:prSet/>
      <dgm:spPr/>
      <dgm:t>
        <a:bodyPr/>
        <a:lstStyle/>
        <a:p>
          <a:r>
            <a:rPr lang="en-GB" dirty="0"/>
            <a:t>Power Bl automatically sorts data, but when we want the data to be ordered in a particular way, this can also be done. It makes data analysis </a:t>
          </a:r>
          <a:r>
            <a:rPr lang="en-IN" dirty="0"/>
            <a:t>much easier for users</a:t>
          </a:r>
        </a:p>
      </dgm:t>
    </dgm:pt>
    <dgm:pt modelId="{CC54E290-0227-4D67-A5E4-7FBBD4BC123C}" type="parTrans" cxnId="{2E5062A3-7990-418E-AE1F-B8A3652FBA42}">
      <dgm:prSet/>
      <dgm:spPr/>
      <dgm:t>
        <a:bodyPr/>
        <a:lstStyle/>
        <a:p>
          <a:endParaRPr lang="en-IN"/>
        </a:p>
      </dgm:t>
    </dgm:pt>
    <dgm:pt modelId="{1B7FA80A-B1B0-40EB-ADA0-9F7E60581517}" type="sibTrans" cxnId="{2E5062A3-7990-418E-AE1F-B8A3652FBA42}">
      <dgm:prSet/>
      <dgm:spPr/>
      <dgm:t>
        <a:bodyPr/>
        <a:lstStyle/>
        <a:p>
          <a:endParaRPr lang="en-IN"/>
        </a:p>
      </dgm:t>
    </dgm:pt>
    <dgm:pt modelId="{8EE26964-4EF1-4A45-BAD2-D3374552426D}">
      <dgm:prSet/>
      <dgm:spPr/>
      <dgm:t>
        <a:bodyPr/>
        <a:lstStyle/>
        <a:p>
          <a:r>
            <a:rPr lang="en-IN" dirty="0"/>
            <a:t>Format Data</a:t>
          </a:r>
        </a:p>
      </dgm:t>
    </dgm:pt>
    <dgm:pt modelId="{EB23C5A8-1407-4B85-977D-C39ADA8F1923}" type="parTrans" cxnId="{594EBA2F-0A40-4C52-AF7B-D33670BFB185}">
      <dgm:prSet/>
      <dgm:spPr/>
      <dgm:t>
        <a:bodyPr/>
        <a:lstStyle/>
        <a:p>
          <a:endParaRPr lang="en-IN"/>
        </a:p>
      </dgm:t>
    </dgm:pt>
    <dgm:pt modelId="{1393C002-941E-4F1B-BEE3-E9CB211B12FB}" type="sibTrans" cxnId="{594EBA2F-0A40-4C52-AF7B-D33670BFB185}">
      <dgm:prSet/>
      <dgm:spPr/>
      <dgm:t>
        <a:bodyPr/>
        <a:lstStyle/>
        <a:p>
          <a:endParaRPr lang="en-IN"/>
        </a:p>
      </dgm:t>
    </dgm:pt>
    <dgm:pt modelId="{EFA55AE2-3B76-4DD9-8D91-B5AF71BBB749}">
      <dgm:prSet/>
      <dgm:spPr/>
      <dgm:t>
        <a:bodyPr/>
        <a:lstStyle/>
        <a:p>
          <a:r>
            <a:rPr lang="en-IN" dirty="0"/>
            <a:t>Changing data types and </a:t>
          </a:r>
          <a:r>
            <a:rPr lang="en-GB" dirty="0"/>
            <a:t>formatting the data are good ways of optimizing our data, and it helps in presenting the same with clarity in reports and </a:t>
          </a:r>
          <a:r>
            <a:rPr lang="en-IN" dirty="0"/>
            <a:t>dashboards</a:t>
          </a:r>
        </a:p>
      </dgm:t>
    </dgm:pt>
    <dgm:pt modelId="{3DD0C39D-5630-4C79-AEDA-AD17262C67FE}" type="parTrans" cxnId="{9A63E117-E8E3-40B4-89B4-C6F64185BB35}">
      <dgm:prSet/>
      <dgm:spPr/>
      <dgm:t>
        <a:bodyPr/>
        <a:lstStyle/>
        <a:p>
          <a:endParaRPr lang="en-IN"/>
        </a:p>
      </dgm:t>
    </dgm:pt>
    <dgm:pt modelId="{CCB73887-4736-40FC-9DC9-4864D1574CB0}" type="sibTrans" cxnId="{9A63E117-E8E3-40B4-89B4-C6F64185BB35}">
      <dgm:prSet/>
      <dgm:spPr/>
      <dgm:t>
        <a:bodyPr/>
        <a:lstStyle/>
        <a:p>
          <a:endParaRPr lang="en-IN"/>
        </a:p>
      </dgm:t>
    </dgm:pt>
    <dgm:pt modelId="{82CBA631-A07B-4338-9317-365BB0BD73D8}" type="pres">
      <dgm:prSet presAssocID="{C9853BC3-55F5-4816-859E-CF77A8FE3DEF}" presName="hierChild1" presStyleCnt="0">
        <dgm:presLayoutVars>
          <dgm:chPref val="1"/>
          <dgm:dir/>
          <dgm:animOne val="branch"/>
          <dgm:animLvl val="lvl"/>
          <dgm:resizeHandles/>
        </dgm:presLayoutVars>
      </dgm:prSet>
      <dgm:spPr/>
    </dgm:pt>
    <dgm:pt modelId="{B2FC15AF-7543-4049-9324-4F2E2F9664BD}" type="pres">
      <dgm:prSet presAssocID="{FB7DE3F5-ACB4-420B-9C5C-21C724F556D7}" presName="hierRoot1" presStyleCnt="0"/>
      <dgm:spPr/>
    </dgm:pt>
    <dgm:pt modelId="{F7D288BD-C708-47F0-8DB2-12776EA6F603}" type="pres">
      <dgm:prSet presAssocID="{FB7DE3F5-ACB4-420B-9C5C-21C724F556D7}" presName="composite" presStyleCnt="0"/>
      <dgm:spPr/>
    </dgm:pt>
    <dgm:pt modelId="{7A10A6A9-F848-461D-AF00-84D2B381DC8C}" type="pres">
      <dgm:prSet presAssocID="{FB7DE3F5-ACB4-420B-9C5C-21C724F556D7}" presName="background" presStyleLbl="node0" presStyleIdx="0" presStyleCnt="3"/>
      <dgm:spPr/>
    </dgm:pt>
    <dgm:pt modelId="{020B7821-525F-47DC-8B60-5430364309EA}" type="pres">
      <dgm:prSet presAssocID="{FB7DE3F5-ACB4-420B-9C5C-21C724F556D7}" presName="text" presStyleLbl="fgAcc0" presStyleIdx="0" presStyleCnt="3">
        <dgm:presLayoutVars>
          <dgm:chPref val="3"/>
        </dgm:presLayoutVars>
      </dgm:prSet>
      <dgm:spPr/>
    </dgm:pt>
    <dgm:pt modelId="{499AEFA4-C99C-4F6B-AE10-DC0D58C40715}" type="pres">
      <dgm:prSet presAssocID="{FB7DE3F5-ACB4-420B-9C5C-21C724F556D7}" presName="hierChild2" presStyleCnt="0"/>
      <dgm:spPr/>
    </dgm:pt>
    <dgm:pt modelId="{B026B2CA-1D5F-4617-A086-481D462E5971}" type="pres">
      <dgm:prSet presAssocID="{F3A87B44-CC16-41C6-BE74-5BF99E3B313E}" presName="Name10" presStyleLbl="parChTrans1D2" presStyleIdx="0" presStyleCnt="3"/>
      <dgm:spPr/>
    </dgm:pt>
    <dgm:pt modelId="{CE92C9F2-1ED9-44C2-AD3E-4DE6B07C9858}" type="pres">
      <dgm:prSet presAssocID="{EF9BD94E-EFFD-4BF9-8CF1-BD8FE4E74D62}" presName="hierRoot2" presStyleCnt="0"/>
      <dgm:spPr/>
    </dgm:pt>
    <dgm:pt modelId="{F28697F9-FE76-405F-B7DD-D3DB02B1FFAA}" type="pres">
      <dgm:prSet presAssocID="{EF9BD94E-EFFD-4BF9-8CF1-BD8FE4E74D62}" presName="composite2" presStyleCnt="0"/>
      <dgm:spPr/>
    </dgm:pt>
    <dgm:pt modelId="{434E9B75-205E-48C4-99B4-36C32AC44BEA}" type="pres">
      <dgm:prSet presAssocID="{EF9BD94E-EFFD-4BF9-8CF1-BD8FE4E74D62}" presName="background2" presStyleLbl="node2" presStyleIdx="0" presStyleCnt="3"/>
      <dgm:spPr/>
    </dgm:pt>
    <dgm:pt modelId="{4918F855-EE65-4955-82F1-2DC03DDCC2F8}" type="pres">
      <dgm:prSet presAssocID="{EF9BD94E-EFFD-4BF9-8CF1-BD8FE4E74D62}" presName="text2" presStyleLbl="fgAcc2" presStyleIdx="0" presStyleCnt="3">
        <dgm:presLayoutVars>
          <dgm:chPref val="3"/>
        </dgm:presLayoutVars>
      </dgm:prSet>
      <dgm:spPr/>
    </dgm:pt>
    <dgm:pt modelId="{924E6326-4672-48DD-8B9D-052C5CE15764}" type="pres">
      <dgm:prSet presAssocID="{EF9BD94E-EFFD-4BF9-8CF1-BD8FE4E74D62}" presName="hierChild3" presStyleCnt="0"/>
      <dgm:spPr/>
    </dgm:pt>
    <dgm:pt modelId="{CD1FAB73-BAFD-4613-9236-CCA15A61E157}" type="pres">
      <dgm:prSet presAssocID="{23BAC618-4566-4BC4-A7B3-4B7DA3C82EF0}" presName="hierRoot1" presStyleCnt="0"/>
      <dgm:spPr/>
    </dgm:pt>
    <dgm:pt modelId="{BE9C7D92-86CF-44CE-A66E-F5505685EDB8}" type="pres">
      <dgm:prSet presAssocID="{23BAC618-4566-4BC4-A7B3-4B7DA3C82EF0}" presName="composite" presStyleCnt="0"/>
      <dgm:spPr/>
    </dgm:pt>
    <dgm:pt modelId="{451EA82C-3D70-48B0-97AC-867CD6BC1F2D}" type="pres">
      <dgm:prSet presAssocID="{23BAC618-4566-4BC4-A7B3-4B7DA3C82EF0}" presName="background" presStyleLbl="node0" presStyleIdx="1" presStyleCnt="3"/>
      <dgm:spPr/>
    </dgm:pt>
    <dgm:pt modelId="{DD0B7223-458E-4A59-A7D3-330161C40553}" type="pres">
      <dgm:prSet presAssocID="{23BAC618-4566-4BC4-A7B3-4B7DA3C82EF0}" presName="text" presStyleLbl="fgAcc0" presStyleIdx="1" presStyleCnt="3">
        <dgm:presLayoutVars>
          <dgm:chPref val="3"/>
        </dgm:presLayoutVars>
      </dgm:prSet>
      <dgm:spPr/>
    </dgm:pt>
    <dgm:pt modelId="{C9D755C6-D3A8-4D3E-8B23-CE5C9EB934C7}" type="pres">
      <dgm:prSet presAssocID="{23BAC618-4566-4BC4-A7B3-4B7DA3C82EF0}" presName="hierChild2" presStyleCnt="0"/>
      <dgm:spPr/>
    </dgm:pt>
    <dgm:pt modelId="{5C51173B-7976-4724-86D2-8EB104B837BF}" type="pres">
      <dgm:prSet presAssocID="{CC54E290-0227-4D67-A5E4-7FBBD4BC123C}" presName="Name10" presStyleLbl="parChTrans1D2" presStyleIdx="1" presStyleCnt="3"/>
      <dgm:spPr/>
    </dgm:pt>
    <dgm:pt modelId="{168BBD3A-A665-4CE4-B526-1D080F015F04}" type="pres">
      <dgm:prSet presAssocID="{23E3817F-FC30-4B46-BC21-CD4E471BC889}" presName="hierRoot2" presStyleCnt="0"/>
      <dgm:spPr/>
    </dgm:pt>
    <dgm:pt modelId="{AD93CDE1-45F4-4189-94CF-8F4A20523B3E}" type="pres">
      <dgm:prSet presAssocID="{23E3817F-FC30-4B46-BC21-CD4E471BC889}" presName="composite2" presStyleCnt="0"/>
      <dgm:spPr/>
    </dgm:pt>
    <dgm:pt modelId="{2BB65931-87B8-446A-ACD9-1127B2AE9009}" type="pres">
      <dgm:prSet presAssocID="{23E3817F-FC30-4B46-BC21-CD4E471BC889}" presName="background2" presStyleLbl="node2" presStyleIdx="1" presStyleCnt="3"/>
      <dgm:spPr/>
    </dgm:pt>
    <dgm:pt modelId="{FDE59D40-1E34-40B6-AA2A-D165C6E0729F}" type="pres">
      <dgm:prSet presAssocID="{23E3817F-FC30-4B46-BC21-CD4E471BC889}" presName="text2" presStyleLbl="fgAcc2" presStyleIdx="1" presStyleCnt="3">
        <dgm:presLayoutVars>
          <dgm:chPref val="3"/>
        </dgm:presLayoutVars>
      </dgm:prSet>
      <dgm:spPr/>
    </dgm:pt>
    <dgm:pt modelId="{A30CAE2C-F599-40C1-8C44-28031F102563}" type="pres">
      <dgm:prSet presAssocID="{23E3817F-FC30-4B46-BC21-CD4E471BC889}" presName="hierChild3" presStyleCnt="0"/>
      <dgm:spPr/>
    </dgm:pt>
    <dgm:pt modelId="{6DF3A65B-01CB-4305-A5D2-3B28A1E0A5F5}" type="pres">
      <dgm:prSet presAssocID="{8EE26964-4EF1-4A45-BAD2-D3374552426D}" presName="hierRoot1" presStyleCnt="0"/>
      <dgm:spPr/>
    </dgm:pt>
    <dgm:pt modelId="{76364D2A-B460-451E-970F-1F9F51C99C70}" type="pres">
      <dgm:prSet presAssocID="{8EE26964-4EF1-4A45-BAD2-D3374552426D}" presName="composite" presStyleCnt="0"/>
      <dgm:spPr/>
    </dgm:pt>
    <dgm:pt modelId="{2CD88217-D002-41E9-BD2A-EB49DD29EF42}" type="pres">
      <dgm:prSet presAssocID="{8EE26964-4EF1-4A45-BAD2-D3374552426D}" presName="background" presStyleLbl="node0" presStyleIdx="2" presStyleCnt="3"/>
      <dgm:spPr/>
    </dgm:pt>
    <dgm:pt modelId="{10F081D9-D40B-49C1-B138-A913123BD742}" type="pres">
      <dgm:prSet presAssocID="{8EE26964-4EF1-4A45-BAD2-D3374552426D}" presName="text" presStyleLbl="fgAcc0" presStyleIdx="2" presStyleCnt="3">
        <dgm:presLayoutVars>
          <dgm:chPref val="3"/>
        </dgm:presLayoutVars>
      </dgm:prSet>
      <dgm:spPr/>
    </dgm:pt>
    <dgm:pt modelId="{10BBA5B2-14D8-4A50-99E3-452A621C3806}" type="pres">
      <dgm:prSet presAssocID="{8EE26964-4EF1-4A45-BAD2-D3374552426D}" presName="hierChild2" presStyleCnt="0"/>
      <dgm:spPr/>
    </dgm:pt>
    <dgm:pt modelId="{3AA53659-C344-4B9C-86E5-C988EA4B4AE3}" type="pres">
      <dgm:prSet presAssocID="{3DD0C39D-5630-4C79-AEDA-AD17262C67FE}" presName="Name10" presStyleLbl="parChTrans1D2" presStyleIdx="2" presStyleCnt="3"/>
      <dgm:spPr/>
    </dgm:pt>
    <dgm:pt modelId="{9DBEF151-2BD6-4542-A163-1B9F1A48BB98}" type="pres">
      <dgm:prSet presAssocID="{EFA55AE2-3B76-4DD9-8D91-B5AF71BBB749}" presName="hierRoot2" presStyleCnt="0"/>
      <dgm:spPr/>
    </dgm:pt>
    <dgm:pt modelId="{29257FD3-7C42-4491-869E-4DA06C8C0CAB}" type="pres">
      <dgm:prSet presAssocID="{EFA55AE2-3B76-4DD9-8D91-B5AF71BBB749}" presName="composite2" presStyleCnt="0"/>
      <dgm:spPr/>
    </dgm:pt>
    <dgm:pt modelId="{2E0470E7-1DD3-449A-9B54-FB67ABBF653A}" type="pres">
      <dgm:prSet presAssocID="{EFA55AE2-3B76-4DD9-8D91-B5AF71BBB749}" presName="background2" presStyleLbl="node2" presStyleIdx="2" presStyleCnt="3"/>
      <dgm:spPr/>
    </dgm:pt>
    <dgm:pt modelId="{EF0AEF75-2B60-4D28-99C4-67E6A9D6E448}" type="pres">
      <dgm:prSet presAssocID="{EFA55AE2-3B76-4DD9-8D91-B5AF71BBB749}" presName="text2" presStyleLbl="fgAcc2" presStyleIdx="2" presStyleCnt="3">
        <dgm:presLayoutVars>
          <dgm:chPref val="3"/>
        </dgm:presLayoutVars>
      </dgm:prSet>
      <dgm:spPr/>
    </dgm:pt>
    <dgm:pt modelId="{19DC5605-6DAB-4221-867D-C8D3C4E411B9}" type="pres">
      <dgm:prSet presAssocID="{EFA55AE2-3B76-4DD9-8D91-B5AF71BBB749}" presName="hierChild3" presStyleCnt="0"/>
      <dgm:spPr/>
    </dgm:pt>
  </dgm:ptLst>
  <dgm:cxnLst>
    <dgm:cxn modelId="{CAFBB003-E26B-4450-9009-ADE53CF4A73A}" type="presOf" srcId="{23E3817F-FC30-4B46-BC21-CD4E471BC889}" destId="{FDE59D40-1E34-40B6-AA2A-D165C6E0729F}" srcOrd="0" destOrd="0" presId="urn:microsoft.com/office/officeart/2005/8/layout/hierarchy1"/>
    <dgm:cxn modelId="{6CD5A512-9A71-42F3-A9EB-9E86F4AF660E}" type="presOf" srcId="{C9853BC3-55F5-4816-859E-CF77A8FE3DEF}" destId="{82CBA631-A07B-4338-9317-365BB0BD73D8}" srcOrd="0" destOrd="0" presId="urn:microsoft.com/office/officeart/2005/8/layout/hierarchy1"/>
    <dgm:cxn modelId="{9A63E117-E8E3-40B4-89B4-C6F64185BB35}" srcId="{8EE26964-4EF1-4A45-BAD2-D3374552426D}" destId="{EFA55AE2-3B76-4DD9-8D91-B5AF71BBB749}" srcOrd="0" destOrd="0" parTransId="{3DD0C39D-5630-4C79-AEDA-AD17262C67FE}" sibTransId="{CCB73887-4736-40FC-9DC9-4864D1574CB0}"/>
    <dgm:cxn modelId="{88D9B92E-7C97-4C06-84F9-F0795E7D483D}" srcId="{FB7DE3F5-ACB4-420B-9C5C-21C724F556D7}" destId="{EF9BD94E-EFFD-4BF9-8CF1-BD8FE4E74D62}" srcOrd="0" destOrd="0" parTransId="{F3A87B44-CC16-41C6-BE74-5BF99E3B313E}" sibTransId="{B5F11B4D-73B0-4D9B-AAA2-FA6DC95953E3}"/>
    <dgm:cxn modelId="{594EBA2F-0A40-4C52-AF7B-D33670BFB185}" srcId="{C9853BC3-55F5-4816-859E-CF77A8FE3DEF}" destId="{8EE26964-4EF1-4A45-BAD2-D3374552426D}" srcOrd="2" destOrd="0" parTransId="{EB23C5A8-1407-4B85-977D-C39ADA8F1923}" sibTransId="{1393C002-941E-4F1B-BEE3-E9CB211B12FB}"/>
    <dgm:cxn modelId="{2534A15B-D15E-4CB3-8134-2823CC2332C5}" srcId="{C9853BC3-55F5-4816-859E-CF77A8FE3DEF}" destId="{FB7DE3F5-ACB4-420B-9C5C-21C724F556D7}" srcOrd="0" destOrd="0" parTransId="{C5975C3F-BD41-4772-BB10-EB6D0C0B07BD}" sibTransId="{3B12A64E-BA54-4FFF-8B4E-BA685F041287}"/>
    <dgm:cxn modelId="{86FC4673-72B6-4BE8-8878-DFA4439A9A2B}" type="presOf" srcId="{F3A87B44-CC16-41C6-BE74-5BF99E3B313E}" destId="{B026B2CA-1D5F-4617-A086-481D462E5971}" srcOrd="0" destOrd="0" presId="urn:microsoft.com/office/officeart/2005/8/layout/hierarchy1"/>
    <dgm:cxn modelId="{5D0F1482-8582-43BA-AD1B-4FBCEE0519A4}" type="presOf" srcId="{8EE26964-4EF1-4A45-BAD2-D3374552426D}" destId="{10F081D9-D40B-49C1-B138-A913123BD742}" srcOrd="0" destOrd="0" presId="urn:microsoft.com/office/officeart/2005/8/layout/hierarchy1"/>
    <dgm:cxn modelId="{5B50159A-26DB-4107-92EB-DB30C89A591E}" type="presOf" srcId="{23BAC618-4566-4BC4-A7B3-4B7DA3C82EF0}" destId="{DD0B7223-458E-4A59-A7D3-330161C40553}" srcOrd="0" destOrd="0" presId="urn:microsoft.com/office/officeart/2005/8/layout/hierarchy1"/>
    <dgm:cxn modelId="{2E5062A3-7990-418E-AE1F-B8A3652FBA42}" srcId="{23BAC618-4566-4BC4-A7B3-4B7DA3C82EF0}" destId="{23E3817F-FC30-4B46-BC21-CD4E471BC889}" srcOrd="0" destOrd="0" parTransId="{CC54E290-0227-4D67-A5E4-7FBBD4BC123C}" sibTransId="{1B7FA80A-B1B0-40EB-ADA0-9F7E60581517}"/>
    <dgm:cxn modelId="{492256CC-9E7C-4B07-A2E6-7B4DD7DAF1FF}" srcId="{C9853BC3-55F5-4816-859E-CF77A8FE3DEF}" destId="{23BAC618-4566-4BC4-A7B3-4B7DA3C82EF0}" srcOrd="1" destOrd="0" parTransId="{07684A30-2340-4896-AC88-D8FFFED1E7DB}" sibTransId="{92C62410-E373-4548-BA04-C6FB5EBF1704}"/>
    <dgm:cxn modelId="{F96B35D8-97CB-46FE-999A-1D8F73B82900}" type="presOf" srcId="{EFA55AE2-3B76-4DD9-8D91-B5AF71BBB749}" destId="{EF0AEF75-2B60-4D28-99C4-67E6A9D6E448}" srcOrd="0" destOrd="0" presId="urn:microsoft.com/office/officeart/2005/8/layout/hierarchy1"/>
    <dgm:cxn modelId="{963650DA-D8D3-45EC-8024-9B64AEBC7EA7}" type="presOf" srcId="{EF9BD94E-EFFD-4BF9-8CF1-BD8FE4E74D62}" destId="{4918F855-EE65-4955-82F1-2DC03DDCC2F8}" srcOrd="0" destOrd="0" presId="urn:microsoft.com/office/officeart/2005/8/layout/hierarchy1"/>
    <dgm:cxn modelId="{951DD2DE-E340-47E4-BF77-F8872D69C710}" type="presOf" srcId="{FB7DE3F5-ACB4-420B-9C5C-21C724F556D7}" destId="{020B7821-525F-47DC-8B60-5430364309EA}" srcOrd="0" destOrd="0" presId="urn:microsoft.com/office/officeart/2005/8/layout/hierarchy1"/>
    <dgm:cxn modelId="{329495F9-2BCC-42A2-B4BB-3B1305CCEEB4}" type="presOf" srcId="{3DD0C39D-5630-4C79-AEDA-AD17262C67FE}" destId="{3AA53659-C344-4B9C-86E5-C988EA4B4AE3}" srcOrd="0" destOrd="0" presId="urn:microsoft.com/office/officeart/2005/8/layout/hierarchy1"/>
    <dgm:cxn modelId="{2BC395FB-ABA4-4AC5-BB0A-39D8BCEC1E00}" type="presOf" srcId="{CC54E290-0227-4D67-A5E4-7FBBD4BC123C}" destId="{5C51173B-7976-4724-86D2-8EB104B837BF}" srcOrd="0" destOrd="0" presId="urn:microsoft.com/office/officeart/2005/8/layout/hierarchy1"/>
    <dgm:cxn modelId="{26DDABF0-DF7F-420B-AC40-DEEA845E4E46}" type="presParOf" srcId="{82CBA631-A07B-4338-9317-365BB0BD73D8}" destId="{B2FC15AF-7543-4049-9324-4F2E2F9664BD}" srcOrd="0" destOrd="0" presId="urn:microsoft.com/office/officeart/2005/8/layout/hierarchy1"/>
    <dgm:cxn modelId="{66A6A2FC-ECE4-4CDE-88C7-312E57C39B0A}" type="presParOf" srcId="{B2FC15AF-7543-4049-9324-4F2E2F9664BD}" destId="{F7D288BD-C708-47F0-8DB2-12776EA6F603}" srcOrd="0" destOrd="0" presId="urn:microsoft.com/office/officeart/2005/8/layout/hierarchy1"/>
    <dgm:cxn modelId="{AED46994-3B80-414F-82E4-3CED21404BE5}" type="presParOf" srcId="{F7D288BD-C708-47F0-8DB2-12776EA6F603}" destId="{7A10A6A9-F848-461D-AF00-84D2B381DC8C}" srcOrd="0" destOrd="0" presId="urn:microsoft.com/office/officeart/2005/8/layout/hierarchy1"/>
    <dgm:cxn modelId="{0B9F80C1-D5D3-439A-8D1A-6ADAD3790B3A}" type="presParOf" srcId="{F7D288BD-C708-47F0-8DB2-12776EA6F603}" destId="{020B7821-525F-47DC-8B60-5430364309EA}" srcOrd="1" destOrd="0" presId="urn:microsoft.com/office/officeart/2005/8/layout/hierarchy1"/>
    <dgm:cxn modelId="{9243326D-0D2E-4762-9AA9-7B0049101FF6}" type="presParOf" srcId="{B2FC15AF-7543-4049-9324-4F2E2F9664BD}" destId="{499AEFA4-C99C-4F6B-AE10-DC0D58C40715}" srcOrd="1" destOrd="0" presId="urn:microsoft.com/office/officeart/2005/8/layout/hierarchy1"/>
    <dgm:cxn modelId="{6C1AB2A4-F390-4D65-A609-D95DE61068AC}" type="presParOf" srcId="{499AEFA4-C99C-4F6B-AE10-DC0D58C40715}" destId="{B026B2CA-1D5F-4617-A086-481D462E5971}" srcOrd="0" destOrd="0" presId="urn:microsoft.com/office/officeart/2005/8/layout/hierarchy1"/>
    <dgm:cxn modelId="{7B8742C3-C10F-466D-9D57-A4C00808361D}" type="presParOf" srcId="{499AEFA4-C99C-4F6B-AE10-DC0D58C40715}" destId="{CE92C9F2-1ED9-44C2-AD3E-4DE6B07C9858}" srcOrd="1" destOrd="0" presId="urn:microsoft.com/office/officeart/2005/8/layout/hierarchy1"/>
    <dgm:cxn modelId="{C0D61D1A-64E4-438B-965D-EB606AF67F61}" type="presParOf" srcId="{CE92C9F2-1ED9-44C2-AD3E-4DE6B07C9858}" destId="{F28697F9-FE76-405F-B7DD-D3DB02B1FFAA}" srcOrd="0" destOrd="0" presId="urn:microsoft.com/office/officeart/2005/8/layout/hierarchy1"/>
    <dgm:cxn modelId="{C2085995-B34A-4A9B-AD2D-B12D37A596BC}" type="presParOf" srcId="{F28697F9-FE76-405F-B7DD-D3DB02B1FFAA}" destId="{434E9B75-205E-48C4-99B4-36C32AC44BEA}" srcOrd="0" destOrd="0" presId="urn:microsoft.com/office/officeart/2005/8/layout/hierarchy1"/>
    <dgm:cxn modelId="{29E16C3A-F3E6-4476-AF41-38FD2DA57069}" type="presParOf" srcId="{F28697F9-FE76-405F-B7DD-D3DB02B1FFAA}" destId="{4918F855-EE65-4955-82F1-2DC03DDCC2F8}" srcOrd="1" destOrd="0" presId="urn:microsoft.com/office/officeart/2005/8/layout/hierarchy1"/>
    <dgm:cxn modelId="{BD0A307C-671B-4116-8F59-0D00F3D14FC8}" type="presParOf" srcId="{CE92C9F2-1ED9-44C2-AD3E-4DE6B07C9858}" destId="{924E6326-4672-48DD-8B9D-052C5CE15764}" srcOrd="1" destOrd="0" presId="urn:microsoft.com/office/officeart/2005/8/layout/hierarchy1"/>
    <dgm:cxn modelId="{4A530F74-DF07-408F-8C52-DF5BB2ACB6AD}" type="presParOf" srcId="{82CBA631-A07B-4338-9317-365BB0BD73D8}" destId="{CD1FAB73-BAFD-4613-9236-CCA15A61E157}" srcOrd="1" destOrd="0" presId="urn:microsoft.com/office/officeart/2005/8/layout/hierarchy1"/>
    <dgm:cxn modelId="{3A775ED4-4718-4897-B3F2-8AD4291640C1}" type="presParOf" srcId="{CD1FAB73-BAFD-4613-9236-CCA15A61E157}" destId="{BE9C7D92-86CF-44CE-A66E-F5505685EDB8}" srcOrd="0" destOrd="0" presId="urn:microsoft.com/office/officeart/2005/8/layout/hierarchy1"/>
    <dgm:cxn modelId="{7FAAB213-869E-4601-9535-7696270CF17B}" type="presParOf" srcId="{BE9C7D92-86CF-44CE-A66E-F5505685EDB8}" destId="{451EA82C-3D70-48B0-97AC-867CD6BC1F2D}" srcOrd="0" destOrd="0" presId="urn:microsoft.com/office/officeart/2005/8/layout/hierarchy1"/>
    <dgm:cxn modelId="{A4280CF0-0A37-46DC-8142-E0A3C26CC94F}" type="presParOf" srcId="{BE9C7D92-86CF-44CE-A66E-F5505685EDB8}" destId="{DD0B7223-458E-4A59-A7D3-330161C40553}" srcOrd="1" destOrd="0" presId="urn:microsoft.com/office/officeart/2005/8/layout/hierarchy1"/>
    <dgm:cxn modelId="{BDB9BBD2-7D4C-4AFC-8A95-55B191BC89DF}" type="presParOf" srcId="{CD1FAB73-BAFD-4613-9236-CCA15A61E157}" destId="{C9D755C6-D3A8-4D3E-8B23-CE5C9EB934C7}" srcOrd="1" destOrd="0" presId="urn:microsoft.com/office/officeart/2005/8/layout/hierarchy1"/>
    <dgm:cxn modelId="{CEBBE722-A5A3-4DDD-93A8-91F889EF1115}" type="presParOf" srcId="{C9D755C6-D3A8-4D3E-8B23-CE5C9EB934C7}" destId="{5C51173B-7976-4724-86D2-8EB104B837BF}" srcOrd="0" destOrd="0" presId="urn:microsoft.com/office/officeart/2005/8/layout/hierarchy1"/>
    <dgm:cxn modelId="{CB7ECBD3-8289-4F89-AC6D-E91FC6CBA4B9}" type="presParOf" srcId="{C9D755C6-D3A8-4D3E-8B23-CE5C9EB934C7}" destId="{168BBD3A-A665-4CE4-B526-1D080F015F04}" srcOrd="1" destOrd="0" presId="urn:microsoft.com/office/officeart/2005/8/layout/hierarchy1"/>
    <dgm:cxn modelId="{83408085-5F68-49DD-A511-C42FA793BC55}" type="presParOf" srcId="{168BBD3A-A665-4CE4-B526-1D080F015F04}" destId="{AD93CDE1-45F4-4189-94CF-8F4A20523B3E}" srcOrd="0" destOrd="0" presId="urn:microsoft.com/office/officeart/2005/8/layout/hierarchy1"/>
    <dgm:cxn modelId="{F987F791-F1E6-4554-B381-1A5D27B5712E}" type="presParOf" srcId="{AD93CDE1-45F4-4189-94CF-8F4A20523B3E}" destId="{2BB65931-87B8-446A-ACD9-1127B2AE9009}" srcOrd="0" destOrd="0" presId="urn:microsoft.com/office/officeart/2005/8/layout/hierarchy1"/>
    <dgm:cxn modelId="{622031A6-CCF2-46EF-93B7-C022FA001DE6}" type="presParOf" srcId="{AD93CDE1-45F4-4189-94CF-8F4A20523B3E}" destId="{FDE59D40-1E34-40B6-AA2A-D165C6E0729F}" srcOrd="1" destOrd="0" presId="urn:microsoft.com/office/officeart/2005/8/layout/hierarchy1"/>
    <dgm:cxn modelId="{C2518163-5CDD-401D-83F2-BEEEEC594C8B}" type="presParOf" srcId="{168BBD3A-A665-4CE4-B526-1D080F015F04}" destId="{A30CAE2C-F599-40C1-8C44-28031F102563}" srcOrd="1" destOrd="0" presId="urn:microsoft.com/office/officeart/2005/8/layout/hierarchy1"/>
    <dgm:cxn modelId="{3E54CCD2-DB43-4638-A687-B605A6959544}" type="presParOf" srcId="{82CBA631-A07B-4338-9317-365BB0BD73D8}" destId="{6DF3A65B-01CB-4305-A5D2-3B28A1E0A5F5}" srcOrd="2" destOrd="0" presId="urn:microsoft.com/office/officeart/2005/8/layout/hierarchy1"/>
    <dgm:cxn modelId="{D10BFF5D-E657-4F6D-8CDF-082E9223CA49}" type="presParOf" srcId="{6DF3A65B-01CB-4305-A5D2-3B28A1E0A5F5}" destId="{76364D2A-B460-451E-970F-1F9F51C99C70}" srcOrd="0" destOrd="0" presId="urn:microsoft.com/office/officeart/2005/8/layout/hierarchy1"/>
    <dgm:cxn modelId="{EAF329B2-C61C-4FD4-B221-58D969088E60}" type="presParOf" srcId="{76364D2A-B460-451E-970F-1F9F51C99C70}" destId="{2CD88217-D002-41E9-BD2A-EB49DD29EF42}" srcOrd="0" destOrd="0" presId="urn:microsoft.com/office/officeart/2005/8/layout/hierarchy1"/>
    <dgm:cxn modelId="{50A0B81D-5749-47E0-BAE7-082F3F02A078}" type="presParOf" srcId="{76364D2A-B460-451E-970F-1F9F51C99C70}" destId="{10F081D9-D40B-49C1-B138-A913123BD742}" srcOrd="1" destOrd="0" presId="urn:microsoft.com/office/officeart/2005/8/layout/hierarchy1"/>
    <dgm:cxn modelId="{743932ED-3712-4DF9-82F6-99E010391463}" type="presParOf" srcId="{6DF3A65B-01CB-4305-A5D2-3B28A1E0A5F5}" destId="{10BBA5B2-14D8-4A50-99E3-452A621C3806}" srcOrd="1" destOrd="0" presId="urn:microsoft.com/office/officeart/2005/8/layout/hierarchy1"/>
    <dgm:cxn modelId="{0EB97F3B-5226-4A5D-8400-EE103CF1B8D4}" type="presParOf" srcId="{10BBA5B2-14D8-4A50-99E3-452A621C3806}" destId="{3AA53659-C344-4B9C-86E5-C988EA4B4AE3}" srcOrd="0" destOrd="0" presId="urn:microsoft.com/office/officeart/2005/8/layout/hierarchy1"/>
    <dgm:cxn modelId="{E06DB0D3-734A-489D-8370-527436FD467F}" type="presParOf" srcId="{10BBA5B2-14D8-4A50-99E3-452A621C3806}" destId="{9DBEF151-2BD6-4542-A163-1B9F1A48BB98}" srcOrd="1" destOrd="0" presId="urn:microsoft.com/office/officeart/2005/8/layout/hierarchy1"/>
    <dgm:cxn modelId="{3330EA30-54DD-4392-B537-E54E8FF7280B}" type="presParOf" srcId="{9DBEF151-2BD6-4542-A163-1B9F1A48BB98}" destId="{29257FD3-7C42-4491-869E-4DA06C8C0CAB}" srcOrd="0" destOrd="0" presId="urn:microsoft.com/office/officeart/2005/8/layout/hierarchy1"/>
    <dgm:cxn modelId="{BC10AEBE-20CC-475E-922C-D10CF663E451}" type="presParOf" srcId="{29257FD3-7C42-4491-869E-4DA06C8C0CAB}" destId="{2E0470E7-1DD3-449A-9B54-FB67ABBF653A}" srcOrd="0" destOrd="0" presId="urn:microsoft.com/office/officeart/2005/8/layout/hierarchy1"/>
    <dgm:cxn modelId="{4E8BFA5D-3644-4AFF-88AD-CE70AFB5C227}" type="presParOf" srcId="{29257FD3-7C42-4491-869E-4DA06C8C0CAB}" destId="{EF0AEF75-2B60-4D28-99C4-67E6A9D6E448}" srcOrd="1" destOrd="0" presId="urn:microsoft.com/office/officeart/2005/8/layout/hierarchy1"/>
    <dgm:cxn modelId="{181897CB-9540-4490-A336-703D7435387B}" type="presParOf" srcId="{9DBEF151-2BD6-4542-A163-1B9F1A48BB98}" destId="{19DC5605-6DAB-4221-867D-C8D3C4E411B9}"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9FC2052-D690-4D2C-80AA-21677CEC366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IN"/>
        </a:p>
      </dgm:t>
    </dgm:pt>
    <dgm:pt modelId="{0365F6DE-39C3-4CDA-882F-10212D696B40}">
      <dgm:prSet/>
      <dgm:spPr/>
      <dgm:t>
        <a:bodyPr/>
        <a:lstStyle/>
        <a:p>
          <a:r>
            <a:rPr lang="en-IN"/>
            <a:t>A hierarchy is a set of related fields grouped together to drill down from one level to the next.</a:t>
          </a:r>
        </a:p>
      </dgm:t>
    </dgm:pt>
    <dgm:pt modelId="{EB23BD95-0B2C-4F1D-8A6A-CC75A8ACDE18}" type="parTrans" cxnId="{967A4696-0D8B-415E-BA40-8712950C1091}">
      <dgm:prSet/>
      <dgm:spPr/>
      <dgm:t>
        <a:bodyPr/>
        <a:lstStyle/>
        <a:p>
          <a:endParaRPr lang="en-IN"/>
        </a:p>
      </dgm:t>
    </dgm:pt>
    <dgm:pt modelId="{6679DC63-D4C9-4DE0-BFA1-70E49BD88198}" type="sibTrans" cxnId="{967A4696-0D8B-415E-BA40-8712950C1091}">
      <dgm:prSet/>
      <dgm:spPr/>
      <dgm:t>
        <a:bodyPr/>
        <a:lstStyle/>
        <a:p>
          <a:endParaRPr lang="en-IN"/>
        </a:p>
      </dgm:t>
    </dgm:pt>
    <dgm:pt modelId="{8A0F2C42-0786-4666-96CD-2259C15A7598}">
      <dgm:prSet/>
      <dgm:spPr/>
      <dgm:t>
        <a:bodyPr/>
        <a:lstStyle/>
        <a:p>
          <a:r>
            <a:rPr lang="en-IN"/>
            <a:t>Each level of the hierarchy is contained within the next level, and it cannot exist independently.</a:t>
          </a:r>
        </a:p>
      </dgm:t>
    </dgm:pt>
    <dgm:pt modelId="{A2B1BD98-462B-4498-BC8C-3D14EDBD1AD3}" type="parTrans" cxnId="{BD21CDB0-7649-4B4F-87F1-0BFEB0796BEC}">
      <dgm:prSet/>
      <dgm:spPr/>
      <dgm:t>
        <a:bodyPr/>
        <a:lstStyle/>
        <a:p>
          <a:endParaRPr lang="en-IN"/>
        </a:p>
      </dgm:t>
    </dgm:pt>
    <dgm:pt modelId="{4A87D4F6-7240-416A-9CD4-16597B25FE54}" type="sibTrans" cxnId="{BD21CDB0-7649-4B4F-87F1-0BFEB0796BEC}">
      <dgm:prSet/>
      <dgm:spPr/>
      <dgm:t>
        <a:bodyPr/>
        <a:lstStyle/>
        <a:p>
          <a:endParaRPr lang="en-IN"/>
        </a:p>
      </dgm:t>
    </dgm:pt>
    <dgm:pt modelId="{03B90B0C-2299-4911-A514-6AE5E74BF213}">
      <dgm:prSet/>
      <dgm:spPr/>
      <dgm:t>
        <a:bodyPr/>
        <a:lstStyle/>
        <a:p>
          <a:r>
            <a:rPr lang="en-IN"/>
            <a:t>Power Bl automatically creates a hierarchy on date-time fields. However, we can also create our own hierarchies within the model to suit our requirements for analysis.</a:t>
          </a:r>
        </a:p>
      </dgm:t>
    </dgm:pt>
    <dgm:pt modelId="{74BC4BFB-6D00-4AC2-9BC7-9B73B96140EA}" type="parTrans" cxnId="{9A6F8138-B337-45C3-A6FF-739B53CE5FF7}">
      <dgm:prSet/>
      <dgm:spPr/>
      <dgm:t>
        <a:bodyPr/>
        <a:lstStyle/>
        <a:p>
          <a:endParaRPr lang="en-IN"/>
        </a:p>
      </dgm:t>
    </dgm:pt>
    <dgm:pt modelId="{6A910577-7963-4B0B-9B20-77613B89A7E1}" type="sibTrans" cxnId="{9A6F8138-B337-45C3-A6FF-739B53CE5FF7}">
      <dgm:prSet/>
      <dgm:spPr/>
      <dgm:t>
        <a:bodyPr/>
        <a:lstStyle/>
        <a:p>
          <a:endParaRPr lang="en-IN"/>
        </a:p>
      </dgm:t>
    </dgm:pt>
    <dgm:pt modelId="{D72FD41C-3931-40B1-8F02-2A1992619976}" type="pres">
      <dgm:prSet presAssocID="{A9FC2052-D690-4D2C-80AA-21677CEC3665}" presName="linear" presStyleCnt="0">
        <dgm:presLayoutVars>
          <dgm:animLvl val="lvl"/>
          <dgm:resizeHandles val="exact"/>
        </dgm:presLayoutVars>
      </dgm:prSet>
      <dgm:spPr/>
    </dgm:pt>
    <dgm:pt modelId="{65436506-8590-4689-88EF-9F3650CC17D1}" type="pres">
      <dgm:prSet presAssocID="{0365F6DE-39C3-4CDA-882F-10212D696B40}" presName="parentText" presStyleLbl="node1" presStyleIdx="0" presStyleCnt="3">
        <dgm:presLayoutVars>
          <dgm:chMax val="0"/>
          <dgm:bulletEnabled val="1"/>
        </dgm:presLayoutVars>
      </dgm:prSet>
      <dgm:spPr/>
    </dgm:pt>
    <dgm:pt modelId="{787B8479-F600-44A5-A787-6FE141476546}" type="pres">
      <dgm:prSet presAssocID="{6679DC63-D4C9-4DE0-BFA1-70E49BD88198}" presName="spacer" presStyleCnt="0"/>
      <dgm:spPr/>
    </dgm:pt>
    <dgm:pt modelId="{03B09BA8-8606-40CD-9419-BF52D5E9DF40}" type="pres">
      <dgm:prSet presAssocID="{8A0F2C42-0786-4666-96CD-2259C15A7598}" presName="parentText" presStyleLbl="node1" presStyleIdx="1" presStyleCnt="3">
        <dgm:presLayoutVars>
          <dgm:chMax val="0"/>
          <dgm:bulletEnabled val="1"/>
        </dgm:presLayoutVars>
      </dgm:prSet>
      <dgm:spPr/>
    </dgm:pt>
    <dgm:pt modelId="{4B61D7C1-A1E2-413F-8DA1-5F4BE82CB4A0}" type="pres">
      <dgm:prSet presAssocID="{4A87D4F6-7240-416A-9CD4-16597B25FE54}" presName="spacer" presStyleCnt="0"/>
      <dgm:spPr/>
    </dgm:pt>
    <dgm:pt modelId="{E9DE0355-C2E7-49F6-AB7C-D880BC926AA0}" type="pres">
      <dgm:prSet presAssocID="{03B90B0C-2299-4911-A514-6AE5E74BF213}" presName="parentText" presStyleLbl="node1" presStyleIdx="2" presStyleCnt="3">
        <dgm:presLayoutVars>
          <dgm:chMax val="0"/>
          <dgm:bulletEnabled val="1"/>
        </dgm:presLayoutVars>
      </dgm:prSet>
      <dgm:spPr/>
    </dgm:pt>
  </dgm:ptLst>
  <dgm:cxnLst>
    <dgm:cxn modelId="{9A6F8138-B337-45C3-A6FF-739B53CE5FF7}" srcId="{A9FC2052-D690-4D2C-80AA-21677CEC3665}" destId="{03B90B0C-2299-4911-A514-6AE5E74BF213}" srcOrd="2" destOrd="0" parTransId="{74BC4BFB-6D00-4AC2-9BC7-9B73B96140EA}" sibTransId="{6A910577-7963-4B0B-9B20-77613B89A7E1}"/>
    <dgm:cxn modelId="{50050A3E-39FC-495F-9BD6-1F738949CB9E}" type="presOf" srcId="{A9FC2052-D690-4D2C-80AA-21677CEC3665}" destId="{D72FD41C-3931-40B1-8F02-2A1992619976}" srcOrd="0" destOrd="0" presId="urn:microsoft.com/office/officeart/2005/8/layout/vList2"/>
    <dgm:cxn modelId="{F755C649-431B-4C4E-A1BB-416190E4A129}" type="presOf" srcId="{03B90B0C-2299-4911-A514-6AE5E74BF213}" destId="{E9DE0355-C2E7-49F6-AB7C-D880BC926AA0}" srcOrd="0" destOrd="0" presId="urn:microsoft.com/office/officeart/2005/8/layout/vList2"/>
    <dgm:cxn modelId="{967A4696-0D8B-415E-BA40-8712950C1091}" srcId="{A9FC2052-D690-4D2C-80AA-21677CEC3665}" destId="{0365F6DE-39C3-4CDA-882F-10212D696B40}" srcOrd="0" destOrd="0" parTransId="{EB23BD95-0B2C-4F1D-8A6A-CC75A8ACDE18}" sibTransId="{6679DC63-D4C9-4DE0-BFA1-70E49BD88198}"/>
    <dgm:cxn modelId="{BD21CDB0-7649-4B4F-87F1-0BFEB0796BEC}" srcId="{A9FC2052-D690-4D2C-80AA-21677CEC3665}" destId="{8A0F2C42-0786-4666-96CD-2259C15A7598}" srcOrd="1" destOrd="0" parTransId="{A2B1BD98-462B-4498-BC8C-3D14EDBD1AD3}" sibTransId="{4A87D4F6-7240-416A-9CD4-16597B25FE54}"/>
    <dgm:cxn modelId="{EF4464D8-1AC8-4770-9232-FADADC5CAE29}" type="presOf" srcId="{8A0F2C42-0786-4666-96CD-2259C15A7598}" destId="{03B09BA8-8606-40CD-9419-BF52D5E9DF40}" srcOrd="0" destOrd="0" presId="urn:microsoft.com/office/officeart/2005/8/layout/vList2"/>
    <dgm:cxn modelId="{79E80DED-9EFE-4BE6-8449-92CDC2134C6E}" type="presOf" srcId="{0365F6DE-39C3-4CDA-882F-10212D696B40}" destId="{65436506-8590-4689-88EF-9F3650CC17D1}" srcOrd="0" destOrd="0" presId="urn:microsoft.com/office/officeart/2005/8/layout/vList2"/>
    <dgm:cxn modelId="{9C927851-3DB2-4B3D-86F4-E9B501CA3626}" type="presParOf" srcId="{D72FD41C-3931-40B1-8F02-2A1992619976}" destId="{65436506-8590-4689-88EF-9F3650CC17D1}" srcOrd="0" destOrd="0" presId="urn:microsoft.com/office/officeart/2005/8/layout/vList2"/>
    <dgm:cxn modelId="{6D921FE2-6883-45EB-99DF-C2BA25E48389}" type="presParOf" srcId="{D72FD41C-3931-40B1-8F02-2A1992619976}" destId="{787B8479-F600-44A5-A787-6FE141476546}" srcOrd="1" destOrd="0" presId="urn:microsoft.com/office/officeart/2005/8/layout/vList2"/>
    <dgm:cxn modelId="{C1FA3D87-7879-4AB8-A7E2-3884BF7594C2}" type="presParOf" srcId="{D72FD41C-3931-40B1-8F02-2A1992619976}" destId="{03B09BA8-8606-40CD-9419-BF52D5E9DF40}" srcOrd="2" destOrd="0" presId="urn:microsoft.com/office/officeart/2005/8/layout/vList2"/>
    <dgm:cxn modelId="{159E5ACC-FC42-4211-90AB-8F8F95BDDD3F}" type="presParOf" srcId="{D72FD41C-3931-40B1-8F02-2A1992619976}" destId="{4B61D7C1-A1E2-413F-8DA1-5F4BE82CB4A0}" srcOrd="3" destOrd="0" presId="urn:microsoft.com/office/officeart/2005/8/layout/vList2"/>
    <dgm:cxn modelId="{D3B08360-772D-4723-B8B0-31F238A9679B}" type="presParOf" srcId="{D72FD41C-3931-40B1-8F02-2A1992619976}" destId="{E9DE0355-C2E7-49F6-AB7C-D880BC926AA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D5A1A487-C5C4-47AC-80C0-F8B0E6646A94}" type="doc">
      <dgm:prSet loTypeId="urn:microsoft.com/office/officeart/2008/layout/VerticalCircleList" loCatId="list" qsTypeId="urn:microsoft.com/office/officeart/2005/8/quickstyle/simple1" qsCatId="simple" csTypeId="urn:microsoft.com/office/officeart/2005/8/colors/colorful4" csCatId="colorful"/>
      <dgm:spPr/>
      <dgm:t>
        <a:bodyPr/>
        <a:lstStyle/>
        <a:p>
          <a:endParaRPr lang="en-IN"/>
        </a:p>
      </dgm:t>
    </dgm:pt>
    <dgm:pt modelId="{F25B5693-5914-4122-9EA9-99585FE780F8}">
      <dgm:prSet/>
      <dgm:spPr/>
      <dgm:t>
        <a:bodyPr/>
        <a:lstStyle/>
        <a:p>
          <a:r>
            <a:rPr lang="en-IN"/>
            <a:t>Country</a:t>
          </a:r>
        </a:p>
      </dgm:t>
    </dgm:pt>
    <dgm:pt modelId="{B37C13CC-9107-4766-A985-E0E58036DBE5}" type="parTrans" cxnId="{11AC392A-6A1E-4593-8EF5-43F1A0F6A7DC}">
      <dgm:prSet/>
      <dgm:spPr/>
      <dgm:t>
        <a:bodyPr/>
        <a:lstStyle/>
        <a:p>
          <a:endParaRPr lang="en-IN"/>
        </a:p>
      </dgm:t>
    </dgm:pt>
    <dgm:pt modelId="{9B49E3E7-7E04-4216-9680-830424ED760F}" type="sibTrans" cxnId="{11AC392A-6A1E-4593-8EF5-43F1A0F6A7DC}">
      <dgm:prSet/>
      <dgm:spPr/>
      <dgm:t>
        <a:bodyPr/>
        <a:lstStyle/>
        <a:p>
          <a:endParaRPr lang="en-IN"/>
        </a:p>
      </dgm:t>
    </dgm:pt>
    <dgm:pt modelId="{0CD34B4A-DD57-4E6B-BAD4-3A6BB14ECB73}">
      <dgm:prSet/>
      <dgm:spPr/>
      <dgm:t>
        <a:bodyPr/>
        <a:lstStyle/>
        <a:p>
          <a:r>
            <a:rPr lang="en-IN"/>
            <a:t>State</a:t>
          </a:r>
        </a:p>
      </dgm:t>
    </dgm:pt>
    <dgm:pt modelId="{EE8A7161-8252-489A-8CE2-D7A3407AE49A}" type="parTrans" cxnId="{5493EA3C-646E-48A9-8311-280519F5978C}">
      <dgm:prSet/>
      <dgm:spPr/>
      <dgm:t>
        <a:bodyPr/>
        <a:lstStyle/>
        <a:p>
          <a:endParaRPr lang="en-IN"/>
        </a:p>
      </dgm:t>
    </dgm:pt>
    <dgm:pt modelId="{2E3CC756-3FF7-4FA9-9AA5-A6A49069A5E1}" type="sibTrans" cxnId="{5493EA3C-646E-48A9-8311-280519F5978C}">
      <dgm:prSet/>
      <dgm:spPr/>
      <dgm:t>
        <a:bodyPr/>
        <a:lstStyle/>
        <a:p>
          <a:endParaRPr lang="en-IN"/>
        </a:p>
      </dgm:t>
    </dgm:pt>
    <dgm:pt modelId="{63318A7C-42C4-4A16-9292-5F64EE73E128}">
      <dgm:prSet/>
      <dgm:spPr/>
      <dgm:t>
        <a:bodyPr/>
        <a:lstStyle/>
        <a:p>
          <a:r>
            <a:rPr lang="en-IN"/>
            <a:t>City</a:t>
          </a:r>
        </a:p>
      </dgm:t>
    </dgm:pt>
    <dgm:pt modelId="{2EE3819C-A657-4386-94C8-A6F2F2FB21C6}" type="parTrans" cxnId="{940F73E6-FD9B-413A-94D6-38DDF98C4F89}">
      <dgm:prSet/>
      <dgm:spPr/>
      <dgm:t>
        <a:bodyPr/>
        <a:lstStyle/>
        <a:p>
          <a:endParaRPr lang="en-IN"/>
        </a:p>
      </dgm:t>
    </dgm:pt>
    <dgm:pt modelId="{3E8B21C4-CA1A-440C-B946-5BBE1ECD1CF6}" type="sibTrans" cxnId="{940F73E6-FD9B-413A-94D6-38DDF98C4F89}">
      <dgm:prSet/>
      <dgm:spPr/>
      <dgm:t>
        <a:bodyPr/>
        <a:lstStyle/>
        <a:p>
          <a:endParaRPr lang="en-IN"/>
        </a:p>
      </dgm:t>
    </dgm:pt>
    <dgm:pt modelId="{53261CCA-F9AB-4950-A003-1FA07ED58AE8}">
      <dgm:prSet/>
      <dgm:spPr/>
      <dgm:t>
        <a:bodyPr/>
        <a:lstStyle/>
        <a:p>
          <a:r>
            <a:rPr lang="en-IN"/>
            <a:t>Street</a:t>
          </a:r>
        </a:p>
      </dgm:t>
    </dgm:pt>
    <dgm:pt modelId="{4BA88CF2-B20D-487E-AF0B-13F1949A970E}" type="parTrans" cxnId="{A8C11AAB-C140-4A35-BF79-431EBA1EC1DE}">
      <dgm:prSet/>
      <dgm:spPr/>
      <dgm:t>
        <a:bodyPr/>
        <a:lstStyle/>
        <a:p>
          <a:endParaRPr lang="en-IN"/>
        </a:p>
      </dgm:t>
    </dgm:pt>
    <dgm:pt modelId="{0BC76E28-01E3-4392-8FF7-DADE83E2C92C}" type="sibTrans" cxnId="{A8C11AAB-C140-4A35-BF79-431EBA1EC1DE}">
      <dgm:prSet/>
      <dgm:spPr/>
      <dgm:t>
        <a:bodyPr/>
        <a:lstStyle/>
        <a:p>
          <a:endParaRPr lang="en-IN"/>
        </a:p>
      </dgm:t>
    </dgm:pt>
    <dgm:pt modelId="{65477C92-E150-4352-A1C2-EA5E2A32C509}" type="pres">
      <dgm:prSet presAssocID="{D5A1A487-C5C4-47AC-80C0-F8B0E6646A94}" presName="Name0" presStyleCnt="0">
        <dgm:presLayoutVars>
          <dgm:dir/>
        </dgm:presLayoutVars>
      </dgm:prSet>
      <dgm:spPr/>
    </dgm:pt>
    <dgm:pt modelId="{48474F8C-EDD7-49F3-8DB8-DCCB9B223762}" type="pres">
      <dgm:prSet presAssocID="{F25B5693-5914-4122-9EA9-99585FE780F8}" presName="noChildren" presStyleCnt="0"/>
      <dgm:spPr/>
    </dgm:pt>
    <dgm:pt modelId="{036C3BEC-B306-4300-9CB6-13736EF42E3B}" type="pres">
      <dgm:prSet presAssocID="{F25B5693-5914-4122-9EA9-99585FE780F8}" presName="gap" presStyleCnt="0"/>
      <dgm:spPr/>
    </dgm:pt>
    <dgm:pt modelId="{8B7D7D84-C77C-4232-A2DB-396238B43E22}" type="pres">
      <dgm:prSet presAssocID="{F25B5693-5914-4122-9EA9-99585FE780F8}" presName="medCircle2" presStyleLbl="vennNode1" presStyleIdx="0" presStyleCnt="4"/>
      <dgm:spPr/>
    </dgm:pt>
    <dgm:pt modelId="{42D658D5-9C49-4719-A88E-C52CC5C48917}" type="pres">
      <dgm:prSet presAssocID="{F25B5693-5914-4122-9EA9-99585FE780F8}" presName="txLvlOnly1" presStyleLbl="revTx" presStyleIdx="0" presStyleCnt="4"/>
      <dgm:spPr/>
    </dgm:pt>
    <dgm:pt modelId="{822BCCB0-1F4F-4CBB-AD8A-9C5A9FA6CE5B}" type="pres">
      <dgm:prSet presAssocID="{0CD34B4A-DD57-4E6B-BAD4-3A6BB14ECB73}" presName="noChildren" presStyleCnt="0"/>
      <dgm:spPr/>
    </dgm:pt>
    <dgm:pt modelId="{CD2B6DD3-A559-4E67-AFA4-87C49049AFE6}" type="pres">
      <dgm:prSet presAssocID="{0CD34B4A-DD57-4E6B-BAD4-3A6BB14ECB73}" presName="gap" presStyleCnt="0"/>
      <dgm:spPr/>
    </dgm:pt>
    <dgm:pt modelId="{44C6A7D2-4469-4552-A7EE-EF33963F9FBC}" type="pres">
      <dgm:prSet presAssocID="{0CD34B4A-DD57-4E6B-BAD4-3A6BB14ECB73}" presName="medCircle2" presStyleLbl="vennNode1" presStyleIdx="1" presStyleCnt="4"/>
      <dgm:spPr/>
    </dgm:pt>
    <dgm:pt modelId="{7157A7B1-EA23-4770-9C33-5DFB04708789}" type="pres">
      <dgm:prSet presAssocID="{0CD34B4A-DD57-4E6B-BAD4-3A6BB14ECB73}" presName="txLvlOnly1" presStyleLbl="revTx" presStyleIdx="1" presStyleCnt="4"/>
      <dgm:spPr/>
    </dgm:pt>
    <dgm:pt modelId="{8FF2C4D4-407A-4788-8CC0-C5AA8BFA1A18}" type="pres">
      <dgm:prSet presAssocID="{63318A7C-42C4-4A16-9292-5F64EE73E128}" presName="noChildren" presStyleCnt="0"/>
      <dgm:spPr/>
    </dgm:pt>
    <dgm:pt modelId="{09E667D5-5492-4682-9448-D6D15B02A544}" type="pres">
      <dgm:prSet presAssocID="{63318A7C-42C4-4A16-9292-5F64EE73E128}" presName="gap" presStyleCnt="0"/>
      <dgm:spPr/>
    </dgm:pt>
    <dgm:pt modelId="{C9074643-8717-4A40-8BB3-D1F1670B75EA}" type="pres">
      <dgm:prSet presAssocID="{63318A7C-42C4-4A16-9292-5F64EE73E128}" presName="medCircle2" presStyleLbl="vennNode1" presStyleIdx="2" presStyleCnt="4"/>
      <dgm:spPr/>
    </dgm:pt>
    <dgm:pt modelId="{B28F9ADC-AFC8-4912-BA3A-94496C83E73A}" type="pres">
      <dgm:prSet presAssocID="{63318A7C-42C4-4A16-9292-5F64EE73E128}" presName="txLvlOnly1" presStyleLbl="revTx" presStyleIdx="2" presStyleCnt="4"/>
      <dgm:spPr/>
    </dgm:pt>
    <dgm:pt modelId="{C440943B-3FA6-435B-9F0A-271D4FD899DF}" type="pres">
      <dgm:prSet presAssocID="{53261CCA-F9AB-4950-A003-1FA07ED58AE8}" presName="noChildren" presStyleCnt="0"/>
      <dgm:spPr/>
    </dgm:pt>
    <dgm:pt modelId="{DEC618E6-D2D3-474E-BAAA-B0ADD419AA11}" type="pres">
      <dgm:prSet presAssocID="{53261CCA-F9AB-4950-A003-1FA07ED58AE8}" presName="gap" presStyleCnt="0"/>
      <dgm:spPr/>
    </dgm:pt>
    <dgm:pt modelId="{EB8AB64C-DA29-4BC5-B5AE-B6BCEF651EB9}" type="pres">
      <dgm:prSet presAssocID="{53261CCA-F9AB-4950-A003-1FA07ED58AE8}" presName="medCircle2" presStyleLbl="vennNode1" presStyleIdx="3" presStyleCnt="4"/>
      <dgm:spPr/>
    </dgm:pt>
    <dgm:pt modelId="{F6D4D7F3-0017-4F62-AA58-C260ECA98B11}" type="pres">
      <dgm:prSet presAssocID="{53261CCA-F9AB-4950-A003-1FA07ED58AE8}" presName="txLvlOnly1" presStyleLbl="revTx" presStyleIdx="3" presStyleCnt="4"/>
      <dgm:spPr/>
    </dgm:pt>
  </dgm:ptLst>
  <dgm:cxnLst>
    <dgm:cxn modelId="{11AC392A-6A1E-4593-8EF5-43F1A0F6A7DC}" srcId="{D5A1A487-C5C4-47AC-80C0-F8B0E6646A94}" destId="{F25B5693-5914-4122-9EA9-99585FE780F8}" srcOrd="0" destOrd="0" parTransId="{B37C13CC-9107-4766-A985-E0E58036DBE5}" sibTransId="{9B49E3E7-7E04-4216-9680-830424ED760F}"/>
    <dgm:cxn modelId="{5493EA3C-646E-48A9-8311-280519F5978C}" srcId="{D5A1A487-C5C4-47AC-80C0-F8B0E6646A94}" destId="{0CD34B4A-DD57-4E6B-BAD4-3A6BB14ECB73}" srcOrd="1" destOrd="0" parTransId="{EE8A7161-8252-489A-8CE2-D7A3407AE49A}" sibTransId="{2E3CC756-3FF7-4FA9-9AA5-A6A49069A5E1}"/>
    <dgm:cxn modelId="{235C6F52-6ADF-46EC-84B7-DE68DE155743}" type="presOf" srcId="{0CD34B4A-DD57-4E6B-BAD4-3A6BB14ECB73}" destId="{7157A7B1-EA23-4770-9C33-5DFB04708789}" srcOrd="0" destOrd="0" presId="urn:microsoft.com/office/officeart/2008/layout/VerticalCircleList"/>
    <dgm:cxn modelId="{D137FC78-49A2-4133-8F02-0736ABCA0252}" type="presOf" srcId="{F25B5693-5914-4122-9EA9-99585FE780F8}" destId="{42D658D5-9C49-4719-A88E-C52CC5C48917}" srcOrd="0" destOrd="0" presId="urn:microsoft.com/office/officeart/2008/layout/VerticalCircleList"/>
    <dgm:cxn modelId="{9AE76A7B-1DEC-4690-A90B-D9C9CC3E35E3}" type="presOf" srcId="{D5A1A487-C5C4-47AC-80C0-F8B0E6646A94}" destId="{65477C92-E150-4352-A1C2-EA5E2A32C509}" srcOrd="0" destOrd="0" presId="urn:microsoft.com/office/officeart/2008/layout/VerticalCircleList"/>
    <dgm:cxn modelId="{E49DAF91-693F-4270-A370-F4BAF043BF81}" type="presOf" srcId="{53261CCA-F9AB-4950-A003-1FA07ED58AE8}" destId="{F6D4D7F3-0017-4F62-AA58-C260ECA98B11}" srcOrd="0" destOrd="0" presId="urn:microsoft.com/office/officeart/2008/layout/VerticalCircleList"/>
    <dgm:cxn modelId="{6EA2F097-C347-4417-9FB2-10C15135FA01}" type="presOf" srcId="{63318A7C-42C4-4A16-9292-5F64EE73E128}" destId="{B28F9ADC-AFC8-4912-BA3A-94496C83E73A}" srcOrd="0" destOrd="0" presId="urn:microsoft.com/office/officeart/2008/layout/VerticalCircleList"/>
    <dgm:cxn modelId="{A8C11AAB-C140-4A35-BF79-431EBA1EC1DE}" srcId="{D5A1A487-C5C4-47AC-80C0-F8B0E6646A94}" destId="{53261CCA-F9AB-4950-A003-1FA07ED58AE8}" srcOrd="3" destOrd="0" parTransId="{4BA88CF2-B20D-487E-AF0B-13F1949A970E}" sibTransId="{0BC76E28-01E3-4392-8FF7-DADE83E2C92C}"/>
    <dgm:cxn modelId="{940F73E6-FD9B-413A-94D6-38DDF98C4F89}" srcId="{D5A1A487-C5C4-47AC-80C0-F8B0E6646A94}" destId="{63318A7C-42C4-4A16-9292-5F64EE73E128}" srcOrd="2" destOrd="0" parTransId="{2EE3819C-A657-4386-94C8-A6F2F2FB21C6}" sibTransId="{3E8B21C4-CA1A-440C-B946-5BBE1ECD1CF6}"/>
    <dgm:cxn modelId="{8DDB3D31-9906-40B8-A43C-B7B2FF454A44}" type="presParOf" srcId="{65477C92-E150-4352-A1C2-EA5E2A32C509}" destId="{48474F8C-EDD7-49F3-8DB8-DCCB9B223762}" srcOrd="0" destOrd="0" presId="urn:microsoft.com/office/officeart/2008/layout/VerticalCircleList"/>
    <dgm:cxn modelId="{9422F3C0-3817-4FAF-A25B-B5AA4544A543}" type="presParOf" srcId="{48474F8C-EDD7-49F3-8DB8-DCCB9B223762}" destId="{036C3BEC-B306-4300-9CB6-13736EF42E3B}" srcOrd="0" destOrd="0" presId="urn:microsoft.com/office/officeart/2008/layout/VerticalCircleList"/>
    <dgm:cxn modelId="{99A51299-608B-4078-895A-CD043D557875}" type="presParOf" srcId="{48474F8C-EDD7-49F3-8DB8-DCCB9B223762}" destId="{8B7D7D84-C77C-4232-A2DB-396238B43E22}" srcOrd="1" destOrd="0" presId="urn:microsoft.com/office/officeart/2008/layout/VerticalCircleList"/>
    <dgm:cxn modelId="{2B193AB4-F269-45CF-871D-6AE277DEC75E}" type="presParOf" srcId="{48474F8C-EDD7-49F3-8DB8-DCCB9B223762}" destId="{42D658D5-9C49-4719-A88E-C52CC5C48917}" srcOrd="2" destOrd="0" presId="urn:microsoft.com/office/officeart/2008/layout/VerticalCircleList"/>
    <dgm:cxn modelId="{F86B6804-E5E3-4E76-8585-0C33A57F7BFE}" type="presParOf" srcId="{65477C92-E150-4352-A1C2-EA5E2A32C509}" destId="{822BCCB0-1F4F-4CBB-AD8A-9C5A9FA6CE5B}" srcOrd="1" destOrd="0" presId="urn:microsoft.com/office/officeart/2008/layout/VerticalCircleList"/>
    <dgm:cxn modelId="{1AA79F31-B66B-4CA7-A747-D30C473A8106}" type="presParOf" srcId="{822BCCB0-1F4F-4CBB-AD8A-9C5A9FA6CE5B}" destId="{CD2B6DD3-A559-4E67-AFA4-87C49049AFE6}" srcOrd="0" destOrd="0" presId="urn:microsoft.com/office/officeart/2008/layout/VerticalCircleList"/>
    <dgm:cxn modelId="{879E551B-00F3-4D4A-AEF4-40DF2D5B68FA}" type="presParOf" srcId="{822BCCB0-1F4F-4CBB-AD8A-9C5A9FA6CE5B}" destId="{44C6A7D2-4469-4552-A7EE-EF33963F9FBC}" srcOrd="1" destOrd="0" presId="urn:microsoft.com/office/officeart/2008/layout/VerticalCircleList"/>
    <dgm:cxn modelId="{F6DCFC30-88C7-4477-A973-54A746BDE327}" type="presParOf" srcId="{822BCCB0-1F4F-4CBB-AD8A-9C5A9FA6CE5B}" destId="{7157A7B1-EA23-4770-9C33-5DFB04708789}" srcOrd="2" destOrd="0" presId="urn:microsoft.com/office/officeart/2008/layout/VerticalCircleList"/>
    <dgm:cxn modelId="{88B35182-614F-4C76-AB27-E3ECB19A776E}" type="presParOf" srcId="{65477C92-E150-4352-A1C2-EA5E2A32C509}" destId="{8FF2C4D4-407A-4788-8CC0-C5AA8BFA1A18}" srcOrd="2" destOrd="0" presId="urn:microsoft.com/office/officeart/2008/layout/VerticalCircleList"/>
    <dgm:cxn modelId="{1DDE74A7-5263-4157-B014-EE44E042341B}" type="presParOf" srcId="{8FF2C4D4-407A-4788-8CC0-C5AA8BFA1A18}" destId="{09E667D5-5492-4682-9448-D6D15B02A544}" srcOrd="0" destOrd="0" presId="urn:microsoft.com/office/officeart/2008/layout/VerticalCircleList"/>
    <dgm:cxn modelId="{8E9F4157-1D6D-4F2D-815A-BDDCC562514E}" type="presParOf" srcId="{8FF2C4D4-407A-4788-8CC0-C5AA8BFA1A18}" destId="{C9074643-8717-4A40-8BB3-D1F1670B75EA}" srcOrd="1" destOrd="0" presId="urn:microsoft.com/office/officeart/2008/layout/VerticalCircleList"/>
    <dgm:cxn modelId="{07AFD5AA-F114-4532-9296-A55FCC7B97C5}" type="presParOf" srcId="{8FF2C4D4-407A-4788-8CC0-C5AA8BFA1A18}" destId="{B28F9ADC-AFC8-4912-BA3A-94496C83E73A}" srcOrd="2" destOrd="0" presId="urn:microsoft.com/office/officeart/2008/layout/VerticalCircleList"/>
    <dgm:cxn modelId="{29D135B7-9562-49E1-99EA-5FFE3AA8974B}" type="presParOf" srcId="{65477C92-E150-4352-A1C2-EA5E2A32C509}" destId="{C440943B-3FA6-435B-9F0A-271D4FD899DF}" srcOrd="3" destOrd="0" presId="urn:microsoft.com/office/officeart/2008/layout/VerticalCircleList"/>
    <dgm:cxn modelId="{457CA1F9-8122-46BC-BE3A-33A6562B0FC8}" type="presParOf" srcId="{C440943B-3FA6-435B-9F0A-271D4FD899DF}" destId="{DEC618E6-D2D3-474E-BAAA-B0ADD419AA11}" srcOrd="0" destOrd="0" presId="urn:microsoft.com/office/officeart/2008/layout/VerticalCircleList"/>
    <dgm:cxn modelId="{58D23D37-5265-4A5A-8C6B-30B44EB09179}" type="presParOf" srcId="{C440943B-3FA6-435B-9F0A-271D4FD899DF}" destId="{EB8AB64C-DA29-4BC5-B5AE-B6BCEF651EB9}" srcOrd="1" destOrd="0" presId="urn:microsoft.com/office/officeart/2008/layout/VerticalCircleList"/>
    <dgm:cxn modelId="{1E52C913-0EC8-47A9-9A1F-620A92C21753}" type="presParOf" srcId="{C440943B-3FA6-435B-9F0A-271D4FD899DF}" destId="{F6D4D7F3-0017-4F62-AA58-C260ECA98B11}" srcOrd="2" destOrd="0" presId="urn:microsoft.com/office/officeart/2008/layout/Vertical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FC36D54-3482-4D9D-9EC6-70B131016D03}" type="doc">
      <dgm:prSet loTypeId="urn:microsoft.com/office/officeart/2008/layout/VerticalCircleList" loCatId="list" qsTypeId="urn:microsoft.com/office/officeart/2005/8/quickstyle/simple1" qsCatId="simple" csTypeId="urn:microsoft.com/office/officeart/2005/8/colors/colorful1" csCatId="colorful"/>
      <dgm:spPr/>
      <dgm:t>
        <a:bodyPr/>
        <a:lstStyle/>
        <a:p>
          <a:endParaRPr lang="en-IN"/>
        </a:p>
      </dgm:t>
    </dgm:pt>
    <dgm:pt modelId="{81113C1F-B6E5-4E48-AFB9-4B72FE54A8DF}">
      <dgm:prSet/>
      <dgm:spPr/>
      <dgm:t>
        <a:bodyPr/>
        <a:lstStyle/>
        <a:p>
          <a:r>
            <a:rPr lang="en-IN"/>
            <a:t>Year</a:t>
          </a:r>
        </a:p>
      </dgm:t>
    </dgm:pt>
    <dgm:pt modelId="{BF0D8396-82B6-40FD-8C9A-484F425168F4}" type="parTrans" cxnId="{4B7B094E-2C83-49B6-97C3-3BF70DABA735}">
      <dgm:prSet/>
      <dgm:spPr/>
      <dgm:t>
        <a:bodyPr/>
        <a:lstStyle/>
        <a:p>
          <a:endParaRPr lang="en-IN"/>
        </a:p>
      </dgm:t>
    </dgm:pt>
    <dgm:pt modelId="{CBF0F9F6-9D50-490F-95FD-855F02820D1C}" type="sibTrans" cxnId="{4B7B094E-2C83-49B6-97C3-3BF70DABA735}">
      <dgm:prSet/>
      <dgm:spPr/>
      <dgm:t>
        <a:bodyPr/>
        <a:lstStyle/>
        <a:p>
          <a:endParaRPr lang="en-IN"/>
        </a:p>
      </dgm:t>
    </dgm:pt>
    <dgm:pt modelId="{F5A0C1E1-C8D5-4587-8F41-903C9D8E4C2F}">
      <dgm:prSet/>
      <dgm:spPr/>
      <dgm:t>
        <a:bodyPr/>
        <a:lstStyle/>
        <a:p>
          <a:r>
            <a:rPr lang="en-IN"/>
            <a:t>Quarter</a:t>
          </a:r>
        </a:p>
      </dgm:t>
    </dgm:pt>
    <dgm:pt modelId="{FC051035-932A-488F-838A-52EB6F4497CC}" type="parTrans" cxnId="{07B095ED-0954-4A2F-87BE-6DF532A288A1}">
      <dgm:prSet/>
      <dgm:spPr/>
      <dgm:t>
        <a:bodyPr/>
        <a:lstStyle/>
        <a:p>
          <a:endParaRPr lang="en-IN"/>
        </a:p>
      </dgm:t>
    </dgm:pt>
    <dgm:pt modelId="{721B5856-BB77-4D8B-870E-10D25D3516BE}" type="sibTrans" cxnId="{07B095ED-0954-4A2F-87BE-6DF532A288A1}">
      <dgm:prSet/>
      <dgm:spPr/>
      <dgm:t>
        <a:bodyPr/>
        <a:lstStyle/>
        <a:p>
          <a:endParaRPr lang="en-IN"/>
        </a:p>
      </dgm:t>
    </dgm:pt>
    <dgm:pt modelId="{720DAFC5-7DB6-4D62-B843-445944CC9AA8}">
      <dgm:prSet/>
      <dgm:spPr/>
      <dgm:t>
        <a:bodyPr/>
        <a:lstStyle/>
        <a:p>
          <a:r>
            <a:rPr lang="en-IN"/>
            <a:t>Month</a:t>
          </a:r>
        </a:p>
      </dgm:t>
    </dgm:pt>
    <dgm:pt modelId="{0FFA4554-725A-4195-8726-4462DB6B9C29}" type="parTrans" cxnId="{2ABE7DCB-335A-42FE-9D1E-4DD72A8614F4}">
      <dgm:prSet/>
      <dgm:spPr/>
      <dgm:t>
        <a:bodyPr/>
        <a:lstStyle/>
        <a:p>
          <a:endParaRPr lang="en-IN"/>
        </a:p>
      </dgm:t>
    </dgm:pt>
    <dgm:pt modelId="{02A2E2B0-05E0-41C5-8460-7C6663E967D1}" type="sibTrans" cxnId="{2ABE7DCB-335A-42FE-9D1E-4DD72A8614F4}">
      <dgm:prSet/>
      <dgm:spPr/>
      <dgm:t>
        <a:bodyPr/>
        <a:lstStyle/>
        <a:p>
          <a:endParaRPr lang="en-IN"/>
        </a:p>
      </dgm:t>
    </dgm:pt>
    <dgm:pt modelId="{C42BB25A-CA72-4A3B-8B15-6AD8701B4323}">
      <dgm:prSet/>
      <dgm:spPr/>
      <dgm:t>
        <a:bodyPr/>
        <a:lstStyle/>
        <a:p>
          <a:r>
            <a:rPr lang="en-IN"/>
            <a:t>Day</a:t>
          </a:r>
        </a:p>
      </dgm:t>
    </dgm:pt>
    <dgm:pt modelId="{2FFC787F-A489-46CA-83F9-9BB09C383289}" type="parTrans" cxnId="{CDD23623-081A-47E8-B105-841A738B5F7D}">
      <dgm:prSet/>
      <dgm:spPr/>
      <dgm:t>
        <a:bodyPr/>
        <a:lstStyle/>
        <a:p>
          <a:endParaRPr lang="en-IN"/>
        </a:p>
      </dgm:t>
    </dgm:pt>
    <dgm:pt modelId="{AD137E83-0C3B-4102-A775-063B4BC28E66}" type="sibTrans" cxnId="{CDD23623-081A-47E8-B105-841A738B5F7D}">
      <dgm:prSet/>
      <dgm:spPr/>
      <dgm:t>
        <a:bodyPr/>
        <a:lstStyle/>
        <a:p>
          <a:endParaRPr lang="en-IN"/>
        </a:p>
      </dgm:t>
    </dgm:pt>
    <dgm:pt modelId="{4569CD04-B4C3-41F5-9D4D-6F30E0629E79}" type="pres">
      <dgm:prSet presAssocID="{3FC36D54-3482-4D9D-9EC6-70B131016D03}" presName="Name0" presStyleCnt="0">
        <dgm:presLayoutVars>
          <dgm:dir/>
        </dgm:presLayoutVars>
      </dgm:prSet>
      <dgm:spPr/>
    </dgm:pt>
    <dgm:pt modelId="{402A8D23-B748-48B1-9156-4A18EB486439}" type="pres">
      <dgm:prSet presAssocID="{81113C1F-B6E5-4E48-AFB9-4B72FE54A8DF}" presName="noChildren" presStyleCnt="0"/>
      <dgm:spPr/>
    </dgm:pt>
    <dgm:pt modelId="{6EB3F354-8AAB-4377-9279-5842AB8CCEBB}" type="pres">
      <dgm:prSet presAssocID="{81113C1F-B6E5-4E48-AFB9-4B72FE54A8DF}" presName="gap" presStyleCnt="0"/>
      <dgm:spPr/>
    </dgm:pt>
    <dgm:pt modelId="{7279A068-3A57-4EDA-B263-E94E5A39EA37}" type="pres">
      <dgm:prSet presAssocID="{81113C1F-B6E5-4E48-AFB9-4B72FE54A8DF}" presName="medCircle2" presStyleLbl="vennNode1" presStyleIdx="0" presStyleCnt="4"/>
      <dgm:spPr/>
    </dgm:pt>
    <dgm:pt modelId="{E86C06D4-70F7-45F5-87F3-A1966B8C7489}" type="pres">
      <dgm:prSet presAssocID="{81113C1F-B6E5-4E48-AFB9-4B72FE54A8DF}" presName="txLvlOnly1" presStyleLbl="revTx" presStyleIdx="0" presStyleCnt="4"/>
      <dgm:spPr/>
    </dgm:pt>
    <dgm:pt modelId="{450CB2F7-A722-4A8A-AFF8-CB7DD8DA8F35}" type="pres">
      <dgm:prSet presAssocID="{F5A0C1E1-C8D5-4587-8F41-903C9D8E4C2F}" presName="noChildren" presStyleCnt="0"/>
      <dgm:spPr/>
    </dgm:pt>
    <dgm:pt modelId="{F67739B8-DDF9-40B2-96F3-16DCE0C06F4B}" type="pres">
      <dgm:prSet presAssocID="{F5A0C1E1-C8D5-4587-8F41-903C9D8E4C2F}" presName="gap" presStyleCnt="0"/>
      <dgm:spPr/>
    </dgm:pt>
    <dgm:pt modelId="{375B2BDC-B5E9-4581-9B83-F2226B8A6FEF}" type="pres">
      <dgm:prSet presAssocID="{F5A0C1E1-C8D5-4587-8F41-903C9D8E4C2F}" presName="medCircle2" presStyleLbl="vennNode1" presStyleIdx="1" presStyleCnt="4"/>
      <dgm:spPr/>
    </dgm:pt>
    <dgm:pt modelId="{58E615D6-0187-483E-964B-F6DD7A211663}" type="pres">
      <dgm:prSet presAssocID="{F5A0C1E1-C8D5-4587-8F41-903C9D8E4C2F}" presName="txLvlOnly1" presStyleLbl="revTx" presStyleIdx="1" presStyleCnt="4"/>
      <dgm:spPr/>
    </dgm:pt>
    <dgm:pt modelId="{7AB4085C-EBAC-4946-973F-B0A4F0BD170A}" type="pres">
      <dgm:prSet presAssocID="{720DAFC5-7DB6-4D62-B843-445944CC9AA8}" presName="noChildren" presStyleCnt="0"/>
      <dgm:spPr/>
    </dgm:pt>
    <dgm:pt modelId="{96E72476-2DD2-4D20-A7E7-97E5D99346EB}" type="pres">
      <dgm:prSet presAssocID="{720DAFC5-7DB6-4D62-B843-445944CC9AA8}" presName="gap" presStyleCnt="0"/>
      <dgm:spPr/>
    </dgm:pt>
    <dgm:pt modelId="{BCCF328A-1E31-41B4-9523-5C608DA72F69}" type="pres">
      <dgm:prSet presAssocID="{720DAFC5-7DB6-4D62-B843-445944CC9AA8}" presName="medCircle2" presStyleLbl="vennNode1" presStyleIdx="2" presStyleCnt="4"/>
      <dgm:spPr/>
    </dgm:pt>
    <dgm:pt modelId="{B4266BB5-58D9-4862-AA9B-22B7D1CAE1C7}" type="pres">
      <dgm:prSet presAssocID="{720DAFC5-7DB6-4D62-B843-445944CC9AA8}" presName="txLvlOnly1" presStyleLbl="revTx" presStyleIdx="2" presStyleCnt="4"/>
      <dgm:spPr/>
    </dgm:pt>
    <dgm:pt modelId="{F28F545D-0CB6-4CF7-97F8-1135C154B2BD}" type="pres">
      <dgm:prSet presAssocID="{C42BB25A-CA72-4A3B-8B15-6AD8701B4323}" presName="noChildren" presStyleCnt="0"/>
      <dgm:spPr/>
    </dgm:pt>
    <dgm:pt modelId="{2DF5AE68-C772-435D-8CC7-ED8DF8FB5278}" type="pres">
      <dgm:prSet presAssocID="{C42BB25A-CA72-4A3B-8B15-6AD8701B4323}" presName="gap" presStyleCnt="0"/>
      <dgm:spPr/>
    </dgm:pt>
    <dgm:pt modelId="{D5F2F4B8-9DFC-4941-9810-A3B476460E7E}" type="pres">
      <dgm:prSet presAssocID="{C42BB25A-CA72-4A3B-8B15-6AD8701B4323}" presName="medCircle2" presStyleLbl="vennNode1" presStyleIdx="3" presStyleCnt="4"/>
      <dgm:spPr/>
    </dgm:pt>
    <dgm:pt modelId="{43A923F0-FA38-413B-B8CC-82D7142AC61C}" type="pres">
      <dgm:prSet presAssocID="{C42BB25A-CA72-4A3B-8B15-6AD8701B4323}" presName="txLvlOnly1" presStyleLbl="revTx" presStyleIdx="3" presStyleCnt="4"/>
      <dgm:spPr/>
    </dgm:pt>
  </dgm:ptLst>
  <dgm:cxnLst>
    <dgm:cxn modelId="{14B2AB08-CA4D-46A0-997E-743D75BA7B32}" type="presOf" srcId="{C42BB25A-CA72-4A3B-8B15-6AD8701B4323}" destId="{43A923F0-FA38-413B-B8CC-82D7142AC61C}" srcOrd="0" destOrd="0" presId="urn:microsoft.com/office/officeart/2008/layout/VerticalCircleList"/>
    <dgm:cxn modelId="{CDD23623-081A-47E8-B105-841A738B5F7D}" srcId="{3FC36D54-3482-4D9D-9EC6-70B131016D03}" destId="{C42BB25A-CA72-4A3B-8B15-6AD8701B4323}" srcOrd="3" destOrd="0" parTransId="{2FFC787F-A489-46CA-83F9-9BB09C383289}" sibTransId="{AD137E83-0C3B-4102-A775-063B4BC28E66}"/>
    <dgm:cxn modelId="{4B7B094E-2C83-49B6-97C3-3BF70DABA735}" srcId="{3FC36D54-3482-4D9D-9EC6-70B131016D03}" destId="{81113C1F-B6E5-4E48-AFB9-4B72FE54A8DF}" srcOrd="0" destOrd="0" parTransId="{BF0D8396-82B6-40FD-8C9A-484F425168F4}" sibTransId="{CBF0F9F6-9D50-490F-95FD-855F02820D1C}"/>
    <dgm:cxn modelId="{92494258-8687-445B-BCA4-A5B0C228BAFF}" type="presOf" srcId="{720DAFC5-7DB6-4D62-B843-445944CC9AA8}" destId="{B4266BB5-58D9-4862-AA9B-22B7D1CAE1C7}" srcOrd="0" destOrd="0" presId="urn:microsoft.com/office/officeart/2008/layout/VerticalCircleList"/>
    <dgm:cxn modelId="{F5549B79-C968-4903-8F79-C516CC05F6DC}" type="presOf" srcId="{81113C1F-B6E5-4E48-AFB9-4B72FE54A8DF}" destId="{E86C06D4-70F7-45F5-87F3-A1966B8C7489}" srcOrd="0" destOrd="0" presId="urn:microsoft.com/office/officeart/2008/layout/VerticalCircleList"/>
    <dgm:cxn modelId="{66D2EEA0-3830-4E97-B9AE-DF2DDCA88124}" type="presOf" srcId="{F5A0C1E1-C8D5-4587-8F41-903C9D8E4C2F}" destId="{58E615D6-0187-483E-964B-F6DD7A211663}" srcOrd="0" destOrd="0" presId="urn:microsoft.com/office/officeart/2008/layout/VerticalCircleList"/>
    <dgm:cxn modelId="{C0F04BB9-2716-4550-91D1-19437C1FFFF6}" type="presOf" srcId="{3FC36D54-3482-4D9D-9EC6-70B131016D03}" destId="{4569CD04-B4C3-41F5-9D4D-6F30E0629E79}" srcOrd="0" destOrd="0" presId="urn:microsoft.com/office/officeart/2008/layout/VerticalCircleList"/>
    <dgm:cxn modelId="{2ABE7DCB-335A-42FE-9D1E-4DD72A8614F4}" srcId="{3FC36D54-3482-4D9D-9EC6-70B131016D03}" destId="{720DAFC5-7DB6-4D62-B843-445944CC9AA8}" srcOrd="2" destOrd="0" parTransId="{0FFA4554-725A-4195-8726-4462DB6B9C29}" sibTransId="{02A2E2B0-05E0-41C5-8460-7C6663E967D1}"/>
    <dgm:cxn modelId="{07B095ED-0954-4A2F-87BE-6DF532A288A1}" srcId="{3FC36D54-3482-4D9D-9EC6-70B131016D03}" destId="{F5A0C1E1-C8D5-4587-8F41-903C9D8E4C2F}" srcOrd="1" destOrd="0" parTransId="{FC051035-932A-488F-838A-52EB6F4497CC}" sibTransId="{721B5856-BB77-4D8B-870E-10D25D3516BE}"/>
    <dgm:cxn modelId="{57AB2969-0F18-47C7-9E35-5AD077803616}" type="presParOf" srcId="{4569CD04-B4C3-41F5-9D4D-6F30E0629E79}" destId="{402A8D23-B748-48B1-9156-4A18EB486439}" srcOrd="0" destOrd="0" presId="urn:microsoft.com/office/officeart/2008/layout/VerticalCircleList"/>
    <dgm:cxn modelId="{F274062E-7C9E-48C5-A822-D12E74F61CCF}" type="presParOf" srcId="{402A8D23-B748-48B1-9156-4A18EB486439}" destId="{6EB3F354-8AAB-4377-9279-5842AB8CCEBB}" srcOrd="0" destOrd="0" presId="urn:microsoft.com/office/officeart/2008/layout/VerticalCircleList"/>
    <dgm:cxn modelId="{3F15C12F-6B92-4B5B-9101-330FC0B42A23}" type="presParOf" srcId="{402A8D23-B748-48B1-9156-4A18EB486439}" destId="{7279A068-3A57-4EDA-B263-E94E5A39EA37}" srcOrd="1" destOrd="0" presId="urn:microsoft.com/office/officeart/2008/layout/VerticalCircleList"/>
    <dgm:cxn modelId="{366DAA70-FF21-4720-A3DF-7D1651C85BD1}" type="presParOf" srcId="{402A8D23-B748-48B1-9156-4A18EB486439}" destId="{E86C06D4-70F7-45F5-87F3-A1966B8C7489}" srcOrd="2" destOrd="0" presId="urn:microsoft.com/office/officeart/2008/layout/VerticalCircleList"/>
    <dgm:cxn modelId="{2D270508-E437-497F-85F9-EC7D088240AE}" type="presParOf" srcId="{4569CD04-B4C3-41F5-9D4D-6F30E0629E79}" destId="{450CB2F7-A722-4A8A-AFF8-CB7DD8DA8F35}" srcOrd="1" destOrd="0" presId="urn:microsoft.com/office/officeart/2008/layout/VerticalCircleList"/>
    <dgm:cxn modelId="{0F9C4426-FE29-462B-963A-41064EDCCE8A}" type="presParOf" srcId="{450CB2F7-A722-4A8A-AFF8-CB7DD8DA8F35}" destId="{F67739B8-DDF9-40B2-96F3-16DCE0C06F4B}" srcOrd="0" destOrd="0" presId="urn:microsoft.com/office/officeart/2008/layout/VerticalCircleList"/>
    <dgm:cxn modelId="{494CE0FA-3C33-4B86-AC5F-814BE3E24F9C}" type="presParOf" srcId="{450CB2F7-A722-4A8A-AFF8-CB7DD8DA8F35}" destId="{375B2BDC-B5E9-4581-9B83-F2226B8A6FEF}" srcOrd="1" destOrd="0" presId="urn:microsoft.com/office/officeart/2008/layout/VerticalCircleList"/>
    <dgm:cxn modelId="{F34E8DF8-512B-4A2D-B50F-F8ECCCCEE477}" type="presParOf" srcId="{450CB2F7-A722-4A8A-AFF8-CB7DD8DA8F35}" destId="{58E615D6-0187-483E-964B-F6DD7A211663}" srcOrd="2" destOrd="0" presId="urn:microsoft.com/office/officeart/2008/layout/VerticalCircleList"/>
    <dgm:cxn modelId="{FF116560-D60B-4F4B-BD41-614316FD0859}" type="presParOf" srcId="{4569CD04-B4C3-41F5-9D4D-6F30E0629E79}" destId="{7AB4085C-EBAC-4946-973F-B0A4F0BD170A}" srcOrd="2" destOrd="0" presId="urn:microsoft.com/office/officeart/2008/layout/VerticalCircleList"/>
    <dgm:cxn modelId="{647820F0-3CB1-4BAD-BCD2-D2A9896FE5A4}" type="presParOf" srcId="{7AB4085C-EBAC-4946-973F-B0A4F0BD170A}" destId="{96E72476-2DD2-4D20-A7E7-97E5D99346EB}" srcOrd="0" destOrd="0" presId="urn:microsoft.com/office/officeart/2008/layout/VerticalCircleList"/>
    <dgm:cxn modelId="{41F98D19-3F96-41CF-B6AC-DBA8F3852287}" type="presParOf" srcId="{7AB4085C-EBAC-4946-973F-B0A4F0BD170A}" destId="{BCCF328A-1E31-41B4-9523-5C608DA72F69}" srcOrd="1" destOrd="0" presId="urn:microsoft.com/office/officeart/2008/layout/VerticalCircleList"/>
    <dgm:cxn modelId="{C99A8F22-9B28-42FB-8F62-24DBBE1E018E}" type="presParOf" srcId="{7AB4085C-EBAC-4946-973F-B0A4F0BD170A}" destId="{B4266BB5-58D9-4862-AA9B-22B7D1CAE1C7}" srcOrd="2" destOrd="0" presId="urn:microsoft.com/office/officeart/2008/layout/VerticalCircleList"/>
    <dgm:cxn modelId="{6BD97315-84F0-44AC-ADBF-317863359305}" type="presParOf" srcId="{4569CD04-B4C3-41F5-9D4D-6F30E0629E79}" destId="{F28F545D-0CB6-4CF7-97F8-1135C154B2BD}" srcOrd="3" destOrd="0" presId="urn:microsoft.com/office/officeart/2008/layout/VerticalCircleList"/>
    <dgm:cxn modelId="{F26D2986-919E-4FDE-902F-E4A05EC3DE26}" type="presParOf" srcId="{F28F545D-0CB6-4CF7-97F8-1135C154B2BD}" destId="{2DF5AE68-C772-435D-8CC7-ED8DF8FB5278}" srcOrd="0" destOrd="0" presId="urn:microsoft.com/office/officeart/2008/layout/VerticalCircleList"/>
    <dgm:cxn modelId="{DB19CA6F-D2EE-4EF2-9AAA-214C9B3FE773}" type="presParOf" srcId="{F28F545D-0CB6-4CF7-97F8-1135C154B2BD}" destId="{D5F2F4B8-9DFC-4941-9810-A3B476460E7E}" srcOrd="1" destOrd="0" presId="urn:microsoft.com/office/officeart/2008/layout/VerticalCircleList"/>
    <dgm:cxn modelId="{093C831D-B966-4435-967D-7CCDEF51F4AF}" type="presParOf" srcId="{F28F545D-0CB6-4CF7-97F8-1135C154B2BD}" destId="{43A923F0-FA38-413B-B8CC-82D7142AC61C}" srcOrd="2" destOrd="0" presId="urn:microsoft.com/office/officeart/2008/layout/VerticalCircl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A79DF01E-2559-4DFF-9B91-98C24204B96C}"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IN"/>
        </a:p>
      </dgm:t>
    </dgm:pt>
    <dgm:pt modelId="{1CF0550A-3470-4C5D-A750-FA9099FE9F07}">
      <dgm:prSet/>
      <dgm:spPr/>
      <dgm:t>
        <a:bodyPr/>
        <a:lstStyle/>
        <a:p>
          <a:r>
            <a:rPr lang="en-IN" dirty="0"/>
            <a:t>Power Bl Desktop &gt; Fields</a:t>
          </a:r>
        </a:p>
      </dgm:t>
    </dgm:pt>
    <dgm:pt modelId="{900BDD51-680F-4EA1-9950-B4C96CEB27E6}" type="parTrans" cxnId="{73808B91-61DF-4B8D-B647-8A4B1DAB4EBE}">
      <dgm:prSet/>
      <dgm:spPr/>
      <dgm:t>
        <a:bodyPr/>
        <a:lstStyle/>
        <a:p>
          <a:endParaRPr lang="en-IN"/>
        </a:p>
      </dgm:t>
    </dgm:pt>
    <dgm:pt modelId="{A0AD3822-C54B-4B8D-BB9E-708AE217FB45}" type="sibTrans" cxnId="{73808B91-61DF-4B8D-B647-8A4B1DAB4EBE}">
      <dgm:prSet/>
      <dgm:spPr/>
      <dgm:t>
        <a:bodyPr/>
        <a:lstStyle/>
        <a:p>
          <a:endParaRPr lang="en-IN"/>
        </a:p>
      </dgm:t>
    </dgm:pt>
    <dgm:pt modelId="{62D1549D-5CCB-4808-B4B8-DF4A314688D2}">
      <dgm:prSet/>
      <dgm:spPr/>
      <dgm:t>
        <a:bodyPr/>
        <a:lstStyle/>
        <a:p>
          <a:r>
            <a:rPr lang="en-IN" dirty="0"/>
            <a:t>Select a column and create a hierarchy</a:t>
          </a:r>
        </a:p>
      </dgm:t>
    </dgm:pt>
    <dgm:pt modelId="{DA7298FD-C0AD-40D2-B82E-CADCCFF30DF3}" type="parTrans" cxnId="{BC1B5352-1877-4B70-BC23-DC78F03B7B40}">
      <dgm:prSet/>
      <dgm:spPr/>
      <dgm:t>
        <a:bodyPr/>
        <a:lstStyle/>
        <a:p>
          <a:endParaRPr lang="en-IN"/>
        </a:p>
      </dgm:t>
    </dgm:pt>
    <dgm:pt modelId="{FF908DE0-9B7D-49D2-A8B4-B4AEA928EF03}" type="sibTrans" cxnId="{BC1B5352-1877-4B70-BC23-DC78F03B7B40}">
      <dgm:prSet/>
      <dgm:spPr/>
      <dgm:t>
        <a:bodyPr/>
        <a:lstStyle/>
        <a:p>
          <a:endParaRPr lang="en-IN"/>
        </a:p>
      </dgm:t>
    </dgm:pt>
    <dgm:pt modelId="{A9ACD5B0-64CE-46DF-B83F-A1A1A3D16909}">
      <dgm:prSet/>
      <dgm:spPr/>
      <dgm:t>
        <a:bodyPr/>
        <a:lstStyle/>
        <a:p>
          <a:r>
            <a:rPr lang="en-IN" dirty="0"/>
            <a:t>Right-click to specify the new name</a:t>
          </a:r>
        </a:p>
      </dgm:t>
    </dgm:pt>
    <dgm:pt modelId="{1EDAACDB-0691-4135-B9E4-7310F791A958}" type="parTrans" cxnId="{874CE661-4FAF-4E36-A5BD-6FE5D8BE5A04}">
      <dgm:prSet/>
      <dgm:spPr/>
      <dgm:t>
        <a:bodyPr/>
        <a:lstStyle/>
        <a:p>
          <a:endParaRPr lang="en-IN"/>
        </a:p>
      </dgm:t>
    </dgm:pt>
    <dgm:pt modelId="{076AF9DA-FBD0-4490-AD68-BE352EFA5CF3}" type="sibTrans" cxnId="{874CE661-4FAF-4E36-A5BD-6FE5D8BE5A04}">
      <dgm:prSet/>
      <dgm:spPr/>
      <dgm:t>
        <a:bodyPr/>
        <a:lstStyle/>
        <a:p>
          <a:endParaRPr lang="en-IN"/>
        </a:p>
      </dgm:t>
    </dgm:pt>
    <dgm:pt modelId="{9646E006-9D4F-46FA-B1E0-0A191D984A50}">
      <dgm:prSet/>
      <dgm:spPr/>
      <dgm:t>
        <a:bodyPr/>
        <a:lstStyle/>
        <a:p>
          <a:r>
            <a:rPr lang="en-IN" dirty="0"/>
            <a:t>Click on the ellipsis of another column to add to the hierarchy</a:t>
          </a:r>
        </a:p>
      </dgm:t>
    </dgm:pt>
    <dgm:pt modelId="{BE450D41-EF49-45B8-A1BC-1197B988B207}" type="parTrans" cxnId="{762B2070-F85D-4428-B308-3E91A88923E0}">
      <dgm:prSet/>
      <dgm:spPr/>
      <dgm:t>
        <a:bodyPr/>
        <a:lstStyle/>
        <a:p>
          <a:endParaRPr lang="en-IN"/>
        </a:p>
      </dgm:t>
    </dgm:pt>
    <dgm:pt modelId="{1CD73DD4-764A-4643-BA8B-7B668EA26CC4}" type="sibTrans" cxnId="{762B2070-F85D-4428-B308-3E91A88923E0}">
      <dgm:prSet/>
      <dgm:spPr/>
      <dgm:t>
        <a:bodyPr/>
        <a:lstStyle/>
        <a:p>
          <a:endParaRPr lang="en-IN"/>
        </a:p>
      </dgm:t>
    </dgm:pt>
    <dgm:pt modelId="{89D4A570-27A6-46B9-B69B-E0AA0BF50C43}">
      <dgm:prSet/>
      <dgm:spPr/>
      <dgm:t>
        <a:bodyPr/>
        <a:lstStyle/>
        <a:p>
          <a:r>
            <a:rPr lang="en-IN" dirty="0"/>
            <a:t>Repeat to add multiple columns; we can also move, delete, &amp; rename</a:t>
          </a:r>
        </a:p>
      </dgm:t>
    </dgm:pt>
    <dgm:pt modelId="{02E76170-D0A6-476F-99F3-17102939F164}" type="parTrans" cxnId="{C5C1EEB1-762C-4D4D-B3B2-969FB465EF15}">
      <dgm:prSet/>
      <dgm:spPr/>
      <dgm:t>
        <a:bodyPr/>
        <a:lstStyle/>
        <a:p>
          <a:endParaRPr lang="en-IN"/>
        </a:p>
      </dgm:t>
    </dgm:pt>
    <dgm:pt modelId="{837F2263-02B2-4016-B5A3-DF7A9A34AD8D}" type="sibTrans" cxnId="{C5C1EEB1-762C-4D4D-B3B2-969FB465EF15}">
      <dgm:prSet/>
      <dgm:spPr/>
      <dgm:t>
        <a:bodyPr/>
        <a:lstStyle/>
        <a:p>
          <a:endParaRPr lang="en-IN"/>
        </a:p>
      </dgm:t>
    </dgm:pt>
    <dgm:pt modelId="{7A40F2CA-4988-435E-9E2D-8E16385303F7}" type="pres">
      <dgm:prSet presAssocID="{A79DF01E-2559-4DFF-9B91-98C24204B96C}" presName="Name0" presStyleCnt="0">
        <dgm:presLayoutVars>
          <dgm:dir/>
          <dgm:resizeHandles val="exact"/>
        </dgm:presLayoutVars>
      </dgm:prSet>
      <dgm:spPr/>
    </dgm:pt>
    <dgm:pt modelId="{C51DB8BC-60C1-4C4E-843C-795423574EF4}" type="pres">
      <dgm:prSet presAssocID="{A79DF01E-2559-4DFF-9B91-98C24204B96C}" presName="cycle" presStyleCnt="0"/>
      <dgm:spPr/>
    </dgm:pt>
    <dgm:pt modelId="{44A02C41-D789-4B68-ABEB-823CFB002EB4}" type="pres">
      <dgm:prSet presAssocID="{1CF0550A-3470-4C5D-A750-FA9099FE9F07}" presName="nodeFirstNode" presStyleLbl="node1" presStyleIdx="0" presStyleCnt="5">
        <dgm:presLayoutVars>
          <dgm:bulletEnabled val="1"/>
        </dgm:presLayoutVars>
      </dgm:prSet>
      <dgm:spPr/>
    </dgm:pt>
    <dgm:pt modelId="{C870AE2F-3547-498B-B1D0-CAF45ED0953C}" type="pres">
      <dgm:prSet presAssocID="{A0AD3822-C54B-4B8D-BB9E-708AE217FB45}" presName="sibTransFirstNode" presStyleLbl="bgShp" presStyleIdx="0" presStyleCnt="1"/>
      <dgm:spPr/>
    </dgm:pt>
    <dgm:pt modelId="{9BF84E48-F811-4AB6-8D4F-D5A1B11887DA}" type="pres">
      <dgm:prSet presAssocID="{62D1549D-5CCB-4808-B4B8-DF4A314688D2}" presName="nodeFollowingNodes" presStyleLbl="node1" presStyleIdx="1" presStyleCnt="5">
        <dgm:presLayoutVars>
          <dgm:bulletEnabled val="1"/>
        </dgm:presLayoutVars>
      </dgm:prSet>
      <dgm:spPr/>
    </dgm:pt>
    <dgm:pt modelId="{9B1615BB-36C9-4FFE-93C2-94CCBE2C8DD5}" type="pres">
      <dgm:prSet presAssocID="{A9ACD5B0-64CE-46DF-B83F-A1A1A3D16909}" presName="nodeFollowingNodes" presStyleLbl="node1" presStyleIdx="2" presStyleCnt="5">
        <dgm:presLayoutVars>
          <dgm:bulletEnabled val="1"/>
        </dgm:presLayoutVars>
      </dgm:prSet>
      <dgm:spPr/>
    </dgm:pt>
    <dgm:pt modelId="{F619B2A4-CDCD-407C-8DC7-F9F3238AE0ED}" type="pres">
      <dgm:prSet presAssocID="{9646E006-9D4F-46FA-B1E0-0A191D984A50}" presName="nodeFollowingNodes" presStyleLbl="node1" presStyleIdx="3" presStyleCnt="5">
        <dgm:presLayoutVars>
          <dgm:bulletEnabled val="1"/>
        </dgm:presLayoutVars>
      </dgm:prSet>
      <dgm:spPr/>
    </dgm:pt>
    <dgm:pt modelId="{EC254ECF-09A2-4504-856D-105BEAF8598E}" type="pres">
      <dgm:prSet presAssocID="{89D4A570-27A6-46B9-B69B-E0AA0BF50C43}" presName="nodeFollowingNodes" presStyleLbl="node1" presStyleIdx="4" presStyleCnt="5">
        <dgm:presLayoutVars>
          <dgm:bulletEnabled val="1"/>
        </dgm:presLayoutVars>
      </dgm:prSet>
      <dgm:spPr/>
    </dgm:pt>
  </dgm:ptLst>
  <dgm:cxnLst>
    <dgm:cxn modelId="{66EEE834-764A-442E-96E3-861518719CEB}" type="presOf" srcId="{62D1549D-5CCB-4808-B4B8-DF4A314688D2}" destId="{9BF84E48-F811-4AB6-8D4F-D5A1B11887DA}" srcOrd="0" destOrd="0" presId="urn:microsoft.com/office/officeart/2005/8/layout/cycle3"/>
    <dgm:cxn modelId="{874CE661-4FAF-4E36-A5BD-6FE5D8BE5A04}" srcId="{A79DF01E-2559-4DFF-9B91-98C24204B96C}" destId="{A9ACD5B0-64CE-46DF-B83F-A1A1A3D16909}" srcOrd="2" destOrd="0" parTransId="{1EDAACDB-0691-4135-B9E4-7310F791A958}" sibTransId="{076AF9DA-FBD0-4490-AD68-BE352EFA5CF3}"/>
    <dgm:cxn modelId="{D08D3E6A-CDF3-4941-8A35-27E5FEA9E5AB}" type="presOf" srcId="{1CF0550A-3470-4C5D-A750-FA9099FE9F07}" destId="{44A02C41-D789-4B68-ABEB-823CFB002EB4}" srcOrd="0" destOrd="0" presId="urn:microsoft.com/office/officeart/2005/8/layout/cycle3"/>
    <dgm:cxn modelId="{AA6B7D6B-BBE9-4AB7-87B9-9CB82F9B39F9}" type="presOf" srcId="{89D4A570-27A6-46B9-B69B-E0AA0BF50C43}" destId="{EC254ECF-09A2-4504-856D-105BEAF8598E}" srcOrd="0" destOrd="0" presId="urn:microsoft.com/office/officeart/2005/8/layout/cycle3"/>
    <dgm:cxn modelId="{762B2070-F85D-4428-B308-3E91A88923E0}" srcId="{A79DF01E-2559-4DFF-9B91-98C24204B96C}" destId="{9646E006-9D4F-46FA-B1E0-0A191D984A50}" srcOrd="3" destOrd="0" parTransId="{BE450D41-EF49-45B8-A1BC-1197B988B207}" sibTransId="{1CD73DD4-764A-4643-BA8B-7B668EA26CC4}"/>
    <dgm:cxn modelId="{BC1B5352-1877-4B70-BC23-DC78F03B7B40}" srcId="{A79DF01E-2559-4DFF-9B91-98C24204B96C}" destId="{62D1549D-5CCB-4808-B4B8-DF4A314688D2}" srcOrd="1" destOrd="0" parTransId="{DA7298FD-C0AD-40D2-B82E-CADCCFF30DF3}" sibTransId="{FF908DE0-9B7D-49D2-A8B4-B4AEA928EF03}"/>
    <dgm:cxn modelId="{90AFCC53-A5D7-4920-8199-5CF8870EA2B4}" type="presOf" srcId="{9646E006-9D4F-46FA-B1E0-0A191D984A50}" destId="{F619B2A4-CDCD-407C-8DC7-F9F3238AE0ED}" srcOrd="0" destOrd="0" presId="urn:microsoft.com/office/officeart/2005/8/layout/cycle3"/>
    <dgm:cxn modelId="{73808B91-61DF-4B8D-B647-8A4B1DAB4EBE}" srcId="{A79DF01E-2559-4DFF-9B91-98C24204B96C}" destId="{1CF0550A-3470-4C5D-A750-FA9099FE9F07}" srcOrd="0" destOrd="0" parTransId="{900BDD51-680F-4EA1-9950-B4C96CEB27E6}" sibTransId="{A0AD3822-C54B-4B8D-BB9E-708AE217FB45}"/>
    <dgm:cxn modelId="{B68602B0-79E0-402D-ACB4-921F4B213DBC}" type="presOf" srcId="{A9ACD5B0-64CE-46DF-B83F-A1A1A3D16909}" destId="{9B1615BB-36C9-4FFE-93C2-94CCBE2C8DD5}" srcOrd="0" destOrd="0" presId="urn:microsoft.com/office/officeart/2005/8/layout/cycle3"/>
    <dgm:cxn modelId="{C5C1EEB1-762C-4D4D-B3B2-969FB465EF15}" srcId="{A79DF01E-2559-4DFF-9B91-98C24204B96C}" destId="{89D4A570-27A6-46B9-B69B-E0AA0BF50C43}" srcOrd="4" destOrd="0" parTransId="{02E76170-D0A6-476F-99F3-17102939F164}" sibTransId="{837F2263-02B2-4016-B5A3-DF7A9A34AD8D}"/>
    <dgm:cxn modelId="{4344DDB7-097C-41F5-8201-E50A87982A16}" type="presOf" srcId="{A79DF01E-2559-4DFF-9B91-98C24204B96C}" destId="{7A40F2CA-4988-435E-9E2D-8E16385303F7}" srcOrd="0" destOrd="0" presId="urn:microsoft.com/office/officeart/2005/8/layout/cycle3"/>
    <dgm:cxn modelId="{2A6A82C3-3CA4-45F5-B347-4DB566151804}" type="presOf" srcId="{A0AD3822-C54B-4B8D-BB9E-708AE217FB45}" destId="{C870AE2F-3547-498B-B1D0-CAF45ED0953C}" srcOrd="0" destOrd="0" presId="urn:microsoft.com/office/officeart/2005/8/layout/cycle3"/>
    <dgm:cxn modelId="{6A1FA148-801E-4A44-A059-02D8419833D7}" type="presParOf" srcId="{7A40F2CA-4988-435E-9E2D-8E16385303F7}" destId="{C51DB8BC-60C1-4C4E-843C-795423574EF4}" srcOrd="0" destOrd="0" presId="urn:microsoft.com/office/officeart/2005/8/layout/cycle3"/>
    <dgm:cxn modelId="{3795F790-C598-4410-9D55-AEC9AA39D28F}" type="presParOf" srcId="{C51DB8BC-60C1-4C4E-843C-795423574EF4}" destId="{44A02C41-D789-4B68-ABEB-823CFB002EB4}" srcOrd="0" destOrd="0" presId="urn:microsoft.com/office/officeart/2005/8/layout/cycle3"/>
    <dgm:cxn modelId="{221977E4-353C-4BE4-A070-F5701FAFC51B}" type="presParOf" srcId="{C51DB8BC-60C1-4C4E-843C-795423574EF4}" destId="{C870AE2F-3547-498B-B1D0-CAF45ED0953C}" srcOrd="1" destOrd="0" presId="urn:microsoft.com/office/officeart/2005/8/layout/cycle3"/>
    <dgm:cxn modelId="{CD097B75-9DA4-4774-ABE9-760B85C2F137}" type="presParOf" srcId="{C51DB8BC-60C1-4C4E-843C-795423574EF4}" destId="{9BF84E48-F811-4AB6-8D4F-D5A1B11887DA}" srcOrd="2" destOrd="0" presId="urn:microsoft.com/office/officeart/2005/8/layout/cycle3"/>
    <dgm:cxn modelId="{D4D53DE6-FE04-488F-8A8D-6F351C42E704}" type="presParOf" srcId="{C51DB8BC-60C1-4C4E-843C-795423574EF4}" destId="{9B1615BB-36C9-4FFE-93C2-94CCBE2C8DD5}" srcOrd="3" destOrd="0" presId="urn:microsoft.com/office/officeart/2005/8/layout/cycle3"/>
    <dgm:cxn modelId="{6EF683B0-CB00-4310-91A2-205802CA8712}" type="presParOf" srcId="{C51DB8BC-60C1-4C4E-843C-795423574EF4}" destId="{F619B2A4-CDCD-407C-8DC7-F9F3238AE0ED}" srcOrd="4" destOrd="0" presId="urn:microsoft.com/office/officeart/2005/8/layout/cycle3"/>
    <dgm:cxn modelId="{80A9B6F9-AEB6-45EB-BC9C-47E3AEBE2868}" type="presParOf" srcId="{C51DB8BC-60C1-4C4E-843C-795423574EF4}" destId="{EC254ECF-09A2-4504-856D-105BEAF8598E}"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DF7918-26A1-4E1D-AD35-E3A0B53659FA}" type="doc">
      <dgm:prSet loTypeId="urn:microsoft.com/office/officeart/2005/8/layout/cycle6" loCatId="cycle" qsTypeId="urn:microsoft.com/office/officeart/2005/8/quickstyle/simple1" qsCatId="simple" csTypeId="urn:microsoft.com/office/officeart/2005/8/colors/colorful1" csCatId="colorful" phldr="1"/>
      <dgm:spPr/>
      <dgm:t>
        <a:bodyPr/>
        <a:lstStyle/>
        <a:p>
          <a:endParaRPr lang="en-IN"/>
        </a:p>
      </dgm:t>
    </dgm:pt>
    <dgm:pt modelId="{B8E5767E-A7A0-4A53-A025-E80B46A04AF6}">
      <dgm:prSet/>
      <dgm:spPr/>
      <dgm:t>
        <a:bodyPr/>
        <a:lstStyle/>
        <a:p>
          <a:r>
            <a:rPr lang="en-IN"/>
            <a:t>Sorting</a:t>
          </a:r>
        </a:p>
      </dgm:t>
    </dgm:pt>
    <dgm:pt modelId="{6931DC45-F7CE-48B4-864B-EE9306CCE0A0}" type="parTrans" cxnId="{39F5B5DA-9614-4F38-A686-FB0A3FE79226}">
      <dgm:prSet/>
      <dgm:spPr/>
      <dgm:t>
        <a:bodyPr/>
        <a:lstStyle/>
        <a:p>
          <a:endParaRPr lang="en-IN"/>
        </a:p>
      </dgm:t>
    </dgm:pt>
    <dgm:pt modelId="{D7E103BE-D5B7-47FC-A26B-52617D80AF71}" type="sibTrans" cxnId="{39F5B5DA-9614-4F38-A686-FB0A3FE79226}">
      <dgm:prSet/>
      <dgm:spPr/>
      <dgm:t>
        <a:bodyPr/>
        <a:lstStyle/>
        <a:p>
          <a:endParaRPr lang="en-IN"/>
        </a:p>
      </dgm:t>
    </dgm:pt>
    <dgm:pt modelId="{EE71D5DB-71CB-4C75-A680-C2AA5D981C84}">
      <dgm:prSet/>
      <dgm:spPr/>
      <dgm:t>
        <a:bodyPr/>
        <a:lstStyle/>
        <a:p>
          <a:r>
            <a:rPr lang="en-IN" dirty="0"/>
            <a:t>Adding Columns &amp; Indexes</a:t>
          </a:r>
        </a:p>
      </dgm:t>
    </dgm:pt>
    <dgm:pt modelId="{AD305E0F-07A9-437B-92BE-2F0BA2E27B0E}" type="parTrans" cxnId="{7DAFC71B-B622-4BE5-8F2D-18AF4BAADA67}">
      <dgm:prSet/>
      <dgm:spPr/>
      <dgm:t>
        <a:bodyPr/>
        <a:lstStyle/>
        <a:p>
          <a:endParaRPr lang="en-IN"/>
        </a:p>
      </dgm:t>
    </dgm:pt>
    <dgm:pt modelId="{6A2C28C7-D352-49FD-85AF-4DB5D63A71EE}" type="sibTrans" cxnId="{7DAFC71B-B622-4BE5-8F2D-18AF4BAADA67}">
      <dgm:prSet/>
      <dgm:spPr/>
      <dgm:t>
        <a:bodyPr/>
        <a:lstStyle/>
        <a:p>
          <a:endParaRPr lang="en-IN"/>
        </a:p>
      </dgm:t>
    </dgm:pt>
    <dgm:pt modelId="{7652667A-D90F-48E2-9F5D-92C809A55605}">
      <dgm:prSet/>
      <dgm:spPr/>
      <dgm:t>
        <a:bodyPr/>
        <a:lstStyle/>
        <a:p>
          <a:r>
            <a:rPr lang="en-IN" dirty="0"/>
            <a:t>Date &amp; Time Functions</a:t>
          </a:r>
        </a:p>
      </dgm:t>
    </dgm:pt>
    <dgm:pt modelId="{BC570C1A-3B59-47D3-8854-B922B0484800}" type="parTrans" cxnId="{9F08DA0F-406D-4760-B9BA-A9E5AED4A93E}">
      <dgm:prSet/>
      <dgm:spPr/>
      <dgm:t>
        <a:bodyPr/>
        <a:lstStyle/>
        <a:p>
          <a:endParaRPr lang="en-IN"/>
        </a:p>
      </dgm:t>
    </dgm:pt>
    <dgm:pt modelId="{0A63E5A8-637D-47FC-9A35-D5FDDFF15C4D}" type="sibTrans" cxnId="{9F08DA0F-406D-4760-B9BA-A9E5AED4A93E}">
      <dgm:prSet/>
      <dgm:spPr/>
      <dgm:t>
        <a:bodyPr/>
        <a:lstStyle/>
        <a:p>
          <a:endParaRPr lang="en-IN"/>
        </a:p>
      </dgm:t>
    </dgm:pt>
    <dgm:pt modelId="{C24E7ADA-6E73-47E8-98C4-03BAE945F8E2}">
      <dgm:prSet/>
      <dgm:spPr/>
      <dgm:t>
        <a:bodyPr/>
        <a:lstStyle/>
        <a:p>
          <a:r>
            <a:rPr lang="en-IN" dirty="0"/>
            <a:t>Removing Columns &amp; Rows</a:t>
          </a:r>
        </a:p>
      </dgm:t>
    </dgm:pt>
    <dgm:pt modelId="{48381665-5203-41B5-8307-4E13F1C5EA8D}" type="parTrans" cxnId="{5E520855-5229-4FA8-A5AB-9970129765C7}">
      <dgm:prSet/>
      <dgm:spPr/>
      <dgm:t>
        <a:bodyPr/>
        <a:lstStyle/>
        <a:p>
          <a:endParaRPr lang="en-IN"/>
        </a:p>
      </dgm:t>
    </dgm:pt>
    <dgm:pt modelId="{1DA79E68-3B67-4AF3-AF5B-09D0BDC2E4B9}" type="sibTrans" cxnId="{5E520855-5229-4FA8-A5AB-9970129765C7}">
      <dgm:prSet/>
      <dgm:spPr/>
      <dgm:t>
        <a:bodyPr/>
        <a:lstStyle/>
        <a:p>
          <a:endParaRPr lang="en-IN"/>
        </a:p>
      </dgm:t>
    </dgm:pt>
    <dgm:pt modelId="{DECDB30F-8A66-46F6-91C2-33801EE81B16}">
      <dgm:prSet/>
      <dgm:spPr/>
      <dgm:t>
        <a:bodyPr/>
        <a:lstStyle/>
        <a:p>
          <a:r>
            <a:rPr lang="en-IN" dirty="0"/>
            <a:t>Removing Columns</a:t>
          </a:r>
        </a:p>
      </dgm:t>
    </dgm:pt>
    <dgm:pt modelId="{B84A6579-15D3-4B5C-99B6-C0DA699BE95E}" type="parTrans" cxnId="{A7546975-4EDC-4AF4-929B-3C613CD54534}">
      <dgm:prSet/>
      <dgm:spPr/>
      <dgm:t>
        <a:bodyPr/>
        <a:lstStyle/>
        <a:p>
          <a:endParaRPr lang="en-IN"/>
        </a:p>
      </dgm:t>
    </dgm:pt>
    <dgm:pt modelId="{F11A49ED-D543-4BD1-A3C8-4A28EC68BABB}" type="sibTrans" cxnId="{A7546975-4EDC-4AF4-929B-3C613CD54534}">
      <dgm:prSet/>
      <dgm:spPr/>
      <dgm:t>
        <a:bodyPr/>
        <a:lstStyle/>
        <a:p>
          <a:endParaRPr lang="en-IN"/>
        </a:p>
      </dgm:t>
    </dgm:pt>
    <dgm:pt modelId="{F1063752-8822-45C7-8DD0-5FD86F7BE13F}">
      <dgm:prSet/>
      <dgm:spPr/>
      <dgm:t>
        <a:bodyPr/>
        <a:lstStyle/>
        <a:p>
          <a:r>
            <a:rPr lang="en-IN" dirty="0"/>
            <a:t>Data Types</a:t>
          </a:r>
        </a:p>
      </dgm:t>
    </dgm:pt>
    <dgm:pt modelId="{15B7D4E7-DD1D-49A0-AB6A-803AC8A4C78C}" type="parTrans" cxnId="{DFA27635-F73E-48B7-B491-740449D1D7F5}">
      <dgm:prSet/>
      <dgm:spPr/>
      <dgm:t>
        <a:bodyPr/>
        <a:lstStyle/>
        <a:p>
          <a:endParaRPr lang="en-IN"/>
        </a:p>
      </dgm:t>
    </dgm:pt>
    <dgm:pt modelId="{3895B932-42C1-44DD-8E26-B34A62473F71}" type="sibTrans" cxnId="{DFA27635-F73E-48B7-B491-740449D1D7F5}">
      <dgm:prSet/>
      <dgm:spPr/>
      <dgm:t>
        <a:bodyPr/>
        <a:lstStyle/>
        <a:p>
          <a:endParaRPr lang="en-IN"/>
        </a:p>
      </dgm:t>
    </dgm:pt>
    <dgm:pt modelId="{7A34A4AE-C7D9-4691-86AC-BFF51A773C5D}" type="pres">
      <dgm:prSet presAssocID="{E4DF7918-26A1-4E1D-AD35-E3A0B53659FA}" presName="cycle" presStyleCnt="0">
        <dgm:presLayoutVars>
          <dgm:dir/>
          <dgm:resizeHandles val="exact"/>
        </dgm:presLayoutVars>
      </dgm:prSet>
      <dgm:spPr/>
    </dgm:pt>
    <dgm:pt modelId="{89C746BA-B46E-4CE0-86F9-E99DED160D89}" type="pres">
      <dgm:prSet presAssocID="{B8E5767E-A7A0-4A53-A025-E80B46A04AF6}" presName="node" presStyleLbl="node1" presStyleIdx="0" presStyleCnt="6">
        <dgm:presLayoutVars>
          <dgm:bulletEnabled val="1"/>
        </dgm:presLayoutVars>
      </dgm:prSet>
      <dgm:spPr/>
    </dgm:pt>
    <dgm:pt modelId="{B28D1563-DCF8-41BB-80AE-5D014270D525}" type="pres">
      <dgm:prSet presAssocID="{B8E5767E-A7A0-4A53-A025-E80B46A04AF6}" presName="spNode" presStyleCnt="0"/>
      <dgm:spPr/>
    </dgm:pt>
    <dgm:pt modelId="{2FD1A66E-A2DA-4A4B-BDAC-FB88A74647A1}" type="pres">
      <dgm:prSet presAssocID="{D7E103BE-D5B7-47FC-A26B-52617D80AF71}" presName="sibTrans" presStyleLbl="sibTrans1D1" presStyleIdx="0" presStyleCnt="6"/>
      <dgm:spPr/>
    </dgm:pt>
    <dgm:pt modelId="{6A835950-2982-418F-97BC-50D06CB02694}" type="pres">
      <dgm:prSet presAssocID="{EE71D5DB-71CB-4C75-A680-C2AA5D981C84}" presName="node" presStyleLbl="node1" presStyleIdx="1" presStyleCnt="6">
        <dgm:presLayoutVars>
          <dgm:bulletEnabled val="1"/>
        </dgm:presLayoutVars>
      </dgm:prSet>
      <dgm:spPr/>
    </dgm:pt>
    <dgm:pt modelId="{ADB11F85-3515-49C8-A06E-705F79CBFD5D}" type="pres">
      <dgm:prSet presAssocID="{EE71D5DB-71CB-4C75-A680-C2AA5D981C84}" presName="spNode" presStyleCnt="0"/>
      <dgm:spPr/>
    </dgm:pt>
    <dgm:pt modelId="{82A05EDC-BD3A-4BBA-99DF-391034CE74D9}" type="pres">
      <dgm:prSet presAssocID="{6A2C28C7-D352-49FD-85AF-4DB5D63A71EE}" presName="sibTrans" presStyleLbl="sibTrans1D1" presStyleIdx="1" presStyleCnt="6"/>
      <dgm:spPr/>
    </dgm:pt>
    <dgm:pt modelId="{A7960319-6100-494A-926A-92CE9696E9C6}" type="pres">
      <dgm:prSet presAssocID="{7652667A-D90F-48E2-9F5D-92C809A55605}" presName="node" presStyleLbl="node1" presStyleIdx="2" presStyleCnt="6">
        <dgm:presLayoutVars>
          <dgm:bulletEnabled val="1"/>
        </dgm:presLayoutVars>
      </dgm:prSet>
      <dgm:spPr/>
    </dgm:pt>
    <dgm:pt modelId="{51F2B5AE-2B8F-4B43-A054-A7DA7CB2A616}" type="pres">
      <dgm:prSet presAssocID="{7652667A-D90F-48E2-9F5D-92C809A55605}" presName="spNode" presStyleCnt="0"/>
      <dgm:spPr/>
    </dgm:pt>
    <dgm:pt modelId="{680A1BE8-F3E7-4E72-966C-3A51D7C4DC83}" type="pres">
      <dgm:prSet presAssocID="{0A63E5A8-637D-47FC-9A35-D5FDDFF15C4D}" presName="sibTrans" presStyleLbl="sibTrans1D1" presStyleIdx="2" presStyleCnt="6"/>
      <dgm:spPr/>
    </dgm:pt>
    <dgm:pt modelId="{86190253-D6E5-4918-86B0-0770719AF8D1}" type="pres">
      <dgm:prSet presAssocID="{C24E7ADA-6E73-47E8-98C4-03BAE945F8E2}" presName="node" presStyleLbl="node1" presStyleIdx="3" presStyleCnt="6">
        <dgm:presLayoutVars>
          <dgm:bulletEnabled val="1"/>
        </dgm:presLayoutVars>
      </dgm:prSet>
      <dgm:spPr/>
    </dgm:pt>
    <dgm:pt modelId="{5F38B7D4-DE83-4E4D-A54F-86E22A17FA87}" type="pres">
      <dgm:prSet presAssocID="{C24E7ADA-6E73-47E8-98C4-03BAE945F8E2}" presName="spNode" presStyleCnt="0"/>
      <dgm:spPr/>
    </dgm:pt>
    <dgm:pt modelId="{2BAC722D-ED1A-4038-ABC4-577D6DF27968}" type="pres">
      <dgm:prSet presAssocID="{1DA79E68-3B67-4AF3-AF5B-09D0BDC2E4B9}" presName="sibTrans" presStyleLbl="sibTrans1D1" presStyleIdx="3" presStyleCnt="6"/>
      <dgm:spPr/>
    </dgm:pt>
    <dgm:pt modelId="{71371E6B-FD95-4D8D-9704-44E93DE56F72}" type="pres">
      <dgm:prSet presAssocID="{DECDB30F-8A66-46F6-91C2-33801EE81B16}" presName="node" presStyleLbl="node1" presStyleIdx="4" presStyleCnt="6">
        <dgm:presLayoutVars>
          <dgm:bulletEnabled val="1"/>
        </dgm:presLayoutVars>
      </dgm:prSet>
      <dgm:spPr/>
    </dgm:pt>
    <dgm:pt modelId="{F35CF643-5FF5-4435-9E25-D02F1AA155CC}" type="pres">
      <dgm:prSet presAssocID="{DECDB30F-8A66-46F6-91C2-33801EE81B16}" presName="spNode" presStyleCnt="0"/>
      <dgm:spPr/>
    </dgm:pt>
    <dgm:pt modelId="{C4BFF5AE-91F6-4975-9E48-D107934B1C3D}" type="pres">
      <dgm:prSet presAssocID="{F11A49ED-D543-4BD1-A3C8-4A28EC68BABB}" presName="sibTrans" presStyleLbl="sibTrans1D1" presStyleIdx="4" presStyleCnt="6"/>
      <dgm:spPr/>
    </dgm:pt>
    <dgm:pt modelId="{DBBC6284-EB68-4753-BC4D-A82127A2695F}" type="pres">
      <dgm:prSet presAssocID="{F1063752-8822-45C7-8DD0-5FD86F7BE13F}" presName="node" presStyleLbl="node1" presStyleIdx="5" presStyleCnt="6">
        <dgm:presLayoutVars>
          <dgm:bulletEnabled val="1"/>
        </dgm:presLayoutVars>
      </dgm:prSet>
      <dgm:spPr/>
    </dgm:pt>
    <dgm:pt modelId="{2F197D11-B5EC-4B0D-A2F2-D1EBD8F75E87}" type="pres">
      <dgm:prSet presAssocID="{F1063752-8822-45C7-8DD0-5FD86F7BE13F}" presName="spNode" presStyleCnt="0"/>
      <dgm:spPr/>
    </dgm:pt>
    <dgm:pt modelId="{FF51ECC9-5F40-40BF-B620-76E9D7A971F8}" type="pres">
      <dgm:prSet presAssocID="{3895B932-42C1-44DD-8E26-B34A62473F71}" presName="sibTrans" presStyleLbl="sibTrans1D1" presStyleIdx="5" presStyleCnt="6"/>
      <dgm:spPr/>
    </dgm:pt>
  </dgm:ptLst>
  <dgm:cxnLst>
    <dgm:cxn modelId="{61954F0B-37F1-4AAA-942E-47BB6E56F60E}" type="presOf" srcId="{1DA79E68-3B67-4AF3-AF5B-09D0BDC2E4B9}" destId="{2BAC722D-ED1A-4038-ABC4-577D6DF27968}" srcOrd="0" destOrd="0" presId="urn:microsoft.com/office/officeart/2005/8/layout/cycle6"/>
    <dgm:cxn modelId="{9F08DA0F-406D-4760-B9BA-A9E5AED4A93E}" srcId="{E4DF7918-26A1-4E1D-AD35-E3A0B53659FA}" destId="{7652667A-D90F-48E2-9F5D-92C809A55605}" srcOrd="2" destOrd="0" parTransId="{BC570C1A-3B59-47D3-8854-B922B0484800}" sibTransId="{0A63E5A8-637D-47FC-9A35-D5FDDFF15C4D}"/>
    <dgm:cxn modelId="{7DAFC71B-B622-4BE5-8F2D-18AF4BAADA67}" srcId="{E4DF7918-26A1-4E1D-AD35-E3A0B53659FA}" destId="{EE71D5DB-71CB-4C75-A680-C2AA5D981C84}" srcOrd="1" destOrd="0" parTransId="{AD305E0F-07A9-437B-92BE-2F0BA2E27B0E}" sibTransId="{6A2C28C7-D352-49FD-85AF-4DB5D63A71EE}"/>
    <dgm:cxn modelId="{D6890A20-9196-45C9-A00C-9A0D89BDA5CC}" type="presOf" srcId="{3895B932-42C1-44DD-8E26-B34A62473F71}" destId="{FF51ECC9-5F40-40BF-B620-76E9D7A971F8}" srcOrd="0" destOrd="0" presId="urn:microsoft.com/office/officeart/2005/8/layout/cycle6"/>
    <dgm:cxn modelId="{020CA121-FFD1-4D79-8DBF-54643A140DC2}" type="presOf" srcId="{E4DF7918-26A1-4E1D-AD35-E3A0B53659FA}" destId="{7A34A4AE-C7D9-4691-86AC-BFF51A773C5D}" srcOrd="0" destOrd="0" presId="urn:microsoft.com/office/officeart/2005/8/layout/cycle6"/>
    <dgm:cxn modelId="{4888AD25-7850-41A3-8A08-2303FCA20443}" type="presOf" srcId="{C24E7ADA-6E73-47E8-98C4-03BAE945F8E2}" destId="{86190253-D6E5-4918-86B0-0770719AF8D1}" srcOrd="0" destOrd="0" presId="urn:microsoft.com/office/officeart/2005/8/layout/cycle6"/>
    <dgm:cxn modelId="{ED081D32-62B4-4630-9D6F-81A98A0F44B3}" type="presOf" srcId="{D7E103BE-D5B7-47FC-A26B-52617D80AF71}" destId="{2FD1A66E-A2DA-4A4B-BDAC-FB88A74647A1}" srcOrd="0" destOrd="0" presId="urn:microsoft.com/office/officeart/2005/8/layout/cycle6"/>
    <dgm:cxn modelId="{DFA27635-F73E-48B7-B491-740449D1D7F5}" srcId="{E4DF7918-26A1-4E1D-AD35-E3A0B53659FA}" destId="{F1063752-8822-45C7-8DD0-5FD86F7BE13F}" srcOrd="5" destOrd="0" parTransId="{15B7D4E7-DD1D-49A0-AB6A-803AC8A4C78C}" sibTransId="{3895B932-42C1-44DD-8E26-B34A62473F71}"/>
    <dgm:cxn modelId="{02FC2B4D-FD8D-434A-AA62-B0735CC1A718}" type="presOf" srcId="{7652667A-D90F-48E2-9F5D-92C809A55605}" destId="{A7960319-6100-494A-926A-92CE9696E9C6}" srcOrd="0" destOrd="0" presId="urn:microsoft.com/office/officeart/2005/8/layout/cycle6"/>
    <dgm:cxn modelId="{87459650-C6C0-40FB-A721-ACFE8BE7FA70}" type="presOf" srcId="{F11A49ED-D543-4BD1-A3C8-4A28EC68BABB}" destId="{C4BFF5AE-91F6-4975-9E48-D107934B1C3D}" srcOrd="0" destOrd="0" presId="urn:microsoft.com/office/officeart/2005/8/layout/cycle6"/>
    <dgm:cxn modelId="{5E520855-5229-4FA8-A5AB-9970129765C7}" srcId="{E4DF7918-26A1-4E1D-AD35-E3A0B53659FA}" destId="{C24E7ADA-6E73-47E8-98C4-03BAE945F8E2}" srcOrd="3" destOrd="0" parTransId="{48381665-5203-41B5-8307-4E13F1C5EA8D}" sibTransId="{1DA79E68-3B67-4AF3-AF5B-09D0BDC2E4B9}"/>
    <dgm:cxn modelId="{A7546975-4EDC-4AF4-929B-3C613CD54534}" srcId="{E4DF7918-26A1-4E1D-AD35-E3A0B53659FA}" destId="{DECDB30F-8A66-46F6-91C2-33801EE81B16}" srcOrd="4" destOrd="0" parTransId="{B84A6579-15D3-4B5C-99B6-C0DA699BE95E}" sibTransId="{F11A49ED-D543-4BD1-A3C8-4A28EC68BABB}"/>
    <dgm:cxn modelId="{AE9C0079-7ECD-45D0-8C46-89092EA9C7B4}" type="presOf" srcId="{F1063752-8822-45C7-8DD0-5FD86F7BE13F}" destId="{DBBC6284-EB68-4753-BC4D-A82127A2695F}" srcOrd="0" destOrd="0" presId="urn:microsoft.com/office/officeart/2005/8/layout/cycle6"/>
    <dgm:cxn modelId="{3CB92794-6EE4-4A3C-BF8E-F25C965F4FAC}" type="presOf" srcId="{6A2C28C7-D352-49FD-85AF-4DB5D63A71EE}" destId="{82A05EDC-BD3A-4BBA-99DF-391034CE74D9}" srcOrd="0" destOrd="0" presId="urn:microsoft.com/office/officeart/2005/8/layout/cycle6"/>
    <dgm:cxn modelId="{58D15AAE-A48B-47BD-8C39-7EB2AA1A2204}" type="presOf" srcId="{B8E5767E-A7A0-4A53-A025-E80B46A04AF6}" destId="{89C746BA-B46E-4CE0-86F9-E99DED160D89}" srcOrd="0" destOrd="0" presId="urn:microsoft.com/office/officeart/2005/8/layout/cycle6"/>
    <dgm:cxn modelId="{F5882BAF-461C-4A63-9A03-56810E7FFEF1}" type="presOf" srcId="{EE71D5DB-71CB-4C75-A680-C2AA5D981C84}" destId="{6A835950-2982-418F-97BC-50D06CB02694}" srcOrd="0" destOrd="0" presId="urn:microsoft.com/office/officeart/2005/8/layout/cycle6"/>
    <dgm:cxn modelId="{0E42DEB8-A348-410C-ABA0-B7D81A42E003}" type="presOf" srcId="{0A63E5A8-637D-47FC-9A35-D5FDDFF15C4D}" destId="{680A1BE8-F3E7-4E72-966C-3A51D7C4DC83}" srcOrd="0" destOrd="0" presId="urn:microsoft.com/office/officeart/2005/8/layout/cycle6"/>
    <dgm:cxn modelId="{C81DEBD3-02F8-4765-9149-4B20A7D491EA}" type="presOf" srcId="{DECDB30F-8A66-46F6-91C2-33801EE81B16}" destId="{71371E6B-FD95-4D8D-9704-44E93DE56F72}" srcOrd="0" destOrd="0" presId="urn:microsoft.com/office/officeart/2005/8/layout/cycle6"/>
    <dgm:cxn modelId="{39F5B5DA-9614-4F38-A686-FB0A3FE79226}" srcId="{E4DF7918-26A1-4E1D-AD35-E3A0B53659FA}" destId="{B8E5767E-A7A0-4A53-A025-E80B46A04AF6}" srcOrd="0" destOrd="0" parTransId="{6931DC45-F7CE-48B4-864B-EE9306CCE0A0}" sibTransId="{D7E103BE-D5B7-47FC-A26B-52617D80AF71}"/>
    <dgm:cxn modelId="{FD44A8F1-B13B-41F3-9BC4-5D04F2D196F5}" type="presParOf" srcId="{7A34A4AE-C7D9-4691-86AC-BFF51A773C5D}" destId="{89C746BA-B46E-4CE0-86F9-E99DED160D89}" srcOrd="0" destOrd="0" presId="urn:microsoft.com/office/officeart/2005/8/layout/cycle6"/>
    <dgm:cxn modelId="{D146E078-95EF-4EE9-9DA7-5109B4226C70}" type="presParOf" srcId="{7A34A4AE-C7D9-4691-86AC-BFF51A773C5D}" destId="{B28D1563-DCF8-41BB-80AE-5D014270D525}" srcOrd="1" destOrd="0" presId="urn:microsoft.com/office/officeart/2005/8/layout/cycle6"/>
    <dgm:cxn modelId="{99E8D11F-751B-4B67-8D2C-23F44DCEFFDF}" type="presParOf" srcId="{7A34A4AE-C7D9-4691-86AC-BFF51A773C5D}" destId="{2FD1A66E-A2DA-4A4B-BDAC-FB88A74647A1}" srcOrd="2" destOrd="0" presId="urn:microsoft.com/office/officeart/2005/8/layout/cycle6"/>
    <dgm:cxn modelId="{D684EA9C-3D00-413E-A208-C462847CF8D4}" type="presParOf" srcId="{7A34A4AE-C7D9-4691-86AC-BFF51A773C5D}" destId="{6A835950-2982-418F-97BC-50D06CB02694}" srcOrd="3" destOrd="0" presId="urn:microsoft.com/office/officeart/2005/8/layout/cycle6"/>
    <dgm:cxn modelId="{7A462497-2BB3-4A8D-B812-689370BEA44B}" type="presParOf" srcId="{7A34A4AE-C7D9-4691-86AC-BFF51A773C5D}" destId="{ADB11F85-3515-49C8-A06E-705F79CBFD5D}" srcOrd="4" destOrd="0" presId="urn:microsoft.com/office/officeart/2005/8/layout/cycle6"/>
    <dgm:cxn modelId="{5F54745C-7D09-4CBB-84B9-90B232D0EF9C}" type="presParOf" srcId="{7A34A4AE-C7D9-4691-86AC-BFF51A773C5D}" destId="{82A05EDC-BD3A-4BBA-99DF-391034CE74D9}" srcOrd="5" destOrd="0" presId="urn:microsoft.com/office/officeart/2005/8/layout/cycle6"/>
    <dgm:cxn modelId="{6C8E88B9-B525-4841-86D2-EF378E7A506F}" type="presParOf" srcId="{7A34A4AE-C7D9-4691-86AC-BFF51A773C5D}" destId="{A7960319-6100-494A-926A-92CE9696E9C6}" srcOrd="6" destOrd="0" presId="urn:microsoft.com/office/officeart/2005/8/layout/cycle6"/>
    <dgm:cxn modelId="{8018640C-D65E-4834-92A6-158F8B914F7C}" type="presParOf" srcId="{7A34A4AE-C7D9-4691-86AC-BFF51A773C5D}" destId="{51F2B5AE-2B8F-4B43-A054-A7DA7CB2A616}" srcOrd="7" destOrd="0" presId="urn:microsoft.com/office/officeart/2005/8/layout/cycle6"/>
    <dgm:cxn modelId="{804C27F2-049F-4F28-AFCD-B5D3235AFE21}" type="presParOf" srcId="{7A34A4AE-C7D9-4691-86AC-BFF51A773C5D}" destId="{680A1BE8-F3E7-4E72-966C-3A51D7C4DC83}" srcOrd="8" destOrd="0" presId="urn:microsoft.com/office/officeart/2005/8/layout/cycle6"/>
    <dgm:cxn modelId="{17D4147F-4E0C-4726-A5DA-BDE66C188D7B}" type="presParOf" srcId="{7A34A4AE-C7D9-4691-86AC-BFF51A773C5D}" destId="{86190253-D6E5-4918-86B0-0770719AF8D1}" srcOrd="9" destOrd="0" presId="urn:microsoft.com/office/officeart/2005/8/layout/cycle6"/>
    <dgm:cxn modelId="{27A60A17-7519-420C-86F2-5A7C6B362382}" type="presParOf" srcId="{7A34A4AE-C7D9-4691-86AC-BFF51A773C5D}" destId="{5F38B7D4-DE83-4E4D-A54F-86E22A17FA87}" srcOrd="10" destOrd="0" presId="urn:microsoft.com/office/officeart/2005/8/layout/cycle6"/>
    <dgm:cxn modelId="{B60B30CA-6F04-4899-9A4E-703861DFB72E}" type="presParOf" srcId="{7A34A4AE-C7D9-4691-86AC-BFF51A773C5D}" destId="{2BAC722D-ED1A-4038-ABC4-577D6DF27968}" srcOrd="11" destOrd="0" presId="urn:microsoft.com/office/officeart/2005/8/layout/cycle6"/>
    <dgm:cxn modelId="{4E610DE7-2ECA-49D0-957B-5145575202D1}" type="presParOf" srcId="{7A34A4AE-C7D9-4691-86AC-BFF51A773C5D}" destId="{71371E6B-FD95-4D8D-9704-44E93DE56F72}" srcOrd="12" destOrd="0" presId="urn:microsoft.com/office/officeart/2005/8/layout/cycle6"/>
    <dgm:cxn modelId="{DE8ECC8B-1E29-4422-AEA7-6E48696A8656}" type="presParOf" srcId="{7A34A4AE-C7D9-4691-86AC-BFF51A773C5D}" destId="{F35CF643-5FF5-4435-9E25-D02F1AA155CC}" srcOrd="13" destOrd="0" presId="urn:microsoft.com/office/officeart/2005/8/layout/cycle6"/>
    <dgm:cxn modelId="{BD715B7D-96FB-4D35-9E65-66F3E5A4ABD1}" type="presParOf" srcId="{7A34A4AE-C7D9-4691-86AC-BFF51A773C5D}" destId="{C4BFF5AE-91F6-4975-9E48-D107934B1C3D}" srcOrd="14" destOrd="0" presId="urn:microsoft.com/office/officeart/2005/8/layout/cycle6"/>
    <dgm:cxn modelId="{801C7AC5-2246-44DC-9625-BAE6727E03CE}" type="presParOf" srcId="{7A34A4AE-C7D9-4691-86AC-BFF51A773C5D}" destId="{DBBC6284-EB68-4753-BC4D-A82127A2695F}" srcOrd="15" destOrd="0" presId="urn:microsoft.com/office/officeart/2005/8/layout/cycle6"/>
    <dgm:cxn modelId="{D841A45E-D68B-4395-8212-1CB1DCB9E4AA}" type="presParOf" srcId="{7A34A4AE-C7D9-4691-86AC-BFF51A773C5D}" destId="{2F197D11-B5EC-4B0D-A2F2-D1EBD8F75E87}" srcOrd="16" destOrd="0" presId="urn:microsoft.com/office/officeart/2005/8/layout/cycle6"/>
    <dgm:cxn modelId="{0AB77043-6474-44AC-AD5E-87E41AF498FA}" type="presParOf" srcId="{7A34A4AE-C7D9-4691-86AC-BFF51A773C5D}" destId="{FF51ECC9-5F40-40BF-B620-76E9D7A971F8}" srcOrd="17"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6190BC-CD65-456E-82E2-C124EFB4FA3B}"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IN"/>
        </a:p>
      </dgm:t>
    </dgm:pt>
    <dgm:pt modelId="{B51E9C54-AF20-48B9-9BE4-FDD70B35CBFE}">
      <dgm:prSet custT="1"/>
      <dgm:spPr/>
      <dgm:t>
        <a:bodyPr/>
        <a:lstStyle/>
        <a:p>
          <a:r>
            <a:rPr lang="en-IN" sz="2400" dirty="0"/>
            <a:t>Data Formatting</a:t>
          </a:r>
        </a:p>
      </dgm:t>
    </dgm:pt>
    <dgm:pt modelId="{C2C3C468-A2E5-4AE2-8B00-3704ED32A9D3}" type="parTrans" cxnId="{5F6E1D8E-CF2C-4A50-9EC2-040C729ADCDF}">
      <dgm:prSet/>
      <dgm:spPr/>
      <dgm:t>
        <a:bodyPr/>
        <a:lstStyle/>
        <a:p>
          <a:endParaRPr lang="en-IN"/>
        </a:p>
      </dgm:t>
    </dgm:pt>
    <dgm:pt modelId="{AFEF78BA-C28A-4B22-B5BD-0764B38FCCF5}" type="sibTrans" cxnId="{5F6E1D8E-CF2C-4A50-9EC2-040C729ADCDF}">
      <dgm:prSet/>
      <dgm:spPr/>
      <dgm:t>
        <a:bodyPr/>
        <a:lstStyle/>
        <a:p>
          <a:endParaRPr lang="en-IN"/>
        </a:p>
      </dgm:t>
    </dgm:pt>
    <dgm:pt modelId="{59074742-2717-452F-9C58-94A61C5F1618}">
      <dgm:prSet custT="1"/>
      <dgm:spPr/>
      <dgm:t>
        <a:bodyPr/>
        <a:lstStyle/>
        <a:p>
          <a:r>
            <a:rPr lang="en-IN" sz="2400" dirty="0"/>
            <a:t>Text Formatting</a:t>
          </a:r>
        </a:p>
      </dgm:t>
    </dgm:pt>
    <dgm:pt modelId="{C6392435-A049-425E-A5AF-33B5FF8A1380}" type="parTrans" cxnId="{E3F73CEA-2C57-48D8-BC1E-60B7BFF234D1}">
      <dgm:prSet/>
      <dgm:spPr/>
      <dgm:t>
        <a:bodyPr/>
        <a:lstStyle/>
        <a:p>
          <a:endParaRPr lang="en-IN"/>
        </a:p>
      </dgm:t>
    </dgm:pt>
    <dgm:pt modelId="{951A8235-D99C-4E40-B55A-4ED436046E6D}" type="sibTrans" cxnId="{E3F73CEA-2C57-48D8-BC1E-60B7BFF234D1}">
      <dgm:prSet/>
      <dgm:spPr/>
      <dgm:t>
        <a:bodyPr/>
        <a:lstStyle/>
        <a:p>
          <a:endParaRPr lang="en-IN"/>
        </a:p>
      </dgm:t>
    </dgm:pt>
    <dgm:pt modelId="{40575E89-D004-48C2-A590-75524C820C5C}">
      <dgm:prSet custT="1"/>
      <dgm:spPr/>
      <dgm:t>
        <a:bodyPr/>
        <a:lstStyle/>
        <a:p>
          <a:r>
            <a:rPr lang="en-IN" sz="2400" dirty="0"/>
            <a:t>Number Formatting</a:t>
          </a:r>
        </a:p>
      </dgm:t>
    </dgm:pt>
    <dgm:pt modelId="{67EBB4B4-B880-414C-A4EA-ACB3469E338B}" type="parTrans" cxnId="{62890F75-B369-4BDD-BF59-60D9EAB85C0C}">
      <dgm:prSet/>
      <dgm:spPr/>
      <dgm:t>
        <a:bodyPr/>
        <a:lstStyle/>
        <a:p>
          <a:endParaRPr lang="en-IN"/>
        </a:p>
      </dgm:t>
    </dgm:pt>
    <dgm:pt modelId="{11F3A5AD-AA1A-4711-81FD-8570FC7AE301}" type="sibTrans" cxnId="{62890F75-B369-4BDD-BF59-60D9EAB85C0C}">
      <dgm:prSet/>
      <dgm:spPr/>
      <dgm:t>
        <a:bodyPr/>
        <a:lstStyle/>
        <a:p>
          <a:endParaRPr lang="en-IN"/>
        </a:p>
      </dgm:t>
    </dgm:pt>
    <dgm:pt modelId="{CD51FBF2-A1ED-4501-9FC5-8D67F02F9BAD}">
      <dgm:prSet custT="1"/>
      <dgm:spPr/>
      <dgm:t>
        <a:bodyPr/>
        <a:lstStyle/>
        <a:p>
          <a:r>
            <a:rPr lang="en-IN" sz="2400" dirty="0"/>
            <a:t>General Formatting</a:t>
          </a:r>
        </a:p>
      </dgm:t>
    </dgm:pt>
    <dgm:pt modelId="{ADBDBEA6-590B-42CF-9C3C-D07D8AAA2CDB}" type="parTrans" cxnId="{27AA34DB-6A1F-4B4F-8811-719F54A2EBF1}">
      <dgm:prSet/>
      <dgm:spPr/>
      <dgm:t>
        <a:bodyPr/>
        <a:lstStyle/>
        <a:p>
          <a:endParaRPr lang="en-IN"/>
        </a:p>
      </dgm:t>
    </dgm:pt>
    <dgm:pt modelId="{3D742813-4B6C-4A56-A087-8649E241D078}" type="sibTrans" cxnId="{27AA34DB-6A1F-4B4F-8811-719F54A2EBF1}">
      <dgm:prSet/>
      <dgm:spPr/>
      <dgm:t>
        <a:bodyPr/>
        <a:lstStyle/>
        <a:p>
          <a:endParaRPr lang="en-IN"/>
        </a:p>
      </dgm:t>
    </dgm:pt>
    <dgm:pt modelId="{5793AAD9-8164-4CD1-A0BC-275C27462877}" type="pres">
      <dgm:prSet presAssocID="{A56190BC-CD65-456E-82E2-C124EFB4FA3B}" presName="hierChild1" presStyleCnt="0">
        <dgm:presLayoutVars>
          <dgm:orgChart val="1"/>
          <dgm:chPref val="1"/>
          <dgm:dir/>
          <dgm:animOne val="branch"/>
          <dgm:animLvl val="lvl"/>
          <dgm:resizeHandles/>
        </dgm:presLayoutVars>
      </dgm:prSet>
      <dgm:spPr/>
    </dgm:pt>
    <dgm:pt modelId="{2C2BB5AA-CE7B-4E59-99F3-E0F428614C18}" type="pres">
      <dgm:prSet presAssocID="{B51E9C54-AF20-48B9-9BE4-FDD70B35CBFE}" presName="hierRoot1" presStyleCnt="0">
        <dgm:presLayoutVars>
          <dgm:hierBranch val="init"/>
        </dgm:presLayoutVars>
      </dgm:prSet>
      <dgm:spPr/>
    </dgm:pt>
    <dgm:pt modelId="{9B046130-FE43-409C-A6E5-A6319A1729DA}" type="pres">
      <dgm:prSet presAssocID="{B51E9C54-AF20-48B9-9BE4-FDD70B35CBFE}" presName="rootComposite1" presStyleCnt="0"/>
      <dgm:spPr/>
    </dgm:pt>
    <dgm:pt modelId="{CDADF4F6-2B70-40B5-82CE-1E2D85BFB16B}" type="pres">
      <dgm:prSet presAssocID="{B51E9C54-AF20-48B9-9BE4-FDD70B35CBFE}" presName="rootText1" presStyleLbl="node0" presStyleIdx="0" presStyleCnt="1">
        <dgm:presLayoutVars>
          <dgm:chPref val="3"/>
        </dgm:presLayoutVars>
      </dgm:prSet>
      <dgm:spPr/>
    </dgm:pt>
    <dgm:pt modelId="{1ED9907D-D88B-42C6-94C3-6DD21FB62C0F}" type="pres">
      <dgm:prSet presAssocID="{B51E9C54-AF20-48B9-9BE4-FDD70B35CBFE}" presName="rootConnector1" presStyleLbl="node1" presStyleIdx="0" presStyleCnt="0"/>
      <dgm:spPr/>
    </dgm:pt>
    <dgm:pt modelId="{DB1BD803-3CB8-4BF5-BEED-AC2B87287C62}" type="pres">
      <dgm:prSet presAssocID="{B51E9C54-AF20-48B9-9BE4-FDD70B35CBFE}" presName="hierChild2" presStyleCnt="0"/>
      <dgm:spPr/>
    </dgm:pt>
    <dgm:pt modelId="{CD7CF41D-0C91-43DE-A5AA-164641021A99}" type="pres">
      <dgm:prSet presAssocID="{ADBDBEA6-590B-42CF-9C3C-D07D8AAA2CDB}" presName="Name37" presStyleLbl="parChTrans1D2" presStyleIdx="0" presStyleCnt="3"/>
      <dgm:spPr/>
    </dgm:pt>
    <dgm:pt modelId="{0F524CD3-949B-48A6-BF59-2AD8321A2430}" type="pres">
      <dgm:prSet presAssocID="{CD51FBF2-A1ED-4501-9FC5-8D67F02F9BAD}" presName="hierRoot2" presStyleCnt="0">
        <dgm:presLayoutVars>
          <dgm:hierBranch val="init"/>
        </dgm:presLayoutVars>
      </dgm:prSet>
      <dgm:spPr/>
    </dgm:pt>
    <dgm:pt modelId="{3387363E-8846-4F0E-B2AB-4B9FAE913E17}" type="pres">
      <dgm:prSet presAssocID="{CD51FBF2-A1ED-4501-9FC5-8D67F02F9BAD}" presName="rootComposite" presStyleCnt="0"/>
      <dgm:spPr/>
    </dgm:pt>
    <dgm:pt modelId="{108E4A50-27E3-42D6-8AE3-F12F546AE654}" type="pres">
      <dgm:prSet presAssocID="{CD51FBF2-A1ED-4501-9FC5-8D67F02F9BAD}" presName="rootText" presStyleLbl="node2" presStyleIdx="0" presStyleCnt="3">
        <dgm:presLayoutVars>
          <dgm:chPref val="3"/>
        </dgm:presLayoutVars>
      </dgm:prSet>
      <dgm:spPr/>
    </dgm:pt>
    <dgm:pt modelId="{725547B8-8BBD-4E04-9D7C-CD0C972F3C3A}" type="pres">
      <dgm:prSet presAssocID="{CD51FBF2-A1ED-4501-9FC5-8D67F02F9BAD}" presName="rootConnector" presStyleLbl="node2" presStyleIdx="0" presStyleCnt="3"/>
      <dgm:spPr/>
    </dgm:pt>
    <dgm:pt modelId="{AA89C4C8-5744-41FE-A179-BE5CB724F792}" type="pres">
      <dgm:prSet presAssocID="{CD51FBF2-A1ED-4501-9FC5-8D67F02F9BAD}" presName="hierChild4" presStyleCnt="0"/>
      <dgm:spPr/>
    </dgm:pt>
    <dgm:pt modelId="{68A568C2-015D-4FBD-A19C-ABCBCBB0E0B7}" type="pres">
      <dgm:prSet presAssocID="{CD51FBF2-A1ED-4501-9FC5-8D67F02F9BAD}" presName="hierChild5" presStyleCnt="0"/>
      <dgm:spPr/>
    </dgm:pt>
    <dgm:pt modelId="{F6FFBD9B-EDCF-4EFE-9195-EF0226E1501A}" type="pres">
      <dgm:prSet presAssocID="{C6392435-A049-425E-A5AF-33B5FF8A1380}" presName="Name37" presStyleLbl="parChTrans1D2" presStyleIdx="1" presStyleCnt="3"/>
      <dgm:spPr/>
    </dgm:pt>
    <dgm:pt modelId="{5E7F6F5F-0B15-48F8-8420-9FF30D64716D}" type="pres">
      <dgm:prSet presAssocID="{59074742-2717-452F-9C58-94A61C5F1618}" presName="hierRoot2" presStyleCnt="0">
        <dgm:presLayoutVars>
          <dgm:hierBranch val="init"/>
        </dgm:presLayoutVars>
      </dgm:prSet>
      <dgm:spPr/>
    </dgm:pt>
    <dgm:pt modelId="{9E70FA97-0BDA-48AE-B620-4AD631B3E4B5}" type="pres">
      <dgm:prSet presAssocID="{59074742-2717-452F-9C58-94A61C5F1618}" presName="rootComposite" presStyleCnt="0"/>
      <dgm:spPr/>
    </dgm:pt>
    <dgm:pt modelId="{A5ADA054-C43A-443D-A6DD-3A2E657F2A49}" type="pres">
      <dgm:prSet presAssocID="{59074742-2717-452F-9C58-94A61C5F1618}" presName="rootText" presStyleLbl="node2" presStyleIdx="1" presStyleCnt="3">
        <dgm:presLayoutVars>
          <dgm:chPref val="3"/>
        </dgm:presLayoutVars>
      </dgm:prSet>
      <dgm:spPr/>
    </dgm:pt>
    <dgm:pt modelId="{99B54225-B3F4-4937-AE4C-81E0F8E6758A}" type="pres">
      <dgm:prSet presAssocID="{59074742-2717-452F-9C58-94A61C5F1618}" presName="rootConnector" presStyleLbl="node2" presStyleIdx="1" presStyleCnt="3"/>
      <dgm:spPr/>
    </dgm:pt>
    <dgm:pt modelId="{9C1BB60F-420A-4E0B-A064-BAA72ECF4DFF}" type="pres">
      <dgm:prSet presAssocID="{59074742-2717-452F-9C58-94A61C5F1618}" presName="hierChild4" presStyleCnt="0"/>
      <dgm:spPr/>
    </dgm:pt>
    <dgm:pt modelId="{3BF97290-588B-43E3-8C3D-AAD4FC8DEE7E}" type="pres">
      <dgm:prSet presAssocID="{59074742-2717-452F-9C58-94A61C5F1618}" presName="hierChild5" presStyleCnt="0"/>
      <dgm:spPr/>
    </dgm:pt>
    <dgm:pt modelId="{118FAE22-E85A-4E79-BF24-BB13D367AFD7}" type="pres">
      <dgm:prSet presAssocID="{67EBB4B4-B880-414C-A4EA-ACB3469E338B}" presName="Name37" presStyleLbl="parChTrans1D2" presStyleIdx="2" presStyleCnt="3"/>
      <dgm:spPr/>
    </dgm:pt>
    <dgm:pt modelId="{7AA3F493-B87C-439E-8D83-435AF79C6E24}" type="pres">
      <dgm:prSet presAssocID="{40575E89-D004-48C2-A590-75524C820C5C}" presName="hierRoot2" presStyleCnt="0">
        <dgm:presLayoutVars>
          <dgm:hierBranch val="init"/>
        </dgm:presLayoutVars>
      </dgm:prSet>
      <dgm:spPr/>
    </dgm:pt>
    <dgm:pt modelId="{CD967CB8-341C-411F-83AB-554C530C5D19}" type="pres">
      <dgm:prSet presAssocID="{40575E89-D004-48C2-A590-75524C820C5C}" presName="rootComposite" presStyleCnt="0"/>
      <dgm:spPr/>
    </dgm:pt>
    <dgm:pt modelId="{EACBFD63-DC4E-42E1-BC9D-B8351AE93D5C}" type="pres">
      <dgm:prSet presAssocID="{40575E89-D004-48C2-A590-75524C820C5C}" presName="rootText" presStyleLbl="node2" presStyleIdx="2" presStyleCnt="3">
        <dgm:presLayoutVars>
          <dgm:chPref val="3"/>
        </dgm:presLayoutVars>
      </dgm:prSet>
      <dgm:spPr/>
    </dgm:pt>
    <dgm:pt modelId="{CA2C0E51-D4D1-4D66-AF36-96B6B375EC64}" type="pres">
      <dgm:prSet presAssocID="{40575E89-D004-48C2-A590-75524C820C5C}" presName="rootConnector" presStyleLbl="node2" presStyleIdx="2" presStyleCnt="3"/>
      <dgm:spPr/>
    </dgm:pt>
    <dgm:pt modelId="{D283C18E-7A79-482E-ACA9-E0FEBD00FB8B}" type="pres">
      <dgm:prSet presAssocID="{40575E89-D004-48C2-A590-75524C820C5C}" presName="hierChild4" presStyleCnt="0"/>
      <dgm:spPr/>
    </dgm:pt>
    <dgm:pt modelId="{96FAEF27-FBD1-405E-AC82-75F49F69DA1F}" type="pres">
      <dgm:prSet presAssocID="{40575E89-D004-48C2-A590-75524C820C5C}" presName="hierChild5" presStyleCnt="0"/>
      <dgm:spPr/>
    </dgm:pt>
    <dgm:pt modelId="{90836C09-BBA9-4F49-92F0-DC50D1F5D501}" type="pres">
      <dgm:prSet presAssocID="{B51E9C54-AF20-48B9-9BE4-FDD70B35CBFE}" presName="hierChild3" presStyleCnt="0"/>
      <dgm:spPr/>
    </dgm:pt>
  </dgm:ptLst>
  <dgm:cxnLst>
    <dgm:cxn modelId="{CACB1203-B5F4-4B91-9818-35E1566361B0}" type="presOf" srcId="{ADBDBEA6-590B-42CF-9C3C-D07D8AAA2CDB}" destId="{CD7CF41D-0C91-43DE-A5AA-164641021A99}" srcOrd="0" destOrd="0" presId="urn:microsoft.com/office/officeart/2005/8/layout/orgChart1"/>
    <dgm:cxn modelId="{3709FE03-91E6-468B-A511-A592B9E33C8D}" type="presOf" srcId="{40575E89-D004-48C2-A590-75524C820C5C}" destId="{EACBFD63-DC4E-42E1-BC9D-B8351AE93D5C}" srcOrd="0" destOrd="0" presId="urn:microsoft.com/office/officeart/2005/8/layout/orgChart1"/>
    <dgm:cxn modelId="{C97B9F1A-1B4B-4EF9-80D0-31C27119F6B2}" type="presOf" srcId="{B51E9C54-AF20-48B9-9BE4-FDD70B35CBFE}" destId="{1ED9907D-D88B-42C6-94C3-6DD21FB62C0F}" srcOrd="1" destOrd="0" presId="urn:microsoft.com/office/officeart/2005/8/layout/orgChart1"/>
    <dgm:cxn modelId="{20C2DB5E-9718-4957-9092-D2763F43E0F1}" type="presOf" srcId="{40575E89-D004-48C2-A590-75524C820C5C}" destId="{CA2C0E51-D4D1-4D66-AF36-96B6B375EC64}" srcOrd="1" destOrd="0" presId="urn:microsoft.com/office/officeart/2005/8/layout/orgChart1"/>
    <dgm:cxn modelId="{3388F76D-8425-42D4-92BA-E3397754575B}" type="presOf" srcId="{59074742-2717-452F-9C58-94A61C5F1618}" destId="{99B54225-B3F4-4937-AE4C-81E0F8E6758A}" srcOrd="1" destOrd="0" presId="urn:microsoft.com/office/officeart/2005/8/layout/orgChart1"/>
    <dgm:cxn modelId="{90695251-7EA6-4026-908C-E8A93CA01365}" type="presOf" srcId="{CD51FBF2-A1ED-4501-9FC5-8D67F02F9BAD}" destId="{108E4A50-27E3-42D6-8AE3-F12F546AE654}" srcOrd="0" destOrd="0" presId="urn:microsoft.com/office/officeart/2005/8/layout/orgChart1"/>
    <dgm:cxn modelId="{62890F75-B369-4BDD-BF59-60D9EAB85C0C}" srcId="{B51E9C54-AF20-48B9-9BE4-FDD70B35CBFE}" destId="{40575E89-D004-48C2-A590-75524C820C5C}" srcOrd="2" destOrd="0" parTransId="{67EBB4B4-B880-414C-A4EA-ACB3469E338B}" sibTransId="{11F3A5AD-AA1A-4711-81FD-8570FC7AE301}"/>
    <dgm:cxn modelId="{AEC1F97B-C335-461C-BB92-DC4954A6ADC5}" type="presOf" srcId="{59074742-2717-452F-9C58-94A61C5F1618}" destId="{A5ADA054-C43A-443D-A6DD-3A2E657F2A49}" srcOrd="0" destOrd="0" presId="urn:microsoft.com/office/officeart/2005/8/layout/orgChart1"/>
    <dgm:cxn modelId="{5F6E1D8E-CF2C-4A50-9EC2-040C729ADCDF}" srcId="{A56190BC-CD65-456E-82E2-C124EFB4FA3B}" destId="{B51E9C54-AF20-48B9-9BE4-FDD70B35CBFE}" srcOrd="0" destOrd="0" parTransId="{C2C3C468-A2E5-4AE2-8B00-3704ED32A9D3}" sibTransId="{AFEF78BA-C28A-4B22-B5BD-0764B38FCCF5}"/>
    <dgm:cxn modelId="{474EA19E-632E-4C96-BE7A-B45D2C4DE97F}" type="presOf" srcId="{A56190BC-CD65-456E-82E2-C124EFB4FA3B}" destId="{5793AAD9-8164-4CD1-A0BC-275C27462877}" srcOrd="0" destOrd="0" presId="urn:microsoft.com/office/officeart/2005/8/layout/orgChart1"/>
    <dgm:cxn modelId="{89BE5AB8-2946-46E4-A7EB-19FEB060AF0D}" type="presOf" srcId="{67EBB4B4-B880-414C-A4EA-ACB3469E338B}" destId="{118FAE22-E85A-4E79-BF24-BB13D367AFD7}" srcOrd="0" destOrd="0" presId="urn:microsoft.com/office/officeart/2005/8/layout/orgChart1"/>
    <dgm:cxn modelId="{567B3EC6-6DB6-4DC4-B908-B4A5C16053A6}" type="presOf" srcId="{C6392435-A049-425E-A5AF-33B5FF8A1380}" destId="{F6FFBD9B-EDCF-4EFE-9195-EF0226E1501A}" srcOrd="0" destOrd="0" presId="urn:microsoft.com/office/officeart/2005/8/layout/orgChart1"/>
    <dgm:cxn modelId="{56336DD3-9388-41A6-8491-6E959E8DEDB4}" type="presOf" srcId="{CD51FBF2-A1ED-4501-9FC5-8D67F02F9BAD}" destId="{725547B8-8BBD-4E04-9D7C-CD0C972F3C3A}" srcOrd="1" destOrd="0" presId="urn:microsoft.com/office/officeart/2005/8/layout/orgChart1"/>
    <dgm:cxn modelId="{27AA34DB-6A1F-4B4F-8811-719F54A2EBF1}" srcId="{B51E9C54-AF20-48B9-9BE4-FDD70B35CBFE}" destId="{CD51FBF2-A1ED-4501-9FC5-8D67F02F9BAD}" srcOrd="0" destOrd="0" parTransId="{ADBDBEA6-590B-42CF-9C3C-D07D8AAA2CDB}" sibTransId="{3D742813-4B6C-4A56-A087-8649E241D078}"/>
    <dgm:cxn modelId="{6DC07FE3-1EA8-40B7-AA84-42DDE844D9E0}" type="presOf" srcId="{B51E9C54-AF20-48B9-9BE4-FDD70B35CBFE}" destId="{CDADF4F6-2B70-40B5-82CE-1E2D85BFB16B}" srcOrd="0" destOrd="0" presId="urn:microsoft.com/office/officeart/2005/8/layout/orgChart1"/>
    <dgm:cxn modelId="{E3F73CEA-2C57-48D8-BC1E-60B7BFF234D1}" srcId="{B51E9C54-AF20-48B9-9BE4-FDD70B35CBFE}" destId="{59074742-2717-452F-9C58-94A61C5F1618}" srcOrd="1" destOrd="0" parTransId="{C6392435-A049-425E-A5AF-33B5FF8A1380}" sibTransId="{951A8235-D99C-4E40-B55A-4ED436046E6D}"/>
    <dgm:cxn modelId="{E593C6FF-D3B0-4BA1-85DF-0CA261D99757}" type="presParOf" srcId="{5793AAD9-8164-4CD1-A0BC-275C27462877}" destId="{2C2BB5AA-CE7B-4E59-99F3-E0F428614C18}" srcOrd="0" destOrd="0" presId="urn:microsoft.com/office/officeart/2005/8/layout/orgChart1"/>
    <dgm:cxn modelId="{1916F60D-EBE9-4830-B654-C24F0C9A94EF}" type="presParOf" srcId="{2C2BB5AA-CE7B-4E59-99F3-E0F428614C18}" destId="{9B046130-FE43-409C-A6E5-A6319A1729DA}" srcOrd="0" destOrd="0" presId="urn:microsoft.com/office/officeart/2005/8/layout/orgChart1"/>
    <dgm:cxn modelId="{EF6E6A0D-8056-4EDB-9843-8877AE3EA904}" type="presParOf" srcId="{9B046130-FE43-409C-A6E5-A6319A1729DA}" destId="{CDADF4F6-2B70-40B5-82CE-1E2D85BFB16B}" srcOrd="0" destOrd="0" presId="urn:microsoft.com/office/officeart/2005/8/layout/orgChart1"/>
    <dgm:cxn modelId="{9E3C417A-3E35-4A67-83C5-E7A380E2F460}" type="presParOf" srcId="{9B046130-FE43-409C-A6E5-A6319A1729DA}" destId="{1ED9907D-D88B-42C6-94C3-6DD21FB62C0F}" srcOrd="1" destOrd="0" presId="urn:microsoft.com/office/officeart/2005/8/layout/orgChart1"/>
    <dgm:cxn modelId="{978117C6-7D1F-4C15-AE74-2EC5DA7D4904}" type="presParOf" srcId="{2C2BB5AA-CE7B-4E59-99F3-E0F428614C18}" destId="{DB1BD803-3CB8-4BF5-BEED-AC2B87287C62}" srcOrd="1" destOrd="0" presId="urn:microsoft.com/office/officeart/2005/8/layout/orgChart1"/>
    <dgm:cxn modelId="{1C1BE552-C866-434D-99DE-B0E91D4150A8}" type="presParOf" srcId="{DB1BD803-3CB8-4BF5-BEED-AC2B87287C62}" destId="{CD7CF41D-0C91-43DE-A5AA-164641021A99}" srcOrd="0" destOrd="0" presId="urn:microsoft.com/office/officeart/2005/8/layout/orgChart1"/>
    <dgm:cxn modelId="{6063EDFE-00C3-4E00-9AD5-D866D917826B}" type="presParOf" srcId="{DB1BD803-3CB8-4BF5-BEED-AC2B87287C62}" destId="{0F524CD3-949B-48A6-BF59-2AD8321A2430}" srcOrd="1" destOrd="0" presId="urn:microsoft.com/office/officeart/2005/8/layout/orgChart1"/>
    <dgm:cxn modelId="{773F103E-A710-4548-9B5D-7A6893144CFD}" type="presParOf" srcId="{0F524CD3-949B-48A6-BF59-2AD8321A2430}" destId="{3387363E-8846-4F0E-B2AB-4B9FAE913E17}" srcOrd="0" destOrd="0" presId="urn:microsoft.com/office/officeart/2005/8/layout/orgChart1"/>
    <dgm:cxn modelId="{24048670-DEB0-4556-A3AA-86F2DA5FD5F5}" type="presParOf" srcId="{3387363E-8846-4F0E-B2AB-4B9FAE913E17}" destId="{108E4A50-27E3-42D6-8AE3-F12F546AE654}" srcOrd="0" destOrd="0" presId="urn:microsoft.com/office/officeart/2005/8/layout/orgChart1"/>
    <dgm:cxn modelId="{C9DD9F1F-87A1-4A95-BD03-BB3D72278671}" type="presParOf" srcId="{3387363E-8846-4F0E-B2AB-4B9FAE913E17}" destId="{725547B8-8BBD-4E04-9D7C-CD0C972F3C3A}" srcOrd="1" destOrd="0" presId="urn:microsoft.com/office/officeart/2005/8/layout/orgChart1"/>
    <dgm:cxn modelId="{9321B408-15FA-4D4E-9C04-738673635572}" type="presParOf" srcId="{0F524CD3-949B-48A6-BF59-2AD8321A2430}" destId="{AA89C4C8-5744-41FE-A179-BE5CB724F792}" srcOrd="1" destOrd="0" presId="urn:microsoft.com/office/officeart/2005/8/layout/orgChart1"/>
    <dgm:cxn modelId="{DF31660E-8AD5-4783-91A0-A50428B14BE5}" type="presParOf" srcId="{0F524CD3-949B-48A6-BF59-2AD8321A2430}" destId="{68A568C2-015D-4FBD-A19C-ABCBCBB0E0B7}" srcOrd="2" destOrd="0" presId="urn:microsoft.com/office/officeart/2005/8/layout/orgChart1"/>
    <dgm:cxn modelId="{811D629D-270A-459A-99A8-51001A95AAB1}" type="presParOf" srcId="{DB1BD803-3CB8-4BF5-BEED-AC2B87287C62}" destId="{F6FFBD9B-EDCF-4EFE-9195-EF0226E1501A}" srcOrd="2" destOrd="0" presId="urn:microsoft.com/office/officeart/2005/8/layout/orgChart1"/>
    <dgm:cxn modelId="{4B30C586-836E-4F0E-8DB2-4D043B2228F3}" type="presParOf" srcId="{DB1BD803-3CB8-4BF5-BEED-AC2B87287C62}" destId="{5E7F6F5F-0B15-48F8-8420-9FF30D64716D}" srcOrd="3" destOrd="0" presId="urn:microsoft.com/office/officeart/2005/8/layout/orgChart1"/>
    <dgm:cxn modelId="{CF2E8A88-F708-4B32-A173-388513FFCE6A}" type="presParOf" srcId="{5E7F6F5F-0B15-48F8-8420-9FF30D64716D}" destId="{9E70FA97-0BDA-48AE-B620-4AD631B3E4B5}" srcOrd="0" destOrd="0" presId="urn:microsoft.com/office/officeart/2005/8/layout/orgChart1"/>
    <dgm:cxn modelId="{40AA3426-F479-47BB-A417-07E51373E133}" type="presParOf" srcId="{9E70FA97-0BDA-48AE-B620-4AD631B3E4B5}" destId="{A5ADA054-C43A-443D-A6DD-3A2E657F2A49}" srcOrd="0" destOrd="0" presId="urn:microsoft.com/office/officeart/2005/8/layout/orgChart1"/>
    <dgm:cxn modelId="{5A0353A1-050E-497F-AA88-CDEFC848C9AD}" type="presParOf" srcId="{9E70FA97-0BDA-48AE-B620-4AD631B3E4B5}" destId="{99B54225-B3F4-4937-AE4C-81E0F8E6758A}" srcOrd="1" destOrd="0" presId="urn:microsoft.com/office/officeart/2005/8/layout/orgChart1"/>
    <dgm:cxn modelId="{5CE7F241-855D-4041-8A86-2504F48923EE}" type="presParOf" srcId="{5E7F6F5F-0B15-48F8-8420-9FF30D64716D}" destId="{9C1BB60F-420A-4E0B-A064-BAA72ECF4DFF}" srcOrd="1" destOrd="0" presId="urn:microsoft.com/office/officeart/2005/8/layout/orgChart1"/>
    <dgm:cxn modelId="{D11496D2-AB73-4F7C-A30B-A18742EFD604}" type="presParOf" srcId="{5E7F6F5F-0B15-48F8-8420-9FF30D64716D}" destId="{3BF97290-588B-43E3-8C3D-AAD4FC8DEE7E}" srcOrd="2" destOrd="0" presId="urn:microsoft.com/office/officeart/2005/8/layout/orgChart1"/>
    <dgm:cxn modelId="{4EE86E96-845D-4880-8309-C576E3A2A922}" type="presParOf" srcId="{DB1BD803-3CB8-4BF5-BEED-AC2B87287C62}" destId="{118FAE22-E85A-4E79-BF24-BB13D367AFD7}" srcOrd="4" destOrd="0" presId="urn:microsoft.com/office/officeart/2005/8/layout/orgChart1"/>
    <dgm:cxn modelId="{9CC30A12-8B25-4BC3-BAA6-3969629C471E}" type="presParOf" srcId="{DB1BD803-3CB8-4BF5-BEED-AC2B87287C62}" destId="{7AA3F493-B87C-439E-8D83-435AF79C6E24}" srcOrd="5" destOrd="0" presId="urn:microsoft.com/office/officeart/2005/8/layout/orgChart1"/>
    <dgm:cxn modelId="{8B85B4D7-E33F-4F12-BED4-3C91A3E46FDD}" type="presParOf" srcId="{7AA3F493-B87C-439E-8D83-435AF79C6E24}" destId="{CD967CB8-341C-411F-83AB-554C530C5D19}" srcOrd="0" destOrd="0" presId="urn:microsoft.com/office/officeart/2005/8/layout/orgChart1"/>
    <dgm:cxn modelId="{27284333-6FF2-4EB0-B7F9-E041557BC156}" type="presParOf" srcId="{CD967CB8-341C-411F-83AB-554C530C5D19}" destId="{EACBFD63-DC4E-42E1-BC9D-B8351AE93D5C}" srcOrd="0" destOrd="0" presId="urn:microsoft.com/office/officeart/2005/8/layout/orgChart1"/>
    <dgm:cxn modelId="{97682F5D-CC13-4743-BCE4-9E1167CC7517}" type="presParOf" srcId="{CD967CB8-341C-411F-83AB-554C530C5D19}" destId="{CA2C0E51-D4D1-4D66-AF36-96B6B375EC64}" srcOrd="1" destOrd="0" presId="urn:microsoft.com/office/officeart/2005/8/layout/orgChart1"/>
    <dgm:cxn modelId="{F1E56799-7042-44C0-810C-B0AA4170A5ED}" type="presParOf" srcId="{7AA3F493-B87C-439E-8D83-435AF79C6E24}" destId="{D283C18E-7A79-482E-ACA9-E0FEBD00FB8B}" srcOrd="1" destOrd="0" presId="urn:microsoft.com/office/officeart/2005/8/layout/orgChart1"/>
    <dgm:cxn modelId="{C04DD862-A01E-4440-B57A-281D52E46A4C}" type="presParOf" srcId="{7AA3F493-B87C-439E-8D83-435AF79C6E24}" destId="{96FAEF27-FBD1-405E-AC82-75F49F69DA1F}" srcOrd="2" destOrd="0" presId="urn:microsoft.com/office/officeart/2005/8/layout/orgChart1"/>
    <dgm:cxn modelId="{EE8194C5-B948-480B-AE32-94EBBBFD1933}" type="presParOf" srcId="{2C2BB5AA-CE7B-4E59-99F3-E0F428614C18}" destId="{90836C09-BBA9-4F49-92F0-DC50D1F5D50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56190BC-CD65-456E-82E2-C124EFB4FA3B}" type="doc">
      <dgm:prSet loTypeId="urn:microsoft.com/office/officeart/2009/3/layout/HorizontalOrganizationChart" loCatId="hierarchy" qsTypeId="urn:microsoft.com/office/officeart/2005/8/quickstyle/simple1" qsCatId="simple" csTypeId="urn:microsoft.com/office/officeart/2005/8/colors/colorful1" csCatId="colorful" phldr="1"/>
      <dgm:spPr/>
      <dgm:t>
        <a:bodyPr/>
        <a:lstStyle/>
        <a:p>
          <a:endParaRPr lang="en-IN"/>
        </a:p>
      </dgm:t>
    </dgm:pt>
    <dgm:pt modelId="{B51E9C54-AF20-48B9-9BE4-FDD70B35CBFE}">
      <dgm:prSet/>
      <dgm:spPr/>
      <dgm:t>
        <a:bodyPr/>
        <a:lstStyle/>
        <a:p>
          <a:r>
            <a:rPr lang="en-IN" dirty="0"/>
            <a:t>Data Formatting</a:t>
          </a:r>
        </a:p>
      </dgm:t>
    </dgm:pt>
    <dgm:pt modelId="{C2C3C468-A2E5-4AE2-8B00-3704ED32A9D3}" type="parTrans" cxnId="{5F6E1D8E-CF2C-4A50-9EC2-040C729ADCDF}">
      <dgm:prSet/>
      <dgm:spPr/>
      <dgm:t>
        <a:bodyPr/>
        <a:lstStyle/>
        <a:p>
          <a:endParaRPr lang="en-IN"/>
        </a:p>
      </dgm:t>
    </dgm:pt>
    <dgm:pt modelId="{AFEF78BA-C28A-4B22-B5BD-0764B38FCCF5}" type="sibTrans" cxnId="{5F6E1D8E-CF2C-4A50-9EC2-040C729ADCDF}">
      <dgm:prSet/>
      <dgm:spPr/>
      <dgm:t>
        <a:bodyPr/>
        <a:lstStyle/>
        <a:p>
          <a:endParaRPr lang="en-IN"/>
        </a:p>
      </dgm:t>
    </dgm:pt>
    <dgm:pt modelId="{59074742-2717-452F-9C58-94A61C5F1618}">
      <dgm:prSet/>
      <dgm:spPr/>
      <dgm:t>
        <a:bodyPr/>
        <a:lstStyle/>
        <a:p>
          <a:r>
            <a:rPr lang="en-IN" dirty="0"/>
            <a:t>Text Formatting</a:t>
          </a:r>
        </a:p>
      </dgm:t>
    </dgm:pt>
    <dgm:pt modelId="{C6392435-A049-425E-A5AF-33B5FF8A1380}" type="parTrans" cxnId="{E3F73CEA-2C57-48D8-BC1E-60B7BFF234D1}">
      <dgm:prSet/>
      <dgm:spPr/>
      <dgm:t>
        <a:bodyPr/>
        <a:lstStyle/>
        <a:p>
          <a:endParaRPr lang="en-IN"/>
        </a:p>
      </dgm:t>
    </dgm:pt>
    <dgm:pt modelId="{951A8235-D99C-4E40-B55A-4ED436046E6D}" type="sibTrans" cxnId="{E3F73CEA-2C57-48D8-BC1E-60B7BFF234D1}">
      <dgm:prSet/>
      <dgm:spPr/>
      <dgm:t>
        <a:bodyPr/>
        <a:lstStyle/>
        <a:p>
          <a:endParaRPr lang="en-IN"/>
        </a:p>
      </dgm:t>
    </dgm:pt>
    <dgm:pt modelId="{40575E89-D004-48C2-A590-75524C820C5C}">
      <dgm:prSet/>
      <dgm:spPr/>
      <dgm:t>
        <a:bodyPr/>
        <a:lstStyle/>
        <a:p>
          <a:r>
            <a:rPr lang="en-IN" dirty="0"/>
            <a:t>Number Formatting</a:t>
          </a:r>
        </a:p>
      </dgm:t>
    </dgm:pt>
    <dgm:pt modelId="{67EBB4B4-B880-414C-A4EA-ACB3469E338B}" type="parTrans" cxnId="{62890F75-B369-4BDD-BF59-60D9EAB85C0C}">
      <dgm:prSet/>
      <dgm:spPr/>
      <dgm:t>
        <a:bodyPr/>
        <a:lstStyle/>
        <a:p>
          <a:endParaRPr lang="en-IN"/>
        </a:p>
      </dgm:t>
    </dgm:pt>
    <dgm:pt modelId="{11F3A5AD-AA1A-4711-81FD-8570FC7AE301}" type="sibTrans" cxnId="{62890F75-B369-4BDD-BF59-60D9EAB85C0C}">
      <dgm:prSet/>
      <dgm:spPr/>
      <dgm:t>
        <a:bodyPr/>
        <a:lstStyle/>
        <a:p>
          <a:endParaRPr lang="en-IN"/>
        </a:p>
      </dgm:t>
    </dgm:pt>
    <dgm:pt modelId="{CD51FBF2-A1ED-4501-9FC5-8D67F02F9BAD}">
      <dgm:prSet/>
      <dgm:spPr>
        <a:solidFill>
          <a:srgbClr val="00B050"/>
        </a:solidFill>
      </dgm:spPr>
      <dgm:t>
        <a:bodyPr/>
        <a:lstStyle/>
        <a:p>
          <a:r>
            <a:rPr lang="en-IN"/>
            <a:t>General Formatting</a:t>
          </a:r>
        </a:p>
      </dgm:t>
    </dgm:pt>
    <dgm:pt modelId="{ADBDBEA6-590B-42CF-9C3C-D07D8AAA2CDB}" type="parTrans" cxnId="{27AA34DB-6A1F-4B4F-8811-719F54A2EBF1}">
      <dgm:prSet/>
      <dgm:spPr/>
      <dgm:t>
        <a:bodyPr/>
        <a:lstStyle/>
        <a:p>
          <a:endParaRPr lang="en-IN"/>
        </a:p>
      </dgm:t>
    </dgm:pt>
    <dgm:pt modelId="{3D742813-4B6C-4A56-A087-8649E241D078}" type="sibTrans" cxnId="{27AA34DB-6A1F-4B4F-8811-719F54A2EBF1}">
      <dgm:prSet/>
      <dgm:spPr/>
      <dgm:t>
        <a:bodyPr/>
        <a:lstStyle/>
        <a:p>
          <a:endParaRPr lang="en-IN"/>
        </a:p>
      </dgm:t>
    </dgm:pt>
    <dgm:pt modelId="{3A19B957-1041-40E1-A025-B6E7BB4457A9}" type="pres">
      <dgm:prSet presAssocID="{A56190BC-CD65-456E-82E2-C124EFB4FA3B}" presName="hierChild1" presStyleCnt="0">
        <dgm:presLayoutVars>
          <dgm:orgChart val="1"/>
          <dgm:chPref val="1"/>
          <dgm:dir/>
          <dgm:animOne val="branch"/>
          <dgm:animLvl val="lvl"/>
          <dgm:resizeHandles/>
        </dgm:presLayoutVars>
      </dgm:prSet>
      <dgm:spPr/>
    </dgm:pt>
    <dgm:pt modelId="{71E941D5-C2D7-4204-88BE-ADE0736D802F}" type="pres">
      <dgm:prSet presAssocID="{B51E9C54-AF20-48B9-9BE4-FDD70B35CBFE}" presName="hierRoot1" presStyleCnt="0">
        <dgm:presLayoutVars>
          <dgm:hierBranch val="init"/>
        </dgm:presLayoutVars>
      </dgm:prSet>
      <dgm:spPr/>
    </dgm:pt>
    <dgm:pt modelId="{EB4F2CFA-11BE-48C9-8FE7-F9AB9E540D1F}" type="pres">
      <dgm:prSet presAssocID="{B51E9C54-AF20-48B9-9BE4-FDD70B35CBFE}" presName="rootComposite1" presStyleCnt="0"/>
      <dgm:spPr/>
    </dgm:pt>
    <dgm:pt modelId="{CABA70AE-C1F1-4D82-B201-E554C8FC8B1F}" type="pres">
      <dgm:prSet presAssocID="{B51E9C54-AF20-48B9-9BE4-FDD70B35CBFE}" presName="rootText1" presStyleLbl="node0" presStyleIdx="0" presStyleCnt="1">
        <dgm:presLayoutVars>
          <dgm:chPref val="3"/>
        </dgm:presLayoutVars>
      </dgm:prSet>
      <dgm:spPr/>
    </dgm:pt>
    <dgm:pt modelId="{9C5950E4-F3DC-4B9B-9C09-89185688A1F4}" type="pres">
      <dgm:prSet presAssocID="{B51E9C54-AF20-48B9-9BE4-FDD70B35CBFE}" presName="rootConnector1" presStyleLbl="node1" presStyleIdx="0" presStyleCnt="0"/>
      <dgm:spPr/>
    </dgm:pt>
    <dgm:pt modelId="{09AE5FA9-E90F-452C-B922-C69A7251FB9F}" type="pres">
      <dgm:prSet presAssocID="{B51E9C54-AF20-48B9-9BE4-FDD70B35CBFE}" presName="hierChild2" presStyleCnt="0"/>
      <dgm:spPr/>
    </dgm:pt>
    <dgm:pt modelId="{05BC9505-3BF1-428D-9275-BDA6364A5469}" type="pres">
      <dgm:prSet presAssocID="{ADBDBEA6-590B-42CF-9C3C-D07D8AAA2CDB}" presName="Name64" presStyleLbl="parChTrans1D2" presStyleIdx="0" presStyleCnt="3"/>
      <dgm:spPr/>
    </dgm:pt>
    <dgm:pt modelId="{285E033E-3950-4498-9B39-C22133674471}" type="pres">
      <dgm:prSet presAssocID="{CD51FBF2-A1ED-4501-9FC5-8D67F02F9BAD}" presName="hierRoot2" presStyleCnt="0">
        <dgm:presLayoutVars>
          <dgm:hierBranch val="init"/>
        </dgm:presLayoutVars>
      </dgm:prSet>
      <dgm:spPr/>
    </dgm:pt>
    <dgm:pt modelId="{002CE9DD-AD66-441E-BA26-D8EE698C2310}" type="pres">
      <dgm:prSet presAssocID="{CD51FBF2-A1ED-4501-9FC5-8D67F02F9BAD}" presName="rootComposite" presStyleCnt="0"/>
      <dgm:spPr/>
    </dgm:pt>
    <dgm:pt modelId="{744741FB-E9DD-48C6-AE23-2B3797483F88}" type="pres">
      <dgm:prSet presAssocID="{CD51FBF2-A1ED-4501-9FC5-8D67F02F9BAD}" presName="rootText" presStyleLbl="node2" presStyleIdx="0" presStyleCnt="3">
        <dgm:presLayoutVars>
          <dgm:chPref val="3"/>
        </dgm:presLayoutVars>
      </dgm:prSet>
      <dgm:spPr/>
    </dgm:pt>
    <dgm:pt modelId="{AD3ECD03-BA0B-4C0B-B635-0DD34C5430B6}" type="pres">
      <dgm:prSet presAssocID="{CD51FBF2-A1ED-4501-9FC5-8D67F02F9BAD}" presName="rootConnector" presStyleLbl="node2" presStyleIdx="0" presStyleCnt="3"/>
      <dgm:spPr/>
    </dgm:pt>
    <dgm:pt modelId="{BEED6BEA-B813-4F17-A325-D91022002AEC}" type="pres">
      <dgm:prSet presAssocID="{CD51FBF2-A1ED-4501-9FC5-8D67F02F9BAD}" presName="hierChild4" presStyleCnt="0"/>
      <dgm:spPr/>
    </dgm:pt>
    <dgm:pt modelId="{EE96A3BE-954D-4FC0-8CDC-A1468CFA3DD2}" type="pres">
      <dgm:prSet presAssocID="{CD51FBF2-A1ED-4501-9FC5-8D67F02F9BAD}" presName="hierChild5" presStyleCnt="0"/>
      <dgm:spPr/>
    </dgm:pt>
    <dgm:pt modelId="{7455CF9C-7A0F-4FC6-8FE7-2557083A9C64}" type="pres">
      <dgm:prSet presAssocID="{C6392435-A049-425E-A5AF-33B5FF8A1380}" presName="Name64" presStyleLbl="parChTrans1D2" presStyleIdx="1" presStyleCnt="3"/>
      <dgm:spPr/>
    </dgm:pt>
    <dgm:pt modelId="{A51D1A37-A394-4DBB-B771-6B2B6C89FE5C}" type="pres">
      <dgm:prSet presAssocID="{59074742-2717-452F-9C58-94A61C5F1618}" presName="hierRoot2" presStyleCnt="0">
        <dgm:presLayoutVars>
          <dgm:hierBranch val="init"/>
        </dgm:presLayoutVars>
      </dgm:prSet>
      <dgm:spPr/>
    </dgm:pt>
    <dgm:pt modelId="{D20B0696-70DE-4FDB-96F5-F5914F2026A8}" type="pres">
      <dgm:prSet presAssocID="{59074742-2717-452F-9C58-94A61C5F1618}" presName="rootComposite" presStyleCnt="0"/>
      <dgm:spPr/>
    </dgm:pt>
    <dgm:pt modelId="{2E454D89-01A8-4817-840B-CC60EA5DA00C}" type="pres">
      <dgm:prSet presAssocID="{59074742-2717-452F-9C58-94A61C5F1618}" presName="rootText" presStyleLbl="node2" presStyleIdx="1" presStyleCnt="3">
        <dgm:presLayoutVars>
          <dgm:chPref val="3"/>
        </dgm:presLayoutVars>
      </dgm:prSet>
      <dgm:spPr/>
    </dgm:pt>
    <dgm:pt modelId="{CAFCA55A-06A3-4357-8A94-69040BFE5A20}" type="pres">
      <dgm:prSet presAssocID="{59074742-2717-452F-9C58-94A61C5F1618}" presName="rootConnector" presStyleLbl="node2" presStyleIdx="1" presStyleCnt="3"/>
      <dgm:spPr/>
    </dgm:pt>
    <dgm:pt modelId="{82D4CDB3-5ADA-4DCC-B336-63B814A9B83A}" type="pres">
      <dgm:prSet presAssocID="{59074742-2717-452F-9C58-94A61C5F1618}" presName="hierChild4" presStyleCnt="0"/>
      <dgm:spPr/>
    </dgm:pt>
    <dgm:pt modelId="{E5A85231-B55A-4D34-9CD2-4190FE354AFB}" type="pres">
      <dgm:prSet presAssocID="{59074742-2717-452F-9C58-94A61C5F1618}" presName="hierChild5" presStyleCnt="0"/>
      <dgm:spPr/>
    </dgm:pt>
    <dgm:pt modelId="{BB408C75-6D2E-4662-BAB8-57A6BEA8E4F6}" type="pres">
      <dgm:prSet presAssocID="{67EBB4B4-B880-414C-A4EA-ACB3469E338B}" presName="Name64" presStyleLbl="parChTrans1D2" presStyleIdx="2" presStyleCnt="3"/>
      <dgm:spPr/>
    </dgm:pt>
    <dgm:pt modelId="{6BADF9D5-471A-4C97-92B5-B11C5D002948}" type="pres">
      <dgm:prSet presAssocID="{40575E89-D004-48C2-A590-75524C820C5C}" presName="hierRoot2" presStyleCnt="0">
        <dgm:presLayoutVars>
          <dgm:hierBranch val="init"/>
        </dgm:presLayoutVars>
      </dgm:prSet>
      <dgm:spPr/>
    </dgm:pt>
    <dgm:pt modelId="{A562BAFD-720F-4C66-9C23-26D337E8DC7B}" type="pres">
      <dgm:prSet presAssocID="{40575E89-D004-48C2-A590-75524C820C5C}" presName="rootComposite" presStyleCnt="0"/>
      <dgm:spPr/>
    </dgm:pt>
    <dgm:pt modelId="{383DF773-3ACE-4197-B311-A12A89109F3C}" type="pres">
      <dgm:prSet presAssocID="{40575E89-D004-48C2-A590-75524C820C5C}" presName="rootText" presStyleLbl="node2" presStyleIdx="2" presStyleCnt="3">
        <dgm:presLayoutVars>
          <dgm:chPref val="3"/>
        </dgm:presLayoutVars>
      </dgm:prSet>
      <dgm:spPr/>
    </dgm:pt>
    <dgm:pt modelId="{4318EDC7-96F4-472C-B421-866E5062B28A}" type="pres">
      <dgm:prSet presAssocID="{40575E89-D004-48C2-A590-75524C820C5C}" presName="rootConnector" presStyleLbl="node2" presStyleIdx="2" presStyleCnt="3"/>
      <dgm:spPr/>
    </dgm:pt>
    <dgm:pt modelId="{7EC71C55-39EE-4EC6-947D-9846A91172D2}" type="pres">
      <dgm:prSet presAssocID="{40575E89-D004-48C2-A590-75524C820C5C}" presName="hierChild4" presStyleCnt="0"/>
      <dgm:spPr/>
    </dgm:pt>
    <dgm:pt modelId="{70FDEAB3-5B92-491A-BD42-1BB9831EB52B}" type="pres">
      <dgm:prSet presAssocID="{40575E89-D004-48C2-A590-75524C820C5C}" presName="hierChild5" presStyleCnt="0"/>
      <dgm:spPr/>
    </dgm:pt>
    <dgm:pt modelId="{53147C27-7E38-45D9-BCDF-8CCBECE787B8}" type="pres">
      <dgm:prSet presAssocID="{B51E9C54-AF20-48B9-9BE4-FDD70B35CBFE}" presName="hierChild3" presStyleCnt="0"/>
      <dgm:spPr/>
    </dgm:pt>
  </dgm:ptLst>
  <dgm:cxnLst>
    <dgm:cxn modelId="{AACCC72C-3D23-4C8E-8251-16408F3A2434}" type="presOf" srcId="{59074742-2717-452F-9C58-94A61C5F1618}" destId="{2E454D89-01A8-4817-840B-CC60EA5DA00C}" srcOrd="0" destOrd="0" presId="urn:microsoft.com/office/officeart/2009/3/layout/HorizontalOrganizationChart"/>
    <dgm:cxn modelId="{E1FCBF3B-AF67-4B96-AF91-B37E67363A10}" type="presOf" srcId="{B51E9C54-AF20-48B9-9BE4-FDD70B35CBFE}" destId="{CABA70AE-C1F1-4D82-B201-E554C8FC8B1F}" srcOrd="0" destOrd="0" presId="urn:microsoft.com/office/officeart/2009/3/layout/HorizontalOrganizationChart"/>
    <dgm:cxn modelId="{42ED3A3D-EDD2-4B14-9E07-BC36A3E80D74}" type="presOf" srcId="{CD51FBF2-A1ED-4501-9FC5-8D67F02F9BAD}" destId="{744741FB-E9DD-48C6-AE23-2B3797483F88}" srcOrd="0" destOrd="0" presId="urn:microsoft.com/office/officeart/2009/3/layout/HorizontalOrganizationChart"/>
    <dgm:cxn modelId="{4D154350-6B6E-4DE5-BDD2-F2A73877FAF3}" type="presOf" srcId="{40575E89-D004-48C2-A590-75524C820C5C}" destId="{4318EDC7-96F4-472C-B421-866E5062B28A}" srcOrd="1" destOrd="0" presId="urn:microsoft.com/office/officeart/2009/3/layout/HorizontalOrganizationChart"/>
    <dgm:cxn modelId="{7E548C71-211A-4169-AAE9-8C9785DEAAF5}" type="presOf" srcId="{40575E89-D004-48C2-A590-75524C820C5C}" destId="{383DF773-3ACE-4197-B311-A12A89109F3C}" srcOrd="0" destOrd="0" presId="urn:microsoft.com/office/officeart/2009/3/layout/HorizontalOrganizationChart"/>
    <dgm:cxn modelId="{02749A73-A1EF-4237-99B6-8BD0CD473561}" type="presOf" srcId="{ADBDBEA6-590B-42CF-9C3C-D07D8AAA2CDB}" destId="{05BC9505-3BF1-428D-9275-BDA6364A5469}" srcOrd="0" destOrd="0" presId="urn:microsoft.com/office/officeart/2009/3/layout/HorizontalOrganizationChart"/>
    <dgm:cxn modelId="{62890F75-B369-4BDD-BF59-60D9EAB85C0C}" srcId="{B51E9C54-AF20-48B9-9BE4-FDD70B35CBFE}" destId="{40575E89-D004-48C2-A590-75524C820C5C}" srcOrd="2" destOrd="0" parTransId="{67EBB4B4-B880-414C-A4EA-ACB3469E338B}" sibTransId="{11F3A5AD-AA1A-4711-81FD-8570FC7AE301}"/>
    <dgm:cxn modelId="{5F6E1D8E-CF2C-4A50-9EC2-040C729ADCDF}" srcId="{A56190BC-CD65-456E-82E2-C124EFB4FA3B}" destId="{B51E9C54-AF20-48B9-9BE4-FDD70B35CBFE}" srcOrd="0" destOrd="0" parTransId="{C2C3C468-A2E5-4AE2-8B00-3704ED32A9D3}" sibTransId="{AFEF78BA-C28A-4B22-B5BD-0764B38FCCF5}"/>
    <dgm:cxn modelId="{186766B6-4632-4740-BE5B-537A26772823}" type="presOf" srcId="{67EBB4B4-B880-414C-A4EA-ACB3469E338B}" destId="{BB408C75-6D2E-4662-BAB8-57A6BEA8E4F6}" srcOrd="0" destOrd="0" presId="urn:microsoft.com/office/officeart/2009/3/layout/HorizontalOrganizationChart"/>
    <dgm:cxn modelId="{DA8969BE-363B-4A41-A0AB-69FB6E428A20}" type="presOf" srcId="{B51E9C54-AF20-48B9-9BE4-FDD70B35CBFE}" destId="{9C5950E4-F3DC-4B9B-9C09-89185688A1F4}" srcOrd="1" destOrd="0" presId="urn:microsoft.com/office/officeart/2009/3/layout/HorizontalOrganizationChart"/>
    <dgm:cxn modelId="{8E5029D2-FC6D-4332-A290-2072C5EC7337}" type="presOf" srcId="{59074742-2717-452F-9C58-94A61C5F1618}" destId="{CAFCA55A-06A3-4357-8A94-69040BFE5A20}" srcOrd="1" destOrd="0" presId="urn:microsoft.com/office/officeart/2009/3/layout/HorizontalOrganizationChart"/>
    <dgm:cxn modelId="{27AA34DB-6A1F-4B4F-8811-719F54A2EBF1}" srcId="{B51E9C54-AF20-48B9-9BE4-FDD70B35CBFE}" destId="{CD51FBF2-A1ED-4501-9FC5-8D67F02F9BAD}" srcOrd="0" destOrd="0" parTransId="{ADBDBEA6-590B-42CF-9C3C-D07D8AAA2CDB}" sibTransId="{3D742813-4B6C-4A56-A087-8649E241D078}"/>
    <dgm:cxn modelId="{E3F73CEA-2C57-48D8-BC1E-60B7BFF234D1}" srcId="{B51E9C54-AF20-48B9-9BE4-FDD70B35CBFE}" destId="{59074742-2717-452F-9C58-94A61C5F1618}" srcOrd="1" destOrd="0" parTransId="{C6392435-A049-425E-A5AF-33B5FF8A1380}" sibTransId="{951A8235-D99C-4E40-B55A-4ED436046E6D}"/>
    <dgm:cxn modelId="{C42288F1-B30A-4E5C-9AC0-8F280DDBC27F}" type="presOf" srcId="{A56190BC-CD65-456E-82E2-C124EFB4FA3B}" destId="{3A19B957-1041-40E1-A025-B6E7BB4457A9}" srcOrd="0" destOrd="0" presId="urn:microsoft.com/office/officeart/2009/3/layout/HorizontalOrganizationChart"/>
    <dgm:cxn modelId="{F68A56F3-524B-462C-919A-2EF957787F07}" type="presOf" srcId="{CD51FBF2-A1ED-4501-9FC5-8D67F02F9BAD}" destId="{AD3ECD03-BA0B-4C0B-B635-0DD34C5430B6}" srcOrd="1" destOrd="0" presId="urn:microsoft.com/office/officeart/2009/3/layout/HorizontalOrganizationChart"/>
    <dgm:cxn modelId="{7AC8F2F7-7626-4C38-962A-5F3FC2A218CE}" type="presOf" srcId="{C6392435-A049-425E-A5AF-33B5FF8A1380}" destId="{7455CF9C-7A0F-4FC6-8FE7-2557083A9C64}" srcOrd="0" destOrd="0" presId="urn:microsoft.com/office/officeart/2009/3/layout/HorizontalOrganizationChart"/>
    <dgm:cxn modelId="{C748EA20-FE25-4DB7-814D-3D7FF4CD8981}" type="presParOf" srcId="{3A19B957-1041-40E1-A025-B6E7BB4457A9}" destId="{71E941D5-C2D7-4204-88BE-ADE0736D802F}" srcOrd="0" destOrd="0" presId="urn:microsoft.com/office/officeart/2009/3/layout/HorizontalOrganizationChart"/>
    <dgm:cxn modelId="{FF7C5AFC-50D4-4620-BC20-52FA7D0C8C9F}" type="presParOf" srcId="{71E941D5-C2D7-4204-88BE-ADE0736D802F}" destId="{EB4F2CFA-11BE-48C9-8FE7-F9AB9E540D1F}" srcOrd="0" destOrd="0" presId="urn:microsoft.com/office/officeart/2009/3/layout/HorizontalOrganizationChart"/>
    <dgm:cxn modelId="{194885DB-A829-4014-B3CA-5E3B516CE9CB}" type="presParOf" srcId="{EB4F2CFA-11BE-48C9-8FE7-F9AB9E540D1F}" destId="{CABA70AE-C1F1-4D82-B201-E554C8FC8B1F}" srcOrd="0" destOrd="0" presId="urn:microsoft.com/office/officeart/2009/3/layout/HorizontalOrganizationChart"/>
    <dgm:cxn modelId="{CA3618CC-15D6-407A-B677-6123188005D9}" type="presParOf" srcId="{EB4F2CFA-11BE-48C9-8FE7-F9AB9E540D1F}" destId="{9C5950E4-F3DC-4B9B-9C09-89185688A1F4}" srcOrd="1" destOrd="0" presId="urn:microsoft.com/office/officeart/2009/3/layout/HorizontalOrganizationChart"/>
    <dgm:cxn modelId="{1CBABFF8-3162-4F32-919E-26BB01D51FED}" type="presParOf" srcId="{71E941D5-C2D7-4204-88BE-ADE0736D802F}" destId="{09AE5FA9-E90F-452C-B922-C69A7251FB9F}" srcOrd="1" destOrd="0" presId="urn:microsoft.com/office/officeart/2009/3/layout/HorizontalOrganizationChart"/>
    <dgm:cxn modelId="{36DD48D8-B5B2-4014-ACD2-F2CD4A3F3ED4}" type="presParOf" srcId="{09AE5FA9-E90F-452C-B922-C69A7251FB9F}" destId="{05BC9505-3BF1-428D-9275-BDA6364A5469}" srcOrd="0" destOrd="0" presId="urn:microsoft.com/office/officeart/2009/3/layout/HorizontalOrganizationChart"/>
    <dgm:cxn modelId="{90F951DC-2374-447E-9D15-C9D0828EF34D}" type="presParOf" srcId="{09AE5FA9-E90F-452C-B922-C69A7251FB9F}" destId="{285E033E-3950-4498-9B39-C22133674471}" srcOrd="1" destOrd="0" presId="urn:microsoft.com/office/officeart/2009/3/layout/HorizontalOrganizationChart"/>
    <dgm:cxn modelId="{F0871C13-6627-4D96-B2F7-C3036AE24003}" type="presParOf" srcId="{285E033E-3950-4498-9B39-C22133674471}" destId="{002CE9DD-AD66-441E-BA26-D8EE698C2310}" srcOrd="0" destOrd="0" presId="urn:microsoft.com/office/officeart/2009/3/layout/HorizontalOrganizationChart"/>
    <dgm:cxn modelId="{2A1F0949-A3C2-455D-954B-00157D89CCFB}" type="presParOf" srcId="{002CE9DD-AD66-441E-BA26-D8EE698C2310}" destId="{744741FB-E9DD-48C6-AE23-2B3797483F88}" srcOrd="0" destOrd="0" presId="urn:microsoft.com/office/officeart/2009/3/layout/HorizontalOrganizationChart"/>
    <dgm:cxn modelId="{028C6E32-ADBD-4E49-ABC2-9112F32AC9A8}" type="presParOf" srcId="{002CE9DD-AD66-441E-BA26-D8EE698C2310}" destId="{AD3ECD03-BA0B-4C0B-B635-0DD34C5430B6}" srcOrd="1" destOrd="0" presId="urn:microsoft.com/office/officeart/2009/3/layout/HorizontalOrganizationChart"/>
    <dgm:cxn modelId="{E49AA7AE-8CC3-4FD3-9E34-B5D96C7C3A5B}" type="presParOf" srcId="{285E033E-3950-4498-9B39-C22133674471}" destId="{BEED6BEA-B813-4F17-A325-D91022002AEC}" srcOrd="1" destOrd="0" presId="urn:microsoft.com/office/officeart/2009/3/layout/HorizontalOrganizationChart"/>
    <dgm:cxn modelId="{89DF572F-CDA2-4E1F-8B4C-44235102FDBD}" type="presParOf" srcId="{285E033E-3950-4498-9B39-C22133674471}" destId="{EE96A3BE-954D-4FC0-8CDC-A1468CFA3DD2}" srcOrd="2" destOrd="0" presId="urn:microsoft.com/office/officeart/2009/3/layout/HorizontalOrganizationChart"/>
    <dgm:cxn modelId="{69E457ED-F28C-4CA9-9341-EC5334CFD180}" type="presParOf" srcId="{09AE5FA9-E90F-452C-B922-C69A7251FB9F}" destId="{7455CF9C-7A0F-4FC6-8FE7-2557083A9C64}" srcOrd="2" destOrd="0" presId="urn:microsoft.com/office/officeart/2009/3/layout/HorizontalOrganizationChart"/>
    <dgm:cxn modelId="{FA6859DA-45DD-4409-8819-7983AB873356}" type="presParOf" srcId="{09AE5FA9-E90F-452C-B922-C69A7251FB9F}" destId="{A51D1A37-A394-4DBB-B771-6B2B6C89FE5C}" srcOrd="3" destOrd="0" presId="urn:microsoft.com/office/officeart/2009/3/layout/HorizontalOrganizationChart"/>
    <dgm:cxn modelId="{6B7C25AE-9FBB-431F-9200-ABF0708F3DD6}" type="presParOf" srcId="{A51D1A37-A394-4DBB-B771-6B2B6C89FE5C}" destId="{D20B0696-70DE-4FDB-96F5-F5914F2026A8}" srcOrd="0" destOrd="0" presId="urn:microsoft.com/office/officeart/2009/3/layout/HorizontalOrganizationChart"/>
    <dgm:cxn modelId="{F6D0F24A-4A41-46AD-B888-501E8CD5C844}" type="presParOf" srcId="{D20B0696-70DE-4FDB-96F5-F5914F2026A8}" destId="{2E454D89-01A8-4817-840B-CC60EA5DA00C}" srcOrd="0" destOrd="0" presId="urn:microsoft.com/office/officeart/2009/3/layout/HorizontalOrganizationChart"/>
    <dgm:cxn modelId="{FA1216D0-0D04-4C1F-8F4A-E358E4E511E0}" type="presParOf" srcId="{D20B0696-70DE-4FDB-96F5-F5914F2026A8}" destId="{CAFCA55A-06A3-4357-8A94-69040BFE5A20}" srcOrd="1" destOrd="0" presId="urn:microsoft.com/office/officeart/2009/3/layout/HorizontalOrganizationChart"/>
    <dgm:cxn modelId="{BA3E5193-F15C-486B-AF92-A1CF7BDFD607}" type="presParOf" srcId="{A51D1A37-A394-4DBB-B771-6B2B6C89FE5C}" destId="{82D4CDB3-5ADA-4DCC-B336-63B814A9B83A}" srcOrd="1" destOrd="0" presId="urn:microsoft.com/office/officeart/2009/3/layout/HorizontalOrganizationChart"/>
    <dgm:cxn modelId="{F75D25AD-25DA-43A6-9399-16058802FD80}" type="presParOf" srcId="{A51D1A37-A394-4DBB-B771-6B2B6C89FE5C}" destId="{E5A85231-B55A-4D34-9CD2-4190FE354AFB}" srcOrd="2" destOrd="0" presId="urn:microsoft.com/office/officeart/2009/3/layout/HorizontalOrganizationChart"/>
    <dgm:cxn modelId="{04A2E13F-D49D-4321-97D3-215ED4C3D70F}" type="presParOf" srcId="{09AE5FA9-E90F-452C-B922-C69A7251FB9F}" destId="{BB408C75-6D2E-4662-BAB8-57A6BEA8E4F6}" srcOrd="4" destOrd="0" presId="urn:microsoft.com/office/officeart/2009/3/layout/HorizontalOrganizationChart"/>
    <dgm:cxn modelId="{E1906A3A-D85D-4767-92E8-1EE9F677D6B2}" type="presParOf" srcId="{09AE5FA9-E90F-452C-B922-C69A7251FB9F}" destId="{6BADF9D5-471A-4C97-92B5-B11C5D002948}" srcOrd="5" destOrd="0" presId="urn:microsoft.com/office/officeart/2009/3/layout/HorizontalOrganizationChart"/>
    <dgm:cxn modelId="{77E5C5CD-DECC-4E6F-A8E1-4C3A7017962A}" type="presParOf" srcId="{6BADF9D5-471A-4C97-92B5-B11C5D002948}" destId="{A562BAFD-720F-4C66-9C23-26D337E8DC7B}" srcOrd="0" destOrd="0" presId="urn:microsoft.com/office/officeart/2009/3/layout/HorizontalOrganizationChart"/>
    <dgm:cxn modelId="{F2D9F849-2876-48BB-A733-AD3D8166730B}" type="presParOf" srcId="{A562BAFD-720F-4C66-9C23-26D337E8DC7B}" destId="{383DF773-3ACE-4197-B311-A12A89109F3C}" srcOrd="0" destOrd="0" presId="urn:microsoft.com/office/officeart/2009/3/layout/HorizontalOrganizationChart"/>
    <dgm:cxn modelId="{1153FCF1-9F03-420B-B2AE-D2F56327F13A}" type="presParOf" srcId="{A562BAFD-720F-4C66-9C23-26D337E8DC7B}" destId="{4318EDC7-96F4-472C-B421-866E5062B28A}" srcOrd="1" destOrd="0" presId="urn:microsoft.com/office/officeart/2009/3/layout/HorizontalOrganizationChart"/>
    <dgm:cxn modelId="{457CE084-DE3D-486D-9C9B-FCD2372A11FD}" type="presParOf" srcId="{6BADF9D5-471A-4C97-92B5-B11C5D002948}" destId="{7EC71C55-39EE-4EC6-947D-9846A91172D2}" srcOrd="1" destOrd="0" presId="urn:microsoft.com/office/officeart/2009/3/layout/HorizontalOrganizationChart"/>
    <dgm:cxn modelId="{D79B3466-BD75-4851-B606-5E17B2CF0FCA}" type="presParOf" srcId="{6BADF9D5-471A-4C97-92B5-B11C5D002948}" destId="{70FDEAB3-5B92-491A-BD42-1BB9831EB52B}" srcOrd="2" destOrd="0" presId="urn:microsoft.com/office/officeart/2009/3/layout/HorizontalOrganizationChart"/>
    <dgm:cxn modelId="{0E2DCAA0-CD1E-4941-9F60-72AD660F3BD7}" type="presParOf" srcId="{71E941D5-C2D7-4204-88BE-ADE0736D802F}" destId="{53147C27-7E38-45D9-BCDF-8CCBECE787B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56190BC-CD65-456E-82E2-C124EFB4FA3B}" type="doc">
      <dgm:prSet loTypeId="urn:microsoft.com/office/officeart/2009/3/layout/HorizontalOrganizationChart" loCatId="hierarchy" qsTypeId="urn:microsoft.com/office/officeart/2005/8/quickstyle/simple1" qsCatId="simple" csTypeId="urn:microsoft.com/office/officeart/2005/8/colors/colorful1" csCatId="colorful" phldr="1"/>
      <dgm:spPr/>
      <dgm:t>
        <a:bodyPr/>
        <a:lstStyle/>
        <a:p>
          <a:endParaRPr lang="en-IN"/>
        </a:p>
      </dgm:t>
    </dgm:pt>
    <dgm:pt modelId="{B51E9C54-AF20-48B9-9BE4-FDD70B35CBFE}">
      <dgm:prSet/>
      <dgm:spPr/>
      <dgm:t>
        <a:bodyPr/>
        <a:lstStyle/>
        <a:p>
          <a:r>
            <a:rPr lang="en-IN" dirty="0"/>
            <a:t>Data Formatting</a:t>
          </a:r>
        </a:p>
      </dgm:t>
    </dgm:pt>
    <dgm:pt modelId="{C2C3C468-A2E5-4AE2-8B00-3704ED32A9D3}" type="parTrans" cxnId="{5F6E1D8E-CF2C-4A50-9EC2-040C729ADCDF}">
      <dgm:prSet/>
      <dgm:spPr/>
      <dgm:t>
        <a:bodyPr/>
        <a:lstStyle/>
        <a:p>
          <a:endParaRPr lang="en-IN"/>
        </a:p>
      </dgm:t>
    </dgm:pt>
    <dgm:pt modelId="{AFEF78BA-C28A-4B22-B5BD-0764B38FCCF5}" type="sibTrans" cxnId="{5F6E1D8E-CF2C-4A50-9EC2-040C729ADCDF}">
      <dgm:prSet/>
      <dgm:spPr/>
      <dgm:t>
        <a:bodyPr/>
        <a:lstStyle/>
        <a:p>
          <a:endParaRPr lang="en-IN"/>
        </a:p>
      </dgm:t>
    </dgm:pt>
    <dgm:pt modelId="{59074742-2717-452F-9C58-94A61C5F1618}">
      <dgm:prSet custT="1"/>
      <dgm:spPr>
        <a:solidFill>
          <a:srgbClr val="00B050"/>
        </a:solidFill>
        <a:ln w="12700" cap="flat" cmpd="sng" algn="ctr">
          <a:solidFill>
            <a:prstClr val="white">
              <a:hueOff val="0"/>
              <a:satOff val="0"/>
              <a:lumOff val="0"/>
              <a:alphaOff val="0"/>
            </a:prstClr>
          </a:solidFill>
          <a:prstDash val="solid"/>
          <a:miter lim="800000"/>
        </a:ln>
        <a:effectLst/>
      </dgm:spPr>
      <dgm:t>
        <a:bodyPr spcFirstLastPara="0" vert="horz" wrap="square" lIns="14605" tIns="14605" rIns="14605" bIns="14605" numCol="1" spcCol="1270" anchor="ctr" anchorCtr="0"/>
        <a:lstStyle/>
        <a:p>
          <a:pPr marL="0" lvl="0" indent="0" algn="ctr" defTabSz="1022350">
            <a:lnSpc>
              <a:spcPct val="90000"/>
            </a:lnSpc>
            <a:spcBef>
              <a:spcPct val="0"/>
            </a:spcBef>
            <a:spcAft>
              <a:spcPct val="35000"/>
            </a:spcAft>
            <a:buNone/>
          </a:pPr>
          <a:r>
            <a:rPr lang="en-IN" sz="2300" kern="1200" dirty="0">
              <a:solidFill>
                <a:prstClr val="white"/>
              </a:solidFill>
              <a:latin typeface="Calibri" panose="020F0502020204030204"/>
              <a:ea typeface="+mn-ea"/>
              <a:cs typeface="+mn-cs"/>
            </a:rPr>
            <a:t>Text Formatting</a:t>
          </a:r>
        </a:p>
      </dgm:t>
    </dgm:pt>
    <dgm:pt modelId="{C6392435-A049-425E-A5AF-33B5FF8A1380}" type="parTrans" cxnId="{E3F73CEA-2C57-48D8-BC1E-60B7BFF234D1}">
      <dgm:prSet/>
      <dgm:spPr/>
      <dgm:t>
        <a:bodyPr/>
        <a:lstStyle/>
        <a:p>
          <a:endParaRPr lang="en-IN"/>
        </a:p>
      </dgm:t>
    </dgm:pt>
    <dgm:pt modelId="{951A8235-D99C-4E40-B55A-4ED436046E6D}" type="sibTrans" cxnId="{E3F73CEA-2C57-48D8-BC1E-60B7BFF234D1}">
      <dgm:prSet/>
      <dgm:spPr/>
      <dgm:t>
        <a:bodyPr/>
        <a:lstStyle/>
        <a:p>
          <a:endParaRPr lang="en-IN"/>
        </a:p>
      </dgm:t>
    </dgm:pt>
    <dgm:pt modelId="{40575E89-D004-48C2-A590-75524C820C5C}">
      <dgm:prSet/>
      <dgm:spPr/>
      <dgm:t>
        <a:bodyPr/>
        <a:lstStyle/>
        <a:p>
          <a:r>
            <a:rPr lang="en-IN" dirty="0"/>
            <a:t>Number Formatting</a:t>
          </a:r>
        </a:p>
      </dgm:t>
    </dgm:pt>
    <dgm:pt modelId="{67EBB4B4-B880-414C-A4EA-ACB3469E338B}" type="parTrans" cxnId="{62890F75-B369-4BDD-BF59-60D9EAB85C0C}">
      <dgm:prSet/>
      <dgm:spPr/>
      <dgm:t>
        <a:bodyPr/>
        <a:lstStyle/>
        <a:p>
          <a:endParaRPr lang="en-IN"/>
        </a:p>
      </dgm:t>
    </dgm:pt>
    <dgm:pt modelId="{11F3A5AD-AA1A-4711-81FD-8570FC7AE301}" type="sibTrans" cxnId="{62890F75-B369-4BDD-BF59-60D9EAB85C0C}">
      <dgm:prSet/>
      <dgm:spPr/>
      <dgm:t>
        <a:bodyPr/>
        <a:lstStyle/>
        <a:p>
          <a:endParaRPr lang="en-IN"/>
        </a:p>
      </dgm:t>
    </dgm:pt>
    <dgm:pt modelId="{CD51FBF2-A1ED-4501-9FC5-8D67F02F9BAD}">
      <dgm:prSet/>
      <dgm:spPr>
        <a:solidFill>
          <a:srgbClr val="ED7D31">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4605" tIns="14605" rIns="14605" bIns="14605" numCol="1" spcCol="1270" anchor="ctr" anchorCtr="0"/>
        <a:lstStyle/>
        <a:p>
          <a:r>
            <a:rPr lang="en-IN" dirty="0"/>
            <a:t>General Formatting</a:t>
          </a:r>
        </a:p>
      </dgm:t>
    </dgm:pt>
    <dgm:pt modelId="{ADBDBEA6-590B-42CF-9C3C-D07D8AAA2CDB}" type="parTrans" cxnId="{27AA34DB-6A1F-4B4F-8811-719F54A2EBF1}">
      <dgm:prSet/>
      <dgm:spPr/>
      <dgm:t>
        <a:bodyPr/>
        <a:lstStyle/>
        <a:p>
          <a:endParaRPr lang="en-IN"/>
        </a:p>
      </dgm:t>
    </dgm:pt>
    <dgm:pt modelId="{3D742813-4B6C-4A56-A087-8649E241D078}" type="sibTrans" cxnId="{27AA34DB-6A1F-4B4F-8811-719F54A2EBF1}">
      <dgm:prSet/>
      <dgm:spPr/>
      <dgm:t>
        <a:bodyPr/>
        <a:lstStyle/>
        <a:p>
          <a:endParaRPr lang="en-IN"/>
        </a:p>
      </dgm:t>
    </dgm:pt>
    <dgm:pt modelId="{3A19B957-1041-40E1-A025-B6E7BB4457A9}" type="pres">
      <dgm:prSet presAssocID="{A56190BC-CD65-456E-82E2-C124EFB4FA3B}" presName="hierChild1" presStyleCnt="0">
        <dgm:presLayoutVars>
          <dgm:orgChart val="1"/>
          <dgm:chPref val="1"/>
          <dgm:dir/>
          <dgm:animOne val="branch"/>
          <dgm:animLvl val="lvl"/>
          <dgm:resizeHandles/>
        </dgm:presLayoutVars>
      </dgm:prSet>
      <dgm:spPr/>
    </dgm:pt>
    <dgm:pt modelId="{71E941D5-C2D7-4204-88BE-ADE0736D802F}" type="pres">
      <dgm:prSet presAssocID="{B51E9C54-AF20-48B9-9BE4-FDD70B35CBFE}" presName="hierRoot1" presStyleCnt="0">
        <dgm:presLayoutVars>
          <dgm:hierBranch val="init"/>
        </dgm:presLayoutVars>
      </dgm:prSet>
      <dgm:spPr/>
    </dgm:pt>
    <dgm:pt modelId="{EB4F2CFA-11BE-48C9-8FE7-F9AB9E540D1F}" type="pres">
      <dgm:prSet presAssocID="{B51E9C54-AF20-48B9-9BE4-FDD70B35CBFE}" presName="rootComposite1" presStyleCnt="0"/>
      <dgm:spPr/>
    </dgm:pt>
    <dgm:pt modelId="{CABA70AE-C1F1-4D82-B201-E554C8FC8B1F}" type="pres">
      <dgm:prSet presAssocID="{B51E9C54-AF20-48B9-9BE4-FDD70B35CBFE}" presName="rootText1" presStyleLbl="node0" presStyleIdx="0" presStyleCnt="1">
        <dgm:presLayoutVars>
          <dgm:chPref val="3"/>
        </dgm:presLayoutVars>
      </dgm:prSet>
      <dgm:spPr/>
    </dgm:pt>
    <dgm:pt modelId="{9C5950E4-F3DC-4B9B-9C09-89185688A1F4}" type="pres">
      <dgm:prSet presAssocID="{B51E9C54-AF20-48B9-9BE4-FDD70B35CBFE}" presName="rootConnector1" presStyleLbl="node1" presStyleIdx="0" presStyleCnt="0"/>
      <dgm:spPr/>
    </dgm:pt>
    <dgm:pt modelId="{09AE5FA9-E90F-452C-B922-C69A7251FB9F}" type="pres">
      <dgm:prSet presAssocID="{B51E9C54-AF20-48B9-9BE4-FDD70B35CBFE}" presName="hierChild2" presStyleCnt="0"/>
      <dgm:spPr/>
    </dgm:pt>
    <dgm:pt modelId="{05BC9505-3BF1-428D-9275-BDA6364A5469}" type="pres">
      <dgm:prSet presAssocID="{ADBDBEA6-590B-42CF-9C3C-D07D8AAA2CDB}" presName="Name64" presStyleLbl="parChTrans1D2" presStyleIdx="0" presStyleCnt="3"/>
      <dgm:spPr/>
    </dgm:pt>
    <dgm:pt modelId="{285E033E-3950-4498-9B39-C22133674471}" type="pres">
      <dgm:prSet presAssocID="{CD51FBF2-A1ED-4501-9FC5-8D67F02F9BAD}" presName="hierRoot2" presStyleCnt="0">
        <dgm:presLayoutVars>
          <dgm:hierBranch val="init"/>
        </dgm:presLayoutVars>
      </dgm:prSet>
      <dgm:spPr/>
    </dgm:pt>
    <dgm:pt modelId="{002CE9DD-AD66-441E-BA26-D8EE698C2310}" type="pres">
      <dgm:prSet presAssocID="{CD51FBF2-A1ED-4501-9FC5-8D67F02F9BAD}" presName="rootComposite" presStyleCnt="0"/>
      <dgm:spPr/>
    </dgm:pt>
    <dgm:pt modelId="{744741FB-E9DD-48C6-AE23-2B3797483F88}" type="pres">
      <dgm:prSet presAssocID="{CD51FBF2-A1ED-4501-9FC5-8D67F02F9BAD}" presName="rootText" presStyleLbl="node2" presStyleIdx="0" presStyleCnt="3">
        <dgm:presLayoutVars>
          <dgm:chPref val="3"/>
        </dgm:presLayoutVars>
      </dgm:prSet>
      <dgm:spPr>
        <a:xfrm>
          <a:off x="2747350" y="1466930"/>
          <a:ext cx="2287409" cy="697659"/>
        </a:xfrm>
        <a:prstGeom prst="rect">
          <a:avLst/>
        </a:prstGeom>
      </dgm:spPr>
    </dgm:pt>
    <dgm:pt modelId="{AD3ECD03-BA0B-4C0B-B635-0DD34C5430B6}" type="pres">
      <dgm:prSet presAssocID="{CD51FBF2-A1ED-4501-9FC5-8D67F02F9BAD}" presName="rootConnector" presStyleLbl="node2" presStyleIdx="0" presStyleCnt="3"/>
      <dgm:spPr/>
    </dgm:pt>
    <dgm:pt modelId="{BEED6BEA-B813-4F17-A325-D91022002AEC}" type="pres">
      <dgm:prSet presAssocID="{CD51FBF2-A1ED-4501-9FC5-8D67F02F9BAD}" presName="hierChild4" presStyleCnt="0"/>
      <dgm:spPr/>
    </dgm:pt>
    <dgm:pt modelId="{EE96A3BE-954D-4FC0-8CDC-A1468CFA3DD2}" type="pres">
      <dgm:prSet presAssocID="{CD51FBF2-A1ED-4501-9FC5-8D67F02F9BAD}" presName="hierChild5" presStyleCnt="0"/>
      <dgm:spPr/>
    </dgm:pt>
    <dgm:pt modelId="{7455CF9C-7A0F-4FC6-8FE7-2557083A9C64}" type="pres">
      <dgm:prSet presAssocID="{C6392435-A049-425E-A5AF-33B5FF8A1380}" presName="Name64" presStyleLbl="parChTrans1D2" presStyleIdx="1" presStyleCnt="3"/>
      <dgm:spPr/>
    </dgm:pt>
    <dgm:pt modelId="{A51D1A37-A394-4DBB-B771-6B2B6C89FE5C}" type="pres">
      <dgm:prSet presAssocID="{59074742-2717-452F-9C58-94A61C5F1618}" presName="hierRoot2" presStyleCnt="0">
        <dgm:presLayoutVars>
          <dgm:hierBranch val="init"/>
        </dgm:presLayoutVars>
      </dgm:prSet>
      <dgm:spPr/>
    </dgm:pt>
    <dgm:pt modelId="{D20B0696-70DE-4FDB-96F5-F5914F2026A8}" type="pres">
      <dgm:prSet presAssocID="{59074742-2717-452F-9C58-94A61C5F1618}" presName="rootComposite" presStyleCnt="0"/>
      <dgm:spPr/>
    </dgm:pt>
    <dgm:pt modelId="{2E454D89-01A8-4817-840B-CC60EA5DA00C}" type="pres">
      <dgm:prSet presAssocID="{59074742-2717-452F-9C58-94A61C5F1618}" presName="rootText" presStyleLbl="node2" presStyleIdx="1" presStyleCnt="3">
        <dgm:presLayoutVars>
          <dgm:chPref val="3"/>
        </dgm:presLayoutVars>
      </dgm:prSet>
      <dgm:spPr>
        <a:xfrm>
          <a:off x="2747350" y="2450517"/>
          <a:ext cx="2287409" cy="697659"/>
        </a:xfrm>
        <a:prstGeom prst="rect">
          <a:avLst/>
        </a:prstGeom>
      </dgm:spPr>
    </dgm:pt>
    <dgm:pt modelId="{CAFCA55A-06A3-4357-8A94-69040BFE5A20}" type="pres">
      <dgm:prSet presAssocID="{59074742-2717-452F-9C58-94A61C5F1618}" presName="rootConnector" presStyleLbl="node2" presStyleIdx="1" presStyleCnt="3"/>
      <dgm:spPr/>
    </dgm:pt>
    <dgm:pt modelId="{82D4CDB3-5ADA-4DCC-B336-63B814A9B83A}" type="pres">
      <dgm:prSet presAssocID="{59074742-2717-452F-9C58-94A61C5F1618}" presName="hierChild4" presStyleCnt="0"/>
      <dgm:spPr/>
    </dgm:pt>
    <dgm:pt modelId="{E5A85231-B55A-4D34-9CD2-4190FE354AFB}" type="pres">
      <dgm:prSet presAssocID="{59074742-2717-452F-9C58-94A61C5F1618}" presName="hierChild5" presStyleCnt="0"/>
      <dgm:spPr/>
    </dgm:pt>
    <dgm:pt modelId="{BB408C75-6D2E-4662-BAB8-57A6BEA8E4F6}" type="pres">
      <dgm:prSet presAssocID="{67EBB4B4-B880-414C-A4EA-ACB3469E338B}" presName="Name64" presStyleLbl="parChTrans1D2" presStyleIdx="2" presStyleCnt="3"/>
      <dgm:spPr/>
    </dgm:pt>
    <dgm:pt modelId="{6BADF9D5-471A-4C97-92B5-B11C5D002948}" type="pres">
      <dgm:prSet presAssocID="{40575E89-D004-48C2-A590-75524C820C5C}" presName="hierRoot2" presStyleCnt="0">
        <dgm:presLayoutVars>
          <dgm:hierBranch val="init"/>
        </dgm:presLayoutVars>
      </dgm:prSet>
      <dgm:spPr/>
    </dgm:pt>
    <dgm:pt modelId="{A562BAFD-720F-4C66-9C23-26D337E8DC7B}" type="pres">
      <dgm:prSet presAssocID="{40575E89-D004-48C2-A590-75524C820C5C}" presName="rootComposite" presStyleCnt="0"/>
      <dgm:spPr/>
    </dgm:pt>
    <dgm:pt modelId="{383DF773-3ACE-4197-B311-A12A89109F3C}" type="pres">
      <dgm:prSet presAssocID="{40575E89-D004-48C2-A590-75524C820C5C}" presName="rootText" presStyleLbl="node2" presStyleIdx="2" presStyleCnt="3">
        <dgm:presLayoutVars>
          <dgm:chPref val="3"/>
        </dgm:presLayoutVars>
      </dgm:prSet>
      <dgm:spPr/>
    </dgm:pt>
    <dgm:pt modelId="{4318EDC7-96F4-472C-B421-866E5062B28A}" type="pres">
      <dgm:prSet presAssocID="{40575E89-D004-48C2-A590-75524C820C5C}" presName="rootConnector" presStyleLbl="node2" presStyleIdx="2" presStyleCnt="3"/>
      <dgm:spPr/>
    </dgm:pt>
    <dgm:pt modelId="{7EC71C55-39EE-4EC6-947D-9846A91172D2}" type="pres">
      <dgm:prSet presAssocID="{40575E89-D004-48C2-A590-75524C820C5C}" presName="hierChild4" presStyleCnt="0"/>
      <dgm:spPr/>
    </dgm:pt>
    <dgm:pt modelId="{70FDEAB3-5B92-491A-BD42-1BB9831EB52B}" type="pres">
      <dgm:prSet presAssocID="{40575E89-D004-48C2-A590-75524C820C5C}" presName="hierChild5" presStyleCnt="0"/>
      <dgm:spPr/>
    </dgm:pt>
    <dgm:pt modelId="{53147C27-7E38-45D9-BCDF-8CCBECE787B8}" type="pres">
      <dgm:prSet presAssocID="{B51E9C54-AF20-48B9-9BE4-FDD70B35CBFE}" presName="hierChild3" presStyleCnt="0"/>
      <dgm:spPr/>
    </dgm:pt>
  </dgm:ptLst>
  <dgm:cxnLst>
    <dgm:cxn modelId="{AACCC72C-3D23-4C8E-8251-16408F3A2434}" type="presOf" srcId="{59074742-2717-452F-9C58-94A61C5F1618}" destId="{2E454D89-01A8-4817-840B-CC60EA5DA00C}" srcOrd="0" destOrd="0" presId="urn:microsoft.com/office/officeart/2009/3/layout/HorizontalOrganizationChart"/>
    <dgm:cxn modelId="{E1FCBF3B-AF67-4B96-AF91-B37E67363A10}" type="presOf" srcId="{B51E9C54-AF20-48B9-9BE4-FDD70B35CBFE}" destId="{CABA70AE-C1F1-4D82-B201-E554C8FC8B1F}" srcOrd="0" destOrd="0" presId="urn:microsoft.com/office/officeart/2009/3/layout/HorizontalOrganizationChart"/>
    <dgm:cxn modelId="{42ED3A3D-EDD2-4B14-9E07-BC36A3E80D74}" type="presOf" srcId="{CD51FBF2-A1ED-4501-9FC5-8D67F02F9BAD}" destId="{744741FB-E9DD-48C6-AE23-2B3797483F88}" srcOrd="0" destOrd="0" presId="urn:microsoft.com/office/officeart/2009/3/layout/HorizontalOrganizationChart"/>
    <dgm:cxn modelId="{4D154350-6B6E-4DE5-BDD2-F2A73877FAF3}" type="presOf" srcId="{40575E89-D004-48C2-A590-75524C820C5C}" destId="{4318EDC7-96F4-472C-B421-866E5062B28A}" srcOrd="1" destOrd="0" presId="urn:microsoft.com/office/officeart/2009/3/layout/HorizontalOrganizationChart"/>
    <dgm:cxn modelId="{7E548C71-211A-4169-AAE9-8C9785DEAAF5}" type="presOf" srcId="{40575E89-D004-48C2-A590-75524C820C5C}" destId="{383DF773-3ACE-4197-B311-A12A89109F3C}" srcOrd="0" destOrd="0" presId="urn:microsoft.com/office/officeart/2009/3/layout/HorizontalOrganizationChart"/>
    <dgm:cxn modelId="{02749A73-A1EF-4237-99B6-8BD0CD473561}" type="presOf" srcId="{ADBDBEA6-590B-42CF-9C3C-D07D8AAA2CDB}" destId="{05BC9505-3BF1-428D-9275-BDA6364A5469}" srcOrd="0" destOrd="0" presId="urn:microsoft.com/office/officeart/2009/3/layout/HorizontalOrganizationChart"/>
    <dgm:cxn modelId="{62890F75-B369-4BDD-BF59-60D9EAB85C0C}" srcId="{B51E9C54-AF20-48B9-9BE4-FDD70B35CBFE}" destId="{40575E89-D004-48C2-A590-75524C820C5C}" srcOrd="2" destOrd="0" parTransId="{67EBB4B4-B880-414C-A4EA-ACB3469E338B}" sibTransId="{11F3A5AD-AA1A-4711-81FD-8570FC7AE301}"/>
    <dgm:cxn modelId="{5F6E1D8E-CF2C-4A50-9EC2-040C729ADCDF}" srcId="{A56190BC-CD65-456E-82E2-C124EFB4FA3B}" destId="{B51E9C54-AF20-48B9-9BE4-FDD70B35CBFE}" srcOrd="0" destOrd="0" parTransId="{C2C3C468-A2E5-4AE2-8B00-3704ED32A9D3}" sibTransId="{AFEF78BA-C28A-4B22-B5BD-0764B38FCCF5}"/>
    <dgm:cxn modelId="{186766B6-4632-4740-BE5B-537A26772823}" type="presOf" srcId="{67EBB4B4-B880-414C-A4EA-ACB3469E338B}" destId="{BB408C75-6D2E-4662-BAB8-57A6BEA8E4F6}" srcOrd="0" destOrd="0" presId="urn:microsoft.com/office/officeart/2009/3/layout/HorizontalOrganizationChart"/>
    <dgm:cxn modelId="{DA8969BE-363B-4A41-A0AB-69FB6E428A20}" type="presOf" srcId="{B51E9C54-AF20-48B9-9BE4-FDD70B35CBFE}" destId="{9C5950E4-F3DC-4B9B-9C09-89185688A1F4}" srcOrd="1" destOrd="0" presId="urn:microsoft.com/office/officeart/2009/3/layout/HorizontalOrganizationChart"/>
    <dgm:cxn modelId="{8E5029D2-FC6D-4332-A290-2072C5EC7337}" type="presOf" srcId="{59074742-2717-452F-9C58-94A61C5F1618}" destId="{CAFCA55A-06A3-4357-8A94-69040BFE5A20}" srcOrd="1" destOrd="0" presId="urn:microsoft.com/office/officeart/2009/3/layout/HorizontalOrganizationChart"/>
    <dgm:cxn modelId="{27AA34DB-6A1F-4B4F-8811-719F54A2EBF1}" srcId="{B51E9C54-AF20-48B9-9BE4-FDD70B35CBFE}" destId="{CD51FBF2-A1ED-4501-9FC5-8D67F02F9BAD}" srcOrd="0" destOrd="0" parTransId="{ADBDBEA6-590B-42CF-9C3C-D07D8AAA2CDB}" sibTransId="{3D742813-4B6C-4A56-A087-8649E241D078}"/>
    <dgm:cxn modelId="{E3F73CEA-2C57-48D8-BC1E-60B7BFF234D1}" srcId="{B51E9C54-AF20-48B9-9BE4-FDD70B35CBFE}" destId="{59074742-2717-452F-9C58-94A61C5F1618}" srcOrd="1" destOrd="0" parTransId="{C6392435-A049-425E-A5AF-33B5FF8A1380}" sibTransId="{951A8235-D99C-4E40-B55A-4ED436046E6D}"/>
    <dgm:cxn modelId="{C42288F1-B30A-4E5C-9AC0-8F280DDBC27F}" type="presOf" srcId="{A56190BC-CD65-456E-82E2-C124EFB4FA3B}" destId="{3A19B957-1041-40E1-A025-B6E7BB4457A9}" srcOrd="0" destOrd="0" presId="urn:microsoft.com/office/officeart/2009/3/layout/HorizontalOrganizationChart"/>
    <dgm:cxn modelId="{F68A56F3-524B-462C-919A-2EF957787F07}" type="presOf" srcId="{CD51FBF2-A1ED-4501-9FC5-8D67F02F9BAD}" destId="{AD3ECD03-BA0B-4C0B-B635-0DD34C5430B6}" srcOrd="1" destOrd="0" presId="urn:microsoft.com/office/officeart/2009/3/layout/HorizontalOrganizationChart"/>
    <dgm:cxn modelId="{7AC8F2F7-7626-4C38-962A-5F3FC2A218CE}" type="presOf" srcId="{C6392435-A049-425E-A5AF-33B5FF8A1380}" destId="{7455CF9C-7A0F-4FC6-8FE7-2557083A9C64}" srcOrd="0" destOrd="0" presId="urn:microsoft.com/office/officeart/2009/3/layout/HorizontalOrganizationChart"/>
    <dgm:cxn modelId="{C748EA20-FE25-4DB7-814D-3D7FF4CD8981}" type="presParOf" srcId="{3A19B957-1041-40E1-A025-B6E7BB4457A9}" destId="{71E941D5-C2D7-4204-88BE-ADE0736D802F}" srcOrd="0" destOrd="0" presId="urn:microsoft.com/office/officeart/2009/3/layout/HorizontalOrganizationChart"/>
    <dgm:cxn modelId="{FF7C5AFC-50D4-4620-BC20-52FA7D0C8C9F}" type="presParOf" srcId="{71E941D5-C2D7-4204-88BE-ADE0736D802F}" destId="{EB4F2CFA-11BE-48C9-8FE7-F9AB9E540D1F}" srcOrd="0" destOrd="0" presId="urn:microsoft.com/office/officeart/2009/3/layout/HorizontalOrganizationChart"/>
    <dgm:cxn modelId="{194885DB-A829-4014-B3CA-5E3B516CE9CB}" type="presParOf" srcId="{EB4F2CFA-11BE-48C9-8FE7-F9AB9E540D1F}" destId="{CABA70AE-C1F1-4D82-B201-E554C8FC8B1F}" srcOrd="0" destOrd="0" presId="urn:microsoft.com/office/officeart/2009/3/layout/HorizontalOrganizationChart"/>
    <dgm:cxn modelId="{CA3618CC-15D6-407A-B677-6123188005D9}" type="presParOf" srcId="{EB4F2CFA-11BE-48C9-8FE7-F9AB9E540D1F}" destId="{9C5950E4-F3DC-4B9B-9C09-89185688A1F4}" srcOrd="1" destOrd="0" presId="urn:microsoft.com/office/officeart/2009/3/layout/HorizontalOrganizationChart"/>
    <dgm:cxn modelId="{1CBABFF8-3162-4F32-919E-26BB01D51FED}" type="presParOf" srcId="{71E941D5-C2D7-4204-88BE-ADE0736D802F}" destId="{09AE5FA9-E90F-452C-B922-C69A7251FB9F}" srcOrd="1" destOrd="0" presId="urn:microsoft.com/office/officeart/2009/3/layout/HorizontalOrganizationChart"/>
    <dgm:cxn modelId="{36DD48D8-B5B2-4014-ACD2-F2CD4A3F3ED4}" type="presParOf" srcId="{09AE5FA9-E90F-452C-B922-C69A7251FB9F}" destId="{05BC9505-3BF1-428D-9275-BDA6364A5469}" srcOrd="0" destOrd="0" presId="urn:microsoft.com/office/officeart/2009/3/layout/HorizontalOrganizationChart"/>
    <dgm:cxn modelId="{90F951DC-2374-447E-9D15-C9D0828EF34D}" type="presParOf" srcId="{09AE5FA9-E90F-452C-B922-C69A7251FB9F}" destId="{285E033E-3950-4498-9B39-C22133674471}" srcOrd="1" destOrd="0" presId="urn:microsoft.com/office/officeart/2009/3/layout/HorizontalOrganizationChart"/>
    <dgm:cxn modelId="{F0871C13-6627-4D96-B2F7-C3036AE24003}" type="presParOf" srcId="{285E033E-3950-4498-9B39-C22133674471}" destId="{002CE9DD-AD66-441E-BA26-D8EE698C2310}" srcOrd="0" destOrd="0" presId="urn:microsoft.com/office/officeart/2009/3/layout/HorizontalOrganizationChart"/>
    <dgm:cxn modelId="{2A1F0949-A3C2-455D-954B-00157D89CCFB}" type="presParOf" srcId="{002CE9DD-AD66-441E-BA26-D8EE698C2310}" destId="{744741FB-E9DD-48C6-AE23-2B3797483F88}" srcOrd="0" destOrd="0" presId="urn:microsoft.com/office/officeart/2009/3/layout/HorizontalOrganizationChart"/>
    <dgm:cxn modelId="{028C6E32-ADBD-4E49-ABC2-9112F32AC9A8}" type="presParOf" srcId="{002CE9DD-AD66-441E-BA26-D8EE698C2310}" destId="{AD3ECD03-BA0B-4C0B-B635-0DD34C5430B6}" srcOrd="1" destOrd="0" presId="urn:microsoft.com/office/officeart/2009/3/layout/HorizontalOrganizationChart"/>
    <dgm:cxn modelId="{E49AA7AE-8CC3-4FD3-9E34-B5D96C7C3A5B}" type="presParOf" srcId="{285E033E-3950-4498-9B39-C22133674471}" destId="{BEED6BEA-B813-4F17-A325-D91022002AEC}" srcOrd="1" destOrd="0" presId="urn:microsoft.com/office/officeart/2009/3/layout/HorizontalOrganizationChart"/>
    <dgm:cxn modelId="{89DF572F-CDA2-4E1F-8B4C-44235102FDBD}" type="presParOf" srcId="{285E033E-3950-4498-9B39-C22133674471}" destId="{EE96A3BE-954D-4FC0-8CDC-A1468CFA3DD2}" srcOrd="2" destOrd="0" presId="urn:microsoft.com/office/officeart/2009/3/layout/HorizontalOrganizationChart"/>
    <dgm:cxn modelId="{69E457ED-F28C-4CA9-9341-EC5334CFD180}" type="presParOf" srcId="{09AE5FA9-E90F-452C-B922-C69A7251FB9F}" destId="{7455CF9C-7A0F-4FC6-8FE7-2557083A9C64}" srcOrd="2" destOrd="0" presId="urn:microsoft.com/office/officeart/2009/3/layout/HorizontalOrganizationChart"/>
    <dgm:cxn modelId="{FA6859DA-45DD-4409-8819-7983AB873356}" type="presParOf" srcId="{09AE5FA9-E90F-452C-B922-C69A7251FB9F}" destId="{A51D1A37-A394-4DBB-B771-6B2B6C89FE5C}" srcOrd="3" destOrd="0" presId="urn:microsoft.com/office/officeart/2009/3/layout/HorizontalOrganizationChart"/>
    <dgm:cxn modelId="{6B7C25AE-9FBB-431F-9200-ABF0708F3DD6}" type="presParOf" srcId="{A51D1A37-A394-4DBB-B771-6B2B6C89FE5C}" destId="{D20B0696-70DE-4FDB-96F5-F5914F2026A8}" srcOrd="0" destOrd="0" presId="urn:microsoft.com/office/officeart/2009/3/layout/HorizontalOrganizationChart"/>
    <dgm:cxn modelId="{F6D0F24A-4A41-46AD-B888-501E8CD5C844}" type="presParOf" srcId="{D20B0696-70DE-4FDB-96F5-F5914F2026A8}" destId="{2E454D89-01A8-4817-840B-CC60EA5DA00C}" srcOrd="0" destOrd="0" presId="urn:microsoft.com/office/officeart/2009/3/layout/HorizontalOrganizationChart"/>
    <dgm:cxn modelId="{FA1216D0-0D04-4C1F-8F4A-E358E4E511E0}" type="presParOf" srcId="{D20B0696-70DE-4FDB-96F5-F5914F2026A8}" destId="{CAFCA55A-06A3-4357-8A94-69040BFE5A20}" srcOrd="1" destOrd="0" presId="urn:microsoft.com/office/officeart/2009/3/layout/HorizontalOrganizationChart"/>
    <dgm:cxn modelId="{BA3E5193-F15C-486B-AF92-A1CF7BDFD607}" type="presParOf" srcId="{A51D1A37-A394-4DBB-B771-6B2B6C89FE5C}" destId="{82D4CDB3-5ADA-4DCC-B336-63B814A9B83A}" srcOrd="1" destOrd="0" presId="urn:microsoft.com/office/officeart/2009/3/layout/HorizontalOrganizationChart"/>
    <dgm:cxn modelId="{F75D25AD-25DA-43A6-9399-16058802FD80}" type="presParOf" srcId="{A51D1A37-A394-4DBB-B771-6B2B6C89FE5C}" destId="{E5A85231-B55A-4D34-9CD2-4190FE354AFB}" srcOrd="2" destOrd="0" presId="urn:microsoft.com/office/officeart/2009/3/layout/HorizontalOrganizationChart"/>
    <dgm:cxn modelId="{04A2E13F-D49D-4321-97D3-215ED4C3D70F}" type="presParOf" srcId="{09AE5FA9-E90F-452C-B922-C69A7251FB9F}" destId="{BB408C75-6D2E-4662-BAB8-57A6BEA8E4F6}" srcOrd="4" destOrd="0" presId="urn:microsoft.com/office/officeart/2009/3/layout/HorizontalOrganizationChart"/>
    <dgm:cxn modelId="{E1906A3A-D85D-4767-92E8-1EE9F677D6B2}" type="presParOf" srcId="{09AE5FA9-E90F-452C-B922-C69A7251FB9F}" destId="{6BADF9D5-471A-4C97-92B5-B11C5D002948}" srcOrd="5" destOrd="0" presId="urn:microsoft.com/office/officeart/2009/3/layout/HorizontalOrganizationChart"/>
    <dgm:cxn modelId="{77E5C5CD-DECC-4E6F-A8E1-4C3A7017962A}" type="presParOf" srcId="{6BADF9D5-471A-4C97-92B5-B11C5D002948}" destId="{A562BAFD-720F-4C66-9C23-26D337E8DC7B}" srcOrd="0" destOrd="0" presId="urn:microsoft.com/office/officeart/2009/3/layout/HorizontalOrganizationChart"/>
    <dgm:cxn modelId="{F2D9F849-2876-48BB-A733-AD3D8166730B}" type="presParOf" srcId="{A562BAFD-720F-4C66-9C23-26D337E8DC7B}" destId="{383DF773-3ACE-4197-B311-A12A89109F3C}" srcOrd="0" destOrd="0" presId="urn:microsoft.com/office/officeart/2009/3/layout/HorizontalOrganizationChart"/>
    <dgm:cxn modelId="{1153FCF1-9F03-420B-B2AE-D2F56327F13A}" type="presParOf" srcId="{A562BAFD-720F-4C66-9C23-26D337E8DC7B}" destId="{4318EDC7-96F4-472C-B421-866E5062B28A}" srcOrd="1" destOrd="0" presId="urn:microsoft.com/office/officeart/2009/3/layout/HorizontalOrganizationChart"/>
    <dgm:cxn modelId="{457CE084-DE3D-486D-9C9B-FCD2372A11FD}" type="presParOf" srcId="{6BADF9D5-471A-4C97-92B5-B11C5D002948}" destId="{7EC71C55-39EE-4EC6-947D-9846A91172D2}" srcOrd="1" destOrd="0" presId="urn:microsoft.com/office/officeart/2009/3/layout/HorizontalOrganizationChart"/>
    <dgm:cxn modelId="{D79B3466-BD75-4851-B606-5E17B2CF0FCA}" type="presParOf" srcId="{6BADF9D5-471A-4C97-92B5-B11C5D002948}" destId="{70FDEAB3-5B92-491A-BD42-1BB9831EB52B}" srcOrd="2" destOrd="0" presId="urn:microsoft.com/office/officeart/2009/3/layout/HorizontalOrganizationChart"/>
    <dgm:cxn modelId="{0E2DCAA0-CD1E-4941-9F60-72AD660F3BD7}" type="presParOf" srcId="{71E941D5-C2D7-4204-88BE-ADE0736D802F}" destId="{53147C27-7E38-45D9-BCDF-8CCBECE787B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56190BC-CD65-456E-82E2-C124EFB4FA3B}" type="doc">
      <dgm:prSet loTypeId="urn:microsoft.com/office/officeart/2009/3/layout/HorizontalOrganizationChart" loCatId="hierarchy" qsTypeId="urn:microsoft.com/office/officeart/2005/8/quickstyle/simple1" qsCatId="simple" csTypeId="urn:microsoft.com/office/officeart/2005/8/colors/colorful1" csCatId="colorful" phldr="1"/>
      <dgm:spPr/>
      <dgm:t>
        <a:bodyPr/>
        <a:lstStyle/>
        <a:p>
          <a:endParaRPr lang="en-IN"/>
        </a:p>
      </dgm:t>
    </dgm:pt>
    <dgm:pt modelId="{B51E9C54-AF20-48B9-9BE4-FDD70B35CBFE}">
      <dgm:prSet/>
      <dgm:spPr/>
      <dgm:t>
        <a:bodyPr/>
        <a:lstStyle/>
        <a:p>
          <a:r>
            <a:rPr lang="en-IN" dirty="0"/>
            <a:t>Data Formatting</a:t>
          </a:r>
        </a:p>
      </dgm:t>
    </dgm:pt>
    <dgm:pt modelId="{C2C3C468-A2E5-4AE2-8B00-3704ED32A9D3}" type="parTrans" cxnId="{5F6E1D8E-CF2C-4A50-9EC2-040C729ADCDF}">
      <dgm:prSet/>
      <dgm:spPr/>
      <dgm:t>
        <a:bodyPr/>
        <a:lstStyle/>
        <a:p>
          <a:endParaRPr lang="en-IN"/>
        </a:p>
      </dgm:t>
    </dgm:pt>
    <dgm:pt modelId="{AFEF78BA-C28A-4B22-B5BD-0764B38FCCF5}" type="sibTrans" cxnId="{5F6E1D8E-CF2C-4A50-9EC2-040C729ADCDF}">
      <dgm:prSet/>
      <dgm:spPr/>
      <dgm:t>
        <a:bodyPr/>
        <a:lstStyle/>
        <a:p>
          <a:endParaRPr lang="en-IN"/>
        </a:p>
      </dgm:t>
    </dgm:pt>
    <dgm:pt modelId="{59074742-2717-452F-9C58-94A61C5F1618}">
      <dgm:prSet/>
      <dgm:spPr/>
      <dgm:t>
        <a:bodyPr/>
        <a:lstStyle/>
        <a:p>
          <a:r>
            <a:rPr lang="en-IN" dirty="0"/>
            <a:t>Text Formatting</a:t>
          </a:r>
        </a:p>
      </dgm:t>
    </dgm:pt>
    <dgm:pt modelId="{C6392435-A049-425E-A5AF-33B5FF8A1380}" type="parTrans" cxnId="{E3F73CEA-2C57-48D8-BC1E-60B7BFF234D1}">
      <dgm:prSet/>
      <dgm:spPr/>
      <dgm:t>
        <a:bodyPr/>
        <a:lstStyle/>
        <a:p>
          <a:endParaRPr lang="en-IN"/>
        </a:p>
      </dgm:t>
    </dgm:pt>
    <dgm:pt modelId="{951A8235-D99C-4E40-B55A-4ED436046E6D}" type="sibTrans" cxnId="{E3F73CEA-2C57-48D8-BC1E-60B7BFF234D1}">
      <dgm:prSet/>
      <dgm:spPr/>
      <dgm:t>
        <a:bodyPr/>
        <a:lstStyle/>
        <a:p>
          <a:endParaRPr lang="en-IN"/>
        </a:p>
      </dgm:t>
    </dgm:pt>
    <dgm:pt modelId="{40575E89-D004-48C2-A590-75524C820C5C}">
      <dgm:prSet custT="1"/>
      <dgm:spPr>
        <a:solidFill>
          <a:srgbClr val="00B050"/>
        </a:solidFill>
        <a:ln w="12700" cap="flat" cmpd="sng" algn="ctr">
          <a:solidFill>
            <a:prstClr val="white">
              <a:hueOff val="0"/>
              <a:satOff val="0"/>
              <a:lumOff val="0"/>
              <a:alphaOff val="0"/>
            </a:prstClr>
          </a:solidFill>
          <a:prstDash val="solid"/>
          <a:miter lim="800000"/>
        </a:ln>
        <a:effectLst/>
      </dgm:spPr>
      <dgm:t>
        <a:bodyPr spcFirstLastPara="0" vert="horz" wrap="square" lIns="14605" tIns="14605" rIns="14605" bIns="14605" numCol="1" spcCol="1270" anchor="ctr" anchorCtr="0"/>
        <a:lstStyle/>
        <a:p>
          <a:pPr marL="0" lvl="0" indent="0" algn="ctr" defTabSz="1022350">
            <a:lnSpc>
              <a:spcPct val="90000"/>
            </a:lnSpc>
            <a:spcBef>
              <a:spcPct val="0"/>
            </a:spcBef>
            <a:spcAft>
              <a:spcPct val="35000"/>
            </a:spcAft>
            <a:buNone/>
          </a:pPr>
          <a:r>
            <a:rPr lang="en-IN" sz="2300" kern="1200" dirty="0">
              <a:solidFill>
                <a:prstClr val="white"/>
              </a:solidFill>
              <a:latin typeface="Calibri" panose="020F0502020204030204"/>
              <a:ea typeface="+mn-ea"/>
              <a:cs typeface="+mn-cs"/>
            </a:rPr>
            <a:t>Number Formatting</a:t>
          </a:r>
        </a:p>
      </dgm:t>
    </dgm:pt>
    <dgm:pt modelId="{67EBB4B4-B880-414C-A4EA-ACB3469E338B}" type="parTrans" cxnId="{62890F75-B369-4BDD-BF59-60D9EAB85C0C}">
      <dgm:prSet/>
      <dgm:spPr/>
      <dgm:t>
        <a:bodyPr/>
        <a:lstStyle/>
        <a:p>
          <a:endParaRPr lang="en-IN"/>
        </a:p>
      </dgm:t>
    </dgm:pt>
    <dgm:pt modelId="{11F3A5AD-AA1A-4711-81FD-8570FC7AE301}" type="sibTrans" cxnId="{62890F75-B369-4BDD-BF59-60D9EAB85C0C}">
      <dgm:prSet/>
      <dgm:spPr/>
      <dgm:t>
        <a:bodyPr/>
        <a:lstStyle/>
        <a:p>
          <a:endParaRPr lang="en-IN"/>
        </a:p>
      </dgm:t>
    </dgm:pt>
    <dgm:pt modelId="{CD51FBF2-A1ED-4501-9FC5-8D67F02F9BAD}">
      <dgm:prSet custT="1"/>
      <dgm:spPr>
        <a:solidFill>
          <a:srgbClr val="ED7D31">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4605" tIns="14605" rIns="14605" bIns="14605" numCol="1" spcCol="1270" anchor="ctr" anchorCtr="0"/>
        <a:lstStyle/>
        <a:p>
          <a:pPr marL="0" lvl="0" indent="0" algn="ctr" defTabSz="1022350">
            <a:lnSpc>
              <a:spcPct val="90000"/>
            </a:lnSpc>
            <a:spcBef>
              <a:spcPct val="0"/>
            </a:spcBef>
            <a:spcAft>
              <a:spcPct val="35000"/>
            </a:spcAft>
            <a:buNone/>
          </a:pPr>
          <a:r>
            <a:rPr lang="en-IN" sz="2300" kern="1200">
              <a:solidFill>
                <a:prstClr val="white"/>
              </a:solidFill>
              <a:latin typeface="Calibri" panose="020F0502020204030204"/>
              <a:ea typeface="+mn-ea"/>
              <a:cs typeface="+mn-cs"/>
            </a:rPr>
            <a:t>General Formatting</a:t>
          </a:r>
        </a:p>
      </dgm:t>
    </dgm:pt>
    <dgm:pt modelId="{ADBDBEA6-590B-42CF-9C3C-D07D8AAA2CDB}" type="parTrans" cxnId="{27AA34DB-6A1F-4B4F-8811-719F54A2EBF1}">
      <dgm:prSet/>
      <dgm:spPr/>
      <dgm:t>
        <a:bodyPr/>
        <a:lstStyle/>
        <a:p>
          <a:endParaRPr lang="en-IN"/>
        </a:p>
      </dgm:t>
    </dgm:pt>
    <dgm:pt modelId="{3D742813-4B6C-4A56-A087-8649E241D078}" type="sibTrans" cxnId="{27AA34DB-6A1F-4B4F-8811-719F54A2EBF1}">
      <dgm:prSet/>
      <dgm:spPr/>
      <dgm:t>
        <a:bodyPr/>
        <a:lstStyle/>
        <a:p>
          <a:endParaRPr lang="en-IN"/>
        </a:p>
      </dgm:t>
    </dgm:pt>
    <dgm:pt modelId="{3A19B957-1041-40E1-A025-B6E7BB4457A9}" type="pres">
      <dgm:prSet presAssocID="{A56190BC-CD65-456E-82E2-C124EFB4FA3B}" presName="hierChild1" presStyleCnt="0">
        <dgm:presLayoutVars>
          <dgm:orgChart val="1"/>
          <dgm:chPref val="1"/>
          <dgm:dir/>
          <dgm:animOne val="branch"/>
          <dgm:animLvl val="lvl"/>
          <dgm:resizeHandles/>
        </dgm:presLayoutVars>
      </dgm:prSet>
      <dgm:spPr/>
    </dgm:pt>
    <dgm:pt modelId="{71E941D5-C2D7-4204-88BE-ADE0736D802F}" type="pres">
      <dgm:prSet presAssocID="{B51E9C54-AF20-48B9-9BE4-FDD70B35CBFE}" presName="hierRoot1" presStyleCnt="0">
        <dgm:presLayoutVars>
          <dgm:hierBranch val="init"/>
        </dgm:presLayoutVars>
      </dgm:prSet>
      <dgm:spPr/>
    </dgm:pt>
    <dgm:pt modelId="{EB4F2CFA-11BE-48C9-8FE7-F9AB9E540D1F}" type="pres">
      <dgm:prSet presAssocID="{B51E9C54-AF20-48B9-9BE4-FDD70B35CBFE}" presName="rootComposite1" presStyleCnt="0"/>
      <dgm:spPr/>
    </dgm:pt>
    <dgm:pt modelId="{CABA70AE-C1F1-4D82-B201-E554C8FC8B1F}" type="pres">
      <dgm:prSet presAssocID="{B51E9C54-AF20-48B9-9BE4-FDD70B35CBFE}" presName="rootText1" presStyleLbl="node0" presStyleIdx="0" presStyleCnt="1">
        <dgm:presLayoutVars>
          <dgm:chPref val="3"/>
        </dgm:presLayoutVars>
      </dgm:prSet>
      <dgm:spPr/>
    </dgm:pt>
    <dgm:pt modelId="{9C5950E4-F3DC-4B9B-9C09-89185688A1F4}" type="pres">
      <dgm:prSet presAssocID="{B51E9C54-AF20-48B9-9BE4-FDD70B35CBFE}" presName="rootConnector1" presStyleLbl="node1" presStyleIdx="0" presStyleCnt="0"/>
      <dgm:spPr/>
    </dgm:pt>
    <dgm:pt modelId="{09AE5FA9-E90F-452C-B922-C69A7251FB9F}" type="pres">
      <dgm:prSet presAssocID="{B51E9C54-AF20-48B9-9BE4-FDD70B35CBFE}" presName="hierChild2" presStyleCnt="0"/>
      <dgm:spPr/>
    </dgm:pt>
    <dgm:pt modelId="{05BC9505-3BF1-428D-9275-BDA6364A5469}" type="pres">
      <dgm:prSet presAssocID="{ADBDBEA6-590B-42CF-9C3C-D07D8AAA2CDB}" presName="Name64" presStyleLbl="parChTrans1D2" presStyleIdx="0" presStyleCnt="3"/>
      <dgm:spPr/>
    </dgm:pt>
    <dgm:pt modelId="{285E033E-3950-4498-9B39-C22133674471}" type="pres">
      <dgm:prSet presAssocID="{CD51FBF2-A1ED-4501-9FC5-8D67F02F9BAD}" presName="hierRoot2" presStyleCnt="0">
        <dgm:presLayoutVars>
          <dgm:hierBranch val="init"/>
        </dgm:presLayoutVars>
      </dgm:prSet>
      <dgm:spPr/>
    </dgm:pt>
    <dgm:pt modelId="{002CE9DD-AD66-441E-BA26-D8EE698C2310}" type="pres">
      <dgm:prSet presAssocID="{CD51FBF2-A1ED-4501-9FC5-8D67F02F9BAD}" presName="rootComposite" presStyleCnt="0"/>
      <dgm:spPr/>
    </dgm:pt>
    <dgm:pt modelId="{744741FB-E9DD-48C6-AE23-2B3797483F88}" type="pres">
      <dgm:prSet presAssocID="{CD51FBF2-A1ED-4501-9FC5-8D67F02F9BAD}" presName="rootText" presStyleLbl="node2" presStyleIdx="0" presStyleCnt="3">
        <dgm:presLayoutVars>
          <dgm:chPref val="3"/>
        </dgm:presLayoutVars>
      </dgm:prSet>
      <dgm:spPr>
        <a:xfrm>
          <a:off x="2747350" y="1466930"/>
          <a:ext cx="2287409" cy="697659"/>
        </a:xfrm>
        <a:prstGeom prst="rect">
          <a:avLst/>
        </a:prstGeom>
      </dgm:spPr>
    </dgm:pt>
    <dgm:pt modelId="{AD3ECD03-BA0B-4C0B-B635-0DD34C5430B6}" type="pres">
      <dgm:prSet presAssocID="{CD51FBF2-A1ED-4501-9FC5-8D67F02F9BAD}" presName="rootConnector" presStyleLbl="node2" presStyleIdx="0" presStyleCnt="3"/>
      <dgm:spPr/>
    </dgm:pt>
    <dgm:pt modelId="{BEED6BEA-B813-4F17-A325-D91022002AEC}" type="pres">
      <dgm:prSet presAssocID="{CD51FBF2-A1ED-4501-9FC5-8D67F02F9BAD}" presName="hierChild4" presStyleCnt="0"/>
      <dgm:spPr/>
    </dgm:pt>
    <dgm:pt modelId="{EE96A3BE-954D-4FC0-8CDC-A1468CFA3DD2}" type="pres">
      <dgm:prSet presAssocID="{CD51FBF2-A1ED-4501-9FC5-8D67F02F9BAD}" presName="hierChild5" presStyleCnt="0"/>
      <dgm:spPr/>
    </dgm:pt>
    <dgm:pt modelId="{7455CF9C-7A0F-4FC6-8FE7-2557083A9C64}" type="pres">
      <dgm:prSet presAssocID="{C6392435-A049-425E-A5AF-33B5FF8A1380}" presName="Name64" presStyleLbl="parChTrans1D2" presStyleIdx="1" presStyleCnt="3"/>
      <dgm:spPr/>
    </dgm:pt>
    <dgm:pt modelId="{A51D1A37-A394-4DBB-B771-6B2B6C89FE5C}" type="pres">
      <dgm:prSet presAssocID="{59074742-2717-452F-9C58-94A61C5F1618}" presName="hierRoot2" presStyleCnt="0">
        <dgm:presLayoutVars>
          <dgm:hierBranch val="init"/>
        </dgm:presLayoutVars>
      </dgm:prSet>
      <dgm:spPr/>
    </dgm:pt>
    <dgm:pt modelId="{D20B0696-70DE-4FDB-96F5-F5914F2026A8}" type="pres">
      <dgm:prSet presAssocID="{59074742-2717-452F-9C58-94A61C5F1618}" presName="rootComposite" presStyleCnt="0"/>
      <dgm:spPr/>
    </dgm:pt>
    <dgm:pt modelId="{2E454D89-01A8-4817-840B-CC60EA5DA00C}" type="pres">
      <dgm:prSet presAssocID="{59074742-2717-452F-9C58-94A61C5F1618}" presName="rootText" presStyleLbl="node2" presStyleIdx="1" presStyleCnt="3">
        <dgm:presLayoutVars>
          <dgm:chPref val="3"/>
        </dgm:presLayoutVars>
      </dgm:prSet>
      <dgm:spPr/>
    </dgm:pt>
    <dgm:pt modelId="{CAFCA55A-06A3-4357-8A94-69040BFE5A20}" type="pres">
      <dgm:prSet presAssocID="{59074742-2717-452F-9C58-94A61C5F1618}" presName="rootConnector" presStyleLbl="node2" presStyleIdx="1" presStyleCnt="3"/>
      <dgm:spPr/>
    </dgm:pt>
    <dgm:pt modelId="{82D4CDB3-5ADA-4DCC-B336-63B814A9B83A}" type="pres">
      <dgm:prSet presAssocID="{59074742-2717-452F-9C58-94A61C5F1618}" presName="hierChild4" presStyleCnt="0"/>
      <dgm:spPr/>
    </dgm:pt>
    <dgm:pt modelId="{E5A85231-B55A-4D34-9CD2-4190FE354AFB}" type="pres">
      <dgm:prSet presAssocID="{59074742-2717-452F-9C58-94A61C5F1618}" presName="hierChild5" presStyleCnt="0"/>
      <dgm:spPr/>
    </dgm:pt>
    <dgm:pt modelId="{BB408C75-6D2E-4662-BAB8-57A6BEA8E4F6}" type="pres">
      <dgm:prSet presAssocID="{67EBB4B4-B880-414C-A4EA-ACB3469E338B}" presName="Name64" presStyleLbl="parChTrans1D2" presStyleIdx="2" presStyleCnt="3"/>
      <dgm:spPr/>
    </dgm:pt>
    <dgm:pt modelId="{6BADF9D5-471A-4C97-92B5-B11C5D002948}" type="pres">
      <dgm:prSet presAssocID="{40575E89-D004-48C2-A590-75524C820C5C}" presName="hierRoot2" presStyleCnt="0">
        <dgm:presLayoutVars>
          <dgm:hierBranch val="init"/>
        </dgm:presLayoutVars>
      </dgm:prSet>
      <dgm:spPr/>
    </dgm:pt>
    <dgm:pt modelId="{A562BAFD-720F-4C66-9C23-26D337E8DC7B}" type="pres">
      <dgm:prSet presAssocID="{40575E89-D004-48C2-A590-75524C820C5C}" presName="rootComposite" presStyleCnt="0"/>
      <dgm:spPr/>
    </dgm:pt>
    <dgm:pt modelId="{383DF773-3ACE-4197-B311-A12A89109F3C}" type="pres">
      <dgm:prSet presAssocID="{40575E89-D004-48C2-A590-75524C820C5C}" presName="rootText" presStyleLbl="node2" presStyleIdx="2" presStyleCnt="3">
        <dgm:presLayoutVars>
          <dgm:chPref val="3"/>
        </dgm:presLayoutVars>
      </dgm:prSet>
      <dgm:spPr>
        <a:xfrm>
          <a:off x="2747350" y="3434103"/>
          <a:ext cx="2287409" cy="697659"/>
        </a:xfrm>
        <a:prstGeom prst="rect">
          <a:avLst/>
        </a:prstGeom>
      </dgm:spPr>
    </dgm:pt>
    <dgm:pt modelId="{4318EDC7-96F4-472C-B421-866E5062B28A}" type="pres">
      <dgm:prSet presAssocID="{40575E89-D004-48C2-A590-75524C820C5C}" presName="rootConnector" presStyleLbl="node2" presStyleIdx="2" presStyleCnt="3"/>
      <dgm:spPr/>
    </dgm:pt>
    <dgm:pt modelId="{7EC71C55-39EE-4EC6-947D-9846A91172D2}" type="pres">
      <dgm:prSet presAssocID="{40575E89-D004-48C2-A590-75524C820C5C}" presName="hierChild4" presStyleCnt="0"/>
      <dgm:spPr/>
    </dgm:pt>
    <dgm:pt modelId="{70FDEAB3-5B92-491A-BD42-1BB9831EB52B}" type="pres">
      <dgm:prSet presAssocID="{40575E89-D004-48C2-A590-75524C820C5C}" presName="hierChild5" presStyleCnt="0"/>
      <dgm:spPr/>
    </dgm:pt>
    <dgm:pt modelId="{53147C27-7E38-45D9-BCDF-8CCBECE787B8}" type="pres">
      <dgm:prSet presAssocID="{B51E9C54-AF20-48B9-9BE4-FDD70B35CBFE}" presName="hierChild3" presStyleCnt="0"/>
      <dgm:spPr/>
    </dgm:pt>
  </dgm:ptLst>
  <dgm:cxnLst>
    <dgm:cxn modelId="{AACCC72C-3D23-4C8E-8251-16408F3A2434}" type="presOf" srcId="{59074742-2717-452F-9C58-94A61C5F1618}" destId="{2E454D89-01A8-4817-840B-CC60EA5DA00C}" srcOrd="0" destOrd="0" presId="urn:microsoft.com/office/officeart/2009/3/layout/HorizontalOrganizationChart"/>
    <dgm:cxn modelId="{E1FCBF3B-AF67-4B96-AF91-B37E67363A10}" type="presOf" srcId="{B51E9C54-AF20-48B9-9BE4-FDD70B35CBFE}" destId="{CABA70AE-C1F1-4D82-B201-E554C8FC8B1F}" srcOrd="0" destOrd="0" presId="urn:microsoft.com/office/officeart/2009/3/layout/HorizontalOrganizationChart"/>
    <dgm:cxn modelId="{42ED3A3D-EDD2-4B14-9E07-BC36A3E80D74}" type="presOf" srcId="{CD51FBF2-A1ED-4501-9FC5-8D67F02F9BAD}" destId="{744741FB-E9DD-48C6-AE23-2B3797483F88}" srcOrd="0" destOrd="0" presId="urn:microsoft.com/office/officeart/2009/3/layout/HorizontalOrganizationChart"/>
    <dgm:cxn modelId="{4D154350-6B6E-4DE5-BDD2-F2A73877FAF3}" type="presOf" srcId="{40575E89-D004-48C2-A590-75524C820C5C}" destId="{4318EDC7-96F4-472C-B421-866E5062B28A}" srcOrd="1" destOrd="0" presId="urn:microsoft.com/office/officeart/2009/3/layout/HorizontalOrganizationChart"/>
    <dgm:cxn modelId="{7E548C71-211A-4169-AAE9-8C9785DEAAF5}" type="presOf" srcId="{40575E89-D004-48C2-A590-75524C820C5C}" destId="{383DF773-3ACE-4197-B311-A12A89109F3C}" srcOrd="0" destOrd="0" presId="urn:microsoft.com/office/officeart/2009/3/layout/HorizontalOrganizationChart"/>
    <dgm:cxn modelId="{02749A73-A1EF-4237-99B6-8BD0CD473561}" type="presOf" srcId="{ADBDBEA6-590B-42CF-9C3C-D07D8AAA2CDB}" destId="{05BC9505-3BF1-428D-9275-BDA6364A5469}" srcOrd="0" destOrd="0" presId="urn:microsoft.com/office/officeart/2009/3/layout/HorizontalOrganizationChart"/>
    <dgm:cxn modelId="{62890F75-B369-4BDD-BF59-60D9EAB85C0C}" srcId="{B51E9C54-AF20-48B9-9BE4-FDD70B35CBFE}" destId="{40575E89-D004-48C2-A590-75524C820C5C}" srcOrd="2" destOrd="0" parTransId="{67EBB4B4-B880-414C-A4EA-ACB3469E338B}" sibTransId="{11F3A5AD-AA1A-4711-81FD-8570FC7AE301}"/>
    <dgm:cxn modelId="{5F6E1D8E-CF2C-4A50-9EC2-040C729ADCDF}" srcId="{A56190BC-CD65-456E-82E2-C124EFB4FA3B}" destId="{B51E9C54-AF20-48B9-9BE4-FDD70B35CBFE}" srcOrd="0" destOrd="0" parTransId="{C2C3C468-A2E5-4AE2-8B00-3704ED32A9D3}" sibTransId="{AFEF78BA-C28A-4B22-B5BD-0764B38FCCF5}"/>
    <dgm:cxn modelId="{186766B6-4632-4740-BE5B-537A26772823}" type="presOf" srcId="{67EBB4B4-B880-414C-A4EA-ACB3469E338B}" destId="{BB408C75-6D2E-4662-BAB8-57A6BEA8E4F6}" srcOrd="0" destOrd="0" presId="urn:microsoft.com/office/officeart/2009/3/layout/HorizontalOrganizationChart"/>
    <dgm:cxn modelId="{DA8969BE-363B-4A41-A0AB-69FB6E428A20}" type="presOf" srcId="{B51E9C54-AF20-48B9-9BE4-FDD70B35CBFE}" destId="{9C5950E4-F3DC-4B9B-9C09-89185688A1F4}" srcOrd="1" destOrd="0" presId="urn:microsoft.com/office/officeart/2009/3/layout/HorizontalOrganizationChart"/>
    <dgm:cxn modelId="{8E5029D2-FC6D-4332-A290-2072C5EC7337}" type="presOf" srcId="{59074742-2717-452F-9C58-94A61C5F1618}" destId="{CAFCA55A-06A3-4357-8A94-69040BFE5A20}" srcOrd="1" destOrd="0" presId="urn:microsoft.com/office/officeart/2009/3/layout/HorizontalOrganizationChart"/>
    <dgm:cxn modelId="{27AA34DB-6A1F-4B4F-8811-719F54A2EBF1}" srcId="{B51E9C54-AF20-48B9-9BE4-FDD70B35CBFE}" destId="{CD51FBF2-A1ED-4501-9FC5-8D67F02F9BAD}" srcOrd="0" destOrd="0" parTransId="{ADBDBEA6-590B-42CF-9C3C-D07D8AAA2CDB}" sibTransId="{3D742813-4B6C-4A56-A087-8649E241D078}"/>
    <dgm:cxn modelId="{E3F73CEA-2C57-48D8-BC1E-60B7BFF234D1}" srcId="{B51E9C54-AF20-48B9-9BE4-FDD70B35CBFE}" destId="{59074742-2717-452F-9C58-94A61C5F1618}" srcOrd="1" destOrd="0" parTransId="{C6392435-A049-425E-A5AF-33B5FF8A1380}" sibTransId="{951A8235-D99C-4E40-B55A-4ED436046E6D}"/>
    <dgm:cxn modelId="{C42288F1-B30A-4E5C-9AC0-8F280DDBC27F}" type="presOf" srcId="{A56190BC-CD65-456E-82E2-C124EFB4FA3B}" destId="{3A19B957-1041-40E1-A025-B6E7BB4457A9}" srcOrd="0" destOrd="0" presId="urn:microsoft.com/office/officeart/2009/3/layout/HorizontalOrganizationChart"/>
    <dgm:cxn modelId="{F68A56F3-524B-462C-919A-2EF957787F07}" type="presOf" srcId="{CD51FBF2-A1ED-4501-9FC5-8D67F02F9BAD}" destId="{AD3ECD03-BA0B-4C0B-B635-0DD34C5430B6}" srcOrd="1" destOrd="0" presId="urn:microsoft.com/office/officeart/2009/3/layout/HorizontalOrganizationChart"/>
    <dgm:cxn modelId="{7AC8F2F7-7626-4C38-962A-5F3FC2A218CE}" type="presOf" srcId="{C6392435-A049-425E-A5AF-33B5FF8A1380}" destId="{7455CF9C-7A0F-4FC6-8FE7-2557083A9C64}" srcOrd="0" destOrd="0" presId="urn:microsoft.com/office/officeart/2009/3/layout/HorizontalOrganizationChart"/>
    <dgm:cxn modelId="{C748EA20-FE25-4DB7-814D-3D7FF4CD8981}" type="presParOf" srcId="{3A19B957-1041-40E1-A025-B6E7BB4457A9}" destId="{71E941D5-C2D7-4204-88BE-ADE0736D802F}" srcOrd="0" destOrd="0" presId="urn:microsoft.com/office/officeart/2009/3/layout/HorizontalOrganizationChart"/>
    <dgm:cxn modelId="{FF7C5AFC-50D4-4620-BC20-52FA7D0C8C9F}" type="presParOf" srcId="{71E941D5-C2D7-4204-88BE-ADE0736D802F}" destId="{EB4F2CFA-11BE-48C9-8FE7-F9AB9E540D1F}" srcOrd="0" destOrd="0" presId="urn:microsoft.com/office/officeart/2009/3/layout/HorizontalOrganizationChart"/>
    <dgm:cxn modelId="{194885DB-A829-4014-B3CA-5E3B516CE9CB}" type="presParOf" srcId="{EB4F2CFA-11BE-48C9-8FE7-F9AB9E540D1F}" destId="{CABA70AE-C1F1-4D82-B201-E554C8FC8B1F}" srcOrd="0" destOrd="0" presId="urn:microsoft.com/office/officeart/2009/3/layout/HorizontalOrganizationChart"/>
    <dgm:cxn modelId="{CA3618CC-15D6-407A-B677-6123188005D9}" type="presParOf" srcId="{EB4F2CFA-11BE-48C9-8FE7-F9AB9E540D1F}" destId="{9C5950E4-F3DC-4B9B-9C09-89185688A1F4}" srcOrd="1" destOrd="0" presId="urn:microsoft.com/office/officeart/2009/3/layout/HorizontalOrganizationChart"/>
    <dgm:cxn modelId="{1CBABFF8-3162-4F32-919E-26BB01D51FED}" type="presParOf" srcId="{71E941D5-C2D7-4204-88BE-ADE0736D802F}" destId="{09AE5FA9-E90F-452C-B922-C69A7251FB9F}" srcOrd="1" destOrd="0" presId="urn:microsoft.com/office/officeart/2009/3/layout/HorizontalOrganizationChart"/>
    <dgm:cxn modelId="{36DD48D8-B5B2-4014-ACD2-F2CD4A3F3ED4}" type="presParOf" srcId="{09AE5FA9-E90F-452C-B922-C69A7251FB9F}" destId="{05BC9505-3BF1-428D-9275-BDA6364A5469}" srcOrd="0" destOrd="0" presId="urn:microsoft.com/office/officeart/2009/3/layout/HorizontalOrganizationChart"/>
    <dgm:cxn modelId="{90F951DC-2374-447E-9D15-C9D0828EF34D}" type="presParOf" srcId="{09AE5FA9-E90F-452C-B922-C69A7251FB9F}" destId="{285E033E-3950-4498-9B39-C22133674471}" srcOrd="1" destOrd="0" presId="urn:microsoft.com/office/officeart/2009/3/layout/HorizontalOrganizationChart"/>
    <dgm:cxn modelId="{F0871C13-6627-4D96-B2F7-C3036AE24003}" type="presParOf" srcId="{285E033E-3950-4498-9B39-C22133674471}" destId="{002CE9DD-AD66-441E-BA26-D8EE698C2310}" srcOrd="0" destOrd="0" presId="urn:microsoft.com/office/officeart/2009/3/layout/HorizontalOrganizationChart"/>
    <dgm:cxn modelId="{2A1F0949-A3C2-455D-954B-00157D89CCFB}" type="presParOf" srcId="{002CE9DD-AD66-441E-BA26-D8EE698C2310}" destId="{744741FB-E9DD-48C6-AE23-2B3797483F88}" srcOrd="0" destOrd="0" presId="urn:microsoft.com/office/officeart/2009/3/layout/HorizontalOrganizationChart"/>
    <dgm:cxn modelId="{028C6E32-ADBD-4E49-ABC2-9112F32AC9A8}" type="presParOf" srcId="{002CE9DD-AD66-441E-BA26-D8EE698C2310}" destId="{AD3ECD03-BA0B-4C0B-B635-0DD34C5430B6}" srcOrd="1" destOrd="0" presId="urn:microsoft.com/office/officeart/2009/3/layout/HorizontalOrganizationChart"/>
    <dgm:cxn modelId="{E49AA7AE-8CC3-4FD3-9E34-B5D96C7C3A5B}" type="presParOf" srcId="{285E033E-3950-4498-9B39-C22133674471}" destId="{BEED6BEA-B813-4F17-A325-D91022002AEC}" srcOrd="1" destOrd="0" presId="urn:microsoft.com/office/officeart/2009/3/layout/HorizontalOrganizationChart"/>
    <dgm:cxn modelId="{89DF572F-CDA2-4E1F-8B4C-44235102FDBD}" type="presParOf" srcId="{285E033E-3950-4498-9B39-C22133674471}" destId="{EE96A3BE-954D-4FC0-8CDC-A1468CFA3DD2}" srcOrd="2" destOrd="0" presId="urn:microsoft.com/office/officeart/2009/3/layout/HorizontalOrganizationChart"/>
    <dgm:cxn modelId="{69E457ED-F28C-4CA9-9341-EC5334CFD180}" type="presParOf" srcId="{09AE5FA9-E90F-452C-B922-C69A7251FB9F}" destId="{7455CF9C-7A0F-4FC6-8FE7-2557083A9C64}" srcOrd="2" destOrd="0" presId="urn:microsoft.com/office/officeart/2009/3/layout/HorizontalOrganizationChart"/>
    <dgm:cxn modelId="{FA6859DA-45DD-4409-8819-7983AB873356}" type="presParOf" srcId="{09AE5FA9-E90F-452C-B922-C69A7251FB9F}" destId="{A51D1A37-A394-4DBB-B771-6B2B6C89FE5C}" srcOrd="3" destOrd="0" presId="urn:microsoft.com/office/officeart/2009/3/layout/HorizontalOrganizationChart"/>
    <dgm:cxn modelId="{6B7C25AE-9FBB-431F-9200-ABF0708F3DD6}" type="presParOf" srcId="{A51D1A37-A394-4DBB-B771-6B2B6C89FE5C}" destId="{D20B0696-70DE-4FDB-96F5-F5914F2026A8}" srcOrd="0" destOrd="0" presId="urn:microsoft.com/office/officeart/2009/3/layout/HorizontalOrganizationChart"/>
    <dgm:cxn modelId="{F6D0F24A-4A41-46AD-B888-501E8CD5C844}" type="presParOf" srcId="{D20B0696-70DE-4FDB-96F5-F5914F2026A8}" destId="{2E454D89-01A8-4817-840B-CC60EA5DA00C}" srcOrd="0" destOrd="0" presId="urn:microsoft.com/office/officeart/2009/3/layout/HorizontalOrganizationChart"/>
    <dgm:cxn modelId="{FA1216D0-0D04-4C1F-8F4A-E358E4E511E0}" type="presParOf" srcId="{D20B0696-70DE-4FDB-96F5-F5914F2026A8}" destId="{CAFCA55A-06A3-4357-8A94-69040BFE5A20}" srcOrd="1" destOrd="0" presId="urn:microsoft.com/office/officeart/2009/3/layout/HorizontalOrganizationChart"/>
    <dgm:cxn modelId="{BA3E5193-F15C-486B-AF92-A1CF7BDFD607}" type="presParOf" srcId="{A51D1A37-A394-4DBB-B771-6B2B6C89FE5C}" destId="{82D4CDB3-5ADA-4DCC-B336-63B814A9B83A}" srcOrd="1" destOrd="0" presId="urn:microsoft.com/office/officeart/2009/3/layout/HorizontalOrganizationChart"/>
    <dgm:cxn modelId="{F75D25AD-25DA-43A6-9399-16058802FD80}" type="presParOf" srcId="{A51D1A37-A394-4DBB-B771-6B2B6C89FE5C}" destId="{E5A85231-B55A-4D34-9CD2-4190FE354AFB}" srcOrd="2" destOrd="0" presId="urn:microsoft.com/office/officeart/2009/3/layout/HorizontalOrganizationChart"/>
    <dgm:cxn modelId="{04A2E13F-D49D-4321-97D3-215ED4C3D70F}" type="presParOf" srcId="{09AE5FA9-E90F-452C-B922-C69A7251FB9F}" destId="{BB408C75-6D2E-4662-BAB8-57A6BEA8E4F6}" srcOrd="4" destOrd="0" presId="urn:microsoft.com/office/officeart/2009/3/layout/HorizontalOrganizationChart"/>
    <dgm:cxn modelId="{E1906A3A-D85D-4767-92E8-1EE9F677D6B2}" type="presParOf" srcId="{09AE5FA9-E90F-452C-B922-C69A7251FB9F}" destId="{6BADF9D5-471A-4C97-92B5-B11C5D002948}" srcOrd="5" destOrd="0" presId="urn:microsoft.com/office/officeart/2009/3/layout/HorizontalOrganizationChart"/>
    <dgm:cxn modelId="{77E5C5CD-DECC-4E6F-A8E1-4C3A7017962A}" type="presParOf" srcId="{6BADF9D5-471A-4C97-92B5-B11C5D002948}" destId="{A562BAFD-720F-4C66-9C23-26D337E8DC7B}" srcOrd="0" destOrd="0" presId="urn:microsoft.com/office/officeart/2009/3/layout/HorizontalOrganizationChart"/>
    <dgm:cxn modelId="{F2D9F849-2876-48BB-A733-AD3D8166730B}" type="presParOf" srcId="{A562BAFD-720F-4C66-9C23-26D337E8DC7B}" destId="{383DF773-3ACE-4197-B311-A12A89109F3C}" srcOrd="0" destOrd="0" presId="urn:microsoft.com/office/officeart/2009/3/layout/HorizontalOrganizationChart"/>
    <dgm:cxn modelId="{1153FCF1-9F03-420B-B2AE-D2F56327F13A}" type="presParOf" srcId="{A562BAFD-720F-4C66-9C23-26D337E8DC7B}" destId="{4318EDC7-96F4-472C-B421-866E5062B28A}" srcOrd="1" destOrd="0" presId="urn:microsoft.com/office/officeart/2009/3/layout/HorizontalOrganizationChart"/>
    <dgm:cxn modelId="{457CE084-DE3D-486D-9C9B-FCD2372A11FD}" type="presParOf" srcId="{6BADF9D5-471A-4C97-92B5-B11C5D002948}" destId="{7EC71C55-39EE-4EC6-947D-9846A91172D2}" srcOrd="1" destOrd="0" presId="urn:microsoft.com/office/officeart/2009/3/layout/HorizontalOrganizationChart"/>
    <dgm:cxn modelId="{D79B3466-BD75-4851-B606-5E17B2CF0FCA}" type="presParOf" srcId="{6BADF9D5-471A-4C97-92B5-B11C5D002948}" destId="{70FDEAB3-5B92-491A-BD42-1BB9831EB52B}" srcOrd="2" destOrd="0" presId="urn:microsoft.com/office/officeart/2009/3/layout/HorizontalOrganizationChart"/>
    <dgm:cxn modelId="{0E2DCAA0-CD1E-4941-9F60-72AD660F3BD7}" type="presParOf" srcId="{71E941D5-C2D7-4204-88BE-ADE0736D802F}" destId="{53147C27-7E38-45D9-BCDF-8CCBECE787B8}"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FC6AE38-227F-4EAB-83A8-0664E80577E5}"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IN"/>
        </a:p>
      </dgm:t>
    </dgm:pt>
    <dgm:pt modelId="{2339CA3F-4A82-4CF7-B2FA-229E82E925FC}">
      <dgm:prSet/>
      <dgm:spPr/>
      <dgm:t>
        <a:bodyPr/>
        <a:lstStyle/>
        <a:p>
          <a:r>
            <a:rPr lang="en-GB" dirty="0"/>
            <a:t>While Power Bl is flexible with a variety of data sources that we can import data from, visualizations work best with the data that is in a columnar format</a:t>
          </a:r>
          <a:endParaRPr lang="en-IN" dirty="0"/>
        </a:p>
      </dgm:t>
    </dgm:pt>
    <dgm:pt modelId="{2A8C75EF-845F-4405-9A40-49251DAA2849}" type="parTrans" cxnId="{23F16333-E4A4-4388-934F-C8746294E9DB}">
      <dgm:prSet/>
      <dgm:spPr/>
      <dgm:t>
        <a:bodyPr/>
        <a:lstStyle/>
        <a:p>
          <a:endParaRPr lang="en-IN"/>
        </a:p>
      </dgm:t>
    </dgm:pt>
    <dgm:pt modelId="{5DC386EB-3B21-408C-A142-D7DF99178E89}" type="sibTrans" cxnId="{23F16333-E4A4-4388-934F-C8746294E9DB}">
      <dgm:prSet/>
      <dgm:spPr/>
      <dgm:t>
        <a:bodyPr/>
        <a:lstStyle/>
        <a:p>
          <a:endParaRPr lang="en-IN"/>
        </a:p>
      </dgm:t>
    </dgm:pt>
    <dgm:pt modelId="{21420D0B-8F50-4683-97CD-480E086C682F}">
      <dgm:prSet/>
      <dgm:spPr/>
      <dgm:t>
        <a:bodyPr/>
        <a:lstStyle/>
        <a:p>
          <a:r>
            <a:rPr lang="en-GB" dirty="0"/>
            <a:t>For example, data imported from Excel may be easy for the human eye to visualize but might not be structurally appropriate for Power Bl to translate the values into visuals</a:t>
          </a:r>
          <a:endParaRPr lang="en-IN" dirty="0"/>
        </a:p>
      </dgm:t>
    </dgm:pt>
    <dgm:pt modelId="{D5704174-08B4-4ADB-A37C-26BC144E7CA7}" type="parTrans" cxnId="{2DC4722E-207C-42DE-A9BE-672A6296424B}">
      <dgm:prSet/>
      <dgm:spPr/>
      <dgm:t>
        <a:bodyPr/>
        <a:lstStyle/>
        <a:p>
          <a:endParaRPr lang="en-IN"/>
        </a:p>
      </dgm:t>
    </dgm:pt>
    <dgm:pt modelId="{C9107B4C-1557-4AB9-A064-2BC15522133B}" type="sibTrans" cxnId="{2DC4722E-207C-42DE-A9BE-672A6296424B}">
      <dgm:prSet/>
      <dgm:spPr/>
      <dgm:t>
        <a:bodyPr/>
        <a:lstStyle/>
        <a:p>
          <a:endParaRPr lang="en-IN"/>
        </a:p>
      </dgm:t>
    </dgm:pt>
    <dgm:pt modelId="{110BE805-6352-4F54-AE74-2E7B4C318F10}">
      <dgm:prSet/>
      <dgm:spPr/>
      <dgm:t>
        <a:bodyPr/>
        <a:lstStyle/>
        <a:p>
          <a:r>
            <a:rPr lang="en-GB" dirty="0"/>
            <a:t>Power Query Editor offers plenty of functions to transform data into a structure that Power Bl can use effectively to build</a:t>
          </a:r>
          <a:r>
            <a:rPr lang="en-IN" dirty="0"/>
            <a:t>reports</a:t>
          </a:r>
        </a:p>
      </dgm:t>
    </dgm:pt>
    <dgm:pt modelId="{48922FDB-AB9F-45F2-8905-CB7A8EA94C02}" type="parTrans" cxnId="{57E46378-2156-446B-A472-F28D09821CD4}">
      <dgm:prSet/>
      <dgm:spPr/>
      <dgm:t>
        <a:bodyPr/>
        <a:lstStyle/>
        <a:p>
          <a:endParaRPr lang="en-IN"/>
        </a:p>
      </dgm:t>
    </dgm:pt>
    <dgm:pt modelId="{C2EC2138-0CC9-4606-A2EB-0A192D758189}" type="sibTrans" cxnId="{57E46378-2156-446B-A472-F28D09821CD4}">
      <dgm:prSet/>
      <dgm:spPr/>
      <dgm:t>
        <a:bodyPr/>
        <a:lstStyle/>
        <a:p>
          <a:endParaRPr lang="en-IN"/>
        </a:p>
      </dgm:t>
    </dgm:pt>
    <dgm:pt modelId="{1CA625D1-DEFF-4440-9DC3-361ED954BACF}" type="pres">
      <dgm:prSet presAssocID="{FFC6AE38-227F-4EAB-83A8-0664E80577E5}" presName="Name0" presStyleCnt="0">
        <dgm:presLayoutVars>
          <dgm:chMax val="7"/>
          <dgm:chPref val="7"/>
          <dgm:dir/>
        </dgm:presLayoutVars>
      </dgm:prSet>
      <dgm:spPr/>
    </dgm:pt>
    <dgm:pt modelId="{5BA316F8-03E9-43E1-9B5E-4F21C80ED176}" type="pres">
      <dgm:prSet presAssocID="{FFC6AE38-227F-4EAB-83A8-0664E80577E5}" presName="Name1" presStyleCnt="0"/>
      <dgm:spPr/>
    </dgm:pt>
    <dgm:pt modelId="{25A3BE43-5FB7-4BB5-BA83-23D1B4D25D0D}" type="pres">
      <dgm:prSet presAssocID="{FFC6AE38-227F-4EAB-83A8-0664E80577E5}" presName="cycle" presStyleCnt="0"/>
      <dgm:spPr/>
    </dgm:pt>
    <dgm:pt modelId="{3E285DD2-2CFC-4F59-A2F4-A14633E04241}" type="pres">
      <dgm:prSet presAssocID="{FFC6AE38-227F-4EAB-83A8-0664E80577E5}" presName="srcNode" presStyleLbl="node1" presStyleIdx="0" presStyleCnt="3"/>
      <dgm:spPr/>
    </dgm:pt>
    <dgm:pt modelId="{C2B04C9E-2D81-4647-8D0C-2BCEF80DABD1}" type="pres">
      <dgm:prSet presAssocID="{FFC6AE38-227F-4EAB-83A8-0664E80577E5}" presName="conn" presStyleLbl="parChTrans1D2" presStyleIdx="0" presStyleCnt="1"/>
      <dgm:spPr/>
    </dgm:pt>
    <dgm:pt modelId="{C216B860-6048-4092-A9CC-38629045EF21}" type="pres">
      <dgm:prSet presAssocID="{FFC6AE38-227F-4EAB-83A8-0664E80577E5}" presName="extraNode" presStyleLbl="node1" presStyleIdx="0" presStyleCnt="3"/>
      <dgm:spPr/>
    </dgm:pt>
    <dgm:pt modelId="{CB2DCC05-7149-4770-8BD3-F0EB246CD72D}" type="pres">
      <dgm:prSet presAssocID="{FFC6AE38-227F-4EAB-83A8-0664E80577E5}" presName="dstNode" presStyleLbl="node1" presStyleIdx="0" presStyleCnt="3"/>
      <dgm:spPr/>
    </dgm:pt>
    <dgm:pt modelId="{36B4540D-AF99-4E78-83C6-F7559B00814C}" type="pres">
      <dgm:prSet presAssocID="{2339CA3F-4A82-4CF7-B2FA-229E82E925FC}" presName="text_1" presStyleLbl="node1" presStyleIdx="0" presStyleCnt="3">
        <dgm:presLayoutVars>
          <dgm:bulletEnabled val="1"/>
        </dgm:presLayoutVars>
      </dgm:prSet>
      <dgm:spPr/>
    </dgm:pt>
    <dgm:pt modelId="{AB40C104-C02F-44DE-BD89-FB13324D9A48}" type="pres">
      <dgm:prSet presAssocID="{2339CA3F-4A82-4CF7-B2FA-229E82E925FC}" presName="accent_1" presStyleCnt="0"/>
      <dgm:spPr/>
    </dgm:pt>
    <dgm:pt modelId="{09D3FCD9-EEE6-405B-A62B-C432F3469707}" type="pres">
      <dgm:prSet presAssocID="{2339CA3F-4A82-4CF7-B2FA-229E82E925FC}" presName="accentRepeatNode" presStyleLbl="solidFgAcc1" presStyleIdx="0" presStyleCnt="3"/>
      <dgm:spPr/>
    </dgm:pt>
    <dgm:pt modelId="{365E374C-7D93-4C0F-98A3-6905DF5D0595}" type="pres">
      <dgm:prSet presAssocID="{21420D0B-8F50-4683-97CD-480E086C682F}" presName="text_2" presStyleLbl="node1" presStyleIdx="1" presStyleCnt="3">
        <dgm:presLayoutVars>
          <dgm:bulletEnabled val="1"/>
        </dgm:presLayoutVars>
      </dgm:prSet>
      <dgm:spPr/>
    </dgm:pt>
    <dgm:pt modelId="{F3659E4E-1575-4F32-BFC1-763D5B536DA4}" type="pres">
      <dgm:prSet presAssocID="{21420D0B-8F50-4683-97CD-480E086C682F}" presName="accent_2" presStyleCnt="0"/>
      <dgm:spPr/>
    </dgm:pt>
    <dgm:pt modelId="{7AB14A6F-97D5-4F91-A315-7E82F9E867C4}" type="pres">
      <dgm:prSet presAssocID="{21420D0B-8F50-4683-97CD-480E086C682F}" presName="accentRepeatNode" presStyleLbl="solidFgAcc1" presStyleIdx="1" presStyleCnt="3"/>
      <dgm:spPr/>
    </dgm:pt>
    <dgm:pt modelId="{28B99995-716B-4073-A5A5-B76ED0909615}" type="pres">
      <dgm:prSet presAssocID="{110BE805-6352-4F54-AE74-2E7B4C318F10}" presName="text_3" presStyleLbl="node1" presStyleIdx="2" presStyleCnt="3">
        <dgm:presLayoutVars>
          <dgm:bulletEnabled val="1"/>
        </dgm:presLayoutVars>
      </dgm:prSet>
      <dgm:spPr/>
    </dgm:pt>
    <dgm:pt modelId="{3FAEC8CD-F796-4269-B01E-C1C950F5F3D0}" type="pres">
      <dgm:prSet presAssocID="{110BE805-6352-4F54-AE74-2E7B4C318F10}" presName="accent_3" presStyleCnt="0"/>
      <dgm:spPr/>
    </dgm:pt>
    <dgm:pt modelId="{F18CAA83-5BA9-48B2-BBD0-6D1321C2B902}" type="pres">
      <dgm:prSet presAssocID="{110BE805-6352-4F54-AE74-2E7B4C318F10}" presName="accentRepeatNode" presStyleLbl="solidFgAcc1" presStyleIdx="2" presStyleCnt="3"/>
      <dgm:spPr/>
    </dgm:pt>
  </dgm:ptLst>
  <dgm:cxnLst>
    <dgm:cxn modelId="{CF54EC04-9EB6-41A3-A6F6-587C9627BA3E}" type="presOf" srcId="{21420D0B-8F50-4683-97CD-480E086C682F}" destId="{365E374C-7D93-4C0F-98A3-6905DF5D0595}" srcOrd="0" destOrd="0" presId="urn:microsoft.com/office/officeart/2008/layout/VerticalCurvedList"/>
    <dgm:cxn modelId="{E8C28519-0E70-4CA6-A8D1-CB80D8473417}" type="presOf" srcId="{FFC6AE38-227F-4EAB-83A8-0664E80577E5}" destId="{1CA625D1-DEFF-4440-9DC3-361ED954BACF}" srcOrd="0" destOrd="0" presId="urn:microsoft.com/office/officeart/2008/layout/VerticalCurvedList"/>
    <dgm:cxn modelId="{2DC4722E-207C-42DE-A9BE-672A6296424B}" srcId="{FFC6AE38-227F-4EAB-83A8-0664E80577E5}" destId="{21420D0B-8F50-4683-97CD-480E086C682F}" srcOrd="1" destOrd="0" parTransId="{D5704174-08B4-4ADB-A37C-26BC144E7CA7}" sibTransId="{C9107B4C-1557-4AB9-A064-2BC15522133B}"/>
    <dgm:cxn modelId="{AE39C332-905D-4FE0-B51A-5885160D368E}" type="presOf" srcId="{5DC386EB-3B21-408C-A142-D7DF99178E89}" destId="{C2B04C9E-2D81-4647-8D0C-2BCEF80DABD1}" srcOrd="0" destOrd="0" presId="urn:microsoft.com/office/officeart/2008/layout/VerticalCurvedList"/>
    <dgm:cxn modelId="{23F16333-E4A4-4388-934F-C8746294E9DB}" srcId="{FFC6AE38-227F-4EAB-83A8-0664E80577E5}" destId="{2339CA3F-4A82-4CF7-B2FA-229E82E925FC}" srcOrd="0" destOrd="0" parTransId="{2A8C75EF-845F-4405-9A40-49251DAA2849}" sibTransId="{5DC386EB-3B21-408C-A142-D7DF99178E89}"/>
    <dgm:cxn modelId="{61890B51-AB82-47E9-9FB7-ED2DA586A866}" type="presOf" srcId="{110BE805-6352-4F54-AE74-2E7B4C318F10}" destId="{28B99995-716B-4073-A5A5-B76ED0909615}" srcOrd="0" destOrd="0" presId="urn:microsoft.com/office/officeart/2008/layout/VerticalCurvedList"/>
    <dgm:cxn modelId="{57E46378-2156-446B-A472-F28D09821CD4}" srcId="{FFC6AE38-227F-4EAB-83A8-0664E80577E5}" destId="{110BE805-6352-4F54-AE74-2E7B4C318F10}" srcOrd="2" destOrd="0" parTransId="{48922FDB-AB9F-45F2-8905-CB7A8EA94C02}" sibTransId="{C2EC2138-0CC9-4606-A2EB-0A192D758189}"/>
    <dgm:cxn modelId="{F1901DF3-7A2A-495F-82F4-9F47B301E2FB}" type="presOf" srcId="{2339CA3F-4A82-4CF7-B2FA-229E82E925FC}" destId="{36B4540D-AF99-4E78-83C6-F7559B00814C}" srcOrd="0" destOrd="0" presId="urn:microsoft.com/office/officeart/2008/layout/VerticalCurvedList"/>
    <dgm:cxn modelId="{37AE1E4A-4032-4E6D-9A26-6F4DF1E099C6}" type="presParOf" srcId="{1CA625D1-DEFF-4440-9DC3-361ED954BACF}" destId="{5BA316F8-03E9-43E1-9B5E-4F21C80ED176}" srcOrd="0" destOrd="0" presId="urn:microsoft.com/office/officeart/2008/layout/VerticalCurvedList"/>
    <dgm:cxn modelId="{4A1CF232-0B16-44B1-8358-FC87A685D91B}" type="presParOf" srcId="{5BA316F8-03E9-43E1-9B5E-4F21C80ED176}" destId="{25A3BE43-5FB7-4BB5-BA83-23D1B4D25D0D}" srcOrd="0" destOrd="0" presId="urn:microsoft.com/office/officeart/2008/layout/VerticalCurvedList"/>
    <dgm:cxn modelId="{C061E9F6-C91D-420F-8650-4C7A62A64E80}" type="presParOf" srcId="{25A3BE43-5FB7-4BB5-BA83-23D1B4D25D0D}" destId="{3E285DD2-2CFC-4F59-A2F4-A14633E04241}" srcOrd="0" destOrd="0" presId="urn:microsoft.com/office/officeart/2008/layout/VerticalCurvedList"/>
    <dgm:cxn modelId="{E9478ED8-1AC4-4257-9C54-18966D577D7B}" type="presParOf" srcId="{25A3BE43-5FB7-4BB5-BA83-23D1B4D25D0D}" destId="{C2B04C9E-2D81-4647-8D0C-2BCEF80DABD1}" srcOrd="1" destOrd="0" presId="urn:microsoft.com/office/officeart/2008/layout/VerticalCurvedList"/>
    <dgm:cxn modelId="{1B050D4C-0859-49DC-A055-96DB0A6A2664}" type="presParOf" srcId="{25A3BE43-5FB7-4BB5-BA83-23D1B4D25D0D}" destId="{C216B860-6048-4092-A9CC-38629045EF21}" srcOrd="2" destOrd="0" presId="urn:microsoft.com/office/officeart/2008/layout/VerticalCurvedList"/>
    <dgm:cxn modelId="{2DA8CF9D-FD0B-476D-AF7D-ACB5F589F40E}" type="presParOf" srcId="{25A3BE43-5FB7-4BB5-BA83-23D1B4D25D0D}" destId="{CB2DCC05-7149-4770-8BD3-F0EB246CD72D}" srcOrd="3" destOrd="0" presId="urn:microsoft.com/office/officeart/2008/layout/VerticalCurvedList"/>
    <dgm:cxn modelId="{47756827-CC23-403F-974E-D543DBA43C31}" type="presParOf" srcId="{5BA316F8-03E9-43E1-9B5E-4F21C80ED176}" destId="{36B4540D-AF99-4E78-83C6-F7559B00814C}" srcOrd="1" destOrd="0" presId="urn:microsoft.com/office/officeart/2008/layout/VerticalCurvedList"/>
    <dgm:cxn modelId="{362AA332-C44D-4888-A762-7042E86DA06E}" type="presParOf" srcId="{5BA316F8-03E9-43E1-9B5E-4F21C80ED176}" destId="{AB40C104-C02F-44DE-BD89-FB13324D9A48}" srcOrd="2" destOrd="0" presId="urn:microsoft.com/office/officeart/2008/layout/VerticalCurvedList"/>
    <dgm:cxn modelId="{6E718566-4BFC-4B00-8AB5-C8A0B3023CDC}" type="presParOf" srcId="{AB40C104-C02F-44DE-BD89-FB13324D9A48}" destId="{09D3FCD9-EEE6-405B-A62B-C432F3469707}" srcOrd="0" destOrd="0" presId="urn:microsoft.com/office/officeart/2008/layout/VerticalCurvedList"/>
    <dgm:cxn modelId="{B7D03D0D-B84D-4455-8892-F3119890A2E5}" type="presParOf" srcId="{5BA316F8-03E9-43E1-9B5E-4F21C80ED176}" destId="{365E374C-7D93-4C0F-98A3-6905DF5D0595}" srcOrd="3" destOrd="0" presId="urn:microsoft.com/office/officeart/2008/layout/VerticalCurvedList"/>
    <dgm:cxn modelId="{6D92371F-6159-417E-B451-42F6556E91BC}" type="presParOf" srcId="{5BA316F8-03E9-43E1-9B5E-4F21C80ED176}" destId="{F3659E4E-1575-4F32-BFC1-763D5B536DA4}" srcOrd="4" destOrd="0" presId="urn:microsoft.com/office/officeart/2008/layout/VerticalCurvedList"/>
    <dgm:cxn modelId="{D7264E46-BB8A-42D0-8E2B-EB3310A66DFA}" type="presParOf" srcId="{F3659E4E-1575-4F32-BFC1-763D5B536DA4}" destId="{7AB14A6F-97D5-4F91-A315-7E82F9E867C4}" srcOrd="0" destOrd="0" presId="urn:microsoft.com/office/officeart/2008/layout/VerticalCurvedList"/>
    <dgm:cxn modelId="{123434EF-F56F-41FA-8B9F-C0B92F62E1E5}" type="presParOf" srcId="{5BA316F8-03E9-43E1-9B5E-4F21C80ED176}" destId="{28B99995-716B-4073-A5A5-B76ED0909615}" srcOrd="5" destOrd="0" presId="urn:microsoft.com/office/officeart/2008/layout/VerticalCurvedList"/>
    <dgm:cxn modelId="{84553576-C346-4BD2-AD09-E0E6EB4D6205}" type="presParOf" srcId="{5BA316F8-03E9-43E1-9B5E-4F21C80ED176}" destId="{3FAEC8CD-F796-4269-B01E-C1C950F5F3D0}" srcOrd="6" destOrd="0" presId="urn:microsoft.com/office/officeart/2008/layout/VerticalCurvedList"/>
    <dgm:cxn modelId="{E6D97285-7CB5-4138-B4E1-32A3CF94EA6C}" type="presParOf" srcId="{3FAEC8CD-F796-4269-B01E-C1C950F5F3D0}" destId="{F18CAA83-5BA9-48B2-BBD0-6D1321C2B90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6A9CF8B-B2C3-4064-99AF-CBB5333AB9FE}" type="doc">
      <dgm:prSet loTypeId="urn:microsoft.com/office/officeart/2005/8/layout/cycle7" loCatId="cycle" qsTypeId="urn:microsoft.com/office/officeart/2005/8/quickstyle/simple1" qsCatId="simple" csTypeId="urn:microsoft.com/office/officeart/2005/8/colors/colorful2" csCatId="colorful"/>
      <dgm:spPr/>
      <dgm:t>
        <a:bodyPr/>
        <a:lstStyle/>
        <a:p>
          <a:endParaRPr lang="en-IN"/>
        </a:p>
      </dgm:t>
    </dgm:pt>
    <dgm:pt modelId="{F4E05409-335F-49A9-B515-274E2B997E20}">
      <dgm:prSet/>
      <dgm:spPr/>
      <dgm:t>
        <a:bodyPr/>
        <a:lstStyle/>
        <a:p>
          <a:r>
            <a:rPr lang="en-IN"/>
            <a:t>Group By</a:t>
          </a:r>
        </a:p>
      </dgm:t>
    </dgm:pt>
    <dgm:pt modelId="{29674B2F-E3A6-49DB-829E-442E84A371B4}" type="parTrans" cxnId="{4CA7D62E-9170-4254-8A04-41615E251470}">
      <dgm:prSet/>
      <dgm:spPr/>
      <dgm:t>
        <a:bodyPr/>
        <a:lstStyle/>
        <a:p>
          <a:endParaRPr lang="en-IN"/>
        </a:p>
      </dgm:t>
    </dgm:pt>
    <dgm:pt modelId="{27972235-F1CC-4EC1-8E5B-61030D0EDD3A}" type="sibTrans" cxnId="{4CA7D62E-9170-4254-8A04-41615E251470}">
      <dgm:prSet/>
      <dgm:spPr/>
      <dgm:t>
        <a:bodyPr/>
        <a:lstStyle/>
        <a:p>
          <a:endParaRPr lang="en-IN"/>
        </a:p>
      </dgm:t>
    </dgm:pt>
    <dgm:pt modelId="{8C6DE4CA-AC6F-4155-B655-C8C3E57E18AB}">
      <dgm:prSet/>
      <dgm:spPr/>
      <dgm:t>
        <a:bodyPr/>
        <a:lstStyle/>
        <a:p>
          <a:r>
            <a:rPr lang="en-IN"/>
            <a:t>Pivot Column &amp;</a:t>
          </a:r>
        </a:p>
      </dgm:t>
    </dgm:pt>
    <dgm:pt modelId="{15E2AADC-4005-4A32-8B35-95F00633B30B}" type="parTrans" cxnId="{D119ADEA-E2E1-485D-A162-759A1ECB593E}">
      <dgm:prSet/>
      <dgm:spPr/>
      <dgm:t>
        <a:bodyPr/>
        <a:lstStyle/>
        <a:p>
          <a:endParaRPr lang="en-IN"/>
        </a:p>
      </dgm:t>
    </dgm:pt>
    <dgm:pt modelId="{E3F3A9FF-6808-4B89-9BDE-BA4551CB7391}" type="sibTrans" cxnId="{D119ADEA-E2E1-485D-A162-759A1ECB593E}">
      <dgm:prSet/>
      <dgm:spPr/>
      <dgm:t>
        <a:bodyPr/>
        <a:lstStyle/>
        <a:p>
          <a:endParaRPr lang="en-IN"/>
        </a:p>
      </dgm:t>
    </dgm:pt>
    <dgm:pt modelId="{BB84798A-E095-4EF3-AFF8-39E267F5BDFE}">
      <dgm:prSet/>
      <dgm:spPr/>
      <dgm:t>
        <a:bodyPr/>
        <a:lstStyle/>
        <a:p>
          <a:r>
            <a:rPr lang="en-IN"/>
            <a:t>Unpivot Columns</a:t>
          </a:r>
        </a:p>
      </dgm:t>
    </dgm:pt>
    <dgm:pt modelId="{EC64BC77-97E5-4C03-B310-BEE1AF8214B3}" type="parTrans" cxnId="{ADBF72CC-F56C-49D0-AD9C-6BBA6C852E6C}">
      <dgm:prSet/>
      <dgm:spPr/>
      <dgm:t>
        <a:bodyPr/>
        <a:lstStyle/>
        <a:p>
          <a:endParaRPr lang="en-IN"/>
        </a:p>
      </dgm:t>
    </dgm:pt>
    <dgm:pt modelId="{920A1434-44C9-4E69-8D45-2218469779AB}" type="sibTrans" cxnId="{ADBF72CC-F56C-49D0-AD9C-6BBA6C852E6C}">
      <dgm:prSet/>
      <dgm:spPr/>
      <dgm:t>
        <a:bodyPr/>
        <a:lstStyle/>
        <a:p>
          <a:endParaRPr lang="en-IN"/>
        </a:p>
      </dgm:t>
    </dgm:pt>
    <dgm:pt modelId="{A4671EB3-3F42-414C-BD51-38269A9D1386}">
      <dgm:prSet/>
      <dgm:spPr/>
      <dgm:t>
        <a:bodyPr/>
        <a:lstStyle/>
        <a:p>
          <a:r>
            <a:rPr lang="en-IN"/>
            <a:t>Move</a:t>
          </a:r>
        </a:p>
      </dgm:t>
    </dgm:pt>
    <dgm:pt modelId="{AD8313A4-8ADD-4DD8-84EA-6F544A2C16FB}" type="parTrans" cxnId="{0780AC2A-A16D-4254-A123-509F3D7C84CC}">
      <dgm:prSet/>
      <dgm:spPr/>
      <dgm:t>
        <a:bodyPr/>
        <a:lstStyle/>
        <a:p>
          <a:endParaRPr lang="en-IN"/>
        </a:p>
      </dgm:t>
    </dgm:pt>
    <dgm:pt modelId="{00051720-39F2-47B3-BE88-F99A4A32EA0E}" type="sibTrans" cxnId="{0780AC2A-A16D-4254-A123-509F3D7C84CC}">
      <dgm:prSet/>
      <dgm:spPr/>
      <dgm:t>
        <a:bodyPr/>
        <a:lstStyle/>
        <a:p>
          <a:endParaRPr lang="en-IN"/>
        </a:p>
      </dgm:t>
    </dgm:pt>
    <dgm:pt modelId="{93309646-A3D3-4EC9-AF35-577682323DE2}">
      <dgm:prSet/>
      <dgm:spPr/>
      <dgm:t>
        <a:bodyPr/>
        <a:lstStyle/>
        <a:p>
          <a:r>
            <a:rPr lang="en-IN"/>
            <a:t>Transforming</a:t>
          </a:r>
        </a:p>
      </dgm:t>
    </dgm:pt>
    <dgm:pt modelId="{44EF4623-3F1A-43BF-9E64-1C94C118BD85}" type="parTrans" cxnId="{95B972FB-23F0-4F53-A38F-A3A19DC9B50E}">
      <dgm:prSet/>
      <dgm:spPr/>
      <dgm:t>
        <a:bodyPr/>
        <a:lstStyle/>
        <a:p>
          <a:endParaRPr lang="en-IN"/>
        </a:p>
      </dgm:t>
    </dgm:pt>
    <dgm:pt modelId="{5B673D7D-FB51-4FE4-B4A5-7953A6F39194}" type="sibTrans" cxnId="{95B972FB-23F0-4F53-A38F-A3A19DC9B50E}">
      <dgm:prSet/>
      <dgm:spPr/>
      <dgm:t>
        <a:bodyPr/>
        <a:lstStyle/>
        <a:p>
          <a:endParaRPr lang="en-IN"/>
        </a:p>
      </dgm:t>
    </dgm:pt>
    <dgm:pt modelId="{AE0DA804-6043-486C-8FAE-B50E685CC952}">
      <dgm:prSet/>
      <dgm:spPr/>
      <dgm:t>
        <a:bodyPr/>
        <a:lstStyle/>
        <a:p>
          <a:r>
            <a:rPr lang="en-IN"/>
            <a:t>Data</a:t>
          </a:r>
        </a:p>
      </dgm:t>
    </dgm:pt>
    <dgm:pt modelId="{C1ED14EC-5E9B-40F8-A359-2EAF528E29B1}" type="parTrans" cxnId="{74A200FC-3388-4AC9-8322-C4D100CD686D}">
      <dgm:prSet/>
      <dgm:spPr/>
      <dgm:t>
        <a:bodyPr/>
        <a:lstStyle/>
        <a:p>
          <a:endParaRPr lang="en-IN"/>
        </a:p>
      </dgm:t>
    </dgm:pt>
    <dgm:pt modelId="{9212826E-F93A-4771-BCAE-C8D88D80B9D4}" type="sibTrans" cxnId="{74A200FC-3388-4AC9-8322-C4D100CD686D}">
      <dgm:prSet/>
      <dgm:spPr/>
      <dgm:t>
        <a:bodyPr/>
        <a:lstStyle/>
        <a:p>
          <a:endParaRPr lang="en-IN"/>
        </a:p>
      </dgm:t>
    </dgm:pt>
    <dgm:pt modelId="{151D2A75-5368-4430-8370-9694EA3BB802}">
      <dgm:prSet/>
      <dgm:spPr/>
      <dgm:t>
        <a:bodyPr/>
        <a:lstStyle/>
        <a:p>
          <a:r>
            <a:rPr lang="en-IN"/>
            <a:t>Replace Values &amp; Replace Errors</a:t>
          </a:r>
        </a:p>
      </dgm:t>
    </dgm:pt>
    <dgm:pt modelId="{62A587FB-2F2F-465A-9D5E-3A2DA3671C52}" type="parTrans" cxnId="{778C086D-5461-4D91-8285-BB9AE91108C7}">
      <dgm:prSet/>
      <dgm:spPr/>
      <dgm:t>
        <a:bodyPr/>
        <a:lstStyle/>
        <a:p>
          <a:endParaRPr lang="en-IN"/>
        </a:p>
      </dgm:t>
    </dgm:pt>
    <dgm:pt modelId="{47698C9E-CFC9-4D2F-89F2-5A9188666C66}" type="sibTrans" cxnId="{778C086D-5461-4D91-8285-BB9AE91108C7}">
      <dgm:prSet/>
      <dgm:spPr/>
      <dgm:t>
        <a:bodyPr/>
        <a:lstStyle/>
        <a:p>
          <a:endParaRPr lang="en-IN"/>
        </a:p>
      </dgm:t>
    </dgm:pt>
    <dgm:pt modelId="{FC6A106D-7460-47A0-A970-9B295CC6F110}">
      <dgm:prSet/>
      <dgm:spPr/>
      <dgm:t>
        <a:bodyPr/>
        <a:lstStyle/>
        <a:p>
          <a:r>
            <a:rPr lang="en-IN"/>
            <a:t>Rename</a:t>
          </a:r>
        </a:p>
      </dgm:t>
    </dgm:pt>
    <dgm:pt modelId="{F7194EBD-321F-4978-A32D-EF51D3144DCA}" type="parTrans" cxnId="{A827DC20-3CA9-4E1C-8A9A-2CAE21CB32BC}">
      <dgm:prSet/>
      <dgm:spPr/>
      <dgm:t>
        <a:bodyPr/>
        <a:lstStyle/>
        <a:p>
          <a:endParaRPr lang="en-IN"/>
        </a:p>
      </dgm:t>
    </dgm:pt>
    <dgm:pt modelId="{D86BE918-77B3-4935-AB92-546AA04DC305}" type="sibTrans" cxnId="{A827DC20-3CA9-4E1C-8A9A-2CAE21CB32BC}">
      <dgm:prSet/>
      <dgm:spPr/>
      <dgm:t>
        <a:bodyPr/>
        <a:lstStyle/>
        <a:p>
          <a:endParaRPr lang="en-IN"/>
        </a:p>
      </dgm:t>
    </dgm:pt>
    <dgm:pt modelId="{64F297C2-08A6-4E1F-B158-C9C01846F003}">
      <dgm:prSet/>
      <dgm:spPr/>
      <dgm:t>
        <a:bodyPr/>
        <a:lstStyle/>
        <a:p>
          <a:r>
            <a:rPr lang="en-IN"/>
            <a:t>Detect Data Type</a:t>
          </a:r>
        </a:p>
      </dgm:t>
    </dgm:pt>
    <dgm:pt modelId="{A1C29C97-92B6-4AA5-8D56-5B74C9E0A471}" type="parTrans" cxnId="{66D69D6E-CFAA-40BD-AB65-FCB5A17B9471}">
      <dgm:prSet/>
      <dgm:spPr/>
      <dgm:t>
        <a:bodyPr/>
        <a:lstStyle/>
        <a:p>
          <a:endParaRPr lang="en-IN"/>
        </a:p>
      </dgm:t>
    </dgm:pt>
    <dgm:pt modelId="{096C7511-AC6F-40F4-8549-83EA60E889DA}" type="sibTrans" cxnId="{66D69D6E-CFAA-40BD-AB65-FCB5A17B9471}">
      <dgm:prSet/>
      <dgm:spPr/>
      <dgm:t>
        <a:bodyPr/>
        <a:lstStyle/>
        <a:p>
          <a:endParaRPr lang="en-IN"/>
        </a:p>
      </dgm:t>
    </dgm:pt>
    <dgm:pt modelId="{652ABC5F-F890-4957-9D72-347E36006EE0}">
      <dgm:prSet/>
      <dgm:spPr/>
      <dgm:t>
        <a:bodyPr/>
        <a:lstStyle/>
        <a:p>
          <a:r>
            <a:rPr lang="en-IN"/>
            <a:t>Use First Row as Headers</a:t>
          </a:r>
        </a:p>
      </dgm:t>
    </dgm:pt>
    <dgm:pt modelId="{BADAAC18-7F76-4EBF-8AA0-70D806B33FA0}" type="parTrans" cxnId="{8D81830C-1D7D-495F-A98C-F14F69434139}">
      <dgm:prSet/>
      <dgm:spPr/>
      <dgm:t>
        <a:bodyPr/>
        <a:lstStyle/>
        <a:p>
          <a:endParaRPr lang="en-IN"/>
        </a:p>
      </dgm:t>
    </dgm:pt>
    <dgm:pt modelId="{4F30DEAE-EB1F-427C-8051-94D327325159}" type="sibTrans" cxnId="{8D81830C-1D7D-495F-A98C-F14F69434139}">
      <dgm:prSet/>
      <dgm:spPr/>
      <dgm:t>
        <a:bodyPr/>
        <a:lstStyle/>
        <a:p>
          <a:endParaRPr lang="en-IN"/>
        </a:p>
      </dgm:t>
    </dgm:pt>
    <dgm:pt modelId="{31F208EB-85D0-4C3E-A5C3-6D339D44458D}">
      <dgm:prSet/>
      <dgm:spPr/>
      <dgm:t>
        <a:bodyPr/>
        <a:lstStyle/>
        <a:p>
          <a:r>
            <a:rPr lang="en-IN"/>
            <a:t>Transpose</a:t>
          </a:r>
        </a:p>
      </dgm:t>
    </dgm:pt>
    <dgm:pt modelId="{972F7597-A9DC-44F0-AB22-8A2EB066C05D}" type="parTrans" cxnId="{97956DA7-16E7-4B0F-8D8C-006E141F1FCA}">
      <dgm:prSet/>
      <dgm:spPr/>
      <dgm:t>
        <a:bodyPr/>
        <a:lstStyle/>
        <a:p>
          <a:endParaRPr lang="en-IN"/>
        </a:p>
      </dgm:t>
    </dgm:pt>
    <dgm:pt modelId="{21DFB6AF-260F-4C36-9D36-D866DD1B02C5}" type="sibTrans" cxnId="{97956DA7-16E7-4B0F-8D8C-006E141F1FCA}">
      <dgm:prSet/>
      <dgm:spPr/>
      <dgm:t>
        <a:bodyPr/>
        <a:lstStyle/>
        <a:p>
          <a:endParaRPr lang="en-IN"/>
        </a:p>
      </dgm:t>
    </dgm:pt>
    <dgm:pt modelId="{453A3036-5B14-46AD-BE73-E4DA7DA5C1DC}">
      <dgm:prSet/>
      <dgm:spPr/>
      <dgm:t>
        <a:bodyPr/>
        <a:lstStyle/>
        <a:p>
          <a:r>
            <a:rPr lang="en-IN"/>
            <a:t>Reverse Rows</a:t>
          </a:r>
        </a:p>
      </dgm:t>
    </dgm:pt>
    <dgm:pt modelId="{EF19A92D-2BF1-498B-94E5-855C4B642CC1}" type="parTrans" cxnId="{AC887564-27D0-4F14-8483-0BDD2A98C066}">
      <dgm:prSet/>
      <dgm:spPr/>
      <dgm:t>
        <a:bodyPr/>
        <a:lstStyle/>
        <a:p>
          <a:endParaRPr lang="en-IN"/>
        </a:p>
      </dgm:t>
    </dgm:pt>
    <dgm:pt modelId="{62A20233-D791-4F2D-BAFE-F9F8403E2380}" type="sibTrans" cxnId="{AC887564-27D0-4F14-8483-0BDD2A98C066}">
      <dgm:prSet/>
      <dgm:spPr/>
      <dgm:t>
        <a:bodyPr/>
        <a:lstStyle/>
        <a:p>
          <a:endParaRPr lang="en-IN"/>
        </a:p>
      </dgm:t>
    </dgm:pt>
    <dgm:pt modelId="{58A27A0A-2268-47C3-9143-AEE80A6AC4E1}">
      <dgm:prSet/>
      <dgm:spPr/>
      <dgm:t>
        <a:bodyPr/>
        <a:lstStyle/>
        <a:p>
          <a:r>
            <a:rPr lang="en-IN"/>
            <a:t>Count Rows</a:t>
          </a:r>
        </a:p>
      </dgm:t>
    </dgm:pt>
    <dgm:pt modelId="{47898A7B-F935-4A30-A24A-DB797AF5AA5D}" type="parTrans" cxnId="{061E6322-820D-4008-A450-F2A3002F6B16}">
      <dgm:prSet/>
      <dgm:spPr/>
      <dgm:t>
        <a:bodyPr/>
        <a:lstStyle/>
        <a:p>
          <a:endParaRPr lang="en-IN"/>
        </a:p>
      </dgm:t>
    </dgm:pt>
    <dgm:pt modelId="{E0E66721-0DA8-4880-8DC8-D41FBE526A6A}" type="sibTrans" cxnId="{061E6322-820D-4008-A450-F2A3002F6B16}">
      <dgm:prSet/>
      <dgm:spPr/>
      <dgm:t>
        <a:bodyPr/>
        <a:lstStyle/>
        <a:p>
          <a:endParaRPr lang="en-IN"/>
        </a:p>
      </dgm:t>
    </dgm:pt>
    <dgm:pt modelId="{D60F4EDE-D6BA-4AA4-B0ED-DE35F971094C}">
      <dgm:prSet/>
      <dgm:spPr/>
      <dgm:t>
        <a:bodyPr/>
        <a:lstStyle/>
        <a:p>
          <a:r>
            <a:rPr lang="en-IN"/>
            <a:t>Data Type</a:t>
          </a:r>
        </a:p>
      </dgm:t>
    </dgm:pt>
    <dgm:pt modelId="{735825FB-B34A-4966-A7DD-7CE9A7271584}" type="parTrans" cxnId="{295D2F34-8F84-41FD-A3EB-0A34BFE3D983}">
      <dgm:prSet/>
      <dgm:spPr/>
      <dgm:t>
        <a:bodyPr/>
        <a:lstStyle/>
        <a:p>
          <a:endParaRPr lang="en-IN"/>
        </a:p>
      </dgm:t>
    </dgm:pt>
    <dgm:pt modelId="{B01D4CE1-04E8-460C-8A68-2B4F8128DD2A}" type="sibTrans" cxnId="{295D2F34-8F84-41FD-A3EB-0A34BFE3D983}">
      <dgm:prSet/>
      <dgm:spPr/>
      <dgm:t>
        <a:bodyPr/>
        <a:lstStyle/>
        <a:p>
          <a:endParaRPr lang="en-IN"/>
        </a:p>
      </dgm:t>
    </dgm:pt>
    <dgm:pt modelId="{E4E263ED-E40B-4901-80AB-B733798AE695}" type="pres">
      <dgm:prSet presAssocID="{C6A9CF8B-B2C3-4064-99AF-CBB5333AB9FE}" presName="Name0" presStyleCnt="0">
        <dgm:presLayoutVars>
          <dgm:dir/>
          <dgm:resizeHandles val="exact"/>
        </dgm:presLayoutVars>
      </dgm:prSet>
      <dgm:spPr/>
    </dgm:pt>
    <dgm:pt modelId="{BDD32223-5580-4D69-8083-B20FE1E5BE29}" type="pres">
      <dgm:prSet presAssocID="{F4E05409-335F-49A9-B515-274E2B997E20}" presName="node" presStyleLbl="node1" presStyleIdx="0" presStyleCnt="14">
        <dgm:presLayoutVars>
          <dgm:bulletEnabled val="1"/>
        </dgm:presLayoutVars>
      </dgm:prSet>
      <dgm:spPr/>
    </dgm:pt>
    <dgm:pt modelId="{ACFC63D5-B612-4B4F-B09D-06D1367A8367}" type="pres">
      <dgm:prSet presAssocID="{27972235-F1CC-4EC1-8E5B-61030D0EDD3A}" presName="sibTrans" presStyleLbl="sibTrans2D1" presStyleIdx="0" presStyleCnt="14"/>
      <dgm:spPr/>
    </dgm:pt>
    <dgm:pt modelId="{B5690FD4-EF8D-4531-AE6C-26D793B58C5D}" type="pres">
      <dgm:prSet presAssocID="{27972235-F1CC-4EC1-8E5B-61030D0EDD3A}" presName="connectorText" presStyleLbl="sibTrans2D1" presStyleIdx="0" presStyleCnt="14"/>
      <dgm:spPr/>
    </dgm:pt>
    <dgm:pt modelId="{0B99B402-E8FB-493F-8A58-CCDDC2A694B2}" type="pres">
      <dgm:prSet presAssocID="{8C6DE4CA-AC6F-4155-B655-C8C3E57E18AB}" presName="node" presStyleLbl="node1" presStyleIdx="1" presStyleCnt="14">
        <dgm:presLayoutVars>
          <dgm:bulletEnabled val="1"/>
        </dgm:presLayoutVars>
      </dgm:prSet>
      <dgm:spPr/>
    </dgm:pt>
    <dgm:pt modelId="{CAE921B2-8B1F-4A32-BCDF-8046E7D5DF9E}" type="pres">
      <dgm:prSet presAssocID="{E3F3A9FF-6808-4B89-9BDE-BA4551CB7391}" presName="sibTrans" presStyleLbl="sibTrans2D1" presStyleIdx="1" presStyleCnt="14"/>
      <dgm:spPr/>
    </dgm:pt>
    <dgm:pt modelId="{755FE4B3-7DEB-4CF5-A03F-F44844D4EB6A}" type="pres">
      <dgm:prSet presAssocID="{E3F3A9FF-6808-4B89-9BDE-BA4551CB7391}" presName="connectorText" presStyleLbl="sibTrans2D1" presStyleIdx="1" presStyleCnt="14"/>
      <dgm:spPr/>
    </dgm:pt>
    <dgm:pt modelId="{0688FD04-2F04-4E7E-8D8F-DC3ACE502410}" type="pres">
      <dgm:prSet presAssocID="{BB84798A-E095-4EF3-AFF8-39E267F5BDFE}" presName="node" presStyleLbl="node1" presStyleIdx="2" presStyleCnt="14">
        <dgm:presLayoutVars>
          <dgm:bulletEnabled val="1"/>
        </dgm:presLayoutVars>
      </dgm:prSet>
      <dgm:spPr/>
    </dgm:pt>
    <dgm:pt modelId="{B04430BF-36DE-420F-8E11-FF8CC0D7BBFA}" type="pres">
      <dgm:prSet presAssocID="{920A1434-44C9-4E69-8D45-2218469779AB}" presName="sibTrans" presStyleLbl="sibTrans2D1" presStyleIdx="2" presStyleCnt="14"/>
      <dgm:spPr/>
    </dgm:pt>
    <dgm:pt modelId="{F8685213-CD11-4F02-B7CA-798B6B8B0ECA}" type="pres">
      <dgm:prSet presAssocID="{920A1434-44C9-4E69-8D45-2218469779AB}" presName="connectorText" presStyleLbl="sibTrans2D1" presStyleIdx="2" presStyleCnt="14"/>
      <dgm:spPr/>
    </dgm:pt>
    <dgm:pt modelId="{B3DF7309-20F2-4BF0-9382-D6709881F5E4}" type="pres">
      <dgm:prSet presAssocID="{A4671EB3-3F42-414C-BD51-38269A9D1386}" presName="node" presStyleLbl="node1" presStyleIdx="3" presStyleCnt="14">
        <dgm:presLayoutVars>
          <dgm:bulletEnabled val="1"/>
        </dgm:presLayoutVars>
      </dgm:prSet>
      <dgm:spPr/>
    </dgm:pt>
    <dgm:pt modelId="{20E803FF-EC2B-4E7D-93EE-2E43AFE834F5}" type="pres">
      <dgm:prSet presAssocID="{00051720-39F2-47B3-BE88-F99A4A32EA0E}" presName="sibTrans" presStyleLbl="sibTrans2D1" presStyleIdx="3" presStyleCnt="14"/>
      <dgm:spPr/>
    </dgm:pt>
    <dgm:pt modelId="{8A84DC2B-0FEC-4EBD-A09F-9011867011DB}" type="pres">
      <dgm:prSet presAssocID="{00051720-39F2-47B3-BE88-F99A4A32EA0E}" presName="connectorText" presStyleLbl="sibTrans2D1" presStyleIdx="3" presStyleCnt="14"/>
      <dgm:spPr/>
    </dgm:pt>
    <dgm:pt modelId="{349CB4C2-CB2D-4998-BE7A-938B7DBB02EC}" type="pres">
      <dgm:prSet presAssocID="{93309646-A3D3-4EC9-AF35-577682323DE2}" presName="node" presStyleLbl="node1" presStyleIdx="4" presStyleCnt="14">
        <dgm:presLayoutVars>
          <dgm:bulletEnabled val="1"/>
        </dgm:presLayoutVars>
      </dgm:prSet>
      <dgm:spPr/>
    </dgm:pt>
    <dgm:pt modelId="{92B2A6A6-35EC-4646-B971-5836D4B0C988}" type="pres">
      <dgm:prSet presAssocID="{5B673D7D-FB51-4FE4-B4A5-7953A6F39194}" presName="sibTrans" presStyleLbl="sibTrans2D1" presStyleIdx="4" presStyleCnt="14"/>
      <dgm:spPr/>
    </dgm:pt>
    <dgm:pt modelId="{21C37E42-BE5D-4EFE-8779-2AEDABE4563D}" type="pres">
      <dgm:prSet presAssocID="{5B673D7D-FB51-4FE4-B4A5-7953A6F39194}" presName="connectorText" presStyleLbl="sibTrans2D1" presStyleIdx="4" presStyleCnt="14"/>
      <dgm:spPr/>
    </dgm:pt>
    <dgm:pt modelId="{E19F25CE-1211-4768-8C26-800BBCECCFE1}" type="pres">
      <dgm:prSet presAssocID="{AE0DA804-6043-486C-8FAE-B50E685CC952}" presName="node" presStyleLbl="node1" presStyleIdx="5" presStyleCnt="14">
        <dgm:presLayoutVars>
          <dgm:bulletEnabled val="1"/>
        </dgm:presLayoutVars>
      </dgm:prSet>
      <dgm:spPr/>
    </dgm:pt>
    <dgm:pt modelId="{69CB7605-08C8-48A0-AB9F-36D87509DECA}" type="pres">
      <dgm:prSet presAssocID="{9212826E-F93A-4771-BCAE-C8D88D80B9D4}" presName="sibTrans" presStyleLbl="sibTrans2D1" presStyleIdx="5" presStyleCnt="14"/>
      <dgm:spPr/>
    </dgm:pt>
    <dgm:pt modelId="{548A0699-4A55-4E8D-8877-F8FF3B3208D2}" type="pres">
      <dgm:prSet presAssocID="{9212826E-F93A-4771-BCAE-C8D88D80B9D4}" presName="connectorText" presStyleLbl="sibTrans2D1" presStyleIdx="5" presStyleCnt="14"/>
      <dgm:spPr/>
    </dgm:pt>
    <dgm:pt modelId="{964D0C37-FD7B-4F57-B273-74CCA3ECB829}" type="pres">
      <dgm:prSet presAssocID="{151D2A75-5368-4430-8370-9694EA3BB802}" presName="node" presStyleLbl="node1" presStyleIdx="6" presStyleCnt="14">
        <dgm:presLayoutVars>
          <dgm:bulletEnabled val="1"/>
        </dgm:presLayoutVars>
      </dgm:prSet>
      <dgm:spPr/>
    </dgm:pt>
    <dgm:pt modelId="{4D301D5D-AFE2-4B70-94FF-EE93B8EDDF42}" type="pres">
      <dgm:prSet presAssocID="{47698C9E-CFC9-4D2F-89F2-5A9188666C66}" presName="sibTrans" presStyleLbl="sibTrans2D1" presStyleIdx="6" presStyleCnt="14"/>
      <dgm:spPr/>
    </dgm:pt>
    <dgm:pt modelId="{02B85161-B616-49D7-9CDF-6DCF5240A1B0}" type="pres">
      <dgm:prSet presAssocID="{47698C9E-CFC9-4D2F-89F2-5A9188666C66}" presName="connectorText" presStyleLbl="sibTrans2D1" presStyleIdx="6" presStyleCnt="14"/>
      <dgm:spPr/>
    </dgm:pt>
    <dgm:pt modelId="{0D5155EB-3982-475D-B1FA-63B790720FCE}" type="pres">
      <dgm:prSet presAssocID="{FC6A106D-7460-47A0-A970-9B295CC6F110}" presName="node" presStyleLbl="node1" presStyleIdx="7" presStyleCnt="14">
        <dgm:presLayoutVars>
          <dgm:bulletEnabled val="1"/>
        </dgm:presLayoutVars>
      </dgm:prSet>
      <dgm:spPr/>
    </dgm:pt>
    <dgm:pt modelId="{8538BEA6-9ABB-4D81-ABE8-EF75492D5BEE}" type="pres">
      <dgm:prSet presAssocID="{D86BE918-77B3-4935-AB92-546AA04DC305}" presName="sibTrans" presStyleLbl="sibTrans2D1" presStyleIdx="7" presStyleCnt="14"/>
      <dgm:spPr/>
    </dgm:pt>
    <dgm:pt modelId="{25FBB8E8-4F53-4992-99B2-2801941E58F8}" type="pres">
      <dgm:prSet presAssocID="{D86BE918-77B3-4935-AB92-546AA04DC305}" presName="connectorText" presStyleLbl="sibTrans2D1" presStyleIdx="7" presStyleCnt="14"/>
      <dgm:spPr/>
    </dgm:pt>
    <dgm:pt modelId="{1CE7B100-A65A-4270-BDAF-5FEB5688425D}" type="pres">
      <dgm:prSet presAssocID="{64F297C2-08A6-4E1F-B158-C9C01846F003}" presName="node" presStyleLbl="node1" presStyleIdx="8" presStyleCnt="14">
        <dgm:presLayoutVars>
          <dgm:bulletEnabled val="1"/>
        </dgm:presLayoutVars>
      </dgm:prSet>
      <dgm:spPr/>
    </dgm:pt>
    <dgm:pt modelId="{A91E9E57-8E52-4D04-B68A-92EC514D43C6}" type="pres">
      <dgm:prSet presAssocID="{096C7511-AC6F-40F4-8549-83EA60E889DA}" presName="sibTrans" presStyleLbl="sibTrans2D1" presStyleIdx="8" presStyleCnt="14"/>
      <dgm:spPr/>
    </dgm:pt>
    <dgm:pt modelId="{72052A50-3350-498D-8330-5249CA5C0F2E}" type="pres">
      <dgm:prSet presAssocID="{096C7511-AC6F-40F4-8549-83EA60E889DA}" presName="connectorText" presStyleLbl="sibTrans2D1" presStyleIdx="8" presStyleCnt="14"/>
      <dgm:spPr/>
    </dgm:pt>
    <dgm:pt modelId="{1D9BB9BB-CC0A-4B2E-A3DF-43D52D91820B}" type="pres">
      <dgm:prSet presAssocID="{652ABC5F-F890-4957-9D72-347E36006EE0}" presName="node" presStyleLbl="node1" presStyleIdx="9" presStyleCnt="14">
        <dgm:presLayoutVars>
          <dgm:bulletEnabled val="1"/>
        </dgm:presLayoutVars>
      </dgm:prSet>
      <dgm:spPr/>
    </dgm:pt>
    <dgm:pt modelId="{FDAA23E5-9195-45FB-8C6E-A42E5F617ECA}" type="pres">
      <dgm:prSet presAssocID="{4F30DEAE-EB1F-427C-8051-94D327325159}" presName="sibTrans" presStyleLbl="sibTrans2D1" presStyleIdx="9" presStyleCnt="14"/>
      <dgm:spPr/>
    </dgm:pt>
    <dgm:pt modelId="{51F30CBF-6319-47A2-8F04-A1CB549DC1C5}" type="pres">
      <dgm:prSet presAssocID="{4F30DEAE-EB1F-427C-8051-94D327325159}" presName="connectorText" presStyleLbl="sibTrans2D1" presStyleIdx="9" presStyleCnt="14"/>
      <dgm:spPr/>
    </dgm:pt>
    <dgm:pt modelId="{B99216CE-01DF-43E0-9FFF-65C2CD0F1CB8}" type="pres">
      <dgm:prSet presAssocID="{31F208EB-85D0-4C3E-A5C3-6D339D44458D}" presName="node" presStyleLbl="node1" presStyleIdx="10" presStyleCnt="14">
        <dgm:presLayoutVars>
          <dgm:bulletEnabled val="1"/>
        </dgm:presLayoutVars>
      </dgm:prSet>
      <dgm:spPr/>
    </dgm:pt>
    <dgm:pt modelId="{2C5DFC97-7E33-4D21-AAE2-0E046425096C}" type="pres">
      <dgm:prSet presAssocID="{21DFB6AF-260F-4C36-9D36-D866DD1B02C5}" presName="sibTrans" presStyleLbl="sibTrans2D1" presStyleIdx="10" presStyleCnt="14"/>
      <dgm:spPr/>
    </dgm:pt>
    <dgm:pt modelId="{8BF8AF73-17CA-4C0B-AF9C-B51E634908AA}" type="pres">
      <dgm:prSet presAssocID="{21DFB6AF-260F-4C36-9D36-D866DD1B02C5}" presName="connectorText" presStyleLbl="sibTrans2D1" presStyleIdx="10" presStyleCnt="14"/>
      <dgm:spPr/>
    </dgm:pt>
    <dgm:pt modelId="{44335E2E-D8B9-4CF6-BDC5-8AB18BAF7D1F}" type="pres">
      <dgm:prSet presAssocID="{453A3036-5B14-46AD-BE73-E4DA7DA5C1DC}" presName="node" presStyleLbl="node1" presStyleIdx="11" presStyleCnt="14">
        <dgm:presLayoutVars>
          <dgm:bulletEnabled val="1"/>
        </dgm:presLayoutVars>
      </dgm:prSet>
      <dgm:spPr/>
    </dgm:pt>
    <dgm:pt modelId="{E95830B7-CC73-433B-A975-C75BE012F545}" type="pres">
      <dgm:prSet presAssocID="{62A20233-D791-4F2D-BAFE-F9F8403E2380}" presName="sibTrans" presStyleLbl="sibTrans2D1" presStyleIdx="11" presStyleCnt="14"/>
      <dgm:spPr/>
    </dgm:pt>
    <dgm:pt modelId="{2E5A6A00-367D-4935-8F32-906DD2C44576}" type="pres">
      <dgm:prSet presAssocID="{62A20233-D791-4F2D-BAFE-F9F8403E2380}" presName="connectorText" presStyleLbl="sibTrans2D1" presStyleIdx="11" presStyleCnt="14"/>
      <dgm:spPr/>
    </dgm:pt>
    <dgm:pt modelId="{184545F2-56A9-4CF8-B11D-8B0AC413F5ED}" type="pres">
      <dgm:prSet presAssocID="{58A27A0A-2268-47C3-9143-AEE80A6AC4E1}" presName="node" presStyleLbl="node1" presStyleIdx="12" presStyleCnt="14">
        <dgm:presLayoutVars>
          <dgm:bulletEnabled val="1"/>
        </dgm:presLayoutVars>
      </dgm:prSet>
      <dgm:spPr/>
    </dgm:pt>
    <dgm:pt modelId="{9B8DEFD8-2C43-4834-852C-C9316F728DD0}" type="pres">
      <dgm:prSet presAssocID="{E0E66721-0DA8-4880-8DC8-D41FBE526A6A}" presName="sibTrans" presStyleLbl="sibTrans2D1" presStyleIdx="12" presStyleCnt="14"/>
      <dgm:spPr/>
    </dgm:pt>
    <dgm:pt modelId="{80DD6E13-984E-490D-B905-02876A22A8D2}" type="pres">
      <dgm:prSet presAssocID="{E0E66721-0DA8-4880-8DC8-D41FBE526A6A}" presName="connectorText" presStyleLbl="sibTrans2D1" presStyleIdx="12" presStyleCnt="14"/>
      <dgm:spPr/>
    </dgm:pt>
    <dgm:pt modelId="{59F860BF-7E8E-4AC0-B7A8-72EB1534CC9B}" type="pres">
      <dgm:prSet presAssocID="{D60F4EDE-D6BA-4AA4-B0ED-DE35F971094C}" presName="node" presStyleLbl="node1" presStyleIdx="13" presStyleCnt="14">
        <dgm:presLayoutVars>
          <dgm:bulletEnabled val="1"/>
        </dgm:presLayoutVars>
      </dgm:prSet>
      <dgm:spPr/>
    </dgm:pt>
    <dgm:pt modelId="{9C04A7F3-52FE-4E24-A2E2-03A048B52C2E}" type="pres">
      <dgm:prSet presAssocID="{B01D4CE1-04E8-460C-8A68-2B4F8128DD2A}" presName="sibTrans" presStyleLbl="sibTrans2D1" presStyleIdx="13" presStyleCnt="14"/>
      <dgm:spPr/>
    </dgm:pt>
    <dgm:pt modelId="{B6426C81-1ADC-47A6-A2CC-C78611EED8C3}" type="pres">
      <dgm:prSet presAssocID="{B01D4CE1-04E8-460C-8A68-2B4F8128DD2A}" presName="connectorText" presStyleLbl="sibTrans2D1" presStyleIdx="13" presStyleCnt="14"/>
      <dgm:spPr/>
    </dgm:pt>
  </dgm:ptLst>
  <dgm:cxnLst>
    <dgm:cxn modelId="{83A86205-9B91-458F-9030-BD8F0D81C292}" type="presOf" srcId="{5B673D7D-FB51-4FE4-B4A5-7953A6F39194}" destId="{21C37E42-BE5D-4EFE-8779-2AEDABE4563D}" srcOrd="1" destOrd="0" presId="urn:microsoft.com/office/officeart/2005/8/layout/cycle7"/>
    <dgm:cxn modelId="{0BFD1D07-4690-48DE-A07F-B354D22BCD55}" type="presOf" srcId="{D86BE918-77B3-4935-AB92-546AA04DC305}" destId="{25FBB8E8-4F53-4992-99B2-2801941E58F8}" srcOrd="1" destOrd="0" presId="urn:microsoft.com/office/officeart/2005/8/layout/cycle7"/>
    <dgm:cxn modelId="{580CF00B-686E-4BB0-8075-A691C78E0063}" type="presOf" srcId="{BB84798A-E095-4EF3-AFF8-39E267F5BDFE}" destId="{0688FD04-2F04-4E7E-8D8F-DC3ACE502410}" srcOrd="0" destOrd="0" presId="urn:microsoft.com/office/officeart/2005/8/layout/cycle7"/>
    <dgm:cxn modelId="{8D81830C-1D7D-495F-A98C-F14F69434139}" srcId="{C6A9CF8B-B2C3-4064-99AF-CBB5333AB9FE}" destId="{652ABC5F-F890-4957-9D72-347E36006EE0}" srcOrd="9" destOrd="0" parTransId="{BADAAC18-7F76-4EBF-8AA0-70D806B33FA0}" sibTransId="{4F30DEAE-EB1F-427C-8051-94D327325159}"/>
    <dgm:cxn modelId="{4233EF0E-7077-472C-A208-3E2790DD0028}" type="presOf" srcId="{151D2A75-5368-4430-8370-9694EA3BB802}" destId="{964D0C37-FD7B-4F57-B273-74CCA3ECB829}" srcOrd="0" destOrd="0" presId="urn:microsoft.com/office/officeart/2005/8/layout/cycle7"/>
    <dgm:cxn modelId="{52557011-124A-4BC4-80FA-D491F2B102FB}" type="presOf" srcId="{C6A9CF8B-B2C3-4064-99AF-CBB5333AB9FE}" destId="{E4E263ED-E40B-4901-80AB-B733798AE695}" srcOrd="0" destOrd="0" presId="urn:microsoft.com/office/officeart/2005/8/layout/cycle7"/>
    <dgm:cxn modelId="{2E4CA411-83AD-47A3-8A3B-4AB5D1D002FE}" type="presOf" srcId="{93309646-A3D3-4EC9-AF35-577682323DE2}" destId="{349CB4C2-CB2D-4998-BE7A-938B7DBB02EC}" srcOrd="0" destOrd="0" presId="urn:microsoft.com/office/officeart/2005/8/layout/cycle7"/>
    <dgm:cxn modelId="{4D511815-4C84-4857-9EC6-AF303304F8EF}" type="presOf" srcId="{9212826E-F93A-4771-BCAE-C8D88D80B9D4}" destId="{548A0699-4A55-4E8D-8877-F8FF3B3208D2}" srcOrd="1" destOrd="0" presId="urn:microsoft.com/office/officeart/2005/8/layout/cycle7"/>
    <dgm:cxn modelId="{1EF81716-C330-41B5-804B-6409BB4B246B}" type="presOf" srcId="{F4E05409-335F-49A9-B515-274E2B997E20}" destId="{BDD32223-5580-4D69-8083-B20FE1E5BE29}" srcOrd="0" destOrd="0" presId="urn:microsoft.com/office/officeart/2005/8/layout/cycle7"/>
    <dgm:cxn modelId="{414E7E1A-6B4A-4753-A941-F60A4B0B7262}" type="presOf" srcId="{B01D4CE1-04E8-460C-8A68-2B4F8128DD2A}" destId="{B6426C81-1ADC-47A6-A2CC-C78611EED8C3}" srcOrd="1" destOrd="0" presId="urn:microsoft.com/office/officeart/2005/8/layout/cycle7"/>
    <dgm:cxn modelId="{35C08520-F038-4965-9121-25565A5C76D2}" type="presOf" srcId="{27972235-F1CC-4EC1-8E5B-61030D0EDD3A}" destId="{B5690FD4-EF8D-4531-AE6C-26D793B58C5D}" srcOrd="1" destOrd="0" presId="urn:microsoft.com/office/officeart/2005/8/layout/cycle7"/>
    <dgm:cxn modelId="{A827DC20-3CA9-4E1C-8A9A-2CAE21CB32BC}" srcId="{C6A9CF8B-B2C3-4064-99AF-CBB5333AB9FE}" destId="{FC6A106D-7460-47A0-A970-9B295CC6F110}" srcOrd="7" destOrd="0" parTransId="{F7194EBD-321F-4978-A32D-EF51D3144DCA}" sibTransId="{D86BE918-77B3-4935-AB92-546AA04DC305}"/>
    <dgm:cxn modelId="{061E6322-820D-4008-A450-F2A3002F6B16}" srcId="{C6A9CF8B-B2C3-4064-99AF-CBB5333AB9FE}" destId="{58A27A0A-2268-47C3-9143-AEE80A6AC4E1}" srcOrd="12" destOrd="0" parTransId="{47898A7B-F935-4A30-A24A-DB797AF5AA5D}" sibTransId="{E0E66721-0DA8-4880-8DC8-D41FBE526A6A}"/>
    <dgm:cxn modelId="{0780AC2A-A16D-4254-A123-509F3D7C84CC}" srcId="{C6A9CF8B-B2C3-4064-99AF-CBB5333AB9FE}" destId="{A4671EB3-3F42-414C-BD51-38269A9D1386}" srcOrd="3" destOrd="0" parTransId="{AD8313A4-8ADD-4DD8-84EA-6F544A2C16FB}" sibTransId="{00051720-39F2-47B3-BE88-F99A4A32EA0E}"/>
    <dgm:cxn modelId="{25335B2D-8E59-4699-8242-11DCB1B381E9}" type="presOf" srcId="{D86BE918-77B3-4935-AB92-546AA04DC305}" destId="{8538BEA6-9ABB-4D81-ABE8-EF75492D5BEE}" srcOrd="0" destOrd="0" presId="urn:microsoft.com/office/officeart/2005/8/layout/cycle7"/>
    <dgm:cxn modelId="{4CA7D62E-9170-4254-8A04-41615E251470}" srcId="{C6A9CF8B-B2C3-4064-99AF-CBB5333AB9FE}" destId="{F4E05409-335F-49A9-B515-274E2B997E20}" srcOrd="0" destOrd="0" parTransId="{29674B2F-E3A6-49DB-829E-442E84A371B4}" sibTransId="{27972235-F1CC-4EC1-8E5B-61030D0EDD3A}"/>
    <dgm:cxn modelId="{295D2F34-8F84-41FD-A3EB-0A34BFE3D983}" srcId="{C6A9CF8B-B2C3-4064-99AF-CBB5333AB9FE}" destId="{D60F4EDE-D6BA-4AA4-B0ED-DE35F971094C}" srcOrd="13" destOrd="0" parTransId="{735825FB-B34A-4966-A7DD-7CE9A7271584}" sibTransId="{B01D4CE1-04E8-460C-8A68-2B4F8128DD2A}"/>
    <dgm:cxn modelId="{D33ED83D-A974-4D28-9909-BAFF1953091A}" type="presOf" srcId="{47698C9E-CFC9-4D2F-89F2-5A9188666C66}" destId="{02B85161-B616-49D7-9CDF-6DCF5240A1B0}" srcOrd="1" destOrd="0" presId="urn:microsoft.com/office/officeart/2005/8/layout/cycle7"/>
    <dgm:cxn modelId="{EA733540-C94E-4C41-8910-1FBEE5B6E3A8}" type="presOf" srcId="{27972235-F1CC-4EC1-8E5B-61030D0EDD3A}" destId="{ACFC63D5-B612-4B4F-B09D-06D1367A8367}" srcOrd="0" destOrd="0" presId="urn:microsoft.com/office/officeart/2005/8/layout/cycle7"/>
    <dgm:cxn modelId="{0700955B-9766-4746-B2BC-8D0BE0E931B7}" type="presOf" srcId="{E3F3A9FF-6808-4B89-9BDE-BA4551CB7391}" destId="{755FE4B3-7DEB-4CF5-A03F-F44844D4EB6A}" srcOrd="1" destOrd="0" presId="urn:microsoft.com/office/officeart/2005/8/layout/cycle7"/>
    <dgm:cxn modelId="{F885EF60-9291-477C-B683-88BF138C11EE}" type="presOf" srcId="{58A27A0A-2268-47C3-9143-AEE80A6AC4E1}" destId="{184545F2-56A9-4CF8-B11D-8B0AC413F5ED}" srcOrd="0" destOrd="0" presId="urn:microsoft.com/office/officeart/2005/8/layout/cycle7"/>
    <dgm:cxn modelId="{AC887564-27D0-4F14-8483-0BDD2A98C066}" srcId="{C6A9CF8B-B2C3-4064-99AF-CBB5333AB9FE}" destId="{453A3036-5B14-46AD-BE73-E4DA7DA5C1DC}" srcOrd="11" destOrd="0" parTransId="{EF19A92D-2BF1-498B-94E5-855C4B642CC1}" sibTransId="{62A20233-D791-4F2D-BAFE-F9F8403E2380}"/>
    <dgm:cxn modelId="{5309086C-AA18-4866-ACF6-E29343EB5439}" type="presOf" srcId="{E3F3A9FF-6808-4B89-9BDE-BA4551CB7391}" destId="{CAE921B2-8B1F-4A32-BCDF-8046E7D5DF9E}" srcOrd="0" destOrd="0" presId="urn:microsoft.com/office/officeart/2005/8/layout/cycle7"/>
    <dgm:cxn modelId="{778C086D-5461-4D91-8285-BB9AE91108C7}" srcId="{C6A9CF8B-B2C3-4064-99AF-CBB5333AB9FE}" destId="{151D2A75-5368-4430-8370-9694EA3BB802}" srcOrd="6" destOrd="0" parTransId="{62A587FB-2F2F-465A-9D5E-3A2DA3671C52}" sibTransId="{47698C9E-CFC9-4D2F-89F2-5A9188666C66}"/>
    <dgm:cxn modelId="{66D69D6E-CFAA-40BD-AB65-FCB5A17B9471}" srcId="{C6A9CF8B-B2C3-4064-99AF-CBB5333AB9FE}" destId="{64F297C2-08A6-4E1F-B158-C9C01846F003}" srcOrd="8" destOrd="0" parTransId="{A1C29C97-92B6-4AA5-8D56-5B74C9E0A471}" sibTransId="{096C7511-AC6F-40F4-8549-83EA60E889DA}"/>
    <dgm:cxn modelId="{C3D2126F-09C3-4A8E-B36F-19B0CA94BA90}" type="presOf" srcId="{8C6DE4CA-AC6F-4155-B655-C8C3E57E18AB}" destId="{0B99B402-E8FB-493F-8A58-CCDDC2A694B2}" srcOrd="0" destOrd="0" presId="urn:microsoft.com/office/officeart/2005/8/layout/cycle7"/>
    <dgm:cxn modelId="{AF1EA34F-3964-4D1D-ABDC-FF9846AE4084}" type="presOf" srcId="{21DFB6AF-260F-4C36-9D36-D866DD1B02C5}" destId="{8BF8AF73-17CA-4C0B-AF9C-B51E634908AA}" srcOrd="1" destOrd="0" presId="urn:microsoft.com/office/officeart/2005/8/layout/cycle7"/>
    <dgm:cxn modelId="{F9E55550-C442-4E7D-9E83-F00A20A9EB4B}" type="presOf" srcId="{920A1434-44C9-4E69-8D45-2218469779AB}" destId="{B04430BF-36DE-420F-8E11-FF8CC0D7BBFA}" srcOrd="0" destOrd="0" presId="urn:microsoft.com/office/officeart/2005/8/layout/cycle7"/>
    <dgm:cxn modelId="{A05A1E51-183B-4782-BA39-A9AA7BA82C3F}" type="presOf" srcId="{00051720-39F2-47B3-BE88-F99A4A32EA0E}" destId="{20E803FF-EC2B-4E7D-93EE-2E43AFE834F5}" srcOrd="0" destOrd="0" presId="urn:microsoft.com/office/officeart/2005/8/layout/cycle7"/>
    <dgm:cxn modelId="{5DB93976-0DFA-4F59-90E5-D93D1C7F8A29}" type="presOf" srcId="{FC6A106D-7460-47A0-A970-9B295CC6F110}" destId="{0D5155EB-3982-475D-B1FA-63B790720FCE}" srcOrd="0" destOrd="0" presId="urn:microsoft.com/office/officeart/2005/8/layout/cycle7"/>
    <dgm:cxn modelId="{DE069784-F297-4373-BAC4-1F750B7113F9}" type="presOf" srcId="{62A20233-D791-4F2D-BAFE-F9F8403E2380}" destId="{E95830B7-CC73-433B-A975-C75BE012F545}" srcOrd="0" destOrd="0" presId="urn:microsoft.com/office/officeart/2005/8/layout/cycle7"/>
    <dgm:cxn modelId="{7D251691-B684-40BF-95FB-62E90C906876}" type="presOf" srcId="{096C7511-AC6F-40F4-8549-83EA60E889DA}" destId="{72052A50-3350-498D-8330-5249CA5C0F2E}" srcOrd="1" destOrd="0" presId="urn:microsoft.com/office/officeart/2005/8/layout/cycle7"/>
    <dgm:cxn modelId="{8CE96B96-B7AB-4F74-933F-BAAC787D2EB9}" type="presOf" srcId="{4F30DEAE-EB1F-427C-8051-94D327325159}" destId="{FDAA23E5-9195-45FB-8C6E-A42E5F617ECA}" srcOrd="0" destOrd="0" presId="urn:microsoft.com/office/officeart/2005/8/layout/cycle7"/>
    <dgm:cxn modelId="{C864B596-737C-4410-A67C-9EDE96E408F9}" type="presOf" srcId="{A4671EB3-3F42-414C-BD51-38269A9D1386}" destId="{B3DF7309-20F2-4BF0-9382-D6709881F5E4}" srcOrd="0" destOrd="0" presId="urn:microsoft.com/office/officeart/2005/8/layout/cycle7"/>
    <dgm:cxn modelId="{840F7F97-A9A5-488C-99E2-6F2BC47E5FF1}" type="presOf" srcId="{E0E66721-0DA8-4880-8DC8-D41FBE526A6A}" destId="{9B8DEFD8-2C43-4834-852C-C9316F728DD0}" srcOrd="0" destOrd="0" presId="urn:microsoft.com/office/officeart/2005/8/layout/cycle7"/>
    <dgm:cxn modelId="{B6F637A0-BE80-4140-A603-97E5978CFAE2}" type="presOf" srcId="{9212826E-F93A-4771-BCAE-C8D88D80B9D4}" destId="{69CB7605-08C8-48A0-AB9F-36D87509DECA}" srcOrd="0" destOrd="0" presId="urn:microsoft.com/office/officeart/2005/8/layout/cycle7"/>
    <dgm:cxn modelId="{CAC182A0-FEE6-4E31-A322-DE16EFB8DB23}" type="presOf" srcId="{4F30DEAE-EB1F-427C-8051-94D327325159}" destId="{51F30CBF-6319-47A2-8F04-A1CB549DC1C5}" srcOrd="1" destOrd="0" presId="urn:microsoft.com/office/officeart/2005/8/layout/cycle7"/>
    <dgm:cxn modelId="{DAB17AA2-A464-455E-B684-8DC30ACD9882}" type="presOf" srcId="{5B673D7D-FB51-4FE4-B4A5-7953A6F39194}" destId="{92B2A6A6-35EC-4646-B971-5836D4B0C988}" srcOrd="0" destOrd="0" presId="urn:microsoft.com/office/officeart/2005/8/layout/cycle7"/>
    <dgm:cxn modelId="{97956DA7-16E7-4B0F-8D8C-006E141F1FCA}" srcId="{C6A9CF8B-B2C3-4064-99AF-CBB5333AB9FE}" destId="{31F208EB-85D0-4C3E-A5C3-6D339D44458D}" srcOrd="10" destOrd="0" parTransId="{972F7597-A9DC-44F0-AB22-8A2EB066C05D}" sibTransId="{21DFB6AF-260F-4C36-9D36-D866DD1B02C5}"/>
    <dgm:cxn modelId="{0F6ECBAA-8EC3-490B-8235-C7E283050F94}" type="presOf" srcId="{21DFB6AF-260F-4C36-9D36-D866DD1B02C5}" destId="{2C5DFC97-7E33-4D21-AAE2-0E046425096C}" srcOrd="0" destOrd="0" presId="urn:microsoft.com/office/officeart/2005/8/layout/cycle7"/>
    <dgm:cxn modelId="{1FA3D9B0-C21C-4EB2-8918-72065F84EE97}" type="presOf" srcId="{47698C9E-CFC9-4D2F-89F2-5A9188666C66}" destId="{4D301D5D-AFE2-4B70-94FF-EE93B8EDDF42}" srcOrd="0" destOrd="0" presId="urn:microsoft.com/office/officeart/2005/8/layout/cycle7"/>
    <dgm:cxn modelId="{651612BF-0902-4470-A859-209DAD21026C}" type="presOf" srcId="{62A20233-D791-4F2D-BAFE-F9F8403E2380}" destId="{2E5A6A00-367D-4935-8F32-906DD2C44576}" srcOrd="1" destOrd="0" presId="urn:microsoft.com/office/officeart/2005/8/layout/cycle7"/>
    <dgm:cxn modelId="{8DA90CC5-A150-4DC4-ACEB-C1BE9DBB1862}" type="presOf" srcId="{920A1434-44C9-4E69-8D45-2218469779AB}" destId="{F8685213-CD11-4F02-B7CA-798B6B8B0ECA}" srcOrd="1" destOrd="0" presId="urn:microsoft.com/office/officeart/2005/8/layout/cycle7"/>
    <dgm:cxn modelId="{E69483CA-2EF3-4252-99DA-072BCB846C88}" type="presOf" srcId="{31F208EB-85D0-4C3E-A5C3-6D339D44458D}" destId="{B99216CE-01DF-43E0-9FFF-65C2CD0F1CB8}" srcOrd="0" destOrd="0" presId="urn:microsoft.com/office/officeart/2005/8/layout/cycle7"/>
    <dgm:cxn modelId="{ADBF72CC-F56C-49D0-AD9C-6BBA6C852E6C}" srcId="{C6A9CF8B-B2C3-4064-99AF-CBB5333AB9FE}" destId="{BB84798A-E095-4EF3-AFF8-39E267F5BDFE}" srcOrd="2" destOrd="0" parTransId="{EC64BC77-97E5-4C03-B310-BEE1AF8214B3}" sibTransId="{920A1434-44C9-4E69-8D45-2218469779AB}"/>
    <dgm:cxn modelId="{724190CF-1E9F-4714-978D-BAD2CD5F2C69}" type="presOf" srcId="{00051720-39F2-47B3-BE88-F99A4A32EA0E}" destId="{8A84DC2B-0FEC-4EBD-A09F-9011867011DB}" srcOrd="1" destOrd="0" presId="urn:microsoft.com/office/officeart/2005/8/layout/cycle7"/>
    <dgm:cxn modelId="{49ADFCD3-5EC6-4E04-BECB-429FF1DDD7DD}" type="presOf" srcId="{AE0DA804-6043-486C-8FAE-B50E685CC952}" destId="{E19F25CE-1211-4768-8C26-800BBCECCFE1}" srcOrd="0" destOrd="0" presId="urn:microsoft.com/office/officeart/2005/8/layout/cycle7"/>
    <dgm:cxn modelId="{5F231ED9-2882-4642-A1D4-23BE553DA307}" type="presOf" srcId="{D60F4EDE-D6BA-4AA4-B0ED-DE35F971094C}" destId="{59F860BF-7E8E-4AC0-B7A8-72EB1534CC9B}" srcOrd="0" destOrd="0" presId="urn:microsoft.com/office/officeart/2005/8/layout/cycle7"/>
    <dgm:cxn modelId="{1059CCDF-A100-4CD1-9554-13C82A6FFF84}" type="presOf" srcId="{096C7511-AC6F-40F4-8549-83EA60E889DA}" destId="{A91E9E57-8E52-4D04-B68A-92EC514D43C6}" srcOrd="0" destOrd="0" presId="urn:microsoft.com/office/officeart/2005/8/layout/cycle7"/>
    <dgm:cxn modelId="{63E0C8E0-4BD3-403D-8999-49AEBE38845B}" type="presOf" srcId="{453A3036-5B14-46AD-BE73-E4DA7DA5C1DC}" destId="{44335E2E-D8B9-4CF6-BDC5-8AB18BAF7D1F}" srcOrd="0" destOrd="0" presId="urn:microsoft.com/office/officeart/2005/8/layout/cycle7"/>
    <dgm:cxn modelId="{A0E913E1-CE3F-4225-9ABF-7FD8A0F3239D}" type="presOf" srcId="{64F297C2-08A6-4E1F-B158-C9C01846F003}" destId="{1CE7B100-A65A-4270-BDAF-5FEB5688425D}" srcOrd="0" destOrd="0" presId="urn:microsoft.com/office/officeart/2005/8/layout/cycle7"/>
    <dgm:cxn modelId="{D119ADEA-E2E1-485D-A162-759A1ECB593E}" srcId="{C6A9CF8B-B2C3-4064-99AF-CBB5333AB9FE}" destId="{8C6DE4CA-AC6F-4155-B655-C8C3E57E18AB}" srcOrd="1" destOrd="0" parTransId="{15E2AADC-4005-4A32-8B35-95F00633B30B}" sibTransId="{E3F3A9FF-6808-4B89-9BDE-BA4551CB7391}"/>
    <dgm:cxn modelId="{83994EED-81DF-4D61-8052-6B379E6D7737}" type="presOf" srcId="{B01D4CE1-04E8-460C-8A68-2B4F8128DD2A}" destId="{9C04A7F3-52FE-4E24-A2E2-03A048B52C2E}" srcOrd="0" destOrd="0" presId="urn:microsoft.com/office/officeart/2005/8/layout/cycle7"/>
    <dgm:cxn modelId="{6ADEB7F0-25B4-4911-95CE-801F0191D3B1}" type="presOf" srcId="{E0E66721-0DA8-4880-8DC8-D41FBE526A6A}" destId="{80DD6E13-984E-490D-B905-02876A22A8D2}" srcOrd="1" destOrd="0" presId="urn:microsoft.com/office/officeart/2005/8/layout/cycle7"/>
    <dgm:cxn modelId="{125076F8-583E-4528-8004-2B47FEEC76CC}" type="presOf" srcId="{652ABC5F-F890-4957-9D72-347E36006EE0}" destId="{1D9BB9BB-CC0A-4B2E-A3DF-43D52D91820B}" srcOrd="0" destOrd="0" presId="urn:microsoft.com/office/officeart/2005/8/layout/cycle7"/>
    <dgm:cxn modelId="{95B972FB-23F0-4F53-A38F-A3A19DC9B50E}" srcId="{C6A9CF8B-B2C3-4064-99AF-CBB5333AB9FE}" destId="{93309646-A3D3-4EC9-AF35-577682323DE2}" srcOrd="4" destOrd="0" parTransId="{44EF4623-3F1A-43BF-9E64-1C94C118BD85}" sibTransId="{5B673D7D-FB51-4FE4-B4A5-7953A6F39194}"/>
    <dgm:cxn modelId="{74A200FC-3388-4AC9-8322-C4D100CD686D}" srcId="{C6A9CF8B-B2C3-4064-99AF-CBB5333AB9FE}" destId="{AE0DA804-6043-486C-8FAE-B50E685CC952}" srcOrd="5" destOrd="0" parTransId="{C1ED14EC-5E9B-40F8-A359-2EAF528E29B1}" sibTransId="{9212826E-F93A-4771-BCAE-C8D88D80B9D4}"/>
    <dgm:cxn modelId="{939697EA-78C3-45D3-AFB3-9A13109A55AB}" type="presParOf" srcId="{E4E263ED-E40B-4901-80AB-B733798AE695}" destId="{BDD32223-5580-4D69-8083-B20FE1E5BE29}" srcOrd="0" destOrd="0" presId="urn:microsoft.com/office/officeart/2005/8/layout/cycle7"/>
    <dgm:cxn modelId="{D4436072-3257-4129-B467-0C33289C9EE2}" type="presParOf" srcId="{E4E263ED-E40B-4901-80AB-B733798AE695}" destId="{ACFC63D5-B612-4B4F-B09D-06D1367A8367}" srcOrd="1" destOrd="0" presId="urn:microsoft.com/office/officeart/2005/8/layout/cycle7"/>
    <dgm:cxn modelId="{64938E83-0FA1-4250-BD9C-7FE967B2B887}" type="presParOf" srcId="{ACFC63D5-B612-4B4F-B09D-06D1367A8367}" destId="{B5690FD4-EF8D-4531-AE6C-26D793B58C5D}" srcOrd="0" destOrd="0" presId="urn:microsoft.com/office/officeart/2005/8/layout/cycle7"/>
    <dgm:cxn modelId="{CE57802E-E333-4BCC-BAC9-2C9E4B1E6A31}" type="presParOf" srcId="{E4E263ED-E40B-4901-80AB-B733798AE695}" destId="{0B99B402-E8FB-493F-8A58-CCDDC2A694B2}" srcOrd="2" destOrd="0" presId="urn:microsoft.com/office/officeart/2005/8/layout/cycle7"/>
    <dgm:cxn modelId="{D5EEC52D-1B40-457F-9EE6-C8E02EB9CE3C}" type="presParOf" srcId="{E4E263ED-E40B-4901-80AB-B733798AE695}" destId="{CAE921B2-8B1F-4A32-BCDF-8046E7D5DF9E}" srcOrd="3" destOrd="0" presId="urn:microsoft.com/office/officeart/2005/8/layout/cycle7"/>
    <dgm:cxn modelId="{D5274D89-86A6-469C-A98E-617A85DC0FF7}" type="presParOf" srcId="{CAE921B2-8B1F-4A32-BCDF-8046E7D5DF9E}" destId="{755FE4B3-7DEB-4CF5-A03F-F44844D4EB6A}" srcOrd="0" destOrd="0" presId="urn:microsoft.com/office/officeart/2005/8/layout/cycle7"/>
    <dgm:cxn modelId="{C5DB234C-3A8F-4066-9AEF-D9F35AF4CB2D}" type="presParOf" srcId="{E4E263ED-E40B-4901-80AB-B733798AE695}" destId="{0688FD04-2F04-4E7E-8D8F-DC3ACE502410}" srcOrd="4" destOrd="0" presId="urn:microsoft.com/office/officeart/2005/8/layout/cycle7"/>
    <dgm:cxn modelId="{F0C56B4E-471F-41D3-B180-2E67DAD6F8D4}" type="presParOf" srcId="{E4E263ED-E40B-4901-80AB-B733798AE695}" destId="{B04430BF-36DE-420F-8E11-FF8CC0D7BBFA}" srcOrd="5" destOrd="0" presId="urn:microsoft.com/office/officeart/2005/8/layout/cycle7"/>
    <dgm:cxn modelId="{967FC907-7AF2-4C64-A767-617EF041A603}" type="presParOf" srcId="{B04430BF-36DE-420F-8E11-FF8CC0D7BBFA}" destId="{F8685213-CD11-4F02-B7CA-798B6B8B0ECA}" srcOrd="0" destOrd="0" presId="urn:microsoft.com/office/officeart/2005/8/layout/cycle7"/>
    <dgm:cxn modelId="{3CDF45FE-FDC7-4185-A481-6F1AD5F00CC2}" type="presParOf" srcId="{E4E263ED-E40B-4901-80AB-B733798AE695}" destId="{B3DF7309-20F2-4BF0-9382-D6709881F5E4}" srcOrd="6" destOrd="0" presId="urn:microsoft.com/office/officeart/2005/8/layout/cycle7"/>
    <dgm:cxn modelId="{79DB1EC2-42F7-450C-AF9A-7B39D0823EA7}" type="presParOf" srcId="{E4E263ED-E40B-4901-80AB-B733798AE695}" destId="{20E803FF-EC2B-4E7D-93EE-2E43AFE834F5}" srcOrd="7" destOrd="0" presId="urn:microsoft.com/office/officeart/2005/8/layout/cycle7"/>
    <dgm:cxn modelId="{FBE5CF07-3E79-4354-A070-34095102BA9D}" type="presParOf" srcId="{20E803FF-EC2B-4E7D-93EE-2E43AFE834F5}" destId="{8A84DC2B-0FEC-4EBD-A09F-9011867011DB}" srcOrd="0" destOrd="0" presId="urn:microsoft.com/office/officeart/2005/8/layout/cycle7"/>
    <dgm:cxn modelId="{91EEA812-FEA9-4A50-B568-1B7BC2FBCFA0}" type="presParOf" srcId="{E4E263ED-E40B-4901-80AB-B733798AE695}" destId="{349CB4C2-CB2D-4998-BE7A-938B7DBB02EC}" srcOrd="8" destOrd="0" presId="urn:microsoft.com/office/officeart/2005/8/layout/cycle7"/>
    <dgm:cxn modelId="{FD2D51E0-4DE5-4C26-9204-A9565BF4CE93}" type="presParOf" srcId="{E4E263ED-E40B-4901-80AB-B733798AE695}" destId="{92B2A6A6-35EC-4646-B971-5836D4B0C988}" srcOrd="9" destOrd="0" presId="urn:microsoft.com/office/officeart/2005/8/layout/cycle7"/>
    <dgm:cxn modelId="{0A2B015D-0146-477F-8578-096B550C56AB}" type="presParOf" srcId="{92B2A6A6-35EC-4646-B971-5836D4B0C988}" destId="{21C37E42-BE5D-4EFE-8779-2AEDABE4563D}" srcOrd="0" destOrd="0" presId="urn:microsoft.com/office/officeart/2005/8/layout/cycle7"/>
    <dgm:cxn modelId="{F5A4542D-56B9-46D3-993E-885A22B95F68}" type="presParOf" srcId="{E4E263ED-E40B-4901-80AB-B733798AE695}" destId="{E19F25CE-1211-4768-8C26-800BBCECCFE1}" srcOrd="10" destOrd="0" presId="urn:microsoft.com/office/officeart/2005/8/layout/cycle7"/>
    <dgm:cxn modelId="{B85C1E8C-52EE-4B39-8603-865F7ABE0905}" type="presParOf" srcId="{E4E263ED-E40B-4901-80AB-B733798AE695}" destId="{69CB7605-08C8-48A0-AB9F-36D87509DECA}" srcOrd="11" destOrd="0" presId="urn:microsoft.com/office/officeart/2005/8/layout/cycle7"/>
    <dgm:cxn modelId="{DCCE1949-5AEB-44E3-B005-C169565EE881}" type="presParOf" srcId="{69CB7605-08C8-48A0-AB9F-36D87509DECA}" destId="{548A0699-4A55-4E8D-8877-F8FF3B3208D2}" srcOrd="0" destOrd="0" presId="urn:microsoft.com/office/officeart/2005/8/layout/cycle7"/>
    <dgm:cxn modelId="{CCC1A24C-5329-4D5D-8A3E-F1DE7AD77036}" type="presParOf" srcId="{E4E263ED-E40B-4901-80AB-B733798AE695}" destId="{964D0C37-FD7B-4F57-B273-74CCA3ECB829}" srcOrd="12" destOrd="0" presId="urn:microsoft.com/office/officeart/2005/8/layout/cycle7"/>
    <dgm:cxn modelId="{71CBF0A3-FC22-4920-A5E2-03A9BF2EBBA3}" type="presParOf" srcId="{E4E263ED-E40B-4901-80AB-B733798AE695}" destId="{4D301D5D-AFE2-4B70-94FF-EE93B8EDDF42}" srcOrd="13" destOrd="0" presId="urn:microsoft.com/office/officeart/2005/8/layout/cycle7"/>
    <dgm:cxn modelId="{8C56B490-6BB3-4D28-B1E3-8A128C4131B7}" type="presParOf" srcId="{4D301D5D-AFE2-4B70-94FF-EE93B8EDDF42}" destId="{02B85161-B616-49D7-9CDF-6DCF5240A1B0}" srcOrd="0" destOrd="0" presId="urn:microsoft.com/office/officeart/2005/8/layout/cycle7"/>
    <dgm:cxn modelId="{00D6E35C-9841-4CAB-8F26-2F5944488B8A}" type="presParOf" srcId="{E4E263ED-E40B-4901-80AB-B733798AE695}" destId="{0D5155EB-3982-475D-B1FA-63B790720FCE}" srcOrd="14" destOrd="0" presId="urn:microsoft.com/office/officeart/2005/8/layout/cycle7"/>
    <dgm:cxn modelId="{910A470E-298E-4943-9D29-6BCE6B68D099}" type="presParOf" srcId="{E4E263ED-E40B-4901-80AB-B733798AE695}" destId="{8538BEA6-9ABB-4D81-ABE8-EF75492D5BEE}" srcOrd="15" destOrd="0" presId="urn:microsoft.com/office/officeart/2005/8/layout/cycle7"/>
    <dgm:cxn modelId="{ABFFCB1B-8CC4-4614-AD61-6956F7267D2E}" type="presParOf" srcId="{8538BEA6-9ABB-4D81-ABE8-EF75492D5BEE}" destId="{25FBB8E8-4F53-4992-99B2-2801941E58F8}" srcOrd="0" destOrd="0" presId="urn:microsoft.com/office/officeart/2005/8/layout/cycle7"/>
    <dgm:cxn modelId="{42F31BAD-1034-4AED-A81A-6B6C02C6148E}" type="presParOf" srcId="{E4E263ED-E40B-4901-80AB-B733798AE695}" destId="{1CE7B100-A65A-4270-BDAF-5FEB5688425D}" srcOrd="16" destOrd="0" presId="urn:microsoft.com/office/officeart/2005/8/layout/cycle7"/>
    <dgm:cxn modelId="{A2FCB12E-7732-4030-B15C-5809CD3A7030}" type="presParOf" srcId="{E4E263ED-E40B-4901-80AB-B733798AE695}" destId="{A91E9E57-8E52-4D04-B68A-92EC514D43C6}" srcOrd="17" destOrd="0" presId="urn:microsoft.com/office/officeart/2005/8/layout/cycle7"/>
    <dgm:cxn modelId="{428393CF-6C0D-400F-AD5D-F632074E6CE5}" type="presParOf" srcId="{A91E9E57-8E52-4D04-B68A-92EC514D43C6}" destId="{72052A50-3350-498D-8330-5249CA5C0F2E}" srcOrd="0" destOrd="0" presId="urn:microsoft.com/office/officeart/2005/8/layout/cycle7"/>
    <dgm:cxn modelId="{03356AF3-0A05-450A-8A9B-52BA3BDE8319}" type="presParOf" srcId="{E4E263ED-E40B-4901-80AB-B733798AE695}" destId="{1D9BB9BB-CC0A-4B2E-A3DF-43D52D91820B}" srcOrd="18" destOrd="0" presId="urn:microsoft.com/office/officeart/2005/8/layout/cycle7"/>
    <dgm:cxn modelId="{0AE87E36-0ADF-4A27-96EE-70B3253C3DD7}" type="presParOf" srcId="{E4E263ED-E40B-4901-80AB-B733798AE695}" destId="{FDAA23E5-9195-45FB-8C6E-A42E5F617ECA}" srcOrd="19" destOrd="0" presId="urn:microsoft.com/office/officeart/2005/8/layout/cycle7"/>
    <dgm:cxn modelId="{31A72AB9-0BB2-4FB3-9D73-0634D91DB1F6}" type="presParOf" srcId="{FDAA23E5-9195-45FB-8C6E-A42E5F617ECA}" destId="{51F30CBF-6319-47A2-8F04-A1CB549DC1C5}" srcOrd="0" destOrd="0" presId="urn:microsoft.com/office/officeart/2005/8/layout/cycle7"/>
    <dgm:cxn modelId="{9CC1E3D3-2614-408C-AFB1-B85B6438D01A}" type="presParOf" srcId="{E4E263ED-E40B-4901-80AB-B733798AE695}" destId="{B99216CE-01DF-43E0-9FFF-65C2CD0F1CB8}" srcOrd="20" destOrd="0" presId="urn:microsoft.com/office/officeart/2005/8/layout/cycle7"/>
    <dgm:cxn modelId="{B3FBC0AF-1ADF-46CD-860C-513DD7F3443B}" type="presParOf" srcId="{E4E263ED-E40B-4901-80AB-B733798AE695}" destId="{2C5DFC97-7E33-4D21-AAE2-0E046425096C}" srcOrd="21" destOrd="0" presId="urn:microsoft.com/office/officeart/2005/8/layout/cycle7"/>
    <dgm:cxn modelId="{154BF5EA-6902-40A6-96F6-F5BB5FFFD930}" type="presParOf" srcId="{2C5DFC97-7E33-4D21-AAE2-0E046425096C}" destId="{8BF8AF73-17CA-4C0B-AF9C-B51E634908AA}" srcOrd="0" destOrd="0" presId="urn:microsoft.com/office/officeart/2005/8/layout/cycle7"/>
    <dgm:cxn modelId="{ECED2AD8-0E62-4710-A5C3-A09EC091DE0F}" type="presParOf" srcId="{E4E263ED-E40B-4901-80AB-B733798AE695}" destId="{44335E2E-D8B9-4CF6-BDC5-8AB18BAF7D1F}" srcOrd="22" destOrd="0" presId="urn:microsoft.com/office/officeart/2005/8/layout/cycle7"/>
    <dgm:cxn modelId="{6AF4D142-377F-4117-B0F6-3B31A55D07D1}" type="presParOf" srcId="{E4E263ED-E40B-4901-80AB-B733798AE695}" destId="{E95830B7-CC73-433B-A975-C75BE012F545}" srcOrd="23" destOrd="0" presId="urn:microsoft.com/office/officeart/2005/8/layout/cycle7"/>
    <dgm:cxn modelId="{7BD72702-CC88-4540-81D9-FF30BC7C4B08}" type="presParOf" srcId="{E95830B7-CC73-433B-A975-C75BE012F545}" destId="{2E5A6A00-367D-4935-8F32-906DD2C44576}" srcOrd="0" destOrd="0" presId="urn:microsoft.com/office/officeart/2005/8/layout/cycle7"/>
    <dgm:cxn modelId="{22F4A788-FD54-4BB4-9CB3-D51E60A3280A}" type="presParOf" srcId="{E4E263ED-E40B-4901-80AB-B733798AE695}" destId="{184545F2-56A9-4CF8-B11D-8B0AC413F5ED}" srcOrd="24" destOrd="0" presId="urn:microsoft.com/office/officeart/2005/8/layout/cycle7"/>
    <dgm:cxn modelId="{1BC53C2E-D01F-4BD9-82ED-554C5E2DBF74}" type="presParOf" srcId="{E4E263ED-E40B-4901-80AB-B733798AE695}" destId="{9B8DEFD8-2C43-4834-852C-C9316F728DD0}" srcOrd="25" destOrd="0" presId="urn:microsoft.com/office/officeart/2005/8/layout/cycle7"/>
    <dgm:cxn modelId="{A2930BB4-C21B-4AED-8F21-BEC9D2317995}" type="presParOf" srcId="{9B8DEFD8-2C43-4834-852C-C9316F728DD0}" destId="{80DD6E13-984E-490D-B905-02876A22A8D2}" srcOrd="0" destOrd="0" presId="urn:microsoft.com/office/officeart/2005/8/layout/cycle7"/>
    <dgm:cxn modelId="{08EDEE34-E71E-44F8-B286-AFC33F5F80BF}" type="presParOf" srcId="{E4E263ED-E40B-4901-80AB-B733798AE695}" destId="{59F860BF-7E8E-4AC0-B7A8-72EB1534CC9B}" srcOrd="26" destOrd="0" presId="urn:microsoft.com/office/officeart/2005/8/layout/cycle7"/>
    <dgm:cxn modelId="{8D68167C-47D5-4A8A-B9A0-AB71C433A501}" type="presParOf" srcId="{E4E263ED-E40B-4901-80AB-B733798AE695}" destId="{9C04A7F3-52FE-4E24-A2E2-03A048B52C2E}" srcOrd="27" destOrd="0" presId="urn:microsoft.com/office/officeart/2005/8/layout/cycle7"/>
    <dgm:cxn modelId="{88443385-7B74-4D09-87AB-6E0F1E897E6F}" type="presParOf" srcId="{9C04A7F3-52FE-4E24-A2E2-03A048B52C2E}" destId="{B6426C81-1ADC-47A6-A2CC-C78611EED8C3}"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A3931-CDA6-4B03-A631-37912826450C}">
      <dsp:nvSpPr>
        <dsp:cNvPr id="0" name=""/>
        <dsp:cNvSpPr/>
      </dsp:nvSpPr>
      <dsp:spPr>
        <a:xfrm>
          <a:off x="534" y="2606746"/>
          <a:ext cx="963854" cy="794978"/>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02AEA6-790C-4C38-AFB8-3436A4D5AC00}">
      <dsp:nvSpPr>
        <dsp:cNvPr id="0" name=""/>
        <dsp:cNvSpPr/>
      </dsp:nvSpPr>
      <dsp:spPr>
        <a:xfrm>
          <a:off x="540701" y="2790718"/>
          <a:ext cx="1070881" cy="1070881"/>
        </a:xfrm>
        <a:prstGeom prst="leftCircularArrow">
          <a:avLst>
            <a:gd name="adj1" fmla="val 3228"/>
            <a:gd name="adj2" fmla="val 397925"/>
            <a:gd name="adj3" fmla="val 2173435"/>
            <a:gd name="adj4" fmla="val 9024489"/>
            <a:gd name="adj5" fmla="val 3766"/>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E2663ED-6C42-48AE-A54A-1D058383BB50}">
      <dsp:nvSpPr>
        <dsp:cNvPr id="0" name=""/>
        <dsp:cNvSpPr/>
      </dsp:nvSpPr>
      <dsp:spPr>
        <a:xfrm>
          <a:off x="214724" y="3231372"/>
          <a:ext cx="856759" cy="3407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IN" sz="800" kern="1200"/>
            <a:t>Shaping Data</a:t>
          </a:r>
        </a:p>
      </dsp:txBody>
      <dsp:txXfrm>
        <a:off x="224703" y="3241351"/>
        <a:ext cx="836801" cy="320747"/>
      </dsp:txXfrm>
    </dsp:sp>
    <dsp:sp modelId="{4CFB0D91-6601-434B-AE11-04A0017EFDD9}">
      <dsp:nvSpPr>
        <dsp:cNvPr id="0" name=""/>
        <dsp:cNvSpPr/>
      </dsp:nvSpPr>
      <dsp:spPr>
        <a:xfrm>
          <a:off x="1236088" y="2606746"/>
          <a:ext cx="963854" cy="794978"/>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50ACAA-33CC-4ECB-8DB0-6E23B79E26F3}">
      <dsp:nvSpPr>
        <dsp:cNvPr id="0" name=""/>
        <dsp:cNvSpPr/>
      </dsp:nvSpPr>
      <dsp:spPr>
        <a:xfrm>
          <a:off x="1768222" y="2115701"/>
          <a:ext cx="1194041" cy="1194041"/>
        </a:xfrm>
        <a:prstGeom prst="circularArrow">
          <a:avLst>
            <a:gd name="adj1" fmla="val 2895"/>
            <a:gd name="adj2" fmla="val 354093"/>
            <a:gd name="adj3" fmla="val 19470396"/>
            <a:gd name="adj4" fmla="val 12575511"/>
            <a:gd name="adj5" fmla="val 3377"/>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F5E0B36-CC7A-45F1-9E01-5F56A3C964C1}">
      <dsp:nvSpPr>
        <dsp:cNvPr id="0" name=""/>
        <dsp:cNvSpPr/>
      </dsp:nvSpPr>
      <dsp:spPr>
        <a:xfrm>
          <a:off x="1450278" y="2436394"/>
          <a:ext cx="856759" cy="34070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IN" sz="800" kern="1200" dirty="0"/>
            <a:t>Formatting Data</a:t>
          </a:r>
        </a:p>
      </dsp:txBody>
      <dsp:txXfrm>
        <a:off x="1460257" y="2446373"/>
        <a:ext cx="836801" cy="320747"/>
      </dsp:txXfrm>
    </dsp:sp>
    <dsp:sp modelId="{15889C7B-2147-4A35-9635-111316703BA8}">
      <dsp:nvSpPr>
        <dsp:cNvPr id="0" name=""/>
        <dsp:cNvSpPr/>
      </dsp:nvSpPr>
      <dsp:spPr>
        <a:xfrm>
          <a:off x="2471641" y="2606746"/>
          <a:ext cx="963854" cy="79497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EA6621-FE68-424F-A2AA-36B240A6E23B}">
      <dsp:nvSpPr>
        <dsp:cNvPr id="0" name=""/>
        <dsp:cNvSpPr/>
      </dsp:nvSpPr>
      <dsp:spPr>
        <a:xfrm>
          <a:off x="3011808" y="2790718"/>
          <a:ext cx="1070881" cy="1070881"/>
        </a:xfrm>
        <a:prstGeom prst="leftCircularArrow">
          <a:avLst>
            <a:gd name="adj1" fmla="val 3228"/>
            <a:gd name="adj2" fmla="val 397925"/>
            <a:gd name="adj3" fmla="val 2173435"/>
            <a:gd name="adj4" fmla="val 9024489"/>
            <a:gd name="adj5" fmla="val 3766"/>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69AED6-CDE4-4840-88B3-D5455D951076}">
      <dsp:nvSpPr>
        <dsp:cNvPr id="0" name=""/>
        <dsp:cNvSpPr/>
      </dsp:nvSpPr>
      <dsp:spPr>
        <a:xfrm>
          <a:off x="2685831" y="3231372"/>
          <a:ext cx="856759" cy="34070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IN" sz="800" kern="1200" dirty="0"/>
            <a:t>Transforming Data</a:t>
          </a:r>
        </a:p>
      </dsp:txBody>
      <dsp:txXfrm>
        <a:off x="2695810" y="3241351"/>
        <a:ext cx="836801" cy="320747"/>
      </dsp:txXfrm>
    </dsp:sp>
    <dsp:sp modelId="{C6328C50-D77E-4286-B3F1-F811A50D2CBF}">
      <dsp:nvSpPr>
        <dsp:cNvPr id="0" name=""/>
        <dsp:cNvSpPr/>
      </dsp:nvSpPr>
      <dsp:spPr>
        <a:xfrm>
          <a:off x="3707194" y="2606746"/>
          <a:ext cx="963854" cy="794978"/>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A11651-880A-4DA0-B595-60120F527566}">
      <dsp:nvSpPr>
        <dsp:cNvPr id="0" name=""/>
        <dsp:cNvSpPr/>
      </dsp:nvSpPr>
      <dsp:spPr>
        <a:xfrm>
          <a:off x="4239329" y="2115701"/>
          <a:ext cx="1194041" cy="1194041"/>
        </a:xfrm>
        <a:prstGeom prst="circularArrow">
          <a:avLst>
            <a:gd name="adj1" fmla="val 2895"/>
            <a:gd name="adj2" fmla="val 354093"/>
            <a:gd name="adj3" fmla="val 19470396"/>
            <a:gd name="adj4" fmla="val 12575511"/>
            <a:gd name="adj5" fmla="val 3377"/>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76A1C36-41F3-44F1-806F-49E4A27FF010}">
      <dsp:nvSpPr>
        <dsp:cNvPr id="0" name=""/>
        <dsp:cNvSpPr/>
      </dsp:nvSpPr>
      <dsp:spPr>
        <a:xfrm>
          <a:off x="3921384" y="2436394"/>
          <a:ext cx="856759" cy="34070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IN" sz="800" kern="1200" dirty="0"/>
            <a:t>Combining Data</a:t>
          </a:r>
        </a:p>
      </dsp:txBody>
      <dsp:txXfrm>
        <a:off x="3931363" y="2446373"/>
        <a:ext cx="836801" cy="320747"/>
      </dsp:txXfrm>
    </dsp:sp>
    <dsp:sp modelId="{0478CD98-C4CC-414F-A4D2-C7C5B3C2090D}">
      <dsp:nvSpPr>
        <dsp:cNvPr id="0" name=""/>
        <dsp:cNvSpPr/>
      </dsp:nvSpPr>
      <dsp:spPr>
        <a:xfrm>
          <a:off x="4942748" y="2606746"/>
          <a:ext cx="963854" cy="794978"/>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B0717B-F442-4BFC-A125-3F6056075C39}">
      <dsp:nvSpPr>
        <dsp:cNvPr id="0" name=""/>
        <dsp:cNvSpPr/>
      </dsp:nvSpPr>
      <dsp:spPr>
        <a:xfrm>
          <a:off x="5482914" y="2790718"/>
          <a:ext cx="1070881" cy="1070881"/>
        </a:xfrm>
        <a:prstGeom prst="leftCircularArrow">
          <a:avLst>
            <a:gd name="adj1" fmla="val 3228"/>
            <a:gd name="adj2" fmla="val 397925"/>
            <a:gd name="adj3" fmla="val 2173435"/>
            <a:gd name="adj4" fmla="val 9024489"/>
            <a:gd name="adj5" fmla="val 3766"/>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1C35809-CF8C-4718-B1CF-C33DCEEDCF11}">
      <dsp:nvSpPr>
        <dsp:cNvPr id="0" name=""/>
        <dsp:cNvSpPr/>
      </dsp:nvSpPr>
      <dsp:spPr>
        <a:xfrm>
          <a:off x="5156938" y="3231372"/>
          <a:ext cx="856759" cy="34070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IN" sz="800" kern="1200" dirty="0"/>
            <a:t>Merging Data</a:t>
          </a:r>
        </a:p>
      </dsp:txBody>
      <dsp:txXfrm>
        <a:off x="5166917" y="3241351"/>
        <a:ext cx="836801" cy="320747"/>
      </dsp:txXfrm>
    </dsp:sp>
    <dsp:sp modelId="{C3C82B3F-E592-48DF-B08C-224F39D07DC2}">
      <dsp:nvSpPr>
        <dsp:cNvPr id="0" name=""/>
        <dsp:cNvSpPr/>
      </dsp:nvSpPr>
      <dsp:spPr>
        <a:xfrm>
          <a:off x="6178301" y="2606746"/>
          <a:ext cx="963854" cy="794978"/>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518587-EAC1-4B71-88FD-4D15758977DC}">
      <dsp:nvSpPr>
        <dsp:cNvPr id="0" name=""/>
        <dsp:cNvSpPr/>
      </dsp:nvSpPr>
      <dsp:spPr>
        <a:xfrm>
          <a:off x="6710435" y="2115701"/>
          <a:ext cx="1194041" cy="1194041"/>
        </a:xfrm>
        <a:prstGeom prst="circularArrow">
          <a:avLst>
            <a:gd name="adj1" fmla="val 2895"/>
            <a:gd name="adj2" fmla="val 354093"/>
            <a:gd name="adj3" fmla="val 19470396"/>
            <a:gd name="adj4" fmla="val 12575511"/>
            <a:gd name="adj5" fmla="val 3377"/>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AE237C-11C6-4322-8384-9454D1639257}">
      <dsp:nvSpPr>
        <dsp:cNvPr id="0" name=""/>
        <dsp:cNvSpPr/>
      </dsp:nvSpPr>
      <dsp:spPr>
        <a:xfrm>
          <a:off x="6392491" y="2436394"/>
          <a:ext cx="856759" cy="3407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IN" sz="800" kern="1200" dirty="0"/>
            <a:t>Appending Data</a:t>
          </a:r>
        </a:p>
      </dsp:txBody>
      <dsp:txXfrm>
        <a:off x="6402470" y="2446373"/>
        <a:ext cx="836801" cy="320747"/>
      </dsp:txXfrm>
    </dsp:sp>
    <dsp:sp modelId="{02924809-972D-46F7-925E-413F6C74E932}">
      <dsp:nvSpPr>
        <dsp:cNvPr id="0" name=""/>
        <dsp:cNvSpPr/>
      </dsp:nvSpPr>
      <dsp:spPr>
        <a:xfrm>
          <a:off x="7413854" y="2606746"/>
          <a:ext cx="963854" cy="794978"/>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5483AC-F65B-458B-BB7F-53B2DF496043}">
      <dsp:nvSpPr>
        <dsp:cNvPr id="0" name=""/>
        <dsp:cNvSpPr/>
      </dsp:nvSpPr>
      <dsp:spPr>
        <a:xfrm>
          <a:off x="7954021" y="2790718"/>
          <a:ext cx="1070881" cy="1070881"/>
        </a:xfrm>
        <a:prstGeom prst="leftCircularArrow">
          <a:avLst>
            <a:gd name="adj1" fmla="val 3228"/>
            <a:gd name="adj2" fmla="val 397925"/>
            <a:gd name="adj3" fmla="val 2173435"/>
            <a:gd name="adj4" fmla="val 9024489"/>
            <a:gd name="adj5" fmla="val 3766"/>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A856EA8-B320-4BCD-9246-D92D83381930}">
      <dsp:nvSpPr>
        <dsp:cNvPr id="0" name=""/>
        <dsp:cNvSpPr/>
      </dsp:nvSpPr>
      <dsp:spPr>
        <a:xfrm>
          <a:off x="7628044" y="3231372"/>
          <a:ext cx="856759" cy="34070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IN" sz="800" kern="1200"/>
            <a:t>Power Bl Data Model</a:t>
          </a:r>
          <a:endParaRPr lang="en-IN" sz="800" kern="1200" dirty="0"/>
        </a:p>
      </dsp:txBody>
      <dsp:txXfrm>
        <a:off x="7638023" y="3241351"/>
        <a:ext cx="836801" cy="320747"/>
      </dsp:txXfrm>
    </dsp:sp>
    <dsp:sp modelId="{852DB206-C2FC-4A11-B1E6-1D18173AB033}">
      <dsp:nvSpPr>
        <dsp:cNvPr id="0" name=""/>
        <dsp:cNvSpPr/>
      </dsp:nvSpPr>
      <dsp:spPr>
        <a:xfrm>
          <a:off x="8649408" y="2606746"/>
          <a:ext cx="963854" cy="79497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DE185C-3E3C-4DE4-A24C-2AA941F13E39}">
      <dsp:nvSpPr>
        <dsp:cNvPr id="0" name=""/>
        <dsp:cNvSpPr/>
      </dsp:nvSpPr>
      <dsp:spPr>
        <a:xfrm>
          <a:off x="9181542" y="2115701"/>
          <a:ext cx="1194041" cy="1194041"/>
        </a:xfrm>
        <a:prstGeom prst="circularArrow">
          <a:avLst>
            <a:gd name="adj1" fmla="val 2895"/>
            <a:gd name="adj2" fmla="val 354093"/>
            <a:gd name="adj3" fmla="val 19470396"/>
            <a:gd name="adj4" fmla="val 12575511"/>
            <a:gd name="adj5" fmla="val 3377"/>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6A8D8DA-0916-43E2-9610-5D33FF657483}">
      <dsp:nvSpPr>
        <dsp:cNvPr id="0" name=""/>
        <dsp:cNvSpPr/>
      </dsp:nvSpPr>
      <dsp:spPr>
        <a:xfrm>
          <a:off x="8863597" y="2436394"/>
          <a:ext cx="856759" cy="34070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IN" sz="800" kern="1200" dirty="0"/>
            <a:t>Optimizing Models for Reports</a:t>
          </a:r>
        </a:p>
      </dsp:txBody>
      <dsp:txXfrm>
        <a:off x="8873576" y="2446373"/>
        <a:ext cx="836801" cy="320747"/>
      </dsp:txXfrm>
    </dsp:sp>
    <dsp:sp modelId="{32418BD4-8F36-42BF-8400-2CA7301765B1}">
      <dsp:nvSpPr>
        <dsp:cNvPr id="0" name=""/>
        <dsp:cNvSpPr/>
      </dsp:nvSpPr>
      <dsp:spPr>
        <a:xfrm>
          <a:off x="9884961" y="2606746"/>
          <a:ext cx="963854" cy="794978"/>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3D05854-E0EB-4C58-B9C7-C36716E9F3C2}">
      <dsp:nvSpPr>
        <dsp:cNvPr id="0" name=""/>
        <dsp:cNvSpPr/>
      </dsp:nvSpPr>
      <dsp:spPr>
        <a:xfrm>
          <a:off x="10425127" y="2790718"/>
          <a:ext cx="1070881" cy="1070881"/>
        </a:xfrm>
        <a:prstGeom prst="leftCircularArrow">
          <a:avLst>
            <a:gd name="adj1" fmla="val 3228"/>
            <a:gd name="adj2" fmla="val 397925"/>
            <a:gd name="adj3" fmla="val 2173435"/>
            <a:gd name="adj4" fmla="val 9024489"/>
            <a:gd name="adj5" fmla="val 3766"/>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C43A41C-180D-4523-8A27-192F66E7F41F}">
      <dsp:nvSpPr>
        <dsp:cNvPr id="0" name=""/>
        <dsp:cNvSpPr/>
      </dsp:nvSpPr>
      <dsp:spPr>
        <a:xfrm>
          <a:off x="10099151" y="3231372"/>
          <a:ext cx="856759" cy="34070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IN" sz="800" kern="1200" dirty="0"/>
            <a:t>What are Hierarchies?</a:t>
          </a:r>
        </a:p>
      </dsp:txBody>
      <dsp:txXfrm>
        <a:off x="10109130" y="3241351"/>
        <a:ext cx="836801" cy="320747"/>
      </dsp:txXfrm>
    </dsp:sp>
    <dsp:sp modelId="{76696A70-BF03-4B99-9942-D859B5755C4C}">
      <dsp:nvSpPr>
        <dsp:cNvPr id="0" name=""/>
        <dsp:cNvSpPr/>
      </dsp:nvSpPr>
      <dsp:spPr>
        <a:xfrm>
          <a:off x="11120514" y="2606746"/>
          <a:ext cx="963854" cy="794978"/>
        </a:xfrm>
        <a:prstGeom prst="roundRect">
          <a:avLst>
            <a:gd name="adj" fmla="val 10000"/>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032ED53-AEBB-4B36-8673-2275B15D8FC5}">
      <dsp:nvSpPr>
        <dsp:cNvPr id="0" name=""/>
        <dsp:cNvSpPr/>
      </dsp:nvSpPr>
      <dsp:spPr>
        <a:xfrm>
          <a:off x="11334704" y="2436394"/>
          <a:ext cx="856759" cy="340705"/>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0160" rIns="15240" bIns="10160" numCol="1" spcCol="1270" anchor="ctr" anchorCtr="0">
          <a:noAutofit/>
        </a:bodyPr>
        <a:lstStyle/>
        <a:p>
          <a:pPr marL="0" lvl="0" indent="0" algn="ctr" defTabSz="355600">
            <a:lnSpc>
              <a:spcPct val="90000"/>
            </a:lnSpc>
            <a:spcBef>
              <a:spcPct val="0"/>
            </a:spcBef>
            <a:spcAft>
              <a:spcPct val="35000"/>
            </a:spcAft>
            <a:buNone/>
          </a:pPr>
          <a:r>
            <a:rPr lang="en-IN" sz="800" kern="1200" dirty="0"/>
            <a:t>Creating Hierarchies</a:t>
          </a:r>
        </a:p>
      </dsp:txBody>
      <dsp:txXfrm>
        <a:off x="11344683" y="2446373"/>
        <a:ext cx="836801" cy="32074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4F0A87-9CF6-49F4-A2A8-55F4A79E83E1}">
      <dsp:nvSpPr>
        <dsp:cNvPr id="0" name=""/>
        <dsp:cNvSpPr/>
      </dsp:nvSpPr>
      <dsp:spPr>
        <a:xfrm rot="5400000">
          <a:off x="3278036" y="1228973"/>
          <a:ext cx="1079305" cy="122875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2C4AEA-41AD-4313-BF48-F2CD6BFA7F6F}">
      <dsp:nvSpPr>
        <dsp:cNvPr id="0" name=""/>
        <dsp:cNvSpPr/>
      </dsp:nvSpPr>
      <dsp:spPr>
        <a:xfrm>
          <a:off x="2992086" y="32541"/>
          <a:ext cx="1816915" cy="1271782"/>
        </a:xfrm>
        <a:prstGeom prst="roundRect">
          <a:avLst>
            <a:gd name="adj" fmla="val 1667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a:t>Group By</a:t>
          </a:r>
        </a:p>
      </dsp:txBody>
      <dsp:txXfrm>
        <a:off x="3054180" y="94635"/>
        <a:ext cx="1692727" cy="1147594"/>
      </dsp:txXfrm>
    </dsp:sp>
    <dsp:sp modelId="{B4D6CA52-2078-4EA7-840E-C4374BFEE65E}">
      <dsp:nvSpPr>
        <dsp:cNvPr id="0" name=""/>
        <dsp:cNvSpPr/>
      </dsp:nvSpPr>
      <dsp:spPr>
        <a:xfrm>
          <a:off x="4809001" y="153834"/>
          <a:ext cx="1321451" cy="1027910"/>
        </a:xfrm>
        <a:prstGeom prst="rect">
          <a:avLst/>
        </a:prstGeom>
        <a:noFill/>
        <a:ln>
          <a:noFill/>
        </a:ln>
        <a:effectLst/>
      </dsp:spPr>
      <dsp:style>
        <a:lnRef idx="0">
          <a:scrgbClr r="0" g="0" b="0"/>
        </a:lnRef>
        <a:fillRef idx="0">
          <a:scrgbClr r="0" g="0" b="0"/>
        </a:fillRef>
        <a:effectRef idx="0">
          <a:scrgbClr r="0" g="0" b="0"/>
        </a:effectRef>
        <a:fontRef idx="minor"/>
      </dsp:style>
    </dsp:sp>
    <dsp:sp modelId="{54FC8838-500A-4F80-A63E-F98F29F85296}">
      <dsp:nvSpPr>
        <dsp:cNvPr id="0" name=""/>
        <dsp:cNvSpPr/>
      </dsp:nvSpPr>
      <dsp:spPr>
        <a:xfrm rot="5400000">
          <a:off x="4784452" y="2657604"/>
          <a:ext cx="1079305" cy="122875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C307436-D1BF-4252-9006-8E8D723CB077}">
      <dsp:nvSpPr>
        <dsp:cNvPr id="0" name=""/>
        <dsp:cNvSpPr/>
      </dsp:nvSpPr>
      <dsp:spPr>
        <a:xfrm>
          <a:off x="4498502" y="1461172"/>
          <a:ext cx="1816915" cy="127178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a:t>We can aggregate one or more columns in a table. For that, we have to click on Group By on the Table group and select the columns we want to include.</a:t>
          </a:r>
        </a:p>
      </dsp:txBody>
      <dsp:txXfrm>
        <a:off x="4560596" y="1523266"/>
        <a:ext cx="1692727" cy="1147594"/>
      </dsp:txXfrm>
    </dsp:sp>
    <dsp:sp modelId="{B9C888B2-8B99-4B83-A77C-EFBE12E6B9BF}">
      <dsp:nvSpPr>
        <dsp:cNvPr id="0" name=""/>
        <dsp:cNvSpPr/>
      </dsp:nvSpPr>
      <dsp:spPr>
        <a:xfrm>
          <a:off x="6315418" y="1582465"/>
          <a:ext cx="1321451" cy="1027910"/>
        </a:xfrm>
        <a:prstGeom prst="rect">
          <a:avLst/>
        </a:prstGeom>
        <a:noFill/>
        <a:ln>
          <a:noFill/>
        </a:ln>
        <a:effectLst/>
      </dsp:spPr>
      <dsp:style>
        <a:lnRef idx="0">
          <a:scrgbClr r="0" g="0" b="0"/>
        </a:lnRef>
        <a:fillRef idx="0">
          <a:scrgbClr r="0" g="0" b="0"/>
        </a:fillRef>
        <a:effectRef idx="0">
          <a:scrgbClr r="0" g="0" b="0"/>
        </a:effectRef>
        <a:fontRef idx="minor"/>
      </dsp:style>
    </dsp:sp>
    <dsp:sp modelId="{9969F247-34BB-4C60-9711-F5E9C1B7D116}">
      <dsp:nvSpPr>
        <dsp:cNvPr id="0" name=""/>
        <dsp:cNvSpPr/>
      </dsp:nvSpPr>
      <dsp:spPr>
        <a:xfrm rot="5400000">
          <a:off x="6290869" y="4086235"/>
          <a:ext cx="1079305" cy="122875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8CA961-231A-46C8-8931-1E65D874C16A}">
      <dsp:nvSpPr>
        <dsp:cNvPr id="0" name=""/>
        <dsp:cNvSpPr/>
      </dsp:nvSpPr>
      <dsp:spPr>
        <a:xfrm>
          <a:off x="6004918" y="2889803"/>
          <a:ext cx="1816915" cy="1271782"/>
        </a:xfrm>
        <a:prstGeom prst="roundRect">
          <a:avLst>
            <a:gd name="adj" fmla="val 16670"/>
          </a:avLst>
        </a:prstGeom>
        <a:solidFill>
          <a:srgbClr val="00B05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a:t>Use First Row as Headers</a:t>
          </a:r>
        </a:p>
      </dsp:txBody>
      <dsp:txXfrm>
        <a:off x="6067012" y="2951897"/>
        <a:ext cx="1692727" cy="1147594"/>
      </dsp:txXfrm>
    </dsp:sp>
    <dsp:sp modelId="{927741B4-E723-4EE6-8EF3-1A5E9D1ED9C6}">
      <dsp:nvSpPr>
        <dsp:cNvPr id="0" name=""/>
        <dsp:cNvSpPr/>
      </dsp:nvSpPr>
      <dsp:spPr>
        <a:xfrm>
          <a:off x="7821834" y="3011096"/>
          <a:ext cx="1321451" cy="1027910"/>
        </a:xfrm>
        <a:prstGeom prst="rect">
          <a:avLst/>
        </a:prstGeom>
        <a:noFill/>
        <a:ln>
          <a:noFill/>
        </a:ln>
        <a:effectLst/>
      </dsp:spPr>
      <dsp:style>
        <a:lnRef idx="0">
          <a:scrgbClr r="0" g="0" b="0"/>
        </a:lnRef>
        <a:fillRef idx="0">
          <a:scrgbClr r="0" g="0" b="0"/>
        </a:fillRef>
        <a:effectRef idx="0">
          <a:scrgbClr r="0" g="0" b="0"/>
        </a:effectRef>
        <a:fontRef idx="minor"/>
      </dsp:style>
    </dsp:sp>
    <dsp:sp modelId="{BB7DBAC4-26BD-4716-99F9-8770F7FFA5F4}">
      <dsp:nvSpPr>
        <dsp:cNvPr id="0" name=""/>
        <dsp:cNvSpPr/>
      </dsp:nvSpPr>
      <dsp:spPr>
        <a:xfrm>
          <a:off x="7511335" y="4318434"/>
          <a:ext cx="1816915" cy="127178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a:t>If we import columns with numeric values that include a header, Power Bl can detect that the first row is a string and that it is the header. This is not so obvious when all of the columns contain string values. We use this function to make the values of the first row as the header</a:t>
          </a:r>
        </a:p>
      </dsp:txBody>
      <dsp:txXfrm>
        <a:off x="7573429" y="4380528"/>
        <a:ext cx="1692727" cy="114759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4F0A87-9CF6-49F4-A2A8-55F4A79E83E1}">
      <dsp:nvSpPr>
        <dsp:cNvPr id="0" name=""/>
        <dsp:cNvSpPr/>
      </dsp:nvSpPr>
      <dsp:spPr>
        <a:xfrm rot="5400000">
          <a:off x="3278036" y="1228973"/>
          <a:ext cx="1079305" cy="122875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2C4AEA-41AD-4313-BF48-F2CD6BFA7F6F}">
      <dsp:nvSpPr>
        <dsp:cNvPr id="0" name=""/>
        <dsp:cNvSpPr/>
      </dsp:nvSpPr>
      <dsp:spPr>
        <a:xfrm>
          <a:off x="2992086" y="32541"/>
          <a:ext cx="1816915" cy="1271782"/>
        </a:xfrm>
        <a:prstGeom prst="roundRect">
          <a:avLst>
            <a:gd name="adj" fmla="val 1667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Reverse Rows</a:t>
          </a:r>
        </a:p>
      </dsp:txBody>
      <dsp:txXfrm>
        <a:off x="3054180" y="94635"/>
        <a:ext cx="1692727" cy="1147594"/>
      </dsp:txXfrm>
    </dsp:sp>
    <dsp:sp modelId="{B4D6CA52-2078-4EA7-840E-C4374BFEE65E}">
      <dsp:nvSpPr>
        <dsp:cNvPr id="0" name=""/>
        <dsp:cNvSpPr/>
      </dsp:nvSpPr>
      <dsp:spPr>
        <a:xfrm>
          <a:off x="4809001" y="153834"/>
          <a:ext cx="1321451" cy="1027910"/>
        </a:xfrm>
        <a:prstGeom prst="rect">
          <a:avLst/>
        </a:prstGeom>
        <a:noFill/>
        <a:ln>
          <a:noFill/>
        </a:ln>
        <a:effectLst/>
      </dsp:spPr>
      <dsp:style>
        <a:lnRef idx="0">
          <a:scrgbClr r="0" g="0" b="0"/>
        </a:lnRef>
        <a:fillRef idx="0">
          <a:scrgbClr r="0" g="0" b="0"/>
        </a:fillRef>
        <a:effectRef idx="0">
          <a:scrgbClr r="0" g="0" b="0"/>
        </a:effectRef>
        <a:fontRef idx="minor"/>
      </dsp:style>
    </dsp:sp>
    <dsp:sp modelId="{7BF0BB85-B1E6-489A-9A7E-26C080AFA56F}">
      <dsp:nvSpPr>
        <dsp:cNvPr id="0" name=""/>
        <dsp:cNvSpPr/>
      </dsp:nvSpPr>
      <dsp:spPr>
        <a:xfrm rot="5400000">
          <a:off x="4784452" y="2657604"/>
          <a:ext cx="1079305" cy="122875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D3147B-14F8-4704-BD44-5D692216E11F}">
      <dsp:nvSpPr>
        <dsp:cNvPr id="0" name=""/>
        <dsp:cNvSpPr/>
      </dsp:nvSpPr>
      <dsp:spPr>
        <a:xfrm>
          <a:off x="4498502" y="1461172"/>
          <a:ext cx="1816915" cy="127178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This function reverses the order of the rows in the table such that the bottom rows come at the top and the top rows go at the bottom</a:t>
          </a:r>
          <a:endParaRPr lang="en-IN" sz="900" kern="1200" dirty="0"/>
        </a:p>
      </dsp:txBody>
      <dsp:txXfrm>
        <a:off x="4560596" y="1523266"/>
        <a:ext cx="1692727" cy="1147594"/>
      </dsp:txXfrm>
    </dsp:sp>
    <dsp:sp modelId="{CC57BAE0-44BE-4BF3-AB00-A7230A835291}">
      <dsp:nvSpPr>
        <dsp:cNvPr id="0" name=""/>
        <dsp:cNvSpPr/>
      </dsp:nvSpPr>
      <dsp:spPr>
        <a:xfrm>
          <a:off x="6315418" y="1582465"/>
          <a:ext cx="1321451" cy="1027910"/>
        </a:xfrm>
        <a:prstGeom prst="rect">
          <a:avLst/>
        </a:prstGeom>
        <a:noFill/>
        <a:ln>
          <a:noFill/>
        </a:ln>
        <a:effectLst/>
      </dsp:spPr>
      <dsp:style>
        <a:lnRef idx="0">
          <a:scrgbClr r="0" g="0" b="0"/>
        </a:lnRef>
        <a:fillRef idx="0">
          <a:scrgbClr r="0" g="0" b="0"/>
        </a:fillRef>
        <a:effectRef idx="0">
          <a:scrgbClr r="0" g="0" b="0"/>
        </a:effectRef>
        <a:fontRef idx="minor"/>
      </dsp:style>
    </dsp:sp>
    <dsp:sp modelId="{03306F6A-2317-4853-927F-A049057842E3}">
      <dsp:nvSpPr>
        <dsp:cNvPr id="0" name=""/>
        <dsp:cNvSpPr/>
      </dsp:nvSpPr>
      <dsp:spPr>
        <a:xfrm rot="5400000">
          <a:off x="6290869" y="4086235"/>
          <a:ext cx="1079305" cy="122875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BA910C-11E1-470E-85A0-B7D2F72D9FF4}">
      <dsp:nvSpPr>
        <dsp:cNvPr id="0" name=""/>
        <dsp:cNvSpPr/>
      </dsp:nvSpPr>
      <dsp:spPr>
        <a:xfrm>
          <a:off x="6004918" y="2889803"/>
          <a:ext cx="1816915" cy="1271782"/>
        </a:xfrm>
        <a:prstGeom prst="roundRect">
          <a:avLst>
            <a:gd name="adj" fmla="val 1667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Transpose</a:t>
          </a:r>
        </a:p>
      </dsp:txBody>
      <dsp:txXfrm>
        <a:off x="6067012" y="2951897"/>
        <a:ext cx="1692727" cy="1147594"/>
      </dsp:txXfrm>
    </dsp:sp>
    <dsp:sp modelId="{59FAA902-3155-4539-BB72-7C6D88913B6D}">
      <dsp:nvSpPr>
        <dsp:cNvPr id="0" name=""/>
        <dsp:cNvSpPr/>
      </dsp:nvSpPr>
      <dsp:spPr>
        <a:xfrm>
          <a:off x="7821834" y="3011096"/>
          <a:ext cx="1321451" cy="1027910"/>
        </a:xfrm>
        <a:prstGeom prst="rect">
          <a:avLst/>
        </a:prstGeom>
        <a:noFill/>
        <a:ln>
          <a:noFill/>
        </a:ln>
        <a:effectLst/>
      </dsp:spPr>
      <dsp:style>
        <a:lnRef idx="0">
          <a:scrgbClr r="0" g="0" b="0"/>
        </a:lnRef>
        <a:fillRef idx="0">
          <a:scrgbClr r="0" g="0" b="0"/>
        </a:fillRef>
        <a:effectRef idx="0">
          <a:scrgbClr r="0" g="0" b="0"/>
        </a:effectRef>
        <a:fontRef idx="minor"/>
      </dsp:style>
    </dsp:sp>
    <dsp:sp modelId="{F9BCC088-CA2E-40FF-BFF1-B40D0C36483A}">
      <dsp:nvSpPr>
        <dsp:cNvPr id="0" name=""/>
        <dsp:cNvSpPr/>
      </dsp:nvSpPr>
      <dsp:spPr>
        <a:xfrm>
          <a:off x="7511335" y="4318434"/>
          <a:ext cx="1816915" cy="127178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With Transpose, we can treat rows as columns and columns as rows. This is useful if we import a table from a spreadsheet in a matrix format but do not translate it into a format that Power Bl can use easily</a:t>
          </a:r>
          <a:endParaRPr lang="en-IN" sz="900" kern="1200" dirty="0"/>
        </a:p>
      </dsp:txBody>
      <dsp:txXfrm>
        <a:off x="7573429" y="4380528"/>
        <a:ext cx="1692727" cy="114759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A2B5EF-71B5-45DF-A049-28A41F09927A}">
      <dsp:nvSpPr>
        <dsp:cNvPr id="0" name=""/>
        <dsp:cNvSpPr/>
      </dsp:nvSpPr>
      <dsp:spPr>
        <a:xfrm rot="5400000">
          <a:off x="3278036" y="1228973"/>
          <a:ext cx="1079305" cy="122875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56D8A5-F8BE-457A-B8E3-AFAF9907B683}">
      <dsp:nvSpPr>
        <dsp:cNvPr id="0" name=""/>
        <dsp:cNvSpPr/>
      </dsp:nvSpPr>
      <dsp:spPr>
        <a:xfrm>
          <a:off x="2992086" y="32541"/>
          <a:ext cx="1816915" cy="1271782"/>
        </a:xfrm>
        <a:prstGeom prst="roundRect">
          <a:avLst>
            <a:gd name="adj" fmla="val 16670"/>
          </a:avLst>
        </a:prstGeom>
        <a:solidFill>
          <a:srgbClr val="FFC000">
            <a:lumMod val="7500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solidFill>
                <a:prstClr val="white"/>
              </a:solidFill>
              <a:latin typeface="Calibri" panose="020F0502020204030204"/>
              <a:ea typeface="+mn-ea"/>
              <a:cs typeface="+mn-cs"/>
            </a:rPr>
            <a:t>Count Rows</a:t>
          </a:r>
        </a:p>
      </dsp:txBody>
      <dsp:txXfrm>
        <a:off x="3054180" y="94635"/>
        <a:ext cx="1692727" cy="1147594"/>
      </dsp:txXfrm>
    </dsp:sp>
    <dsp:sp modelId="{4131FA05-9929-4664-A77D-5C82D2F9E8E2}">
      <dsp:nvSpPr>
        <dsp:cNvPr id="0" name=""/>
        <dsp:cNvSpPr/>
      </dsp:nvSpPr>
      <dsp:spPr>
        <a:xfrm>
          <a:off x="4809001" y="153834"/>
          <a:ext cx="1321451" cy="1027910"/>
        </a:xfrm>
        <a:prstGeom prst="rect">
          <a:avLst/>
        </a:prstGeom>
        <a:noFill/>
        <a:ln>
          <a:noFill/>
        </a:ln>
        <a:effectLst/>
      </dsp:spPr>
      <dsp:style>
        <a:lnRef idx="0">
          <a:scrgbClr r="0" g="0" b="0"/>
        </a:lnRef>
        <a:fillRef idx="0">
          <a:scrgbClr r="0" g="0" b="0"/>
        </a:fillRef>
        <a:effectRef idx="0">
          <a:scrgbClr r="0" g="0" b="0"/>
        </a:effectRef>
        <a:fontRef idx="minor"/>
      </dsp:style>
    </dsp:sp>
    <dsp:sp modelId="{4E56EE6B-5ED4-4935-9E8B-EF897E46142F}">
      <dsp:nvSpPr>
        <dsp:cNvPr id="0" name=""/>
        <dsp:cNvSpPr/>
      </dsp:nvSpPr>
      <dsp:spPr>
        <a:xfrm rot="5400000">
          <a:off x="4784452" y="2657604"/>
          <a:ext cx="1079305" cy="122875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E82872-CD02-4872-A688-4BB3E4891682}">
      <dsp:nvSpPr>
        <dsp:cNvPr id="0" name=""/>
        <dsp:cNvSpPr/>
      </dsp:nvSpPr>
      <dsp:spPr>
        <a:xfrm>
          <a:off x="4498502" y="1461172"/>
          <a:ext cx="1816915" cy="127178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We use this function to return the number of rows in the current table. The rows are replaced with the count </a:t>
          </a:r>
          <a:r>
            <a:rPr lang="en-IN" sz="1200" kern="1200" dirty="0"/>
            <a:t>of the rows</a:t>
          </a:r>
        </a:p>
      </dsp:txBody>
      <dsp:txXfrm>
        <a:off x="4560596" y="1523266"/>
        <a:ext cx="1692727" cy="1147594"/>
      </dsp:txXfrm>
    </dsp:sp>
    <dsp:sp modelId="{7A985450-0299-4315-B95E-FEE0409281D0}">
      <dsp:nvSpPr>
        <dsp:cNvPr id="0" name=""/>
        <dsp:cNvSpPr/>
      </dsp:nvSpPr>
      <dsp:spPr>
        <a:xfrm>
          <a:off x="6315418" y="1582465"/>
          <a:ext cx="1321451" cy="1027910"/>
        </a:xfrm>
        <a:prstGeom prst="rect">
          <a:avLst/>
        </a:prstGeom>
        <a:noFill/>
        <a:ln>
          <a:noFill/>
        </a:ln>
        <a:effectLst/>
      </dsp:spPr>
      <dsp:style>
        <a:lnRef idx="0">
          <a:scrgbClr r="0" g="0" b="0"/>
        </a:lnRef>
        <a:fillRef idx="0">
          <a:scrgbClr r="0" g="0" b="0"/>
        </a:fillRef>
        <a:effectRef idx="0">
          <a:scrgbClr r="0" g="0" b="0"/>
        </a:effectRef>
        <a:fontRef idx="minor"/>
      </dsp:style>
    </dsp:sp>
    <dsp:sp modelId="{30D4EB28-F058-41DE-8B4A-34FC52958F84}">
      <dsp:nvSpPr>
        <dsp:cNvPr id="0" name=""/>
        <dsp:cNvSpPr/>
      </dsp:nvSpPr>
      <dsp:spPr>
        <a:xfrm rot="5400000">
          <a:off x="6290869" y="4086235"/>
          <a:ext cx="1079305" cy="122875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650B9D-1233-4BB3-8E70-B2233E8BA835}">
      <dsp:nvSpPr>
        <dsp:cNvPr id="0" name=""/>
        <dsp:cNvSpPr/>
      </dsp:nvSpPr>
      <dsp:spPr>
        <a:xfrm>
          <a:off x="6004918" y="2889803"/>
          <a:ext cx="1816915" cy="1271782"/>
        </a:xfrm>
        <a:prstGeom prst="roundRect">
          <a:avLst>
            <a:gd name="adj" fmla="val 16670"/>
          </a:avLst>
        </a:prstGeom>
        <a:solidFill>
          <a:srgbClr val="00B05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solidFill>
                <a:prstClr val="white"/>
              </a:solidFill>
              <a:latin typeface="Calibri" panose="020F0502020204030204"/>
              <a:ea typeface="+mn-ea"/>
              <a:cs typeface="+mn-cs"/>
            </a:rPr>
            <a:t>Data Type</a:t>
          </a:r>
        </a:p>
      </dsp:txBody>
      <dsp:txXfrm>
        <a:off x="6067012" y="2951897"/>
        <a:ext cx="1692727" cy="1147594"/>
      </dsp:txXfrm>
    </dsp:sp>
    <dsp:sp modelId="{6B5EA31F-35C0-460C-98D2-9A7BC5E8D963}">
      <dsp:nvSpPr>
        <dsp:cNvPr id="0" name=""/>
        <dsp:cNvSpPr/>
      </dsp:nvSpPr>
      <dsp:spPr>
        <a:xfrm>
          <a:off x="7821834" y="3011096"/>
          <a:ext cx="1321451" cy="1027910"/>
        </a:xfrm>
        <a:prstGeom prst="rect">
          <a:avLst/>
        </a:prstGeom>
        <a:noFill/>
        <a:ln>
          <a:noFill/>
        </a:ln>
        <a:effectLst/>
      </dsp:spPr>
      <dsp:style>
        <a:lnRef idx="0">
          <a:scrgbClr r="0" g="0" b="0"/>
        </a:lnRef>
        <a:fillRef idx="0">
          <a:scrgbClr r="0" g="0" b="0"/>
        </a:fillRef>
        <a:effectRef idx="0">
          <a:scrgbClr r="0" g="0" b="0"/>
        </a:effectRef>
        <a:fontRef idx="minor"/>
      </dsp:style>
    </dsp:sp>
    <dsp:sp modelId="{3184B879-5793-4CE2-937D-A78C74FA23B5}">
      <dsp:nvSpPr>
        <dsp:cNvPr id="0" name=""/>
        <dsp:cNvSpPr/>
      </dsp:nvSpPr>
      <dsp:spPr>
        <a:xfrm>
          <a:off x="7511335" y="4318434"/>
          <a:ext cx="1816915" cy="127178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The Data Type function is useful for formatting the columns where Power BI has incorrectly guessed the data type</a:t>
          </a:r>
          <a:endParaRPr lang="en-IN" sz="1200" kern="1200" dirty="0"/>
        </a:p>
      </dsp:txBody>
      <dsp:txXfrm>
        <a:off x="7573429" y="4380528"/>
        <a:ext cx="1692727" cy="114759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4F0A87-9CF6-49F4-A2A8-55F4A79E83E1}">
      <dsp:nvSpPr>
        <dsp:cNvPr id="0" name=""/>
        <dsp:cNvSpPr/>
      </dsp:nvSpPr>
      <dsp:spPr>
        <a:xfrm rot="5400000">
          <a:off x="3278036" y="1228973"/>
          <a:ext cx="1079305" cy="122875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2C4AEA-41AD-4313-BF48-F2CD6BFA7F6F}">
      <dsp:nvSpPr>
        <dsp:cNvPr id="0" name=""/>
        <dsp:cNvSpPr/>
      </dsp:nvSpPr>
      <dsp:spPr>
        <a:xfrm>
          <a:off x="2992086" y="32541"/>
          <a:ext cx="1816915" cy="1271782"/>
        </a:xfrm>
        <a:prstGeom prst="roundRect">
          <a:avLst>
            <a:gd name="adj" fmla="val 1667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Rename</a:t>
          </a:r>
        </a:p>
      </dsp:txBody>
      <dsp:txXfrm>
        <a:off x="3054180" y="94635"/>
        <a:ext cx="1692727" cy="1147594"/>
      </dsp:txXfrm>
    </dsp:sp>
    <dsp:sp modelId="{B4D6CA52-2078-4EA7-840E-C4374BFEE65E}">
      <dsp:nvSpPr>
        <dsp:cNvPr id="0" name=""/>
        <dsp:cNvSpPr/>
      </dsp:nvSpPr>
      <dsp:spPr>
        <a:xfrm>
          <a:off x="4809001" y="153834"/>
          <a:ext cx="1321451" cy="1027910"/>
        </a:xfrm>
        <a:prstGeom prst="rect">
          <a:avLst/>
        </a:prstGeom>
        <a:noFill/>
        <a:ln>
          <a:noFill/>
        </a:ln>
        <a:effectLst/>
      </dsp:spPr>
      <dsp:style>
        <a:lnRef idx="0">
          <a:scrgbClr r="0" g="0" b="0"/>
        </a:lnRef>
        <a:fillRef idx="0">
          <a:scrgbClr r="0" g="0" b="0"/>
        </a:fillRef>
        <a:effectRef idx="0">
          <a:scrgbClr r="0" g="0" b="0"/>
        </a:effectRef>
        <a:fontRef idx="minor"/>
      </dsp:style>
    </dsp:sp>
    <dsp:sp modelId="{0F9B3604-772C-4FE3-8753-0C7B05B16033}">
      <dsp:nvSpPr>
        <dsp:cNvPr id="0" name=""/>
        <dsp:cNvSpPr/>
      </dsp:nvSpPr>
      <dsp:spPr>
        <a:xfrm rot="5400000">
          <a:off x="4784452" y="2657604"/>
          <a:ext cx="1079305" cy="122875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22B81C-357A-45F3-96C7-B5658E49230F}">
      <dsp:nvSpPr>
        <dsp:cNvPr id="0" name=""/>
        <dsp:cNvSpPr/>
      </dsp:nvSpPr>
      <dsp:spPr>
        <a:xfrm>
          <a:off x="4498502" y="1461172"/>
          <a:ext cx="1816915" cy="127178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To rename a column, we select the column in the table and click on Rename from the Any Column group, or we can right-click on the column and then click on Rename</a:t>
          </a:r>
          <a:endParaRPr lang="en-IN" sz="1000" kern="1200" dirty="0"/>
        </a:p>
      </dsp:txBody>
      <dsp:txXfrm>
        <a:off x="4560596" y="1523266"/>
        <a:ext cx="1692727" cy="1147594"/>
      </dsp:txXfrm>
    </dsp:sp>
    <dsp:sp modelId="{61C63DD2-4167-463F-8A8C-A1C9BEC071A1}">
      <dsp:nvSpPr>
        <dsp:cNvPr id="0" name=""/>
        <dsp:cNvSpPr/>
      </dsp:nvSpPr>
      <dsp:spPr>
        <a:xfrm>
          <a:off x="6315418" y="1582465"/>
          <a:ext cx="1321451" cy="1027910"/>
        </a:xfrm>
        <a:prstGeom prst="rect">
          <a:avLst/>
        </a:prstGeom>
        <a:noFill/>
        <a:ln>
          <a:noFill/>
        </a:ln>
        <a:effectLst/>
      </dsp:spPr>
      <dsp:style>
        <a:lnRef idx="0">
          <a:scrgbClr r="0" g="0" b="0"/>
        </a:lnRef>
        <a:fillRef idx="0">
          <a:scrgbClr r="0" g="0" b="0"/>
        </a:fillRef>
        <a:effectRef idx="0">
          <a:scrgbClr r="0" g="0" b="0"/>
        </a:effectRef>
        <a:fontRef idx="minor"/>
      </dsp:style>
    </dsp:sp>
    <dsp:sp modelId="{8C8FB903-8000-4BFF-8085-8482BA741F64}">
      <dsp:nvSpPr>
        <dsp:cNvPr id="0" name=""/>
        <dsp:cNvSpPr/>
      </dsp:nvSpPr>
      <dsp:spPr>
        <a:xfrm rot="5400000">
          <a:off x="6290869" y="4086235"/>
          <a:ext cx="1079305" cy="122875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BD2198-C135-457A-8917-093CAAD675C8}">
      <dsp:nvSpPr>
        <dsp:cNvPr id="0" name=""/>
        <dsp:cNvSpPr/>
      </dsp:nvSpPr>
      <dsp:spPr>
        <a:xfrm>
          <a:off x="6004918" y="2889803"/>
          <a:ext cx="1816915" cy="1271782"/>
        </a:xfrm>
        <a:prstGeom prst="roundRect">
          <a:avLst>
            <a:gd name="adj" fmla="val 16670"/>
          </a:avLst>
        </a:prstGeom>
        <a:solidFill>
          <a:srgbClr val="00B05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solidFill>
                <a:prstClr val="white"/>
              </a:solidFill>
              <a:latin typeface="Calibri" panose="020F0502020204030204"/>
              <a:ea typeface="+mn-ea"/>
              <a:cs typeface="+mn-cs"/>
            </a:rPr>
            <a:t>Detect Data Type</a:t>
          </a:r>
        </a:p>
      </dsp:txBody>
      <dsp:txXfrm>
        <a:off x="6067012" y="2951897"/>
        <a:ext cx="1692727" cy="1147594"/>
      </dsp:txXfrm>
    </dsp:sp>
    <dsp:sp modelId="{2005E6A6-2B87-4BB8-975A-2E45D6136139}">
      <dsp:nvSpPr>
        <dsp:cNvPr id="0" name=""/>
        <dsp:cNvSpPr/>
      </dsp:nvSpPr>
      <dsp:spPr>
        <a:xfrm>
          <a:off x="7821834" y="3011096"/>
          <a:ext cx="1321451" cy="1027910"/>
        </a:xfrm>
        <a:prstGeom prst="rect">
          <a:avLst/>
        </a:prstGeom>
        <a:noFill/>
        <a:ln>
          <a:noFill/>
        </a:ln>
        <a:effectLst/>
      </dsp:spPr>
      <dsp:style>
        <a:lnRef idx="0">
          <a:scrgbClr r="0" g="0" b="0"/>
        </a:lnRef>
        <a:fillRef idx="0">
          <a:scrgbClr r="0" g="0" b="0"/>
        </a:fillRef>
        <a:effectRef idx="0">
          <a:scrgbClr r="0" g="0" b="0"/>
        </a:effectRef>
        <a:fontRef idx="minor"/>
      </dsp:style>
    </dsp:sp>
    <dsp:sp modelId="{EAC07FC8-8B08-4A06-96EA-47D1F69D8C4D}">
      <dsp:nvSpPr>
        <dsp:cNvPr id="0" name=""/>
        <dsp:cNvSpPr/>
      </dsp:nvSpPr>
      <dsp:spPr>
        <a:xfrm>
          <a:off x="7511335" y="4318434"/>
          <a:ext cx="1816915" cy="127178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We can select one or more columns and use the built- in data type detection function. Power Bl uses this function to automatically correct the wrongly guessed </a:t>
          </a:r>
          <a:r>
            <a:rPr lang="en-IN" sz="1000" kern="1200" dirty="0"/>
            <a:t>data types.</a:t>
          </a:r>
        </a:p>
      </dsp:txBody>
      <dsp:txXfrm>
        <a:off x="7573429" y="4380528"/>
        <a:ext cx="1692727" cy="114759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4F0A87-9CF6-49F4-A2A8-55F4A79E83E1}">
      <dsp:nvSpPr>
        <dsp:cNvPr id="0" name=""/>
        <dsp:cNvSpPr/>
      </dsp:nvSpPr>
      <dsp:spPr>
        <a:xfrm rot="5400000">
          <a:off x="3278036" y="1228973"/>
          <a:ext cx="1079305" cy="122875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2C4AEA-41AD-4313-BF48-F2CD6BFA7F6F}">
      <dsp:nvSpPr>
        <dsp:cNvPr id="0" name=""/>
        <dsp:cNvSpPr/>
      </dsp:nvSpPr>
      <dsp:spPr>
        <a:xfrm>
          <a:off x="2992086" y="32541"/>
          <a:ext cx="1816915" cy="1271782"/>
        </a:xfrm>
        <a:prstGeom prst="roundRect">
          <a:avLst>
            <a:gd name="adj" fmla="val 1667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Replace Values &amp; Replace Errors</a:t>
          </a:r>
        </a:p>
      </dsp:txBody>
      <dsp:txXfrm>
        <a:off x="3054180" y="94635"/>
        <a:ext cx="1692727" cy="1147594"/>
      </dsp:txXfrm>
    </dsp:sp>
    <dsp:sp modelId="{B4D6CA52-2078-4EA7-840E-C4374BFEE65E}">
      <dsp:nvSpPr>
        <dsp:cNvPr id="0" name=""/>
        <dsp:cNvSpPr/>
      </dsp:nvSpPr>
      <dsp:spPr>
        <a:xfrm>
          <a:off x="4809001" y="153834"/>
          <a:ext cx="1321451" cy="1027910"/>
        </a:xfrm>
        <a:prstGeom prst="rect">
          <a:avLst/>
        </a:prstGeom>
        <a:noFill/>
        <a:ln>
          <a:noFill/>
        </a:ln>
        <a:effectLst/>
      </dsp:spPr>
      <dsp:style>
        <a:lnRef idx="0">
          <a:scrgbClr r="0" g="0" b="0"/>
        </a:lnRef>
        <a:fillRef idx="0">
          <a:scrgbClr r="0" g="0" b="0"/>
        </a:fillRef>
        <a:effectRef idx="0">
          <a:scrgbClr r="0" g="0" b="0"/>
        </a:effectRef>
        <a:fontRef idx="minor"/>
      </dsp:style>
    </dsp:sp>
    <dsp:sp modelId="{C6934162-4486-4F8F-BDCD-8A50300EE4DB}">
      <dsp:nvSpPr>
        <dsp:cNvPr id="0" name=""/>
        <dsp:cNvSpPr/>
      </dsp:nvSpPr>
      <dsp:spPr>
        <a:xfrm rot="5400000">
          <a:off x="4784452" y="2657604"/>
          <a:ext cx="1079305" cy="122875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43F9553-DE30-446D-ABAA-703EB46EB416}">
      <dsp:nvSpPr>
        <dsp:cNvPr id="0" name=""/>
        <dsp:cNvSpPr/>
      </dsp:nvSpPr>
      <dsp:spPr>
        <a:xfrm>
          <a:off x="4498502" y="1461172"/>
          <a:ext cx="1816915" cy="127178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With these two functions, we can very quickly replace a value or an error in a column with another value. Both functions can work on one or more columns</a:t>
          </a:r>
          <a:endParaRPr lang="en-IN" sz="1000" kern="1200" dirty="0"/>
        </a:p>
      </dsp:txBody>
      <dsp:txXfrm>
        <a:off x="4560596" y="1523266"/>
        <a:ext cx="1692727" cy="1147594"/>
      </dsp:txXfrm>
    </dsp:sp>
    <dsp:sp modelId="{08D35E5C-6C26-4B8E-A350-53D13E782751}">
      <dsp:nvSpPr>
        <dsp:cNvPr id="0" name=""/>
        <dsp:cNvSpPr/>
      </dsp:nvSpPr>
      <dsp:spPr>
        <a:xfrm>
          <a:off x="6315418" y="1582465"/>
          <a:ext cx="1321451" cy="1027910"/>
        </a:xfrm>
        <a:prstGeom prst="rect">
          <a:avLst/>
        </a:prstGeom>
        <a:noFill/>
        <a:ln>
          <a:noFill/>
        </a:ln>
        <a:effectLst/>
      </dsp:spPr>
      <dsp:style>
        <a:lnRef idx="0">
          <a:scrgbClr r="0" g="0" b="0"/>
        </a:lnRef>
        <a:fillRef idx="0">
          <a:scrgbClr r="0" g="0" b="0"/>
        </a:fillRef>
        <a:effectRef idx="0">
          <a:scrgbClr r="0" g="0" b="0"/>
        </a:effectRef>
        <a:fontRef idx="minor"/>
      </dsp:style>
    </dsp:sp>
    <dsp:sp modelId="{A0691C20-C41D-4160-9F5C-043874FBB53E}">
      <dsp:nvSpPr>
        <dsp:cNvPr id="0" name=""/>
        <dsp:cNvSpPr/>
      </dsp:nvSpPr>
      <dsp:spPr>
        <a:xfrm rot="5400000">
          <a:off x="6290869" y="4086235"/>
          <a:ext cx="1079305" cy="122875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8D26CB-147B-4779-8170-E8C464C8D3AC}">
      <dsp:nvSpPr>
        <dsp:cNvPr id="0" name=""/>
        <dsp:cNvSpPr/>
      </dsp:nvSpPr>
      <dsp:spPr>
        <a:xfrm>
          <a:off x="6004918" y="2889803"/>
          <a:ext cx="1816915" cy="1271782"/>
        </a:xfrm>
        <a:prstGeom prst="roundRect">
          <a:avLst>
            <a:gd name="adj" fmla="val 16670"/>
          </a:avLst>
        </a:prstGeom>
        <a:solidFill>
          <a:srgbClr val="00B05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solidFill>
                <a:prstClr val="white"/>
              </a:solidFill>
              <a:latin typeface="Calibri" panose="020F0502020204030204"/>
              <a:ea typeface="+mn-ea"/>
              <a:cs typeface="+mn-cs"/>
            </a:rPr>
            <a:t>Fill</a:t>
          </a:r>
        </a:p>
      </dsp:txBody>
      <dsp:txXfrm>
        <a:off x="6067012" y="2951897"/>
        <a:ext cx="1692727" cy="1147594"/>
      </dsp:txXfrm>
    </dsp:sp>
    <dsp:sp modelId="{EC028527-FB6B-4296-8CE5-9B45709E62DF}">
      <dsp:nvSpPr>
        <dsp:cNvPr id="0" name=""/>
        <dsp:cNvSpPr/>
      </dsp:nvSpPr>
      <dsp:spPr>
        <a:xfrm>
          <a:off x="7821834" y="3011096"/>
          <a:ext cx="1321451" cy="1027910"/>
        </a:xfrm>
        <a:prstGeom prst="rect">
          <a:avLst/>
        </a:prstGeom>
        <a:noFill/>
        <a:ln>
          <a:noFill/>
        </a:ln>
        <a:effectLst/>
      </dsp:spPr>
      <dsp:style>
        <a:lnRef idx="0">
          <a:scrgbClr r="0" g="0" b="0"/>
        </a:lnRef>
        <a:fillRef idx="0">
          <a:scrgbClr r="0" g="0" b="0"/>
        </a:fillRef>
        <a:effectRef idx="0">
          <a:scrgbClr r="0" g="0" b="0"/>
        </a:effectRef>
        <a:fontRef idx="minor"/>
      </dsp:style>
    </dsp:sp>
    <dsp:sp modelId="{9BD8C18B-2BF3-4605-80F9-88103573E8EB}">
      <dsp:nvSpPr>
        <dsp:cNvPr id="0" name=""/>
        <dsp:cNvSpPr/>
      </dsp:nvSpPr>
      <dsp:spPr>
        <a:xfrm>
          <a:off x="7511335" y="4318434"/>
          <a:ext cx="1816915" cy="127178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dirty="0"/>
            <a:t>We can use the Fill function to fill in the null values with values from adjacent cells either in an upward or in a downward direction. This function works only at the column level.</a:t>
          </a:r>
          <a:endParaRPr lang="en-IN" sz="1000" kern="1200" dirty="0"/>
        </a:p>
      </dsp:txBody>
      <dsp:txXfrm>
        <a:off x="7573429" y="4380528"/>
        <a:ext cx="1692727" cy="114759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4F0A87-9CF6-49F4-A2A8-55F4A79E83E1}">
      <dsp:nvSpPr>
        <dsp:cNvPr id="0" name=""/>
        <dsp:cNvSpPr/>
      </dsp:nvSpPr>
      <dsp:spPr>
        <a:xfrm rot="5400000">
          <a:off x="3278036" y="1228973"/>
          <a:ext cx="1079305" cy="122875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2C4AEA-41AD-4313-BF48-F2CD6BFA7F6F}">
      <dsp:nvSpPr>
        <dsp:cNvPr id="0" name=""/>
        <dsp:cNvSpPr/>
      </dsp:nvSpPr>
      <dsp:spPr>
        <a:xfrm>
          <a:off x="2992086" y="32541"/>
          <a:ext cx="1816915" cy="1271782"/>
        </a:xfrm>
        <a:prstGeom prst="roundRect">
          <a:avLst>
            <a:gd name="adj" fmla="val 16670"/>
          </a:avLst>
        </a:prstGeom>
        <a:solidFill>
          <a:schemeClr val="accent4">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Pivot Column &amp; Unpivot Columns</a:t>
          </a:r>
        </a:p>
      </dsp:txBody>
      <dsp:txXfrm>
        <a:off x="3054180" y="94635"/>
        <a:ext cx="1692727" cy="1147594"/>
      </dsp:txXfrm>
    </dsp:sp>
    <dsp:sp modelId="{B4D6CA52-2078-4EA7-840E-C4374BFEE65E}">
      <dsp:nvSpPr>
        <dsp:cNvPr id="0" name=""/>
        <dsp:cNvSpPr/>
      </dsp:nvSpPr>
      <dsp:spPr>
        <a:xfrm>
          <a:off x="4809001" y="153834"/>
          <a:ext cx="1321451" cy="1027910"/>
        </a:xfrm>
        <a:prstGeom prst="rect">
          <a:avLst/>
        </a:prstGeom>
        <a:noFill/>
        <a:ln>
          <a:noFill/>
        </a:ln>
        <a:effectLst/>
      </dsp:spPr>
      <dsp:style>
        <a:lnRef idx="0">
          <a:scrgbClr r="0" g="0" b="0"/>
        </a:lnRef>
        <a:fillRef idx="0">
          <a:scrgbClr r="0" g="0" b="0"/>
        </a:fillRef>
        <a:effectRef idx="0">
          <a:scrgbClr r="0" g="0" b="0"/>
        </a:effectRef>
        <a:fontRef idx="minor"/>
      </dsp:style>
    </dsp:sp>
    <dsp:sp modelId="{EC6191B1-112D-442A-AF9A-BF5654A90290}">
      <dsp:nvSpPr>
        <dsp:cNvPr id="0" name=""/>
        <dsp:cNvSpPr/>
      </dsp:nvSpPr>
      <dsp:spPr>
        <a:xfrm rot="5400000">
          <a:off x="4784452" y="2657604"/>
          <a:ext cx="1079305" cy="122875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C81C28-543D-4ED0-9712-EA96137117A8}">
      <dsp:nvSpPr>
        <dsp:cNvPr id="0" name=""/>
        <dsp:cNvSpPr/>
      </dsp:nvSpPr>
      <dsp:spPr>
        <a:xfrm>
          <a:off x="4498502" y="1461172"/>
          <a:ext cx="1816915" cy="127178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The Pivot Column function takes in values from a selected column and uses them to create a new column. The Unpivot Columns function can also help with this but by converting the selected columns into attribute—value pairs</a:t>
          </a:r>
          <a:endParaRPr lang="en-IN" sz="900" kern="1200" dirty="0"/>
        </a:p>
      </dsp:txBody>
      <dsp:txXfrm>
        <a:off x="4560596" y="1523266"/>
        <a:ext cx="1692727" cy="1147594"/>
      </dsp:txXfrm>
    </dsp:sp>
    <dsp:sp modelId="{AA00BE12-9462-40A5-B1DC-12F3FA3F99AE}">
      <dsp:nvSpPr>
        <dsp:cNvPr id="0" name=""/>
        <dsp:cNvSpPr/>
      </dsp:nvSpPr>
      <dsp:spPr>
        <a:xfrm>
          <a:off x="6315418" y="1582465"/>
          <a:ext cx="1321451" cy="1027910"/>
        </a:xfrm>
        <a:prstGeom prst="rect">
          <a:avLst/>
        </a:prstGeom>
        <a:noFill/>
        <a:ln>
          <a:noFill/>
        </a:ln>
        <a:effectLst/>
      </dsp:spPr>
      <dsp:style>
        <a:lnRef idx="0">
          <a:scrgbClr r="0" g="0" b="0"/>
        </a:lnRef>
        <a:fillRef idx="0">
          <a:scrgbClr r="0" g="0" b="0"/>
        </a:fillRef>
        <a:effectRef idx="0">
          <a:scrgbClr r="0" g="0" b="0"/>
        </a:effectRef>
        <a:fontRef idx="minor"/>
      </dsp:style>
    </dsp:sp>
    <dsp:sp modelId="{9838DB01-6276-4E20-98B2-BACF8FAED97D}">
      <dsp:nvSpPr>
        <dsp:cNvPr id="0" name=""/>
        <dsp:cNvSpPr/>
      </dsp:nvSpPr>
      <dsp:spPr>
        <a:xfrm rot="5400000">
          <a:off x="6290869" y="4086235"/>
          <a:ext cx="1079305" cy="1228751"/>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6DDA5E-7C61-4FD4-9592-59D532711145}">
      <dsp:nvSpPr>
        <dsp:cNvPr id="0" name=""/>
        <dsp:cNvSpPr/>
      </dsp:nvSpPr>
      <dsp:spPr>
        <a:xfrm>
          <a:off x="6004918" y="2889803"/>
          <a:ext cx="1816915" cy="1271782"/>
        </a:xfrm>
        <a:prstGeom prst="roundRect">
          <a:avLst>
            <a:gd name="adj" fmla="val 16670"/>
          </a:avLst>
        </a:prstGeom>
        <a:solidFill>
          <a:srgbClr val="00B05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solidFill>
                <a:prstClr val="white"/>
              </a:solidFill>
              <a:latin typeface="Calibri" panose="020F0502020204030204"/>
              <a:ea typeface="+mn-ea"/>
              <a:cs typeface="+mn-cs"/>
            </a:rPr>
            <a:t>Move</a:t>
          </a:r>
        </a:p>
      </dsp:txBody>
      <dsp:txXfrm>
        <a:off x="6067012" y="2951897"/>
        <a:ext cx="1692727" cy="1147594"/>
      </dsp:txXfrm>
    </dsp:sp>
    <dsp:sp modelId="{1DD55EF5-4A2A-47B0-A8FC-8B5295531AAF}">
      <dsp:nvSpPr>
        <dsp:cNvPr id="0" name=""/>
        <dsp:cNvSpPr/>
      </dsp:nvSpPr>
      <dsp:spPr>
        <a:xfrm>
          <a:off x="7821834" y="3011096"/>
          <a:ext cx="1321451" cy="1027910"/>
        </a:xfrm>
        <a:prstGeom prst="rect">
          <a:avLst/>
        </a:prstGeom>
        <a:noFill/>
        <a:ln>
          <a:noFill/>
        </a:ln>
        <a:effectLst/>
      </dsp:spPr>
      <dsp:style>
        <a:lnRef idx="0">
          <a:scrgbClr r="0" g="0" b="0"/>
        </a:lnRef>
        <a:fillRef idx="0">
          <a:scrgbClr r="0" g="0" b="0"/>
        </a:fillRef>
        <a:effectRef idx="0">
          <a:scrgbClr r="0" g="0" b="0"/>
        </a:effectRef>
        <a:fontRef idx="minor"/>
      </dsp:style>
    </dsp:sp>
    <dsp:sp modelId="{89FAB6AB-C751-4587-A15D-EC5382C1C6E5}">
      <dsp:nvSpPr>
        <dsp:cNvPr id="0" name=""/>
        <dsp:cNvSpPr/>
      </dsp:nvSpPr>
      <dsp:spPr>
        <a:xfrm>
          <a:off x="7511335" y="4318434"/>
          <a:ext cx="1816915" cy="127178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GB" sz="900" kern="1200" dirty="0"/>
            <a:t>The Move function moves one or more columns to another location in the table. We can move the columns to the left, to the right, to the beginning, or to the end.</a:t>
          </a:r>
          <a:endParaRPr lang="en-IN" sz="900" kern="1200" dirty="0"/>
        </a:p>
      </dsp:txBody>
      <dsp:txXfrm>
        <a:off x="7573429" y="4380528"/>
        <a:ext cx="1692727" cy="114759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1DC8EC-6595-47D5-9525-C711F59C4535}">
      <dsp:nvSpPr>
        <dsp:cNvPr id="0" name=""/>
        <dsp:cNvSpPr/>
      </dsp:nvSpPr>
      <dsp:spPr>
        <a:xfrm>
          <a:off x="3759199" y="2156317"/>
          <a:ext cx="2057211" cy="714073"/>
        </a:xfrm>
        <a:custGeom>
          <a:avLst/>
          <a:gdLst/>
          <a:ahLst/>
          <a:cxnLst/>
          <a:rect l="0" t="0" r="0" b="0"/>
          <a:pathLst>
            <a:path>
              <a:moveTo>
                <a:pt x="0" y="0"/>
              </a:moveTo>
              <a:lnTo>
                <a:pt x="0" y="357036"/>
              </a:lnTo>
              <a:lnTo>
                <a:pt x="2057211" y="357036"/>
              </a:lnTo>
              <a:lnTo>
                <a:pt x="2057211" y="71407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81EA6D-C743-40F0-8ECE-651AA4B3AD86}">
      <dsp:nvSpPr>
        <dsp:cNvPr id="0" name=""/>
        <dsp:cNvSpPr/>
      </dsp:nvSpPr>
      <dsp:spPr>
        <a:xfrm>
          <a:off x="1701987" y="2156317"/>
          <a:ext cx="2057211" cy="714073"/>
        </a:xfrm>
        <a:custGeom>
          <a:avLst/>
          <a:gdLst/>
          <a:ahLst/>
          <a:cxnLst/>
          <a:rect l="0" t="0" r="0" b="0"/>
          <a:pathLst>
            <a:path>
              <a:moveTo>
                <a:pt x="2057211" y="0"/>
              </a:moveTo>
              <a:lnTo>
                <a:pt x="2057211" y="357036"/>
              </a:lnTo>
              <a:lnTo>
                <a:pt x="0" y="357036"/>
              </a:lnTo>
              <a:lnTo>
                <a:pt x="0" y="71407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B66CF9-F863-4B5B-8DAD-C07B4390EF4F}">
      <dsp:nvSpPr>
        <dsp:cNvPr id="0" name=""/>
        <dsp:cNvSpPr/>
      </dsp:nvSpPr>
      <dsp:spPr>
        <a:xfrm>
          <a:off x="2059024" y="456142"/>
          <a:ext cx="3400350" cy="170017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IN" sz="3600" kern="1200" dirty="0"/>
            <a:t>Combining Data</a:t>
          </a:r>
        </a:p>
      </dsp:txBody>
      <dsp:txXfrm>
        <a:off x="2059024" y="456142"/>
        <a:ext cx="3400350" cy="1700175"/>
      </dsp:txXfrm>
    </dsp:sp>
    <dsp:sp modelId="{8DE139C3-3714-4BB4-A397-567CDFA6C969}">
      <dsp:nvSpPr>
        <dsp:cNvPr id="0" name=""/>
        <dsp:cNvSpPr/>
      </dsp:nvSpPr>
      <dsp:spPr>
        <a:xfrm>
          <a:off x="1812" y="2870391"/>
          <a:ext cx="3400350" cy="17001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IN" sz="3600" kern="1200" dirty="0"/>
            <a:t>Merging Data</a:t>
          </a:r>
        </a:p>
      </dsp:txBody>
      <dsp:txXfrm>
        <a:off x="1812" y="2870391"/>
        <a:ext cx="3400350" cy="1700175"/>
      </dsp:txXfrm>
    </dsp:sp>
    <dsp:sp modelId="{963997B6-E3D4-44F0-9C77-2CE680032B99}">
      <dsp:nvSpPr>
        <dsp:cNvPr id="0" name=""/>
        <dsp:cNvSpPr/>
      </dsp:nvSpPr>
      <dsp:spPr>
        <a:xfrm>
          <a:off x="4116236" y="2870391"/>
          <a:ext cx="3400350" cy="1700175"/>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en-IN" sz="3600" kern="1200" dirty="0"/>
            <a:t>Appending Data</a:t>
          </a:r>
        </a:p>
      </dsp:txBody>
      <dsp:txXfrm>
        <a:off x="4116236" y="2870391"/>
        <a:ext cx="3400350" cy="170017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5FB084-0445-48C5-9DB7-37058940ABA7}">
      <dsp:nvSpPr>
        <dsp:cNvPr id="0" name=""/>
        <dsp:cNvSpPr/>
      </dsp:nvSpPr>
      <dsp:spPr>
        <a:xfrm>
          <a:off x="11113411" y="2276175"/>
          <a:ext cx="91440" cy="490842"/>
        </a:xfrm>
        <a:custGeom>
          <a:avLst/>
          <a:gdLst/>
          <a:ahLst/>
          <a:cxnLst/>
          <a:rect l="0" t="0" r="0" b="0"/>
          <a:pathLst>
            <a:path>
              <a:moveTo>
                <a:pt x="45720" y="0"/>
              </a:moveTo>
              <a:lnTo>
                <a:pt x="45720" y="4908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7E8AC2-7EDE-4384-BBC4-643922475A21}">
      <dsp:nvSpPr>
        <dsp:cNvPr id="0" name=""/>
        <dsp:cNvSpPr/>
      </dsp:nvSpPr>
      <dsp:spPr>
        <a:xfrm>
          <a:off x="9050654" y="2276175"/>
          <a:ext cx="91440" cy="490842"/>
        </a:xfrm>
        <a:custGeom>
          <a:avLst/>
          <a:gdLst/>
          <a:ahLst/>
          <a:cxnLst/>
          <a:rect l="0" t="0" r="0" b="0"/>
          <a:pathLst>
            <a:path>
              <a:moveTo>
                <a:pt x="45720" y="0"/>
              </a:moveTo>
              <a:lnTo>
                <a:pt x="45720" y="4908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07651D-7A86-4B4D-B044-F73E5C523084}">
      <dsp:nvSpPr>
        <dsp:cNvPr id="0" name=""/>
        <dsp:cNvSpPr/>
      </dsp:nvSpPr>
      <dsp:spPr>
        <a:xfrm>
          <a:off x="6987896" y="2276175"/>
          <a:ext cx="91440" cy="490842"/>
        </a:xfrm>
        <a:custGeom>
          <a:avLst/>
          <a:gdLst/>
          <a:ahLst/>
          <a:cxnLst/>
          <a:rect l="0" t="0" r="0" b="0"/>
          <a:pathLst>
            <a:path>
              <a:moveTo>
                <a:pt x="45720" y="0"/>
              </a:moveTo>
              <a:lnTo>
                <a:pt x="45720" y="4908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A141E1-042D-4CCC-86C4-BBA73CCC511A}">
      <dsp:nvSpPr>
        <dsp:cNvPr id="0" name=""/>
        <dsp:cNvSpPr/>
      </dsp:nvSpPr>
      <dsp:spPr>
        <a:xfrm>
          <a:off x="4925138" y="2276175"/>
          <a:ext cx="91440" cy="490842"/>
        </a:xfrm>
        <a:custGeom>
          <a:avLst/>
          <a:gdLst/>
          <a:ahLst/>
          <a:cxnLst/>
          <a:rect l="0" t="0" r="0" b="0"/>
          <a:pathLst>
            <a:path>
              <a:moveTo>
                <a:pt x="45720" y="0"/>
              </a:moveTo>
              <a:lnTo>
                <a:pt x="45720" y="4908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B6081A-D5EA-4B00-BCF5-C20B6E5C3DE8}">
      <dsp:nvSpPr>
        <dsp:cNvPr id="0" name=""/>
        <dsp:cNvSpPr/>
      </dsp:nvSpPr>
      <dsp:spPr>
        <a:xfrm>
          <a:off x="2862381" y="2276175"/>
          <a:ext cx="91440" cy="490842"/>
        </a:xfrm>
        <a:custGeom>
          <a:avLst/>
          <a:gdLst/>
          <a:ahLst/>
          <a:cxnLst/>
          <a:rect l="0" t="0" r="0" b="0"/>
          <a:pathLst>
            <a:path>
              <a:moveTo>
                <a:pt x="45720" y="0"/>
              </a:moveTo>
              <a:lnTo>
                <a:pt x="45720" y="4908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702CDB-BB67-497B-9DFD-03C5BB1DD18D}">
      <dsp:nvSpPr>
        <dsp:cNvPr id="0" name=""/>
        <dsp:cNvSpPr/>
      </dsp:nvSpPr>
      <dsp:spPr>
        <a:xfrm>
          <a:off x="799623" y="2276175"/>
          <a:ext cx="91440" cy="490842"/>
        </a:xfrm>
        <a:custGeom>
          <a:avLst/>
          <a:gdLst/>
          <a:ahLst/>
          <a:cxnLst/>
          <a:rect l="0" t="0" r="0" b="0"/>
          <a:pathLst>
            <a:path>
              <a:moveTo>
                <a:pt x="45720" y="0"/>
              </a:moveTo>
              <a:lnTo>
                <a:pt x="45720" y="4908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97C3D7-7DAE-4299-A86B-5714847D54B2}">
      <dsp:nvSpPr>
        <dsp:cNvPr id="0" name=""/>
        <dsp:cNvSpPr/>
      </dsp:nvSpPr>
      <dsp:spPr>
        <a:xfrm>
          <a:off x="1488" y="1204479"/>
          <a:ext cx="1687710" cy="10716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266DBB-5CDA-42E0-B552-638DFB793041}">
      <dsp:nvSpPr>
        <dsp:cNvPr id="0" name=""/>
        <dsp:cNvSpPr/>
      </dsp:nvSpPr>
      <dsp:spPr>
        <a:xfrm>
          <a:off x="189011" y="1382626"/>
          <a:ext cx="1687710" cy="107169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Left Outer</a:t>
          </a:r>
        </a:p>
      </dsp:txBody>
      <dsp:txXfrm>
        <a:off x="220400" y="1414015"/>
        <a:ext cx="1624932" cy="1008918"/>
      </dsp:txXfrm>
    </dsp:sp>
    <dsp:sp modelId="{86502A68-AD2F-4859-9B1D-9C79FEC54EF8}">
      <dsp:nvSpPr>
        <dsp:cNvPr id="0" name=""/>
        <dsp:cNvSpPr/>
      </dsp:nvSpPr>
      <dsp:spPr>
        <a:xfrm>
          <a:off x="1488" y="2767018"/>
          <a:ext cx="1687710" cy="10716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891A1E-9F23-4318-90AB-86702EBF685A}">
      <dsp:nvSpPr>
        <dsp:cNvPr id="0" name=""/>
        <dsp:cNvSpPr/>
      </dsp:nvSpPr>
      <dsp:spPr>
        <a:xfrm>
          <a:off x="189011" y="2945165"/>
          <a:ext cx="1687710" cy="107169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a:t>All </a:t>
          </a:r>
          <a:r>
            <a:rPr lang="en-IN" sz="1400" kern="1200" dirty="0"/>
            <a:t>rows from the first table and the matching rows from the second table</a:t>
          </a:r>
        </a:p>
      </dsp:txBody>
      <dsp:txXfrm>
        <a:off x="220400" y="2976554"/>
        <a:ext cx="1624932" cy="1008918"/>
      </dsp:txXfrm>
    </dsp:sp>
    <dsp:sp modelId="{2F063786-C381-4689-8311-CB5F1C2E2D43}">
      <dsp:nvSpPr>
        <dsp:cNvPr id="0" name=""/>
        <dsp:cNvSpPr/>
      </dsp:nvSpPr>
      <dsp:spPr>
        <a:xfrm>
          <a:off x="2064245" y="1204479"/>
          <a:ext cx="1687710" cy="10716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F37A61-B754-40B3-A7EA-CB9F0750B0A8}">
      <dsp:nvSpPr>
        <dsp:cNvPr id="0" name=""/>
        <dsp:cNvSpPr/>
      </dsp:nvSpPr>
      <dsp:spPr>
        <a:xfrm>
          <a:off x="2251769" y="1382626"/>
          <a:ext cx="1687710" cy="107169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Full Outer</a:t>
          </a:r>
        </a:p>
      </dsp:txBody>
      <dsp:txXfrm>
        <a:off x="2283158" y="1414015"/>
        <a:ext cx="1624932" cy="1008918"/>
      </dsp:txXfrm>
    </dsp:sp>
    <dsp:sp modelId="{2B5E45C5-D487-4E77-A6E0-FB2D6EA2631F}">
      <dsp:nvSpPr>
        <dsp:cNvPr id="0" name=""/>
        <dsp:cNvSpPr/>
      </dsp:nvSpPr>
      <dsp:spPr>
        <a:xfrm>
          <a:off x="2064245" y="2767018"/>
          <a:ext cx="1687710" cy="10716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A6E9D3-33AC-4D7A-AC72-FC6B254F90A1}">
      <dsp:nvSpPr>
        <dsp:cNvPr id="0" name=""/>
        <dsp:cNvSpPr/>
      </dsp:nvSpPr>
      <dsp:spPr>
        <a:xfrm>
          <a:off x="2251769" y="2945165"/>
          <a:ext cx="1687710" cy="107169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a:t>All </a:t>
          </a:r>
          <a:r>
            <a:rPr lang="en-IN" sz="1400" kern="1200" dirty="0"/>
            <a:t>rows from both tables</a:t>
          </a:r>
        </a:p>
      </dsp:txBody>
      <dsp:txXfrm>
        <a:off x="2283158" y="2976554"/>
        <a:ext cx="1624932" cy="1008918"/>
      </dsp:txXfrm>
    </dsp:sp>
    <dsp:sp modelId="{60D8A12C-8999-4865-8823-C4B03E2D1EB8}">
      <dsp:nvSpPr>
        <dsp:cNvPr id="0" name=""/>
        <dsp:cNvSpPr/>
      </dsp:nvSpPr>
      <dsp:spPr>
        <a:xfrm>
          <a:off x="4127003" y="1204479"/>
          <a:ext cx="1687710" cy="10716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37ACB1-69A4-477C-B72C-D9BB95814015}">
      <dsp:nvSpPr>
        <dsp:cNvPr id="0" name=""/>
        <dsp:cNvSpPr/>
      </dsp:nvSpPr>
      <dsp:spPr>
        <a:xfrm>
          <a:off x="4314526" y="1382626"/>
          <a:ext cx="1687710" cy="107169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Left Anti</a:t>
          </a:r>
        </a:p>
      </dsp:txBody>
      <dsp:txXfrm>
        <a:off x="4345915" y="1414015"/>
        <a:ext cx="1624932" cy="1008918"/>
      </dsp:txXfrm>
    </dsp:sp>
    <dsp:sp modelId="{1AFC7924-A0BA-4F8A-99AA-32C68628D00F}">
      <dsp:nvSpPr>
        <dsp:cNvPr id="0" name=""/>
        <dsp:cNvSpPr/>
      </dsp:nvSpPr>
      <dsp:spPr>
        <a:xfrm>
          <a:off x="4127003" y="2767018"/>
          <a:ext cx="1687710" cy="10716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0E9554-F1F7-43EE-91EB-AD0F334F163B}">
      <dsp:nvSpPr>
        <dsp:cNvPr id="0" name=""/>
        <dsp:cNvSpPr/>
      </dsp:nvSpPr>
      <dsp:spPr>
        <a:xfrm>
          <a:off x="4314526" y="2945165"/>
          <a:ext cx="1687710" cy="107169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a:t>Rows </a:t>
          </a:r>
          <a:r>
            <a:rPr lang="en-IN" sz="1400" kern="1200" dirty="0"/>
            <a:t>only from the first table</a:t>
          </a:r>
        </a:p>
      </dsp:txBody>
      <dsp:txXfrm>
        <a:off x="4345915" y="2976554"/>
        <a:ext cx="1624932" cy="1008918"/>
      </dsp:txXfrm>
    </dsp:sp>
    <dsp:sp modelId="{9E78C928-2639-48B6-8C44-C24FF470CB37}">
      <dsp:nvSpPr>
        <dsp:cNvPr id="0" name=""/>
        <dsp:cNvSpPr/>
      </dsp:nvSpPr>
      <dsp:spPr>
        <a:xfrm>
          <a:off x="6189761" y="1204479"/>
          <a:ext cx="1687710" cy="10716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10BABF-0CE4-443A-9551-47C284689F5C}">
      <dsp:nvSpPr>
        <dsp:cNvPr id="0" name=""/>
        <dsp:cNvSpPr/>
      </dsp:nvSpPr>
      <dsp:spPr>
        <a:xfrm>
          <a:off x="6377284" y="1382626"/>
          <a:ext cx="1687710" cy="107169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Right Outer</a:t>
          </a:r>
        </a:p>
      </dsp:txBody>
      <dsp:txXfrm>
        <a:off x="6408673" y="1414015"/>
        <a:ext cx="1624932" cy="1008918"/>
      </dsp:txXfrm>
    </dsp:sp>
    <dsp:sp modelId="{E97C01C1-01B9-42C0-95BD-3E3ED6985976}">
      <dsp:nvSpPr>
        <dsp:cNvPr id="0" name=""/>
        <dsp:cNvSpPr/>
      </dsp:nvSpPr>
      <dsp:spPr>
        <a:xfrm>
          <a:off x="6189761" y="2767018"/>
          <a:ext cx="1687710" cy="10716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9A630B-7CB4-4000-98FD-80092BD5D94A}">
      <dsp:nvSpPr>
        <dsp:cNvPr id="0" name=""/>
        <dsp:cNvSpPr/>
      </dsp:nvSpPr>
      <dsp:spPr>
        <a:xfrm>
          <a:off x="6377284" y="2945165"/>
          <a:ext cx="1687710" cy="107169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a:t>All </a:t>
          </a:r>
          <a:r>
            <a:rPr lang="en-IN" sz="1400" kern="1200" dirty="0"/>
            <a:t>rows from the second table and the matching rows from the first table</a:t>
          </a:r>
        </a:p>
      </dsp:txBody>
      <dsp:txXfrm>
        <a:off x="6408673" y="2976554"/>
        <a:ext cx="1624932" cy="1008918"/>
      </dsp:txXfrm>
    </dsp:sp>
    <dsp:sp modelId="{7B3DDF4C-A0CB-4CB3-A829-3F643526C19A}">
      <dsp:nvSpPr>
        <dsp:cNvPr id="0" name=""/>
        <dsp:cNvSpPr/>
      </dsp:nvSpPr>
      <dsp:spPr>
        <a:xfrm>
          <a:off x="8252518" y="1204479"/>
          <a:ext cx="1687710" cy="10716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9F9E05-F136-4CFE-86AA-D9BE4ABDEE04}">
      <dsp:nvSpPr>
        <dsp:cNvPr id="0" name=""/>
        <dsp:cNvSpPr/>
      </dsp:nvSpPr>
      <dsp:spPr>
        <a:xfrm>
          <a:off x="8440042" y="1382626"/>
          <a:ext cx="1687710" cy="107169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Inner</a:t>
          </a:r>
        </a:p>
      </dsp:txBody>
      <dsp:txXfrm>
        <a:off x="8471431" y="1414015"/>
        <a:ext cx="1624932" cy="1008918"/>
      </dsp:txXfrm>
    </dsp:sp>
    <dsp:sp modelId="{333E31F6-60FC-4E69-ADF2-5A4198A1AF90}">
      <dsp:nvSpPr>
        <dsp:cNvPr id="0" name=""/>
        <dsp:cNvSpPr/>
      </dsp:nvSpPr>
      <dsp:spPr>
        <a:xfrm>
          <a:off x="8252518" y="2767018"/>
          <a:ext cx="1687710" cy="10716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17D13C-AAA2-486E-98D5-6B6727015581}">
      <dsp:nvSpPr>
        <dsp:cNvPr id="0" name=""/>
        <dsp:cNvSpPr/>
      </dsp:nvSpPr>
      <dsp:spPr>
        <a:xfrm>
          <a:off x="8440042" y="2945165"/>
          <a:ext cx="1687710" cy="107169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a:t>Matching </a:t>
          </a:r>
          <a:r>
            <a:rPr lang="en-IN" sz="1400" kern="1200" dirty="0"/>
            <a:t>rows from both tables</a:t>
          </a:r>
        </a:p>
      </dsp:txBody>
      <dsp:txXfrm>
        <a:off x="8471431" y="2976554"/>
        <a:ext cx="1624932" cy="1008918"/>
      </dsp:txXfrm>
    </dsp:sp>
    <dsp:sp modelId="{984EFFD0-0AE0-4799-8A33-18D7A6E920C9}">
      <dsp:nvSpPr>
        <dsp:cNvPr id="0" name=""/>
        <dsp:cNvSpPr/>
      </dsp:nvSpPr>
      <dsp:spPr>
        <a:xfrm>
          <a:off x="10315276" y="1204479"/>
          <a:ext cx="1687710" cy="10716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9E3229-5A03-4477-B47F-3427234E5CF1}">
      <dsp:nvSpPr>
        <dsp:cNvPr id="0" name=""/>
        <dsp:cNvSpPr/>
      </dsp:nvSpPr>
      <dsp:spPr>
        <a:xfrm>
          <a:off x="10502799" y="1382626"/>
          <a:ext cx="1687710" cy="107169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dirty="0"/>
            <a:t>Right Anti</a:t>
          </a:r>
        </a:p>
      </dsp:txBody>
      <dsp:txXfrm>
        <a:off x="10534188" y="1414015"/>
        <a:ext cx="1624932" cy="1008918"/>
      </dsp:txXfrm>
    </dsp:sp>
    <dsp:sp modelId="{A1A62304-3BB8-448C-B0C6-A206CE7EDC13}">
      <dsp:nvSpPr>
        <dsp:cNvPr id="0" name=""/>
        <dsp:cNvSpPr/>
      </dsp:nvSpPr>
      <dsp:spPr>
        <a:xfrm>
          <a:off x="10315276" y="2767018"/>
          <a:ext cx="1687710" cy="10716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1D6E9A-1589-4CC9-B3B0-64B2B153EE3C}">
      <dsp:nvSpPr>
        <dsp:cNvPr id="0" name=""/>
        <dsp:cNvSpPr/>
      </dsp:nvSpPr>
      <dsp:spPr>
        <a:xfrm>
          <a:off x="10502799" y="2945165"/>
          <a:ext cx="1687710" cy="107169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kern="1200"/>
            <a:t>Rows </a:t>
          </a:r>
          <a:r>
            <a:rPr lang="en-IN" sz="1400" kern="1200" dirty="0"/>
            <a:t>only from the second table</a:t>
          </a:r>
        </a:p>
      </dsp:txBody>
      <dsp:txXfrm>
        <a:off x="10534188" y="2976554"/>
        <a:ext cx="1624932" cy="100891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F8A1A6-7CA2-4735-9715-D4CE5CF234A7}">
      <dsp:nvSpPr>
        <dsp:cNvPr id="0" name=""/>
        <dsp:cNvSpPr/>
      </dsp:nvSpPr>
      <dsp:spPr>
        <a:xfrm>
          <a:off x="10546" y="0"/>
          <a:ext cx="3152211" cy="17543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n-IN" sz="1400" kern="1200" dirty="0"/>
            <a:t>When we append rows, we take rows from one or more tables and add them to the first table</a:t>
          </a:r>
        </a:p>
      </dsp:txBody>
      <dsp:txXfrm>
        <a:off x="61928" y="51382"/>
        <a:ext cx="3049447" cy="1651562"/>
      </dsp:txXfrm>
    </dsp:sp>
    <dsp:sp modelId="{96C64AAC-71A8-4335-8EF4-9DF9970BDA12}">
      <dsp:nvSpPr>
        <dsp:cNvPr id="0" name=""/>
        <dsp:cNvSpPr/>
      </dsp:nvSpPr>
      <dsp:spPr>
        <a:xfrm>
          <a:off x="3477978" y="486288"/>
          <a:ext cx="668268" cy="7817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3477978" y="642638"/>
        <a:ext cx="467788" cy="469048"/>
      </dsp:txXfrm>
    </dsp:sp>
    <dsp:sp modelId="{CD9BB661-6A14-4B61-862F-F547AB9844FE}">
      <dsp:nvSpPr>
        <dsp:cNvPr id="0" name=""/>
        <dsp:cNvSpPr/>
      </dsp:nvSpPr>
      <dsp:spPr>
        <a:xfrm>
          <a:off x="4423641" y="0"/>
          <a:ext cx="3152211" cy="17543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n-IN" sz="1400" kern="1200" dirty="0"/>
            <a:t>In most situations, the columns and the data types will match. However, we can also append rows between two tables that have all different columns, but the result will be unclean. There will be no values when the number of columns of these tables does not match.</a:t>
          </a:r>
        </a:p>
      </dsp:txBody>
      <dsp:txXfrm>
        <a:off x="4475023" y="51382"/>
        <a:ext cx="3049447" cy="1651562"/>
      </dsp:txXfrm>
    </dsp:sp>
    <dsp:sp modelId="{EC58A04B-F72A-45A9-AD4C-20C891345647}">
      <dsp:nvSpPr>
        <dsp:cNvPr id="0" name=""/>
        <dsp:cNvSpPr/>
      </dsp:nvSpPr>
      <dsp:spPr>
        <a:xfrm>
          <a:off x="7891074" y="486288"/>
          <a:ext cx="668268" cy="78174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7891074" y="642638"/>
        <a:ext cx="467788" cy="469048"/>
      </dsp:txXfrm>
    </dsp:sp>
    <dsp:sp modelId="{CD988275-28FC-4811-BE9A-CCCE4A9EE482}">
      <dsp:nvSpPr>
        <dsp:cNvPr id="0" name=""/>
        <dsp:cNvSpPr/>
      </dsp:nvSpPr>
      <dsp:spPr>
        <a:xfrm>
          <a:off x="8836737" y="0"/>
          <a:ext cx="3152211" cy="175432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90000"/>
            </a:lnSpc>
            <a:spcBef>
              <a:spcPct val="0"/>
            </a:spcBef>
            <a:spcAft>
              <a:spcPct val="35000"/>
            </a:spcAft>
            <a:buNone/>
          </a:pPr>
          <a:r>
            <a:rPr lang="en-IN" sz="1400" kern="1200" dirty="0"/>
            <a:t>If we are appending rows from multiple sources and if the table contains index values that overlap when the data is combined, we combine the data and then create a new index column on the table into which the rows are appended.</a:t>
          </a:r>
        </a:p>
      </dsp:txBody>
      <dsp:txXfrm>
        <a:off x="8888119" y="51382"/>
        <a:ext cx="3049447" cy="165156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1F1521-785C-471E-AD99-3D000C24E0ED}">
      <dsp:nvSpPr>
        <dsp:cNvPr id="0" name=""/>
        <dsp:cNvSpPr/>
      </dsp:nvSpPr>
      <dsp:spPr>
        <a:xfrm>
          <a:off x="914399" y="0"/>
          <a:ext cx="10363198" cy="175432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399FF1-8BA1-4351-BA93-446D3CE97CCB}">
      <dsp:nvSpPr>
        <dsp:cNvPr id="0" name=""/>
        <dsp:cNvSpPr/>
      </dsp:nvSpPr>
      <dsp:spPr>
        <a:xfrm>
          <a:off x="413146" y="526297"/>
          <a:ext cx="3657599" cy="70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A data model is typically associated with a relational database, such as Microsoft SQL Server. In Power Bl Desktop, we connect to multiple data sources and bring data together in the data model by creating relationships between them.</a:t>
          </a:r>
        </a:p>
      </dsp:txBody>
      <dsp:txXfrm>
        <a:off x="447402" y="560553"/>
        <a:ext cx="3589087" cy="633218"/>
      </dsp:txXfrm>
    </dsp:sp>
    <dsp:sp modelId="{D0ED4F32-8C8E-4FB2-B6B0-E209DFEB476E}">
      <dsp:nvSpPr>
        <dsp:cNvPr id="0" name=""/>
        <dsp:cNvSpPr/>
      </dsp:nvSpPr>
      <dsp:spPr>
        <a:xfrm>
          <a:off x="4267199" y="526297"/>
          <a:ext cx="3657599" cy="70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a:t>In a data model, we can create calculated tables and columns, relationships, hierarchies, etc. and change data types, defaults, and properties.</a:t>
          </a:r>
        </a:p>
      </dsp:txBody>
      <dsp:txXfrm>
        <a:off x="4301455" y="560553"/>
        <a:ext cx="3589087" cy="633218"/>
      </dsp:txXfrm>
    </dsp:sp>
    <dsp:sp modelId="{8E72A4F9-9614-40E8-B713-0BFED60346F2}">
      <dsp:nvSpPr>
        <dsp:cNvPr id="0" name=""/>
        <dsp:cNvSpPr/>
      </dsp:nvSpPr>
      <dsp:spPr>
        <a:xfrm>
          <a:off x="8121251" y="526297"/>
          <a:ext cx="3657599" cy="7017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IN" sz="900" kern="1200" dirty="0"/>
            <a:t>If we do all these right in our model, then the creation of reports will be a much smoother process, and it will produce </a:t>
          </a:r>
          <a:r>
            <a:rPr lang="en-IN" sz="900" kern="1200" dirty="0" err="1"/>
            <a:t>moreaccurate</a:t>
          </a:r>
          <a:r>
            <a:rPr lang="en-IN" sz="900" kern="1200" dirty="0"/>
            <a:t> results.</a:t>
          </a:r>
        </a:p>
      </dsp:txBody>
      <dsp:txXfrm>
        <a:off x="8155507" y="560553"/>
        <a:ext cx="3589087" cy="6332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F21359-9586-41B5-A335-38B3993C0DA0}">
      <dsp:nvSpPr>
        <dsp:cNvPr id="0" name=""/>
        <dsp:cNvSpPr/>
      </dsp:nvSpPr>
      <dsp:spPr>
        <a:xfrm>
          <a:off x="0" y="2816"/>
          <a:ext cx="67858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E62130-EBEF-4EF2-8EDF-34207D54FA91}">
      <dsp:nvSpPr>
        <dsp:cNvPr id="0" name=""/>
        <dsp:cNvSpPr/>
      </dsp:nvSpPr>
      <dsp:spPr>
        <a:xfrm>
          <a:off x="0" y="2816"/>
          <a:ext cx="6785811" cy="1920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just" defTabSz="1333500">
            <a:lnSpc>
              <a:spcPct val="90000"/>
            </a:lnSpc>
            <a:spcBef>
              <a:spcPct val="0"/>
            </a:spcBef>
            <a:spcAft>
              <a:spcPct val="35000"/>
            </a:spcAft>
            <a:buNone/>
          </a:pPr>
          <a:r>
            <a:rPr lang="en-GB" sz="3000" kern="1200" dirty="0"/>
            <a:t>Shaping data is the process of transforming data, in which Power Query Editor loads and presents the data in the best way.</a:t>
          </a:r>
          <a:endParaRPr lang="en-IN" sz="3000" kern="1200" dirty="0"/>
        </a:p>
      </dsp:txBody>
      <dsp:txXfrm>
        <a:off x="0" y="2816"/>
        <a:ext cx="6785811" cy="1920822"/>
      </dsp:txXfrm>
    </dsp:sp>
    <dsp:sp modelId="{E5060647-DA6C-4EB3-81BB-BA4246943D02}">
      <dsp:nvSpPr>
        <dsp:cNvPr id="0" name=""/>
        <dsp:cNvSpPr/>
      </dsp:nvSpPr>
      <dsp:spPr>
        <a:xfrm>
          <a:off x="0" y="1923638"/>
          <a:ext cx="67858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B50BE0-FC6C-4C01-8497-5C68475B6EFF}">
      <dsp:nvSpPr>
        <dsp:cNvPr id="0" name=""/>
        <dsp:cNvSpPr/>
      </dsp:nvSpPr>
      <dsp:spPr>
        <a:xfrm>
          <a:off x="0" y="1923638"/>
          <a:ext cx="6785811" cy="1920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just" defTabSz="1333500">
            <a:lnSpc>
              <a:spcPct val="90000"/>
            </a:lnSpc>
            <a:spcBef>
              <a:spcPct val="0"/>
            </a:spcBef>
            <a:spcAft>
              <a:spcPct val="35000"/>
            </a:spcAft>
            <a:buNone/>
          </a:pPr>
          <a:r>
            <a:rPr lang="en-GB" sz="3000" kern="1200" dirty="0"/>
            <a:t>Here, we only deal with View in Power Bl Desktop, so the original data remains unchanged.</a:t>
          </a:r>
          <a:endParaRPr lang="en-IN" sz="3000" kern="1200" dirty="0"/>
        </a:p>
      </dsp:txBody>
      <dsp:txXfrm>
        <a:off x="0" y="1923638"/>
        <a:ext cx="6785811" cy="1920822"/>
      </dsp:txXfrm>
    </dsp:sp>
    <dsp:sp modelId="{B48F3269-7E47-4614-94AE-F95BE10E7645}">
      <dsp:nvSpPr>
        <dsp:cNvPr id="0" name=""/>
        <dsp:cNvSpPr/>
      </dsp:nvSpPr>
      <dsp:spPr>
        <a:xfrm>
          <a:off x="0" y="3844460"/>
          <a:ext cx="678581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5125A0-BBFC-445D-A0A9-1FE52ABDA888}">
      <dsp:nvSpPr>
        <dsp:cNvPr id="0" name=""/>
        <dsp:cNvSpPr/>
      </dsp:nvSpPr>
      <dsp:spPr>
        <a:xfrm>
          <a:off x="0" y="3844460"/>
          <a:ext cx="6785811" cy="1920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just" defTabSz="1333500">
            <a:lnSpc>
              <a:spcPct val="90000"/>
            </a:lnSpc>
            <a:spcBef>
              <a:spcPct val="0"/>
            </a:spcBef>
            <a:spcAft>
              <a:spcPct val="35000"/>
            </a:spcAft>
            <a:buNone/>
          </a:pPr>
          <a:r>
            <a:rPr lang="en-GB" sz="3000" kern="1200" dirty="0"/>
            <a:t>All the steps that we perform will be captured by Applied Steps in the Query Settings pane.</a:t>
          </a:r>
          <a:endParaRPr lang="en-IN" sz="3000" kern="1200" dirty="0"/>
        </a:p>
      </dsp:txBody>
      <dsp:txXfrm>
        <a:off x="0" y="3844460"/>
        <a:ext cx="6785811" cy="192082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03D759-F7E8-4B82-B9E0-73D20E19F1D4}">
      <dsp:nvSpPr>
        <dsp:cNvPr id="0" name=""/>
        <dsp:cNvSpPr/>
      </dsp:nvSpPr>
      <dsp:spPr>
        <a:xfrm>
          <a:off x="3404936" y="0"/>
          <a:ext cx="5382126" cy="5382126"/>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4A3D0A-1FAF-4E34-BC6A-8D0FC7BCBD50}">
      <dsp:nvSpPr>
        <dsp:cNvPr id="0" name=""/>
        <dsp:cNvSpPr/>
      </dsp:nvSpPr>
      <dsp:spPr>
        <a:xfrm>
          <a:off x="3916237" y="511301"/>
          <a:ext cx="2099029" cy="209902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solidFill>
                <a:prstClr val="black"/>
              </a:solidFill>
              <a:latin typeface="Calibri" panose="020F0502020204030204"/>
              <a:ea typeface="+mn-ea"/>
              <a:cs typeface="+mn-cs"/>
            </a:rPr>
            <a:t>Data types </a:t>
          </a:r>
        </a:p>
        <a:p>
          <a:pPr marL="0" lvl="0" algn="ctr" defTabSz="622300">
            <a:lnSpc>
              <a:spcPct val="90000"/>
            </a:lnSpc>
            <a:spcBef>
              <a:spcPct val="0"/>
            </a:spcBef>
            <a:spcAft>
              <a:spcPct val="35000"/>
            </a:spcAft>
            <a:buNone/>
          </a:pPr>
          <a:r>
            <a:rPr lang="en-GB" sz="1400" kern="1200" dirty="0"/>
            <a:t>A wrong data type might cause incorrect results in our visuals. When importing numbers, we have to be accurate and determine whether we </a:t>
          </a:r>
          <a:r>
            <a:rPr lang="en-IN" sz="1400" kern="1200" dirty="0"/>
            <a:t>need precise rounding</a:t>
          </a:r>
        </a:p>
      </dsp:txBody>
      <dsp:txXfrm>
        <a:off x="4018703" y="613767"/>
        <a:ext cx="1894097" cy="1894097"/>
      </dsp:txXfrm>
    </dsp:sp>
    <dsp:sp modelId="{E890B9D2-5B1B-4B34-B490-4F29F9A9CDD6}">
      <dsp:nvSpPr>
        <dsp:cNvPr id="0" name=""/>
        <dsp:cNvSpPr/>
      </dsp:nvSpPr>
      <dsp:spPr>
        <a:xfrm>
          <a:off x="6176730" y="511301"/>
          <a:ext cx="2099029" cy="209902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solidFill>
                <a:schemeClr val="tx1"/>
              </a:solidFill>
            </a:rPr>
            <a:t>Cross-filtering</a:t>
          </a:r>
        </a:p>
        <a:p>
          <a:pPr marL="0" lvl="0" indent="0" algn="ctr" defTabSz="711200">
            <a:lnSpc>
              <a:spcPct val="90000"/>
            </a:lnSpc>
            <a:spcBef>
              <a:spcPct val="0"/>
            </a:spcBef>
            <a:spcAft>
              <a:spcPct val="35000"/>
            </a:spcAft>
            <a:buNone/>
          </a:pPr>
          <a:r>
            <a:rPr lang="en-GB" sz="1200" kern="1200" dirty="0"/>
            <a:t>When we turn on bi-directional cross- filtering in our relationships, it enables the tables in our star schema to operate as if held in a single table, and we can join and aggregate values </a:t>
          </a:r>
          <a:r>
            <a:rPr lang="en-IN" sz="1200" kern="1200" dirty="0"/>
            <a:t>between the dimension tables</a:t>
          </a:r>
        </a:p>
      </dsp:txBody>
      <dsp:txXfrm>
        <a:off x="6279196" y="613767"/>
        <a:ext cx="1894097" cy="1894097"/>
      </dsp:txXfrm>
    </dsp:sp>
    <dsp:sp modelId="{C1CA581F-EE05-4D43-89E9-0395AE9190C7}">
      <dsp:nvSpPr>
        <dsp:cNvPr id="0" name=""/>
        <dsp:cNvSpPr/>
      </dsp:nvSpPr>
      <dsp:spPr>
        <a:xfrm>
          <a:off x="3916237" y="2771794"/>
          <a:ext cx="2099029" cy="209902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solidFill>
                <a:schemeClr val="tx1"/>
              </a:solidFill>
              <a:latin typeface="Calibri" panose="020F0502020204030204"/>
              <a:ea typeface="+mn-ea"/>
              <a:cs typeface="+mn-cs"/>
            </a:rPr>
            <a:t>Fact and Dimension </a:t>
          </a:r>
          <a:r>
            <a:rPr lang="en-IN" sz="1500" b="1" kern="1200" dirty="0">
              <a:solidFill>
                <a:schemeClr val="tx1"/>
              </a:solidFill>
            </a:rPr>
            <a:t>Tables </a:t>
          </a:r>
        </a:p>
        <a:p>
          <a:pPr marL="0" lvl="0" indent="0" algn="ctr" defTabSz="711200">
            <a:lnSpc>
              <a:spcPct val="90000"/>
            </a:lnSpc>
            <a:spcBef>
              <a:spcPct val="0"/>
            </a:spcBef>
            <a:spcAft>
              <a:spcPct val="35000"/>
            </a:spcAft>
            <a:buNone/>
          </a:pPr>
          <a:r>
            <a:rPr lang="en-GB" sz="1500" kern="1200" dirty="0"/>
            <a:t>The data is stored in fact tables, </a:t>
          </a:r>
          <a:r>
            <a:rPr lang="en-IN" sz="1500" kern="1200" dirty="0"/>
            <a:t>and the descriptive information </a:t>
          </a:r>
          <a:r>
            <a:rPr lang="en-GB" sz="1500" kern="1200" dirty="0"/>
            <a:t>about the data is stored in </a:t>
          </a:r>
          <a:r>
            <a:rPr lang="en-IN" sz="1500" kern="1200" dirty="0"/>
            <a:t>dimension tables</a:t>
          </a:r>
        </a:p>
      </dsp:txBody>
      <dsp:txXfrm>
        <a:off x="4018703" y="2874260"/>
        <a:ext cx="1894097" cy="1894097"/>
      </dsp:txXfrm>
    </dsp:sp>
    <dsp:sp modelId="{B19BFC7C-3760-42F2-9C17-F521FA303FAE}">
      <dsp:nvSpPr>
        <dsp:cNvPr id="0" name=""/>
        <dsp:cNvSpPr/>
      </dsp:nvSpPr>
      <dsp:spPr>
        <a:xfrm>
          <a:off x="6176730" y="2771794"/>
          <a:ext cx="2099029" cy="209902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1" kern="1200" dirty="0">
              <a:solidFill>
                <a:prstClr val="black"/>
              </a:solidFill>
              <a:latin typeface="Calibri" panose="020F0502020204030204"/>
              <a:ea typeface="+mn-ea"/>
              <a:cs typeface="+mn-cs"/>
            </a:rPr>
            <a:t>Reduced Size of the Dataset </a:t>
          </a:r>
        </a:p>
        <a:p>
          <a:pPr marL="0" lvl="0" indent="0" algn="ctr" defTabSz="711200">
            <a:lnSpc>
              <a:spcPct val="90000"/>
            </a:lnSpc>
            <a:spcBef>
              <a:spcPct val="0"/>
            </a:spcBef>
            <a:spcAft>
              <a:spcPct val="35000"/>
            </a:spcAft>
            <a:buNone/>
          </a:pPr>
          <a:r>
            <a:rPr lang="en-GB" sz="1500" kern="1200" dirty="0"/>
            <a:t>To reduce the volume of the data, we can join the tables, apply filters, or remove the data that will not be </a:t>
          </a:r>
          <a:r>
            <a:rPr lang="en-IN" sz="1500" kern="1200" dirty="0"/>
            <a:t>used in visualization</a:t>
          </a:r>
        </a:p>
      </dsp:txBody>
      <dsp:txXfrm>
        <a:off x="6279196" y="2874260"/>
        <a:ext cx="1894097" cy="189409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32262-850F-431D-97B0-13A2460EFBF9}">
      <dsp:nvSpPr>
        <dsp:cNvPr id="0" name=""/>
        <dsp:cNvSpPr/>
      </dsp:nvSpPr>
      <dsp:spPr>
        <a:xfrm>
          <a:off x="0" y="4329153"/>
          <a:ext cx="6673516" cy="1420924"/>
        </a:xfrm>
        <a:prstGeom prst="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GB" sz="2300" kern="1200" dirty="0"/>
            <a:t>Optimizing the data makes it more consistent and helps us work with it more efficiently, focusing on the information we need</a:t>
          </a:r>
          <a:endParaRPr lang="en-IN" sz="2300" kern="1200" dirty="0"/>
        </a:p>
      </dsp:txBody>
      <dsp:txXfrm>
        <a:off x="0" y="4329153"/>
        <a:ext cx="6673516" cy="1420924"/>
      </dsp:txXfrm>
    </dsp:sp>
    <dsp:sp modelId="{92804078-6326-4C82-BE25-B2C53AAE1BF5}">
      <dsp:nvSpPr>
        <dsp:cNvPr id="0" name=""/>
        <dsp:cNvSpPr/>
      </dsp:nvSpPr>
      <dsp:spPr>
        <a:xfrm rot="10800000">
          <a:off x="0" y="2165085"/>
          <a:ext cx="6673516" cy="2185382"/>
        </a:xfrm>
        <a:prstGeom prst="upArrowCallou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GB" sz="2300" kern="1200" dirty="0"/>
            <a:t>When we combine data from different data sources into the Power Bl model, there is a high chance that the data will have different </a:t>
          </a:r>
          <a:r>
            <a:rPr lang="en-IN" sz="2300" kern="1200" dirty="0"/>
            <a:t>formats and data types</a:t>
          </a:r>
        </a:p>
      </dsp:txBody>
      <dsp:txXfrm rot="10800000">
        <a:off x="0" y="2165085"/>
        <a:ext cx="6673516" cy="1419996"/>
      </dsp:txXfrm>
    </dsp:sp>
    <dsp:sp modelId="{43B37274-96AF-4E67-8B36-B1457BBB5C6C}">
      <dsp:nvSpPr>
        <dsp:cNvPr id="0" name=""/>
        <dsp:cNvSpPr/>
      </dsp:nvSpPr>
      <dsp:spPr>
        <a:xfrm rot="10800000">
          <a:off x="0" y="1016"/>
          <a:ext cx="6673516" cy="2185382"/>
        </a:xfrm>
        <a:prstGeom prst="upArrowCallou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GB" sz="2300" kern="1200" dirty="0"/>
            <a:t>Data is frequently in a raw format when we import it into Power BI, especially if we have taken it directly from a database</a:t>
          </a:r>
          <a:endParaRPr lang="en-IN" sz="2300" kern="1200" dirty="0"/>
        </a:p>
      </dsp:txBody>
      <dsp:txXfrm rot="10800000">
        <a:off x="0" y="1016"/>
        <a:ext cx="6673516" cy="141999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53659-C344-4B9C-86E5-C988EA4B4AE3}">
      <dsp:nvSpPr>
        <dsp:cNvPr id="0" name=""/>
        <dsp:cNvSpPr/>
      </dsp:nvSpPr>
      <dsp:spPr>
        <a:xfrm>
          <a:off x="9438203" y="1846814"/>
          <a:ext cx="91440" cy="844560"/>
        </a:xfrm>
        <a:custGeom>
          <a:avLst/>
          <a:gdLst/>
          <a:ahLst/>
          <a:cxnLst/>
          <a:rect l="0" t="0" r="0" b="0"/>
          <a:pathLst>
            <a:path>
              <a:moveTo>
                <a:pt x="45720" y="0"/>
              </a:moveTo>
              <a:lnTo>
                <a:pt x="45720" y="84456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51173B-7976-4724-86D2-8EB104B837BF}">
      <dsp:nvSpPr>
        <dsp:cNvPr id="0" name=""/>
        <dsp:cNvSpPr/>
      </dsp:nvSpPr>
      <dsp:spPr>
        <a:xfrm>
          <a:off x="5888950" y="1846814"/>
          <a:ext cx="91440" cy="844560"/>
        </a:xfrm>
        <a:custGeom>
          <a:avLst/>
          <a:gdLst/>
          <a:ahLst/>
          <a:cxnLst/>
          <a:rect l="0" t="0" r="0" b="0"/>
          <a:pathLst>
            <a:path>
              <a:moveTo>
                <a:pt x="45720" y="0"/>
              </a:moveTo>
              <a:lnTo>
                <a:pt x="45720" y="84456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26B2CA-1D5F-4617-A086-481D462E5971}">
      <dsp:nvSpPr>
        <dsp:cNvPr id="0" name=""/>
        <dsp:cNvSpPr/>
      </dsp:nvSpPr>
      <dsp:spPr>
        <a:xfrm>
          <a:off x="2339697" y="1846814"/>
          <a:ext cx="91440" cy="844560"/>
        </a:xfrm>
        <a:custGeom>
          <a:avLst/>
          <a:gdLst/>
          <a:ahLst/>
          <a:cxnLst/>
          <a:rect l="0" t="0" r="0" b="0"/>
          <a:pathLst>
            <a:path>
              <a:moveTo>
                <a:pt x="45720" y="0"/>
              </a:moveTo>
              <a:lnTo>
                <a:pt x="45720" y="84456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10A6A9-F848-461D-AF00-84D2B381DC8C}">
      <dsp:nvSpPr>
        <dsp:cNvPr id="0" name=""/>
        <dsp:cNvSpPr/>
      </dsp:nvSpPr>
      <dsp:spPr>
        <a:xfrm>
          <a:off x="933450" y="2816"/>
          <a:ext cx="2903934" cy="184399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0B7821-525F-47DC-8B60-5430364309EA}">
      <dsp:nvSpPr>
        <dsp:cNvPr id="0" name=""/>
        <dsp:cNvSpPr/>
      </dsp:nvSpPr>
      <dsp:spPr>
        <a:xfrm>
          <a:off x="1256109" y="309342"/>
          <a:ext cx="2903934" cy="1843998"/>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Hide Fields</a:t>
          </a:r>
        </a:p>
      </dsp:txBody>
      <dsp:txXfrm>
        <a:off x="1310118" y="363351"/>
        <a:ext cx="2795916" cy="1735980"/>
      </dsp:txXfrm>
    </dsp:sp>
    <dsp:sp modelId="{434E9B75-205E-48C4-99B4-36C32AC44BEA}">
      <dsp:nvSpPr>
        <dsp:cNvPr id="0" name=""/>
        <dsp:cNvSpPr/>
      </dsp:nvSpPr>
      <dsp:spPr>
        <a:xfrm>
          <a:off x="933450" y="2691375"/>
          <a:ext cx="2903934" cy="184399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18F855-EE65-4955-82F1-2DC03DDCC2F8}">
      <dsp:nvSpPr>
        <dsp:cNvPr id="0" name=""/>
        <dsp:cNvSpPr/>
      </dsp:nvSpPr>
      <dsp:spPr>
        <a:xfrm>
          <a:off x="1256109" y="2997901"/>
          <a:ext cx="2903934" cy="184399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It is good to hide fields that we are not going to use in our visuals. Hiding a field removes the field name from the Fields pane, but neither the column nor the underlying data will be deleted</a:t>
          </a:r>
          <a:endParaRPr lang="en-IN" sz="1600" kern="1200" dirty="0"/>
        </a:p>
      </dsp:txBody>
      <dsp:txXfrm>
        <a:off x="1310118" y="3051910"/>
        <a:ext cx="2795916" cy="1735980"/>
      </dsp:txXfrm>
    </dsp:sp>
    <dsp:sp modelId="{451EA82C-3D70-48B0-97AC-867CD6BC1F2D}">
      <dsp:nvSpPr>
        <dsp:cNvPr id="0" name=""/>
        <dsp:cNvSpPr/>
      </dsp:nvSpPr>
      <dsp:spPr>
        <a:xfrm>
          <a:off x="4482703" y="2816"/>
          <a:ext cx="2903934" cy="184399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0B7223-458E-4A59-A7D3-330161C40553}">
      <dsp:nvSpPr>
        <dsp:cNvPr id="0" name=""/>
        <dsp:cNvSpPr/>
      </dsp:nvSpPr>
      <dsp:spPr>
        <a:xfrm>
          <a:off x="4805362" y="309342"/>
          <a:ext cx="2903934" cy="1843998"/>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Sort Data</a:t>
          </a:r>
        </a:p>
      </dsp:txBody>
      <dsp:txXfrm>
        <a:off x="4859371" y="363351"/>
        <a:ext cx="2795916" cy="1735980"/>
      </dsp:txXfrm>
    </dsp:sp>
    <dsp:sp modelId="{2BB65931-87B8-446A-ACD9-1127B2AE9009}">
      <dsp:nvSpPr>
        <dsp:cNvPr id="0" name=""/>
        <dsp:cNvSpPr/>
      </dsp:nvSpPr>
      <dsp:spPr>
        <a:xfrm>
          <a:off x="4482703" y="2691375"/>
          <a:ext cx="2903934" cy="184399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E59D40-1E34-40B6-AA2A-D165C6E0729F}">
      <dsp:nvSpPr>
        <dsp:cNvPr id="0" name=""/>
        <dsp:cNvSpPr/>
      </dsp:nvSpPr>
      <dsp:spPr>
        <a:xfrm>
          <a:off x="4805362" y="2997901"/>
          <a:ext cx="2903934" cy="184399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Power Bl automatically sorts data, but when we want the data to be ordered in a particular way, this can also be done. It makes data analysis </a:t>
          </a:r>
          <a:r>
            <a:rPr lang="en-IN" sz="1600" kern="1200" dirty="0"/>
            <a:t>much easier for users</a:t>
          </a:r>
        </a:p>
      </dsp:txBody>
      <dsp:txXfrm>
        <a:off x="4859371" y="3051910"/>
        <a:ext cx="2795916" cy="1735980"/>
      </dsp:txXfrm>
    </dsp:sp>
    <dsp:sp modelId="{2CD88217-D002-41E9-BD2A-EB49DD29EF42}">
      <dsp:nvSpPr>
        <dsp:cNvPr id="0" name=""/>
        <dsp:cNvSpPr/>
      </dsp:nvSpPr>
      <dsp:spPr>
        <a:xfrm>
          <a:off x="8031956" y="2816"/>
          <a:ext cx="2903934" cy="184399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F081D9-D40B-49C1-B138-A913123BD742}">
      <dsp:nvSpPr>
        <dsp:cNvPr id="0" name=""/>
        <dsp:cNvSpPr/>
      </dsp:nvSpPr>
      <dsp:spPr>
        <a:xfrm>
          <a:off x="8354615" y="309342"/>
          <a:ext cx="2903934" cy="1843998"/>
        </a:xfrm>
        <a:prstGeom prst="roundRect">
          <a:avLst>
            <a:gd name="adj" fmla="val 100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Format Data</a:t>
          </a:r>
        </a:p>
      </dsp:txBody>
      <dsp:txXfrm>
        <a:off x="8408624" y="363351"/>
        <a:ext cx="2795916" cy="1735980"/>
      </dsp:txXfrm>
    </dsp:sp>
    <dsp:sp modelId="{2E0470E7-1DD3-449A-9B54-FB67ABBF653A}">
      <dsp:nvSpPr>
        <dsp:cNvPr id="0" name=""/>
        <dsp:cNvSpPr/>
      </dsp:nvSpPr>
      <dsp:spPr>
        <a:xfrm>
          <a:off x="8031956" y="2691375"/>
          <a:ext cx="2903934" cy="184399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0AEF75-2B60-4D28-99C4-67E6A9D6E448}">
      <dsp:nvSpPr>
        <dsp:cNvPr id="0" name=""/>
        <dsp:cNvSpPr/>
      </dsp:nvSpPr>
      <dsp:spPr>
        <a:xfrm>
          <a:off x="8354615" y="2997901"/>
          <a:ext cx="2903934" cy="1843998"/>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kern="1200" dirty="0"/>
            <a:t>Changing data types and </a:t>
          </a:r>
          <a:r>
            <a:rPr lang="en-GB" sz="1600" kern="1200" dirty="0"/>
            <a:t>formatting the data are good ways of optimizing our data, and it helps in presenting the same with clarity in reports and </a:t>
          </a:r>
          <a:r>
            <a:rPr lang="en-IN" sz="1600" kern="1200" dirty="0"/>
            <a:t>dashboards</a:t>
          </a:r>
        </a:p>
      </dsp:txBody>
      <dsp:txXfrm>
        <a:off x="8408624" y="3051910"/>
        <a:ext cx="2795916" cy="173598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436506-8590-4689-88EF-9F3650CC17D1}">
      <dsp:nvSpPr>
        <dsp:cNvPr id="0" name=""/>
        <dsp:cNvSpPr/>
      </dsp:nvSpPr>
      <dsp:spPr>
        <a:xfrm>
          <a:off x="0" y="505559"/>
          <a:ext cx="8694822" cy="156633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A hierarchy is a set of related fields grouped together to drill down from one level to the next.</a:t>
          </a:r>
        </a:p>
      </dsp:txBody>
      <dsp:txXfrm>
        <a:off x="76462" y="582021"/>
        <a:ext cx="8541898" cy="1413413"/>
      </dsp:txXfrm>
    </dsp:sp>
    <dsp:sp modelId="{03B09BA8-8606-40CD-9419-BF52D5E9DF40}">
      <dsp:nvSpPr>
        <dsp:cNvPr id="0" name=""/>
        <dsp:cNvSpPr/>
      </dsp:nvSpPr>
      <dsp:spPr>
        <a:xfrm>
          <a:off x="0" y="2152536"/>
          <a:ext cx="8694822" cy="1566337"/>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Each level of the hierarchy is contained within the next level, and it cannot exist independently.</a:t>
          </a:r>
        </a:p>
      </dsp:txBody>
      <dsp:txXfrm>
        <a:off x="76462" y="2228998"/>
        <a:ext cx="8541898" cy="1413413"/>
      </dsp:txXfrm>
    </dsp:sp>
    <dsp:sp modelId="{E9DE0355-C2E7-49F6-AB7C-D880BC926AA0}">
      <dsp:nvSpPr>
        <dsp:cNvPr id="0" name=""/>
        <dsp:cNvSpPr/>
      </dsp:nvSpPr>
      <dsp:spPr>
        <a:xfrm>
          <a:off x="0" y="3799514"/>
          <a:ext cx="8694822" cy="1566337"/>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a:t>Power Bl automatically creates a hierarchy on date-time fields. However, we can also create our own hierarchies within the model to suit our requirements for analysis.</a:t>
          </a:r>
        </a:p>
      </dsp:txBody>
      <dsp:txXfrm>
        <a:off x="76462" y="3875976"/>
        <a:ext cx="8541898" cy="1413413"/>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7D7D84-C77C-4232-A2DB-396238B43E22}">
      <dsp:nvSpPr>
        <dsp:cNvPr id="0" name=""/>
        <dsp:cNvSpPr/>
      </dsp:nvSpPr>
      <dsp:spPr>
        <a:xfrm>
          <a:off x="1120447" y="1654"/>
          <a:ext cx="714753" cy="714753"/>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42D658D5-9C49-4719-A88E-C52CC5C48917}">
      <dsp:nvSpPr>
        <dsp:cNvPr id="0" name=""/>
        <dsp:cNvSpPr/>
      </dsp:nvSpPr>
      <dsp:spPr>
        <a:xfrm>
          <a:off x="1477823" y="1654"/>
          <a:ext cx="3813469" cy="714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4610" rIns="0" bIns="54610" numCol="1" spcCol="1270" anchor="ctr" anchorCtr="0">
          <a:noAutofit/>
        </a:bodyPr>
        <a:lstStyle/>
        <a:p>
          <a:pPr marL="0" lvl="0" indent="0" algn="l" defTabSz="1911350">
            <a:lnSpc>
              <a:spcPct val="90000"/>
            </a:lnSpc>
            <a:spcBef>
              <a:spcPct val="0"/>
            </a:spcBef>
            <a:spcAft>
              <a:spcPct val="35000"/>
            </a:spcAft>
            <a:buNone/>
          </a:pPr>
          <a:r>
            <a:rPr lang="en-IN" sz="4300" kern="1200"/>
            <a:t>Country</a:t>
          </a:r>
        </a:p>
      </dsp:txBody>
      <dsp:txXfrm>
        <a:off x="1477823" y="1654"/>
        <a:ext cx="3813469" cy="714753"/>
      </dsp:txXfrm>
    </dsp:sp>
    <dsp:sp modelId="{44C6A7D2-4469-4552-A7EE-EF33963F9FBC}">
      <dsp:nvSpPr>
        <dsp:cNvPr id="0" name=""/>
        <dsp:cNvSpPr/>
      </dsp:nvSpPr>
      <dsp:spPr>
        <a:xfrm>
          <a:off x="1120447" y="716407"/>
          <a:ext cx="714753" cy="714753"/>
        </a:xfrm>
        <a:prstGeom prst="ellipse">
          <a:avLst/>
        </a:prstGeom>
        <a:solidFill>
          <a:schemeClr val="accent4">
            <a:alpha val="50000"/>
            <a:hueOff val="3266964"/>
            <a:satOff val="-13592"/>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157A7B1-EA23-4770-9C33-5DFB04708789}">
      <dsp:nvSpPr>
        <dsp:cNvPr id="0" name=""/>
        <dsp:cNvSpPr/>
      </dsp:nvSpPr>
      <dsp:spPr>
        <a:xfrm>
          <a:off x="1477823" y="716407"/>
          <a:ext cx="3813469" cy="714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4610" rIns="0" bIns="54610" numCol="1" spcCol="1270" anchor="ctr" anchorCtr="0">
          <a:noAutofit/>
        </a:bodyPr>
        <a:lstStyle/>
        <a:p>
          <a:pPr marL="0" lvl="0" indent="0" algn="l" defTabSz="1911350">
            <a:lnSpc>
              <a:spcPct val="90000"/>
            </a:lnSpc>
            <a:spcBef>
              <a:spcPct val="0"/>
            </a:spcBef>
            <a:spcAft>
              <a:spcPct val="35000"/>
            </a:spcAft>
            <a:buNone/>
          </a:pPr>
          <a:r>
            <a:rPr lang="en-IN" sz="4300" kern="1200"/>
            <a:t>State</a:t>
          </a:r>
        </a:p>
      </dsp:txBody>
      <dsp:txXfrm>
        <a:off x="1477823" y="716407"/>
        <a:ext cx="3813469" cy="714753"/>
      </dsp:txXfrm>
    </dsp:sp>
    <dsp:sp modelId="{C9074643-8717-4A40-8BB3-D1F1670B75EA}">
      <dsp:nvSpPr>
        <dsp:cNvPr id="0" name=""/>
        <dsp:cNvSpPr/>
      </dsp:nvSpPr>
      <dsp:spPr>
        <a:xfrm>
          <a:off x="1120447" y="1431160"/>
          <a:ext cx="714753" cy="714753"/>
        </a:xfrm>
        <a:prstGeom prst="ellipse">
          <a:avLst/>
        </a:prstGeom>
        <a:solidFill>
          <a:schemeClr val="accent4">
            <a:alpha val="50000"/>
            <a:hueOff val="6533927"/>
            <a:satOff val="-27185"/>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B28F9ADC-AFC8-4912-BA3A-94496C83E73A}">
      <dsp:nvSpPr>
        <dsp:cNvPr id="0" name=""/>
        <dsp:cNvSpPr/>
      </dsp:nvSpPr>
      <dsp:spPr>
        <a:xfrm>
          <a:off x="1477823" y="1431160"/>
          <a:ext cx="3813469" cy="714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4610" rIns="0" bIns="54610" numCol="1" spcCol="1270" anchor="ctr" anchorCtr="0">
          <a:noAutofit/>
        </a:bodyPr>
        <a:lstStyle/>
        <a:p>
          <a:pPr marL="0" lvl="0" indent="0" algn="l" defTabSz="1911350">
            <a:lnSpc>
              <a:spcPct val="90000"/>
            </a:lnSpc>
            <a:spcBef>
              <a:spcPct val="0"/>
            </a:spcBef>
            <a:spcAft>
              <a:spcPct val="35000"/>
            </a:spcAft>
            <a:buNone/>
          </a:pPr>
          <a:r>
            <a:rPr lang="en-IN" sz="4300" kern="1200"/>
            <a:t>City</a:t>
          </a:r>
        </a:p>
      </dsp:txBody>
      <dsp:txXfrm>
        <a:off x="1477823" y="1431160"/>
        <a:ext cx="3813469" cy="714753"/>
      </dsp:txXfrm>
    </dsp:sp>
    <dsp:sp modelId="{EB8AB64C-DA29-4BC5-B5AE-B6BCEF651EB9}">
      <dsp:nvSpPr>
        <dsp:cNvPr id="0" name=""/>
        <dsp:cNvSpPr/>
      </dsp:nvSpPr>
      <dsp:spPr>
        <a:xfrm>
          <a:off x="1120447" y="2145914"/>
          <a:ext cx="714753" cy="714753"/>
        </a:xfrm>
        <a:prstGeom prst="ellipse">
          <a:avLst/>
        </a:prstGeom>
        <a:solidFill>
          <a:schemeClr val="accent4">
            <a:alpha val="50000"/>
            <a:hueOff val="9800891"/>
            <a:satOff val="-40777"/>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F6D4D7F3-0017-4F62-AA58-C260ECA98B11}">
      <dsp:nvSpPr>
        <dsp:cNvPr id="0" name=""/>
        <dsp:cNvSpPr/>
      </dsp:nvSpPr>
      <dsp:spPr>
        <a:xfrm>
          <a:off x="1477823" y="2145914"/>
          <a:ext cx="3813469" cy="714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4610" rIns="0" bIns="54610" numCol="1" spcCol="1270" anchor="ctr" anchorCtr="0">
          <a:noAutofit/>
        </a:bodyPr>
        <a:lstStyle/>
        <a:p>
          <a:pPr marL="0" lvl="0" indent="0" algn="l" defTabSz="1911350">
            <a:lnSpc>
              <a:spcPct val="90000"/>
            </a:lnSpc>
            <a:spcBef>
              <a:spcPct val="0"/>
            </a:spcBef>
            <a:spcAft>
              <a:spcPct val="35000"/>
            </a:spcAft>
            <a:buNone/>
          </a:pPr>
          <a:r>
            <a:rPr lang="en-IN" sz="4300" kern="1200"/>
            <a:t>Street</a:t>
          </a:r>
        </a:p>
      </dsp:txBody>
      <dsp:txXfrm>
        <a:off x="1477823" y="2145914"/>
        <a:ext cx="3813469" cy="71475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79A068-3A57-4EDA-B263-E94E5A39EA37}">
      <dsp:nvSpPr>
        <dsp:cNvPr id="0" name=""/>
        <dsp:cNvSpPr/>
      </dsp:nvSpPr>
      <dsp:spPr>
        <a:xfrm>
          <a:off x="518431" y="1340"/>
          <a:ext cx="714909" cy="714909"/>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E86C06D4-70F7-45F5-87F3-A1966B8C7489}">
      <dsp:nvSpPr>
        <dsp:cNvPr id="0" name=""/>
        <dsp:cNvSpPr/>
      </dsp:nvSpPr>
      <dsp:spPr>
        <a:xfrm>
          <a:off x="875886" y="1340"/>
          <a:ext cx="3814305" cy="714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4610" rIns="0" bIns="54610" numCol="1" spcCol="1270" anchor="ctr" anchorCtr="0">
          <a:noAutofit/>
        </a:bodyPr>
        <a:lstStyle/>
        <a:p>
          <a:pPr marL="0" lvl="0" indent="0" algn="l" defTabSz="1911350">
            <a:lnSpc>
              <a:spcPct val="90000"/>
            </a:lnSpc>
            <a:spcBef>
              <a:spcPct val="0"/>
            </a:spcBef>
            <a:spcAft>
              <a:spcPct val="35000"/>
            </a:spcAft>
            <a:buNone/>
          </a:pPr>
          <a:r>
            <a:rPr lang="en-IN" sz="4300" kern="1200"/>
            <a:t>Year</a:t>
          </a:r>
        </a:p>
      </dsp:txBody>
      <dsp:txXfrm>
        <a:off x="875886" y="1340"/>
        <a:ext cx="3814305" cy="714909"/>
      </dsp:txXfrm>
    </dsp:sp>
    <dsp:sp modelId="{375B2BDC-B5E9-4581-9B83-F2226B8A6FEF}">
      <dsp:nvSpPr>
        <dsp:cNvPr id="0" name=""/>
        <dsp:cNvSpPr/>
      </dsp:nvSpPr>
      <dsp:spPr>
        <a:xfrm>
          <a:off x="518431" y="716250"/>
          <a:ext cx="714909" cy="714909"/>
        </a:xfrm>
        <a:prstGeom prst="ellipse">
          <a:avLst/>
        </a:prstGeom>
        <a:solidFill>
          <a:schemeClr val="accent3">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58E615D6-0187-483E-964B-F6DD7A211663}">
      <dsp:nvSpPr>
        <dsp:cNvPr id="0" name=""/>
        <dsp:cNvSpPr/>
      </dsp:nvSpPr>
      <dsp:spPr>
        <a:xfrm>
          <a:off x="875886" y="716250"/>
          <a:ext cx="3814305" cy="714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4610" rIns="0" bIns="54610" numCol="1" spcCol="1270" anchor="ctr" anchorCtr="0">
          <a:noAutofit/>
        </a:bodyPr>
        <a:lstStyle/>
        <a:p>
          <a:pPr marL="0" lvl="0" indent="0" algn="l" defTabSz="1911350">
            <a:lnSpc>
              <a:spcPct val="90000"/>
            </a:lnSpc>
            <a:spcBef>
              <a:spcPct val="0"/>
            </a:spcBef>
            <a:spcAft>
              <a:spcPct val="35000"/>
            </a:spcAft>
            <a:buNone/>
          </a:pPr>
          <a:r>
            <a:rPr lang="en-IN" sz="4300" kern="1200"/>
            <a:t>Quarter</a:t>
          </a:r>
        </a:p>
      </dsp:txBody>
      <dsp:txXfrm>
        <a:off x="875886" y="716250"/>
        <a:ext cx="3814305" cy="714909"/>
      </dsp:txXfrm>
    </dsp:sp>
    <dsp:sp modelId="{BCCF328A-1E31-41B4-9523-5C608DA72F69}">
      <dsp:nvSpPr>
        <dsp:cNvPr id="0" name=""/>
        <dsp:cNvSpPr/>
      </dsp:nvSpPr>
      <dsp:spPr>
        <a:xfrm>
          <a:off x="518431" y="1431160"/>
          <a:ext cx="714909" cy="714909"/>
        </a:xfrm>
        <a:prstGeom prst="ellipse">
          <a:avLst/>
        </a:prstGeom>
        <a:solidFill>
          <a:schemeClr val="accent4">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B4266BB5-58D9-4862-AA9B-22B7D1CAE1C7}">
      <dsp:nvSpPr>
        <dsp:cNvPr id="0" name=""/>
        <dsp:cNvSpPr/>
      </dsp:nvSpPr>
      <dsp:spPr>
        <a:xfrm>
          <a:off x="875886" y="1431160"/>
          <a:ext cx="3814305" cy="714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4610" rIns="0" bIns="54610" numCol="1" spcCol="1270" anchor="ctr" anchorCtr="0">
          <a:noAutofit/>
        </a:bodyPr>
        <a:lstStyle/>
        <a:p>
          <a:pPr marL="0" lvl="0" indent="0" algn="l" defTabSz="1911350">
            <a:lnSpc>
              <a:spcPct val="90000"/>
            </a:lnSpc>
            <a:spcBef>
              <a:spcPct val="0"/>
            </a:spcBef>
            <a:spcAft>
              <a:spcPct val="35000"/>
            </a:spcAft>
            <a:buNone/>
          </a:pPr>
          <a:r>
            <a:rPr lang="en-IN" sz="4300" kern="1200"/>
            <a:t>Month</a:t>
          </a:r>
        </a:p>
      </dsp:txBody>
      <dsp:txXfrm>
        <a:off x="875886" y="1431160"/>
        <a:ext cx="3814305" cy="714909"/>
      </dsp:txXfrm>
    </dsp:sp>
    <dsp:sp modelId="{D5F2F4B8-9DFC-4941-9810-A3B476460E7E}">
      <dsp:nvSpPr>
        <dsp:cNvPr id="0" name=""/>
        <dsp:cNvSpPr/>
      </dsp:nvSpPr>
      <dsp:spPr>
        <a:xfrm>
          <a:off x="518431" y="2146070"/>
          <a:ext cx="714909" cy="714909"/>
        </a:xfrm>
        <a:prstGeom prst="ellipse">
          <a:avLst/>
        </a:prstGeom>
        <a:solidFill>
          <a:schemeClr val="accent5">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43A923F0-FA38-413B-B8CC-82D7142AC61C}">
      <dsp:nvSpPr>
        <dsp:cNvPr id="0" name=""/>
        <dsp:cNvSpPr/>
      </dsp:nvSpPr>
      <dsp:spPr>
        <a:xfrm>
          <a:off x="875886" y="2146070"/>
          <a:ext cx="3814305" cy="714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54610" rIns="0" bIns="54610" numCol="1" spcCol="1270" anchor="ctr" anchorCtr="0">
          <a:noAutofit/>
        </a:bodyPr>
        <a:lstStyle/>
        <a:p>
          <a:pPr marL="0" lvl="0" indent="0" algn="l" defTabSz="1911350">
            <a:lnSpc>
              <a:spcPct val="90000"/>
            </a:lnSpc>
            <a:spcBef>
              <a:spcPct val="0"/>
            </a:spcBef>
            <a:spcAft>
              <a:spcPct val="35000"/>
            </a:spcAft>
            <a:buNone/>
          </a:pPr>
          <a:r>
            <a:rPr lang="en-IN" sz="4300" kern="1200"/>
            <a:t>Day</a:t>
          </a:r>
        </a:p>
      </dsp:txBody>
      <dsp:txXfrm>
        <a:off x="875886" y="2146070"/>
        <a:ext cx="3814305" cy="714909"/>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0AE2F-3547-498B-B1D0-CAF45ED0953C}">
      <dsp:nvSpPr>
        <dsp:cNvPr id="0" name=""/>
        <dsp:cNvSpPr/>
      </dsp:nvSpPr>
      <dsp:spPr>
        <a:xfrm>
          <a:off x="3157469" y="-40127"/>
          <a:ext cx="5877060" cy="5877060"/>
        </a:xfrm>
        <a:prstGeom prst="circularArrow">
          <a:avLst>
            <a:gd name="adj1" fmla="val 5544"/>
            <a:gd name="adj2" fmla="val 330680"/>
            <a:gd name="adj3" fmla="val 13721938"/>
            <a:gd name="adj4" fmla="val 17418909"/>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A02C41-D789-4B68-ABEB-823CFB002EB4}">
      <dsp:nvSpPr>
        <dsp:cNvPr id="0" name=""/>
        <dsp:cNvSpPr/>
      </dsp:nvSpPr>
      <dsp:spPr>
        <a:xfrm>
          <a:off x="4688085" y="955"/>
          <a:ext cx="2815827" cy="140791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Power Bl Desktop &gt; Fields</a:t>
          </a:r>
        </a:p>
      </dsp:txBody>
      <dsp:txXfrm>
        <a:off x="4756814" y="69684"/>
        <a:ext cx="2678369" cy="1270455"/>
      </dsp:txXfrm>
    </dsp:sp>
    <dsp:sp modelId="{9BF84E48-F811-4AB6-8D4F-D5A1B11887DA}">
      <dsp:nvSpPr>
        <dsp:cNvPr id="0" name=""/>
        <dsp:cNvSpPr/>
      </dsp:nvSpPr>
      <dsp:spPr>
        <a:xfrm>
          <a:off x="7071632" y="1732703"/>
          <a:ext cx="2815827" cy="140791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Select a column and create a hierarchy</a:t>
          </a:r>
        </a:p>
      </dsp:txBody>
      <dsp:txXfrm>
        <a:off x="7140361" y="1801432"/>
        <a:ext cx="2678369" cy="1270455"/>
      </dsp:txXfrm>
    </dsp:sp>
    <dsp:sp modelId="{9B1615BB-36C9-4FFE-93C2-94CCBE2C8DD5}">
      <dsp:nvSpPr>
        <dsp:cNvPr id="0" name=""/>
        <dsp:cNvSpPr/>
      </dsp:nvSpPr>
      <dsp:spPr>
        <a:xfrm>
          <a:off x="6161198" y="4534730"/>
          <a:ext cx="2815827" cy="1407913"/>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Right-click to specify the new name</a:t>
          </a:r>
        </a:p>
      </dsp:txBody>
      <dsp:txXfrm>
        <a:off x="6229927" y="4603459"/>
        <a:ext cx="2678369" cy="1270455"/>
      </dsp:txXfrm>
    </dsp:sp>
    <dsp:sp modelId="{F619B2A4-CDCD-407C-8DC7-F9F3238AE0ED}">
      <dsp:nvSpPr>
        <dsp:cNvPr id="0" name=""/>
        <dsp:cNvSpPr/>
      </dsp:nvSpPr>
      <dsp:spPr>
        <a:xfrm>
          <a:off x="3214972" y="4534730"/>
          <a:ext cx="2815827" cy="140791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Click on the ellipsis of another column to add to the hierarchy</a:t>
          </a:r>
        </a:p>
      </dsp:txBody>
      <dsp:txXfrm>
        <a:off x="3283701" y="4603459"/>
        <a:ext cx="2678369" cy="1270455"/>
      </dsp:txXfrm>
    </dsp:sp>
    <dsp:sp modelId="{EC254ECF-09A2-4504-856D-105BEAF8598E}">
      <dsp:nvSpPr>
        <dsp:cNvPr id="0" name=""/>
        <dsp:cNvSpPr/>
      </dsp:nvSpPr>
      <dsp:spPr>
        <a:xfrm>
          <a:off x="2304538" y="1732703"/>
          <a:ext cx="2815827" cy="1407913"/>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Repeat to add multiple columns; we can also move, delete, &amp; rename</a:t>
          </a:r>
        </a:p>
      </dsp:txBody>
      <dsp:txXfrm>
        <a:off x="2373267" y="1801432"/>
        <a:ext cx="2678369" cy="12704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C746BA-B46E-4CE0-86F9-E99DED160D89}">
      <dsp:nvSpPr>
        <dsp:cNvPr id="0" name=""/>
        <dsp:cNvSpPr/>
      </dsp:nvSpPr>
      <dsp:spPr>
        <a:xfrm>
          <a:off x="5205461" y="4015"/>
          <a:ext cx="1604613" cy="104299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a:t>Sorting</a:t>
          </a:r>
        </a:p>
      </dsp:txBody>
      <dsp:txXfrm>
        <a:off x="5256376" y="54930"/>
        <a:ext cx="1502783" cy="941169"/>
      </dsp:txXfrm>
    </dsp:sp>
    <dsp:sp modelId="{2FD1A66E-A2DA-4A4B-BDAC-FB88A74647A1}">
      <dsp:nvSpPr>
        <dsp:cNvPr id="0" name=""/>
        <dsp:cNvSpPr/>
      </dsp:nvSpPr>
      <dsp:spPr>
        <a:xfrm>
          <a:off x="3552247" y="525515"/>
          <a:ext cx="4911041" cy="4911041"/>
        </a:xfrm>
        <a:custGeom>
          <a:avLst/>
          <a:gdLst/>
          <a:ahLst/>
          <a:cxnLst/>
          <a:rect l="0" t="0" r="0" b="0"/>
          <a:pathLst>
            <a:path>
              <a:moveTo>
                <a:pt x="3268063" y="138333"/>
              </a:moveTo>
              <a:arcTo wR="2455520" hR="2455520" stAng="17359421" swAng="1499679"/>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A835950-2982-418F-97BC-50D06CB02694}">
      <dsp:nvSpPr>
        <dsp:cNvPr id="0" name=""/>
        <dsp:cNvSpPr/>
      </dsp:nvSpPr>
      <dsp:spPr>
        <a:xfrm>
          <a:off x="7332004" y="1231776"/>
          <a:ext cx="1604613" cy="104299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Adding Columns &amp; Indexes</a:t>
          </a:r>
        </a:p>
      </dsp:txBody>
      <dsp:txXfrm>
        <a:off x="7382919" y="1282691"/>
        <a:ext cx="1502783" cy="941169"/>
      </dsp:txXfrm>
    </dsp:sp>
    <dsp:sp modelId="{82A05EDC-BD3A-4BBA-99DF-391034CE74D9}">
      <dsp:nvSpPr>
        <dsp:cNvPr id="0" name=""/>
        <dsp:cNvSpPr/>
      </dsp:nvSpPr>
      <dsp:spPr>
        <a:xfrm>
          <a:off x="3552247" y="525515"/>
          <a:ext cx="4911041" cy="4911041"/>
        </a:xfrm>
        <a:custGeom>
          <a:avLst/>
          <a:gdLst/>
          <a:ahLst/>
          <a:cxnLst/>
          <a:rect l="0" t="0" r="0" b="0"/>
          <a:pathLst>
            <a:path>
              <a:moveTo>
                <a:pt x="4811304" y="1762799"/>
              </a:moveTo>
              <a:arcTo wR="2455520" hR="2455520" stAng="20616838" swAng="1966323"/>
            </a:path>
          </a:pathLst>
        </a:custGeom>
        <a:noFill/>
        <a:ln w="6350" cap="flat" cmpd="sng" algn="ctr">
          <a:solidFill>
            <a:schemeClr val="accent3">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7960319-6100-494A-926A-92CE9696E9C6}">
      <dsp:nvSpPr>
        <dsp:cNvPr id="0" name=""/>
        <dsp:cNvSpPr/>
      </dsp:nvSpPr>
      <dsp:spPr>
        <a:xfrm>
          <a:off x="7332004" y="3687296"/>
          <a:ext cx="1604613" cy="104299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Date &amp; Time Functions</a:t>
          </a:r>
        </a:p>
      </dsp:txBody>
      <dsp:txXfrm>
        <a:off x="7382919" y="3738211"/>
        <a:ext cx="1502783" cy="941169"/>
      </dsp:txXfrm>
    </dsp:sp>
    <dsp:sp modelId="{680A1BE8-F3E7-4E72-966C-3A51D7C4DC83}">
      <dsp:nvSpPr>
        <dsp:cNvPr id="0" name=""/>
        <dsp:cNvSpPr/>
      </dsp:nvSpPr>
      <dsp:spPr>
        <a:xfrm>
          <a:off x="3552247" y="525515"/>
          <a:ext cx="4911041" cy="4911041"/>
        </a:xfrm>
        <a:custGeom>
          <a:avLst/>
          <a:gdLst/>
          <a:ahLst/>
          <a:cxnLst/>
          <a:rect l="0" t="0" r="0" b="0"/>
          <a:pathLst>
            <a:path>
              <a:moveTo>
                <a:pt x="4171056" y="4212369"/>
              </a:moveTo>
              <a:arcTo wR="2455520" hR="2455520" stAng="2740900" swAng="1499679"/>
            </a:path>
          </a:pathLst>
        </a:custGeom>
        <a:noFill/>
        <a:ln w="6350" cap="flat" cmpd="sng" algn="ctr">
          <a:solidFill>
            <a:schemeClr val="accent4">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86190253-D6E5-4918-86B0-0770719AF8D1}">
      <dsp:nvSpPr>
        <dsp:cNvPr id="0" name=""/>
        <dsp:cNvSpPr/>
      </dsp:nvSpPr>
      <dsp:spPr>
        <a:xfrm>
          <a:off x="5205461" y="4915057"/>
          <a:ext cx="1604613" cy="104299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Removing Columns &amp; Rows</a:t>
          </a:r>
        </a:p>
      </dsp:txBody>
      <dsp:txXfrm>
        <a:off x="5256376" y="4965972"/>
        <a:ext cx="1502783" cy="941169"/>
      </dsp:txXfrm>
    </dsp:sp>
    <dsp:sp modelId="{2BAC722D-ED1A-4038-ABC4-577D6DF27968}">
      <dsp:nvSpPr>
        <dsp:cNvPr id="0" name=""/>
        <dsp:cNvSpPr/>
      </dsp:nvSpPr>
      <dsp:spPr>
        <a:xfrm>
          <a:off x="3552247" y="525515"/>
          <a:ext cx="4911041" cy="4911041"/>
        </a:xfrm>
        <a:custGeom>
          <a:avLst/>
          <a:gdLst/>
          <a:ahLst/>
          <a:cxnLst/>
          <a:rect l="0" t="0" r="0" b="0"/>
          <a:pathLst>
            <a:path>
              <a:moveTo>
                <a:pt x="1642977" y="4772707"/>
              </a:moveTo>
              <a:arcTo wR="2455520" hR="2455520" stAng="6559421" swAng="1499679"/>
            </a:path>
          </a:pathLst>
        </a:custGeom>
        <a:noFill/>
        <a:ln w="6350" cap="flat" cmpd="sng" algn="ctr">
          <a:solidFill>
            <a:schemeClr val="accent5">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1371E6B-FD95-4D8D-9704-44E93DE56F72}">
      <dsp:nvSpPr>
        <dsp:cNvPr id="0" name=""/>
        <dsp:cNvSpPr/>
      </dsp:nvSpPr>
      <dsp:spPr>
        <a:xfrm>
          <a:off x="3078918" y="3687296"/>
          <a:ext cx="1604613" cy="1042999"/>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Removing Columns</a:t>
          </a:r>
        </a:p>
      </dsp:txBody>
      <dsp:txXfrm>
        <a:off x="3129833" y="3738211"/>
        <a:ext cx="1502783" cy="941169"/>
      </dsp:txXfrm>
    </dsp:sp>
    <dsp:sp modelId="{C4BFF5AE-91F6-4975-9E48-D107934B1C3D}">
      <dsp:nvSpPr>
        <dsp:cNvPr id="0" name=""/>
        <dsp:cNvSpPr/>
      </dsp:nvSpPr>
      <dsp:spPr>
        <a:xfrm>
          <a:off x="3552247" y="525515"/>
          <a:ext cx="4911041" cy="4911041"/>
        </a:xfrm>
        <a:custGeom>
          <a:avLst/>
          <a:gdLst/>
          <a:ahLst/>
          <a:cxnLst/>
          <a:rect l="0" t="0" r="0" b="0"/>
          <a:pathLst>
            <a:path>
              <a:moveTo>
                <a:pt x="99736" y="3148241"/>
              </a:moveTo>
              <a:arcTo wR="2455520" hR="2455520" stAng="9816838" swAng="1966323"/>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BBC6284-EB68-4753-BC4D-A82127A2695F}">
      <dsp:nvSpPr>
        <dsp:cNvPr id="0" name=""/>
        <dsp:cNvSpPr/>
      </dsp:nvSpPr>
      <dsp:spPr>
        <a:xfrm>
          <a:off x="3078918" y="1231776"/>
          <a:ext cx="1604613" cy="104299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Data Types</a:t>
          </a:r>
        </a:p>
      </dsp:txBody>
      <dsp:txXfrm>
        <a:off x="3129833" y="1282691"/>
        <a:ext cx="1502783" cy="941169"/>
      </dsp:txXfrm>
    </dsp:sp>
    <dsp:sp modelId="{FF51ECC9-5F40-40BF-B620-76E9D7A971F8}">
      <dsp:nvSpPr>
        <dsp:cNvPr id="0" name=""/>
        <dsp:cNvSpPr/>
      </dsp:nvSpPr>
      <dsp:spPr>
        <a:xfrm>
          <a:off x="3552247" y="525515"/>
          <a:ext cx="4911041" cy="4911041"/>
        </a:xfrm>
        <a:custGeom>
          <a:avLst/>
          <a:gdLst/>
          <a:ahLst/>
          <a:cxnLst/>
          <a:rect l="0" t="0" r="0" b="0"/>
          <a:pathLst>
            <a:path>
              <a:moveTo>
                <a:pt x="739985" y="698671"/>
              </a:moveTo>
              <a:arcTo wR="2455520" hR="2455520" stAng="13540900" swAng="1499679"/>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8FAE22-E85A-4E79-BF24-BB13D367AFD7}">
      <dsp:nvSpPr>
        <dsp:cNvPr id="0" name=""/>
        <dsp:cNvSpPr/>
      </dsp:nvSpPr>
      <dsp:spPr>
        <a:xfrm>
          <a:off x="6176210" y="1284119"/>
          <a:ext cx="3106237" cy="539098"/>
        </a:xfrm>
        <a:custGeom>
          <a:avLst/>
          <a:gdLst/>
          <a:ahLst/>
          <a:cxnLst/>
          <a:rect l="0" t="0" r="0" b="0"/>
          <a:pathLst>
            <a:path>
              <a:moveTo>
                <a:pt x="0" y="0"/>
              </a:moveTo>
              <a:lnTo>
                <a:pt x="0" y="269549"/>
              </a:lnTo>
              <a:lnTo>
                <a:pt x="3106237" y="269549"/>
              </a:lnTo>
              <a:lnTo>
                <a:pt x="3106237" y="53909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FFBD9B-EDCF-4EFE-9195-EF0226E1501A}">
      <dsp:nvSpPr>
        <dsp:cNvPr id="0" name=""/>
        <dsp:cNvSpPr/>
      </dsp:nvSpPr>
      <dsp:spPr>
        <a:xfrm>
          <a:off x="6130490" y="1284119"/>
          <a:ext cx="91440" cy="539098"/>
        </a:xfrm>
        <a:custGeom>
          <a:avLst/>
          <a:gdLst/>
          <a:ahLst/>
          <a:cxnLst/>
          <a:rect l="0" t="0" r="0" b="0"/>
          <a:pathLst>
            <a:path>
              <a:moveTo>
                <a:pt x="45720" y="0"/>
              </a:moveTo>
              <a:lnTo>
                <a:pt x="45720" y="53909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7CF41D-0C91-43DE-A5AA-164641021A99}">
      <dsp:nvSpPr>
        <dsp:cNvPr id="0" name=""/>
        <dsp:cNvSpPr/>
      </dsp:nvSpPr>
      <dsp:spPr>
        <a:xfrm>
          <a:off x="3069972" y="1284119"/>
          <a:ext cx="3106237" cy="539098"/>
        </a:xfrm>
        <a:custGeom>
          <a:avLst/>
          <a:gdLst/>
          <a:ahLst/>
          <a:cxnLst/>
          <a:rect l="0" t="0" r="0" b="0"/>
          <a:pathLst>
            <a:path>
              <a:moveTo>
                <a:pt x="3106237" y="0"/>
              </a:moveTo>
              <a:lnTo>
                <a:pt x="3106237" y="269549"/>
              </a:lnTo>
              <a:lnTo>
                <a:pt x="0" y="269549"/>
              </a:lnTo>
              <a:lnTo>
                <a:pt x="0" y="53909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ADF4F6-2B70-40B5-82CE-1E2D85BFB16B}">
      <dsp:nvSpPr>
        <dsp:cNvPr id="0" name=""/>
        <dsp:cNvSpPr/>
      </dsp:nvSpPr>
      <dsp:spPr>
        <a:xfrm>
          <a:off x="4892640" y="550"/>
          <a:ext cx="2567138" cy="128356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Data Formatting</a:t>
          </a:r>
        </a:p>
      </dsp:txBody>
      <dsp:txXfrm>
        <a:off x="4892640" y="550"/>
        <a:ext cx="2567138" cy="1283569"/>
      </dsp:txXfrm>
    </dsp:sp>
    <dsp:sp modelId="{108E4A50-27E3-42D6-8AE3-F12F546AE654}">
      <dsp:nvSpPr>
        <dsp:cNvPr id="0" name=""/>
        <dsp:cNvSpPr/>
      </dsp:nvSpPr>
      <dsp:spPr>
        <a:xfrm>
          <a:off x="1786403" y="1823218"/>
          <a:ext cx="2567138" cy="128356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General Formatting</a:t>
          </a:r>
        </a:p>
      </dsp:txBody>
      <dsp:txXfrm>
        <a:off x="1786403" y="1823218"/>
        <a:ext cx="2567138" cy="1283569"/>
      </dsp:txXfrm>
    </dsp:sp>
    <dsp:sp modelId="{A5ADA054-C43A-443D-A6DD-3A2E657F2A49}">
      <dsp:nvSpPr>
        <dsp:cNvPr id="0" name=""/>
        <dsp:cNvSpPr/>
      </dsp:nvSpPr>
      <dsp:spPr>
        <a:xfrm>
          <a:off x="4892640" y="1823218"/>
          <a:ext cx="2567138" cy="128356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Text Formatting</a:t>
          </a:r>
        </a:p>
      </dsp:txBody>
      <dsp:txXfrm>
        <a:off x="4892640" y="1823218"/>
        <a:ext cx="2567138" cy="1283569"/>
      </dsp:txXfrm>
    </dsp:sp>
    <dsp:sp modelId="{EACBFD63-DC4E-42E1-BC9D-B8351AE93D5C}">
      <dsp:nvSpPr>
        <dsp:cNvPr id="0" name=""/>
        <dsp:cNvSpPr/>
      </dsp:nvSpPr>
      <dsp:spPr>
        <a:xfrm>
          <a:off x="7998878" y="1823218"/>
          <a:ext cx="2567138" cy="128356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t>Number Formatting</a:t>
          </a:r>
        </a:p>
      </dsp:txBody>
      <dsp:txXfrm>
        <a:off x="7998878" y="1823218"/>
        <a:ext cx="2567138" cy="12835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408C75-6D2E-4662-BAB8-57A6BEA8E4F6}">
      <dsp:nvSpPr>
        <dsp:cNvPr id="0" name=""/>
        <dsp:cNvSpPr/>
      </dsp:nvSpPr>
      <dsp:spPr>
        <a:xfrm>
          <a:off x="2289869" y="2799347"/>
          <a:ext cx="457481" cy="983586"/>
        </a:xfrm>
        <a:custGeom>
          <a:avLst/>
          <a:gdLst/>
          <a:ahLst/>
          <a:cxnLst/>
          <a:rect l="0" t="0" r="0" b="0"/>
          <a:pathLst>
            <a:path>
              <a:moveTo>
                <a:pt x="0" y="0"/>
              </a:moveTo>
              <a:lnTo>
                <a:pt x="228740" y="0"/>
              </a:lnTo>
              <a:lnTo>
                <a:pt x="228740" y="983586"/>
              </a:lnTo>
              <a:lnTo>
                <a:pt x="457481" y="98358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55CF9C-7A0F-4FC6-8FE7-2557083A9C64}">
      <dsp:nvSpPr>
        <dsp:cNvPr id="0" name=""/>
        <dsp:cNvSpPr/>
      </dsp:nvSpPr>
      <dsp:spPr>
        <a:xfrm>
          <a:off x="2289869" y="2753627"/>
          <a:ext cx="457481" cy="91440"/>
        </a:xfrm>
        <a:custGeom>
          <a:avLst/>
          <a:gdLst/>
          <a:ahLst/>
          <a:cxnLst/>
          <a:rect l="0" t="0" r="0" b="0"/>
          <a:pathLst>
            <a:path>
              <a:moveTo>
                <a:pt x="0" y="45720"/>
              </a:moveTo>
              <a:lnTo>
                <a:pt x="457481" y="457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BC9505-3BF1-428D-9275-BDA6364A5469}">
      <dsp:nvSpPr>
        <dsp:cNvPr id="0" name=""/>
        <dsp:cNvSpPr/>
      </dsp:nvSpPr>
      <dsp:spPr>
        <a:xfrm>
          <a:off x="2289869" y="1815760"/>
          <a:ext cx="457481" cy="983586"/>
        </a:xfrm>
        <a:custGeom>
          <a:avLst/>
          <a:gdLst/>
          <a:ahLst/>
          <a:cxnLst/>
          <a:rect l="0" t="0" r="0" b="0"/>
          <a:pathLst>
            <a:path>
              <a:moveTo>
                <a:pt x="0" y="983586"/>
              </a:moveTo>
              <a:lnTo>
                <a:pt x="228740" y="983586"/>
              </a:lnTo>
              <a:lnTo>
                <a:pt x="228740" y="0"/>
              </a:lnTo>
              <a:lnTo>
                <a:pt x="457481"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BA70AE-C1F1-4D82-B201-E554C8FC8B1F}">
      <dsp:nvSpPr>
        <dsp:cNvPr id="0" name=""/>
        <dsp:cNvSpPr/>
      </dsp:nvSpPr>
      <dsp:spPr>
        <a:xfrm>
          <a:off x="2459" y="2450517"/>
          <a:ext cx="2287409" cy="6976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Data Formatting</a:t>
          </a:r>
        </a:p>
      </dsp:txBody>
      <dsp:txXfrm>
        <a:off x="2459" y="2450517"/>
        <a:ext cx="2287409" cy="697659"/>
      </dsp:txXfrm>
    </dsp:sp>
    <dsp:sp modelId="{744741FB-E9DD-48C6-AE23-2B3797483F88}">
      <dsp:nvSpPr>
        <dsp:cNvPr id="0" name=""/>
        <dsp:cNvSpPr/>
      </dsp:nvSpPr>
      <dsp:spPr>
        <a:xfrm>
          <a:off x="2747350" y="1466930"/>
          <a:ext cx="2287409" cy="697659"/>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a:t>General Formatting</a:t>
          </a:r>
        </a:p>
      </dsp:txBody>
      <dsp:txXfrm>
        <a:off x="2747350" y="1466930"/>
        <a:ext cx="2287409" cy="697659"/>
      </dsp:txXfrm>
    </dsp:sp>
    <dsp:sp modelId="{2E454D89-01A8-4817-840B-CC60EA5DA00C}">
      <dsp:nvSpPr>
        <dsp:cNvPr id="0" name=""/>
        <dsp:cNvSpPr/>
      </dsp:nvSpPr>
      <dsp:spPr>
        <a:xfrm>
          <a:off x="2747350" y="2450517"/>
          <a:ext cx="2287409" cy="69765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Text Formatting</a:t>
          </a:r>
        </a:p>
      </dsp:txBody>
      <dsp:txXfrm>
        <a:off x="2747350" y="2450517"/>
        <a:ext cx="2287409" cy="697659"/>
      </dsp:txXfrm>
    </dsp:sp>
    <dsp:sp modelId="{383DF773-3ACE-4197-B311-A12A89109F3C}">
      <dsp:nvSpPr>
        <dsp:cNvPr id="0" name=""/>
        <dsp:cNvSpPr/>
      </dsp:nvSpPr>
      <dsp:spPr>
        <a:xfrm>
          <a:off x="2747350" y="3434103"/>
          <a:ext cx="2287409" cy="69765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Number Formatting</a:t>
          </a:r>
        </a:p>
      </dsp:txBody>
      <dsp:txXfrm>
        <a:off x="2747350" y="3434103"/>
        <a:ext cx="2287409" cy="6976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408C75-6D2E-4662-BAB8-57A6BEA8E4F6}">
      <dsp:nvSpPr>
        <dsp:cNvPr id="0" name=""/>
        <dsp:cNvSpPr/>
      </dsp:nvSpPr>
      <dsp:spPr>
        <a:xfrm>
          <a:off x="2289869" y="2799347"/>
          <a:ext cx="457481" cy="983586"/>
        </a:xfrm>
        <a:custGeom>
          <a:avLst/>
          <a:gdLst/>
          <a:ahLst/>
          <a:cxnLst/>
          <a:rect l="0" t="0" r="0" b="0"/>
          <a:pathLst>
            <a:path>
              <a:moveTo>
                <a:pt x="0" y="0"/>
              </a:moveTo>
              <a:lnTo>
                <a:pt x="228740" y="0"/>
              </a:lnTo>
              <a:lnTo>
                <a:pt x="228740" y="983586"/>
              </a:lnTo>
              <a:lnTo>
                <a:pt x="457481" y="98358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55CF9C-7A0F-4FC6-8FE7-2557083A9C64}">
      <dsp:nvSpPr>
        <dsp:cNvPr id="0" name=""/>
        <dsp:cNvSpPr/>
      </dsp:nvSpPr>
      <dsp:spPr>
        <a:xfrm>
          <a:off x="2289869" y="2753627"/>
          <a:ext cx="457481" cy="91440"/>
        </a:xfrm>
        <a:custGeom>
          <a:avLst/>
          <a:gdLst/>
          <a:ahLst/>
          <a:cxnLst/>
          <a:rect l="0" t="0" r="0" b="0"/>
          <a:pathLst>
            <a:path>
              <a:moveTo>
                <a:pt x="0" y="45720"/>
              </a:moveTo>
              <a:lnTo>
                <a:pt x="457481" y="457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BC9505-3BF1-428D-9275-BDA6364A5469}">
      <dsp:nvSpPr>
        <dsp:cNvPr id="0" name=""/>
        <dsp:cNvSpPr/>
      </dsp:nvSpPr>
      <dsp:spPr>
        <a:xfrm>
          <a:off x="2289869" y="1815760"/>
          <a:ext cx="457481" cy="983586"/>
        </a:xfrm>
        <a:custGeom>
          <a:avLst/>
          <a:gdLst/>
          <a:ahLst/>
          <a:cxnLst/>
          <a:rect l="0" t="0" r="0" b="0"/>
          <a:pathLst>
            <a:path>
              <a:moveTo>
                <a:pt x="0" y="983586"/>
              </a:moveTo>
              <a:lnTo>
                <a:pt x="228740" y="983586"/>
              </a:lnTo>
              <a:lnTo>
                <a:pt x="228740" y="0"/>
              </a:lnTo>
              <a:lnTo>
                <a:pt x="457481"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BA70AE-C1F1-4D82-B201-E554C8FC8B1F}">
      <dsp:nvSpPr>
        <dsp:cNvPr id="0" name=""/>
        <dsp:cNvSpPr/>
      </dsp:nvSpPr>
      <dsp:spPr>
        <a:xfrm>
          <a:off x="2459" y="2450517"/>
          <a:ext cx="2287409" cy="6976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Data Formatting</a:t>
          </a:r>
        </a:p>
      </dsp:txBody>
      <dsp:txXfrm>
        <a:off x="2459" y="2450517"/>
        <a:ext cx="2287409" cy="697659"/>
      </dsp:txXfrm>
    </dsp:sp>
    <dsp:sp modelId="{744741FB-E9DD-48C6-AE23-2B3797483F88}">
      <dsp:nvSpPr>
        <dsp:cNvPr id="0" name=""/>
        <dsp:cNvSpPr/>
      </dsp:nvSpPr>
      <dsp:spPr>
        <a:xfrm>
          <a:off x="2747350" y="1466930"/>
          <a:ext cx="2287409" cy="697659"/>
        </a:xfrm>
        <a:prstGeom prst="rect">
          <a:avLst/>
        </a:prstGeom>
        <a:solidFill>
          <a:srgbClr val="ED7D31">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General Formatting</a:t>
          </a:r>
        </a:p>
      </dsp:txBody>
      <dsp:txXfrm>
        <a:off x="2747350" y="1466930"/>
        <a:ext cx="2287409" cy="697659"/>
      </dsp:txXfrm>
    </dsp:sp>
    <dsp:sp modelId="{2E454D89-01A8-4817-840B-CC60EA5DA00C}">
      <dsp:nvSpPr>
        <dsp:cNvPr id="0" name=""/>
        <dsp:cNvSpPr/>
      </dsp:nvSpPr>
      <dsp:spPr>
        <a:xfrm>
          <a:off x="2747350" y="2450517"/>
          <a:ext cx="2287409" cy="697659"/>
        </a:xfrm>
        <a:prstGeom prst="rect">
          <a:avLst/>
        </a:prstGeom>
        <a:solidFill>
          <a:srgbClr val="00B05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solidFill>
                <a:prstClr val="white"/>
              </a:solidFill>
              <a:latin typeface="Calibri" panose="020F0502020204030204"/>
              <a:ea typeface="+mn-ea"/>
              <a:cs typeface="+mn-cs"/>
            </a:rPr>
            <a:t>Text Formatting</a:t>
          </a:r>
        </a:p>
      </dsp:txBody>
      <dsp:txXfrm>
        <a:off x="2747350" y="2450517"/>
        <a:ext cx="2287409" cy="697659"/>
      </dsp:txXfrm>
    </dsp:sp>
    <dsp:sp modelId="{383DF773-3ACE-4197-B311-A12A89109F3C}">
      <dsp:nvSpPr>
        <dsp:cNvPr id="0" name=""/>
        <dsp:cNvSpPr/>
      </dsp:nvSpPr>
      <dsp:spPr>
        <a:xfrm>
          <a:off x="2747350" y="3434103"/>
          <a:ext cx="2287409" cy="69765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t>Number Formatting</a:t>
          </a:r>
        </a:p>
      </dsp:txBody>
      <dsp:txXfrm>
        <a:off x="2747350" y="3434103"/>
        <a:ext cx="2287409" cy="69765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408C75-6D2E-4662-BAB8-57A6BEA8E4F6}">
      <dsp:nvSpPr>
        <dsp:cNvPr id="0" name=""/>
        <dsp:cNvSpPr/>
      </dsp:nvSpPr>
      <dsp:spPr>
        <a:xfrm>
          <a:off x="2289869" y="2799347"/>
          <a:ext cx="457481" cy="983586"/>
        </a:xfrm>
        <a:custGeom>
          <a:avLst/>
          <a:gdLst/>
          <a:ahLst/>
          <a:cxnLst/>
          <a:rect l="0" t="0" r="0" b="0"/>
          <a:pathLst>
            <a:path>
              <a:moveTo>
                <a:pt x="0" y="0"/>
              </a:moveTo>
              <a:lnTo>
                <a:pt x="228740" y="0"/>
              </a:lnTo>
              <a:lnTo>
                <a:pt x="228740" y="983586"/>
              </a:lnTo>
              <a:lnTo>
                <a:pt x="457481" y="98358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55CF9C-7A0F-4FC6-8FE7-2557083A9C64}">
      <dsp:nvSpPr>
        <dsp:cNvPr id="0" name=""/>
        <dsp:cNvSpPr/>
      </dsp:nvSpPr>
      <dsp:spPr>
        <a:xfrm>
          <a:off x="2289869" y="2753627"/>
          <a:ext cx="457481" cy="91440"/>
        </a:xfrm>
        <a:custGeom>
          <a:avLst/>
          <a:gdLst/>
          <a:ahLst/>
          <a:cxnLst/>
          <a:rect l="0" t="0" r="0" b="0"/>
          <a:pathLst>
            <a:path>
              <a:moveTo>
                <a:pt x="0" y="45720"/>
              </a:moveTo>
              <a:lnTo>
                <a:pt x="457481" y="457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5BC9505-3BF1-428D-9275-BDA6364A5469}">
      <dsp:nvSpPr>
        <dsp:cNvPr id="0" name=""/>
        <dsp:cNvSpPr/>
      </dsp:nvSpPr>
      <dsp:spPr>
        <a:xfrm>
          <a:off x="2289869" y="1815760"/>
          <a:ext cx="457481" cy="983586"/>
        </a:xfrm>
        <a:custGeom>
          <a:avLst/>
          <a:gdLst/>
          <a:ahLst/>
          <a:cxnLst/>
          <a:rect l="0" t="0" r="0" b="0"/>
          <a:pathLst>
            <a:path>
              <a:moveTo>
                <a:pt x="0" y="983586"/>
              </a:moveTo>
              <a:lnTo>
                <a:pt x="228740" y="983586"/>
              </a:lnTo>
              <a:lnTo>
                <a:pt x="228740" y="0"/>
              </a:lnTo>
              <a:lnTo>
                <a:pt x="457481"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BA70AE-C1F1-4D82-B201-E554C8FC8B1F}">
      <dsp:nvSpPr>
        <dsp:cNvPr id="0" name=""/>
        <dsp:cNvSpPr/>
      </dsp:nvSpPr>
      <dsp:spPr>
        <a:xfrm>
          <a:off x="2459" y="2450517"/>
          <a:ext cx="2287409" cy="69765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IN" sz="2600" kern="1200" dirty="0"/>
            <a:t>Data Formatting</a:t>
          </a:r>
        </a:p>
      </dsp:txBody>
      <dsp:txXfrm>
        <a:off x="2459" y="2450517"/>
        <a:ext cx="2287409" cy="697659"/>
      </dsp:txXfrm>
    </dsp:sp>
    <dsp:sp modelId="{744741FB-E9DD-48C6-AE23-2B3797483F88}">
      <dsp:nvSpPr>
        <dsp:cNvPr id="0" name=""/>
        <dsp:cNvSpPr/>
      </dsp:nvSpPr>
      <dsp:spPr>
        <a:xfrm>
          <a:off x="2747350" y="1466930"/>
          <a:ext cx="2287409" cy="697659"/>
        </a:xfrm>
        <a:prstGeom prst="rect">
          <a:avLst/>
        </a:prstGeom>
        <a:solidFill>
          <a:srgbClr val="ED7D31">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a:solidFill>
                <a:prstClr val="white"/>
              </a:solidFill>
              <a:latin typeface="Calibri" panose="020F0502020204030204"/>
              <a:ea typeface="+mn-ea"/>
              <a:cs typeface="+mn-cs"/>
            </a:rPr>
            <a:t>General Formatting</a:t>
          </a:r>
        </a:p>
      </dsp:txBody>
      <dsp:txXfrm>
        <a:off x="2747350" y="1466930"/>
        <a:ext cx="2287409" cy="697659"/>
      </dsp:txXfrm>
    </dsp:sp>
    <dsp:sp modelId="{2E454D89-01A8-4817-840B-CC60EA5DA00C}">
      <dsp:nvSpPr>
        <dsp:cNvPr id="0" name=""/>
        <dsp:cNvSpPr/>
      </dsp:nvSpPr>
      <dsp:spPr>
        <a:xfrm>
          <a:off x="2747350" y="2450517"/>
          <a:ext cx="2287409" cy="697659"/>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IN" sz="2600" kern="1200" dirty="0"/>
            <a:t>Text Formatting</a:t>
          </a:r>
        </a:p>
      </dsp:txBody>
      <dsp:txXfrm>
        <a:off x="2747350" y="2450517"/>
        <a:ext cx="2287409" cy="697659"/>
      </dsp:txXfrm>
    </dsp:sp>
    <dsp:sp modelId="{383DF773-3ACE-4197-B311-A12A89109F3C}">
      <dsp:nvSpPr>
        <dsp:cNvPr id="0" name=""/>
        <dsp:cNvSpPr/>
      </dsp:nvSpPr>
      <dsp:spPr>
        <a:xfrm>
          <a:off x="2747350" y="3434103"/>
          <a:ext cx="2287409" cy="697659"/>
        </a:xfrm>
        <a:prstGeom prst="rect">
          <a:avLst/>
        </a:prstGeom>
        <a:solidFill>
          <a:srgbClr val="00B05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2300" kern="1200" dirty="0">
              <a:solidFill>
                <a:prstClr val="white"/>
              </a:solidFill>
              <a:latin typeface="Calibri" panose="020F0502020204030204"/>
              <a:ea typeface="+mn-ea"/>
              <a:cs typeface="+mn-cs"/>
            </a:rPr>
            <a:t>Number Formatting</a:t>
          </a:r>
        </a:p>
      </dsp:txBody>
      <dsp:txXfrm>
        <a:off x="2747350" y="3434103"/>
        <a:ext cx="2287409" cy="69765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B04C9E-2D81-4647-8D0C-2BCEF80DABD1}">
      <dsp:nvSpPr>
        <dsp:cNvPr id="0" name=""/>
        <dsp:cNvSpPr/>
      </dsp:nvSpPr>
      <dsp:spPr>
        <a:xfrm>
          <a:off x="-6342111" y="-970448"/>
          <a:ext cx="7551646" cy="7551646"/>
        </a:xfrm>
        <a:prstGeom prst="blockArc">
          <a:avLst>
            <a:gd name="adj1" fmla="val 18900000"/>
            <a:gd name="adj2" fmla="val 2700000"/>
            <a:gd name="adj3" fmla="val 286"/>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B4540D-AF99-4E78-83C6-F7559B00814C}">
      <dsp:nvSpPr>
        <dsp:cNvPr id="0" name=""/>
        <dsp:cNvSpPr/>
      </dsp:nvSpPr>
      <dsp:spPr>
        <a:xfrm>
          <a:off x="778771" y="561074"/>
          <a:ext cx="9017471" cy="112214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0706" tIns="58420" rIns="58420" bIns="58420" numCol="1" spcCol="1270" anchor="ctr" anchorCtr="0">
          <a:noAutofit/>
        </a:bodyPr>
        <a:lstStyle/>
        <a:p>
          <a:pPr marL="0" lvl="0" indent="0" algn="l" defTabSz="1022350">
            <a:lnSpc>
              <a:spcPct val="90000"/>
            </a:lnSpc>
            <a:spcBef>
              <a:spcPct val="0"/>
            </a:spcBef>
            <a:spcAft>
              <a:spcPct val="35000"/>
            </a:spcAft>
            <a:buNone/>
          </a:pPr>
          <a:r>
            <a:rPr lang="en-GB" sz="2300" kern="1200" dirty="0"/>
            <a:t>While Power Bl is flexible with a variety of data sources that we can import data from, visualizations work best with the data that is in a columnar format</a:t>
          </a:r>
          <a:endParaRPr lang="en-IN" sz="2300" kern="1200" dirty="0"/>
        </a:p>
      </dsp:txBody>
      <dsp:txXfrm>
        <a:off x="778771" y="561074"/>
        <a:ext cx="9017471" cy="1122149"/>
      </dsp:txXfrm>
    </dsp:sp>
    <dsp:sp modelId="{09D3FCD9-EEE6-405B-A62B-C432F3469707}">
      <dsp:nvSpPr>
        <dsp:cNvPr id="0" name=""/>
        <dsp:cNvSpPr/>
      </dsp:nvSpPr>
      <dsp:spPr>
        <a:xfrm>
          <a:off x="77428" y="420806"/>
          <a:ext cx="1402687" cy="1402687"/>
        </a:xfrm>
        <a:prstGeom prst="ellipse">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5E374C-7D93-4C0F-98A3-6905DF5D0595}">
      <dsp:nvSpPr>
        <dsp:cNvPr id="0" name=""/>
        <dsp:cNvSpPr/>
      </dsp:nvSpPr>
      <dsp:spPr>
        <a:xfrm>
          <a:off x="1186673" y="2244299"/>
          <a:ext cx="8609570" cy="1122149"/>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0706" tIns="58420" rIns="58420" bIns="58420" numCol="1" spcCol="1270" anchor="ctr" anchorCtr="0">
          <a:noAutofit/>
        </a:bodyPr>
        <a:lstStyle/>
        <a:p>
          <a:pPr marL="0" lvl="0" indent="0" algn="l" defTabSz="1022350">
            <a:lnSpc>
              <a:spcPct val="90000"/>
            </a:lnSpc>
            <a:spcBef>
              <a:spcPct val="0"/>
            </a:spcBef>
            <a:spcAft>
              <a:spcPct val="35000"/>
            </a:spcAft>
            <a:buNone/>
          </a:pPr>
          <a:r>
            <a:rPr lang="en-GB" sz="2300" kern="1200" dirty="0"/>
            <a:t>For example, data imported from Excel may be easy for the human eye to visualize but might not be structurally appropriate for Power Bl to translate the values into visuals</a:t>
          </a:r>
          <a:endParaRPr lang="en-IN" sz="2300" kern="1200" dirty="0"/>
        </a:p>
      </dsp:txBody>
      <dsp:txXfrm>
        <a:off x="1186673" y="2244299"/>
        <a:ext cx="8609570" cy="1122149"/>
      </dsp:txXfrm>
    </dsp:sp>
    <dsp:sp modelId="{7AB14A6F-97D5-4F91-A315-7E82F9E867C4}">
      <dsp:nvSpPr>
        <dsp:cNvPr id="0" name=""/>
        <dsp:cNvSpPr/>
      </dsp:nvSpPr>
      <dsp:spPr>
        <a:xfrm>
          <a:off x="485329" y="2104030"/>
          <a:ext cx="1402687" cy="1402687"/>
        </a:xfrm>
        <a:prstGeom prst="ellipse">
          <a:avLst/>
        </a:prstGeom>
        <a:solidFill>
          <a:schemeClr val="lt1">
            <a:hueOff val="0"/>
            <a:satOff val="0"/>
            <a:lumOff val="0"/>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B99995-716B-4073-A5A5-B76ED0909615}">
      <dsp:nvSpPr>
        <dsp:cNvPr id="0" name=""/>
        <dsp:cNvSpPr/>
      </dsp:nvSpPr>
      <dsp:spPr>
        <a:xfrm>
          <a:off x="778771" y="3927524"/>
          <a:ext cx="9017471" cy="1122149"/>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90706" tIns="58420" rIns="58420" bIns="58420" numCol="1" spcCol="1270" anchor="ctr" anchorCtr="0">
          <a:noAutofit/>
        </a:bodyPr>
        <a:lstStyle/>
        <a:p>
          <a:pPr marL="0" lvl="0" indent="0" algn="l" defTabSz="1022350">
            <a:lnSpc>
              <a:spcPct val="90000"/>
            </a:lnSpc>
            <a:spcBef>
              <a:spcPct val="0"/>
            </a:spcBef>
            <a:spcAft>
              <a:spcPct val="35000"/>
            </a:spcAft>
            <a:buNone/>
          </a:pPr>
          <a:r>
            <a:rPr lang="en-GB" sz="2300" kern="1200" dirty="0"/>
            <a:t>Power Query Editor offers plenty of functions to transform data into a structure that Power Bl can use effectively to build</a:t>
          </a:r>
          <a:r>
            <a:rPr lang="en-IN" sz="2300" kern="1200" dirty="0"/>
            <a:t>reports</a:t>
          </a:r>
        </a:p>
      </dsp:txBody>
      <dsp:txXfrm>
        <a:off x="778771" y="3927524"/>
        <a:ext cx="9017471" cy="1122149"/>
      </dsp:txXfrm>
    </dsp:sp>
    <dsp:sp modelId="{F18CAA83-5BA9-48B2-BBD0-6D1321C2B902}">
      <dsp:nvSpPr>
        <dsp:cNvPr id="0" name=""/>
        <dsp:cNvSpPr/>
      </dsp:nvSpPr>
      <dsp:spPr>
        <a:xfrm>
          <a:off x="77428" y="3787255"/>
          <a:ext cx="1402687" cy="1402687"/>
        </a:xfrm>
        <a:prstGeom prst="ellipse">
          <a:avLst/>
        </a:prstGeom>
        <a:solidFill>
          <a:schemeClr val="lt1">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D32223-5580-4D69-8083-B20FE1E5BE29}">
      <dsp:nvSpPr>
        <dsp:cNvPr id="0" name=""/>
        <dsp:cNvSpPr/>
      </dsp:nvSpPr>
      <dsp:spPr>
        <a:xfrm>
          <a:off x="5707558" y="4007"/>
          <a:ext cx="776882" cy="38844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a:t>Group By</a:t>
          </a:r>
        </a:p>
      </dsp:txBody>
      <dsp:txXfrm>
        <a:off x="5718935" y="15384"/>
        <a:ext cx="754128" cy="365687"/>
      </dsp:txXfrm>
    </dsp:sp>
    <dsp:sp modelId="{ACFC63D5-B612-4B4F-B09D-06D1367A8367}">
      <dsp:nvSpPr>
        <dsp:cNvPr id="0" name=""/>
        <dsp:cNvSpPr/>
      </dsp:nvSpPr>
      <dsp:spPr>
        <a:xfrm rot="771429">
          <a:off x="6528817" y="275360"/>
          <a:ext cx="405898" cy="135954"/>
        </a:xfrm>
        <a:prstGeom prst="lef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6569603" y="302551"/>
        <a:ext cx="324326" cy="81572"/>
      </dsp:txXfrm>
    </dsp:sp>
    <dsp:sp modelId="{0B99B402-E8FB-493F-8A58-CCDDC2A694B2}">
      <dsp:nvSpPr>
        <dsp:cNvPr id="0" name=""/>
        <dsp:cNvSpPr/>
      </dsp:nvSpPr>
      <dsp:spPr>
        <a:xfrm>
          <a:off x="6979093" y="294226"/>
          <a:ext cx="776882" cy="388441"/>
        </a:xfrm>
        <a:prstGeom prst="roundRect">
          <a:avLst>
            <a:gd name="adj" fmla="val 10000"/>
          </a:avLst>
        </a:prstGeom>
        <a:solidFill>
          <a:schemeClr val="accent2">
            <a:hueOff val="-111951"/>
            <a:satOff val="-6456"/>
            <a:lumOff val="6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a:t>Pivot Column &amp;</a:t>
          </a:r>
        </a:p>
      </dsp:txBody>
      <dsp:txXfrm>
        <a:off x="6990470" y="305603"/>
        <a:ext cx="754128" cy="365687"/>
      </dsp:txXfrm>
    </dsp:sp>
    <dsp:sp modelId="{CAE921B2-8B1F-4A32-BCDF-8046E7D5DF9E}">
      <dsp:nvSpPr>
        <dsp:cNvPr id="0" name=""/>
        <dsp:cNvSpPr/>
      </dsp:nvSpPr>
      <dsp:spPr>
        <a:xfrm rot="2314286">
          <a:off x="7674431" y="827058"/>
          <a:ext cx="405898" cy="135954"/>
        </a:xfrm>
        <a:prstGeom prst="leftRightArrow">
          <a:avLst>
            <a:gd name="adj1" fmla="val 60000"/>
            <a:gd name="adj2" fmla="val 50000"/>
          </a:avLst>
        </a:prstGeom>
        <a:solidFill>
          <a:schemeClr val="accent2">
            <a:hueOff val="-111951"/>
            <a:satOff val="-6456"/>
            <a:lumOff val="66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7715217" y="854249"/>
        <a:ext cx="324326" cy="81572"/>
      </dsp:txXfrm>
    </dsp:sp>
    <dsp:sp modelId="{0688FD04-2F04-4E7E-8D8F-DC3ACE502410}">
      <dsp:nvSpPr>
        <dsp:cNvPr id="0" name=""/>
        <dsp:cNvSpPr/>
      </dsp:nvSpPr>
      <dsp:spPr>
        <a:xfrm>
          <a:off x="7998785" y="1107404"/>
          <a:ext cx="776882" cy="388441"/>
        </a:xfrm>
        <a:prstGeom prst="roundRect">
          <a:avLst>
            <a:gd name="adj" fmla="val 10000"/>
          </a:avLst>
        </a:prstGeom>
        <a:solidFill>
          <a:schemeClr val="accent2">
            <a:hueOff val="-223902"/>
            <a:satOff val="-12912"/>
            <a:lumOff val="13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a:t>Unpivot Columns</a:t>
          </a:r>
        </a:p>
      </dsp:txBody>
      <dsp:txXfrm>
        <a:off x="8010162" y="1118781"/>
        <a:ext cx="754128" cy="365687"/>
      </dsp:txXfrm>
    </dsp:sp>
    <dsp:sp modelId="{B04430BF-36DE-420F-8E11-FF8CC0D7BBFA}">
      <dsp:nvSpPr>
        <dsp:cNvPr id="0" name=""/>
        <dsp:cNvSpPr/>
      </dsp:nvSpPr>
      <dsp:spPr>
        <a:xfrm rot="3857143">
          <a:off x="8467220" y="1821185"/>
          <a:ext cx="405898" cy="135954"/>
        </a:xfrm>
        <a:prstGeom prst="leftRightArrow">
          <a:avLst>
            <a:gd name="adj1" fmla="val 60000"/>
            <a:gd name="adj2" fmla="val 50000"/>
          </a:avLst>
        </a:prstGeom>
        <a:solidFill>
          <a:schemeClr val="accent2">
            <a:hueOff val="-223902"/>
            <a:satOff val="-12912"/>
            <a:lumOff val="132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8508006" y="1848376"/>
        <a:ext cx="324326" cy="81572"/>
      </dsp:txXfrm>
    </dsp:sp>
    <dsp:sp modelId="{B3DF7309-20F2-4BF0-9382-D6709881F5E4}">
      <dsp:nvSpPr>
        <dsp:cNvPr id="0" name=""/>
        <dsp:cNvSpPr/>
      </dsp:nvSpPr>
      <dsp:spPr>
        <a:xfrm>
          <a:off x="8564671" y="2282479"/>
          <a:ext cx="776882" cy="388441"/>
        </a:xfrm>
        <a:prstGeom prst="roundRect">
          <a:avLst>
            <a:gd name="adj" fmla="val 10000"/>
          </a:avLst>
        </a:prstGeom>
        <a:solidFill>
          <a:schemeClr val="accent2">
            <a:hueOff val="-335853"/>
            <a:satOff val="-19368"/>
            <a:lumOff val="199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a:t>Move</a:t>
          </a:r>
        </a:p>
      </dsp:txBody>
      <dsp:txXfrm>
        <a:off x="8576048" y="2293856"/>
        <a:ext cx="754128" cy="365687"/>
      </dsp:txXfrm>
    </dsp:sp>
    <dsp:sp modelId="{20E803FF-EC2B-4E7D-93EE-2E43AFE834F5}">
      <dsp:nvSpPr>
        <dsp:cNvPr id="0" name=""/>
        <dsp:cNvSpPr/>
      </dsp:nvSpPr>
      <dsp:spPr>
        <a:xfrm rot="5400000">
          <a:off x="8750163" y="3060840"/>
          <a:ext cx="405898" cy="135954"/>
        </a:xfrm>
        <a:prstGeom prst="leftRightArrow">
          <a:avLst>
            <a:gd name="adj1" fmla="val 60000"/>
            <a:gd name="adj2" fmla="val 50000"/>
          </a:avLst>
        </a:prstGeom>
        <a:solidFill>
          <a:schemeClr val="accent2">
            <a:hueOff val="-335853"/>
            <a:satOff val="-19368"/>
            <a:lumOff val="199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8790949" y="3088031"/>
        <a:ext cx="324326" cy="81572"/>
      </dsp:txXfrm>
    </dsp:sp>
    <dsp:sp modelId="{349CB4C2-CB2D-4998-BE7A-938B7DBB02EC}">
      <dsp:nvSpPr>
        <dsp:cNvPr id="0" name=""/>
        <dsp:cNvSpPr/>
      </dsp:nvSpPr>
      <dsp:spPr>
        <a:xfrm>
          <a:off x="8564671" y="3586714"/>
          <a:ext cx="776882" cy="388441"/>
        </a:xfrm>
        <a:prstGeom prst="roundRect">
          <a:avLst>
            <a:gd name="adj" fmla="val 10000"/>
          </a:avLst>
        </a:prstGeom>
        <a:solidFill>
          <a:schemeClr val="accent2">
            <a:hueOff val="-447804"/>
            <a:satOff val="-25824"/>
            <a:lumOff val="265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a:t>Transforming</a:t>
          </a:r>
        </a:p>
      </dsp:txBody>
      <dsp:txXfrm>
        <a:off x="8576048" y="3598091"/>
        <a:ext cx="754128" cy="365687"/>
      </dsp:txXfrm>
    </dsp:sp>
    <dsp:sp modelId="{92B2A6A6-35EC-4646-B971-5836D4B0C988}">
      <dsp:nvSpPr>
        <dsp:cNvPr id="0" name=""/>
        <dsp:cNvSpPr/>
      </dsp:nvSpPr>
      <dsp:spPr>
        <a:xfrm rot="6942857">
          <a:off x="8467220" y="4300495"/>
          <a:ext cx="405898" cy="135954"/>
        </a:xfrm>
        <a:prstGeom prst="leftRightArrow">
          <a:avLst>
            <a:gd name="adj1" fmla="val 60000"/>
            <a:gd name="adj2" fmla="val 50000"/>
          </a:avLst>
        </a:prstGeom>
        <a:solidFill>
          <a:schemeClr val="accent2">
            <a:hueOff val="-447804"/>
            <a:satOff val="-25824"/>
            <a:lumOff val="265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8508006" y="4327686"/>
        <a:ext cx="324326" cy="81572"/>
      </dsp:txXfrm>
    </dsp:sp>
    <dsp:sp modelId="{E19F25CE-1211-4768-8C26-800BBCECCFE1}">
      <dsp:nvSpPr>
        <dsp:cNvPr id="0" name=""/>
        <dsp:cNvSpPr/>
      </dsp:nvSpPr>
      <dsp:spPr>
        <a:xfrm>
          <a:off x="7998785" y="4761789"/>
          <a:ext cx="776882" cy="388441"/>
        </a:xfrm>
        <a:prstGeom prst="roundRect">
          <a:avLst>
            <a:gd name="adj" fmla="val 10000"/>
          </a:avLst>
        </a:prstGeom>
        <a:solidFill>
          <a:schemeClr val="accent2">
            <a:hueOff val="-559755"/>
            <a:satOff val="-32280"/>
            <a:lumOff val="33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a:t>Data</a:t>
          </a:r>
        </a:p>
      </dsp:txBody>
      <dsp:txXfrm>
        <a:off x="8010162" y="4773166"/>
        <a:ext cx="754128" cy="365687"/>
      </dsp:txXfrm>
    </dsp:sp>
    <dsp:sp modelId="{69CB7605-08C8-48A0-AB9F-36D87509DECA}">
      <dsp:nvSpPr>
        <dsp:cNvPr id="0" name=""/>
        <dsp:cNvSpPr/>
      </dsp:nvSpPr>
      <dsp:spPr>
        <a:xfrm rot="8485714">
          <a:off x="7674431" y="5294621"/>
          <a:ext cx="405898" cy="135954"/>
        </a:xfrm>
        <a:prstGeom prst="leftRightArrow">
          <a:avLst>
            <a:gd name="adj1" fmla="val 60000"/>
            <a:gd name="adj2" fmla="val 50000"/>
          </a:avLst>
        </a:prstGeom>
        <a:solidFill>
          <a:schemeClr val="accent2">
            <a:hueOff val="-559755"/>
            <a:satOff val="-32280"/>
            <a:lumOff val="331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7715217" y="5321812"/>
        <a:ext cx="324326" cy="81572"/>
      </dsp:txXfrm>
    </dsp:sp>
    <dsp:sp modelId="{964D0C37-FD7B-4F57-B273-74CCA3ECB829}">
      <dsp:nvSpPr>
        <dsp:cNvPr id="0" name=""/>
        <dsp:cNvSpPr/>
      </dsp:nvSpPr>
      <dsp:spPr>
        <a:xfrm>
          <a:off x="6979093" y="5574966"/>
          <a:ext cx="776882" cy="388441"/>
        </a:xfrm>
        <a:prstGeom prst="roundRect">
          <a:avLst>
            <a:gd name="adj" fmla="val 10000"/>
          </a:avLst>
        </a:prstGeom>
        <a:solidFill>
          <a:schemeClr val="accent2">
            <a:hueOff val="-671706"/>
            <a:satOff val="-38736"/>
            <a:lumOff val="39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a:t>Replace Values &amp; Replace Errors</a:t>
          </a:r>
        </a:p>
      </dsp:txBody>
      <dsp:txXfrm>
        <a:off x="6990470" y="5586343"/>
        <a:ext cx="754128" cy="365687"/>
      </dsp:txXfrm>
    </dsp:sp>
    <dsp:sp modelId="{4D301D5D-AFE2-4B70-94FF-EE93B8EDDF42}">
      <dsp:nvSpPr>
        <dsp:cNvPr id="0" name=""/>
        <dsp:cNvSpPr/>
      </dsp:nvSpPr>
      <dsp:spPr>
        <a:xfrm rot="10028571">
          <a:off x="6528817" y="5846320"/>
          <a:ext cx="405898" cy="135954"/>
        </a:xfrm>
        <a:prstGeom prst="leftRightArrow">
          <a:avLst>
            <a:gd name="adj1" fmla="val 60000"/>
            <a:gd name="adj2" fmla="val 50000"/>
          </a:avLst>
        </a:prstGeom>
        <a:solidFill>
          <a:schemeClr val="accent2">
            <a:hueOff val="-671706"/>
            <a:satOff val="-38736"/>
            <a:lumOff val="398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6569603" y="5873511"/>
        <a:ext cx="324326" cy="81572"/>
      </dsp:txXfrm>
    </dsp:sp>
    <dsp:sp modelId="{0D5155EB-3982-475D-B1FA-63B790720FCE}">
      <dsp:nvSpPr>
        <dsp:cNvPr id="0" name=""/>
        <dsp:cNvSpPr/>
      </dsp:nvSpPr>
      <dsp:spPr>
        <a:xfrm>
          <a:off x="5707558" y="5865186"/>
          <a:ext cx="776882" cy="388441"/>
        </a:xfrm>
        <a:prstGeom prst="roundRect">
          <a:avLst>
            <a:gd name="adj" fmla="val 10000"/>
          </a:avLst>
        </a:prstGeom>
        <a:solidFill>
          <a:schemeClr val="accent2">
            <a:hueOff val="-783657"/>
            <a:satOff val="-45192"/>
            <a:lumOff val="4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a:t>Rename</a:t>
          </a:r>
        </a:p>
      </dsp:txBody>
      <dsp:txXfrm>
        <a:off x="5718935" y="5876563"/>
        <a:ext cx="754128" cy="365687"/>
      </dsp:txXfrm>
    </dsp:sp>
    <dsp:sp modelId="{8538BEA6-9ABB-4D81-ABE8-EF75492D5BEE}">
      <dsp:nvSpPr>
        <dsp:cNvPr id="0" name=""/>
        <dsp:cNvSpPr/>
      </dsp:nvSpPr>
      <dsp:spPr>
        <a:xfrm rot="11571429">
          <a:off x="5257282" y="5846320"/>
          <a:ext cx="405898" cy="135954"/>
        </a:xfrm>
        <a:prstGeom prst="leftRightArrow">
          <a:avLst>
            <a:gd name="adj1" fmla="val 60000"/>
            <a:gd name="adj2" fmla="val 50000"/>
          </a:avLst>
        </a:prstGeom>
        <a:solidFill>
          <a:schemeClr val="accent2">
            <a:hueOff val="-783657"/>
            <a:satOff val="-45192"/>
            <a:lumOff val="464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5298068" y="5873511"/>
        <a:ext cx="324326" cy="81572"/>
      </dsp:txXfrm>
    </dsp:sp>
    <dsp:sp modelId="{1CE7B100-A65A-4270-BDAF-5FEB5688425D}">
      <dsp:nvSpPr>
        <dsp:cNvPr id="0" name=""/>
        <dsp:cNvSpPr/>
      </dsp:nvSpPr>
      <dsp:spPr>
        <a:xfrm>
          <a:off x="4436022" y="5574966"/>
          <a:ext cx="776882" cy="388441"/>
        </a:xfrm>
        <a:prstGeom prst="roundRect">
          <a:avLst>
            <a:gd name="adj" fmla="val 10000"/>
          </a:avLst>
        </a:prstGeom>
        <a:solidFill>
          <a:schemeClr val="accent2">
            <a:hueOff val="-895608"/>
            <a:satOff val="-51648"/>
            <a:lumOff val="53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a:t>Detect Data Type</a:t>
          </a:r>
        </a:p>
      </dsp:txBody>
      <dsp:txXfrm>
        <a:off x="4447399" y="5586343"/>
        <a:ext cx="754128" cy="365687"/>
      </dsp:txXfrm>
    </dsp:sp>
    <dsp:sp modelId="{A91E9E57-8E52-4D04-B68A-92EC514D43C6}">
      <dsp:nvSpPr>
        <dsp:cNvPr id="0" name=""/>
        <dsp:cNvSpPr/>
      </dsp:nvSpPr>
      <dsp:spPr>
        <a:xfrm rot="13114286">
          <a:off x="4111668" y="5294621"/>
          <a:ext cx="405898" cy="135954"/>
        </a:xfrm>
        <a:prstGeom prst="leftRightArrow">
          <a:avLst>
            <a:gd name="adj1" fmla="val 60000"/>
            <a:gd name="adj2" fmla="val 50000"/>
          </a:avLst>
        </a:prstGeom>
        <a:solidFill>
          <a:schemeClr val="accent2">
            <a:hueOff val="-895608"/>
            <a:satOff val="-51648"/>
            <a:lumOff val="531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4152454" y="5321812"/>
        <a:ext cx="324326" cy="81572"/>
      </dsp:txXfrm>
    </dsp:sp>
    <dsp:sp modelId="{1D9BB9BB-CC0A-4B2E-A3DF-43D52D91820B}">
      <dsp:nvSpPr>
        <dsp:cNvPr id="0" name=""/>
        <dsp:cNvSpPr/>
      </dsp:nvSpPr>
      <dsp:spPr>
        <a:xfrm>
          <a:off x="3416330" y="4761789"/>
          <a:ext cx="776882" cy="388441"/>
        </a:xfrm>
        <a:prstGeom prst="roundRect">
          <a:avLst>
            <a:gd name="adj" fmla="val 10000"/>
          </a:avLst>
        </a:prstGeom>
        <a:solidFill>
          <a:schemeClr val="accent2">
            <a:hueOff val="-1007559"/>
            <a:satOff val="-58104"/>
            <a:lumOff val="59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a:t>Use First Row as Headers</a:t>
          </a:r>
        </a:p>
      </dsp:txBody>
      <dsp:txXfrm>
        <a:off x="3427707" y="4773166"/>
        <a:ext cx="754128" cy="365687"/>
      </dsp:txXfrm>
    </dsp:sp>
    <dsp:sp modelId="{FDAA23E5-9195-45FB-8C6E-A42E5F617ECA}">
      <dsp:nvSpPr>
        <dsp:cNvPr id="0" name=""/>
        <dsp:cNvSpPr/>
      </dsp:nvSpPr>
      <dsp:spPr>
        <a:xfrm rot="14657143">
          <a:off x="3318879" y="4300495"/>
          <a:ext cx="405898" cy="135954"/>
        </a:xfrm>
        <a:prstGeom prst="leftRightArrow">
          <a:avLst>
            <a:gd name="adj1" fmla="val 60000"/>
            <a:gd name="adj2" fmla="val 50000"/>
          </a:avLst>
        </a:prstGeom>
        <a:solidFill>
          <a:schemeClr val="accent2">
            <a:hueOff val="-1007559"/>
            <a:satOff val="-58104"/>
            <a:lumOff val="597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3359665" y="4327686"/>
        <a:ext cx="324326" cy="81572"/>
      </dsp:txXfrm>
    </dsp:sp>
    <dsp:sp modelId="{B99216CE-01DF-43E0-9FFF-65C2CD0F1CB8}">
      <dsp:nvSpPr>
        <dsp:cNvPr id="0" name=""/>
        <dsp:cNvSpPr/>
      </dsp:nvSpPr>
      <dsp:spPr>
        <a:xfrm>
          <a:off x="2850444" y="3586714"/>
          <a:ext cx="776882" cy="388441"/>
        </a:xfrm>
        <a:prstGeom prst="roundRect">
          <a:avLst>
            <a:gd name="adj" fmla="val 10000"/>
          </a:avLst>
        </a:prstGeom>
        <a:solidFill>
          <a:schemeClr val="accent2">
            <a:hueOff val="-1119510"/>
            <a:satOff val="-64560"/>
            <a:lumOff val="66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a:t>Transpose</a:t>
          </a:r>
        </a:p>
      </dsp:txBody>
      <dsp:txXfrm>
        <a:off x="2861821" y="3598091"/>
        <a:ext cx="754128" cy="365687"/>
      </dsp:txXfrm>
    </dsp:sp>
    <dsp:sp modelId="{2C5DFC97-7E33-4D21-AAE2-0E046425096C}">
      <dsp:nvSpPr>
        <dsp:cNvPr id="0" name=""/>
        <dsp:cNvSpPr/>
      </dsp:nvSpPr>
      <dsp:spPr>
        <a:xfrm rot="16200000">
          <a:off x="3035936" y="3060840"/>
          <a:ext cx="405898" cy="135954"/>
        </a:xfrm>
        <a:prstGeom prst="leftRightArrow">
          <a:avLst>
            <a:gd name="adj1" fmla="val 60000"/>
            <a:gd name="adj2" fmla="val 50000"/>
          </a:avLst>
        </a:prstGeom>
        <a:solidFill>
          <a:schemeClr val="accent2">
            <a:hueOff val="-1119510"/>
            <a:satOff val="-64560"/>
            <a:lumOff val="663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076722" y="3088031"/>
        <a:ext cx="324326" cy="81572"/>
      </dsp:txXfrm>
    </dsp:sp>
    <dsp:sp modelId="{44335E2E-D8B9-4CF6-BDC5-8AB18BAF7D1F}">
      <dsp:nvSpPr>
        <dsp:cNvPr id="0" name=""/>
        <dsp:cNvSpPr/>
      </dsp:nvSpPr>
      <dsp:spPr>
        <a:xfrm>
          <a:off x="2850444" y="2282479"/>
          <a:ext cx="776882" cy="388441"/>
        </a:xfrm>
        <a:prstGeom prst="roundRect">
          <a:avLst>
            <a:gd name="adj" fmla="val 10000"/>
          </a:avLst>
        </a:prstGeom>
        <a:solidFill>
          <a:schemeClr val="accent2">
            <a:hueOff val="-1231461"/>
            <a:satOff val="-71016"/>
            <a:lumOff val="730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a:t>Reverse Rows</a:t>
          </a:r>
        </a:p>
      </dsp:txBody>
      <dsp:txXfrm>
        <a:off x="2861821" y="2293856"/>
        <a:ext cx="754128" cy="365687"/>
      </dsp:txXfrm>
    </dsp:sp>
    <dsp:sp modelId="{E95830B7-CC73-433B-A975-C75BE012F545}">
      <dsp:nvSpPr>
        <dsp:cNvPr id="0" name=""/>
        <dsp:cNvSpPr/>
      </dsp:nvSpPr>
      <dsp:spPr>
        <a:xfrm rot="17742857">
          <a:off x="3318879" y="1821185"/>
          <a:ext cx="405898" cy="135954"/>
        </a:xfrm>
        <a:prstGeom prst="leftRightArrow">
          <a:avLst>
            <a:gd name="adj1" fmla="val 60000"/>
            <a:gd name="adj2" fmla="val 50000"/>
          </a:avLst>
        </a:prstGeom>
        <a:solidFill>
          <a:schemeClr val="accent2">
            <a:hueOff val="-1231461"/>
            <a:satOff val="-71016"/>
            <a:lumOff val="730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359665" y="1848376"/>
        <a:ext cx="324326" cy="81572"/>
      </dsp:txXfrm>
    </dsp:sp>
    <dsp:sp modelId="{184545F2-56A9-4CF8-B11D-8B0AC413F5ED}">
      <dsp:nvSpPr>
        <dsp:cNvPr id="0" name=""/>
        <dsp:cNvSpPr/>
      </dsp:nvSpPr>
      <dsp:spPr>
        <a:xfrm>
          <a:off x="3416330" y="1107404"/>
          <a:ext cx="776882" cy="388441"/>
        </a:xfrm>
        <a:prstGeom prst="roundRect">
          <a:avLst>
            <a:gd name="adj" fmla="val 10000"/>
          </a:avLst>
        </a:prstGeom>
        <a:solidFill>
          <a:schemeClr val="accent2">
            <a:hueOff val="-1343412"/>
            <a:satOff val="-77472"/>
            <a:lumOff val="79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a:t>Count Rows</a:t>
          </a:r>
        </a:p>
      </dsp:txBody>
      <dsp:txXfrm>
        <a:off x="3427707" y="1118781"/>
        <a:ext cx="754128" cy="365687"/>
      </dsp:txXfrm>
    </dsp:sp>
    <dsp:sp modelId="{9B8DEFD8-2C43-4834-852C-C9316F728DD0}">
      <dsp:nvSpPr>
        <dsp:cNvPr id="0" name=""/>
        <dsp:cNvSpPr/>
      </dsp:nvSpPr>
      <dsp:spPr>
        <a:xfrm rot="19285714">
          <a:off x="4111668" y="827058"/>
          <a:ext cx="405898" cy="135954"/>
        </a:xfrm>
        <a:prstGeom prst="leftRightArrow">
          <a:avLst>
            <a:gd name="adj1" fmla="val 60000"/>
            <a:gd name="adj2" fmla="val 50000"/>
          </a:avLst>
        </a:prstGeom>
        <a:solidFill>
          <a:schemeClr val="accent2">
            <a:hueOff val="-1343412"/>
            <a:satOff val="-77472"/>
            <a:lumOff val="796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152454" y="854249"/>
        <a:ext cx="324326" cy="81572"/>
      </dsp:txXfrm>
    </dsp:sp>
    <dsp:sp modelId="{59F860BF-7E8E-4AC0-B7A8-72EB1534CC9B}">
      <dsp:nvSpPr>
        <dsp:cNvPr id="0" name=""/>
        <dsp:cNvSpPr/>
      </dsp:nvSpPr>
      <dsp:spPr>
        <a:xfrm>
          <a:off x="4436022" y="294226"/>
          <a:ext cx="776882" cy="388441"/>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IN" sz="800" kern="1200"/>
            <a:t>Data Type</a:t>
          </a:r>
        </a:p>
      </dsp:txBody>
      <dsp:txXfrm>
        <a:off x="4447399" y="305603"/>
        <a:ext cx="754128" cy="365687"/>
      </dsp:txXfrm>
    </dsp:sp>
    <dsp:sp modelId="{9C04A7F3-52FE-4E24-A2E2-03A048B52C2E}">
      <dsp:nvSpPr>
        <dsp:cNvPr id="0" name=""/>
        <dsp:cNvSpPr/>
      </dsp:nvSpPr>
      <dsp:spPr>
        <a:xfrm rot="20828571">
          <a:off x="5257282" y="275360"/>
          <a:ext cx="405898" cy="135954"/>
        </a:xfrm>
        <a:prstGeom prst="lef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298068" y="302551"/>
        <a:ext cx="324326" cy="8157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D792-B372-1FF8-FD13-A504C299F1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BB16D0-5E89-CA21-0943-7BD09DB64F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B836EF-FCF6-EE36-B70B-B248B9E057D0}"/>
              </a:ext>
            </a:extLst>
          </p:cNvPr>
          <p:cNvSpPr>
            <a:spLocks noGrp="1"/>
          </p:cNvSpPr>
          <p:nvPr>
            <p:ph type="dt" sz="half" idx="10"/>
          </p:nvPr>
        </p:nvSpPr>
        <p:spPr/>
        <p:txBody>
          <a:bodyPr/>
          <a:lstStyle/>
          <a:p>
            <a:fld id="{7CBCABAB-951A-451A-B51A-A13B87A1CA52}" type="datetimeFigureOut">
              <a:rPr lang="en-IN" smtClean="0"/>
              <a:t>06-10-2023</a:t>
            </a:fld>
            <a:endParaRPr lang="en-IN"/>
          </a:p>
        </p:txBody>
      </p:sp>
      <p:sp>
        <p:nvSpPr>
          <p:cNvPr id="5" name="Footer Placeholder 4">
            <a:extLst>
              <a:ext uri="{FF2B5EF4-FFF2-40B4-BE49-F238E27FC236}">
                <a16:creationId xmlns:a16="http://schemas.microsoft.com/office/drawing/2014/main" id="{E02299F9-E3BD-D4CE-5AB3-4C4F5FCE28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31D29C-5FA6-3791-6401-1C974BCA20BE}"/>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1787930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7A88-2749-0EE4-7074-1BCA81D2F2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16AB17-2B8A-BEC2-915C-E2CB5F32CC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55A503-E2ED-C744-C4F1-941AB7968DD9}"/>
              </a:ext>
            </a:extLst>
          </p:cNvPr>
          <p:cNvSpPr>
            <a:spLocks noGrp="1"/>
          </p:cNvSpPr>
          <p:nvPr>
            <p:ph type="dt" sz="half" idx="10"/>
          </p:nvPr>
        </p:nvSpPr>
        <p:spPr/>
        <p:txBody>
          <a:bodyPr/>
          <a:lstStyle/>
          <a:p>
            <a:fld id="{7CBCABAB-951A-451A-B51A-A13B87A1CA52}" type="datetimeFigureOut">
              <a:rPr lang="en-IN" smtClean="0"/>
              <a:t>06-10-2023</a:t>
            </a:fld>
            <a:endParaRPr lang="en-IN"/>
          </a:p>
        </p:txBody>
      </p:sp>
      <p:sp>
        <p:nvSpPr>
          <p:cNvPr id="5" name="Footer Placeholder 4">
            <a:extLst>
              <a:ext uri="{FF2B5EF4-FFF2-40B4-BE49-F238E27FC236}">
                <a16:creationId xmlns:a16="http://schemas.microsoft.com/office/drawing/2014/main" id="{8B95BD78-41F0-23B8-5B6E-B0E973AAA2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135CC5-8EEB-387C-C305-2244CB46EADB}"/>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1618655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F1C86B-D4D9-E162-77D9-B1D1D198DF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654893-0C3A-5A8E-B8AC-C15D23C6E6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105185-E98D-D6BC-209D-74E169260CC9}"/>
              </a:ext>
            </a:extLst>
          </p:cNvPr>
          <p:cNvSpPr>
            <a:spLocks noGrp="1"/>
          </p:cNvSpPr>
          <p:nvPr>
            <p:ph type="dt" sz="half" idx="10"/>
          </p:nvPr>
        </p:nvSpPr>
        <p:spPr/>
        <p:txBody>
          <a:bodyPr/>
          <a:lstStyle/>
          <a:p>
            <a:fld id="{7CBCABAB-951A-451A-B51A-A13B87A1CA52}" type="datetimeFigureOut">
              <a:rPr lang="en-IN" smtClean="0"/>
              <a:t>06-10-2023</a:t>
            </a:fld>
            <a:endParaRPr lang="en-IN"/>
          </a:p>
        </p:txBody>
      </p:sp>
      <p:sp>
        <p:nvSpPr>
          <p:cNvPr id="5" name="Footer Placeholder 4">
            <a:extLst>
              <a:ext uri="{FF2B5EF4-FFF2-40B4-BE49-F238E27FC236}">
                <a16:creationId xmlns:a16="http://schemas.microsoft.com/office/drawing/2014/main" id="{FCD8DDCD-989C-EFCE-0324-A9836C5F3E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768A6D-3C66-E217-668C-F6CD04FA562B}"/>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4107928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AC993-75C3-9FBA-5E38-0946C6ED0C2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A1C2D1-A9B5-20D6-43D6-2020467E4C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DA2AF3-F084-5C35-1431-9CFE513F37D1}"/>
              </a:ext>
            </a:extLst>
          </p:cNvPr>
          <p:cNvSpPr>
            <a:spLocks noGrp="1"/>
          </p:cNvSpPr>
          <p:nvPr>
            <p:ph type="dt" sz="half" idx="10"/>
          </p:nvPr>
        </p:nvSpPr>
        <p:spPr/>
        <p:txBody>
          <a:bodyPr/>
          <a:lstStyle/>
          <a:p>
            <a:fld id="{7CBCABAB-951A-451A-B51A-A13B87A1CA52}" type="datetimeFigureOut">
              <a:rPr lang="en-IN" smtClean="0"/>
              <a:t>06-10-2023</a:t>
            </a:fld>
            <a:endParaRPr lang="en-IN"/>
          </a:p>
        </p:txBody>
      </p:sp>
      <p:sp>
        <p:nvSpPr>
          <p:cNvPr id="5" name="Footer Placeholder 4">
            <a:extLst>
              <a:ext uri="{FF2B5EF4-FFF2-40B4-BE49-F238E27FC236}">
                <a16:creationId xmlns:a16="http://schemas.microsoft.com/office/drawing/2014/main" id="{E9304099-E629-03C0-5C59-C2DB7A744C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72AB57-8DA7-3EB8-A852-AB5605C27A96}"/>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3029597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22E5F-C6BE-AD6D-5FA4-0CA35C037E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E0E4AB0-040E-3419-8CE3-195C4E4DD7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7E1F2-4194-53AD-5948-74BB8FAF07D5}"/>
              </a:ext>
            </a:extLst>
          </p:cNvPr>
          <p:cNvSpPr>
            <a:spLocks noGrp="1"/>
          </p:cNvSpPr>
          <p:nvPr>
            <p:ph type="dt" sz="half" idx="10"/>
          </p:nvPr>
        </p:nvSpPr>
        <p:spPr/>
        <p:txBody>
          <a:bodyPr/>
          <a:lstStyle/>
          <a:p>
            <a:fld id="{7CBCABAB-951A-451A-B51A-A13B87A1CA52}" type="datetimeFigureOut">
              <a:rPr lang="en-IN" smtClean="0"/>
              <a:t>06-10-2023</a:t>
            </a:fld>
            <a:endParaRPr lang="en-IN"/>
          </a:p>
        </p:txBody>
      </p:sp>
      <p:sp>
        <p:nvSpPr>
          <p:cNvPr id="5" name="Footer Placeholder 4">
            <a:extLst>
              <a:ext uri="{FF2B5EF4-FFF2-40B4-BE49-F238E27FC236}">
                <a16:creationId xmlns:a16="http://schemas.microsoft.com/office/drawing/2014/main" id="{838586F1-C186-40AF-B85B-C00D30E193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1CC71-B169-CDB3-00A3-EC52F28040A7}"/>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2894944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DA14F-0FCA-311D-836B-DA4DC15E30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5AC76C-93B9-F8A5-1DE7-D4191C14FD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9C9917F-D62A-C634-95EC-385E7C1EAF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D7103C-D785-2440-7C51-387E671DCA0E}"/>
              </a:ext>
            </a:extLst>
          </p:cNvPr>
          <p:cNvSpPr>
            <a:spLocks noGrp="1"/>
          </p:cNvSpPr>
          <p:nvPr>
            <p:ph type="dt" sz="half" idx="10"/>
          </p:nvPr>
        </p:nvSpPr>
        <p:spPr/>
        <p:txBody>
          <a:bodyPr/>
          <a:lstStyle/>
          <a:p>
            <a:fld id="{7CBCABAB-951A-451A-B51A-A13B87A1CA52}" type="datetimeFigureOut">
              <a:rPr lang="en-IN" smtClean="0"/>
              <a:t>06-10-2023</a:t>
            </a:fld>
            <a:endParaRPr lang="en-IN"/>
          </a:p>
        </p:txBody>
      </p:sp>
      <p:sp>
        <p:nvSpPr>
          <p:cNvPr id="6" name="Footer Placeholder 5">
            <a:extLst>
              <a:ext uri="{FF2B5EF4-FFF2-40B4-BE49-F238E27FC236}">
                <a16:creationId xmlns:a16="http://schemas.microsoft.com/office/drawing/2014/main" id="{5DFD7864-307E-DC15-4A3F-9D39BBD02F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8299F4-C7F4-2512-64C2-FF7116F81216}"/>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2058336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FEB6A-6E80-9663-23A3-2B6A795BB2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860B70-54EB-87DD-50EC-025E48B40B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7C2F35-3D68-5D9B-DD18-10E3A0B98D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AD1CC18-1C5C-FB64-E46D-8FDE78CA0D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BE144C-AD65-096B-9F3C-3DE7A027AD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A94B629-4B2B-1C7A-A49F-025330766466}"/>
              </a:ext>
            </a:extLst>
          </p:cNvPr>
          <p:cNvSpPr>
            <a:spLocks noGrp="1"/>
          </p:cNvSpPr>
          <p:nvPr>
            <p:ph type="dt" sz="half" idx="10"/>
          </p:nvPr>
        </p:nvSpPr>
        <p:spPr/>
        <p:txBody>
          <a:bodyPr/>
          <a:lstStyle/>
          <a:p>
            <a:fld id="{7CBCABAB-951A-451A-B51A-A13B87A1CA52}" type="datetimeFigureOut">
              <a:rPr lang="en-IN" smtClean="0"/>
              <a:t>06-10-2023</a:t>
            </a:fld>
            <a:endParaRPr lang="en-IN"/>
          </a:p>
        </p:txBody>
      </p:sp>
      <p:sp>
        <p:nvSpPr>
          <p:cNvPr id="8" name="Footer Placeholder 7">
            <a:extLst>
              <a:ext uri="{FF2B5EF4-FFF2-40B4-BE49-F238E27FC236}">
                <a16:creationId xmlns:a16="http://schemas.microsoft.com/office/drawing/2014/main" id="{37875CB5-8489-1F11-D102-2076087660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09CC38-E057-5275-EA17-99A0C29F9120}"/>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372628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EBCE3-8EBA-231C-4EE1-6DE973B554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5A93A2-4F8B-9550-A7A3-A25708BED267}"/>
              </a:ext>
            </a:extLst>
          </p:cNvPr>
          <p:cNvSpPr>
            <a:spLocks noGrp="1"/>
          </p:cNvSpPr>
          <p:nvPr>
            <p:ph type="dt" sz="half" idx="10"/>
          </p:nvPr>
        </p:nvSpPr>
        <p:spPr/>
        <p:txBody>
          <a:bodyPr/>
          <a:lstStyle/>
          <a:p>
            <a:fld id="{7CBCABAB-951A-451A-B51A-A13B87A1CA52}" type="datetimeFigureOut">
              <a:rPr lang="en-IN" smtClean="0"/>
              <a:t>06-10-2023</a:t>
            </a:fld>
            <a:endParaRPr lang="en-IN"/>
          </a:p>
        </p:txBody>
      </p:sp>
      <p:sp>
        <p:nvSpPr>
          <p:cNvPr id="4" name="Footer Placeholder 3">
            <a:extLst>
              <a:ext uri="{FF2B5EF4-FFF2-40B4-BE49-F238E27FC236}">
                <a16:creationId xmlns:a16="http://schemas.microsoft.com/office/drawing/2014/main" id="{056C7D27-BFF2-13F6-E900-BBE9DD74BF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5510E5-827E-5E96-7DC6-6C40C003D035}"/>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688584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54CA62-C5E2-3891-FD3E-4A8BBB84EEA7}"/>
              </a:ext>
            </a:extLst>
          </p:cNvPr>
          <p:cNvSpPr>
            <a:spLocks noGrp="1"/>
          </p:cNvSpPr>
          <p:nvPr>
            <p:ph type="dt" sz="half" idx="10"/>
          </p:nvPr>
        </p:nvSpPr>
        <p:spPr/>
        <p:txBody>
          <a:bodyPr/>
          <a:lstStyle/>
          <a:p>
            <a:fld id="{7CBCABAB-951A-451A-B51A-A13B87A1CA52}" type="datetimeFigureOut">
              <a:rPr lang="en-IN" smtClean="0"/>
              <a:t>06-10-2023</a:t>
            </a:fld>
            <a:endParaRPr lang="en-IN"/>
          </a:p>
        </p:txBody>
      </p:sp>
      <p:sp>
        <p:nvSpPr>
          <p:cNvPr id="3" name="Footer Placeholder 2">
            <a:extLst>
              <a:ext uri="{FF2B5EF4-FFF2-40B4-BE49-F238E27FC236}">
                <a16:creationId xmlns:a16="http://schemas.microsoft.com/office/drawing/2014/main" id="{455C56AD-A715-FF76-C0F1-B8085124DA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496B64-D139-33E3-BCB8-AD80595BFB71}"/>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812601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F0E51-AAAE-EEB3-C934-05570F4562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E73590-6AEC-7141-8A98-D0E18DD8EB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0434759-5F5B-7126-6F67-9FE403CA9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4DCD9C-7DEA-BC09-EFED-1387BC16337A}"/>
              </a:ext>
            </a:extLst>
          </p:cNvPr>
          <p:cNvSpPr>
            <a:spLocks noGrp="1"/>
          </p:cNvSpPr>
          <p:nvPr>
            <p:ph type="dt" sz="half" idx="10"/>
          </p:nvPr>
        </p:nvSpPr>
        <p:spPr/>
        <p:txBody>
          <a:bodyPr/>
          <a:lstStyle/>
          <a:p>
            <a:fld id="{7CBCABAB-951A-451A-B51A-A13B87A1CA52}" type="datetimeFigureOut">
              <a:rPr lang="en-IN" smtClean="0"/>
              <a:t>06-10-2023</a:t>
            </a:fld>
            <a:endParaRPr lang="en-IN"/>
          </a:p>
        </p:txBody>
      </p:sp>
      <p:sp>
        <p:nvSpPr>
          <p:cNvPr id="6" name="Footer Placeholder 5">
            <a:extLst>
              <a:ext uri="{FF2B5EF4-FFF2-40B4-BE49-F238E27FC236}">
                <a16:creationId xmlns:a16="http://schemas.microsoft.com/office/drawing/2014/main" id="{CDCEFB3C-EECE-06A0-4BB9-C679AF53B8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A575DB-2E84-7819-3251-E0D300D97239}"/>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1957287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2249C-068E-54FD-DFAE-A11A2EA181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327CB1-9141-A353-B67E-1B0832A4D5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E498F4-5204-D75B-A28A-FB1224AB02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933F5D-98C9-CA94-3769-25E7AB45707F}"/>
              </a:ext>
            </a:extLst>
          </p:cNvPr>
          <p:cNvSpPr>
            <a:spLocks noGrp="1"/>
          </p:cNvSpPr>
          <p:nvPr>
            <p:ph type="dt" sz="half" idx="10"/>
          </p:nvPr>
        </p:nvSpPr>
        <p:spPr/>
        <p:txBody>
          <a:bodyPr/>
          <a:lstStyle/>
          <a:p>
            <a:fld id="{7CBCABAB-951A-451A-B51A-A13B87A1CA52}" type="datetimeFigureOut">
              <a:rPr lang="en-IN" smtClean="0"/>
              <a:t>06-10-2023</a:t>
            </a:fld>
            <a:endParaRPr lang="en-IN"/>
          </a:p>
        </p:txBody>
      </p:sp>
      <p:sp>
        <p:nvSpPr>
          <p:cNvPr id="6" name="Footer Placeholder 5">
            <a:extLst>
              <a:ext uri="{FF2B5EF4-FFF2-40B4-BE49-F238E27FC236}">
                <a16:creationId xmlns:a16="http://schemas.microsoft.com/office/drawing/2014/main" id="{B27386A4-85C7-43E5-C436-CEE363099F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E3BE9C-4048-109E-10DF-A33FB5A38532}"/>
              </a:ext>
            </a:extLst>
          </p:cNvPr>
          <p:cNvSpPr>
            <a:spLocks noGrp="1"/>
          </p:cNvSpPr>
          <p:nvPr>
            <p:ph type="sldNum" sz="quarter" idx="12"/>
          </p:nvPr>
        </p:nvSpPr>
        <p:spPr/>
        <p:txBody>
          <a:bodyPr/>
          <a:lstStyle/>
          <a:p>
            <a:fld id="{69E403E3-116D-4D3F-B9B7-6AD1877FDD1E}" type="slidenum">
              <a:rPr lang="en-IN" smtClean="0"/>
              <a:t>‹#›</a:t>
            </a:fld>
            <a:endParaRPr lang="en-IN"/>
          </a:p>
        </p:txBody>
      </p:sp>
    </p:spTree>
    <p:extLst>
      <p:ext uri="{BB962C8B-B14F-4D97-AF65-F5344CB8AC3E}">
        <p14:creationId xmlns:p14="http://schemas.microsoft.com/office/powerpoint/2010/main" val="1451788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E0237D-7FD9-7AE3-6E83-C074EBCB2C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BFF0D6-7440-3A23-DD6D-5400AE1CAE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51DCFF-5715-4F4D-05D7-175084DB16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BCABAB-951A-451A-B51A-A13B87A1CA52}" type="datetimeFigureOut">
              <a:rPr lang="en-IN" smtClean="0"/>
              <a:t>06-10-2023</a:t>
            </a:fld>
            <a:endParaRPr lang="en-IN"/>
          </a:p>
        </p:txBody>
      </p:sp>
      <p:sp>
        <p:nvSpPr>
          <p:cNvPr id="5" name="Footer Placeholder 4">
            <a:extLst>
              <a:ext uri="{FF2B5EF4-FFF2-40B4-BE49-F238E27FC236}">
                <a16:creationId xmlns:a16="http://schemas.microsoft.com/office/drawing/2014/main" id="{F185CD7B-34CF-2B19-FB02-6D011EBB39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16C847-BF0F-128F-7DC7-CC32B3FD8B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E403E3-116D-4D3F-B9B7-6AD1877FDD1E}" type="slidenum">
              <a:rPr lang="en-IN" smtClean="0"/>
              <a:t>‹#›</a:t>
            </a:fld>
            <a:endParaRPr lang="en-IN"/>
          </a:p>
        </p:txBody>
      </p:sp>
    </p:spTree>
    <p:extLst>
      <p:ext uri="{BB962C8B-B14F-4D97-AF65-F5344CB8AC3E}">
        <p14:creationId xmlns:p14="http://schemas.microsoft.com/office/powerpoint/2010/main" val="3701479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0.png"/><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1.png"/><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2.png"/><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3.png"/><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3.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3.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3.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6.xml"/><Relationship Id="rId7" Type="http://schemas.openxmlformats.org/officeDocument/2006/relationships/image" Target="../media/image14.emf"/><Relationship Id="rId2" Type="http://schemas.openxmlformats.org/officeDocument/2006/relationships/diagramData" Target="../diagrams/data16.xml"/><Relationship Id="rId1" Type="http://schemas.openxmlformats.org/officeDocument/2006/relationships/slideLayout" Target="../slideLayouts/slideLayout4.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6.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16.emf"/><Relationship Id="rId2" Type="http://schemas.openxmlformats.org/officeDocument/2006/relationships/diagramData" Target="../diagrams/data18.xml"/><Relationship Id="rId1" Type="http://schemas.openxmlformats.org/officeDocument/2006/relationships/slideLayout" Target="../slideLayouts/slideLayout6.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18.png"/><Relationship Id="rId2" Type="http://schemas.openxmlformats.org/officeDocument/2006/relationships/diagramData" Target="../diagrams/data19.xml"/><Relationship Id="rId1" Type="http://schemas.openxmlformats.org/officeDocument/2006/relationships/slideLayout" Target="../slideLayouts/slideLayout1.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1.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image" Target="../media/image19.png"/><Relationship Id="rId2" Type="http://schemas.openxmlformats.org/officeDocument/2006/relationships/diagramData" Target="../diagrams/data21.xml"/><Relationship Id="rId1" Type="http://schemas.openxmlformats.org/officeDocument/2006/relationships/slideLayout" Target="../slideLayouts/slideLayout6.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6.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3.xml"/><Relationship Id="rId7" Type="http://schemas.openxmlformats.org/officeDocument/2006/relationships/image" Target="../media/image20.png"/><Relationship Id="rId2" Type="http://schemas.openxmlformats.org/officeDocument/2006/relationships/diagramData" Target="../diagrams/data23.xml"/><Relationship Id="rId1" Type="http://schemas.openxmlformats.org/officeDocument/2006/relationships/slideLayout" Target="../slideLayouts/slideLayout6.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42.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diagramLayout" Target="../diagrams/layout24.xml"/><Relationship Id="rId7" Type="http://schemas.openxmlformats.org/officeDocument/2006/relationships/diagramData" Target="../diagrams/data25.xml"/><Relationship Id="rId2" Type="http://schemas.openxmlformats.org/officeDocument/2006/relationships/diagramData" Target="../diagrams/data24.xml"/><Relationship Id="rId1" Type="http://schemas.openxmlformats.org/officeDocument/2006/relationships/slideLayout" Target="../slideLayouts/slideLayout6.xml"/><Relationship Id="rId6" Type="http://schemas.microsoft.com/office/2007/relationships/diagramDrawing" Target="../diagrams/drawing24.xml"/><Relationship Id="rId11" Type="http://schemas.microsoft.com/office/2007/relationships/diagramDrawing" Target="../diagrams/drawing25.xml"/><Relationship Id="rId5" Type="http://schemas.openxmlformats.org/officeDocument/2006/relationships/diagramColors" Target="../diagrams/colors24.xml"/><Relationship Id="rId10" Type="http://schemas.openxmlformats.org/officeDocument/2006/relationships/diagramColors" Target="../diagrams/colors25.xml"/><Relationship Id="rId4" Type="http://schemas.openxmlformats.org/officeDocument/2006/relationships/diagramQuickStyle" Target="../diagrams/quickStyle24.xml"/><Relationship Id="rId9" Type="http://schemas.openxmlformats.org/officeDocument/2006/relationships/diagramQuickStyle" Target="../diagrams/quickStyle2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6.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7035-9F99-4F2A-8A84-DCDB448D3210}"/>
              </a:ext>
            </a:extLst>
          </p:cNvPr>
          <p:cNvSpPr>
            <a:spLocks noGrp="1"/>
          </p:cNvSpPr>
          <p:nvPr>
            <p:ph type="ctrTitle"/>
          </p:nvPr>
        </p:nvSpPr>
        <p:spPr>
          <a:xfrm>
            <a:off x="0" y="1122363"/>
            <a:ext cx="8903368" cy="3305258"/>
          </a:xfrm>
        </p:spPr>
        <p:txBody>
          <a:bodyPr/>
          <a:lstStyle/>
          <a:p>
            <a:r>
              <a:rPr lang="en-IN" b="1" dirty="0">
                <a:solidFill>
                  <a:srgbClr val="C00000"/>
                </a:solidFill>
                <a:effectLst>
                  <a:outerShdw blurRad="38100" dist="38100" dir="2700000" algn="tl">
                    <a:srgbClr val="000000">
                      <a:alpha val="43137"/>
                    </a:srgbClr>
                  </a:outerShdw>
                </a:effectLst>
                <a:latin typeface="Arial Black" panose="020B0A04020102020204" pitchFamily="34" charset="0"/>
              </a:rPr>
              <a:t>Microsoft Power BI</a:t>
            </a:r>
            <a:br>
              <a:rPr lang="en-IN" b="1" dirty="0">
                <a:solidFill>
                  <a:srgbClr val="C00000"/>
                </a:solidFill>
                <a:effectLst>
                  <a:outerShdw blurRad="38100" dist="38100" dir="2700000" algn="tl">
                    <a:srgbClr val="000000">
                      <a:alpha val="43137"/>
                    </a:srgbClr>
                  </a:outerShdw>
                </a:effectLst>
                <a:latin typeface="Arial Black" panose="020B0A04020102020204" pitchFamily="34" charset="0"/>
              </a:rPr>
            </a:br>
            <a:r>
              <a:rPr lang="en-IN" sz="2000" b="1" dirty="0">
                <a:solidFill>
                  <a:srgbClr val="C00000"/>
                </a:solidFill>
                <a:effectLst>
                  <a:outerShdw blurRad="38100" dist="38100" dir="2700000" algn="tl">
                    <a:srgbClr val="000000">
                      <a:alpha val="43137"/>
                    </a:srgbClr>
                  </a:outerShdw>
                </a:effectLst>
                <a:latin typeface="Arial Black" panose="020B0A04020102020204" pitchFamily="34" charset="0"/>
              </a:rPr>
              <a:t>Module 3 – Shaping and Combining Data</a:t>
            </a:r>
            <a:endParaRPr lang="en-IN" b="1" dirty="0">
              <a:solidFill>
                <a:srgbClr val="C00000"/>
              </a:solidFill>
              <a:effectLst>
                <a:outerShdw blurRad="38100" dist="38100" dir="2700000" algn="tl">
                  <a:srgbClr val="000000">
                    <a:alpha val="43137"/>
                  </a:srgbClr>
                </a:outerShdw>
              </a:effectLst>
              <a:latin typeface="Arial Black" panose="020B0A04020102020204" pitchFamily="34" charset="0"/>
            </a:endParaRPr>
          </a:p>
        </p:txBody>
      </p:sp>
      <p:pic>
        <p:nvPicPr>
          <p:cNvPr id="13314" name="Picture 2">
            <a:extLst>
              <a:ext uri="{FF2B5EF4-FFF2-40B4-BE49-F238E27FC236}">
                <a16:creationId xmlns:a16="http://schemas.microsoft.com/office/drawing/2014/main" id="{2FF10C45-6BF5-93ED-417F-FDAAB1073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3284" y="4299284"/>
            <a:ext cx="2558716" cy="2558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756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213D-F6B6-09DF-4A09-ECA94B861557}"/>
              </a:ext>
            </a:extLst>
          </p:cNvPr>
          <p:cNvSpPr>
            <a:spLocks noGrp="1"/>
          </p:cNvSpPr>
          <p:nvPr>
            <p:ph type="title"/>
          </p:nvPr>
        </p:nvSpPr>
        <p:spPr>
          <a:xfrm>
            <a:off x="0" y="2486526"/>
            <a:ext cx="12192000" cy="1507958"/>
          </a:xfrm>
        </p:spPr>
        <p:txBody>
          <a:bodyPr/>
          <a:lstStyle/>
          <a:p>
            <a:pPr algn="ctr"/>
            <a:r>
              <a:rPr lang="en-IN" sz="4800" b="1" dirty="0">
                <a:solidFill>
                  <a:srgbClr val="FF0000"/>
                </a:solidFill>
                <a:effectLst>
                  <a:outerShdw blurRad="38100" dist="38100" dir="2700000" algn="tl">
                    <a:srgbClr val="000000">
                      <a:alpha val="43137"/>
                    </a:srgbClr>
                  </a:outerShdw>
                </a:effectLst>
              </a:rPr>
              <a:t>Formatting Data</a:t>
            </a:r>
          </a:p>
        </p:txBody>
      </p:sp>
    </p:spTree>
    <p:extLst>
      <p:ext uri="{BB962C8B-B14F-4D97-AF65-F5344CB8AC3E}">
        <p14:creationId xmlns:p14="http://schemas.microsoft.com/office/powerpoint/2010/main" val="2772129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FD88-45A7-3D55-644B-FAFC7E68E241}"/>
              </a:ext>
            </a:extLst>
          </p:cNvPr>
          <p:cNvSpPr>
            <a:spLocks noGrp="1"/>
          </p:cNvSpPr>
          <p:nvPr>
            <p:ph type="title"/>
          </p:nvPr>
        </p:nvSpPr>
        <p:spPr>
          <a:xfrm>
            <a:off x="0" y="0"/>
            <a:ext cx="4488873" cy="753615"/>
          </a:xfrm>
        </p:spPr>
        <p:txBody>
          <a:bodyPr/>
          <a:lstStyle/>
          <a:p>
            <a:r>
              <a:rPr lang="en-IN" sz="4800" b="1" dirty="0">
                <a:solidFill>
                  <a:srgbClr val="FF0000"/>
                </a:solidFill>
                <a:effectLst>
                  <a:outerShdw blurRad="38100" dist="38100" dir="2700000" algn="tl">
                    <a:srgbClr val="000000">
                      <a:alpha val="43137"/>
                    </a:srgbClr>
                  </a:outerShdw>
                </a:effectLst>
              </a:rPr>
              <a:t>Formatting Data</a:t>
            </a:r>
          </a:p>
        </p:txBody>
      </p:sp>
      <p:sp>
        <p:nvSpPr>
          <p:cNvPr id="4" name="TextBox 3">
            <a:extLst>
              <a:ext uri="{FF2B5EF4-FFF2-40B4-BE49-F238E27FC236}">
                <a16:creationId xmlns:a16="http://schemas.microsoft.com/office/drawing/2014/main" id="{0CC8EB0B-56E6-B847-BE70-A93EC69FB475}"/>
              </a:ext>
            </a:extLst>
          </p:cNvPr>
          <p:cNvSpPr txBox="1"/>
          <p:nvPr/>
        </p:nvSpPr>
        <p:spPr>
          <a:xfrm>
            <a:off x="0" y="962526"/>
            <a:ext cx="12192000" cy="369332"/>
          </a:xfrm>
          <a:prstGeom prst="rect">
            <a:avLst/>
          </a:prstGeom>
          <a:noFill/>
        </p:spPr>
        <p:txBody>
          <a:bodyPr wrap="square">
            <a:spAutoFit/>
          </a:bodyPr>
          <a:lstStyle/>
          <a:p>
            <a:pPr algn="ctr"/>
            <a:r>
              <a:rPr lang="en-IN" dirty="0"/>
              <a:t>Formatting data helps in categorizing and identifying the data and making it much easier to work with</a:t>
            </a:r>
          </a:p>
        </p:txBody>
      </p:sp>
      <p:sp>
        <p:nvSpPr>
          <p:cNvPr id="6" name="TextBox 5">
            <a:extLst>
              <a:ext uri="{FF2B5EF4-FFF2-40B4-BE49-F238E27FC236}">
                <a16:creationId xmlns:a16="http://schemas.microsoft.com/office/drawing/2014/main" id="{446C2E42-60C3-919E-1100-12BB2EA2365F}"/>
              </a:ext>
            </a:extLst>
          </p:cNvPr>
          <p:cNvSpPr txBox="1"/>
          <p:nvPr/>
        </p:nvSpPr>
        <p:spPr>
          <a:xfrm>
            <a:off x="1" y="4952544"/>
            <a:ext cx="12191999" cy="646331"/>
          </a:xfrm>
          <a:prstGeom prst="rect">
            <a:avLst/>
          </a:prstGeom>
          <a:noFill/>
        </p:spPr>
        <p:txBody>
          <a:bodyPr wrap="square">
            <a:spAutoFit/>
          </a:bodyPr>
          <a:lstStyle/>
          <a:p>
            <a:pPr algn="ctr"/>
            <a:r>
              <a:rPr lang="en-IN" dirty="0"/>
              <a:t>In Power Query Editor, we apply formatting functions to our text and number columns to create consistency and ensuring that the data is well presented</a:t>
            </a:r>
          </a:p>
        </p:txBody>
      </p:sp>
      <p:graphicFrame>
        <p:nvGraphicFramePr>
          <p:cNvPr id="9" name="Diagram 8">
            <a:extLst>
              <a:ext uri="{FF2B5EF4-FFF2-40B4-BE49-F238E27FC236}">
                <a16:creationId xmlns:a16="http://schemas.microsoft.com/office/drawing/2014/main" id="{C25E2B48-0DB7-EDEC-82BF-3E843F70D321}"/>
              </a:ext>
            </a:extLst>
          </p:cNvPr>
          <p:cNvGraphicFramePr/>
          <p:nvPr>
            <p:extLst>
              <p:ext uri="{D42A27DB-BD31-4B8C-83A1-F6EECF244321}">
                <p14:modId xmlns:p14="http://schemas.microsoft.com/office/powerpoint/2010/main" val="4011819385"/>
              </p:ext>
            </p:extLst>
          </p:nvPr>
        </p:nvGraphicFramePr>
        <p:xfrm>
          <a:off x="1" y="1636295"/>
          <a:ext cx="12352420" cy="3107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4419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FD88-45A7-3D55-644B-FAFC7E68E241}"/>
              </a:ext>
            </a:extLst>
          </p:cNvPr>
          <p:cNvSpPr>
            <a:spLocks noGrp="1"/>
          </p:cNvSpPr>
          <p:nvPr>
            <p:ph type="title"/>
          </p:nvPr>
        </p:nvSpPr>
        <p:spPr>
          <a:xfrm>
            <a:off x="0" y="0"/>
            <a:ext cx="12192000" cy="1122947"/>
          </a:xfrm>
        </p:spPr>
        <p:txBody>
          <a:bodyPr/>
          <a:lstStyle/>
          <a:p>
            <a:r>
              <a:rPr lang="en-IN" sz="4800" b="1" dirty="0">
                <a:solidFill>
                  <a:srgbClr val="FF0000"/>
                </a:solidFill>
                <a:effectLst>
                  <a:outerShdw blurRad="38100" dist="38100" dir="2700000" algn="tl">
                    <a:srgbClr val="000000">
                      <a:alpha val="43137"/>
                    </a:srgbClr>
                  </a:outerShdw>
                </a:effectLst>
              </a:rPr>
              <a:t>Formatting Data</a:t>
            </a:r>
          </a:p>
        </p:txBody>
      </p:sp>
      <p:graphicFrame>
        <p:nvGraphicFramePr>
          <p:cNvPr id="9" name="Diagram 8">
            <a:extLst>
              <a:ext uri="{FF2B5EF4-FFF2-40B4-BE49-F238E27FC236}">
                <a16:creationId xmlns:a16="http://schemas.microsoft.com/office/drawing/2014/main" id="{C25E2B48-0DB7-EDEC-82BF-3E843F70D321}"/>
              </a:ext>
            </a:extLst>
          </p:cNvPr>
          <p:cNvGraphicFramePr/>
          <p:nvPr>
            <p:extLst>
              <p:ext uri="{D42A27DB-BD31-4B8C-83A1-F6EECF244321}">
                <p14:modId xmlns:p14="http://schemas.microsoft.com/office/powerpoint/2010/main" val="3620572436"/>
              </p:ext>
            </p:extLst>
          </p:nvPr>
        </p:nvGraphicFramePr>
        <p:xfrm>
          <a:off x="1" y="1122948"/>
          <a:ext cx="5037220" cy="5598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480A171-935D-DA3A-DD54-211EDE6674D0}"/>
              </a:ext>
            </a:extLst>
          </p:cNvPr>
          <p:cNvSpPr txBox="1"/>
          <p:nvPr/>
        </p:nvSpPr>
        <p:spPr>
          <a:xfrm>
            <a:off x="5831306" y="338298"/>
            <a:ext cx="6360694" cy="1754326"/>
          </a:xfrm>
          <a:prstGeom prst="rect">
            <a:avLst/>
          </a:prstGeom>
          <a:noFill/>
        </p:spPr>
        <p:txBody>
          <a:bodyPr wrap="square">
            <a:spAutoFit/>
          </a:bodyPr>
          <a:lstStyle/>
          <a:p>
            <a:pPr algn="ctr"/>
            <a:r>
              <a:rPr lang="en-IN" dirty="0"/>
              <a:t>General Column in Power Query Editor helps us create a</a:t>
            </a:r>
          </a:p>
          <a:p>
            <a:pPr algn="ctr"/>
            <a:r>
              <a:rPr lang="en-IN" dirty="0"/>
              <a:t>custom column or a duplicate column. It also lets us add an</a:t>
            </a:r>
          </a:p>
          <a:p>
            <a:pPr algn="ctr"/>
            <a:r>
              <a:rPr lang="en-IN" dirty="0"/>
              <a:t>index column to the table.</a:t>
            </a:r>
          </a:p>
          <a:p>
            <a:pPr algn="ctr"/>
            <a:endParaRPr lang="en-IN" dirty="0"/>
          </a:p>
          <a:p>
            <a:pPr algn="ctr"/>
            <a:endParaRPr lang="en-IN" dirty="0"/>
          </a:p>
          <a:p>
            <a:pPr algn="ctr"/>
            <a:r>
              <a:rPr lang="en-IN" dirty="0"/>
              <a:t>General formatting includes:</a:t>
            </a:r>
          </a:p>
        </p:txBody>
      </p:sp>
      <p:pic>
        <p:nvPicPr>
          <p:cNvPr id="8" name="Picture 7">
            <a:extLst>
              <a:ext uri="{FF2B5EF4-FFF2-40B4-BE49-F238E27FC236}">
                <a16:creationId xmlns:a16="http://schemas.microsoft.com/office/drawing/2014/main" id="{F6835C77-1C02-A4D6-F921-D7CAE5CDF0AA}"/>
              </a:ext>
            </a:extLst>
          </p:cNvPr>
          <p:cNvPicPr>
            <a:picLocks noChangeAspect="1"/>
          </p:cNvPicPr>
          <p:nvPr/>
        </p:nvPicPr>
        <p:blipFill rotWithShape="1">
          <a:blip r:embed="rId7"/>
          <a:srcRect t="5569" r="80000" b="83626"/>
          <a:stretch/>
        </p:blipFill>
        <p:spPr>
          <a:xfrm>
            <a:off x="6015789" y="2921948"/>
            <a:ext cx="6176210" cy="1876926"/>
          </a:xfrm>
          <a:prstGeom prst="rect">
            <a:avLst/>
          </a:prstGeom>
        </p:spPr>
      </p:pic>
    </p:spTree>
    <p:extLst>
      <p:ext uri="{BB962C8B-B14F-4D97-AF65-F5344CB8AC3E}">
        <p14:creationId xmlns:p14="http://schemas.microsoft.com/office/powerpoint/2010/main" val="4053037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FD88-45A7-3D55-644B-FAFC7E68E241}"/>
              </a:ext>
            </a:extLst>
          </p:cNvPr>
          <p:cNvSpPr>
            <a:spLocks noGrp="1"/>
          </p:cNvSpPr>
          <p:nvPr>
            <p:ph type="title"/>
          </p:nvPr>
        </p:nvSpPr>
        <p:spPr>
          <a:xfrm>
            <a:off x="0" y="0"/>
            <a:ext cx="4276436" cy="877455"/>
          </a:xfrm>
        </p:spPr>
        <p:txBody>
          <a:bodyPr/>
          <a:lstStyle/>
          <a:p>
            <a:r>
              <a:rPr lang="en-IN" sz="4800" b="1" dirty="0">
                <a:solidFill>
                  <a:srgbClr val="FF0000"/>
                </a:solidFill>
                <a:effectLst>
                  <a:outerShdw blurRad="38100" dist="38100" dir="2700000" algn="tl">
                    <a:srgbClr val="000000">
                      <a:alpha val="43137"/>
                    </a:srgbClr>
                  </a:outerShdw>
                </a:effectLst>
              </a:rPr>
              <a:t>Formatting Data</a:t>
            </a:r>
          </a:p>
        </p:txBody>
      </p:sp>
      <p:graphicFrame>
        <p:nvGraphicFramePr>
          <p:cNvPr id="9" name="Diagram 8">
            <a:extLst>
              <a:ext uri="{FF2B5EF4-FFF2-40B4-BE49-F238E27FC236}">
                <a16:creationId xmlns:a16="http://schemas.microsoft.com/office/drawing/2014/main" id="{C25E2B48-0DB7-EDEC-82BF-3E843F70D321}"/>
              </a:ext>
            </a:extLst>
          </p:cNvPr>
          <p:cNvGraphicFramePr/>
          <p:nvPr>
            <p:extLst>
              <p:ext uri="{D42A27DB-BD31-4B8C-83A1-F6EECF244321}">
                <p14:modId xmlns:p14="http://schemas.microsoft.com/office/powerpoint/2010/main" val="1921536633"/>
              </p:ext>
            </p:extLst>
          </p:nvPr>
        </p:nvGraphicFramePr>
        <p:xfrm>
          <a:off x="1" y="1122948"/>
          <a:ext cx="5037220" cy="5598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480A171-935D-DA3A-DD54-211EDE6674D0}"/>
              </a:ext>
            </a:extLst>
          </p:cNvPr>
          <p:cNvSpPr txBox="1"/>
          <p:nvPr/>
        </p:nvSpPr>
        <p:spPr>
          <a:xfrm>
            <a:off x="5831306" y="338298"/>
            <a:ext cx="6360694" cy="1200329"/>
          </a:xfrm>
          <a:prstGeom prst="rect">
            <a:avLst/>
          </a:prstGeom>
          <a:noFill/>
        </p:spPr>
        <p:txBody>
          <a:bodyPr wrap="square">
            <a:spAutoFit/>
          </a:bodyPr>
          <a:lstStyle/>
          <a:p>
            <a:pPr algn="ctr"/>
            <a:r>
              <a:rPr lang="en-GB" dirty="0"/>
              <a:t>From Text provides options for formatting string values,</a:t>
            </a:r>
          </a:p>
          <a:p>
            <a:pPr algn="ctr"/>
            <a:r>
              <a:rPr lang="en-GB" dirty="0"/>
              <a:t>merging columns, extracting values, and parsing to other</a:t>
            </a:r>
          </a:p>
          <a:p>
            <a:pPr algn="ctr"/>
            <a:r>
              <a:rPr lang="en-GB" dirty="0"/>
              <a:t>formats</a:t>
            </a:r>
          </a:p>
          <a:p>
            <a:pPr algn="ctr"/>
            <a:r>
              <a:rPr lang="en-GB" dirty="0"/>
              <a:t>Text formatting includes:</a:t>
            </a:r>
            <a:endParaRPr lang="en-IN" dirty="0"/>
          </a:p>
        </p:txBody>
      </p:sp>
      <p:pic>
        <p:nvPicPr>
          <p:cNvPr id="4" name="Picture 3">
            <a:extLst>
              <a:ext uri="{FF2B5EF4-FFF2-40B4-BE49-F238E27FC236}">
                <a16:creationId xmlns:a16="http://schemas.microsoft.com/office/drawing/2014/main" id="{6010218B-3D24-6563-11DB-AE4757CB0937}"/>
              </a:ext>
            </a:extLst>
          </p:cNvPr>
          <p:cNvPicPr>
            <a:picLocks noChangeAspect="1"/>
          </p:cNvPicPr>
          <p:nvPr/>
        </p:nvPicPr>
        <p:blipFill rotWithShape="1">
          <a:blip r:embed="rId7"/>
          <a:srcRect l="38238" t="4933" r="52316" b="84151"/>
          <a:stretch/>
        </p:blipFill>
        <p:spPr>
          <a:xfrm>
            <a:off x="7668125" y="2569952"/>
            <a:ext cx="3080085" cy="2002048"/>
          </a:xfrm>
          <a:prstGeom prst="rect">
            <a:avLst/>
          </a:prstGeom>
        </p:spPr>
      </p:pic>
    </p:spTree>
    <p:extLst>
      <p:ext uri="{BB962C8B-B14F-4D97-AF65-F5344CB8AC3E}">
        <p14:creationId xmlns:p14="http://schemas.microsoft.com/office/powerpoint/2010/main" val="814863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EFD88-45A7-3D55-644B-FAFC7E68E241}"/>
              </a:ext>
            </a:extLst>
          </p:cNvPr>
          <p:cNvSpPr>
            <a:spLocks noGrp="1"/>
          </p:cNvSpPr>
          <p:nvPr>
            <p:ph type="title"/>
          </p:nvPr>
        </p:nvSpPr>
        <p:spPr>
          <a:xfrm>
            <a:off x="0" y="0"/>
            <a:ext cx="4969164" cy="785091"/>
          </a:xfrm>
        </p:spPr>
        <p:txBody>
          <a:bodyPr/>
          <a:lstStyle/>
          <a:p>
            <a:r>
              <a:rPr lang="en-IN" sz="4800" b="1" dirty="0">
                <a:solidFill>
                  <a:srgbClr val="FF0000"/>
                </a:solidFill>
                <a:effectLst>
                  <a:outerShdw blurRad="38100" dist="38100" dir="2700000" algn="tl">
                    <a:srgbClr val="000000">
                      <a:alpha val="43137"/>
                    </a:srgbClr>
                  </a:outerShdw>
                </a:effectLst>
              </a:rPr>
              <a:t>Formatting Data</a:t>
            </a:r>
          </a:p>
        </p:txBody>
      </p:sp>
      <p:graphicFrame>
        <p:nvGraphicFramePr>
          <p:cNvPr id="9" name="Diagram 8">
            <a:extLst>
              <a:ext uri="{FF2B5EF4-FFF2-40B4-BE49-F238E27FC236}">
                <a16:creationId xmlns:a16="http://schemas.microsoft.com/office/drawing/2014/main" id="{C25E2B48-0DB7-EDEC-82BF-3E843F70D321}"/>
              </a:ext>
            </a:extLst>
          </p:cNvPr>
          <p:cNvGraphicFramePr/>
          <p:nvPr>
            <p:extLst>
              <p:ext uri="{D42A27DB-BD31-4B8C-83A1-F6EECF244321}">
                <p14:modId xmlns:p14="http://schemas.microsoft.com/office/powerpoint/2010/main" val="1606652700"/>
              </p:ext>
            </p:extLst>
          </p:nvPr>
        </p:nvGraphicFramePr>
        <p:xfrm>
          <a:off x="1" y="1122948"/>
          <a:ext cx="5037220" cy="5598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480A171-935D-DA3A-DD54-211EDE6674D0}"/>
              </a:ext>
            </a:extLst>
          </p:cNvPr>
          <p:cNvSpPr txBox="1"/>
          <p:nvPr/>
        </p:nvSpPr>
        <p:spPr>
          <a:xfrm>
            <a:off x="5831306" y="338298"/>
            <a:ext cx="6360694" cy="1754326"/>
          </a:xfrm>
          <a:prstGeom prst="rect">
            <a:avLst/>
          </a:prstGeom>
          <a:noFill/>
        </p:spPr>
        <p:txBody>
          <a:bodyPr wrap="square">
            <a:spAutoFit/>
          </a:bodyPr>
          <a:lstStyle/>
          <a:p>
            <a:pPr algn="ctr"/>
            <a:r>
              <a:rPr lang="en-GB" dirty="0"/>
              <a:t>From Number offers a wide range of formatting functions for</a:t>
            </a:r>
          </a:p>
          <a:p>
            <a:pPr algn="ctr"/>
            <a:r>
              <a:rPr lang="en-GB" dirty="0"/>
              <a:t>number columns, such as</a:t>
            </a:r>
          </a:p>
          <a:p>
            <a:pPr algn="ctr"/>
            <a:r>
              <a:rPr lang="en-GB" dirty="0"/>
              <a:t>Statistics, Standard, Scientific, Trigonometry, Rounding,</a:t>
            </a:r>
          </a:p>
          <a:p>
            <a:pPr algn="ctr"/>
            <a:r>
              <a:rPr lang="en-GB" dirty="0"/>
              <a:t>and Information.</a:t>
            </a:r>
          </a:p>
          <a:p>
            <a:pPr algn="ctr"/>
            <a:endParaRPr lang="en-GB" dirty="0"/>
          </a:p>
          <a:p>
            <a:pPr algn="ctr"/>
            <a:r>
              <a:rPr lang="en-GB" dirty="0"/>
              <a:t>Number formatting includes:</a:t>
            </a:r>
            <a:endParaRPr lang="en-IN" dirty="0"/>
          </a:p>
        </p:txBody>
      </p:sp>
      <p:pic>
        <p:nvPicPr>
          <p:cNvPr id="7" name="Picture 6">
            <a:extLst>
              <a:ext uri="{FF2B5EF4-FFF2-40B4-BE49-F238E27FC236}">
                <a16:creationId xmlns:a16="http://schemas.microsoft.com/office/drawing/2014/main" id="{AEAF5886-3E4D-C1FA-2B77-A1F487EF5798}"/>
              </a:ext>
            </a:extLst>
          </p:cNvPr>
          <p:cNvPicPr>
            <a:picLocks noChangeAspect="1"/>
          </p:cNvPicPr>
          <p:nvPr/>
        </p:nvPicPr>
        <p:blipFill rotWithShape="1">
          <a:blip r:embed="rId7"/>
          <a:srcRect l="47829" t="3041" r="36710" b="83626"/>
          <a:stretch/>
        </p:blipFill>
        <p:spPr>
          <a:xfrm>
            <a:off x="6562839" y="2811379"/>
            <a:ext cx="5439890" cy="2638926"/>
          </a:xfrm>
          <a:prstGeom prst="rect">
            <a:avLst/>
          </a:prstGeom>
        </p:spPr>
      </p:pic>
    </p:spTree>
    <p:extLst>
      <p:ext uri="{BB962C8B-B14F-4D97-AF65-F5344CB8AC3E}">
        <p14:creationId xmlns:p14="http://schemas.microsoft.com/office/powerpoint/2010/main" val="2085122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2303A-17D2-2B7D-5BCF-20F8AC96DCDF}"/>
              </a:ext>
            </a:extLst>
          </p:cNvPr>
          <p:cNvSpPr>
            <a:spLocks noGrp="1"/>
          </p:cNvSpPr>
          <p:nvPr>
            <p:ph type="title"/>
          </p:nvPr>
        </p:nvSpPr>
        <p:spPr>
          <a:xfrm>
            <a:off x="0" y="2310063"/>
            <a:ext cx="12192000" cy="1325563"/>
          </a:xfrm>
        </p:spPr>
        <p:txBody>
          <a:bodyPr/>
          <a:lstStyle/>
          <a:p>
            <a:pPr algn="ctr"/>
            <a:r>
              <a:rPr lang="en-IN" sz="4800" b="1" dirty="0">
                <a:solidFill>
                  <a:srgbClr val="FF0000"/>
                </a:solidFill>
                <a:effectLst>
                  <a:outerShdw blurRad="38100" dist="38100" dir="2700000" algn="tl">
                    <a:srgbClr val="000000">
                      <a:alpha val="43137"/>
                    </a:srgbClr>
                  </a:outerShdw>
                </a:effectLst>
              </a:rPr>
              <a:t>Transforming Data</a:t>
            </a:r>
          </a:p>
        </p:txBody>
      </p:sp>
    </p:spTree>
    <p:extLst>
      <p:ext uri="{BB962C8B-B14F-4D97-AF65-F5344CB8AC3E}">
        <p14:creationId xmlns:p14="http://schemas.microsoft.com/office/powerpoint/2010/main" val="489663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C20BC-099D-DD78-6571-569BF1E5ED7D}"/>
              </a:ext>
            </a:extLst>
          </p:cNvPr>
          <p:cNvSpPr>
            <a:spLocks noGrp="1"/>
          </p:cNvSpPr>
          <p:nvPr>
            <p:ph type="title"/>
          </p:nvPr>
        </p:nvSpPr>
        <p:spPr>
          <a:xfrm>
            <a:off x="0" y="0"/>
            <a:ext cx="12192000" cy="886691"/>
          </a:xfrm>
        </p:spPr>
        <p:txBody>
          <a:bodyPr>
            <a:normAutofit/>
          </a:bodyPr>
          <a:lstStyle/>
          <a:p>
            <a:r>
              <a:rPr lang="en-IN" sz="4800" b="1" dirty="0">
                <a:solidFill>
                  <a:srgbClr val="FF0000"/>
                </a:solidFill>
                <a:effectLst>
                  <a:outerShdw blurRad="38100" dist="38100" dir="2700000" algn="tl">
                    <a:srgbClr val="000000">
                      <a:alpha val="43137"/>
                    </a:srgbClr>
                  </a:outerShdw>
                </a:effectLst>
              </a:rPr>
              <a:t>Transforming Data</a:t>
            </a:r>
          </a:p>
        </p:txBody>
      </p:sp>
      <p:graphicFrame>
        <p:nvGraphicFramePr>
          <p:cNvPr id="6" name="Diagram 5">
            <a:extLst>
              <a:ext uri="{FF2B5EF4-FFF2-40B4-BE49-F238E27FC236}">
                <a16:creationId xmlns:a16="http://schemas.microsoft.com/office/drawing/2014/main" id="{484B1A4C-F37A-DBA3-FA66-E51E20715F71}"/>
              </a:ext>
            </a:extLst>
          </p:cNvPr>
          <p:cNvGraphicFramePr/>
          <p:nvPr>
            <p:extLst>
              <p:ext uri="{D42A27DB-BD31-4B8C-83A1-F6EECF244321}">
                <p14:modId xmlns:p14="http://schemas.microsoft.com/office/powerpoint/2010/main" val="1298663138"/>
              </p:ext>
            </p:extLst>
          </p:nvPr>
        </p:nvGraphicFramePr>
        <p:xfrm>
          <a:off x="2318328" y="1026695"/>
          <a:ext cx="9873672" cy="56107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descr="Top 8 Power BI Dashboard Examples For 2021">
            <a:extLst>
              <a:ext uri="{FF2B5EF4-FFF2-40B4-BE49-F238E27FC236}">
                <a16:creationId xmlns:a16="http://schemas.microsoft.com/office/drawing/2014/main" id="{CCAF45FD-5C7F-9CA8-AEB9-DB6A728311A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158" t="19333" r="21579" b="16770"/>
          <a:stretch/>
        </p:blipFill>
        <p:spPr bwMode="auto">
          <a:xfrm>
            <a:off x="210313" y="3018977"/>
            <a:ext cx="2108015" cy="1626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5783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B1D5F-9BA9-3590-F0E1-0C47A84E7511}"/>
              </a:ext>
            </a:extLst>
          </p:cNvPr>
          <p:cNvSpPr>
            <a:spLocks noGrp="1"/>
          </p:cNvSpPr>
          <p:nvPr>
            <p:ph type="title"/>
          </p:nvPr>
        </p:nvSpPr>
        <p:spPr>
          <a:xfrm>
            <a:off x="0" y="1"/>
            <a:ext cx="4867564" cy="683490"/>
          </a:xfrm>
        </p:spPr>
        <p:txBody>
          <a:bodyPr>
            <a:normAutofit fontScale="90000"/>
          </a:bodyPr>
          <a:lstStyle/>
          <a:p>
            <a:pPr algn="ctr"/>
            <a:r>
              <a:rPr lang="en-IN" sz="4800" b="1" dirty="0">
                <a:solidFill>
                  <a:srgbClr val="FF0000"/>
                </a:solidFill>
                <a:effectLst>
                  <a:outerShdw blurRad="38100" dist="38100" dir="2700000" algn="tl">
                    <a:srgbClr val="000000">
                      <a:alpha val="43137"/>
                    </a:srgbClr>
                  </a:outerShdw>
                </a:effectLst>
              </a:rPr>
              <a:t>Transforming Data</a:t>
            </a:r>
          </a:p>
        </p:txBody>
      </p:sp>
      <p:graphicFrame>
        <p:nvGraphicFramePr>
          <p:cNvPr id="5" name="Diagram 4">
            <a:extLst>
              <a:ext uri="{FF2B5EF4-FFF2-40B4-BE49-F238E27FC236}">
                <a16:creationId xmlns:a16="http://schemas.microsoft.com/office/drawing/2014/main" id="{9A52BE8E-2C44-F904-91CF-E73BA401B887}"/>
              </a:ext>
            </a:extLst>
          </p:cNvPr>
          <p:cNvGraphicFramePr/>
          <p:nvPr>
            <p:extLst>
              <p:ext uri="{D42A27DB-BD31-4B8C-83A1-F6EECF244321}">
                <p14:modId xmlns:p14="http://schemas.microsoft.com/office/powerpoint/2010/main" val="1439842849"/>
              </p:ext>
            </p:extLst>
          </p:nvPr>
        </p:nvGraphicFramePr>
        <p:xfrm>
          <a:off x="0" y="600364"/>
          <a:ext cx="12191999" cy="62576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84326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98D7AA-6D3F-FE92-72F6-2D45D21BCEAC}"/>
              </a:ext>
            </a:extLst>
          </p:cNvPr>
          <p:cNvSpPr txBox="1">
            <a:spLocks noGrp="1"/>
          </p:cNvSpPr>
          <p:nvPr>
            <p:ph type="title"/>
          </p:nvPr>
        </p:nvSpPr>
        <p:spPr>
          <a:xfrm>
            <a:off x="0" y="0"/>
            <a:ext cx="12192000" cy="16844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800" b="1" dirty="0">
                <a:solidFill>
                  <a:srgbClr val="FF0000"/>
                </a:solidFill>
                <a:effectLst>
                  <a:outerShdw blurRad="38100" dist="38100" dir="2700000" algn="tl">
                    <a:srgbClr val="000000">
                      <a:alpha val="43137"/>
                    </a:srgbClr>
                  </a:outerShdw>
                </a:effectLst>
              </a:rPr>
              <a:t>Transforming Data</a:t>
            </a:r>
          </a:p>
        </p:txBody>
      </p:sp>
      <p:graphicFrame>
        <p:nvGraphicFramePr>
          <p:cNvPr id="5" name="Diagram 4">
            <a:extLst>
              <a:ext uri="{FF2B5EF4-FFF2-40B4-BE49-F238E27FC236}">
                <a16:creationId xmlns:a16="http://schemas.microsoft.com/office/drawing/2014/main" id="{E2CC3D10-DF0A-C17A-5209-6280FE316383}"/>
              </a:ext>
            </a:extLst>
          </p:cNvPr>
          <p:cNvGraphicFramePr/>
          <p:nvPr>
            <p:extLst>
              <p:ext uri="{D42A27DB-BD31-4B8C-83A1-F6EECF244321}">
                <p14:modId xmlns:p14="http://schemas.microsoft.com/office/powerpoint/2010/main" val="2474216411"/>
              </p:ext>
            </p:extLst>
          </p:nvPr>
        </p:nvGraphicFramePr>
        <p:xfrm>
          <a:off x="-128337" y="1235242"/>
          <a:ext cx="12320337" cy="5622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4689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98D7AA-6D3F-FE92-72F6-2D45D21BCEAC}"/>
              </a:ext>
            </a:extLst>
          </p:cNvPr>
          <p:cNvSpPr txBox="1">
            <a:spLocks noGrp="1"/>
          </p:cNvSpPr>
          <p:nvPr>
            <p:ph type="title"/>
          </p:nvPr>
        </p:nvSpPr>
        <p:spPr>
          <a:xfrm>
            <a:off x="0" y="0"/>
            <a:ext cx="12192000" cy="16844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800" b="1" dirty="0">
                <a:solidFill>
                  <a:srgbClr val="FF0000"/>
                </a:solidFill>
                <a:effectLst>
                  <a:outerShdw blurRad="38100" dist="38100" dir="2700000" algn="tl">
                    <a:srgbClr val="000000">
                      <a:alpha val="43137"/>
                    </a:srgbClr>
                  </a:outerShdw>
                </a:effectLst>
              </a:rPr>
              <a:t>Transforming Data</a:t>
            </a:r>
          </a:p>
        </p:txBody>
      </p:sp>
      <p:graphicFrame>
        <p:nvGraphicFramePr>
          <p:cNvPr id="5" name="Diagram 4">
            <a:extLst>
              <a:ext uri="{FF2B5EF4-FFF2-40B4-BE49-F238E27FC236}">
                <a16:creationId xmlns:a16="http://schemas.microsoft.com/office/drawing/2014/main" id="{E2CC3D10-DF0A-C17A-5209-6280FE316383}"/>
              </a:ext>
            </a:extLst>
          </p:cNvPr>
          <p:cNvGraphicFramePr/>
          <p:nvPr>
            <p:extLst>
              <p:ext uri="{D42A27DB-BD31-4B8C-83A1-F6EECF244321}">
                <p14:modId xmlns:p14="http://schemas.microsoft.com/office/powerpoint/2010/main" val="3380863197"/>
              </p:ext>
            </p:extLst>
          </p:nvPr>
        </p:nvGraphicFramePr>
        <p:xfrm>
          <a:off x="-128337" y="1235242"/>
          <a:ext cx="12320337" cy="5622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1192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2C914-CA15-154A-8405-F1A67D61C8BC}"/>
              </a:ext>
            </a:extLst>
          </p:cNvPr>
          <p:cNvSpPr>
            <a:spLocks noGrp="1"/>
          </p:cNvSpPr>
          <p:nvPr>
            <p:ph type="title"/>
          </p:nvPr>
        </p:nvSpPr>
        <p:spPr>
          <a:xfrm>
            <a:off x="0" y="18255"/>
            <a:ext cx="12192000" cy="813019"/>
          </a:xfrm>
        </p:spPr>
        <p:txBody>
          <a:bodyPr>
            <a:normAutofit fontScale="90000"/>
          </a:bodyPr>
          <a:lstStyle/>
          <a:p>
            <a:pPr algn="ctr"/>
            <a:r>
              <a:rPr lang="en-IN" sz="6000" b="1" dirty="0">
                <a:solidFill>
                  <a:srgbClr val="FF0000"/>
                </a:solidFill>
                <a:effectLst>
                  <a:outerShdw blurRad="38100" dist="38100" dir="2700000" algn="tl">
                    <a:srgbClr val="000000">
                      <a:alpha val="43137"/>
                    </a:srgbClr>
                  </a:outerShdw>
                </a:effectLst>
              </a:rPr>
              <a:t>Agenda</a:t>
            </a:r>
            <a:endParaRPr lang="en-IN" b="1" dirty="0">
              <a:solidFill>
                <a:srgbClr val="FF0000"/>
              </a:solidFill>
              <a:effectLst>
                <a:outerShdw blurRad="38100" dist="38100" dir="2700000" algn="tl">
                  <a:srgbClr val="000000">
                    <a:alpha val="43137"/>
                  </a:srgbClr>
                </a:outerShdw>
              </a:effectLst>
            </a:endParaRPr>
          </a:p>
        </p:txBody>
      </p:sp>
      <p:graphicFrame>
        <p:nvGraphicFramePr>
          <p:cNvPr id="6" name="Content Placeholder 5">
            <a:extLst>
              <a:ext uri="{FF2B5EF4-FFF2-40B4-BE49-F238E27FC236}">
                <a16:creationId xmlns:a16="http://schemas.microsoft.com/office/drawing/2014/main" id="{53D704F4-14A9-02AF-2F8E-F9623340A664}"/>
              </a:ext>
            </a:extLst>
          </p:cNvPr>
          <p:cNvGraphicFramePr>
            <a:graphicFrameLocks noGrp="1"/>
          </p:cNvGraphicFramePr>
          <p:nvPr>
            <p:ph idx="1"/>
            <p:extLst>
              <p:ext uri="{D42A27DB-BD31-4B8C-83A1-F6EECF244321}">
                <p14:modId xmlns:p14="http://schemas.microsoft.com/office/powerpoint/2010/main" val="3086225396"/>
              </p:ext>
            </p:extLst>
          </p:nvPr>
        </p:nvGraphicFramePr>
        <p:xfrm>
          <a:off x="0" y="831274"/>
          <a:ext cx="12191999" cy="60084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6372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98D7AA-6D3F-FE92-72F6-2D45D21BCEAC}"/>
              </a:ext>
            </a:extLst>
          </p:cNvPr>
          <p:cNvSpPr txBox="1">
            <a:spLocks noGrp="1"/>
          </p:cNvSpPr>
          <p:nvPr>
            <p:ph type="title"/>
          </p:nvPr>
        </p:nvSpPr>
        <p:spPr>
          <a:xfrm>
            <a:off x="0" y="0"/>
            <a:ext cx="12192000" cy="16844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800" b="1" dirty="0">
                <a:solidFill>
                  <a:srgbClr val="FF0000"/>
                </a:solidFill>
                <a:effectLst>
                  <a:outerShdw blurRad="38100" dist="38100" dir="2700000" algn="tl">
                    <a:srgbClr val="000000">
                      <a:alpha val="43137"/>
                    </a:srgbClr>
                  </a:outerShdw>
                </a:effectLst>
              </a:rPr>
              <a:t>Transforming Data</a:t>
            </a:r>
          </a:p>
        </p:txBody>
      </p:sp>
      <p:graphicFrame>
        <p:nvGraphicFramePr>
          <p:cNvPr id="5" name="Diagram 4">
            <a:extLst>
              <a:ext uri="{FF2B5EF4-FFF2-40B4-BE49-F238E27FC236}">
                <a16:creationId xmlns:a16="http://schemas.microsoft.com/office/drawing/2014/main" id="{E2CC3D10-DF0A-C17A-5209-6280FE316383}"/>
              </a:ext>
            </a:extLst>
          </p:cNvPr>
          <p:cNvGraphicFramePr/>
          <p:nvPr>
            <p:extLst>
              <p:ext uri="{D42A27DB-BD31-4B8C-83A1-F6EECF244321}">
                <p14:modId xmlns:p14="http://schemas.microsoft.com/office/powerpoint/2010/main" val="739219905"/>
              </p:ext>
            </p:extLst>
          </p:nvPr>
        </p:nvGraphicFramePr>
        <p:xfrm>
          <a:off x="-128337" y="1235242"/>
          <a:ext cx="12320337" cy="5622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6607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98D7AA-6D3F-FE92-72F6-2D45D21BCEAC}"/>
              </a:ext>
            </a:extLst>
          </p:cNvPr>
          <p:cNvSpPr txBox="1">
            <a:spLocks noGrp="1"/>
          </p:cNvSpPr>
          <p:nvPr>
            <p:ph type="title"/>
          </p:nvPr>
        </p:nvSpPr>
        <p:spPr>
          <a:xfrm>
            <a:off x="0" y="0"/>
            <a:ext cx="12192000" cy="16844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800" b="1" dirty="0">
                <a:solidFill>
                  <a:srgbClr val="FF0000"/>
                </a:solidFill>
                <a:effectLst>
                  <a:outerShdw blurRad="38100" dist="38100" dir="2700000" algn="tl">
                    <a:srgbClr val="000000">
                      <a:alpha val="43137"/>
                    </a:srgbClr>
                  </a:outerShdw>
                </a:effectLst>
              </a:rPr>
              <a:t>Transforming Data</a:t>
            </a:r>
          </a:p>
        </p:txBody>
      </p:sp>
      <p:graphicFrame>
        <p:nvGraphicFramePr>
          <p:cNvPr id="5" name="Diagram 4">
            <a:extLst>
              <a:ext uri="{FF2B5EF4-FFF2-40B4-BE49-F238E27FC236}">
                <a16:creationId xmlns:a16="http://schemas.microsoft.com/office/drawing/2014/main" id="{E2CC3D10-DF0A-C17A-5209-6280FE316383}"/>
              </a:ext>
            </a:extLst>
          </p:cNvPr>
          <p:cNvGraphicFramePr/>
          <p:nvPr/>
        </p:nvGraphicFramePr>
        <p:xfrm>
          <a:off x="-128337" y="1235242"/>
          <a:ext cx="12320337" cy="5622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1310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98D7AA-6D3F-FE92-72F6-2D45D21BCEAC}"/>
              </a:ext>
            </a:extLst>
          </p:cNvPr>
          <p:cNvSpPr txBox="1">
            <a:spLocks noGrp="1"/>
          </p:cNvSpPr>
          <p:nvPr>
            <p:ph type="title"/>
          </p:nvPr>
        </p:nvSpPr>
        <p:spPr>
          <a:xfrm>
            <a:off x="0" y="0"/>
            <a:ext cx="12192000" cy="168442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800" b="1" dirty="0">
                <a:solidFill>
                  <a:srgbClr val="FF0000"/>
                </a:solidFill>
                <a:effectLst>
                  <a:outerShdw blurRad="38100" dist="38100" dir="2700000" algn="tl">
                    <a:srgbClr val="000000">
                      <a:alpha val="43137"/>
                    </a:srgbClr>
                  </a:outerShdw>
                </a:effectLst>
              </a:rPr>
              <a:t>Transforming Data</a:t>
            </a:r>
          </a:p>
        </p:txBody>
      </p:sp>
      <p:graphicFrame>
        <p:nvGraphicFramePr>
          <p:cNvPr id="5" name="Diagram 4">
            <a:extLst>
              <a:ext uri="{FF2B5EF4-FFF2-40B4-BE49-F238E27FC236}">
                <a16:creationId xmlns:a16="http://schemas.microsoft.com/office/drawing/2014/main" id="{E2CC3D10-DF0A-C17A-5209-6280FE316383}"/>
              </a:ext>
            </a:extLst>
          </p:cNvPr>
          <p:cNvGraphicFramePr/>
          <p:nvPr>
            <p:extLst>
              <p:ext uri="{D42A27DB-BD31-4B8C-83A1-F6EECF244321}">
                <p14:modId xmlns:p14="http://schemas.microsoft.com/office/powerpoint/2010/main" val="3071562021"/>
              </p:ext>
            </p:extLst>
          </p:nvPr>
        </p:nvGraphicFramePr>
        <p:xfrm>
          <a:off x="-128337" y="1235242"/>
          <a:ext cx="12320337" cy="5622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4035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C98D7AA-6D3F-FE92-72F6-2D45D21BCEAC}"/>
              </a:ext>
            </a:extLst>
          </p:cNvPr>
          <p:cNvSpPr txBox="1">
            <a:spLocks noGrp="1"/>
          </p:cNvSpPr>
          <p:nvPr>
            <p:ph type="title"/>
          </p:nvPr>
        </p:nvSpPr>
        <p:spPr>
          <a:xfrm>
            <a:off x="0" y="0"/>
            <a:ext cx="4719782" cy="8959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800" b="1" dirty="0">
                <a:solidFill>
                  <a:srgbClr val="FF0000"/>
                </a:solidFill>
                <a:effectLst>
                  <a:outerShdw blurRad="38100" dist="38100" dir="2700000" algn="tl">
                    <a:srgbClr val="000000">
                      <a:alpha val="43137"/>
                    </a:srgbClr>
                  </a:outerShdw>
                </a:effectLst>
              </a:rPr>
              <a:t>Transforming Data</a:t>
            </a:r>
          </a:p>
        </p:txBody>
      </p:sp>
      <p:graphicFrame>
        <p:nvGraphicFramePr>
          <p:cNvPr id="5" name="Diagram 4">
            <a:extLst>
              <a:ext uri="{FF2B5EF4-FFF2-40B4-BE49-F238E27FC236}">
                <a16:creationId xmlns:a16="http://schemas.microsoft.com/office/drawing/2014/main" id="{E2CC3D10-DF0A-C17A-5209-6280FE316383}"/>
              </a:ext>
            </a:extLst>
          </p:cNvPr>
          <p:cNvGraphicFramePr/>
          <p:nvPr>
            <p:extLst>
              <p:ext uri="{D42A27DB-BD31-4B8C-83A1-F6EECF244321}">
                <p14:modId xmlns:p14="http://schemas.microsoft.com/office/powerpoint/2010/main" val="3033997260"/>
              </p:ext>
            </p:extLst>
          </p:nvPr>
        </p:nvGraphicFramePr>
        <p:xfrm>
          <a:off x="-128337" y="1235242"/>
          <a:ext cx="12320337" cy="56227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439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05B9-AEC0-A7A2-59B8-77CF051156D0}"/>
              </a:ext>
            </a:extLst>
          </p:cNvPr>
          <p:cNvSpPr>
            <a:spLocks noGrp="1"/>
          </p:cNvSpPr>
          <p:nvPr>
            <p:ph type="title"/>
          </p:nvPr>
        </p:nvSpPr>
        <p:spPr>
          <a:xfrm>
            <a:off x="0" y="2386431"/>
            <a:ext cx="12192000" cy="1325563"/>
          </a:xfrm>
        </p:spPr>
        <p:txBody>
          <a:bodyPr>
            <a:normAutofit fontScale="90000"/>
          </a:bodyPr>
          <a:lstStyle/>
          <a:p>
            <a:pPr algn="ctr"/>
            <a:r>
              <a:rPr lang="en-IN" sz="4800" b="1" dirty="0">
                <a:solidFill>
                  <a:srgbClr val="FF0000"/>
                </a:solidFill>
                <a:effectLst>
                  <a:outerShdw blurRad="38100" dist="38100" dir="2700000" algn="tl">
                    <a:srgbClr val="000000">
                      <a:alpha val="43137"/>
                    </a:srgbClr>
                  </a:outerShdw>
                </a:effectLst>
              </a:rPr>
              <a:t>Demo: Transforming Data with Power Query Editor</a:t>
            </a:r>
          </a:p>
        </p:txBody>
      </p:sp>
    </p:spTree>
    <p:extLst>
      <p:ext uri="{BB962C8B-B14F-4D97-AF65-F5344CB8AC3E}">
        <p14:creationId xmlns:p14="http://schemas.microsoft.com/office/powerpoint/2010/main" val="882766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D61F-ACF7-65FF-BD8E-769BB3963C0F}"/>
              </a:ext>
            </a:extLst>
          </p:cNvPr>
          <p:cNvSpPr>
            <a:spLocks noGrp="1"/>
          </p:cNvSpPr>
          <p:nvPr>
            <p:ph type="title"/>
          </p:nvPr>
        </p:nvSpPr>
        <p:spPr>
          <a:xfrm>
            <a:off x="1030705" y="2530809"/>
            <a:ext cx="10515600" cy="1325563"/>
          </a:xfrm>
        </p:spPr>
        <p:txBody>
          <a:bodyPr/>
          <a:lstStyle/>
          <a:p>
            <a:pPr algn="ctr"/>
            <a:r>
              <a:rPr lang="en-IN" sz="4800" b="1" dirty="0">
                <a:solidFill>
                  <a:srgbClr val="FF0000"/>
                </a:solidFill>
                <a:effectLst>
                  <a:outerShdw blurRad="38100" dist="38100" dir="2700000" algn="tl">
                    <a:srgbClr val="000000">
                      <a:alpha val="43137"/>
                    </a:srgbClr>
                  </a:outerShdw>
                </a:effectLst>
              </a:rPr>
              <a:t>Combining Data</a:t>
            </a:r>
          </a:p>
        </p:txBody>
      </p:sp>
    </p:spTree>
    <p:extLst>
      <p:ext uri="{BB962C8B-B14F-4D97-AF65-F5344CB8AC3E}">
        <p14:creationId xmlns:p14="http://schemas.microsoft.com/office/powerpoint/2010/main" val="141311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6D346-4E0A-4C2C-2CF6-839E4B7717AA}"/>
              </a:ext>
            </a:extLst>
          </p:cNvPr>
          <p:cNvSpPr>
            <a:spLocks noGrp="1"/>
          </p:cNvSpPr>
          <p:nvPr>
            <p:ph type="title"/>
          </p:nvPr>
        </p:nvSpPr>
        <p:spPr>
          <a:xfrm>
            <a:off x="0" y="0"/>
            <a:ext cx="10515600" cy="1325563"/>
          </a:xfrm>
        </p:spPr>
        <p:txBody>
          <a:bodyPr/>
          <a:lstStyle/>
          <a:p>
            <a:r>
              <a:rPr lang="en-IN" sz="4400" b="1" dirty="0">
                <a:solidFill>
                  <a:srgbClr val="FF0000"/>
                </a:solidFill>
                <a:effectLst>
                  <a:outerShdw blurRad="38100" dist="38100" dir="2700000" algn="tl">
                    <a:srgbClr val="000000">
                      <a:alpha val="43137"/>
                    </a:srgbClr>
                  </a:outerShdw>
                </a:effectLst>
              </a:rPr>
              <a:t>Combining Data</a:t>
            </a:r>
            <a:endParaRPr lang="en-IN" dirty="0"/>
          </a:p>
        </p:txBody>
      </p:sp>
      <p:sp>
        <p:nvSpPr>
          <p:cNvPr id="10" name="TextBox 9">
            <a:extLst>
              <a:ext uri="{FF2B5EF4-FFF2-40B4-BE49-F238E27FC236}">
                <a16:creationId xmlns:a16="http://schemas.microsoft.com/office/drawing/2014/main" id="{03FF3572-392B-C42B-B786-DD98A71349F1}"/>
              </a:ext>
            </a:extLst>
          </p:cNvPr>
          <p:cNvSpPr txBox="1"/>
          <p:nvPr/>
        </p:nvSpPr>
        <p:spPr>
          <a:xfrm>
            <a:off x="-1" y="1184960"/>
            <a:ext cx="12192000" cy="646331"/>
          </a:xfrm>
          <a:prstGeom prst="rect">
            <a:avLst/>
          </a:prstGeom>
          <a:noFill/>
        </p:spPr>
        <p:txBody>
          <a:bodyPr wrap="square">
            <a:spAutoFit/>
          </a:bodyPr>
          <a:lstStyle/>
          <a:p>
            <a:pPr algn="ctr"/>
            <a:r>
              <a:rPr lang="en-IN" dirty="0"/>
              <a:t>By using Power Bl, we can gather data from different sources and different types into a single dataset to</a:t>
            </a:r>
          </a:p>
          <a:p>
            <a:pPr algn="ctr"/>
            <a:r>
              <a:rPr lang="en-IN" dirty="0"/>
              <a:t>build reports</a:t>
            </a:r>
          </a:p>
        </p:txBody>
      </p:sp>
      <p:graphicFrame>
        <p:nvGraphicFramePr>
          <p:cNvPr id="13" name="Diagram 12">
            <a:extLst>
              <a:ext uri="{FF2B5EF4-FFF2-40B4-BE49-F238E27FC236}">
                <a16:creationId xmlns:a16="http://schemas.microsoft.com/office/drawing/2014/main" id="{8E947565-85A3-D604-E340-646025AA7FF9}"/>
              </a:ext>
            </a:extLst>
          </p:cNvPr>
          <p:cNvGraphicFramePr/>
          <p:nvPr>
            <p:extLst>
              <p:ext uri="{D42A27DB-BD31-4B8C-83A1-F6EECF244321}">
                <p14:modId xmlns:p14="http://schemas.microsoft.com/office/powerpoint/2010/main" val="2896652807"/>
              </p:ext>
            </p:extLst>
          </p:nvPr>
        </p:nvGraphicFramePr>
        <p:xfrm>
          <a:off x="4673600" y="1831291"/>
          <a:ext cx="7518399" cy="50267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7" name="Picture 16">
            <a:extLst>
              <a:ext uri="{FF2B5EF4-FFF2-40B4-BE49-F238E27FC236}">
                <a16:creationId xmlns:a16="http://schemas.microsoft.com/office/drawing/2014/main" id="{A27C5A5D-18E5-E05B-7A81-DD74197B9484}"/>
              </a:ext>
            </a:extLst>
          </p:cNvPr>
          <p:cNvPicPr>
            <a:picLocks noChangeAspect="1"/>
          </p:cNvPicPr>
          <p:nvPr/>
        </p:nvPicPr>
        <p:blipFill>
          <a:blip r:embed="rId7"/>
          <a:stretch>
            <a:fillRect/>
          </a:stretch>
        </p:blipFill>
        <p:spPr>
          <a:xfrm>
            <a:off x="823793" y="3429000"/>
            <a:ext cx="3469847" cy="2622315"/>
          </a:xfrm>
          <a:prstGeom prst="rect">
            <a:avLst/>
          </a:prstGeom>
        </p:spPr>
      </p:pic>
    </p:spTree>
    <p:extLst>
      <p:ext uri="{BB962C8B-B14F-4D97-AF65-F5344CB8AC3E}">
        <p14:creationId xmlns:p14="http://schemas.microsoft.com/office/powerpoint/2010/main" val="3589356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A44E-55FF-98A7-8586-861DF98681C7}"/>
              </a:ext>
            </a:extLst>
          </p:cNvPr>
          <p:cNvSpPr>
            <a:spLocks noGrp="1"/>
          </p:cNvSpPr>
          <p:nvPr>
            <p:ph type="title"/>
          </p:nvPr>
        </p:nvSpPr>
        <p:spPr>
          <a:xfrm>
            <a:off x="1030705" y="2766218"/>
            <a:ext cx="10515600" cy="1325563"/>
          </a:xfrm>
        </p:spPr>
        <p:txBody>
          <a:bodyPr>
            <a:normAutofit/>
          </a:bodyPr>
          <a:lstStyle/>
          <a:p>
            <a:pPr algn="ctr"/>
            <a:r>
              <a:rPr lang="en-GB" sz="4800" b="1" dirty="0">
                <a:solidFill>
                  <a:srgbClr val="FF0000"/>
                </a:solidFill>
                <a:effectLst>
                  <a:outerShdw blurRad="38100" dist="38100" dir="2700000" algn="tl">
                    <a:srgbClr val="000000">
                      <a:alpha val="43137"/>
                    </a:srgbClr>
                  </a:outerShdw>
                </a:effectLst>
              </a:rPr>
              <a:t>Combining Data – Merging Data</a:t>
            </a:r>
            <a:endParaRPr lang="en-IN" sz="48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07075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A44E-55FF-98A7-8586-861DF98681C7}"/>
              </a:ext>
            </a:extLst>
          </p:cNvPr>
          <p:cNvSpPr>
            <a:spLocks noGrp="1"/>
          </p:cNvSpPr>
          <p:nvPr>
            <p:ph type="title"/>
          </p:nvPr>
        </p:nvSpPr>
        <p:spPr>
          <a:xfrm>
            <a:off x="0" y="1"/>
            <a:ext cx="7331242" cy="1267326"/>
          </a:xfrm>
        </p:spPr>
        <p:txBody>
          <a:bodyPr>
            <a:normAutofit fontScale="90000"/>
          </a:bodyPr>
          <a:lstStyle/>
          <a:p>
            <a:pPr algn="just"/>
            <a:r>
              <a:rPr lang="en-GB" sz="4800" b="1" dirty="0">
                <a:solidFill>
                  <a:srgbClr val="FF0000"/>
                </a:solidFill>
                <a:effectLst>
                  <a:outerShdw blurRad="38100" dist="38100" dir="2700000" algn="tl">
                    <a:srgbClr val="000000">
                      <a:alpha val="43137"/>
                    </a:srgbClr>
                  </a:outerShdw>
                </a:effectLst>
              </a:rPr>
              <a:t>Combining Data – Merging Data</a:t>
            </a:r>
            <a:endParaRPr lang="en-IN" sz="4800" b="1" dirty="0">
              <a:solidFill>
                <a:srgbClr val="FF0000"/>
              </a:solidFill>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B7CED29E-86C1-A1AD-7C52-D88B25585575}"/>
              </a:ext>
            </a:extLst>
          </p:cNvPr>
          <p:cNvSpPr txBox="1"/>
          <p:nvPr/>
        </p:nvSpPr>
        <p:spPr>
          <a:xfrm>
            <a:off x="0" y="1267327"/>
            <a:ext cx="12192000" cy="646331"/>
          </a:xfrm>
          <a:prstGeom prst="rect">
            <a:avLst/>
          </a:prstGeom>
          <a:noFill/>
        </p:spPr>
        <p:txBody>
          <a:bodyPr wrap="square">
            <a:spAutoFit/>
          </a:bodyPr>
          <a:lstStyle/>
          <a:p>
            <a:pPr algn="ctr"/>
            <a:r>
              <a:rPr lang="en-IN" dirty="0"/>
              <a:t>To merge columns of two tables, the two tables must have a joining column, where the values match in order so that they can be combined</a:t>
            </a:r>
          </a:p>
        </p:txBody>
      </p:sp>
      <p:pic>
        <p:nvPicPr>
          <p:cNvPr id="5" name="Picture 2" descr="Combine multiple queries (Power Query) - Microsoft Support">
            <a:extLst>
              <a:ext uri="{FF2B5EF4-FFF2-40B4-BE49-F238E27FC236}">
                <a16:creationId xmlns:a16="http://schemas.microsoft.com/office/drawing/2014/main" id="{0EB82C69-8B89-D338-3786-D65B924D59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1960" y="1913658"/>
            <a:ext cx="5727030" cy="4818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912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5A44E-55FF-98A7-8586-861DF98681C7}"/>
              </a:ext>
            </a:extLst>
          </p:cNvPr>
          <p:cNvSpPr>
            <a:spLocks noGrp="1"/>
          </p:cNvSpPr>
          <p:nvPr>
            <p:ph type="title"/>
          </p:nvPr>
        </p:nvSpPr>
        <p:spPr>
          <a:xfrm>
            <a:off x="0" y="1"/>
            <a:ext cx="7331242" cy="1267326"/>
          </a:xfrm>
        </p:spPr>
        <p:txBody>
          <a:bodyPr>
            <a:normAutofit fontScale="90000"/>
          </a:bodyPr>
          <a:lstStyle/>
          <a:p>
            <a:pPr algn="just"/>
            <a:r>
              <a:rPr lang="en-GB" sz="4800" b="1" dirty="0">
                <a:solidFill>
                  <a:srgbClr val="FF0000"/>
                </a:solidFill>
                <a:effectLst>
                  <a:outerShdw blurRad="38100" dist="38100" dir="2700000" algn="tl">
                    <a:srgbClr val="000000">
                      <a:alpha val="43137"/>
                    </a:srgbClr>
                  </a:outerShdw>
                </a:effectLst>
              </a:rPr>
              <a:t>Combining Data – Merging Data</a:t>
            </a:r>
            <a:endParaRPr lang="en-IN" sz="4800" b="1" dirty="0">
              <a:solidFill>
                <a:srgbClr val="FF0000"/>
              </a:solidFill>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B7CED29E-86C1-A1AD-7C52-D88B25585575}"/>
              </a:ext>
            </a:extLst>
          </p:cNvPr>
          <p:cNvSpPr txBox="1"/>
          <p:nvPr/>
        </p:nvSpPr>
        <p:spPr>
          <a:xfrm>
            <a:off x="0" y="1267327"/>
            <a:ext cx="12192000" cy="369332"/>
          </a:xfrm>
          <a:prstGeom prst="rect">
            <a:avLst/>
          </a:prstGeom>
          <a:noFill/>
        </p:spPr>
        <p:txBody>
          <a:bodyPr wrap="square">
            <a:spAutoFit/>
          </a:bodyPr>
          <a:lstStyle/>
          <a:p>
            <a:pPr algn="ctr"/>
            <a:r>
              <a:rPr lang="en-GB" dirty="0"/>
              <a:t>These are the Joins used in Merging data</a:t>
            </a:r>
            <a:endParaRPr lang="en-IN" dirty="0"/>
          </a:p>
        </p:txBody>
      </p:sp>
      <p:graphicFrame>
        <p:nvGraphicFramePr>
          <p:cNvPr id="6" name="Diagram 5">
            <a:extLst>
              <a:ext uri="{FF2B5EF4-FFF2-40B4-BE49-F238E27FC236}">
                <a16:creationId xmlns:a16="http://schemas.microsoft.com/office/drawing/2014/main" id="{36E31865-CC07-F02B-F085-14E011E5AD1E}"/>
              </a:ext>
            </a:extLst>
          </p:cNvPr>
          <p:cNvGraphicFramePr/>
          <p:nvPr>
            <p:extLst>
              <p:ext uri="{D42A27DB-BD31-4B8C-83A1-F6EECF244321}">
                <p14:modId xmlns:p14="http://schemas.microsoft.com/office/powerpoint/2010/main" val="3438716470"/>
              </p:ext>
            </p:extLst>
          </p:nvPr>
        </p:nvGraphicFramePr>
        <p:xfrm>
          <a:off x="0" y="1636658"/>
          <a:ext cx="12191999" cy="5221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4531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4AF8-A98B-7F74-A156-78429555FCA2}"/>
              </a:ext>
            </a:extLst>
          </p:cNvPr>
          <p:cNvSpPr>
            <a:spLocks noGrp="1"/>
          </p:cNvSpPr>
          <p:nvPr>
            <p:ph type="title"/>
          </p:nvPr>
        </p:nvSpPr>
        <p:spPr>
          <a:xfrm>
            <a:off x="0" y="2766218"/>
            <a:ext cx="12192000" cy="1325563"/>
          </a:xfrm>
        </p:spPr>
        <p:txBody>
          <a:bodyPr>
            <a:normAutofit/>
          </a:bodyPr>
          <a:lstStyle/>
          <a:p>
            <a:pPr algn="ctr"/>
            <a:r>
              <a:rPr lang="en-IN" sz="6000" b="1" dirty="0">
                <a:solidFill>
                  <a:srgbClr val="FF0000"/>
                </a:solidFill>
                <a:effectLst>
                  <a:outerShdw blurRad="38100" dist="38100" dir="2700000" algn="tl">
                    <a:srgbClr val="000000">
                      <a:alpha val="43137"/>
                    </a:srgbClr>
                  </a:outerShdw>
                </a:effectLst>
              </a:rPr>
              <a:t>Shaping Data</a:t>
            </a:r>
          </a:p>
        </p:txBody>
      </p:sp>
    </p:spTree>
    <p:extLst>
      <p:ext uri="{BB962C8B-B14F-4D97-AF65-F5344CB8AC3E}">
        <p14:creationId xmlns:p14="http://schemas.microsoft.com/office/powerpoint/2010/main" val="40011064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CFF9D-C26C-78E0-4434-6666F21DA55C}"/>
              </a:ext>
            </a:extLst>
          </p:cNvPr>
          <p:cNvSpPr>
            <a:spLocks noGrp="1"/>
          </p:cNvSpPr>
          <p:nvPr>
            <p:ph type="title"/>
          </p:nvPr>
        </p:nvSpPr>
        <p:spPr>
          <a:xfrm>
            <a:off x="0" y="2434556"/>
            <a:ext cx="12192000" cy="1325563"/>
          </a:xfrm>
        </p:spPr>
        <p:txBody>
          <a:bodyPr>
            <a:normAutofit/>
          </a:bodyPr>
          <a:lstStyle/>
          <a:p>
            <a:pPr algn="ctr"/>
            <a:r>
              <a:rPr lang="en-IN" sz="4800" b="1" dirty="0">
                <a:solidFill>
                  <a:srgbClr val="FF0000"/>
                </a:solidFill>
                <a:effectLst>
                  <a:outerShdw blurRad="38100" dist="38100" dir="2700000" algn="tl">
                    <a:srgbClr val="000000">
                      <a:alpha val="43137"/>
                    </a:srgbClr>
                  </a:outerShdw>
                </a:effectLst>
              </a:rPr>
              <a:t>Combining Data - Appending Data</a:t>
            </a:r>
          </a:p>
        </p:txBody>
      </p:sp>
    </p:spTree>
    <p:extLst>
      <p:ext uri="{BB962C8B-B14F-4D97-AF65-F5344CB8AC3E}">
        <p14:creationId xmlns:p14="http://schemas.microsoft.com/office/powerpoint/2010/main" val="3185589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CFF9D-C26C-78E0-4434-6666F21DA55C}"/>
              </a:ext>
            </a:extLst>
          </p:cNvPr>
          <p:cNvSpPr>
            <a:spLocks noGrp="1"/>
          </p:cNvSpPr>
          <p:nvPr>
            <p:ph type="title"/>
          </p:nvPr>
        </p:nvSpPr>
        <p:spPr>
          <a:xfrm>
            <a:off x="0" y="0"/>
            <a:ext cx="8197516" cy="1042737"/>
          </a:xfrm>
        </p:spPr>
        <p:txBody>
          <a:bodyPr>
            <a:normAutofit/>
          </a:bodyPr>
          <a:lstStyle/>
          <a:p>
            <a:pPr algn="ctr"/>
            <a:r>
              <a:rPr lang="en-IN" sz="4800" b="1" dirty="0">
                <a:solidFill>
                  <a:srgbClr val="FF0000"/>
                </a:solidFill>
                <a:effectLst>
                  <a:outerShdw blurRad="38100" dist="38100" dir="2700000" algn="tl">
                    <a:srgbClr val="000000">
                      <a:alpha val="43137"/>
                    </a:srgbClr>
                  </a:outerShdw>
                </a:effectLst>
              </a:rPr>
              <a:t>Combining Data -Appending Data</a:t>
            </a:r>
          </a:p>
        </p:txBody>
      </p:sp>
      <p:graphicFrame>
        <p:nvGraphicFramePr>
          <p:cNvPr id="5" name="Diagram 4">
            <a:extLst>
              <a:ext uri="{FF2B5EF4-FFF2-40B4-BE49-F238E27FC236}">
                <a16:creationId xmlns:a16="http://schemas.microsoft.com/office/drawing/2014/main" id="{5925DFC5-707B-9A9E-A124-21BB24C5D16F}"/>
              </a:ext>
            </a:extLst>
          </p:cNvPr>
          <p:cNvGraphicFramePr/>
          <p:nvPr>
            <p:extLst>
              <p:ext uri="{D42A27DB-BD31-4B8C-83A1-F6EECF244321}">
                <p14:modId xmlns:p14="http://schemas.microsoft.com/office/powerpoint/2010/main" val="1745622592"/>
              </p:ext>
            </p:extLst>
          </p:nvPr>
        </p:nvGraphicFramePr>
        <p:xfrm>
          <a:off x="192505" y="1042738"/>
          <a:ext cx="11999495" cy="17543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E7A7347C-188C-3DB7-B078-417FE72D8D1D}"/>
              </a:ext>
            </a:extLst>
          </p:cNvPr>
          <p:cNvPicPr>
            <a:picLocks noChangeAspect="1"/>
          </p:cNvPicPr>
          <p:nvPr/>
        </p:nvPicPr>
        <p:blipFill>
          <a:blip r:embed="rId7"/>
          <a:stretch>
            <a:fillRect/>
          </a:stretch>
        </p:blipFill>
        <p:spPr>
          <a:xfrm>
            <a:off x="2663440" y="3924722"/>
            <a:ext cx="7057623" cy="1822361"/>
          </a:xfrm>
          <a:prstGeom prst="rect">
            <a:avLst/>
          </a:prstGeom>
        </p:spPr>
      </p:pic>
    </p:spTree>
    <p:extLst>
      <p:ext uri="{BB962C8B-B14F-4D97-AF65-F5344CB8AC3E}">
        <p14:creationId xmlns:p14="http://schemas.microsoft.com/office/powerpoint/2010/main" val="587428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CFF9D-C26C-78E0-4434-6666F21DA55C}"/>
              </a:ext>
            </a:extLst>
          </p:cNvPr>
          <p:cNvSpPr>
            <a:spLocks noGrp="1"/>
          </p:cNvSpPr>
          <p:nvPr>
            <p:ph type="title"/>
          </p:nvPr>
        </p:nvSpPr>
        <p:spPr>
          <a:xfrm>
            <a:off x="0" y="1"/>
            <a:ext cx="8197516" cy="711200"/>
          </a:xfrm>
        </p:spPr>
        <p:txBody>
          <a:bodyPr>
            <a:normAutofit fontScale="90000"/>
          </a:bodyPr>
          <a:lstStyle/>
          <a:p>
            <a:pPr algn="ctr"/>
            <a:r>
              <a:rPr lang="en-IN" sz="4800" b="1" dirty="0">
                <a:solidFill>
                  <a:srgbClr val="FF0000"/>
                </a:solidFill>
                <a:effectLst>
                  <a:outerShdw blurRad="38100" dist="38100" dir="2700000" algn="tl">
                    <a:srgbClr val="000000">
                      <a:alpha val="43137"/>
                    </a:srgbClr>
                  </a:outerShdw>
                </a:effectLst>
              </a:rPr>
              <a:t>Combining Data -Appending Data</a:t>
            </a:r>
          </a:p>
        </p:txBody>
      </p:sp>
      <p:pic>
        <p:nvPicPr>
          <p:cNvPr id="6146" name="Picture 2" descr="Use Append Queries Feature In Power BI">
            <a:extLst>
              <a:ext uri="{FF2B5EF4-FFF2-40B4-BE49-F238E27FC236}">
                <a16:creationId xmlns:a16="http://schemas.microsoft.com/office/drawing/2014/main" id="{DC01118A-0F9F-6C0E-9BC0-9F4B03AF8A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3774" y="1174081"/>
            <a:ext cx="7829578" cy="4509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431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B30FE-A5EF-F3E1-E01D-27DFE41F4605}"/>
              </a:ext>
            </a:extLst>
          </p:cNvPr>
          <p:cNvSpPr>
            <a:spLocks noGrp="1"/>
          </p:cNvSpPr>
          <p:nvPr>
            <p:ph type="title"/>
          </p:nvPr>
        </p:nvSpPr>
        <p:spPr>
          <a:xfrm>
            <a:off x="0" y="2338304"/>
            <a:ext cx="12192000" cy="1325563"/>
          </a:xfrm>
        </p:spPr>
        <p:txBody>
          <a:bodyPr>
            <a:normAutofit fontScale="90000"/>
          </a:bodyPr>
          <a:lstStyle/>
          <a:p>
            <a:pPr algn="ctr"/>
            <a:r>
              <a:rPr lang="en-IN" sz="4800" b="1" dirty="0">
                <a:solidFill>
                  <a:srgbClr val="FF0000"/>
                </a:solidFill>
                <a:effectLst>
                  <a:outerShdw blurRad="38100" dist="38100" dir="2700000" algn="tl">
                    <a:srgbClr val="000000">
                      <a:alpha val="43137"/>
                    </a:srgbClr>
                  </a:outerShdw>
                </a:effectLst>
              </a:rPr>
              <a:t>Demo: Combining Data in Power</a:t>
            </a:r>
            <a:br>
              <a:rPr lang="en-IN" sz="4800" b="1" dirty="0">
                <a:solidFill>
                  <a:srgbClr val="FF0000"/>
                </a:solidFill>
                <a:effectLst>
                  <a:outerShdw blurRad="38100" dist="38100" dir="2700000" algn="tl">
                    <a:srgbClr val="000000">
                      <a:alpha val="43137"/>
                    </a:srgbClr>
                  </a:outerShdw>
                </a:effectLst>
              </a:rPr>
            </a:br>
            <a:r>
              <a:rPr lang="en-IN" sz="4800" b="1" dirty="0">
                <a:solidFill>
                  <a:srgbClr val="FF0000"/>
                </a:solidFill>
                <a:effectLst>
                  <a:outerShdw blurRad="38100" dist="38100" dir="2700000" algn="tl">
                    <a:srgbClr val="000000">
                      <a:alpha val="43137"/>
                    </a:srgbClr>
                  </a:outerShdw>
                </a:effectLst>
              </a:rPr>
              <a:t>Query Editor</a:t>
            </a:r>
          </a:p>
        </p:txBody>
      </p:sp>
    </p:spTree>
    <p:extLst>
      <p:ext uri="{BB962C8B-B14F-4D97-AF65-F5344CB8AC3E}">
        <p14:creationId xmlns:p14="http://schemas.microsoft.com/office/powerpoint/2010/main" val="2224593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70DD8-1BA0-D62F-A800-1525040E1128}"/>
              </a:ext>
            </a:extLst>
          </p:cNvPr>
          <p:cNvSpPr>
            <a:spLocks noGrp="1"/>
          </p:cNvSpPr>
          <p:nvPr>
            <p:ph type="title"/>
          </p:nvPr>
        </p:nvSpPr>
        <p:spPr>
          <a:xfrm>
            <a:off x="0" y="2643104"/>
            <a:ext cx="12192000" cy="1325563"/>
          </a:xfrm>
        </p:spPr>
        <p:txBody>
          <a:bodyPr/>
          <a:lstStyle/>
          <a:p>
            <a:pPr algn="ctr"/>
            <a:r>
              <a:rPr lang="en-IN" sz="4800" b="1" dirty="0">
                <a:solidFill>
                  <a:srgbClr val="FF0000"/>
                </a:solidFill>
                <a:effectLst>
                  <a:outerShdw blurRad="38100" dist="38100" dir="2700000" algn="tl">
                    <a:srgbClr val="000000">
                      <a:alpha val="43137"/>
                    </a:srgbClr>
                  </a:outerShdw>
                </a:effectLst>
              </a:rPr>
              <a:t>Power Bl Data Model</a:t>
            </a:r>
          </a:p>
        </p:txBody>
      </p:sp>
    </p:spTree>
    <p:extLst>
      <p:ext uri="{BB962C8B-B14F-4D97-AF65-F5344CB8AC3E}">
        <p14:creationId xmlns:p14="http://schemas.microsoft.com/office/powerpoint/2010/main" val="857093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7F2B-0276-2316-8A73-043BBFA688C2}"/>
              </a:ext>
            </a:extLst>
          </p:cNvPr>
          <p:cNvSpPr>
            <a:spLocks noGrp="1"/>
          </p:cNvSpPr>
          <p:nvPr>
            <p:ph type="ctrTitle"/>
          </p:nvPr>
        </p:nvSpPr>
        <p:spPr>
          <a:xfrm>
            <a:off x="-112296" y="0"/>
            <a:ext cx="12304295" cy="1074821"/>
          </a:xfrm>
        </p:spPr>
        <p:txBody>
          <a:bodyPr>
            <a:normAutofit/>
          </a:bodyPr>
          <a:lstStyle/>
          <a:p>
            <a:pPr algn="just"/>
            <a:r>
              <a:rPr lang="en-IN" sz="4800" b="1" dirty="0">
                <a:solidFill>
                  <a:srgbClr val="FF0000"/>
                </a:solidFill>
                <a:effectLst>
                  <a:outerShdw blurRad="38100" dist="38100" dir="2700000" algn="tl">
                    <a:srgbClr val="000000">
                      <a:alpha val="43137"/>
                    </a:srgbClr>
                  </a:outerShdw>
                </a:effectLst>
              </a:rPr>
              <a:t>Power Bl Data Model</a:t>
            </a:r>
          </a:p>
        </p:txBody>
      </p:sp>
      <p:graphicFrame>
        <p:nvGraphicFramePr>
          <p:cNvPr id="8" name="Diagram 7">
            <a:extLst>
              <a:ext uri="{FF2B5EF4-FFF2-40B4-BE49-F238E27FC236}">
                <a16:creationId xmlns:a16="http://schemas.microsoft.com/office/drawing/2014/main" id="{D99BB835-4075-F059-2BE1-D809FCCD6C5A}"/>
              </a:ext>
            </a:extLst>
          </p:cNvPr>
          <p:cNvGraphicFramePr/>
          <p:nvPr>
            <p:extLst>
              <p:ext uri="{D42A27DB-BD31-4B8C-83A1-F6EECF244321}">
                <p14:modId xmlns:p14="http://schemas.microsoft.com/office/powerpoint/2010/main" val="3612658102"/>
              </p:ext>
            </p:extLst>
          </p:nvPr>
        </p:nvGraphicFramePr>
        <p:xfrm>
          <a:off x="1" y="1475874"/>
          <a:ext cx="12191998" cy="17543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194" name="Picture 2" descr="Data modelling Special Lineal color icon">
            <a:extLst>
              <a:ext uri="{FF2B5EF4-FFF2-40B4-BE49-F238E27FC236}">
                <a16:creationId xmlns:a16="http://schemas.microsoft.com/office/drawing/2014/main" id="{DD7E30EF-7E9E-E3D9-648D-81F16479E4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4859" y="3929564"/>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2413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7F2B-0276-2316-8A73-043BBFA688C2}"/>
              </a:ext>
            </a:extLst>
          </p:cNvPr>
          <p:cNvSpPr>
            <a:spLocks noGrp="1"/>
          </p:cNvSpPr>
          <p:nvPr>
            <p:ph type="ctrTitle"/>
          </p:nvPr>
        </p:nvSpPr>
        <p:spPr>
          <a:xfrm>
            <a:off x="-112296" y="0"/>
            <a:ext cx="12304295" cy="1074821"/>
          </a:xfrm>
        </p:spPr>
        <p:txBody>
          <a:bodyPr>
            <a:normAutofit/>
          </a:bodyPr>
          <a:lstStyle/>
          <a:p>
            <a:pPr algn="just"/>
            <a:r>
              <a:rPr lang="en-IN" sz="4800" b="1" dirty="0">
                <a:solidFill>
                  <a:srgbClr val="FF0000"/>
                </a:solidFill>
                <a:effectLst>
                  <a:outerShdw blurRad="38100" dist="38100" dir="2700000" algn="tl">
                    <a:srgbClr val="000000">
                      <a:alpha val="43137"/>
                    </a:srgbClr>
                  </a:outerShdw>
                </a:effectLst>
              </a:rPr>
              <a:t>Power Bl Data Model</a:t>
            </a:r>
          </a:p>
        </p:txBody>
      </p:sp>
      <p:graphicFrame>
        <p:nvGraphicFramePr>
          <p:cNvPr id="8" name="Diagram 7">
            <a:extLst>
              <a:ext uri="{FF2B5EF4-FFF2-40B4-BE49-F238E27FC236}">
                <a16:creationId xmlns:a16="http://schemas.microsoft.com/office/drawing/2014/main" id="{D99BB835-4075-F059-2BE1-D809FCCD6C5A}"/>
              </a:ext>
            </a:extLst>
          </p:cNvPr>
          <p:cNvGraphicFramePr/>
          <p:nvPr>
            <p:extLst>
              <p:ext uri="{D42A27DB-BD31-4B8C-83A1-F6EECF244321}">
                <p14:modId xmlns:p14="http://schemas.microsoft.com/office/powerpoint/2010/main" val="2562939113"/>
              </p:ext>
            </p:extLst>
          </p:nvPr>
        </p:nvGraphicFramePr>
        <p:xfrm>
          <a:off x="1" y="1475874"/>
          <a:ext cx="12191998" cy="53821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AC00D351-5F1A-93FA-496F-58C0B7F442A4}"/>
              </a:ext>
            </a:extLst>
          </p:cNvPr>
          <p:cNvSpPr txBox="1"/>
          <p:nvPr/>
        </p:nvSpPr>
        <p:spPr>
          <a:xfrm>
            <a:off x="3100135" y="1154669"/>
            <a:ext cx="6296526" cy="369332"/>
          </a:xfrm>
          <a:prstGeom prst="rect">
            <a:avLst/>
          </a:prstGeom>
          <a:noFill/>
        </p:spPr>
        <p:txBody>
          <a:bodyPr wrap="square">
            <a:spAutoFit/>
          </a:bodyPr>
          <a:lstStyle/>
          <a:p>
            <a:r>
              <a:rPr lang="en-IN" dirty="0"/>
              <a:t>Things to keep in mind while developing a model in Power Bl:</a:t>
            </a:r>
          </a:p>
        </p:txBody>
      </p:sp>
    </p:spTree>
    <p:extLst>
      <p:ext uri="{BB962C8B-B14F-4D97-AF65-F5344CB8AC3E}">
        <p14:creationId xmlns:p14="http://schemas.microsoft.com/office/powerpoint/2010/main" val="6454438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D4B06-EB6B-D663-A7F8-90BDCFB0A564}"/>
              </a:ext>
            </a:extLst>
          </p:cNvPr>
          <p:cNvSpPr>
            <a:spLocks noGrp="1"/>
          </p:cNvSpPr>
          <p:nvPr>
            <p:ph type="title"/>
          </p:nvPr>
        </p:nvSpPr>
        <p:spPr>
          <a:xfrm>
            <a:off x="0" y="481264"/>
            <a:ext cx="12192000" cy="4081212"/>
          </a:xfrm>
        </p:spPr>
        <p:txBody>
          <a:bodyPr/>
          <a:lstStyle/>
          <a:p>
            <a:pPr algn="ctr"/>
            <a:r>
              <a:rPr lang="en-IN" sz="4800" b="1" dirty="0">
                <a:solidFill>
                  <a:srgbClr val="FF0000"/>
                </a:solidFill>
                <a:effectLst>
                  <a:outerShdw blurRad="38100" dist="38100" dir="2700000" algn="tl">
                    <a:srgbClr val="000000">
                      <a:alpha val="43137"/>
                    </a:srgbClr>
                  </a:outerShdw>
                </a:effectLst>
              </a:rPr>
              <a:t>Optimizing Models for</a:t>
            </a:r>
            <a:br>
              <a:rPr lang="en-IN" sz="4800" b="1" dirty="0">
                <a:solidFill>
                  <a:srgbClr val="FF0000"/>
                </a:solidFill>
                <a:effectLst>
                  <a:outerShdw blurRad="38100" dist="38100" dir="2700000" algn="tl">
                    <a:srgbClr val="000000">
                      <a:alpha val="43137"/>
                    </a:srgbClr>
                  </a:outerShdw>
                </a:effectLst>
              </a:rPr>
            </a:br>
            <a:r>
              <a:rPr lang="en-IN" sz="4800" b="1" dirty="0">
                <a:solidFill>
                  <a:srgbClr val="FF0000"/>
                </a:solidFill>
                <a:effectLst>
                  <a:outerShdw blurRad="38100" dist="38100" dir="2700000" algn="tl">
                    <a:srgbClr val="000000">
                      <a:alpha val="43137"/>
                    </a:srgbClr>
                  </a:outerShdw>
                </a:effectLst>
              </a:rPr>
              <a:t>Reports</a:t>
            </a:r>
          </a:p>
        </p:txBody>
      </p:sp>
    </p:spTree>
    <p:extLst>
      <p:ext uri="{BB962C8B-B14F-4D97-AF65-F5344CB8AC3E}">
        <p14:creationId xmlns:p14="http://schemas.microsoft.com/office/powerpoint/2010/main" val="18028836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4A5EA-AF99-0143-250A-225B4B418583}"/>
              </a:ext>
            </a:extLst>
          </p:cNvPr>
          <p:cNvSpPr>
            <a:spLocks noGrp="1"/>
          </p:cNvSpPr>
          <p:nvPr>
            <p:ph type="title"/>
          </p:nvPr>
        </p:nvSpPr>
        <p:spPr>
          <a:xfrm>
            <a:off x="0" y="0"/>
            <a:ext cx="10515600" cy="1325563"/>
          </a:xfrm>
        </p:spPr>
        <p:txBody>
          <a:bodyPr>
            <a:normAutofit/>
          </a:bodyPr>
          <a:lstStyle/>
          <a:p>
            <a:r>
              <a:rPr lang="en-GB" sz="4800" b="1" dirty="0">
                <a:solidFill>
                  <a:srgbClr val="FF0000"/>
                </a:solidFill>
                <a:effectLst>
                  <a:outerShdw blurRad="38100" dist="38100" dir="2700000" algn="tl">
                    <a:srgbClr val="000000">
                      <a:alpha val="43137"/>
                    </a:srgbClr>
                  </a:outerShdw>
                </a:effectLst>
              </a:rPr>
              <a:t>Optimizing Models for Reports</a:t>
            </a:r>
            <a:endParaRPr lang="en-IN" sz="4800" b="1" dirty="0">
              <a:solidFill>
                <a:srgbClr val="FF0000"/>
              </a:solidFill>
              <a:effectLst>
                <a:outerShdw blurRad="38100" dist="38100" dir="2700000" algn="tl">
                  <a:srgbClr val="000000">
                    <a:alpha val="43137"/>
                  </a:srgbClr>
                </a:outerShdw>
              </a:effectLst>
            </a:endParaRPr>
          </a:p>
        </p:txBody>
      </p:sp>
      <p:graphicFrame>
        <p:nvGraphicFramePr>
          <p:cNvPr id="8" name="Diagram 7">
            <a:extLst>
              <a:ext uri="{FF2B5EF4-FFF2-40B4-BE49-F238E27FC236}">
                <a16:creationId xmlns:a16="http://schemas.microsoft.com/office/drawing/2014/main" id="{CBB7BE38-A1F1-0F64-33E6-811E0AF2B089}"/>
              </a:ext>
            </a:extLst>
          </p:cNvPr>
          <p:cNvGraphicFramePr/>
          <p:nvPr>
            <p:extLst>
              <p:ext uri="{D42A27DB-BD31-4B8C-83A1-F6EECF244321}">
                <p14:modId xmlns:p14="http://schemas.microsoft.com/office/powerpoint/2010/main" val="689071131"/>
              </p:ext>
            </p:extLst>
          </p:nvPr>
        </p:nvGraphicFramePr>
        <p:xfrm>
          <a:off x="5518484" y="1106905"/>
          <a:ext cx="6673516" cy="5751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8B7771C0-73FB-2AEE-FC61-D6E4CD3A7E11}"/>
              </a:ext>
            </a:extLst>
          </p:cNvPr>
          <p:cNvPicPr>
            <a:picLocks noChangeAspect="1"/>
          </p:cNvPicPr>
          <p:nvPr/>
        </p:nvPicPr>
        <p:blipFill rotWithShape="1">
          <a:blip r:embed="rId7"/>
          <a:srcRect l="2237" t="50000" r="87632" b="27953"/>
          <a:stretch/>
        </p:blipFill>
        <p:spPr>
          <a:xfrm>
            <a:off x="946483" y="2257927"/>
            <a:ext cx="2244405" cy="2747210"/>
          </a:xfrm>
          <a:prstGeom prst="rect">
            <a:avLst/>
          </a:prstGeom>
        </p:spPr>
      </p:pic>
    </p:spTree>
    <p:extLst>
      <p:ext uri="{BB962C8B-B14F-4D97-AF65-F5344CB8AC3E}">
        <p14:creationId xmlns:p14="http://schemas.microsoft.com/office/powerpoint/2010/main" val="40004134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4A5EA-AF99-0143-250A-225B4B418583}"/>
              </a:ext>
            </a:extLst>
          </p:cNvPr>
          <p:cNvSpPr>
            <a:spLocks noGrp="1"/>
          </p:cNvSpPr>
          <p:nvPr>
            <p:ph type="title"/>
          </p:nvPr>
        </p:nvSpPr>
        <p:spPr>
          <a:xfrm>
            <a:off x="0" y="0"/>
            <a:ext cx="10515600" cy="1325563"/>
          </a:xfrm>
        </p:spPr>
        <p:txBody>
          <a:bodyPr>
            <a:normAutofit/>
          </a:bodyPr>
          <a:lstStyle/>
          <a:p>
            <a:r>
              <a:rPr lang="en-GB" sz="4800" b="1" dirty="0">
                <a:solidFill>
                  <a:srgbClr val="FF0000"/>
                </a:solidFill>
                <a:effectLst>
                  <a:outerShdw blurRad="38100" dist="38100" dir="2700000" algn="tl">
                    <a:srgbClr val="000000">
                      <a:alpha val="43137"/>
                    </a:srgbClr>
                  </a:outerShdw>
                </a:effectLst>
              </a:rPr>
              <a:t>Optimizing Models for Reports</a:t>
            </a:r>
            <a:endParaRPr lang="en-IN" sz="4800" b="1" dirty="0">
              <a:solidFill>
                <a:srgbClr val="FF0000"/>
              </a:solidFill>
              <a:effectLst>
                <a:outerShdw blurRad="38100" dist="38100" dir="2700000" algn="tl">
                  <a:srgbClr val="000000">
                    <a:alpha val="43137"/>
                  </a:srgbClr>
                </a:outerShdw>
              </a:effectLst>
            </a:endParaRPr>
          </a:p>
        </p:txBody>
      </p:sp>
      <p:graphicFrame>
        <p:nvGraphicFramePr>
          <p:cNvPr id="8" name="Diagram 7">
            <a:extLst>
              <a:ext uri="{FF2B5EF4-FFF2-40B4-BE49-F238E27FC236}">
                <a16:creationId xmlns:a16="http://schemas.microsoft.com/office/drawing/2014/main" id="{CBB7BE38-A1F1-0F64-33E6-811E0AF2B089}"/>
              </a:ext>
            </a:extLst>
          </p:cNvPr>
          <p:cNvGraphicFramePr/>
          <p:nvPr>
            <p:extLst>
              <p:ext uri="{D42A27DB-BD31-4B8C-83A1-F6EECF244321}">
                <p14:modId xmlns:p14="http://schemas.microsoft.com/office/powerpoint/2010/main" val="403744990"/>
              </p:ext>
            </p:extLst>
          </p:nvPr>
        </p:nvGraphicFramePr>
        <p:xfrm>
          <a:off x="0" y="1828801"/>
          <a:ext cx="12192000" cy="48447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FA888B66-EA52-5550-E289-21E42F331B0A}"/>
              </a:ext>
            </a:extLst>
          </p:cNvPr>
          <p:cNvSpPr txBox="1"/>
          <p:nvPr/>
        </p:nvSpPr>
        <p:spPr>
          <a:xfrm>
            <a:off x="0" y="1140897"/>
            <a:ext cx="12192000" cy="369332"/>
          </a:xfrm>
          <a:prstGeom prst="rect">
            <a:avLst/>
          </a:prstGeom>
          <a:noFill/>
        </p:spPr>
        <p:txBody>
          <a:bodyPr wrap="square">
            <a:spAutoFit/>
          </a:bodyPr>
          <a:lstStyle/>
          <a:p>
            <a:pPr algn="ctr"/>
            <a:r>
              <a:rPr lang="en-IN" dirty="0"/>
              <a:t>Three techniques to optimize our data in the model:</a:t>
            </a:r>
          </a:p>
        </p:txBody>
      </p:sp>
    </p:spTree>
    <p:extLst>
      <p:ext uri="{BB962C8B-B14F-4D97-AF65-F5344CB8AC3E}">
        <p14:creationId xmlns:p14="http://schemas.microsoft.com/office/powerpoint/2010/main" val="1728905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B5FD7-C8D8-C66C-B6B3-757365FCA4AE}"/>
              </a:ext>
            </a:extLst>
          </p:cNvPr>
          <p:cNvSpPr>
            <a:spLocks noGrp="1"/>
          </p:cNvSpPr>
          <p:nvPr>
            <p:ph type="title"/>
          </p:nvPr>
        </p:nvSpPr>
        <p:spPr>
          <a:xfrm>
            <a:off x="0" y="18255"/>
            <a:ext cx="12192000" cy="896145"/>
          </a:xfrm>
        </p:spPr>
        <p:txBody>
          <a:bodyPr>
            <a:normAutofit/>
          </a:bodyPr>
          <a:lstStyle/>
          <a:p>
            <a:r>
              <a:rPr lang="en-IN" sz="4800" b="1" dirty="0">
                <a:solidFill>
                  <a:srgbClr val="FF0000"/>
                </a:solidFill>
                <a:effectLst>
                  <a:outerShdw blurRad="38100" dist="38100" dir="2700000" algn="tl">
                    <a:srgbClr val="000000">
                      <a:alpha val="43137"/>
                    </a:srgbClr>
                  </a:outerShdw>
                </a:effectLst>
              </a:rPr>
              <a:t>Shaping Data</a:t>
            </a:r>
          </a:p>
        </p:txBody>
      </p:sp>
      <p:graphicFrame>
        <p:nvGraphicFramePr>
          <p:cNvPr id="5" name="Content Placeholder 4">
            <a:extLst>
              <a:ext uri="{FF2B5EF4-FFF2-40B4-BE49-F238E27FC236}">
                <a16:creationId xmlns:a16="http://schemas.microsoft.com/office/drawing/2014/main" id="{143A9CC2-8AA8-D084-679C-B04452332918}"/>
              </a:ext>
            </a:extLst>
          </p:cNvPr>
          <p:cNvGraphicFramePr>
            <a:graphicFrameLocks noGrp="1"/>
          </p:cNvGraphicFramePr>
          <p:nvPr>
            <p:ph idx="1"/>
            <p:extLst>
              <p:ext uri="{D42A27DB-BD31-4B8C-83A1-F6EECF244321}">
                <p14:modId xmlns:p14="http://schemas.microsoft.com/office/powerpoint/2010/main" val="3607510972"/>
              </p:ext>
            </p:extLst>
          </p:nvPr>
        </p:nvGraphicFramePr>
        <p:xfrm>
          <a:off x="5406188" y="1071645"/>
          <a:ext cx="6785811" cy="5768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Shaping vs Modelling in Power BI - Excelerator BI">
            <a:extLst>
              <a:ext uri="{FF2B5EF4-FFF2-40B4-BE49-F238E27FC236}">
                <a16:creationId xmlns:a16="http://schemas.microsoft.com/office/drawing/2014/main" id="{2C770BC0-DDC3-3DD8-44C0-F26ED06C7FD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200" y="1402633"/>
            <a:ext cx="4888832" cy="3712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7516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436C7-A269-3628-6834-50F1F7DCFD73}"/>
              </a:ext>
            </a:extLst>
          </p:cNvPr>
          <p:cNvSpPr>
            <a:spLocks noGrp="1"/>
          </p:cNvSpPr>
          <p:nvPr>
            <p:ph type="title"/>
          </p:nvPr>
        </p:nvSpPr>
        <p:spPr>
          <a:xfrm>
            <a:off x="0" y="2514768"/>
            <a:ext cx="12192000" cy="1287211"/>
          </a:xfrm>
        </p:spPr>
        <p:txBody>
          <a:bodyPr>
            <a:normAutofit/>
          </a:bodyPr>
          <a:lstStyle/>
          <a:p>
            <a:pPr algn="ctr"/>
            <a:r>
              <a:rPr lang="en-GB" sz="4300" b="1" dirty="0">
                <a:solidFill>
                  <a:srgbClr val="FF0000"/>
                </a:solidFill>
                <a:effectLst>
                  <a:outerShdw blurRad="38100" dist="38100" dir="2700000" algn="tl">
                    <a:srgbClr val="000000">
                      <a:alpha val="43137"/>
                    </a:srgbClr>
                  </a:outerShdw>
                </a:effectLst>
              </a:rPr>
              <a:t>What are Hierarchies?</a:t>
            </a:r>
            <a:endParaRPr lang="en-IN" sz="43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122263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DAC6B-0574-CC53-C5DF-6855705C2ECD}"/>
              </a:ext>
            </a:extLst>
          </p:cNvPr>
          <p:cNvSpPr>
            <a:spLocks noGrp="1"/>
          </p:cNvSpPr>
          <p:nvPr>
            <p:ph type="title"/>
          </p:nvPr>
        </p:nvSpPr>
        <p:spPr>
          <a:xfrm>
            <a:off x="0" y="13880"/>
            <a:ext cx="7812505" cy="1109067"/>
          </a:xfrm>
        </p:spPr>
        <p:txBody>
          <a:bodyPr/>
          <a:lstStyle/>
          <a:p>
            <a:pPr algn="just"/>
            <a:r>
              <a:rPr lang="en-IN" dirty="0">
                <a:solidFill>
                  <a:srgbClr val="C00000"/>
                </a:solidFill>
                <a:latin typeface="Times New Roman" panose="02020603050405020304" pitchFamily="18" charset="0"/>
                <a:cs typeface="Times New Roman" panose="02020603050405020304" pitchFamily="18" charset="0"/>
              </a:rPr>
              <a:t>What are Hierarchies?</a:t>
            </a:r>
          </a:p>
        </p:txBody>
      </p:sp>
      <p:graphicFrame>
        <p:nvGraphicFramePr>
          <p:cNvPr id="5" name="Diagram 4">
            <a:extLst>
              <a:ext uri="{FF2B5EF4-FFF2-40B4-BE49-F238E27FC236}">
                <a16:creationId xmlns:a16="http://schemas.microsoft.com/office/drawing/2014/main" id="{ABF63824-7CC8-3932-B855-A59BC9A5CF74}"/>
              </a:ext>
            </a:extLst>
          </p:cNvPr>
          <p:cNvGraphicFramePr/>
          <p:nvPr>
            <p:extLst>
              <p:ext uri="{D42A27DB-BD31-4B8C-83A1-F6EECF244321}">
                <p14:modId xmlns:p14="http://schemas.microsoft.com/office/powerpoint/2010/main" val="2773454272"/>
              </p:ext>
            </p:extLst>
          </p:nvPr>
        </p:nvGraphicFramePr>
        <p:xfrm>
          <a:off x="3497179" y="786063"/>
          <a:ext cx="8694822" cy="58714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218" name="Picture 2" descr="What is Hierarchical Structure? (vs Flat Structure) | Glossary">
            <a:extLst>
              <a:ext uri="{FF2B5EF4-FFF2-40B4-BE49-F238E27FC236}">
                <a16:creationId xmlns:a16="http://schemas.microsoft.com/office/drawing/2014/main" id="{BA2D6197-5475-4738-3D85-EB297D20716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8640" t="12190" r="18599" b="2511"/>
          <a:stretch/>
        </p:blipFill>
        <p:spPr bwMode="auto">
          <a:xfrm>
            <a:off x="1" y="1654498"/>
            <a:ext cx="3481520" cy="2628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9105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DAC6B-0574-CC53-C5DF-6855705C2ECD}"/>
              </a:ext>
            </a:extLst>
          </p:cNvPr>
          <p:cNvSpPr>
            <a:spLocks noGrp="1"/>
          </p:cNvSpPr>
          <p:nvPr>
            <p:ph type="title"/>
          </p:nvPr>
        </p:nvSpPr>
        <p:spPr>
          <a:xfrm>
            <a:off x="0" y="13880"/>
            <a:ext cx="7812505" cy="1109067"/>
          </a:xfrm>
        </p:spPr>
        <p:txBody>
          <a:bodyPr/>
          <a:lstStyle/>
          <a:p>
            <a:pPr algn="just"/>
            <a:r>
              <a:rPr lang="en-IN" dirty="0">
                <a:solidFill>
                  <a:srgbClr val="C00000"/>
                </a:solidFill>
                <a:latin typeface="Times New Roman" panose="02020603050405020304" pitchFamily="18" charset="0"/>
                <a:cs typeface="Times New Roman" panose="02020603050405020304" pitchFamily="18" charset="0"/>
              </a:rPr>
              <a:t>What are Hierarchies?</a:t>
            </a:r>
          </a:p>
        </p:txBody>
      </p:sp>
      <p:sp>
        <p:nvSpPr>
          <p:cNvPr id="4" name="TextBox 3">
            <a:extLst>
              <a:ext uri="{FF2B5EF4-FFF2-40B4-BE49-F238E27FC236}">
                <a16:creationId xmlns:a16="http://schemas.microsoft.com/office/drawing/2014/main" id="{42EB3355-A8B5-1AE5-1F88-277BAF589D0D}"/>
              </a:ext>
            </a:extLst>
          </p:cNvPr>
          <p:cNvSpPr txBox="1"/>
          <p:nvPr/>
        </p:nvSpPr>
        <p:spPr>
          <a:xfrm>
            <a:off x="529389" y="992287"/>
            <a:ext cx="10988843" cy="369332"/>
          </a:xfrm>
          <a:prstGeom prst="rect">
            <a:avLst/>
          </a:prstGeom>
          <a:noFill/>
        </p:spPr>
        <p:txBody>
          <a:bodyPr wrap="square">
            <a:spAutoFit/>
          </a:bodyPr>
          <a:lstStyle/>
          <a:p>
            <a:pPr algn="ctr"/>
            <a:r>
              <a:rPr lang="en-IN" dirty="0"/>
              <a:t>Examples of hierarchies that we can create in Power Bl to drill down from top to bottom:</a:t>
            </a:r>
          </a:p>
        </p:txBody>
      </p:sp>
      <p:graphicFrame>
        <p:nvGraphicFramePr>
          <p:cNvPr id="8" name="Diagram 7">
            <a:extLst>
              <a:ext uri="{FF2B5EF4-FFF2-40B4-BE49-F238E27FC236}">
                <a16:creationId xmlns:a16="http://schemas.microsoft.com/office/drawing/2014/main" id="{67B50501-25A5-BCDB-7386-17B155A11807}"/>
              </a:ext>
            </a:extLst>
          </p:cNvPr>
          <p:cNvGraphicFramePr/>
          <p:nvPr>
            <p:extLst>
              <p:ext uri="{D42A27DB-BD31-4B8C-83A1-F6EECF244321}">
                <p14:modId xmlns:p14="http://schemas.microsoft.com/office/powerpoint/2010/main" val="596335397"/>
              </p:ext>
            </p:extLst>
          </p:nvPr>
        </p:nvGraphicFramePr>
        <p:xfrm>
          <a:off x="-385011" y="2101354"/>
          <a:ext cx="6224336" cy="2862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3" name="Diagram 22">
            <a:extLst>
              <a:ext uri="{FF2B5EF4-FFF2-40B4-BE49-F238E27FC236}">
                <a16:creationId xmlns:a16="http://schemas.microsoft.com/office/drawing/2014/main" id="{6E29AA16-9900-C5A6-DC94-C51A01C6982A}"/>
              </a:ext>
            </a:extLst>
          </p:cNvPr>
          <p:cNvGraphicFramePr/>
          <p:nvPr>
            <p:extLst>
              <p:ext uri="{D42A27DB-BD31-4B8C-83A1-F6EECF244321}">
                <p14:modId xmlns:p14="http://schemas.microsoft.com/office/powerpoint/2010/main" val="843237523"/>
              </p:ext>
            </p:extLst>
          </p:nvPr>
        </p:nvGraphicFramePr>
        <p:xfrm>
          <a:off x="6882063" y="2101355"/>
          <a:ext cx="5021178" cy="286232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361978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28C421-0FDC-91F2-7872-713D5D732DEA}"/>
              </a:ext>
            </a:extLst>
          </p:cNvPr>
          <p:cNvSpPr txBox="1"/>
          <p:nvPr/>
        </p:nvSpPr>
        <p:spPr>
          <a:xfrm>
            <a:off x="298581" y="1592816"/>
            <a:ext cx="11569958" cy="1015663"/>
          </a:xfrm>
          <a:prstGeom prst="rect">
            <a:avLst/>
          </a:prstGeom>
          <a:noFill/>
        </p:spPr>
        <p:txBody>
          <a:bodyPr wrap="square">
            <a:spAutoFit/>
          </a:bodyPr>
          <a:lstStyle/>
          <a:p>
            <a:pPr algn="ctr"/>
            <a:r>
              <a:rPr lang="en-IN" sz="6000" dirty="0">
                <a:solidFill>
                  <a:srgbClr val="C00000"/>
                </a:solidFill>
                <a:latin typeface="Times New Roman" panose="02020603050405020304" pitchFamily="18" charset="0"/>
                <a:cs typeface="Times New Roman" panose="02020603050405020304" pitchFamily="18" charset="0"/>
              </a:rPr>
              <a:t>Creating Hierarchies</a:t>
            </a:r>
          </a:p>
        </p:txBody>
      </p:sp>
    </p:spTree>
    <p:extLst>
      <p:ext uri="{BB962C8B-B14F-4D97-AF65-F5344CB8AC3E}">
        <p14:creationId xmlns:p14="http://schemas.microsoft.com/office/powerpoint/2010/main" val="26926381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DAC6B-0574-CC53-C5DF-6855705C2ECD}"/>
              </a:ext>
            </a:extLst>
          </p:cNvPr>
          <p:cNvSpPr>
            <a:spLocks noGrp="1"/>
          </p:cNvSpPr>
          <p:nvPr>
            <p:ph type="title"/>
          </p:nvPr>
        </p:nvSpPr>
        <p:spPr>
          <a:xfrm>
            <a:off x="0" y="13880"/>
            <a:ext cx="7812505" cy="1109067"/>
          </a:xfrm>
        </p:spPr>
        <p:txBody>
          <a:bodyPr/>
          <a:lstStyle/>
          <a:p>
            <a:pPr algn="just"/>
            <a:r>
              <a:rPr lang="en-IN" dirty="0">
                <a:solidFill>
                  <a:srgbClr val="C00000"/>
                </a:solidFill>
                <a:latin typeface="Times New Roman" panose="02020603050405020304" pitchFamily="18" charset="0"/>
                <a:cs typeface="Times New Roman" panose="02020603050405020304" pitchFamily="18" charset="0"/>
              </a:rPr>
              <a:t>Creating Hierarchies</a:t>
            </a:r>
          </a:p>
        </p:txBody>
      </p:sp>
      <p:graphicFrame>
        <p:nvGraphicFramePr>
          <p:cNvPr id="6" name="Diagram 5">
            <a:extLst>
              <a:ext uri="{FF2B5EF4-FFF2-40B4-BE49-F238E27FC236}">
                <a16:creationId xmlns:a16="http://schemas.microsoft.com/office/drawing/2014/main" id="{34A72782-8BAB-9F05-7BB6-4991CB3F26AE}"/>
              </a:ext>
            </a:extLst>
          </p:cNvPr>
          <p:cNvGraphicFramePr/>
          <p:nvPr>
            <p:extLst>
              <p:ext uri="{D42A27DB-BD31-4B8C-83A1-F6EECF244321}">
                <p14:modId xmlns:p14="http://schemas.microsoft.com/office/powerpoint/2010/main" val="963826934"/>
              </p:ext>
            </p:extLst>
          </p:nvPr>
        </p:nvGraphicFramePr>
        <p:xfrm>
          <a:off x="0" y="914400"/>
          <a:ext cx="12191999"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1329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50C5-D88C-452D-3889-C772DFB8BFCF}"/>
              </a:ext>
            </a:extLst>
          </p:cNvPr>
          <p:cNvSpPr>
            <a:spLocks noGrp="1"/>
          </p:cNvSpPr>
          <p:nvPr>
            <p:ph type="title"/>
          </p:nvPr>
        </p:nvSpPr>
        <p:spPr>
          <a:xfrm>
            <a:off x="0" y="365125"/>
            <a:ext cx="12192000" cy="4477463"/>
          </a:xfrm>
        </p:spPr>
        <p:txBody>
          <a:bodyPr/>
          <a:lstStyle/>
          <a:p>
            <a:pPr algn="ctr"/>
            <a:r>
              <a:rPr lang="en-IN" dirty="0">
                <a:solidFill>
                  <a:srgbClr val="FF0000"/>
                </a:solidFill>
              </a:rPr>
              <a:t>Demo: Creating</a:t>
            </a:r>
            <a:br>
              <a:rPr lang="en-IN" dirty="0">
                <a:solidFill>
                  <a:srgbClr val="FF0000"/>
                </a:solidFill>
              </a:rPr>
            </a:br>
            <a:r>
              <a:rPr lang="en-IN" dirty="0">
                <a:solidFill>
                  <a:srgbClr val="FF0000"/>
                </a:solidFill>
              </a:rPr>
              <a:t>Hierarchies</a:t>
            </a:r>
          </a:p>
        </p:txBody>
      </p:sp>
    </p:spTree>
    <p:extLst>
      <p:ext uri="{BB962C8B-B14F-4D97-AF65-F5344CB8AC3E}">
        <p14:creationId xmlns:p14="http://schemas.microsoft.com/office/powerpoint/2010/main" val="129772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6E30D-55DC-993D-2F72-FA37A051CA6E}"/>
              </a:ext>
            </a:extLst>
          </p:cNvPr>
          <p:cNvSpPr>
            <a:spLocks noGrp="1"/>
          </p:cNvSpPr>
          <p:nvPr>
            <p:ph type="title"/>
          </p:nvPr>
        </p:nvSpPr>
        <p:spPr>
          <a:xfrm>
            <a:off x="48126" y="0"/>
            <a:ext cx="5087292" cy="895927"/>
          </a:xfrm>
        </p:spPr>
        <p:txBody>
          <a:bodyPr>
            <a:normAutofit/>
          </a:bodyPr>
          <a:lstStyle/>
          <a:p>
            <a:pPr algn="ctr"/>
            <a:r>
              <a:rPr lang="en-IN" sz="4800" b="1" dirty="0">
                <a:solidFill>
                  <a:srgbClr val="FF0000"/>
                </a:solidFill>
                <a:effectLst>
                  <a:outerShdw blurRad="38100" dist="38100" dir="2700000" algn="tl">
                    <a:srgbClr val="000000">
                      <a:alpha val="43137"/>
                    </a:srgbClr>
                  </a:outerShdw>
                </a:effectLst>
              </a:rPr>
              <a:t>Shaping Techniques</a:t>
            </a:r>
          </a:p>
        </p:txBody>
      </p:sp>
      <p:graphicFrame>
        <p:nvGraphicFramePr>
          <p:cNvPr id="6" name="Diagram 5">
            <a:extLst>
              <a:ext uri="{FF2B5EF4-FFF2-40B4-BE49-F238E27FC236}">
                <a16:creationId xmlns:a16="http://schemas.microsoft.com/office/drawing/2014/main" id="{A2040A56-A402-C84D-9F73-2D972F523CB5}"/>
              </a:ext>
            </a:extLst>
          </p:cNvPr>
          <p:cNvGraphicFramePr/>
          <p:nvPr>
            <p:extLst>
              <p:ext uri="{D42A27DB-BD31-4B8C-83A1-F6EECF244321}">
                <p14:modId xmlns:p14="http://schemas.microsoft.com/office/powerpoint/2010/main" val="2929346242"/>
              </p:ext>
            </p:extLst>
          </p:nvPr>
        </p:nvGraphicFramePr>
        <p:xfrm>
          <a:off x="176463" y="895928"/>
          <a:ext cx="12015537" cy="5962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14583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B5DFE-0082-DFA0-0CBD-09C0A762B224}"/>
              </a:ext>
            </a:extLst>
          </p:cNvPr>
          <p:cNvSpPr>
            <a:spLocks noGrp="1"/>
          </p:cNvSpPr>
          <p:nvPr>
            <p:ph type="title"/>
          </p:nvPr>
        </p:nvSpPr>
        <p:spPr>
          <a:xfrm>
            <a:off x="0" y="1"/>
            <a:ext cx="12192000" cy="946483"/>
          </a:xfrm>
        </p:spPr>
        <p:txBody>
          <a:bodyPr/>
          <a:lstStyle/>
          <a:p>
            <a:r>
              <a:rPr lang="en-IN" sz="4800" b="1" dirty="0">
                <a:solidFill>
                  <a:srgbClr val="FF0000"/>
                </a:solidFill>
                <a:effectLst>
                  <a:outerShdw blurRad="38100" dist="38100" dir="2700000" algn="tl">
                    <a:srgbClr val="000000">
                      <a:alpha val="43137"/>
                    </a:srgbClr>
                  </a:outerShdw>
                </a:effectLst>
              </a:rPr>
              <a:t>Shaping Data</a:t>
            </a:r>
          </a:p>
        </p:txBody>
      </p:sp>
      <p:sp>
        <p:nvSpPr>
          <p:cNvPr id="6" name="TextBox 5">
            <a:extLst>
              <a:ext uri="{FF2B5EF4-FFF2-40B4-BE49-F238E27FC236}">
                <a16:creationId xmlns:a16="http://schemas.microsoft.com/office/drawing/2014/main" id="{90AC6FC4-C18D-6737-E46E-9ED146CA91C1}"/>
              </a:ext>
            </a:extLst>
          </p:cNvPr>
          <p:cNvSpPr txBox="1"/>
          <p:nvPr/>
        </p:nvSpPr>
        <p:spPr>
          <a:xfrm>
            <a:off x="0" y="1106178"/>
            <a:ext cx="8646695" cy="1200329"/>
          </a:xfrm>
          <a:prstGeom prst="rect">
            <a:avLst/>
          </a:prstGeom>
          <a:noFill/>
        </p:spPr>
        <p:txBody>
          <a:bodyPr wrap="square">
            <a:spAutoFit/>
          </a:bodyPr>
          <a:lstStyle/>
          <a:p>
            <a:r>
              <a:rPr lang="en-IN" dirty="0"/>
              <a:t>Removing Rows &amp; columns</a:t>
            </a:r>
          </a:p>
          <a:p>
            <a:endParaRPr lang="en-IN" dirty="0"/>
          </a:p>
          <a:p>
            <a:pPr algn="just"/>
            <a:r>
              <a:rPr lang="en-IN" dirty="0"/>
              <a:t>If we have a large dataset, we need to remove redundant and unnecessary data to make it as small as possible, which improves the performance of data handling in Power Bl.</a:t>
            </a:r>
          </a:p>
        </p:txBody>
      </p:sp>
      <p:sp>
        <p:nvSpPr>
          <p:cNvPr id="8" name="TextBox 7">
            <a:extLst>
              <a:ext uri="{FF2B5EF4-FFF2-40B4-BE49-F238E27FC236}">
                <a16:creationId xmlns:a16="http://schemas.microsoft.com/office/drawing/2014/main" id="{3D96614C-65C9-1332-CCFE-B222CD331E06}"/>
              </a:ext>
            </a:extLst>
          </p:cNvPr>
          <p:cNvSpPr txBox="1"/>
          <p:nvPr/>
        </p:nvSpPr>
        <p:spPr>
          <a:xfrm>
            <a:off x="0" y="4410851"/>
            <a:ext cx="9079832" cy="1200329"/>
          </a:xfrm>
          <a:prstGeom prst="rect">
            <a:avLst/>
          </a:prstGeom>
          <a:noFill/>
        </p:spPr>
        <p:txBody>
          <a:bodyPr wrap="square">
            <a:spAutoFit/>
          </a:bodyPr>
          <a:lstStyle/>
          <a:p>
            <a:pPr algn="just"/>
            <a:r>
              <a:rPr lang="en-IN" dirty="0"/>
              <a:t>Renaming Columns</a:t>
            </a:r>
          </a:p>
          <a:p>
            <a:pPr algn="just"/>
            <a:endParaRPr lang="en-IN" dirty="0"/>
          </a:p>
          <a:p>
            <a:pPr algn="just"/>
            <a:r>
              <a:rPr lang="en-IN" dirty="0"/>
              <a:t>Columns should have names that make them easy to work with, and each column should give an adequate description of the data that it contains.</a:t>
            </a:r>
          </a:p>
        </p:txBody>
      </p:sp>
      <p:pic>
        <p:nvPicPr>
          <p:cNvPr id="2050" name="Picture 2" descr="Unified Commerce With Retail Pro Prism — Pinnaca Retail Solutions">
            <a:extLst>
              <a:ext uri="{FF2B5EF4-FFF2-40B4-BE49-F238E27FC236}">
                <a16:creationId xmlns:a16="http://schemas.microsoft.com/office/drawing/2014/main" id="{10E8DC53-78A0-1FAE-7AED-B625CAC5C6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0506" y="964167"/>
            <a:ext cx="3090863" cy="17145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E1F7B55F-334A-4124-5927-AA33E41CB464}"/>
              </a:ext>
            </a:extLst>
          </p:cNvPr>
          <p:cNvPicPr>
            <a:picLocks noChangeAspect="1"/>
          </p:cNvPicPr>
          <p:nvPr/>
        </p:nvPicPr>
        <p:blipFill rotWithShape="1">
          <a:blip r:embed="rId3"/>
          <a:srcRect l="38290" t="54503" r="54210" b="35683"/>
          <a:stretch/>
        </p:blipFill>
        <p:spPr>
          <a:xfrm>
            <a:off x="9625262" y="4132840"/>
            <a:ext cx="1927621" cy="1418817"/>
          </a:xfrm>
          <a:prstGeom prst="rect">
            <a:avLst/>
          </a:prstGeom>
        </p:spPr>
      </p:pic>
    </p:spTree>
    <p:extLst>
      <p:ext uri="{BB962C8B-B14F-4D97-AF65-F5344CB8AC3E}">
        <p14:creationId xmlns:p14="http://schemas.microsoft.com/office/powerpoint/2010/main" val="4186729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B5DFE-0082-DFA0-0CBD-09C0A762B224}"/>
              </a:ext>
            </a:extLst>
          </p:cNvPr>
          <p:cNvSpPr>
            <a:spLocks noGrp="1"/>
          </p:cNvSpPr>
          <p:nvPr>
            <p:ph type="title"/>
          </p:nvPr>
        </p:nvSpPr>
        <p:spPr>
          <a:xfrm>
            <a:off x="0" y="1"/>
            <a:ext cx="12192000" cy="946483"/>
          </a:xfrm>
        </p:spPr>
        <p:txBody>
          <a:bodyPr/>
          <a:lstStyle/>
          <a:p>
            <a:r>
              <a:rPr lang="en-IN" sz="4800" b="1" dirty="0">
                <a:solidFill>
                  <a:srgbClr val="FF0000"/>
                </a:solidFill>
                <a:effectLst>
                  <a:outerShdw blurRad="38100" dist="38100" dir="2700000" algn="tl">
                    <a:srgbClr val="000000">
                      <a:alpha val="43137"/>
                    </a:srgbClr>
                  </a:outerShdw>
                </a:effectLst>
              </a:rPr>
              <a:t>Shaping Data</a:t>
            </a:r>
          </a:p>
        </p:txBody>
      </p:sp>
      <p:sp>
        <p:nvSpPr>
          <p:cNvPr id="6" name="TextBox 5">
            <a:extLst>
              <a:ext uri="{FF2B5EF4-FFF2-40B4-BE49-F238E27FC236}">
                <a16:creationId xmlns:a16="http://schemas.microsoft.com/office/drawing/2014/main" id="{90AC6FC4-C18D-6737-E46E-9ED146CA91C1}"/>
              </a:ext>
            </a:extLst>
          </p:cNvPr>
          <p:cNvSpPr txBox="1"/>
          <p:nvPr/>
        </p:nvSpPr>
        <p:spPr>
          <a:xfrm>
            <a:off x="0" y="1106178"/>
            <a:ext cx="8646695" cy="1200329"/>
          </a:xfrm>
          <a:prstGeom prst="rect">
            <a:avLst/>
          </a:prstGeom>
          <a:noFill/>
        </p:spPr>
        <p:txBody>
          <a:bodyPr wrap="square">
            <a:spAutoFit/>
          </a:bodyPr>
          <a:lstStyle/>
          <a:p>
            <a:r>
              <a:rPr lang="en-GB" dirty="0"/>
              <a:t>Data Types</a:t>
            </a:r>
          </a:p>
          <a:p>
            <a:endParaRPr lang="en-GB" dirty="0"/>
          </a:p>
          <a:p>
            <a:pPr algn="just"/>
            <a:r>
              <a:rPr lang="en-GB" dirty="0"/>
              <a:t>Power Query Editor predicts the data type of each column when loaded with the data, but it is always advisable to check the given column data types and then format if necessary.</a:t>
            </a:r>
            <a:endParaRPr lang="en-IN" dirty="0"/>
          </a:p>
        </p:txBody>
      </p:sp>
      <p:sp>
        <p:nvSpPr>
          <p:cNvPr id="8" name="TextBox 7">
            <a:extLst>
              <a:ext uri="{FF2B5EF4-FFF2-40B4-BE49-F238E27FC236}">
                <a16:creationId xmlns:a16="http://schemas.microsoft.com/office/drawing/2014/main" id="{3D96614C-65C9-1332-CCFE-B222CD331E06}"/>
              </a:ext>
            </a:extLst>
          </p:cNvPr>
          <p:cNvSpPr txBox="1"/>
          <p:nvPr/>
        </p:nvSpPr>
        <p:spPr>
          <a:xfrm>
            <a:off x="0" y="4410851"/>
            <a:ext cx="9079832" cy="1200329"/>
          </a:xfrm>
          <a:prstGeom prst="rect">
            <a:avLst/>
          </a:prstGeom>
          <a:noFill/>
        </p:spPr>
        <p:txBody>
          <a:bodyPr wrap="square">
            <a:spAutoFit/>
          </a:bodyPr>
          <a:lstStyle/>
          <a:p>
            <a:pPr algn="just"/>
            <a:r>
              <a:rPr lang="en-GB" dirty="0"/>
              <a:t>Date &amp; Time Functions</a:t>
            </a:r>
          </a:p>
          <a:p>
            <a:pPr algn="just"/>
            <a:endParaRPr lang="en-GB" dirty="0"/>
          </a:p>
          <a:p>
            <a:pPr algn="just"/>
            <a:r>
              <a:rPr lang="en-GB" dirty="0"/>
              <a:t>We should also format date-time columns with the correct data type and use these columns to extract the year, quarter, month, week, day, time, hour, etc.</a:t>
            </a:r>
            <a:endParaRPr lang="en-IN" dirty="0"/>
          </a:p>
        </p:txBody>
      </p:sp>
      <p:pic>
        <p:nvPicPr>
          <p:cNvPr id="7" name="Picture 6">
            <a:extLst>
              <a:ext uri="{FF2B5EF4-FFF2-40B4-BE49-F238E27FC236}">
                <a16:creationId xmlns:a16="http://schemas.microsoft.com/office/drawing/2014/main" id="{98910EC2-8437-D797-2596-A6A0AF277660}"/>
              </a:ext>
            </a:extLst>
          </p:cNvPr>
          <p:cNvPicPr>
            <a:picLocks noChangeAspect="1"/>
          </p:cNvPicPr>
          <p:nvPr/>
        </p:nvPicPr>
        <p:blipFill>
          <a:blip r:embed="rId2"/>
          <a:stretch>
            <a:fillRect/>
          </a:stretch>
        </p:blipFill>
        <p:spPr>
          <a:xfrm>
            <a:off x="9793253" y="1306343"/>
            <a:ext cx="1171977" cy="920839"/>
          </a:xfrm>
          <a:prstGeom prst="rect">
            <a:avLst/>
          </a:prstGeom>
        </p:spPr>
      </p:pic>
      <p:pic>
        <p:nvPicPr>
          <p:cNvPr id="13" name="Picture 12">
            <a:extLst>
              <a:ext uri="{FF2B5EF4-FFF2-40B4-BE49-F238E27FC236}">
                <a16:creationId xmlns:a16="http://schemas.microsoft.com/office/drawing/2014/main" id="{12D7AD9A-BCF7-E8AE-BB9D-0711ABBA6CA4}"/>
              </a:ext>
            </a:extLst>
          </p:cNvPr>
          <p:cNvPicPr>
            <a:picLocks noChangeAspect="1"/>
          </p:cNvPicPr>
          <p:nvPr/>
        </p:nvPicPr>
        <p:blipFill>
          <a:blip r:embed="rId3"/>
          <a:stretch>
            <a:fillRect/>
          </a:stretch>
        </p:blipFill>
        <p:spPr>
          <a:xfrm>
            <a:off x="9807439" y="4410851"/>
            <a:ext cx="1428247" cy="1326230"/>
          </a:xfrm>
          <a:prstGeom prst="rect">
            <a:avLst/>
          </a:prstGeom>
        </p:spPr>
      </p:pic>
    </p:spTree>
    <p:extLst>
      <p:ext uri="{BB962C8B-B14F-4D97-AF65-F5344CB8AC3E}">
        <p14:creationId xmlns:p14="http://schemas.microsoft.com/office/powerpoint/2010/main" val="446358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B5DFE-0082-DFA0-0CBD-09C0A762B224}"/>
              </a:ext>
            </a:extLst>
          </p:cNvPr>
          <p:cNvSpPr>
            <a:spLocks noGrp="1"/>
          </p:cNvSpPr>
          <p:nvPr>
            <p:ph type="title"/>
          </p:nvPr>
        </p:nvSpPr>
        <p:spPr>
          <a:xfrm>
            <a:off x="0" y="1"/>
            <a:ext cx="12192000" cy="766617"/>
          </a:xfrm>
        </p:spPr>
        <p:txBody>
          <a:bodyPr/>
          <a:lstStyle/>
          <a:p>
            <a:r>
              <a:rPr lang="en-IN" sz="4800" b="1" dirty="0">
                <a:solidFill>
                  <a:srgbClr val="FF0000"/>
                </a:solidFill>
                <a:effectLst>
                  <a:outerShdw blurRad="38100" dist="38100" dir="2700000" algn="tl">
                    <a:srgbClr val="000000">
                      <a:alpha val="43137"/>
                    </a:srgbClr>
                  </a:outerShdw>
                </a:effectLst>
              </a:rPr>
              <a:t>Shaping Data</a:t>
            </a:r>
          </a:p>
        </p:txBody>
      </p:sp>
      <p:sp>
        <p:nvSpPr>
          <p:cNvPr id="6" name="TextBox 5">
            <a:extLst>
              <a:ext uri="{FF2B5EF4-FFF2-40B4-BE49-F238E27FC236}">
                <a16:creationId xmlns:a16="http://schemas.microsoft.com/office/drawing/2014/main" id="{90AC6FC4-C18D-6737-E46E-9ED146CA91C1}"/>
              </a:ext>
            </a:extLst>
          </p:cNvPr>
          <p:cNvSpPr txBox="1"/>
          <p:nvPr/>
        </p:nvSpPr>
        <p:spPr>
          <a:xfrm>
            <a:off x="0" y="1106178"/>
            <a:ext cx="8646695" cy="1200329"/>
          </a:xfrm>
          <a:prstGeom prst="rect">
            <a:avLst/>
          </a:prstGeom>
          <a:noFill/>
        </p:spPr>
        <p:txBody>
          <a:bodyPr wrap="square">
            <a:spAutoFit/>
          </a:bodyPr>
          <a:lstStyle/>
          <a:p>
            <a:r>
              <a:rPr lang="en-IN" dirty="0"/>
              <a:t>Removing Rows &amp; columns</a:t>
            </a:r>
          </a:p>
          <a:p>
            <a:endParaRPr lang="en-IN" dirty="0"/>
          </a:p>
          <a:p>
            <a:pPr algn="just"/>
            <a:r>
              <a:rPr lang="en-IN" dirty="0"/>
              <a:t>If we have a large dataset, we need to remove redundant and unnecessary data to make it as small as possible, which improves the performance of data handling in Power Bl.</a:t>
            </a:r>
          </a:p>
        </p:txBody>
      </p:sp>
      <p:sp>
        <p:nvSpPr>
          <p:cNvPr id="8" name="TextBox 7">
            <a:extLst>
              <a:ext uri="{FF2B5EF4-FFF2-40B4-BE49-F238E27FC236}">
                <a16:creationId xmlns:a16="http://schemas.microsoft.com/office/drawing/2014/main" id="{3D96614C-65C9-1332-CCFE-B222CD331E06}"/>
              </a:ext>
            </a:extLst>
          </p:cNvPr>
          <p:cNvSpPr txBox="1"/>
          <p:nvPr/>
        </p:nvSpPr>
        <p:spPr>
          <a:xfrm>
            <a:off x="0" y="4410851"/>
            <a:ext cx="9079832" cy="1200329"/>
          </a:xfrm>
          <a:prstGeom prst="rect">
            <a:avLst/>
          </a:prstGeom>
          <a:noFill/>
        </p:spPr>
        <p:txBody>
          <a:bodyPr wrap="square">
            <a:spAutoFit/>
          </a:bodyPr>
          <a:lstStyle/>
          <a:p>
            <a:pPr algn="just"/>
            <a:r>
              <a:rPr lang="en-IN" dirty="0"/>
              <a:t>Renaming Columns</a:t>
            </a:r>
          </a:p>
          <a:p>
            <a:pPr algn="just"/>
            <a:endParaRPr lang="en-IN" dirty="0"/>
          </a:p>
          <a:p>
            <a:pPr algn="just"/>
            <a:r>
              <a:rPr lang="en-IN" dirty="0"/>
              <a:t>Columns should have names that make them easy to work with, and each column should give an adequate description of the data that it contains.</a:t>
            </a:r>
          </a:p>
        </p:txBody>
      </p:sp>
      <p:pic>
        <p:nvPicPr>
          <p:cNvPr id="7" name="Picture 6">
            <a:extLst>
              <a:ext uri="{FF2B5EF4-FFF2-40B4-BE49-F238E27FC236}">
                <a16:creationId xmlns:a16="http://schemas.microsoft.com/office/drawing/2014/main" id="{AA57326B-278F-568F-F0A8-72D1B1B85C04}"/>
              </a:ext>
            </a:extLst>
          </p:cNvPr>
          <p:cNvPicPr>
            <a:picLocks noChangeAspect="1"/>
          </p:cNvPicPr>
          <p:nvPr/>
        </p:nvPicPr>
        <p:blipFill>
          <a:blip r:embed="rId2"/>
          <a:stretch>
            <a:fillRect/>
          </a:stretch>
        </p:blipFill>
        <p:spPr>
          <a:xfrm>
            <a:off x="9997021" y="1306343"/>
            <a:ext cx="1733330" cy="1212268"/>
          </a:xfrm>
          <a:prstGeom prst="rect">
            <a:avLst/>
          </a:prstGeom>
        </p:spPr>
      </p:pic>
      <p:pic>
        <p:nvPicPr>
          <p:cNvPr id="3076" name="Picture 4" descr="A to Z Parent Information Directory">
            <a:extLst>
              <a:ext uri="{FF2B5EF4-FFF2-40B4-BE49-F238E27FC236}">
                <a16:creationId xmlns:a16="http://schemas.microsoft.com/office/drawing/2014/main" id="{19639EDA-B156-F0CC-8A63-DE459C6945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87584" y="4117750"/>
            <a:ext cx="2560429" cy="1433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340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213D-F6B6-09DF-4A09-ECA94B861557}"/>
              </a:ext>
            </a:extLst>
          </p:cNvPr>
          <p:cNvSpPr>
            <a:spLocks noGrp="1"/>
          </p:cNvSpPr>
          <p:nvPr>
            <p:ph type="title"/>
          </p:nvPr>
        </p:nvSpPr>
        <p:spPr>
          <a:xfrm>
            <a:off x="0" y="2486526"/>
            <a:ext cx="12192000" cy="1507958"/>
          </a:xfrm>
        </p:spPr>
        <p:txBody>
          <a:bodyPr/>
          <a:lstStyle/>
          <a:p>
            <a:pPr algn="ctr"/>
            <a:r>
              <a:rPr lang="en-IN" sz="4800" b="1" dirty="0">
                <a:solidFill>
                  <a:srgbClr val="FF0000"/>
                </a:solidFill>
                <a:effectLst>
                  <a:outerShdw blurRad="38100" dist="38100" dir="2700000" algn="tl">
                    <a:srgbClr val="000000">
                      <a:alpha val="43137"/>
                    </a:srgbClr>
                  </a:outerShdw>
                </a:effectLst>
              </a:rPr>
              <a:t>Demo: Shaping Data</a:t>
            </a:r>
          </a:p>
        </p:txBody>
      </p:sp>
    </p:spTree>
    <p:extLst>
      <p:ext uri="{BB962C8B-B14F-4D97-AF65-F5344CB8AC3E}">
        <p14:creationId xmlns:p14="http://schemas.microsoft.com/office/powerpoint/2010/main" val="2639570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2007</TotalTime>
  <Words>2005</Words>
  <Application>Microsoft Office PowerPoint</Application>
  <PresentationFormat>Widescreen</PresentationFormat>
  <Paragraphs>218</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Arial Black</vt:lpstr>
      <vt:lpstr>Calibri</vt:lpstr>
      <vt:lpstr>Calibri Light</vt:lpstr>
      <vt:lpstr>Times New Roman</vt:lpstr>
      <vt:lpstr>Office Theme</vt:lpstr>
      <vt:lpstr>Microsoft Power BI Module 3 – Shaping and Combining Data</vt:lpstr>
      <vt:lpstr>Agenda</vt:lpstr>
      <vt:lpstr>Shaping Data</vt:lpstr>
      <vt:lpstr>Shaping Data</vt:lpstr>
      <vt:lpstr>Shaping Techniques</vt:lpstr>
      <vt:lpstr>Shaping Data</vt:lpstr>
      <vt:lpstr>Shaping Data</vt:lpstr>
      <vt:lpstr>Shaping Data</vt:lpstr>
      <vt:lpstr>Demo: Shaping Data</vt:lpstr>
      <vt:lpstr>Formatting Data</vt:lpstr>
      <vt:lpstr>Formatting Data</vt:lpstr>
      <vt:lpstr>Formatting Data</vt:lpstr>
      <vt:lpstr>Formatting Data</vt:lpstr>
      <vt:lpstr>Formatting Data</vt:lpstr>
      <vt:lpstr>Transforming Data</vt:lpstr>
      <vt:lpstr>Transforming Data</vt:lpstr>
      <vt:lpstr>Transforming Data</vt:lpstr>
      <vt:lpstr>Transforming Data</vt:lpstr>
      <vt:lpstr>Transforming Data</vt:lpstr>
      <vt:lpstr>Transforming Data</vt:lpstr>
      <vt:lpstr>Transforming Data</vt:lpstr>
      <vt:lpstr>Transforming Data</vt:lpstr>
      <vt:lpstr>Transforming Data</vt:lpstr>
      <vt:lpstr>Demo: Transforming Data with Power Query Editor</vt:lpstr>
      <vt:lpstr>Combining Data</vt:lpstr>
      <vt:lpstr>Combining Data</vt:lpstr>
      <vt:lpstr>Combining Data – Merging Data</vt:lpstr>
      <vt:lpstr>Combining Data – Merging Data</vt:lpstr>
      <vt:lpstr>Combining Data – Merging Data</vt:lpstr>
      <vt:lpstr>Combining Data - Appending Data</vt:lpstr>
      <vt:lpstr>Combining Data -Appending Data</vt:lpstr>
      <vt:lpstr>Combining Data -Appending Data</vt:lpstr>
      <vt:lpstr>Demo: Combining Data in Power Query Editor</vt:lpstr>
      <vt:lpstr>Power Bl Data Model</vt:lpstr>
      <vt:lpstr>Power Bl Data Model</vt:lpstr>
      <vt:lpstr>Power Bl Data Model</vt:lpstr>
      <vt:lpstr>Optimizing Models for Reports</vt:lpstr>
      <vt:lpstr>Optimizing Models for Reports</vt:lpstr>
      <vt:lpstr>Optimizing Models for Reports</vt:lpstr>
      <vt:lpstr>What are Hierarchies?</vt:lpstr>
      <vt:lpstr>What are Hierarchies?</vt:lpstr>
      <vt:lpstr>What are Hierarchies?</vt:lpstr>
      <vt:lpstr>PowerPoint Presentation</vt:lpstr>
      <vt:lpstr>Creating Hierarchies</vt:lpstr>
      <vt:lpstr>Demo: Creating Hierarchies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dc:title>
  <dc:creator>ganesh r</dc:creator>
  <cp:lastModifiedBy>ganesh r</cp:lastModifiedBy>
  <cp:revision>7</cp:revision>
  <dcterms:created xsi:type="dcterms:W3CDTF">2023-03-25T05:17:11Z</dcterms:created>
  <dcterms:modified xsi:type="dcterms:W3CDTF">2023-10-07T08:08:42Z</dcterms:modified>
</cp:coreProperties>
</file>