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91" r:id="rId6"/>
    <p:sldId id="292" r:id="rId7"/>
    <p:sldId id="369" r:id="rId8"/>
    <p:sldId id="293" r:id="rId9"/>
    <p:sldId id="260" r:id="rId10"/>
    <p:sldId id="309" r:id="rId11"/>
    <p:sldId id="324" r:id="rId12"/>
    <p:sldId id="370" r:id="rId13"/>
    <p:sldId id="371" r:id="rId14"/>
    <p:sldId id="372" r:id="rId15"/>
    <p:sldId id="374" r:id="rId16"/>
    <p:sldId id="376" r:id="rId17"/>
    <p:sldId id="375" r:id="rId18"/>
    <p:sldId id="373" r:id="rId19"/>
    <p:sldId id="307" r:id="rId20"/>
    <p:sldId id="341" r:id="rId21"/>
    <p:sldId id="317" r:id="rId22"/>
    <p:sldId id="343" r:id="rId23"/>
    <p:sldId id="323" r:id="rId24"/>
    <p:sldId id="377" r:id="rId25"/>
    <p:sldId id="378" r:id="rId26"/>
    <p:sldId id="272" r:id="rId27"/>
    <p:sldId id="357" r:id="rId28"/>
    <p:sldId id="360" r:id="rId29"/>
    <p:sldId id="359" r:id="rId30"/>
    <p:sldId id="379" r:id="rId31"/>
    <p:sldId id="358" r:id="rId32"/>
    <p:sldId id="361" r:id="rId33"/>
    <p:sldId id="365" r:id="rId34"/>
    <p:sldId id="364" r:id="rId35"/>
    <p:sldId id="366" r:id="rId36"/>
    <p:sldId id="380" r:id="rId37"/>
    <p:sldId id="381" r:id="rId38"/>
    <p:sldId id="382" r:id="rId39"/>
    <p:sldId id="367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58836-1DD1-4EE7-BD78-A064E72E60DC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D541B28-9E5D-4F11-9E0B-47423C5A2A5E}">
      <dgm:prSet/>
      <dgm:spPr/>
      <dgm:t>
        <a:bodyPr/>
        <a:lstStyle/>
        <a:p>
          <a:r>
            <a:rPr lang="en-IN" dirty="0"/>
            <a:t>Introduction to Data Visualization</a:t>
          </a:r>
        </a:p>
      </dgm:t>
    </dgm:pt>
    <dgm:pt modelId="{5EEE737C-786A-48DD-AE22-70438FDDD4ED}" type="parTrans" cxnId="{E69FD202-E5BE-4102-B571-F6674B745F2F}">
      <dgm:prSet/>
      <dgm:spPr/>
      <dgm:t>
        <a:bodyPr/>
        <a:lstStyle/>
        <a:p>
          <a:endParaRPr lang="en-IN"/>
        </a:p>
      </dgm:t>
    </dgm:pt>
    <dgm:pt modelId="{E7360FAA-50CD-4E67-AF28-191ADF379618}" type="sibTrans" cxnId="{E69FD202-E5BE-4102-B571-F6674B745F2F}">
      <dgm:prSet/>
      <dgm:spPr/>
      <dgm:t>
        <a:bodyPr/>
        <a:lstStyle/>
        <a:p>
          <a:endParaRPr lang="en-IN"/>
        </a:p>
      </dgm:t>
    </dgm:pt>
    <dgm:pt modelId="{58165670-D631-4311-9AE4-F40740DFA840}">
      <dgm:prSet/>
      <dgm:spPr/>
      <dgm:t>
        <a:bodyPr/>
        <a:lstStyle/>
        <a:p>
          <a:r>
            <a:rPr lang="en-IN"/>
            <a:t>Data VisualizationTechniques</a:t>
          </a:r>
        </a:p>
      </dgm:t>
    </dgm:pt>
    <dgm:pt modelId="{45BDD544-7EF3-490C-8BBD-6748FE8F9DEB}" type="parTrans" cxnId="{43DE124C-E741-4CBC-8599-B64EA68788AE}">
      <dgm:prSet/>
      <dgm:spPr/>
      <dgm:t>
        <a:bodyPr/>
        <a:lstStyle/>
        <a:p>
          <a:endParaRPr lang="en-IN"/>
        </a:p>
      </dgm:t>
    </dgm:pt>
    <dgm:pt modelId="{12F5B59F-10EC-499C-ADE8-6FBD57B2D260}" type="sibTrans" cxnId="{43DE124C-E741-4CBC-8599-B64EA68788AE}">
      <dgm:prSet/>
      <dgm:spPr/>
      <dgm:t>
        <a:bodyPr/>
        <a:lstStyle/>
        <a:p>
          <a:endParaRPr lang="en-IN"/>
        </a:p>
      </dgm:t>
    </dgm:pt>
    <dgm:pt modelId="{45E243E2-F6A5-48B9-B51F-408EAD0DF70B}">
      <dgm:prSet/>
      <dgm:spPr/>
      <dgm:t>
        <a:bodyPr/>
        <a:lstStyle/>
        <a:p>
          <a:r>
            <a:rPr lang="en-IN"/>
            <a:t>Page Layout andFormatting</a:t>
          </a:r>
        </a:p>
      </dgm:t>
    </dgm:pt>
    <dgm:pt modelId="{9A0ECC45-F15A-421C-A318-3FD4E55D5A14}" type="parTrans" cxnId="{004DAE08-83D7-4277-A23A-ED61C12533B6}">
      <dgm:prSet/>
      <dgm:spPr/>
      <dgm:t>
        <a:bodyPr/>
        <a:lstStyle/>
        <a:p>
          <a:endParaRPr lang="en-IN"/>
        </a:p>
      </dgm:t>
    </dgm:pt>
    <dgm:pt modelId="{70BD582A-FEAA-412F-A23C-6B937ABD04AC}" type="sibTrans" cxnId="{004DAE08-83D7-4277-A23A-ED61C12533B6}">
      <dgm:prSet/>
      <dgm:spPr/>
      <dgm:t>
        <a:bodyPr/>
        <a:lstStyle/>
        <a:p>
          <a:endParaRPr lang="en-IN"/>
        </a:p>
      </dgm:t>
    </dgm:pt>
    <dgm:pt modelId="{C9F29890-2E91-4C96-838E-FB69F970DA59}">
      <dgm:prSet/>
      <dgm:spPr/>
      <dgm:t>
        <a:bodyPr/>
        <a:lstStyle/>
        <a:p>
          <a:r>
            <a:rPr lang="en-IN" dirty="0"/>
            <a:t>Importance of Data Visualization</a:t>
          </a:r>
        </a:p>
      </dgm:t>
    </dgm:pt>
    <dgm:pt modelId="{87D52AB5-7247-4E4F-BBF0-A75F0F90E166}" type="parTrans" cxnId="{CD4EA947-7DFE-4002-843E-5A3AE062321D}">
      <dgm:prSet/>
      <dgm:spPr/>
      <dgm:t>
        <a:bodyPr/>
        <a:lstStyle/>
        <a:p>
          <a:endParaRPr lang="en-IN"/>
        </a:p>
      </dgm:t>
    </dgm:pt>
    <dgm:pt modelId="{86C04683-94B8-40CC-8AD6-7FD0B37ED7E9}" type="sibTrans" cxnId="{CD4EA947-7DFE-4002-843E-5A3AE062321D}">
      <dgm:prSet/>
      <dgm:spPr/>
      <dgm:t>
        <a:bodyPr/>
        <a:lstStyle/>
        <a:p>
          <a:endParaRPr lang="en-IN"/>
        </a:p>
      </dgm:t>
    </dgm:pt>
    <dgm:pt modelId="{5FC29CE7-0E9B-498D-BE47-E9A2477CC1BF}">
      <dgm:prSet/>
      <dgm:spPr/>
      <dgm:t>
        <a:bodyPr/>
        <a:lstStyle/>
        <a:p>
          <a:r>
            <a:rPr lang="en-IN" dirty="0"/>
            <a:t>Visualizations in Power BI</a:t>
          </a:r>
        </a:p>
      </dgm:t>
    </dgm:pt>
    <dgm:pt modelId="{7091644E-561B-41F6-A37C-3AD6EB32C54D}" type="parTrans" cxnId="{36712CB3-2C57-462F-98CC-2B431C5A1677}">
      <dgm:prSet/>
      <dgm:spPr/>
      <dgm:t>
        <a:bodyPr/>
        <a:lstStyle/>
        <a:p>
          <a:endParaRPr lang="en-IN"/>
        </a:p>
      </dgm:t>
    </dgm:pt>
    <dgm:pt modelId="{8BB4B21A-25DD-4E0A-99CA-AA8DF774C4FB}" type="sibTrans" cxnId="{36712CB3-2C57-462F-98CC-2B431C5A1677}">
      <dgm:prSet/>
      <dgm:spPr/>
      <dgm:t>
        <a:bodyPr/>
        <a:lstStyle/>
        <a:p>
          <a:endParaRPr lang="en-IN"/>
        </a:p>
      </dgm:t>
    </dgm:pt>
    <dgm:pt modelId="{D3E06BDF-AF5D-4F44-84E5-E2B455D528D7}">
      <dgm:prSet/>
      <dgm:spPr/>
      <dgm:t>
        <a:bodyPr/>
        <a:lstStyle/>
        <a:p>
          <a:r>
            <a:rPr lang="en-IN" dirty="0"/>
            <a:t>Working with Multiple Visuals</a:t>
          </a:r>
        </a:p>
      </dgm:t>
    </dgm:pt>
    <dgm:pt modelId="{C1A8D9C5-E95A-47C6-BCE5-C0901EA1B74D}" type="parTrans" cxnId="{881956B4-FF83-45EB-B87C-659CA8D12077}">
      <dgm:prSet/>
      <dgm:spPr/>
      <dgm:t>
        <a:bodyPr/>
        <a:lstStyle/>
        <a:p>
          <a:endParaRPr lang="en-IN"/>
        </a:p>
      </dgm:t>
    </dgm:pt>
    <dgm:pt modelId="{AE815255-45D2-4895-AF1C-DE9F1FB2A2F3}" type="sibTrans" cxnId="{881956B4-FF83-45EB-B87C-659CA8D12077}">
      <dgm:prSet/>
      <dgm:spPr/>
      <dgm:t>
        <a:bodyPr/>
        <a:lstStyle/>
        <a:p>
          <a:endParaRPr lang="en-IN"/>
        </a:p>
      </dgm:t>
    </dgm:pt>
    <dgm:pt modelId="{B291857D-8875-417A-BE13-A27C1748EA66}">
      <dgm:prSet/>
      <dgm:spPr/>
      <dgm:t>
        <a:bodyPr/>
        <a:lstStyle/>
        <a:p>
          <a:r>
            <a:rPr lang="en-IN"/>
            <a:t>Charts and its formatting</a:t>
          </a:r>
          <a:endParaRPr lang="en-IN" dirty="0"/>
        </a:p>
      </dgm:t>
    </dgm:pt>
    <dgm:pt modelId="{98CDC287-0A2C-4506-827A-25825DE013E6}" type="parTrans" cxnId="{DDF822FE-4ADF-436A-B0A9-C2B5FAD5457F}">
      <dgm:prSet/>
      <dgm:spPr/>
      <dgm:t>
        <a:bodyPr/>
        <a:lstStyle/>
        <a:p>
          <a:endParaRPr lang="en-IN"/>
        </a:p>
      </dgm:t>
    </dgm:pt>
    <dgm:pt modelId="{16F85B7D-9211-4F24-9050-EEADC7548C9B}" type="sibTrans" cxnId="{DDF822FE-4ADF-436A-B0A9-C2B5FAD5457F}">
      <dgm:prSet/>
      <dgm:spPr/>
      <dgm:t>
        <a:bodyPr/>
        <a:lstStyle/>
        <a:p>
          <a:endParaRPr lang="en-IN"/>
        </a:p>
      </dgm:t>
    </dgm:pt>
    <dgm:pt modelId="{2AE94FAB-29B3-46D3-9124-545F47D8699A}">
      <dgm:prSet/>
      <dgm:spPr/>
      <dgm:t>
        <a:bodyPr/>
        <a:lstStyle/>
        <a:p>
          <a:r>
            <a:rPr lang="en-IN" dirty="0"/>
            <a:t>Geographic Data</a:t>
          </a:r>
        </a:p>
      </dgm:t>
    </dgm:pt>
    <dgm:pt modelId="{14156119-6B09-45F4-AC23-C0261D8E9600}" type="parTrans" cxnId="{788D4A3C-8DC6-46E4-84CD-22EE784CE593}">
      <dgm:prSet/>
      <dgm:spPr/>
      <dgm:t>
        <a:bodyPr/>
        <a:lstStyle/>
        <a:p>
          <a:endParaRPr lang="en-IN"/>
        </a:p>
      </dgm:t>
    </dgm:pt>
    <dgm:pt modelId="{79978D45-D247-444C-A26A-5A9E125A2A32}" type="sibTrans" cxnId="{788D4A3C-8DC6-46E4-84CD-22EE784CE593}">
      <dgm:prSet/>
      <dgm:spPr/>
      <dgm:t>
        <a:bodyPr/>
        <a:lstStyle/>
        <a:p>
          <a:endParaRPr lang="en-IN"/>
        </a:p>
      </dgm:t>
    </dgm:pt>
    <dgm:pt modelId="{D45D358E-0F9A-49F0-AD33-99ED39D966A8}">
      <dgm:prSet/>
      <dgm:spPr/>
      <dgm:t>
        <a:bodyPr/>
        <a:lstStyle/>
        <a:p>
          <a:r>
            <a:rPr lang="en-IN" dirty="0"/>
            <a:t>Filters and Slicers</a:t>
          </a:r>
        </a:p>
      </dgm:t>
    </dgm:pt>
    <dgm:pt modelId="{CD04F8B5-B992-48E0-86F9-C5FF94D87320}" type="parTrans" cxnId="{D494689E-81F2-4069-B1BB-36E38D20534E}">
      <dgm:prSet/>
      <dgm:spPr/>
      <dgm:t>
        <a:bodyPr/>
        <a:lstStyle/>
        <a:p>
          <a:endParaRPr lang="en-IN"/>
        </a:p>
      </dgm:t>
    </dgm:pt>
    <dgm:pt modelId="{50A52FAB-F838-4227-BB99-AC56E4C1A63C}" type="sibTrans" cxnId="{D494689E-81F2-4069-B1BB-36E38D20534E}">
      <dgm:prSet/>
      <dgm:spPr/>
      <dgm:t>
        <a:bodyPr/>
        <a:lstStyle/>
        <a:p>
          <a:endParaRPr lang="en-IN"/>
        </a:p>
      </dgm:t>
    </dgm:pt>
    <dgm:pt modelId="{BE541182-FFC1-4CB4-BCAA-A4EF8E4E59E5}">
      <dgm:prSet/>
      <dgm:spPr/>
      <dgm:t>
        <a:bodyPr/>
        <a:lstStyle/>
        <a:p>
          <a:r>
            <a:rPr lang="en-IN" dirty="0"/>
            <a:t>Histograms</a:t>
          </a:r>
        </a:p>
      </dgm:t>
    </dgm:pt>
    <dgm:pt modelId="{04D57123-EB23-4347-9664-6B502AD6B134}" type="parTrans" cxnId="{BE9632B9-440F-4AAE-9736-F30A2E9CA0F2}">
      <dgm:prSet/>
      <dgm:spPr/>
      <dgm:t>
        <a:bodyPr/>
        <a:lstStyle/>
        <a:p>
          <a:endParaRPr lang="en-IN"/>
        </a:p>
      </dgm:t>
    </dgm:pt>
    <dgm:pt modelId="{4438F831-7DB7-486A-B0A7-02D1EB056914}" type="sibTrans" cxnId="{BE9632B9-440F-4AAE-9736-F30A2E9CA0F2}">
      <dgm:prSet/>
      <dgm:spPr/>
      <dgm:t>
        <a:bodyPr/>
        <a:lstStyle/>
        <a:p>
          <a:endParaRPr lang="en-IN"/>
        </a:p>
      </dgm:t>
    </dgm:pt>
    <dgm:pt modelId="{E32D6112-CBE9-4649-BEB8-8E5DB307E7B3}">
      <dgm:prSet/>
      <dgm:spPr/>
      <dgm:t>
        <a:bodyPr/>
        <a:lstStyle/>
        <a:p>
          <a:r>
            <a:rPr lang="en-IN" dirty="0"/>
            <a:t>Tooltips</a:t>
          </a:r>
        </a:p>
      </dgm:t>
    </dgm:pt>
    <dgm:pt modelId="{6414046A-7F0B-4462-BA88-77883673E688}" type="parTrans" cxnId="{DD629EA0-3439-497A-87BB-5D854D126E05}">
      <dgm:prSet/>
      <dgm:spPr/>
      <dgm:t>
        <a:bodyPr/>
        <a:lstStyle/>
        <a:p>
          <a:endParaRPr lang="en-IN"/>
        </a:p>
      </dgm:t>
    </dgm:pt>
    <dgm:pt modelId="{3A02CCB4-F73E-4E5A-B7C9-4DE88FBDD305}" type="sibTrans" cxnId="{DD629EA0-3439-497A-87BB-5D854D126E05}">
      <dgm:prSet/>
      <dgm:spPr/>
      <dgm:t>
        <a:bodyPr/>
        <a:lstStyle/>
        <a:p>
          <a:endParaRPr lang="en-IN"/>
        </a:p>
      </dgm:t>
    </dgm:pt>
    <dgm:pt modelId="{2BACDD62-2436-439B-8E93-BDB73F6D748B}">
      <dgm:prSet/>
      <dgm:spPr/>
      <dgm:t>
        <a:bodyPr/>
        <a:lstStyle/>
        <a:p>
          <a:r>
            <a:rPr lang="en-IN" dirty="0"/>
            <a:t>Bookmarks</a:t>
          </a:r>
        </a:p>
      </dgm:t>
    </dgm:pt>
    <dgm:pt modelId="{F74746B6-3595-45CB-984C-33FDBF7F6D74}" type="parTrans" cxnId="{DB242D1B-FCB8-4581-8463-1CA092FCCF21}">
      <dgm:prSet/>
      <dgm:spPr/>
      <dgm:t>
        <a:bodyPr/>
        <a:lstStyle/>
        <a:p>
          <a:endParaRPr lang="en-IN"/>
        </a:p>
      </dgm:t>
    </dgm:pt>
    <dgm:pt modelId="{A4AD015F-51F9-4BA2-926E-08024077325B}" type="sibTrans" cxnId="{DB242D1B-FCB8-4581-8463-1CA092FCCF21}">
      <dgm:prSet/>
      <dgm:spPr/>
      <dgm:t>
        <a:bodyPr/>
        <a:lstStyle/>
        <a:p>
          <a:endParaRPr lang="en-IN"/>
        </a:p>
      </dgm:t>
    </dgm:pt>
    <dgm:pt modelId="{08D7CE68-15DC-42DA-A814-DD8198F64410}" type="pres">
      <dgm:prSet presAssocID="{2FC58836-1DD1-4EE7-BD78-A064E72E60DC}" presName="Name0" presStyleCnt="0">
        <dgm:presLayoutVars>
          <dgm:dir/>
          <dgm:animLvl val="lvl"/>
          <dgm:resizeHandles val="exact"/>
        </dgm:presLayoutVars>
      </dgm:prSet>
      <dgm:spPr/>
    </dgm:pt>
    <dgm:pt modelId="{DA0C71DD-6368-433D-A854-EAB68D7AB223}" type="pres">
      <dgm:prSet presAssocID="{2FC58836-1DD1-4EE7-BD78-A064E72E60DC}" presName="tSp" presStyleCnt="0"/>
      <dgm:spPr/>
    </dgm:pt>
    <dgm:pt modelId="{8C48EA78-B187-4200-84BA-327CD85B43CE}" type="pres">
      <dgm:prSet presAssocID="{2FC58836-1DD1-4EE7-BD78-A064E72E60DC}" presName="bSp" presStyleCnt="0"/>
      <dgm:spPr/>
    </dgm:pt>
    <dgm:pt modelId="{030C9D51-1E9C-4083-B566-208C73BF3EBD}" type="pres">
      <dgm:prSet presAssocID="{2FC58836-1DD1-4EE7-BD78-A064E72E60DC}" presName="process" presStyleCnt="0"/>
      <dgm:spPr/>
    </dgm:pt>
    <dgm:pt modelId="{96242463-626B-4F13-AEC1-A6E64544811E}" type="pres">
      <dgm:prSet presAssocID="{4D541B28-9E5D-4F11-9E0B-47423C5A2A5E}" presName="composite1" presStyleCnt="0"/>
      <dgm:spPr/>
    </dgm:pt>
    <dgm:pt modelId="{4923D2F8-AA7F-4D0C-886A-4CF4E706DE77}" type="pres">
      <dgm:prSet presAssocID="{4D541B28-9E5D-4F11-9E0B-47423C5A2A5E}" presName="dummyNode1" presStyleLbl="node1" presStyleIdx="0" presStyleCnt="12"/>
      <dgm:spPr/>
    </dgm:pt>
    <dgm:pt modelId="{49B77787-D117-47C0-BE49-7FDEDC57605C}" type="pres">
      <dgm:prSet presAssocID="{4D541B28-9E5D-4F11-9E0B-47423C5A2A5E}" presName="childNode1" presStyleLbl="bgAcc1" presStyleIdx="0" presStyleCnt="12">
        <dgm:presLayoutVars>
          <dgm:bulletEnabled val="1"/>
        </dgm:presLayoutVars>
      </dgm:prSet>
      <dgm:spPr/>
    </dgm:pt>
    <dgm:pt modelId="{3E786D42-0814-4E71-8ACF-D99E1E4534F0}" type="pres">
      <dgm:prSet presAssocID="{4D541B28-9E5D-4F11-9E0B-47423C5A2A5E}" presName="childNode1tx" presStyleLbl="bgAcc1" presStyleIdx="0" presStyleCnt="12">
        <dgm:presLayoutVars>
          <dgm:bulletEnabled val="1"/>
        </dgm:presLayoutVars>
      </dgm:prSet>
      <dgm:spPr/>
    </dgm:pt>
    <dgm:pt modelId="{E33D9D5A-D212-439D-BFF8-97E5C7D8DC3D}" type="pres">
      <dgm:prSet presAssocID="{4D541B28-9E5D-4F11-9E0B-47423C5A2A5E}" presName="parentNode1" presStyleLbl="node1" presStyleIdx="0" presStyleCnt="12">
        <dgm:presLayoutVars>
          <dgm:chMax val="1"/>
          <dgm:bulletEnabled val="1"/>
        </dgm:presLayoutVars>
      </dgm:prSet>
      <dgm:spPr/>
    </dgm:pt>
    <dgm:pt modelId="{A732A820-B0EF-4A48-A022-C2F20402A80D}" type="pres">
      <dgm:prSet presAssocID="{4D541B28-9E5D-4F11-9E0B-47423C5A2A5E}" presName="connSite1" presStyleCnt="0"/>
      <dgm:spPr/>
    </dgm:pt>
    <dgm:pt modelId="{C23041B1-3E47-4EA8-B329-D6D00C75AF34}" type="pres">
      <dgm:prSet presAssocID="{E7360FAA-50CD-4E67-AF28-191ADF379618}" presName="Name9" presStyleLbl="sibTrans2D1" presStyleIdx="0" presStyleCnt="11"/>
      <dgm:spPr/>
    </dgm:pt>
    <dgm:pt modelId="{E68D6E76-D687-47D3-8292-2D9A7E0DFFD0}" type="pres">
      <dgm:prSet presAssocID="{58165670-D631-4311-9AE4-F40740DFA840}" presName="composite2" presStyleCnt="0"/>
      <dgm:spPr/>
    </dgm:pt>
    <dgm:pt modelId="{83D090CF-2FFA-48C0-9C27-188EF7A4FF84}" type="pres">
      <dgm:prSet presAssocID="{58165670-D631-4311-9AE4-F40740DFA840}" presName="dummyNode2" presStyleLbl="node1" presStyleIdx="0" presStyleCnt="12"/>
      <dgm:spPr/>
    </dgm:pt>
    <dgm:pt modelId="{D1A9C4DA-0241-4A0F-B3B8-47408E7F1E85}" type="pres">
      <dgm:prSet presAssocID="{58165670-D631-4311-9AE4-F40740DFA840}" presName="childNode2" presStyleLbl="bgAcc1" presStyleIdx="1" presStyleCnt="12">
        <dgm:presLayoutVars>
          <dgm:bulletEnabled val="1"/>
        </dgm:presLayoutVars>
      </dgm:prSet>
      <dgm:spPr/>
    </dgm:pt>
    <dgm:pt modelId="{18647F89-7F72-4D10-A8D7-B72BCD0EA9FA}" type="pres">
      <dgm:prSet presAssocID="{58165670-D631-4311-9AE4-F40740DFA840}" presName="childNode2tx" presStyleLbl="bgAcc1" presStyleIdx="1" presStyleCnt="12">
        <dgm:presLayoutVars>
          <dgm:bulletEnabled val="1"/>
        </dgm:presLayoutVars>
      </dgm:prSet>
      <dgm:spPr/>
    </dgm:pt>
    <dgm:pt modelId="{81C89234-87D1-410D-83A5-68DB34215F74}" type="pres">
      <dgm:prSet presAssocID="{58165670-D631-4311-9AE4-F40740DFA840}" presName="parentNode2" presStyleLbl="node1" presStyleIdx="1" presStyleCnt="12">
        <dgm:presLayoutVars>
          <dgm:chMax val="0"/>
          <dgm:bulletEnabled val="1"/>
        </dgm:presLayoutVars>
      </dgm:prSet>
      <dgm:spPr/>
    </dgm:pt>
    <dgm:pt modelId="{3B817058-E482-4C25-A8CD-1C561C56F9E1}" type="pres">
      <dgm:prSet presAssocID="{58165670-D631-4311-9AE4-F40740DFA840}" presName="connSite2" presStyleCnt="0"/>
      <dgm:spPr/>
    </dgm:pt>
    <dgm:pt modelId="{FFDD8198-9689-4CAB-92A7-309B077EA1F7}" type="pres">
      <dgm:prSet presAssocID="{12F5B59F-10EC-499C-ADE8-6FBD57B2D260}" presName="Name18" presStyleLbl="sibTrans2D1" presStyleIdx="1" presStyleCnt="11"/>
      <dgm:spPr/>
    </dgm:pt>
    <dgm:pt modelId="{992C82E8-D09F-433C-9369-D958FF6974EE}" type="pres">
      <dgm:prSet presAssocID="{45E243E2-F6A5-48B9-B51F-408EAD0DF70B}" presName="composite1" presStyleCnt="0"/>
      <dgm:spPr/>
    </dgm:pt>
    <dgm:pt modelId="{A63DBE16-4B0A-4751-A159-47CAE0798C92}" type="pres">
      <dgm:prSet presAssocID="{45E243E2-F6A5-48B9-B51F-408EAD0DF70B}" presName="dummyNode1" presStyleLbl="node1" presStyleIdx="1" presStyleCnt="12"/>
      <dgm:spPr/>
    </dgm:pt>
    <dgm:pt modelId="{BCC72CDE-2FD1-48E5-ADCE-17BA566CDEF9}" type="pres">
      <dgm:prSet presAssocID="{45E243E2-F6A5-48B9-B51F-408EAD0DF70B}" presName="childNode1" presStyleLbl="bgAcc1" presStyleIdx="2" presStyleCnt="12">
        <dgm:presLayoutVars>
          <dgm:bulletEnabled val="1"/>
        </dgm:presLayoutVars>
      </dgm:prSet>
      <dgm:spPr/>
    </dgm:pt>
    <dgm:pt modelId="{4ACCF604-129E-45DF-BE83-08887F64F977}" type="pres">
      <dgm:prSet presAssocID="{45E243E2-F6A5-48B9-B51F-408EAD0DF70B}" presName="childNode1tx" presStyleLbl="bgAcc1" presStyleIdx="2" presStyleCnt="12">
        <dgm:presLayoutVars>
          <dgm:bulletEnabled val="1"/>
        </dgm:presLayoutVars>
      </dgm:prSet>
      <dgm:spPr/>
    </dgm:pt>
    <dgm:pt modelId="{67ED7346-93C1-4DB4-AEA5-559D7BA24B75}" type="pres">
      <dgm:prSet presAssocID="{45E243E2-F6A5-48B9-B51F-408EAD0DF70B}" presName="parentNode1" presStyleLbl="node1" presStyleIdx="2" presStyleCnt="12">
        <dgm:presLayoutVars>
          <dgm:chMax val="1"/>
          <dgm:bulletEnabled val="1"/>
        </dgm:presLayoutVars>
      </dgm:prSet>
      <dgm:spPr/>
    </dgm:pt>
    <dgm:pt modelId="{419D4139-6604-4B9D-BE48-0446A7856660}" type="pres">
      <dgm:prSet presAssocID="{45E243E2-F6A5-48B9-B51F-408EAD0DF70B}" presName="connSite1" presStyleCnt="0"/>
      <dgm:spPr/>
    </dgm:pt>
    <dgm:pt modelId="{35FC0F87-2DCD-4F1A-997D-514DA95C561E}" type="pres">
      <dgm:prSet presAssocID="{70BD582A-FEAA-412F-A23C-6B937ABD04AC}" presName="Name9" presStyleLbl="sibTrans2D1" presStyleIdx="2" presStyleCnt="11"/>
      <dgm:spPr/>
    </dgm:pt>
    <dgm:pt modelId="{CFFE4292-02E3-4837-BC46-9A1BF54B58DD}" type="pres">
      <dgm:prSet presAssocID="{C9F29890-2E91-4C96-838E-FB69F970DA59}" presName="composite2" presStyleCnt="0"/>
      <dgm:spPr/>
    </dgm:pt>
    <dgm:pt modelId="{E655DAE8-9074-4EE4-8F1C-CE400FC1382F}" type="pres">
      <dgm:prSet presAssocID="{C9F29890-2E91-4C96-838E-FB69F970DA59}" presName="dummyNode2" presStyleLbl="node1" presStyleIdx="2" presStyleCnt="12"/>
      <dgm:spPr/>
    </dgm:pt>
    <dgm:pt modelId="{B1B34AB7-24FB-4F25-81BC-3128174DD73A}" type="pres">
      <dgm:prSet presAssocID="{C9F29890-2E91-4C96-838E-FB69F970DA59}" presName="childNode2" presStyleLbl="bgAcc1" presStyleIdx="3" presStyleCnt="12">
        <dgm:presLayoutVars>
          <dgm:bulletEnabled val="1"/>
        </dgm:presLayoutVars>
      </dgm:prSet>
      <dgm:spPr/>
    </dgm:pt>
    <dgm:pt modelId="{7DE5D1FA-1C78-4DA5-B077-8374658D3CD2}" type="pres">
      <dgm:prSet presAssocID="{C9F29890-2E91-4C96-838E-FB69F970DA59}" presName="childNode2tx" presStyleLbl="bgAcc1" presStyleIdx="3" presStyleCnt="12">
        <dgm:presLayoutVars>
          <dgm:bulletEnabled val="1"/>
        </dgm:presLayoutVars>
      </dgm:prSet>
      <dgm:spPr/>
    </dgm:pt>
    <dgm:pt modelId="{2C438FA9-2DF5-4CF8-90E4-9C4CE293FC25}" type="pres">
      <dgm:prSet presAssocID="{C9F29890-2E91-4C96-838E-FB69F970DA59}" presName="parentNode2" presStyleLbl="node1" presStyleIdx="3" presStyleCnt="12">
        <dgm:presLayoutVars>
          <dgm:chMax val="0"/>
          <dgm:bulletEnabled val="1"/>
        </dgm:presLayoutVars>
      </dgm:prSet>
      <dgm:spPr/>
    </dgm:pt>
    <dgm:pt modelId="{1B9784D9-E24B-4587-8B85-10CABA0AAE0B}" type="pres">
      <dgm:prSet presAssocID="{C9F29890-2E91-4C96-838E-FB69F970DA59}" presName="connSite2" presStyleCnt="0"/>
      <dgm:spPr/>
    </dgm:pt>
    <dgm:pt modelId="{0242D4CA-99C3-4129-ADF8-21EAC402DF6F}" type="pres">
      <dgm:prSet presAssocID="{86C04683-94B8-40CC-8AD6-7FD0B37ED7E9}" presName="Name18" presStyleLbl="sibTrans2D1" presStyleIdx="3" presStyleCnt="11"/>
      <dgm:spPr/>
    </dgm:pt>
    <dgm:pt modelId="{6312EA8C-63F1-4BED-84CA-47E61AF7F47A}" type="pres">
      <dgm:prSet presAssocID="{5FC29CE7-0E9B-498D-BE47-E9A2477CC1BF}" presName="composite1" presStyleCnt="0"/>
      <dgm:spPr/>
    </dgm:pt>
    <dgm:pt modelId="{B2F39A96-FD59-427D-850F-EDA8906C59B7}" type="pres">
      <dgm:prSet presAssocID="{5FC29CE7-0E9B-498D-BE47-E9A2477CC1BF}" presName="dummyNode1" presStyleLbl="node1" presStyleIdx="3" presStyleCnt="12"/>
      <dgm:spPr/>
    </dgm:pt>
    <dgm:pt modelId="{8FBEFA0E-EE4C-4892-A5A9-AE229CE3E9A8}" type="pres">
      <dgm:prSet presAssocID="{5FC29CE7-0E9B-498D-BE47-E9A2477CC1BF}" presName="childNode1" presStyleLbl="bgAcc1" presStyleIdx="4" presStyleCnt="12">
        <dgm:presLayoutVars>
          <dgm:bulletEnabled val="1"/>
        </dgm:presLayoutVars>
      </dgm:prSet>
      <dgm:spPr/>
    </dgm:pt>
    <dgm:pt modelId="{876D9E35-79E3-4ECA-BA14-436D39B64ED3}" type="pres">
      <dgm:prSet presAssocID="{5FC29CE7-0E9B-498D-BE47-E9A2477CC1BF}" presName="childNode1tx" presStyleLbl="bgAcc1" presStyleIdx="4" presStyleCnt="12">
        <dgm:presLayoutVars>
          <dgm:bulletEnabled val="1"/>
        </dgm:presLayoutVars>
      </dgm:prSet>
      <dgm:spPr/>
    </dgm:pt>
    <dgm:pt modelId="{51740378-95AC-4A62-95C2-F243449D912D}" type="pres">
      <dgm:prSet presAssocID="{5FC29CE7-0E9B-498D-BE47-E9A2477CC1BF}" presName="parentNode1" presStyleLbl="node1" presStyleIdx="4" presStyleCnt="12">
        <dgm:presLayoutVars>
          <dgm:chMax val="1"/>
          <dgm:bulletEnabled val="1"/>
        </dgm:presLayoutVars>
      </dgm:prSet>
      <dgm:spPr/>
    </dgm:pt>
    <dgm:pt modelId="{36A53C30-C117-4457-BA8B-5F822AE11246}" type="pres">
      <dgm:prSet presAssocID="{5FC29CE7-0E9B-498D-BE47-E9A2477CC1BF}" presName="connSite1" presStyleCnt="0"/>
      <dgm:spPr/>
    </dgm:pt>
    <dgm:pt modelId="{69673F81-AF72-4280-AE22-232FAC182EB7}" type="pres">
      <dgm:prSet presAssocID="{8BB4B21A-25DD-4E0A-99CA-AA8DF774C4FB}" presName="Name9" presStyleLbl="sibTrans2D1" presStyleIdx="4" presStyleCnt="11"/>
      <dgm:spPr/>
    </dgm:pt>
    <dgm:pt modelId="{F9F64D31-CC9D-4CD9-908D-F7B8A6725677}" type="pres">
      <dgm:prSet presAssocID="{D3E06BDF-AF5D-4F44-84E5-E2B455D528D7}" presName="composite2" presStyleCnt="0"/>
      <dgm:spPr/>
    </dgm:pt>
    <dgm:pt modelId="{8A8FD1D6-E936-4DD1-9AA5-ECFE7E35DA7D}" type="pres">
      <dgm:prSet presAssocID="{D3E06BDF-AF5D-4F44-84E5-E2B455D528D7}" presName="dummyNode2" presStyleLbl="node1" presStyleIdx="4" presStyleCnt="12"/>
      <dgm:spPr/>
    </dgm:pt>
    <dgm:pt modelId="{1BE27A86-7CCB-4701-853C-27BCAC1F5875}" type="pres">
      <dgm:prSet presAssocID="{D3E06BDF-AF5D-4F44-84E5-E2B455D528D7}" presName="childNode2" presStyleLbl="bgAcc1" presStyleIdx="5" presStyleCnt="12">
        <dgm:presLayoutVars>
          <dgm:bulletEnabled val="1"/>
        </dgm:presLayoutVars>
      </dgm:prSet>
      <dgm:spPr/>
    </dgm:pt>
    <dgm:pt modelId="{1AB2C480-4E3A-4899-978C-68111AA74333}" type="pres">
      <dgm:prSet presAssocID="{D3E06BDF-AF5D-4F44-84E5-E2B455D528D7}" presName="childNode2tx" presStyleLbl="bgAcc1" presStyleIdx="5" presStyleCnt="12">
        <dgm:presLayoutVars>
          <dgm:bulletEnabled val="1"/>
        </dgm:presLayoutVars>
      </dgm:prSet>
      <dgm:spPr/>
    </dgm:pt>
    <dgm:pt modelId="{B84C0969-1F0C-498E-AD1A-2455528A9C7B}" type="pres">
      <dgm:prSet presAssocID="{D3E06BDF-AF5D-4F44-84E5-E2B455D528D7}" presName="parentNode2" presStyleLbl="node1" presStyleIdx="5" presStyleCnt="12">
        <dgm:presLayoutVars>
          <dgm:chMax val="0"/>
          <dgm:bulletEnabled val="1"/>
        </dgm:presLayoutVars>
      </dgm:prSet>
      <dgm:spPr/>
    </dgm:pt>
    <dgm:pt modelId="{0B3904F3-A89C-4094-B207-54A60EC91F1D}" type="pres">
      <dgm:prSet presAssocID="{D3E06BDF-AF5D-4F44-84E5-E2B455D528D7}" presName="connSite2" presStyleCnt="0"/>
      <dgm:spPr/>
    </dgm:pt>
    <dgm:pt modelId="{1B424088-5D46-42BC-93A2-3842835B1AA7}" type="pres">
      <dgm:prSet presAssocID="{AE815255-45D2-4895-AF1C-DE9F1FB2A2F3}" presName="Name18" presStyleLbl="sibTrans2D1" presStyleIdx="5" presStyleCnt="11"/>
      <dgm:spPr/>
    </dgm:pt>
    <dgm:pt modelId="{5AFF06BB-BA8B-4C17-B34B-6576933E194A}" type="pres">
      <dgm:prSet presAssocID="{B291857D-8875-417A-BE13-A27C1748EA66}" presName="composite1" presStyleCnt="0"/>
      <dgm:spPr/>
    </dgm:pt>
    <dgm:pt modelId="{78C46BB3-1550-4C4A-A7F8-DDCB98379CDC}" type="pres">
      <dgm:prSet presAssocID="{B291857D-8875-417A-BE13-A27C1748EA66}" presName="dummyNode1" presStyleLbl="node1" presStyleIdx="5" presStyleCnt="12"/>
      <dgm:spPr/>
    </dgm:pt>
    <dgm:pt modelId="{E2E129FA-0CF5-45B7-85B3-9D14A5FB7AF9}" type="pres">
      <dgm:prSet presAssocID="{B291857D-8875-417A-BE13-A27C1748EA66}" presName="childNode1" presStyleLbl="bgAcc1" presStyleIdx="6" presStyleCnt="12">
        <dgm:presLayoutVars>
          <dgm:bulletEnabled val="1"/>
        </dgm:presLayoutVars>
      </dgm:prSet>
      <dgm:spPr/>
    </dgm:pt>
    <dgm:pt modelId="{6A9736BA-6368-42A7-84B7-6F4A1AF661B0}" type="pres">
      <dgm:prSet presAssocID="{B291857D-8875-417A-BE13-A27C1748EA66}" presName="childNode1tx" presStyleLbl="bgAcc1" presStyleIdx="6" presStyleCnt="12">
        <dgm:presLayoutVars>
          <dgm:bulletEnabled val="1"/>
        </dgm:presLayoutVars>
      </dgm:prSet>
      <dgm:spPr/>
    </dgm:pt>
    <dgm:pt modelId="{0A9BB9EC-B91A-4491-957E-B0D9CEA11E6E}" type="pres">
      <dgm:prSet presAssocID="{B291857D-8875-417A-BE13-A27C1748EA66}" presName="parentNode1" presStyleLbl="node1" presStyleIdx="6" presStyleCnt="12">
        <dgm:presLayoutVars>
          <dgm:chMax val="1"/>
          <dgm:bulletEnabled val="1"/>
        </dgm:presLayoutVars>
      </dgm:prSet>
      <dgm:spPr/>
    </dgm:pt>
    <dgm:pt modelId="{146D2A37-AB3D-4A12-90B8-500C00BAD1E8}" type="pres">
      <dgm:prSet presAssocID="{B291857D-8875-417A-BE13-A27C1748EA66}" presName="connSite1" presStyleCnt="0"/>
      <dgm:spPr/>
    </dgm:pt>
    <dgm:pt modelId="{F53A67A1-467B-438E-A1AF-894179106221}" type="pres">
      <dgm:prSet presAssocID="{16F85B7D-9211-4F24-9050-EEADC7548C9B}" presName="Name9" presStyleLbl="sibTrans2D1" presStyleIdx="6" presStyleCnt="11"/>
      <dgm:spPr/>
    </dgm:pt>
    <dgm:pt modelId="{2DA60AE8-5B3B-4642-AB4C-9D23D50E4E10}" type="pres">
      <dgm:prSet presAssocID="{2AE94FAB-29B3-46D3-9124-545F47D8699A}" presName="composite2" presStyleCnt="0"/>
      <dgm:spPr/>
    </dgm:pt>
    <dgm:pt modelId="{5AE753AF-F3ED-4836-969C-FCE6B2EDBFD5}" type="pres">
      <dgm:prSet presAssocID="{2AE94FAB-29B3-46D3-9124-545F47D8699A}" presName="dummyNode2" presStyleLbl="node1" presStyleIdx="6" presStyleCnt="12"/>
      <dgm:spPr/>
    </dgm:pt>
    <dgm:pt modelId="{9C70280C-A5AD-44B2-A528-7E7D96F23C68}" type="pres">
      <dgm:prSet presAssocID="{2AE94FAB-29B3-46D3-9124-545F47D8699A}" presName="childNode2" presStyleLbl="bgAcc1" presStyleIdx="7" presStyleCnt="12">
        <dgm:presLayoutVars>
          <dgm:bulletEnabled val="1"/>
        </dgm:presLayoutVars>
      </dgm:prSet>
      <dgm:spPr/>
    </dgm:pt>
    <dgm:pt modelId="{9F826252-B4E1-45D6-A48B-A62F73BDC83D}" type="pres">
      <dgm:prSet presAssocID="{2AE94FAB-29B3-46D3-9124-545F47D8699A}" presName="childNode2tx" presStyleLbl="bgAcc1" presStyleIdx="7" presStyleCnt="12">
        <dgm:presLayoutVars>
          <dgm:bulletEnabled val="1"/>
        </dgm:presLayoutVars>
      </dgm:prSet>
      <dgm:spPr/>
    </dgm:pt>
    <dgm:pt modelId="{073844F4-BD86-41DF-BF1C-80BFBF3E6FA9}" type="pres">
      <dgm:prSet presAssocID="{2AE94FAB-29B3-46D3-9124-545F47D8699A}" presName="parentNode2" presStyleLbl="node1" presStyleIdx="7" presStyleCnt="12">
        <dgm:presLayoutVars>
          <dgm:chMax val="0"/>
          <dgm:bulletEnabled val="1"/>
        </dgm:presLayoutVars>
      </dgm:prSet>
      <dgm:spPr/>
    </dgm:pt>
    <dgm:pt modelId="{0B4E2814-54DD-4030-B613-FEEDC56E7CA6}" type="pres">
      <dgm:prSet presAssocID="{2AE94FAB-29B3-46D3-9124-545F47D8699A}" presName="connSite2" presStyleCnt="0"/>
      <dgm:spPr/>
    </dgm:pt>
    <dgm:pt modelId="{E61C4D2D-DADB-4279-9490-81DD86A0DC57}" type="pres">
      <dgm:prSet presAssocID="{79978D45-D247-444C-A26A-5A9E125A2A32}" presName="Name18" presStyleLbl="sibTrans2D1" presStyleIdx="7" presStyleCnt="11"/>
      <dgm:spPr/>
    </dgm:pt>
    <dgm:pt modelId="{EF6B7749-8A00-46B4-9B26-5CB5E70642CC}" type="pres">
      <dgm:prSet presAssocID="{2BACDD62-2436-439B-8E93-BDB73F6D748B}" presName="composite1" presStyleCnt="0"/>
      <dgm:spPr/>
    </dgm:pt>
    <dgm:pt modelId="{A6E053B7-71EF-43E8-AF4C-96433F6FBCAD}" type="pres">
      <dgm:prSet presAssocID="{2BACDD62-2436-439B-8E93-BDB73F6D748B}" presName="dummyNode1" presStyleLbl="node1" presStyleIdx="7" presStyleCnt="12"/>
      <dgm:spPr/>
    </dgm:pt>
    <dgm:pt modelId="{CA58E840-FF71-4E9D-9F92-0A00561D8671}" type="pres">
      <dgm:prSet presAssocID="{2BACDD62-2436-439B-8E93-BDB73F6D748B}" presName="childNode1" presStyleLbl="bgAcc1" presStyleIdx="8" presStyleCnt="12">
        <dgm:presLayoutVars>
          <dgm:bulletEnabled val="1"/>
        </dgm:presLayoutVars>
      </dgm:prSet>
      <dgm:spPr/>
    </dgm:pt>
    <dgm:pt modelId="{38ED9A92-46F4-482C-810F-895832D1B314}" type="pres">
      <dgm:prSet presAssocID="{2BACDD62-2436-439B-8E93-BDB73F6D748B}" presName="childNode1tx" presStyleLbl="bgAcc1" presStyleIdx="8" presStyleCnt="12">
        <dgm:presLayoutVars>
          <dgm:bulletEnabled val="1"/>
        </dgm:presLayoutVars>
      </dgm:prSet>
      <dgm:spPr/>
    </dgm:pt>
    <dgm:pt modelId="{112C0B09-E192-48F9-986F-29EFA7DE0747}" type="pres">
      <dgm:prSet presAssocID="{2BACDD62-2436-439B-8E93-BDB73F6D748B}" presName="parentNode1" presStyleLbl="node1" presStyleIdx="8" presStyleCnt="12">
        <dgm:presLayoutVars>
          <dgm:chMax val="1"/>
          <dgm:bulletEnabled val="1"/>
        </dgm:presLayoutVars>
      </dgm:prSet>
      <dgm:spPr/>
    </dgm:pt>
    <dgm:pt modelId="{6AAED2D8-6228-4B54-8468-D4308042A06F}" type="pres">
      <dgm:prSet presAssocID="{2BACDD62-2436-439B-8E93-BDB73F6D748B}" presName="connSite1" presStyleCnt="0"/>
      <dgm:spPr/>
    </dgm:pt>
    <dgm:pt modelId="{48E90EEF-560F-4402-9244-194388D5034B}" type="pres">
      <dgm:prSet presAssocID="{A4AD015F-51F9-4BA2-926E-08024077325B}" presName="Name9" presStyleLbl="sibTrans2D1" presStyleIdx="8" presStyleCnt="11"/>
      <dgm:spPr/>
    </dgm:pt>
    <dgm:pt modelId="{113905C7-8B63-4AB4-A6F8-29B196396F3D}" type="pres">
      <dgm:prSet presAssocID="{D45D358E-0F9A-49F0-AD33-99ED39D966A8}" presName="composite2" presStyleCnt="0"/>
      <dgm:spPr/>
    </dgm:pt>
    <dgm:pt modelId="{66F1A383-3428-4226-9642-8E7587F88438}" type="pres">
      <dgm:prSet presAssocID="{D45D358E-0F9A-49F0-AD33-99ED39D966A8}" presName="dummyNode2" presStyleLbl="node1" presStyleIdx="8" presStyleCnt="12"/>
      <dgm:spPr/>
    </dgm:pt>
    <dgm:pt modelId="{D684C1E0-6589-41EF-802B-64887F63695B}" type="pres">
      <dgm:prSet presAssocID="{D45D358E-0F9A-49F0-AD33-99ED39D966A8}" presName="childNode2" presStyleLbl="bgAcc1" presStyleIdx="9" presStyleCnt="12">
        <dgm:presLayoutVars>
          <dgm:bulletEnabled val="1"/>
        </dgm:presLayoutVars>
      </dgm:prSet>
      <dgm:spPr/>
    </dgm:pt>
    <dgm:pt modelId="{851E0BE5-6142-4FAF-B9CF-E6BEEE2CA9D5}" type="pres">
      <dgm:prSet presAssocID="{D45D358E-0F9A-49F0-AD33-99ED39D966A8}" presName="childNode2tx" presStyleLbl="bgAcc1" presStyleIdx="9" presStyleCnt="12">
        <dgm:presLayoutVars>
          <dgm:bulletEnabled val="1"/>
        </dgm:presLayoutVars>
      </dgm:prSet>
      <dgm:spPr/>
    </dgm:pt>
    <dgm:pt modelId="{723DFF2A-8DFB-474A-A9ED-9B9939B8C861}" type="pres">
      <dgm:prSet presAssocID="{D45D358E-0F9A-49F0-AD33-99ED39D966A8}" presName="parentNode2" presStyleLbl="node1" presStyleIdx="9" presStyleCnt="12">
        <dgm:presLayoutVars>
          <dgm:chMax val="0"/>
          <dgm:bulletEnabled val="1"/>
        </dgm:presLayoutVars>
      </dgm:prSet>
      <dgm:spPr/>
    </dgm:pt>
    <dgm:pt modelId="{151213C7-AC6C-4B05-A53D-235065A249F4}" type="pres">
      <dgm:prSet presAssocID="{D45D358E-0F9A-49F0-AD33-99ED39D966A8}" presName="connSite2" presStyleCnt="0"/>
      <dgm:spPr/>
    </dgm:pt>
    <dgm:pt modelId="{707AA952-BE4C-428F-BBF2-8F66DBCA1210}" type="pres">
      <dgm:prSet presAssocID="{50A52FAB-F838-4227-BB99-AC56E4C1A63C}" presName="Name18" presStyleLbl="sibTrans2D1" presStyleIdx="9" presStyleCnt="11"/>
      <dgm:spPr/>
    </dgm:pt>
    <dgm:pt modelId="{768F706D-5FC4-452D-B9EB-3F5F296FECD8}" type="pres">
      <dgm:prSet presAssocID="{BE541182-FFC1-4CB4-BCAA-A4EF8E4E59E5}" presName="composite1" presStyleCnt="0"/>
      <dgm:spPr/>
    </dgm:pt>
    <dgm:pt modelId="{1CE38101-74F4-44EB-A2A5-DAC1C3321D76}" type="pres">
      <dgm:prSet presAssocID="{BE541182-FFC1-4CB4-BCAA-A4EF8E4E59E5}" presName="dummyNode1" presStyleLbl="node1" presStyleIdx="9" presStyleCnt="12"/>
      <dgm:spPr/>
    </dgm:pt>
    <dgm:pt modelId="{282ECD7D-9700-4FD1-B4E5-7F412978F76B}" type="pres">
      <dgm:prSet presAssocID="{BE541182-FFC1-4CB4-BCAA-A4EF8E4E59E5}" presName="childNode1" presStyleLbl="bgAcc1" presStyleIdx="10" presStyleCnt="12">
        <dgm:presLayoutVars>
          <dgm:bulletEnabled val="1"/>
        </dgm:presLayoutVars>
      </dgm:prSet>
      <dgm:spPr/>
    </dgm:pt>
    <dgm:pt modelId="{6890ED1E-F7A7-4EFC-A7C8-3149A65E6C6B}" type="pres">
      <dgm:prSet presAssocID="{BE541182-FFC1-4CB4-BCAA-A4EF8E4E59E5}" presName="childNode1tx" presStyleLbl="bgAcc1" presStyleIdx="10" presStyleCnt="12">
        <dgm:presLayoutVars>
          <dgm:bulletEnabled val="1"/>
        </dgm:presLayoutVars>
      </dgm:prSet>
      <dgm:spPr/>
    </dgm:pt>
    <dgm:pt modelId="{075E09BC-C42C-454E-B10E-C71798F9C904}" type="pres">
      <dgm:prSet presAssocID="{BE541182-FFC1-4CB4-BCAA-A4EF8E4E59E5}" presName="parentNode1" presStyleLbl="node1" presStyleIdx="10" presStyleCnt="12">
        <dgm:presLayoutVars>
          <dgm:chMax val="1"/>
          <dgm:bulletEnabled val="1"/>
        </dgm:presLayoutVars>
      </dgm:prSet>
      <dgm:spPr/>
    </dgm:pt>
    <dgm:pt modelId="{0879DF51-D688-439D-B33A-57CB11CA6646}" type="pres">
      <dgm:prSet presAssocID="{BE541182-FFC1-4CB4-BCAA-A4EF8E4E59E5}" presName="connSite1" presStyleCnt="0"/>
      <dgm:spPr/>
    </dgm:pt>
    <dgm:pt modelId="{E756AE58-38BD-46E9-AB5D-CE108195B589}" type="pres">
      <dgm:prSet presAssocID="{4438F831-7DB7-486A-B0A7-02D1EB056914}" presName="Name9" presStyleLbl="sibTrans2D1" presStyleIdx="10" presStyleCnt="11"/>
      <dgm:spPr/>
    </dgm:pt>
    <dgm:pt modelId="{69FBBEE4-E904-4815-8ED7-E04895D887E3}" type="pres">
      <dgm:prSet presAssocID="{E32D6112-CBE9-4649-BEB8-8E5DB307E7B3}" presName="composite2" presStyleCnt="0"/>
      <dgm:spPr/>
    </dgm:pt>
    <dgm:pt modelId="{9660A68F-0F7F-4F62-B3A9-AC3CD589F01B}" type="pres">
      <dgm:prSet presAssocID="{E32D6112-CBE9-4649-BEB8-8E5DB307E7B3}" presName="dummyNode2" presStyleLbl="node1" presStyleIdx="10" presStyleCnt="12"/>
      <dgm:spPr/>
    </dgm:pt>
    <dgm:pt modelId="{50CF0556-D2E5-464A-BFF0-423519294401}" type="pres">
      <dgm:prSet presAssocID="{E32D6112-CBE9-4649-BEB8-8E5DB307E7B3}" presName="childNode2" presStyleLbl="bgAcc1" presStyleIdx="11" presStyleCnt="12">
        <dgm:presLayoutVars>
          <dgm:bulletEnabled val="1"/>
        </dgm:presLayoutVars>
      </dgm:prSet>
      <dgm:spPr/>
    </dgm:pt>
    <dgm:pt modelId="{EFE67535-B5D4-462E-AD33-DFC740A7B5CE}" type="pres">
      <dgm:prSet presAssocID="{E32D6112-CBE9-4649-BEB8-8E5DB307E7B3}" presName="childNode2tx" presStyleLbl="bgAcc1" presStyleIdx="11" presStyleCnt="12">
        <dgm:presLayoutVars>
          <dgm:bulletEnabled val="1"/>
        </dgm:presLayoutVars>
      </dgm:prSet>
      <dgm:spPr/>
    </dgm:pt>
    <dgm:pt modelId="{66BB4D55-3770-436B-BF62-2592F1A28E83}" type="pres">
      <dgm:prSet presAssocID="{E32D6112-CBE9-4649-BEB8-8E5DB307E7B3}" presName="parentNode2" presStyleLbl="node1" presStyleIdx="11" presStyleCnt="12">
        <dgm:presLayoutVars>
          <dgm:chMax val="0"/>
          <dgm:bulletEnabled val="1"/>
        </dgm:presLayoutVars>
      </dgm:prSet>
      <dgm:spPr/>
    </dgm:pt>
    <dgm:pt modelId="{CD8F22BB-542D-47BA-86DC-34C50F156A55}" type="pres">
      <dgm:prSet presAssocID="{E32D6112-CBE9-4649-BEB8-8E5DB307E7B3}" presName="connSite2" presStyleCnt="0"/>
      <dgm:spPr/>
    </dgm:pt>
  </dgm:ptLst>
  <dgm:cxnLst>
    <dgm:cxn modelId="{2ED66001-847B-4659-91C5-F37700FB7929}" type="presOf" srcId="{2BACDD62-2436-439B-8E93-BDB73F6D748B}" destId="{112C0B09-E192-48F9-986F-29EFA7DE0747}" srcOrd="0" destOrd="0" presId="urn:microsoft.com/office/officeart/2005/8/layout/hProcess4"/>
    <dgm:cxn modelId="{E69FD202-E5BE-4102-B571-F6674B745F2F}" srcId="{2FC58836-1DD1-4EE7-BD78-A064E72E60DC}" destId="{4D541B28-9E5D-4F11-9E0B-47423C5A2A5E}" srcOrd="0" destOrd="0" parTransId="{5EEE737C-786A-48DD-AE22-70438FDDD4ED}" sibTransId="{E7360FAA-50CD-4E67-AF28-191ADF379618}"/>
    <dgm:cxn modelId="{B27E9008-520E-44EB-923B-868830166574}" type="presOf" srcId="{50A52FAB-F838-4227-BB99-AC56E4C1A63C}" destId="{707AA952-BE4C-428F-BBF2-8F66DBCA1210}" srcOrd="0" destOrd="0" presId="urn:microsoft.com/office/officeart/2005/8/layout/hProcess4"/>
    <dgm:cxn modelId="{004DAE08-83D7-4277-A23A-ED61C12533B6}" srcId="{2FC58836-1DD1-4EE7-BD78-A064E72E60DC}" destId="{45E243E2-F6A5-48B9-B51F-408EAD0DF70B}" srcOrd="2" destOrd="0" parTransId="{9A0ECC45-F15A-421C-A318-3FD4E55D5A14}" sibTransId="{70BD582A-FEAA-412F-A23C-6B937ABD04AC}"/>
    <dgm:cxn modelId="{DB242D1B-FCB8-4581-8463-1CA092FCCF21}" srcId="{2FC58836-1DD1-4EE7-BD78-A064E72E60DC}" destId="{2BACDD62-2436-439B-8E93-BDB73F6D748B}" srcOrd="8" destOrd="0" parTransId="{F74746B6-3595-45CB-984C-33FDBF7F6D74}" sibTransId="{A4AD015F-51F9-4BA2-926E-08024077325B}"/>
    <dgm:cxn modelId="{9D605820-65AD-4C0F-A931-3AD8C5436008}" type="presOf" srcId="{2FC58836-1DD1-4EE7-BD78-A064E72E60DC}" destId="{08D7CE68-15DC-42DA-A814-DD8198F64410}" srcOrd="0" destOrd="0" presId="urn:microsoft.com/office/officeart/2005/8/layout/hProcess4"/>
    <dgm:cxn modelId="{56BF0527-F9F4-46E0-9202-614E3A65B26F}" type="presOf" srcId="{45E243E2-F6A5-48B9-B51F-408EAD0DF70B}" destId="{67ED7346-93C1-4DB4-AEA5-559D7BA24B75}" srcOrd="0" destOrd="0" presId="urn:microsoft.com/office/officeart/2005/8/layout/hProcess4"/>
    <dgm:cxn modelId="{788D4A3C-8DC6-46E4-84CD-22EE784CE593}" srcId="{2FC58836-1DD1-4EE7-BD78-A064E72E60DC}" destId="{2AE94FAB-29B3-46D3-9124-545F47D8699A}" srcOrd="7" destOrd="0" parTransId="{14156119-6B09-45F4-AC23-C0261D8E9600}" sibTransId="{79978D45-D247-444C-A26A-5A9E125A2A32}"/>
    <dgm:cxn modelId="{5FBED962-249E-4378-A9C9-2CBA8D093617}" type="presOf" srcId="{16F85B7D-9211-4F24-9050-EEADC7548C9B}" destId="{F53A67A1-467B-438E-A1AF-894179106221}" srcOrd="0" destOrd="0" presId="urn:microsoft.com/office/officeart/2005/8/layout/hProcess4"/>
    <dgm:cxn modelId="{CD4EA947-7DFE-4002-843E-5A3AE062321D}" srcId="{2FC58836-1DD1-4EE7-BD78-A064E72E60DC}" destId="{C9F29890-2E91-4C96-838E-FB69F970DA59}" srcOrd="3" destOrd="0" parTransId="{87D52AB5-7247-4E4F-BBF0-A75F0F90E166}" sibTransId="{86C04683-94B8-40CC-8AD6-7FD0B37ED7E9}"/>
    <dgm:cxn modelId="{843CB369-B174-4E69-83F8-76F5550B4CC9}" type="presOf" srcId="{12F5B59F-10EC-499C-ADE8-6FBD57B2D260}" destId="{FFDD8198-9689-4CAB-92A7-309B077EA1F7}" srcOrd="0" destOrd="0" presId="urn:microsoft.com/office/officeart/2005/8/layout/hProcess4"/>
    <dgm:cxn modelId="{43DE124C-E741-4CBC-8599-B64EA68788AE}" srcId="{2FC58836-1DD1-4EE7-BD78-A064E72E60DC}" destId="{58165670-D631-4311-9AE4-F40740DFA840}" srcOrd="1" destOrd="0" parTransId="{45BDD544-7EF3-490C-8BBD-6748FE8F9DEB}" sibTransId="{12F5B59F-10EC-499C-ADE8-6FBD57B2D260}"/>
    <dgm:cxn modelId="{30D9EC4D-5872-4DAA-9C3A-062ACD95183A}" type="presOf" srcId="{E7360FAA-50CD-4E67-AF28-191ADF379618}" destId="{C23041B1-3E47-4EA8-B329-D6D00C75AF34}" srcOrd="0" destOrd="0" presId="urn:microsoft.com/office/officeart/2005/8/layout/hProcess4"/>
    <dgm:cxn modelId="{D23FD255-A09E-454E-92E8-140D2AD9EC7D}" type="presOf" srcId="{B291857D-8875-417A-BE13-A27C1748EA66}" destId="{0A9BB9EC-B91A-4491-957E-B0D9CEA11E6E}" srcOrd="0" destOrd="0" presId="urn:microsoft.com/office/officeart/2005/8/layout/hProcess4"/>
    <dgm:cxn modelId="{C3711A57-61C9-4B23-8C1E-DA1416807537}" type="presOf" srcId="{86C04683-94B8-40CC-8AD6-7FD0B37ED7E9}" destId="{0242D4CA-99C3-4129-ADF8-21EAC402DF6F}" srcOrd="0" destOrd="0" presId="urn:microsoft.com/office/officeart/2005/8/layout/hProcess4"/>
    <dgm:cxn modelId="{35E23E57-6091-46BE-B249-CAFE97C7D2F1}" type="presOf" srcId="{70BD582A-FEAA-412F-A23C-6B937ABD04AC}" destId="{35FC0F87-2DCD-4F1A-997D-514DA95C561E}" srcOrd="0" destOrd="0" presId="urn:microsoft.com/office/officeart/2005/8/layout/hProcess4"/>
    <dgm:cxn modelId="{6410007D-556A-4D9D-85C1-B76C88D40D6A}" type="presOf" srcId="{79978D45-D247-444C-A26A-5A9E125A2A32}" destId="{E61C4D2D-DADB-4279-9490-81DD86A0DC57}" srcOrd="0" destOrd="0" presId="urn:microsoft.com/office/officeart/2005/8/layout/hProcess4"/>
    <dgm:cxn modelId="{1B777397-A52F-401B-81F1-32E59F93309D}" type="presOf" srcId="{4D541B28-9E5D-4F11-9E0B-47423C5A2A5E}" destId="{E33D9D5A-D212-439D-BFF8-97E5C7D8DC3D}" srcOrd="0" destOrd="0" presId="urn:microsoft.com/office/officeart/2005/8/layout/hProcess4"/>
    <dgm:cxn modelId="{D494689E-81F2-4069-B1BB-36E38D20534E}" srcId="{2FC58836-1DD1-4EE7-BD78-A064E72E60DC}" destId="{D45D358E-0F9A-49F0-AD33-99ED39D966A8}" srcOrd="9" destOrd="0" parTransId="{CD04F8B5-B992-48E0-86F9-C5FF94D87320}" sibTransId="{50A52FAB-F838-4227-BB99-AC56E4C1A63C}"/>
    <dgm:cxn modelId="{DD629EA0-3439-497A-87BB-5D854D126E05}" srcId="{2FC58836-1DD1-4EE7-BD78-A064E72E60DC}" destId="{E32D6112-CBE9-4649-BEB8-8E5DB307E7B3}" srcOrd="11" destOrd="0" parTransId="{6414046A-7F0B-4462-BA88-77883673E688}" sibTransId="{3A02CCB4-F73E-4E5A-B7C9-4DE88FBDD305}"/>
    <dgm:cxn modelId="{097DF5A0-5FF9-4836-A5AA-17687BC97F72}" type="presOf" srcId="{5FC29CE7-0E9B-498D-BE47-E9A2477CC1BF}" destId="{51740378-95AC-4A62-95C2-F243449D912D}" srcOrd="0" destOrd="0" presId="urn:microsoft.com/office/officeart/2005/8/layout/hProcess4"/>
    <dgm:cxn modelId="{0AA296B0-967D-45D6-82D6-84F593F0B967}" type="presOf" srcId="{AE815255-45D2-4895-AF1C-DE9F1FB2A2F3}" destId="{1B424088-5D46-42BC-93A2-3842835B1AA7}" srcOrd="0" destOrd="0" presId="urn:microsoft.com/office/officeart/2005/8/layout/hProcess4"/>
    <dgm:cxn modelId="{3E2616B2-1411-4479-952A-78A945F25395}" type="presOf" srcId="{2AE94FAB-29B3-46D3-9124-545F47D8699A}" destId="{073844F4-BD86-41DF-BF1C-80BFBF3E6FA9}" srcOrd="0" destOrd="0" presId="urn:microsoft.com/office/officeart/2005/8/layout/hProcess4"/>
    <dgm:cxn modelId="{36712CB3-2C57-462F-98CC-2B431C5A1677}" srcId="{2FC58836-1DD1-4EE7-BD78-A064E72E60DC}" destId="{5FC29CE7-0E9B-498D-BE47-E9A2477CC1BF}" srcOrd="4" destOrd="0" parTransId="{7091644E-561B-41F6-A37C-3AD6EB32C54D}" sibTransId="{8BB4B21A-25DD-4E0A-99CA-AA8DF774C4FB}"/>
    <dgm:cxn modelId="{881956B4-FF83-45EB-B87C-659CA8D12077}" srcId="{2FC58836-1DD1-4EE7-BD78-A064E72E60DC}" destId="{D3E06BDF-AF5D-4F44-84E5-E2B455D528D7}" srcOrd="5" destOrd="0" parTransId="{C1A8D9C5-E95A-47C6-BCE5-C0901EA1B74D}" sibTransId="{AE815255-45D2-4895-AF1C-DE9F1FB2A2F3}"/>
    <dgm:cxn modelId="{1493DEB8-BD6D-4929-8DB6-3352EF5D5640}" type="presOf" srcId="{4438F831-7DB7-486A-B0A7-02D1EB056914}" destId="{E756AE58-38BD-46E9-AB5D-CE108195B589}" srcOrd="0" destOrd="0" presId="urn:microsoft.com/office/officeart/2005/8/layout/hProcess4"/>
    <dgm:cxn modelId="{BE9632B9-440F-4AAE-9736-F30A2E9CA0F2}" srcId="{2FC58836-1DD1-4EE7-BD78-A064E72E60DC}" destId="{BE541182-FFC1-4CB4-BCAA-A4EF8E4E59E5}" srcOrd="10" destOrd="0" parTransId="{04D57123-EB23-4347-9664-6B502AD6B134}" sibTransId="{4438F831-7DB7-486A-B0A7-02D1EB056914}"/>
    <dgm:cxn modelId="{FAFBBCB9-89BB-4558-9118-2BD5AF947299}" type="presOf" srcId="{E32D6112-CBE9-4649-BEB8-8E5DB307E7B3}" destId="{66BB4D55-3770-436B-BF62-2592F1A28E83}" srcOrd="0" destOrd="0" presId="urn:microsoft.com/office/officeart/2005/8/layout/hProcess4"/>
    <dgm:cxn modelId="{2D4BAFBE-F283-4C26-BEEF-FB4061F8C363}" type="presOf" srcId="{58165670-D631-4311-9AE4-F40740DFA840}" destId="{81C89234-87D1-410D-83A5-68DB34215F74}" srcOrd="0" destOrd="0" presId="urn:microsoft.com/office/officeart/2005/8/layout/hProcess4"/>
    <dgm:cxn modelId="{E229DBC7-199D-4FC2-833B-E4C67AD00395}" type="presOf" srcId="{C9F29890-2E91-4C96-838E-FB69F970DA59}" destId="{2C438FA9-2DF5-4CF8-90E4-9C4CE293FC25}" srcOrd="0" destOrd="0" presId="urn:microsoft.com/office/officeart/2005/8/layout/hProcess4"/>
    <dgm:cxn modelId="{0C3CA2CF-F937-4894-81BE-381EFD2B0470}" type="presOf" srcId="{D45D358E-0F9A-49F0-AD33-99ED39D966A8}" destId="{723DFF2A-8DFB-474A-A9ED-9B9939B8C861}" srcOrd="0" destOrd="0" presId="urn:microsoft.com/office/officeart/2005/8/layout/hProcess4"/>
    <dgm:cxn modelId="{4BC3B1CF-A423-4148-B29C-3CD0F489AD8D}" type="presOf" srcId="{A4AD015F-51F9-4BA2-926E-08024077325B}" destId="{48E90EEF-560F-4402-9244-194388D5034B}" srcOrd="0" destOrd="0" presId="urn:microsoft.com/office/officeart/2005/8/layout/hProcess4"/>
    <dgm:cxn modelId="{0FA732E2-BFBD-4A37-B7A1-BF65D09D11F8}" type="presOf" srcId="{BE541182-FFC1-4CB4-BCAA-A4EF8E4E59E5}" destId="{075E09BC-C42C-454E-B10E-C71798F9C904}" srcOrd="0" destOrd="0" presId="urn:microsoft.com/office/officeart/2005/8/layout/hProcess4"/>
    <dgm:cxn modelId="{A1BE64E5-93D7-4106-A3C4-0096464B1B2B}" type="presOf" srcId="{D3E06BDF-AF5D-4F44-84E5-E2B455D528D7}" destId="{B84C0969-1F0C-498E-AD1A-2455528A9C7B}" srcOrd="0" destOrd="0" presId="urn:microsoft.com/office/officeart/2005/8/layout/hProcess4"/>
    <dgm:cxn modelId="{1BA794FC-DCD5-4470-945D-ADEC5C12AE35}" type="presOf" srcId="{8BB4B21A-25DD-4E0A-99CA-AA8DF774C4FB}" destId="{69673F81-AF72-4280-AE22-232FAC182EB7}" srcOrd="0" destOrd="0" presId="urn:microsoft.com/office/officeart/2005/8/layout/hProcess4"/>
    <dgm:cxn modelId="{DDF822FE-4ADF-436A-B0A9-C2B5FAD5457F}" srcId="{2FC58836-1DD1-4EE7-BD78-A064E72E60DC}" destId="{B291857D-8875-417A-BE13-A27C1748EA66}" srcOrd="6" destOrd="0" parTransId="{98CDC287-0A2C-4506-827A-25825DE013E6}" sibTransId="{16F85B7D-9211-4F24-9050-EEADC7548C9B}"/>
    <dgm:cxn modelId="{3FD20EF6-7636-40B0-B43B-B1C7326CECD1}" type="presParOf" srcId="{08D7CE68-15DC-42DA-A814-DD8198F64410}" destId="{DA0C71DD-6368-433D-A854-EAB68D7AB223}" srcOrd="0" destOrd="0" presId="urn:microsoft.com/office/officeart/2005/8/layout/hProcess4"/>
    <dgm:cxn modelId="{04C3FA46-1D11-45D6-BA1E-B6FF2372F692}" type="presParOf" srcId="{08D7CE68-15DC-42DA-A814-DD8198F64410}" destId="{8C48EA78-B187-4200-84BA-327CD85B43CE}" srcOrd="1" destOrd="0" presId="urn:microsoft.com/office/officeart/2005/8/layout/hProcess4"/>
    <dgm:cxn modelId="{87920A2E-300C-43AB-A69C-1A9E25557429}" type="presParOf" srcId="{08D7CE68-15DC-42DA-A814-DD8198F64410}" destId="{030C9D51-1E9C-4083-B566-208C73BF3EBD}" srcOrd="2" destOrd="0" presId="urn:microsoft.com/office/officeart/2005/8/layout/hProcess4"/>
    <dgm:cxn modelId="{0C16BA6A-97F6-486E-A002-0C5A5B9B3158}" type="presParOf" srcId="{030C9D51-1E9C-4083-B566-208C73BF3EBD}" destId="{96242463-626B-4F13-AEC1-A6E64544811E}" srcOrd="0" destOrd="0" presId="urn:microsoft.com/office/officeart/2005/8/layout/hProcess4"/>
    <dgm:cxn modelId="{424D8623-EDA3-410C-9B6D-E85ACA715F46}" type="presParOf" srcId="{96242463-626B-4F13-AEC1-A6E64544811E}" destId="{4923D2F8-AA7F-4D0C-886A-4CF4E706DE77}" srcOrd="0" destOrd="0" presId="urn:microsoft.com/office/officeart/2005/8/layout/hProcess4"/>
    <dgm:cxn modelId="{8072482A-0762-40E3-AD9D-727033A1E2F3}" type="presParOf" srcId="{96242463-626B-4F13-AEC1-A6E64544811E}" destId="{49B77787-D117-47C0-BE49-7FDEDC57605C}" srcOrd="1" destOrd="0" presId="urn:microsoft.com/office/officeart/2005/8/layout/hProcess4"/>
    <dgm:cxn modelId="{4AA32A8F-056C-403F-A9BB-E6507FD6F7A5}" type="presParOf" srcId="{96242463-626B-4F13-AEC1-A6E64544811E}" destId="{3E786D42-0814-4E71-8ACF-D99E1E4534F0}" srcOrd="2" destOrd="0" presId="urn:microsoft.com/office/officeart/2005/8/layout/hProcess4"/>
    <dgm:cxn modelId="{779A74AF-834C-4F7E-AE8A-DA6C734ED002}" type="presParOf" srcId="{96242463-626B-4F13-AEC1-A6E64544811E}" destId="{E33D9D5A-D212-439D-BFF8-97E5C7D8DC3D}" srcOrd="3" destOrd="0" presId="urn:microsoft.com/office/officeart/2005/8/layout/hProcess4"/>
    <dgm:cxn modelId="{15412B9B-4DEA-44A8-AAEA-8AD01346E268}" type="presParOf" srcId="{96242463-626B-4F13-AEC1-A6E64544811E}" destId="{A732A820-B0EF-4A48-A022-C2F20402A80D}" srcOrd="4" destOrd="0" presId="urn:microsoft.com/office/officeart/2005/8/layout/hProcess4"/>
    <dgm:cxn modelId="{549C530D-D43D-458F-BB8C-B5E034D6733F}" type="presParOf" srcId="{030C9D51-1E9C-4083-B566-208C73BF3EBD}" destId="{C23041B1-3E47-4EA8-B329-D6D00C75AF34}" srcOrd="1" destOrd="0" presId="urn:microsoft.com/office/officeart/2005/8/layout/hProcess4"/>
    <dgm:cxn modelId="{D0B99DEF-0BE7-4F62-8DE8-0A1B1994D891}" type="presParOf" srcId="{030C9D51-1E9C-4083-B566-208C73BF3EBD}" destId="{E68D6E76-D687-47D3-8292-2D9A7E0DFFD0}" srcOrd="2" destOrd="0" presId="urn:microsoft.com/office/officeart/2005/8/layout/hProcess4"/>
    <dgm:cxn modelId="{AE6BA684-08E5-4790-BF40-0A9187B5EE6E}" type="presParOf" srcId="{E68D6E76-D687-47D3-8292-2D9A7E0DFFD0}" destId="{83D090CF-2FFA-48C0-9C27-188EF7A4FF84}" srcOrd="0" destOrd="0" presId="urn:microsoft.com/office/officeart/2005/8/layout/hProcess4"/>
    <dgm:cxn modelId="{A940A833-1969-4E8D-831D-0E6E3942ACB8}" type="presParOf" srcId="{E68D6E76-D687-47D3-8292-2D9A7E0DFFD0}" destId="{D1A9C4DA-0241-4A0F-B3B8-47408E7F1E85}" srcOrd="1" destOrd="0" presId="urn:microsoft.com/office/officeart/2005/8/layout/hProcess4"/>
    <dgm:cxn modelId="{2B89616E-3F2E-4F1F-A450-95EA0C3D5E6B}" type="presParOf" srcId="{E68D6E76-D687-47D3-8292-2D9A7E0DFFD0}" destId="{18647F89-7F72-4D10-A8D7-B72BCD0EA9FA}" srcOrd="2" destOrd="0" presId="urn:microsoft.com/office/officeart/2005/8/layout/hProcess4"/>
    <dgm:cxn modelId="{F4391B6D-C827-4E82-A35C-B82080390EEA}" type="presParOf" srcId="{E68D6E76-D687-47D3-8292-2D9A7E0DFFD0}" destId="{81C89234-87D1-410D-83A5-68DB34215F74}" srcOrd="3" destOrd="0" presId="urn:microsoft.com/office/officeart/2005/8/layout/hProcess4"/>
    <dgm:cxn modelId="{224E6CDA-EFE3-4281-AD44-7D94C340A28E}" type="presParOf" srcId="{E68D6E76-D687-47D3-8292-2D9A7E0DFFD0}" destId="{3B817058-E482-4C25-A8CD-1C561C56F9E1}" srcOrd="4" destOrd="0" presId="urn:microsoft.com/office/officeart/2005/8/layout/hProcess4"/>
    <dgm:cxn modelId="{F7CEAE9B-BDA2-4739-B743-894CFEE03E6F}" type="presParOf" srcId="{030C9D51-1E9C-4083-B566-208C73BF3EBD}" destId="{FFDD8198-9689-4CAB-92A7-309B077EA1F7}" srcOrd="3" destOrd="0" presId="urn:microsoft.com/office/officeart/2005/8/layout/hProcess4"/>
    <dgm:cxn modelId="{E091A551-4B3B-4410-96EE-1C8328EFAC78}" type="presParOf" srcId="{030C9D51-1E9C-4083-B566-208C73BF3EBD}" destId="{992C82E8-D09F-433C-9369-D958FF6974EE}" srcOrd="4" destOrd="0" presId="urn:microsoft.com/office/officeart/2005/8/layout/hProcess4"/>
    <dgm:cxn modelId="{293293F7-2071-4A23-A07F-C113F99E7322}" type="presParOf" srcId="{992C82E8-D09F-433C-9369-D958FF6974EE}" destId="{A63DBE16-4B0A-4751-A159-47CAE0798C92}" srcOrd="0" destOrd="0" presId="urn:microsoft.com/office/officeart/2005/8/layout/hProcess4"/>
    <dgm:cxn modelId="{96704547-8730-434D-B9F9-B2AF1EC4FFF9}" type="presParOf" srcId="{992C82E8-D09F-433C-9369-D958FF6974EE}" destId="{BCC72CDE-2FD1-48E5-ADCE-17BA566CDEF9}" srcOrd="1" destOrd="0" presId="urn:microsoft.com/office/officeart/2005/8/layout/hProcess4"/>
    <dgm:cxn modelId="{DCF4240F-3047-461E-942A-AD76F9520C39}" type="presParOf" srcId="{992C82E8-D09F-433C-9369-D958FF6974EE}" destId="{4ACCF604-129E-45DF-BE83-08887F64F977}" srcOrd="2" destOrd="0" presId="urn:microsoft.com/office/officeart/2005/8/layout/hProcess4"/>
    <dgm:cxn modelId="{6B477D44-771C-42E3-A3B8-074A662AD19D}" type="presParOf" srcId="{992C82E8-D09F-433C-9369-D958FF6974EE}" destId="{67ED7346-93C1-4DB4-AEA5-559D7BA24B75}" srcOrd="3" destOrd="0" presId="urn:microsoft.com/office/officeart/2005/8/layout/hProcess4"/>
    <dgm:cxn modelId="{5A5CB569-2C33-4A7D-94D2-FD9887237381}" type="presParOf" srcId="{992C82E8-D09F-433C-9369-D958FF6974EE}" destId="{419D4139-6604-4B9D-BE48-0446A7856660}" srcOrd="4" destOrd="0" presId="urn:microsoft.com/office/officeart/2005/8/layout/hProcess4"/>
    <dgm:cxn modelId="{60C531AE-6C77-444B-B04F-E361E049849F}" type="presParOf" srcId="{030C9D51-1E9C-4083-B566-208C73BF3EBD}" destId="{35FC0F87-2DCD-4F1A-997D-514DA95C561E}" srcOrd="5" destOrd="0" presId="urn:microsoft.com/office/officeart/2005/8/layout/hProcess4"/>
    <dgm:cxn modelId="{15F64D93-B0BD-4F2B-8D70-69BBF7B970BF}" type="presParOf" srcId="{030C9D51-1E9C-4083-B566-208C73BF3EBD}" destId="{CFFE4292-02E3-4837-BC46-9A1BF54B58DD}" srcOrd="6" destOrd="0" presId="urn:microsoft.com/office/officeart/2005/8/layout/hProcess4"/>
    <dgm:cxn modelId="{F2096B6D-CC5D-42F2-8394-B6FEC1AFC77C}" type="presParOf" srcId="{CFFE4292-02E3-4837-BC46-9A1BF54B58DD}" destId="{E655DAE8-9074-4EE4-8F1C-CE400FC1382F}" srcOrd="0" destOrd="0" presId="urn:microsoft.com/office/officeart/2005/8/layout/hProcess4"/>
    <dgm:cxn modelId="{704EA59E-2F5D-41EB-B09C-9BB6E3E8A8B7}" type="presParOf" srcId="{CFFE4292-02E3-4837-BC46-9A1BF54B58DD}" destId="{B1B34AB7-24FB-4F25-81BC-3128174DD73A}" srcOrd="1" destOrd="0" presId="urn:microsoft.com/office/officeart/2005/8/layout/hProcess4"/>
    <dgm:cxn modelId="{427A6F09-67E8-411F-897B-C5246D285633}" type="presParOf" srcId="{CFFE4292-02E3-4837-BC46-9A1BF54B58DD}" destId="{7DE5D1FA-1C78-4DA5-B077-8374658D3CD2}" srcOrd="2" destOrd="0" presId="urn:microsoft.com/office/officeart/2005/8/layout/hProcess4"/>
    <dgm:cxn modelId="{F9E67CB6-FE5B-4C90-8273-8E4E53C104E3}" type="presParOf" srcId="{CFFE4292-02E3-4837-BC46-9A1BF54B58DD}" destId="{2C438FA9-2DF5-4CF8-90E4-9C4CE293FC25}" srcOrd="3" destOrd="0" presId="urn:microsoft.com/office/officeart/2005/8/layout/hProcess4"/>
    <dgm:cxn modelId="{3100F2F6-86ED-482F-B03A-4543BEDB0955}" type="presParOf" srcId="{CFFE4292-02E3-4837-BC46-9A1BF54B58DD}" destId="{1B9784D9-E24B-4587-8B85-10CABA0AAE0B}" srcOrd="4" destOrd="0" presId="urn:microsoft.com/office/officeart/2005/8/layout/hProcess4"/>
    <dgm:cxn modelId="{B37483B5-E77B-44DC-8495-FC5396479527}" type="presParOf" srcId="{030C9D51-1E9C-4083-B566-208C73BF3EBD}" destId="{0242D4CA-99C3-4129-ADF8-21EAC402DF6F}" srcOrd="7" destOrd="0" presId="urn:microsoft.com/office/officeart/2005/8/layout/hProcess4"/>
    <dgm:cxn modelId="{0977C756-0ADF-4307-BF52-9F23D97B0F75}" type="presParOf" srcId="{030C9D51-1E9C-4083-B566-208C73BF3EBD}" destId="{6312EA8C-63F1-4BED-84CA-47E61AF7F47A}" srcOrd="8" destOrd="0" presId="urn:microsoft.com/office/officeart/2005/8/layout/hProcess4"/>
    <dgm:cxn modelId="{4F718BF5-15E2-4AC6-AD65-9DD5EBE8EA2D}" type="presParOf" srcId="{6312EA8C-63F1-4BED-84CA-47E61AF7F47A}" destId="{B2F39A96-FD59-427D-850F-EDA8906C59B7}" srcOrd="0" destOrd="0" presId="urn:microsoft.com/office/officeart/2005/8/layout/hProcess4"/>
    <dgm:cxn modelId="{20D6E56C-DB75-477F-B135-F4F60B3CA12A}" type="presParOf" srcId="{6312EA8C-63F1-4BED-84CA-47E61AF7F47A}" destId="{8FBEFA0E-EE4C-4892-A5A9-AE229CE3E9A8}" srcOrd="1" destOrd="0" presId="urn:microsoft.com/office/officeart/2005/8/layout/hProcess4"/>
    <dgm:cxn modelId="{73DBBE56-B457-4F55-B896-BBE1DAD0DE8B}" type="presParOf" srcId="{6312EA8C-63F1-4BED-84CA-47E61AF7F47A}" destId="{876D9E35-79E3-4ECA-BA14-436D39B64ED3}" srcOrd="2" destOrd="0" presId="urn:microsoft.com/office/officeart/2005/8/layout/hProcess4"/>
    <dgm:cxn modelId="{6DAC66B6-E70B-4627-B0F0-E344152483E5}" type="presParOf" srcId="{6312EA8C-63F1-4BED-84CA-47E61AF7F47A}" destId="{51740378-95AC-4A62-95C2-F243449D912D}" srcOrd="3" destOrd="0" presId="urn:microsoft.com/office/officeart/2005/8/layout/hProcess4"/>
    <dgm:cxn modelId="{977A0E38-2E46-4D65-A3C1-0BD6D0E64B2D}" type="presParOf" srcId="{6312EA8C-63F1-4BED-84CA-47E61AF7F47A}" destId="{36A53C30-C117-4457-BA8B-5F822AE11246}" srcOrd="4" destOrd="0" presId="urn:microsoft.com/office/officeart/2005/8/layout/hProcess4"/>
    <dgm:cxn modelId="{EB9A9F3B-16B4-447E-BD60-3349E95ED900}" type="presParOf" srcId="{030C9D51-1E9C-4083-B566-208C73BF3EBD}" destId="{69673F81-AF72-4280-AE22-232FAC182EB7}" srcOrd="9" destOrd="0" presId="urn:microsoft.com/office/officeart/2005/8/layout/hProcess4"/>
    <dgm:cxn modelId="{E4D0B313-2F91-468D-9207-1215B7D7C383}" type="presParOf" srcId="{030C9D51-1E9C-4083-B566-208C73BF3EBD}" destId="{F9F64D31-CC9D-4CD9-908D-F7B8A6725677}" srcOrd="10" destOrd="0" presId="urn:microsoft.com/office/officeart/2005/8/layout/hProcess4"/>
    <dgm:cxn modelId="{37191594-FDE3-4797-91E4-892391595765}" type="presParOf" srcId="{F9F64D31-CC9D-4CD9-908D-F7B8A6725677}" destId="{8A8FD1D6-E936-4DD1-9AA5-ECFE7E35DA7D}" srcOrd="0" destOrd="0" presId="urn:microsoft.com/office/officeart/2005/8/layout/hProcess4"/>
    <dgm:cxn modelId="{A6B83EE5-B029-4A83-9705-A0228A1CEE1B}" type="presParOf" srcId="{F9F64D31-CC9D-4CD9-908D-F7B8A6725677}" destId="{1BE27A86-7CCB-4701-853C-27BCAC1F5875}" srcOrd="1" destOrd="0" presId="urn:microsoft.com/office/officeart/2005/8/layout/hProcess4"/>
    <dgm:cxn modelId="{10963718-E768-434A-A6B7-89641AFB3D01}" type="presParOf" srcId="{F9F64D31-CC9D-4CD9-908D-F7B8A6725677}" destId="{1AB2C480-4E3A-4899-978C-68111AA74333}" srcOrd="2" destOrd="0" presId="urn:microsoft.com/office/officeart/2005/8/layout/hProcess4"/>
    <dgm:cxn modelId="{99F70C5C-28A8-47BB-8627-1769A9E352CA}" type="presParOf" srcId="{F9F64D31-CC9D-4CD9-908D-F7B8A6725677}" destId="{B84C0969-1F0C-498E-AD1A-2455528A9C7B}" srcOrd="3" destOrd="0" presId="urn:microsoft.com/office/officeart/2005/8/layout/hProcess4"/>
    <dgm:cxn modelId="{4C0CD8FA-83A1-42A1-BEE5-750AB9D5A0B2}" type="presParOf" srcId="{F9F64D31-CC9D-4CD9-908D-F7B8A6725677}" destId="{0B3904F3-A89C-4094-B207-54A60EC91F1D}" srcOrd="4" destOrd="0" presId="urn:microsoft.com/office/officeart/2005/8/layout/hProcess4"/>
    <dgm:cxn modelId="{848058A9-D155-49A4-9F84-50E2C13FCD79}" type="presParOf" srcId="{030C9D51-1E9C-4083-B566-208C73BF3EBD}" destId="{1B424088-5D46-42BC-93A2-3842835B1AA7}" srcOrd="11" destOrd="0" presId="urn:microsoft.com/office/officeart/2005/8/layout/hProcess4"/>
    <dgm:cxn modelId="{B40D77F8-5B61-4970-9FC9-3F2455B69083}" type="presParOf" srcId="{030C9D51-1E9C-4083-B566-208C73BF3EBD}" destId="{5AFF06BB-BA8B-4C17-B34B-6576933E194A}" srcOrd="12" destOrd="0" presId="urn:microsoft.com/office/officeart/2005/8/layout/hProcess4"/>
    <dgm:cxn modelId="{D2FC3C10-CC74-4F9A-961E-1CD9E0FC9681}" type="presParOf" srcId="{5AFF06BB-BA8B-4C17-B34B-6576933E194A}" destId="{78C46BB3-1550-4C4A-A7F8-DDCB98379CDC}" srcOrd="0" destOrd="0" presId="urn:microsoft.com/office/officeart/2005/8/layout/hProcess4"/>
    <dgm:cxn modelId="{AFC2E61F-B412-4EAA-A150-495BEFFD12EA}" type="presParOf" srcId="{5AFF06BB-BA8B-4C17-B34B-6576933E194A}" destId="{E2E129FA-0CF5-45B7-85B3-9D14A5FB7AF9}" srcOrd="1" destOrd="0" presId="urn:microsoft.com/office/officeart/2005/8/layout/hProcess4"/>
    <dgm:cxn modelId="{B840D7C1-3B25-45F3-AB5F-1C4AD12252AB}" type="presParOf" srcId="{5AFF06BB-BA8B-4C17-B34B-6576933E194A}" destId="{6A9736BA-6368-42A7-84B7-6F4A1AF661B0}" srcOrd="2" destOrd="0" presId="urn:microsoft.com/office/officeart/2005/8/layout/hProcess4"/>
    <dgm:cxn modelId="{D2FA202C-717C-454F-B0B3-EB3437650841}" type="presParOf" srcId="{5AFF06BB-BA8B-4C17-B34B-6576933E194A}" destId="{0A9BB9EC-B91A-4491-957E-B0D9CEA11E6E}" srcOrd="3" destOrd="0" presId="urn:microsoft.com/office/officeart/2005/8/layout/hProcess4"/>
    <dgm:cxn modelId="{28D7BAA3-EAFF-4650-B375-D79E67661AF9}" type="presParOf" srcId="{5AFF06BB-BA8B-4C17-B34B-6576933E194A}" destId="{146D2A37-AB3D-4A12-90B8-500C00BAD1E8}" srcOrd="4" destOrd="0" presId="urn:microsoft.com/office/officeart/2005/8/layout/hProcess4"/>
    <dgm:cxn modelId="{DCA8CB82-8834-42E6-AC4D-A3CCC4807F71}" type="presParOf" srcId="{030C9D51-1E9C-4083-B566-208C73BF3EBD}" destId="{F53A67A1-467B-438E-A1AF-894179106221}" srcOrd="13" destOrd="0" presId="urn:microsoft.com/office/officeart/2005/8/layout/hProcess4"/>
    <dgm:cxn modelId="{7CF7E254-796F-4A45-A62B-D359AFE5A59C}" type="presParOf" srcId="{030C9D51-1E9C-4083-B566-208C73BF3EBD}" destId="{2DA60AE8-5B3B-4642-AB4C-9D23D50E4E10}" srcOrd="14" destOrd="0" presId="urn:microsoft.com/office/officeart/2005/8/layout/hProcess4"/>
    <dgm:cxn modelId="{F7CE8856-D620-4A00-916E-EB81BD06D23F}" type="presParOf" srcId="{2DA60AE8-5B3B-4642-AB4C-9D23D50E4E10}" destId="{5AE753AF-F3ED-4836-969C-FCE6B2EDBFD5}" srcOrd="0" destOrd="0" presId="urn:microsoft.com/office/officeart/2005/8/layout/hProcess4"/>
    <dgm:cxn modelId="{6BBA11EE-AE9E-48C3-9247-85418A8CAB2A}" type="presParOf" srcId="{2DA60AE8-5B3B-4642-AB4C-9D23D50E4E10}" destId="{9C70280C-A5AD-44B2-A528-7E7D96F23C68}" srcOrd="1" destOrd="0" presId="urn:microsoft.com/office/officeart/2005/8/layout/hProcess4"/>
    <dgm:cxn modelId="{9EC9CE2C-05AC-41C0-B483-D66EB57D7A04}" type="presParOf" srcId="{2DA60AE8-5B3B-4642-AB4C-9D23D50E4E10}" destId="{9F826252-B4E1-45D6-A48B-A62F73BDC83D}" srcOrd="2" destOrd="0" presId="urn:microsoft.com/office/officeart/2005/8/layout/hProcess4"/>
    <dgm:cxn modelId="{10B2EE6E-7FF0-45BD-8F2F-70ED6278BE92}" type="presParOf" srcId="{2DA60AE8-5B3B-4642-AB4C-9D23D50E4E10}" destId="{073844F4-BD86-41DF-BF1C-80BFBF3E6FA9}" srcOrd="3" destOrd="0" presId="urn:microsoft.com/office/officeart/2005/8/layout/hProcess4"/>
    <dgm:cxn modelId="{80F643E1-BFAD-4C37-859C-162F77D5E9FD}" type="presParOf" srcId="{2DA60AE8-5B3B-4642-AB4C-9D23D50E4E10}" destId="{0B4E2814-54DD-4030-B613-FEEDC56E7CA6}" srcOrd="4" destOrd="0" presId="urn:microsoft.com/office/officeart/2005/8/layout/hProcess4"/>
    <dgm:cxn modelId="{59EF9FE6-0D2C-4087-8131-2E66170538AF}" type="presParOf" srcId="{030C9D51-1E9C-4083-B566-208C73BF3EBD}" destId="{E61C4D2D-DADB-4279-9490-81DD86A0DC57}" srcOrd="15" destOrd="0" presId="urn:microsoft.com/office/officeart/2005/8/layout/hProcess4"/>
    <dgm:cxn modelId="{72B454EA-AB93-4E60-8885-D247ED1445E4}" type="presParOf" srcId="{030C9D51-1E9C-4083-B566-208C73BF3EBD}" destId="{EF6B7749-8A00-46B4-9B26-5CB5E70642CC}" srcOrd="16" destOrd="0" presId="urn:microsoft.com/office/officeart/2005/8/layout/hProcess4"/>
    <dgm:cxn modelId="{05A41754-7767-4245-93E7-8D97D0D5F51F}" type="presParOf" srcId="{EF6B7749-8A00-46B4-9B26-5CB5E70642CC}" destId="{A6E053B7-71EF-43E8-AF4C-96433F6FBCAD}" srcOrd="0" destOrd="0" presId="urn:microsoft.com/office/officeart/2005/8/layout/hProcess4"/>
    <dgm:cxn modelId="{57A1C49E-F660-48BD-A61C-6410CEB1BB98}" type="presParOf" srcId="{EF6B7749-8A00-46B4-9B26-5CB5E70642CC}" destId="{CA58E840-FF71-4E9D-9F92-0A00561D8671}" srcOrd="1" destOrd="0" presId="urn:microsoft.com/office/officeart/2005/8/layout/hProcess4"/>
    <dgm:cxn modelId="{22946503-8027-4016-AEEE-5A51E7CB511A}" type="presParOf" srcId="{EF6B7749-8A00-46B4-9B26-5CB5E70642CC}" destId="{38ED9A92-46F4-482C-810F-895832D1B314}" srcOrd="2" destOrd="0" presId="urn:microsoft.com/office/officeart/2005/8/layout/hProcess4"/>
    <dgm:cxn modelId="{6FF177ED-927A-4783-9BEB-3C92EDB01705}" type="presParOf" srcId="{EF6B7749-8A00-46B4-9B26-5CB5E70642CC}" destId="{112C0B09-E192-48F9-986F-29EFA7DE0747}" srcOrd="3" destOrd="0" presId="urn:microsoft.com/office/officeart/2005/8/layout/hProcess4"/>
    <dgm:cxn modelId="{A67D3582-CFB8-4D84-8BB2-BD0EC89C6AD3}" type="presParOf" srcId="{EF6B7749-8A00-46B4-9B26-5CB5E70642CC}" destId="{6AAED2D8-6228-4B54-8468-D4308042A06F}" srcOrd="4" destOrd="0" presId="urn:microsoft.com/office/officeart/2005/8/layout/hProcess4"/>
    <dgm:cxn modelId="{C5EC4AE9-80C3-4513-9693-0BF056B9F21B}" type="presParOf" srcId="{030C9D51-1E9C-4083-B566-208C73BF3EBD}" destId="{48E90EEF-560F-4402-9244-194388D5034B}" srcOrd="17" destOrd="0" presId="urn:microsoft.com/office/officeart/2005/8/layout/hProcess4"/>
    <dgm:cxn modelId="{F0EF0E4E-415D-4589-A89B-159729FC9554}" type="presParOf" srcId="{030C9D51-1E9C-4083-B566-208C73BF3EBD}" destId="{113905C7-8B63-4AB4-A6F8-29B196396F3D}" srcOrd="18" destOrd="0" presId="urn:microsoft.com/office/officeart/2005/8/layout/hProcess4"/>
    <dgm:cxn modelId="{7F2E5C8C-BEB8-45EC-A379-D78DB987B88E}" type="presParOf" srcId="{113905C7-8B63-4AB4-A6F8-29B196396F3D}" destId="{66F1A383-3428-4226-9642-8E7587F88438}" srcOrd="0" destOrd="0" presId="urn:microsoft.com/office/officeart/2005/8/layout/hProcess4"/>
    <dgm:cxn modelId="{3A283E10-A44B-485B-8DEC-258C12E2F622}" type="presParOf" srcId="{113905C7-8B63-4AB4-A6F8-29B196396F3D}" destId="{D684C1E0-6589-41EF-802B-64887F63695B}" srcOrd="1" destOrd="0" presId="urn:microsoft.com/office/officeart/2005/8/layout/hProcess4"/>
    <dgm:cxn modelId="{60E118DD-B76B-4968-9D86-276B98ABE671}" type="presParOf" srcId="{113905C7-8B63-4AB4-A6F8-29B196396F3D}" destId="{851E0BE5-6142-4FAF-B9CF-E6BEEE2CA9D5}" srcOrd="2" destOrd="0" presId="urn:microsoft.com/office/officeart/2005/8/layout/hProcess4"/>
    <dgm:cxn modelId="{8A3350E9-5FE8-4B56-9562-FFC02ECF0DEA}" type="presParOf" srcId="{113905C7-8B63-4AB4-A6F8-29B196396F3D}" destId="{723DFF2A-8DFB-474A-A9ED-9B9939B8C861}" srcOrd="3" destOrd="0" presId="urn:microsoft.com/office/officeart/2005/8/layout/hProcess4"/>
    <dgm:cxn modelId="{5754645D-72E6-43BD-B805-F0EB8070EB81}" type="presParOf" srcId="{113905C7-8B63-4AB4-A6F8-29B196396F3D}" destId="{151213C7-AC6C-4B05-A53D-235065A249F4}" srcOrd="4" destOrd="0" presId="urn:microsoft.com/office/officeart/2005/8/layout/hProcess4"/>
    <dgm:cxn modelId="{04390DB6-EB1D-482E-94C3-3C64ABE07532}" type="presParOf" srcId="{030C9D51-1E9C-4083-B566-208C73BF3EBD}" destId="{707AA952-BE4C-428F-BBF2-8F66DBCA1210}" srcOrd="19" destOrd="0" presId="urn:microsoft.com/office/officeart/2005/8/layout/hProcess4"/>
    <dgm:cxn modelId="{9964E7D9-5DD5-470A-8967-00D9A75BDF3D}" type="presParOf" srcId="{030C9D51-1E9C-4083-B566-208C73BF3EBD}" destId="{768F706D-5FC4-452D-B9EB-3F5F296FECD8}" srcOrd="20" destOrd="0" presId="urn:microsoft.com/office/officeart/2005/8/layout/hProcess4"/>
    <dgm:cxn modelId="{057E3826-91A3-425D-BA3C-E858449BE19B}" type="presParOf" srcId="{768F706D-5FC4-452D-B9EB-3F5F296FECD8}" destId="{1CE38101-74F4-44EB-A2A5-DAC1C3321D76}" srcOrd="0" destOrd="0" presId="urn:microsoft.com/office/officeart/2005/8/layout/hProcess4"/>
    <dgm:cxn modelId="{61544354-C3D7-4BC2-BD47-C5A7ED26BCB2}" type="presParOf" srcId="{768F706D-5FC4-452D-B9EB-3F5F296FECD8}" destId="{282ECD7D-9700-4FD1-B4E5-7F412978F76B}" srcOrd="1" destOrd="0" presId="urn:microsoft.com/office/officeart/2005/8/layout/hProcess4"/>
    <dgm:cxn modelId="{187A19EA-79C6-4354-95F5-913268818616}" type="presParOf" srcId="{768F706D-5FC4-452D-B9EB-3F5F296FECD8}" destId="{6890ED1E-F7A7-4EFC-A7C8-3149A65E6C6B}" srcOrd="2" destOrd="0" presId="urn:microsoft.com/office/officeart/2005/8/layout/hProcess4"/>
    <dgm:cxn modelId="{44A349E7-5628-4636-9E44-CA96748D6791}" type="presParOf" srcId="{768F706D-5FC4-452D-B9EB-3F5F296FECD8}" destId="{075E09BC-C42C-454E-B10E-C71798F9C904}" srcOrd="3" destOrd="0" presId="urn:microsoft.com/office/officeart/2005/8/layout/hProcess4"/>
    <dgm:cxn modelId="{F1F17AAE-0341-4C79-9A06-51F1E03D7B0D}" type="presParOf" srcId="{768F706D-5FC4-452D-B9EB-3F5F296FECD8}" destId="{0879DF51-D688-439D-B33A-57CB11CA6646}" srcOrd="4" destOrd="0" presId="urn:microsoft.com/office/officeart/2005/8/layout/hProcess4"/>
    <dgm:cxn modelId="{2B650466-3AB8-452C-8323-6C0C73B94209}" type="presParOf" srcId="{030C9D51-1E9C-4083-B566-208C73BF3EBD}" destId="{E756AE58-38BD-46E9-AB5D-CE108195B589}" srcOrd="21" destOrd="0" presId="urn:microsoft.com/office/officeart/2005/8/layout/hProcess4"/>
    <dgm:cxn modelId="{7EB877BE-84F4-4CB8-9360-9FBECA47BAA4}" type="presParOf" srcId="{030C9D51-1E9C-4083-B566-208C73BF3EBD}" destId="{69FBBEE4-E904-4815-8ED7-E04895D887E3}" srcOrd="22" destOrd="0" presId="urn:microsoft.com/office/officeart/2005/8/layout/hProcess4"/>
    <dgm:cxn modelId="{DF5047BA-823C-4126-8014-B2E2CC53E555}" type="presParOf" srcId="{69FBBEE4-E904-4815-8ED7-E04895D887E3}" destId="{9660A68F-0F7F-4F62-B3A9-AC3CD589F01B}" srcOrd="0" destOrd="0" presId="urn:microsoft.com/office/officeart/2005/8/layout/hProcess4"/>
    <dgm:cxn modelId="{8C92D77B-EB25-4C92-9AAD-21B4B3948DD2}" type="presParOf" srcId="{69FBBEE4-E904-4815-8ED7-E04895D887E3}" destId="{50CF0556-D2E5-464A-BFF0-423519294401}" srcOrd="1" destOrd="0" presId="urn:microsoft.com/office/officeart/2005/8/layout/hProcess4"/>
    <dgm:cxn modelId="{2CC9287B-3A1B-4180-B94F-9461C100203E}" type="presParOf" srcId="{69FBBEE4-E904-4815-8ED7-E04895D887E3}" destId="{EFE67535-B5D4-462E-AD33-DFC740A7B5CE}" srcOrd="2" destOrd="0" presId="urn:microsoft.com/office/officeart/2005/8/layout/hProcess4"/>
    <dgm:cxn modelId="{49D93C3A-739F-4B34-91AE-AE96C1811BCC}" type="presParOf" srcId="{69FBBEE4-E904-4815-8ED7-E04895D887E3}" destId="{66BB4D55-3770-436B-BF62-2592F1A28E83}" srcOrd="3" destOrd="0" presId="urn:microsoft.com/office/officeart/2005/8/layout/hProcess4"/>
    <dgm:cxn modelId="{49744F4E-2179-4DA6-9B62-7C481A5CC02C}" type="presParOf" srcId="{69FBBEE4-E904-4815-8ED7-E04895D887E3}" destId="{CD8F22BB-542D-47BA-86DC-34C50F156A5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FA75F3-42D9-40FA-89DB-7E0C426FE10D}" type="doc">
      <dgm:prSet loTypeId="urn:diagrams.loki3.com/VaryingWidth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944ABE2-557B-4E55-8B15-351D05736ADD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gm:t>
    </dgm:pt>
    <dgm:pt modelId="{305AF3C6-DA03-4A21-B908-67C1F8AC9E08}" type="parTrans" cxnId="{2B6B336A-3E85-4A58-982C-6EA1A75C0C60}">
      <dgm:prSet/>
      <dgm:spPr/>
      <dgm:t>
        <a:bodyPr/>
        <a:lstStyle/>
        <a:p>
          <a:endParaRPr lang="en-IN"/>
        </a:p>
      </dgm:t>
    </dgm:pt>
    <dgm:pt modelId="{FDEC2620-BF00-4FAD-B892-D6990EB4BF78}" type="sibTrans" cxnId="{2B6B336A-3E85-4A58-982C-6EA1A75C0C60}">
      <dgm:prSet/>
      <dgm:spPr/>
      <dgm:t>
        <a:bodyPr/>
        <a:lstStyle/>
        <a:p>
          <a:endParaRPr lang="en-IN"/>
        </a:p>
      </dgm:t>
    </dgm:pt>
    <dgm:pt modelId="{78BEE3DB-313F-4261-B825-877DEEA1543B}">
      <dgm:prSet custT="1"/>
      <dgm:spPr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Tables</a:t>
          </a:r>
        </a:p>
      </dgm:t>
    </dgm:pt>
    <dgm:pt modelId="{5DD1EFE1-EF94-43DC-AEBA-D3DFFA6C5680}" type="parTrans" cxnId="{B31428C5-4BC1-43E6-B2CA-2C5338C53910}">
      <dgm:prSet/>
      <dgm:spPr/>
      <dgm:t>
        <a:bodyPr/>
        <a:lstStyle/>
        <a:p>
          <a:endParaRPr lang="en-IN"/>
        </a:p>
      </dgm:t>
    </dgm:pt>
    <dgm:pt modelId="{B3637AE6-6EB5-44BF-B80C-D174CFA844B7}" type="sibTrans" cxnId="{B31428C5-4BC1-43E6-B2CA-2C5338C53910}">
      <dgm:prSet/>
      <dgm:spPr/>
      <dgm:t>
        <a:bodyPr/>
        <a:lstStyle/>
        <a:p>
          <a:endParaRPr lang="en-IN"/>
        </a:p>
      </dgm:t>
    </dgm:pt>
    <dgm:pt modelId="{9AAAE99E-33A8-40E0-BE8B-DB96C02AD905}">
      <dgm:prSet custT="1"/>
      <dgm:spPr/>
      <dgm:t>
        <a:bodyPr/>
        <a:lstStyle/>
        <a:p>
          <a:r>
            <a:rPr lang="en-IN" sz="1800" dirty="0"/>
            <a:t>Cards</a:t>
          </a:r>
        </a:p>
      </dgm:t>
    </dgm:pt>
    <dgm:pt modelId="{D617ABDF-1607-48F7-8DA9-822C65D0DBE5}" type="parTrans" cxnId="{A1B41748-DE0B-408F-9EC9-251F2CE2CE84}">
      <dgm:prSet/>
      <dgm:spPr/>
      <dgm:t>
        <a:bodyPr/>
        <a:lstStyle/>
        <a:p>
          <a:endParaRPr lang="en-IN"/>
        </a:p>
      </dgm:t>
    </dgm:pt>
    <dgm:pt modelId="{C703BB04-3849-4807-BB96-B9E24E438037}" type="sibTrans" cxnId="{A1B41748-DE0B-408F-9EC9-251F2CE2CE84}">
      <dgm:prSet/>
      <dgm:spPr/>
      <dgm:t>
        <a:bodyPr/>
        <a:lstStyle/>
        <a:p>
          <a:endParaRPr lang="en-IN"/>
        </a:p>
      </dgm:t>
    </dgm:pt>
    <dgm:pt modelId="{8539F665-3598-424A-AB37-0A8E935DDC80}">
      <dgm:prSet custT="1"/>
      <dgm:spPr/>
      <dgm:t>
        <a:bodyPr/>
        <a:lstStyle/>
        <a:p>
          <a:r>
            <a:rPr lang="en-IN" sz="1800" dirty="0"/>
            <a:t>Maps</a:t>
          </a:r>
        </a:p>
      </dgm:t>
    </dgm:pt>
    <dgm:pt modelId="{2103D12E-5033-4F50-A1D1-B5BE2D87C933}" type="parTrans" cxnId="{84037C33-1CA2-482C-AFBB-1F8817E95012}">
      <dgm:prSet/>
      <dgm:spPr/>
      <dgm:t>
        <a:bodyPr/>
        <a:lstStyle/>
        <a:p>
          <a:endParaRPr lang="en-IN"/>
        </a:p>
      </dgm:t>
    </dgm:pt>
    <dgm:pt modelId="{074FDFF4-DCD4-4FD1-AF6B-EE441E99DBB4}" type="sibTrans" cxnId="{84037C33-1CA2-482C-AFBB-1F8817E95012}">
      <dgm:prSet/>
      <dgm:spPr/>
      <dgm:t>
        <a:bodyPr/>
        <a:lstStyle/>
        <a:p>
          <a:endParaRPr lang="en-IN"/>
        </a:p>
      </dgm:t>
    </dgm:pt>
    <dgm:pt modelId="{928EAFF8-13E7-4CAC-974D-3D9AAE280F64}">
      <dgm:prSet custT="1"/>
      <dgm:spPr/>
      <dgm:t>
        <a:bodyPr/>
        <a:lstStyle/>
        <a:p>
          <a:r>
            <a:rPr lang="en-IN" sz="1800" dirty="0"/>
            <a:t>Tree Maps</a:t>
          </a:r>
        </a:p>
      </dgm:t>
    </dgm:pt>
    <dgm:pt modelId="{7A3F301F-FA15-4F61-BA7C-076913EE7C0C}" type="parTrans" cxnId="{F1AAAF96-8789-4092-98EA-1242E574AD5C}">
      <dgm:prSet/>
      <dgm:spPr/>
      <dgm:t>
        <a:bodyPr/>
        <a:lstStyle/>
        <a:p>
          <a:endParaRPr lang="en-IN"/>
        </a:p>
      </dgm:t>
    </dgm:pt>
    <dgm:pt modelId="{7DCB7CC3-C47A-4EBA-8ADC-68E3B07A7D7D}" type="sibTrans" cxnId="{F1AAAF96-8789-4092-98EA-1242E574AD5C}">
      <dgm:prSet/>
      <dgm:spPr/>
      <dgm:t>
        <a:bodyPr/>
        <a:lstStyle/>
        <a:p>
          <a:endParaRPr lang="en-IN"/>
        </a:p>
      </dgm:t>
    </dgm:pt>
    <dgm:pt modelId="{F87D234E-38CF-462B-BBC2-360A01CDE20C}" type="pres">
      <dgm:prSet presAssocID="{73FA75F3-42D9-40FA-89DB-7E0C426FE10D}" presName="Name0" presStyleCnt="0">
        <dgm:presLayoutVars>
          <dgm:resizeHandles/>
        </dgm:presLayoutVars>
      </dgm:prSet>
      <dgm:spPr/>
    </dgm:pt>
    <dgm:pt modelId="{D78779E0-59BE-4BB4-8085-A1CE67D50BB4}" type="pres">
      <dgm:prSet presAssocID="{A944ABE2-557B-4E55-8B15-351D05736ADD}" presName="text" presStyleLbl="node1" presStyleIdx="0" presStyleCnt="5">
        <dgm:presLayoutVars>
          <dgm:bulletEnabled val="1"/>
        </dgm:presLayoutVars>
      </dgm:prSet>
      <dgm:spPr>
        <a:xfrm>
          <a:off x="1661305" y="2425"/>
          <a:ext cx="720000" cy="1060393"/>
        </a:xfrm>
        <a:prstGeom prst="rect">
          <a:avLst/>
        </a:prstGeom>
      </dgm:spPr>
    </dgm:pt>
    <dgm:pt modelId="{2B75423B-8369-40B6-A3EB-E67231C47B9F}" type="pres">
      <dgm:prSet presAssocID="{FDEC2620-BF00-4FAD-B892-D6990EB4BF78}" presName="space" presStyleCnt="0"/>
      <dgm:spPr/>
    </dgm:pt>
    <dgm:pt modelId="{3670EA4D-A269-4E8C-9FD4-1911D610476C}" type="pres">
      <dgm:prSet presAssocID="{78BEE3DB-313F-4261-B825-877DEEA1543B}" presName="text" presStyleLbl="node1" presStyleIdx="1" presStyleCnt="5">
        <dgm:presLayoutVars>
          <dgm:bulletEnabled val="1"/>
        </dgm:presLayoutVars>
      </dgm:prSet>
      <dgm:spPr>
        <a:xfrm>
          <a:off x="1661305" y="1115838"/>
          <a:ext cx="720000" cy="1060393"/>
        </a:xfrm>
        <a:prstGeom prst="rect">
          <a:avLst/>
        </a:prstGeom>
      </dgm:spPr>
    </dgm:pt>
    <dgm:pt modelId="{1C523DD1-E49D-492B-B5C4-28C26D3D2B85}" type="pres">
      <dgm:prSet presAssocID="{B3637AE6-6EB5-44BF-B80C-D174CFA844B7}" presName="space" presStyleCnt="0"/>
      <dgm:spPr/>
    </dgm:pt>
    <dgm:pt modelId="{50BD65A5-A879-4C26-BA6B-2DCD3E3A2C36}" type="pres">
      <dgm:prSet presAssocID="{9AAAE99E-33A8-40E0-BE8B-DB96C02AD905}" presName="text" presStyleLbl="node1" presStyleIdx="2" presStyleCnt="5">
        <dgm:presLayoutVars>
          <dgm:bulletEnabled val="1"/>
        </dgm:presLayoutVars>
      </dgm:prSet>
      <dgm:spPr/>
    </dgm:pt>
    <dgm:pt modelId="{3E67599A-140E-46A2-9C8F-4DB8215569EE}" type="pres">
      <dgm:prSet presAssocID="{C703BB04-3849-4807-BB96-B9E24E438037}" presName="space" presStyleCnt="0"/>
      <dgm:spPr/>
    </dgm:pt>
    <dgm:pt modelId="{583E0F1D-1DE7-47A6-847A-AA6ABD114614}" type="pres">
      <dgm:prSet presAssocID="{8539F665-3598-424A-AB37-0A8E935DDC80}" presName="text" presStyleLbl="node1" presStyleIdx="3" presStyleCnt="5">
        <dgm:presLayoutVars>
          <dgm:bulletEnabled val="1"/>
        </dgm:presLayoutVars>
      </dgm:prSet>
      <dgm:spPr/>
    </dgm:pt>
    <dgm:pt modelId="{FDC7F2EC-015A-4F64-AB03-E11C0293F130}" type="pres">
      <dgm:prSet presAssocID="{074FDFF4-DCD4-4FD1-AF6B-EE441E99DBB4}" presName="space" presStyleCnt="0"/>
      <dgm:spPr/>
    </dgm:pt>
    <dgm:pt modelId="{D8BBFDD3-0095-48E7-B037-E446D2DE4100}" type="pres">
      <dgm:prSet presAssocID="{928EAFF8-13E7-4CAC-974D-3D9AAE280F64}" presName="text" presStyleLbl="node1" presStyleIdx="4" presStyleCnt="5">
        <dgm:presLayoutVars>
          <dgm:bulletEnabled val="1"/>
        </dgm:presLayoutVars>
      </dgm:prSet>
      <dgm:spPr/>
    </dgm:pt>
  </dgm:ptLst>
  <dgm:cxnLst>
    <dgm:cxn modelId="{84037C33-1CA2-482C-AFBB-1F8817E95012}" srcId="{73FA75F3-42D9-40FA-89DB-7E0C426FE10D}" destId="{8539F665-3598-424A-AB37-0A8E935DDC80}" srcOrd="3" destOrd="0" parTransId="{2103D12E-5033-4F50-A1D1-B5BE2D87C933}" sibTransId="{074FDFF4-DCD4-4FD1-AF6B-EE441E99DBB4}"/>
    <dgm:cxn modelId="{A1B41748-DE0B-408F-9EC9-251F2CE2CE84}" srcId="{73FA75F3-42D9-40FA-89DB-7E0C426FE10D}" destId="{9AAAE99E-33A8-40E0-BE8B-DB96C02AD905}" srcOrd="2" destOrd="0" parTransId="{D617ABDF-1607-48F7-8DA9-822C65D0DBE5}" sibTransId="{C703BB04-3849-4807-BB96-B9E24E438037}"/>
    <dgm:cxn modelId="{2B6B336A-3E85-4A58-982C-6EA1A75C0C60}" srcId="{73FA75F3-42D9-40FA-89DB-7E0C426FE10D}" destId="{A944ABE2-557B-4E55-8B15-351D05736ADD}" srcOrd="0" destOrd="0" parTransId="{305AF3C6-DA03-4A21-B908-67C1F8AC9E08}" sibTransId="{FDEC2620-BF00-4FAD-B892-D6990EB4BF78}"/>
    <dgm:cxn modelId="{FE92F86E-FD19-4886-B643-D1E853B5EA9E}" type="presOf" srcId="{928EAFF8-13E7-4CAC-974D-3D9AAE280F64}" destId="{D8BBFDD3-0095-48E7-B037-E446D2DE4100}" srcOrd="0" destOrd="0" presId="urn:diagrams.loki3.com/VaryingWidthList"/>
    <dgm:cxn modelId="{F1AAAF96-8789-4092-98EA-1242E574AD5C}" srcId="{73FA75F3-42D9-40FA-89DB-7E0C426FE10D}" destId="{928EAFF8-13E7-4CAC-974D-3D9AAE280F64}" srcOrd="4" destOrd="0" parTransId="{7A3F301F-FA15-4F61-BA7C-076913EE7C0C}" sibTransId="{7DCB7CC3-C47A-4EBA-8ADC-68E3B07A7D7D}"/>
    <dgm:cxn modelId="{4F3644AE-39B6-4DAB-9C14-6F3FED56A625}" type="presOf" srcId="{8539F665-3598-424A-AB37-0A8E935DDC80}" destId="{583E0F1D-1DE7-47A6-847A-AA6ABD114614}" srcOrd="0" destOrd="0" presId="urn:diagrams.loki3.com/VaryingWidthList"/>
    <dgm:cxn modelId="{B31428C5-4BC1-43E6-B2CA-2C5338C53910}" srcId="{73FA75F3-42D9-40FA-89DB-7E0C426FE10D}" destId="{78BEE3DB-313F-4261-B825-877DEEA1543B}" srcOrd="1" destOrd="0" parTransId="{5DD1EFE1-EF94-43DC-AEBA-D3DFFA6C5680}" sibTransId="{B3637AE6-6EB5-44BF-B80C-D174CFA844B7}"/>
    <dgm:cxn modelId="{30A4CBC5-F4FC-4D4B-99A8-B9017CD4CCA4}" type="presOf" srcId="{78BEE3DB-313F-4261-B825-877DEEA1543B}" destId="{3670EA4D-A269-4E8C-9FD4-1911D610476C}" srcOrd="0" destOrd="0" presId="urn:diagrams.loki3.com/VaryingWidthList"/>
    <dgm:cxn modelId="{E31649C6-9FE6-4C83-AF0A-23C45BD8D919}" type="presOf" srcId="{73FA75F3-42D9-40FA-89DB-7E0C426FE10D}" destId="{F87D234E-38CF-462B-BBC2-360A01CDE20C}" srcOrd="0" destOrd="0" presId="urn:diagrams.loki3.com/VaryingWidthList"/>
    <dgm:cxn modelId="{7BD1D9CB-60FC-4D86-80D6-ECC9DC263F1C}" type="presOf" srcId="{A944ABE2-557B-4E55-8B15-351D05736ADD}" destId="{D78779E0-59BE-4BB4-8085-A1CE67D50BB4}" srcOrd="0" destOrd="0" presId="urn:diagrams.loki3.com/VaryingWidthList"/>
    <dgm:cxn modelId="{CACCD9DF-8864-4B16-BBD1-88C70551E731}" type="presOf" srcId="{9AAAE99E-33A8-40E0-BE8B-DB96C02AD905}" destId="{50BD65A5-A879-4C26-BA6B-2DCD3E3A2C36}" srcOrd="0" destOrd="0" presId="urn:diagrams.loki3.com/VaryingWidthList"/>
    <dgm:cxn modelId="{52567DAE-B90E-43A3-A1A5-252E4B3585C9}" type="presParOf" srcId="{F87D234E-38CF-462B-BBC2-360A01CDE20C}" destId="{D78779E0-59BE-4BB4-8085-A1CE67D50BB4}" srcOrd="0" destOrd="0" presId="urn:diagrams.loki3.com/VaryingWidthList"/>
    <dgm:cxn modelId="{F0B41C70-8F5E-454F-A9D1-D20A6D52EF86}" type="presParOf" srcId="{F87D234E-38CF-462B-BBC2-360A01CDE20C}" destId="{2B75423B-8369-40B6-A3EB-E67231C47B9F}" srcOrd="1" destOrd="0" presId="urn:diagrams.loki3.com/VaryingWidthList"/>
    <dgm:cxn modelId="{02B43715-930A-4CD0-B087-4E0529FF117A}" type="presParOf" srcId="{F87D234E-38CF-462B-BBC2-360A01CDE20C}" destId="{3670EA4D-A269-4E8C-9FD4-1911D610476C}" srcOrd="2" destOrd="0" presId="urn:diagrams.loki3.com/VaryingWidthList"/>
    <dgm:cxn modelId="{E835A093-D2E5-43A8-94E6-9E823CB050AD}" type="presParOf" srcId="{F87D234E-38CF-462B-BBC2-360A01CDE20C}" destId="{1C523DD1-E49D-492B-B5C4-28C26D3D2B85}" srcOrd="3" destOrd="0" presId="urn:diagrams.loki3.com/VaryingWidthList"/>
    <dgm:cxn modelId="{61462545-808D-4042-B071-E93BF2A46C99}" type="presParOf" srcId="{F87D234E-38CF-462B-BBC2-360A01CDE20C}" destId="{50BD65A5-A879-4C26-BA6B-2DCD3E3A2C36}" srcOrd="4" destOrd="0" presId="urn:diagrams.loki3.com/VaryingWidthList"/>
    <dgm:cxn modelId="{AE0CDF30-4978-4383-A765-C35FE80D2713}" type="presParOf" srcId="{F87D234E-38CF-462B-BBC2-360A01CDE20C}" destId="{3E67599A-140E-46A2-9C8F-4DB8215569EE}" srcOrd="5" destOrd="0" presId="urn:diagrams.loki3.com/VaryingWidthList"/>
    <dgm:cxn modelId="{CBF991C9-C8D5-4DBB-A1D1-408800B2AA53}" type="presParOf" srcId="{F87D234E-38CF-462B-BBC2-360A01CDE20C}" destId="{583E0F1D-1DE7-47A6-847A-AA6ABD114614}" srcOrd="6" destOrd="0" presId="urn:diagrams.loki3.com/VaryingWidthList"/>
    <dgm:cxn modelId="{2396871F-9B56-42EB-A135-F1C0A12DA791}" type="presParOf" srcId="{F87D234E-38CF-462B-BBC2-360A01CDE20C}" destId="{FDC7F2EC-015A-4F64-AB03-E11C0293F130}" srcOrd="7" destOrd="0" presId="urn:diagrams.loki3.com/VaryingWidthList"/>
    <dgm:cxn modelId="{B88E5F7E-936F-4E12-91D8-990BBC39AF14}" type="presParOf" srcId="{F87D234E-38CF-462B-BBC2-360A01CDE20C}" destId="{D8BBFDD3-0095-48E7-B037-E446D2DE4100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FA75F3-42D9-40FA-89DB-7E0C426FE10D}" type="doc">
      <dgm:prSet loTypeId="urn:diagrams.loki3.com/VaryingWidth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944ABE2-557B-4E55-8B15-351D05736ADD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gm:t>
    </dgm:pt>
    <dgm:pt modelId="{305AF3C6-DA03-4A21-B908-67C1F8AC9E08}" type="parTrans" cxnId="{2B6B336A-3E85-4A58-982C-6EA1A75C0C60}">
      <dgm:prSet/>
      <dgm:spPr/>
      <dgm:t>
        <a:bodyPr/>
        <a:lstStyle/>
        <a:p>
          <a:endParaRPr lang="en-IN"/>
        </a:p>
      </dgm:t>
    </dgm:pt>
    <dgm:pt modelId="{FDEC2620-BF00-4FAD-B892-D6990EB4BF78}" type="sibTrans" cxnId="{2B6B336A-3E85-4A58-982C-6EA1A75C0C60}">
      <dgm:prSet/>
      <dgm:spPr/>
      <dgm:t>
        <a:bodyPr/>
        <a:lstStyle/>
        <a:p>
          <a:endParaRPr lang="en-IN"/>
        </a:p>
      </dgm:t>
    </dgm:pt>
    <dgm:pt modelId="{78BEE3DB-313F-4261-B825-877DEEA1543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Tables</a:t>
          </a:r>
        </a:p>
      </dgm:t>
    </dgm:pt>
    <dgm:pt modelId="{5DD1EFE1-EF94-43DC-AEBA-D3DFFA6C5680}" type="parTrans" cxnId="{B31428C5-4BC1-43E6-B2CA-2C5338C53910}">
      <dgm:prSet/>
      <dgm:spPr/>
      <dgm:t>
        <a:bodyPr/>
        <a:lstStyle/>
        <a:p>
          <a:endParaRPr lang="en-IN"/>
        </a:p>
      </dgm:t>
    </dgm:pt>
    <dgm:pt modelId="{B3637AE6-6EB5-44BF-B80C-D174CFA844B7}" type="sibTrans" cxnId="{B31428C5-4BC1-43E6-B2CA-2C5338C53910}">
      <dgm:prSet/>
      <dgm:spPr/>
      <dgm:t>
        <a:bodyPr/>
        <a:lstStyle/>
        <a:p>
          <a:endParaRPr lang="en-IN"/>
        </a:p>
      </dgm:t>
    </dgm:pt>
    <dgm:pt modelId="{9AAAE99E-33A8-40E0-BE8B-DB96C02AD905}">
      <dgm:prSet custT="1"/>
      <dgm:spPr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Cards</a:t>
          </a:r>
        </a:p>
      </dgm:t>
    </dgm:pt>
    <dgm:pt modelId="{D617ABDF-1607-48F7-8DA9-822C65D0DBE5}" type="parTrans" cxnId="{A1B41748-DE0B-408F-9EC9-251F2CE2CE84}">
      <dgm:prSet/>
      <dgm:spPr/>
      <dgm:t>
        <a:bodyPr/>
        <a:lstStyle/>
        <a:p>
          <a:endParaRPr lang="en-IN"/>
        </a:p>
      </dgm:t>
    </dgm:pt>
    <dgm:pt modelId="{C703BB04-3849-4807-BB96-B9E24E438037}" type="sibTrans" cxnId="{A1B41748-DE0B-408F-9EC9-251F2CE2CE84}">
      <dgm:prSet/>
      <dgm:spPr/>
      <dgm:t>
        <a:bodyPr/>
        <a:lstStyle/>
        <a:p>
          <a:endParaRPr lang="en-IN"/>
        </a:p>
      </dgm:t>
    </dgm:pt>
    <dgm:pt modelId="{8539F665-3598-424A-AB37-0A8E935DDC80}">
      <dgm:prSet custT="1"/>
      <dgm:spPr/>
      <dgm:t>
        <a:bodyPr/>
        <a:lstStyle/>
        <a:p>
          <a:r>
            <a:rPr lang="en-IN" sz="1800" dirty="0"/>
            <a:t>Maps</a:t>
          </a:r>
        </a:p>
      </dgm:t>
    </dgm:pt>
    <dgm:pt modelId="{2103D12E-5033-4F50-A1D1-B5BE2D87C933}" type="parTrans" cxnId="{84037C33-1CA2-482C-AFBB-1F8817E95012}">
      <dgm:prSet/>
      <dgm:spPr/>
      <dgm:t>
        <a:bodyPr/>
        <a:lstStyle/>
        <a:p>
          <a:endParaRPr lang="en-IN"/>
        </a:p>
      </dgm:t>
    </dgm:pt>
    <dgm:pt modelId="{074FDFF4-DCD4-4FD1-AF6B-EE441E99DBB4}" type="sibTrans" cxnId="{84037C33-1CA2-482C-AFBB-1F8817E95012}">
      <dgm:prSet/>
      <dgm:spPr/>
      <dgm:t>
        <a:bodyPr/>
        <a:lstStyle/>
        <a:p>
          <a:endParaRPr lang="en-IN"/>
        </a:p>
      </dgm:t>
    </dgm:pt>
    <dgm:pt modelId="{928EAFF8-13E7-4CAC-974D-3D9AAE280F64}">
      <dgm:prSet custT="1"/>
      <dgm:spPr/>
      <dgm:t>
        <a:bodyPr/>
        <a:lstStyle/>
        <a:p>
          <a:r>
            <a:rPr lang="en-IN" sz="1800" dirty="0"/>
            <a:t>Tree Maps</a:t>
          </a:r>
        </a:p>
      </dgm:t>
    </dgm:pt>
    <dgm:pt modelId="{7A3F301F-FA15-4F61-BA7C-076913EE7C0C}" type="parTrans" cxnId="{F1AAAF96-8789-4092-98EA-1242E574AD5C}">
      <dgm:prSet/>
      <dgm:spPr/>
      <dgm:t>
        <a:bodyPr/>
        <a:lstStyle/>
        <a:p>
          <a:endParaRPr lang="en-IN"/>
        </a:p>
      </dgm:t>
    </dgm:pt>
    <dgm:pt modelId="{7DCB7CC3-C47A-4EBA-8ADC-68E3B07A7D7D}" type="sibTrans" cxnId="{F1AAAF96-8789-4092-98EA-1242E574AD5C}">
      <dgm:prSet/>
      <dgm:spPr/>
      <dgm:t>
        <a:bodyPr/>
        <a:lstStyle/>
        <a:p>
          <a:endParaRPr lang="en-IN"/>
        </a:p>
      </dgm:t>
    </dgm:pt>
    <dgm:pt modelId="{F87D234E-38CF-462B-BBC2-360A01CDE20C}" type="pres">
      <dgm:prSet presAssocID="{73FA75F3-42D9-40FA-89DB-7E0C426FE10D}" presName="Name0" presStyleCnt="0">
        <dgm:presLayoutVars>
          <dgm:resizeHandles/>
        </dgm:presLayoutVars>
      </dgm:prSet>
      <dgm:spPr/>
    </dgm:pt>
    <dgm:pt modelId="{D78779E0-59BE-4BB4-8085-A1CE67D50BB4}" type="pres">
      <dgm:prSet presAssocID="{A944ABE2-557B-4E55-8B15-351D05736ADD}" presName="text" presStyleLbl="node1" presStyleIdx="0" presStyleCnt="5">
        <dgm:presLayoutVars>
          <dgm:bulletEnabled val="1"/>
        </dgm:presLayoutVars>
      </dgm:prSet>
      <dgm:spPr>
        <a:xfrm>
          <a:off x="1661305" y="2425"/>
          <a:ext cx="720000" cy="1060393"/>
        </a:xfrm>
        <a:prstGeom prst="rect">
          <a:avLst/>
        </a:prstGeom>
      </dgm:spPr>
    </dgm:pt>
    <dgm:pt modelId="{2B75423B-8369-40B6-A3EB-E67231C47B9F}" type="pres">
      <dgm:prSet presAssocID="{FDEC2620-BF00-4FAD-B892-D6990EB4BF78}" presName="space" presStyleCnt="0"/>
      <dgm:spPr/>
    </dgm:pt>
    <dgm:pt modelId="{3670EA4D-A269-4E8C-9FD4-1911D610476C}" type="pres">
      <dgm:prSet presAssocID="{78BEE3DB-313F-4261-B825-877DEEA1543B}" presName="text" presStyleLbl="node1" presStyleIdx="1" presStyleCnt="5">
        <dgm:presLayoutVars>
          <dgm:bulletEnabled val="1"/>
        </dgm:presLayoutVars>
      </dgm:prSet>
      <dgm:spPr>
        <a:xfrm>
          <a:off x="1661305" y="1115838"/>
          <a:ext cx="720000" cy="1060393"/>
        </a:xfrm>
        <a:prstGeom prst="rect">
          <a:avLst/>
        </a:prstGeom>
      </dgm:spPr>
    </dgm:pt>
    <dgm:pt modelId="{1C523DD1-E49D-492B-B5C4-28C26D3D2B85}" type="pres">
      <dgm:prSet presAssocID="{B3637AE6-6EB5-44BF-B80C-D174CFA844B7}" presName="space" presStyleCnt="0"/>
      <dgm:spPr/>
    </dgm:pt>
    <dgm:pt modelId="{50BD65A5-A879-4C26-BA6B-2DCD3E3A2C36}" type="pres">
      <dgm:prSet presAssocID="{9AAAE99E-33A8-40E0-BE8B-DB96C02AD905}" presName="text" presStyleLbl="node1" presStyleIdx="2" presStyleCnt="5">
        <dgm:presLayoutVars>
          <dgm:bulletEnabled val="1"/>
        </dgm:presLayoutVars>
      </dgm:prSet>
      <dgm:spPr>
        <a:xfrm>
          <a:off x="1661305" y="2229252"/>
          <a:ext cx="720000" cy="1060393"/>
        </a:xfrm>
        <a:prstGeom prst="rect">
          <a:avLst/>
        </a:prstGeom>
      </dgm:spPr>
    </dgm:pt>
    <dgm:pt modelId="{3E67599A-140E-46A2-9C8F-4DB8215569EE}" type="pres">
      <dgm:prSet presAssocID="{C703BB04-3849-4807-BB96-B9E24E438037}" presName="space" presStyleCnt="0"/>
      <dgm:spPr/>
    </dgm:pt>
    <dgm:pt modelId="{583E0F1D-1DE7-47A6-847A-AA6ABD114614}" type="pres">
      <dgm:prSet presAssocID="{8539F665-3598-424A-AB37-0A8E935DDC80}" presName="text" presStyleLbl="node1" presStyleIdx="3" presStyleCnt="5">
        <dgm:presLayoutVars>
          <dgm:bulletEnabled val="1"/>
        </dgm:presLayoutVars>
      </dgm:prSet>
      <dgm:spPr/>
    </dgm:pt>
    <dgm:pt modelId="{FDC7F2EC-015A-4F64-AB03-E11C0293F130}" type="pres">
      <dgm:prSet presAssocID="{074FDFF4-DCD4-4FD1-AF6B-EE441E99DBB4}" presName="space" presStyleCnt="0"/>
      <dgm:spPr/>
    </dgm:pt>
    <dgm:pt modelId="{D8BBFDD3-0095-48E7-B037-E446D2DE4100}" type="pres">
      <dgm:prSet presAssocID="{928EAFF8-13E7-4CAC-974D-3D9AAE280F64}" presName="text" presStyleLbl="node1" presStyleIdx="4" presStyleCnt="5">
        <dgm:presLayoutVars>
          <dgm:bulletEnabled val="1"/>
        </dgm:presLayoutVars>
      </dgm:prSet>
      <dgm:spPr/>
    </dgm:pt>
  </dgm:ptLst>
  <dgm:cxnLst>
    <dgm:cxn modelId="{84037C33-1CA2-482C-AFBB-1F8817E95012}" srcId="{73FA75F3-42D9-40FA-89DB-7E0C426FE10D}" destId="{8539F665-3598-424A-AB37-0A8E935DDC80}" srcOrd="3" destOrd="0" parTransId="{2103D12E-5033-4F50-A1D1-B5BE2D87C933}" sibTransId="{074FDFF4-DCD4-4FD1-AF6B-EE441E99DBB4}"/>
    <dgm:cxn modelId="{A1B41748-DE0B-408F-9EC9-251F2CE2CE84}" srcId="{73FA75F3-42D9-40FA-89DB-7E0C426FE10D}" destId="{9AAAE99E-33A8-40E0-BE8B-DB96C02AD905}" srcOrd="2" destOrd="0" parTransId="{D617ABDF-1607-48F7-8DA9-822C65D0DBE5}" sibTransId="{C703BB04-3849-4807-BB96-B9E24E438037}"/>
    <dgm:cxn modelId="{2B6B336A-3E85-4A58-982C-6EA1A75C0C60}" srcId="{73FA75F3-42D9-40FA-89DB-7E0C426FE10D}" destId="{A944ABE2-557B-4E55-8B15-351D05736ADD}" srcOrd="0" destOrd="0" parTransId="{305AF3C6-DA03-4A21-B908-67C1F8AC9E08}" sibTransId="{FDEC2620-BF00-4FAD-B892-D6990EB4BF78}"/>
    <dgm:cxn modelId="{FE92F86E-FD19-4886-B643-D1E853B5EA9E}" type="presOf" srcId="{928EAFF8-13E7-4CAC-974D-3D9AAE280F64}" destId="{D8BBFDD3-0095-48E7-B037-E446D2DE4100}" srcOrd="0" destOrd="0" presId="urn:diagrams.loki3.com/VaryingWidthList"/>
    <dgm:cxn modelId="{F1AAAF96-8789-4092-98EA-1242E574AD5C}" srcId="{73FA75F3-42D9-40FA-89DB-7E0C426FE10D}" destId="{928EAFF8-13E7-4CAC-974D-3D9AAE280F64}" srcOrd="4" destOrd="0" parTransId="{7A3F301F-FA15-4F61-BA7C-076913EE7C0C}" sibTransId="{7DCB7CC3-C47A-4EBA-8ADC-68E3B07A7D7D}"/>
    <dgm:cxn modelId="{4F3644AE-39B6-4DAB-9C14-6F3FED56A625}" type="presOf" srcId="{8539F665-3598-424A-AB37-0A8E935DDC80}" destId="{583E0F1D-1DE7-47A6-847A-AA6ABD114614}" srcOrd="0" destOrd="0" presId="urn:diagrams.loki3.com/VaryingWidthList"/>
    <dgm:cxn modelId="{B31428C5-4BC1-43E6-B2CA-2C5338C53910}" srcId="{73FA75F3-42D9-40FA-89DB-7E0C426FE10D}" destId="{78BEE3DB-313F-4261-B825-877DEEA1543B}" srcOrd="1" destOrd="0" parTransId="{5DD1EFE1-EF94-43DC-AEBA-D3DFFA6C5680}" sibTransId="{B3637AE6-6EB5-44BF-B80C-D174CFA844B7}"/>
    <dgm:cxn modelId="{30A4CBC5-F4FC-4D4B-99A8-B9017CD4CCA4}" type="presOf" srcId="{78BEE3DB-313F-4261-B825-877DEEA1543B}" destId="{3670EA4D-A269-4E8C-9FD4-1911D610476C}" srcOrd="0" destOrd="0" presId="urn:diagrams.loki3.com/VaryingWidthList"/>
    <dgm:cxn modelId="{E31649C6-9FE6-4C83-AF0A-23C45BD8D919}" type="presOf" srcId="{73FA75F3-42D9-40FA-89DB-7E0C426FE10D}" destId="{F87D234E-38CF-462B-BBC2-360A01CDE20C}" srcOrd="0" destOrd="0" presId="urn:diagrams.loki3.com/VaryingWidthList"/>
    <dgm:cxn modelId="{7BD1D9CB-60FC-4D86-80D6-ECC9DC263F1C}" type="presOf" srcId="{A944ABE2-557B-4E55-8B15-351D05736ADD}" destId="{D78779E0-59BE-4BB4-8085-A1CE67D50BB4}" srcOrd="0" destOrd="0" presId="urn:diagrams.loki3.com/VaryingWidthList"/>
    <dgm:cxn modelId="{CACCD9DF-8864-4B16-BBD1-88C70551E731}" type="presOf" srcId="{9AAAE99E-33A8-40E0-BE8B-DB96C02AD905}" destId="{50BD65A5-A879-4C26-BA6B-2DCD3E3A2C36}" srcOrd="0" destOrd="0" presId="urn:diagrams.loki3.com/VaryingWidthList"/>
    <dgm:cxn modelId="{52567DAE-B90E-43A3-A1A5-252E4B3585C9}" type="presParOf" srcId="{F87D234E-38CF-462B-BBC2-360A01CDE20C}" destId="{D78779E0-59BE-4BB4-8085-A1CE67D50BB4}" srcOrd="0" destOrd="0" presId="urn:diagrams.loki3.com/VaryingWidthList"/>
    <dgm:cxn modelId="{F0B41C70-8F5E-454F-A9D1-D20A6D52EF86}" type="presParOf" srcId="{F87D234E-38CF-462B-BBC2-360A01CDE20C}" destId="{2B75423B-8369-40B6-A3EB-E67231C47B9F}" srcOrd="1" destOrd="0" presId="urn:diagrams.loki3.com/VaryingWidthList"/>
    <dgm:cxn modelId="{02B43715-930A-4CD0-B087-4E0529FF117A}" type="presParOf" srcId="{F87D234E-38CF-462B-BBC2-360A01CDE20C}" destId="{3670EA4D-A269-4E8C-9FD4-1911D610476C}" srcOrd="2" destOrd="0" presId="urn:diagrams.loki3.com/VaryingWidthList"/>
    <dgm:cxn modelId="{E835A093-D2E5-43A8-94E6-9E823CB050AD}" type="presParOf" srcId="{F87D234E-38CF-462B-BBC2-360A01CDE20C}" destId="{1C523DD1-E49D-492B-B5C4-28C26D3D2B85}" srcOrd="3" destOrd="0" presId="urn:diagrams.loki3.com/VaryingWidthList"/>
    <dgm:cxn modelId="{61462545-808D-4042-B071-E93BF2A46C99}" type="presParOf" srcId="{F87D234E-38CF-462B-BBC2-360A01CDE20C}" destId="{50BD65A5-A879-4C26-BA6B-2DCD3E3A2C36}" srcOrd="4" destOrd="0" presId="urn:diagrams.loki3.com/VaryingWidthList"/>
    <dgm:cxn modelId="{AE0CDF30-4978-4383-A765-C35FE80D2713}" type="presParOf" srcId="{F87D234E-38CF-462B-BBC2-360A01CDE20C}" destId="{3E67599A-140E-46A2-9C8F-4DB8215569EE}" srcOrd="5" destOrd="0" presId="urn:diagrams.loki3.com/VaryingWidthList"/>
    <dgm:cxn modelId="{CBF991C9-C8D5-4DBB-A1D1-408800B2AA53}" type="presParOf" srcId="{F87D234E-38CF-462B-BBC2-360A01CDE20C}" destId="{583E0F1D-1DE7-47A6-847A-AA6ABD114614}" srcOrd="6" destOrd="0" presId="urn:diagrams.loki3.com/VaryingWidthList"/>
    <dgm:cxn modelId="{2396871F-9B56-42EB-A135-F1C0A12DA791}" type="presParOf" srcId="{F87D234E-38CF-462B-BBC2-360A01CDE20C}" destId="{FDC7F2EC-015A-4F64-AB03-E11C0293F130}" srcOrd="7" destOrd="0" presId="urn:diagrams.loki3.com/VaryingWidthList"/>
    <dgm:cxn modelId="{B88E5F7E-936F-4E12-91D8-990BBC39AF14}" type="presParOf" srcId="{F87D234E-38CF-462B-BBC2-360A01CDE20C}" destId="{D8BBFDD3-0095-48E7-B037-E446D2DE4100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3FA75F3-42D9-40FA-89DB-7E0C426FE10D}" type="doc">
      <dgm:prSet loTypeId="urn:diagrams.loki3.com/VaryingWidth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944ABE2-557B-4E55-8B15-351D05736ADD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gm:t>
    </dgm:pt>
    <dgm:pt modelId="{305AF3C6-DA03-4A21-B908-67C1F8AC9E08}" type="parTrans" cxnId="{2B6B336A-3E85-4A58-982C-6EA1A75C0C60}">
      <dgm:prSet/>
      <dgm:spPr/>
      <dgm:t>
        <a:bodyPr/>
        <a:lstStyle/>
        <a:p>
          <a:endParaRPr lang="en-IN"/>
        </a:p>
      </dgm:t>
    </dgm:pt>
    <dgm:pt modelId="{FDEC2620-BF00-4FAD-B892-D6990EB4BF78}" type="sibTrans" cxnId="{2B6B336A-3E85-4A58-982C-6EA1A75C0C60}">
      <dgm:prSet/>
      <dgm:spPr/>
      <dgm:t>
        <a:bodyPr/>
        <a:lstStyle/>
        <a:p>
          <a:endParaRPr lang="en-IN"/>
        </a:p>
      </dgm:t>
    </dgm:pt>
    <dgm:pt modelId="{78BEE3DB-313F-4261-B825-877DEEA1543B}">
      <dgm:prSet custT="1"/>
      <dgm:spPr/>
      <dgm:t>
        <a:bodyPr/>
        <a:lstStyle/>
        <a:p>
          <a:r>
            <a:rPr lang="en-IN" sz="1800"/>
            <a:t>Tables</a:t>
          </a:r>
        </a:p>
      </dgm:t>
    </dgm:pt>
    <dgm:pt modelId="{5DD1EFE1-EF94-43DC-AEBA-D3DFFA6C5680}" type="parTrans" cxnId="{B31428C5-4BC1-43E6-B2CA-2C5338C53910}">
      <dgm:prSet/>
      <dgm:spPr/>
      <dgm:t>
        <a:bodyPr/>
        <a:lstStyle/>
        <a:p>
          <a:endParaRPr lang="en-IN"/>
        </a:p>
      </dgm:t>
    </dgm:pt>
    <dgm:pt modelId="{B3637AE6-6EB5-44BF-B80C-D174CFA844B7}" type="sibTrans" cxnId="{B31428C5-4BC1-43E6-B2CA-2C5338C53910}">
      <dgm:prSet/>
      <dgm:spPr/>
      <dgm:t>
        <a:bodyPr/>
        <a:lstStyle/>
        <a:p>
          <a:endParaRPr lang="en-IN"/>
        </a:p>
      </dgm:t>
    </dgm:pt>
    <dgm:pt modelId="{9AAAE99E-33A8-40E0-BE8B-DB96C02AD905}">
      <dgm:prSet custT="1"/>
      <dgm:spPr/>
      <dgm:t>
        <a:bodyPr/>
        <a:lstStyle/>
        <a:p>
          <a:r>
            <a:rPr lang="en-IN" sz="1800" dirty="0"/>
            <a:t>Cards</a:t>
          </a:r>
        </a:p>
      </dgm:t>
    </dgm:pt>
    <dgm:pt modelId="{D617ABDF-1607-48F7-8DA9-822C65D0DBE5}" type="parTrans" cxnId="{A1B41748-DE0B-408F-9EC9-251F2CE2CE84}">
      <dgm:prSet/>
      <dgm:spPr/>
      <dgm:t>
        <a:bodyPr/>
        <a:lstStyle/>
        <a:p>
          <a:endParaRPr lang="en-IN"/>
        </a:p>
      </dgm:t>
    </dgm:pt>
    <dgm:pt modelId="{C703BB04-3849-4807-BB96-B9E24E438037}" type="sibTrans" cxnId="{A1B41748-DE0B-408F-9EC9-251F2CE2CE84}">
      <dgm:prSet/>
      <dgm:spPr/>
      <dgm:t>
        <a:bodyPr/>
        <a:lstStyle/>
        <a:p>
          <a:endParaRPr lang="en-IN"/>
        </a:p>
      </dgm:t>
    </dgm:pt>
    <dgm:pt modelId="{8539F665-3598-424A-AB37-0A8E935DDC80}">
      <dgm:prSet custT="1"/>
      <dgm:spPr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Maps</a:t>
          </a:r>
        </a:p>
      </dgm:t>
    </dgm:pt>
    <dgm:pt modelId="{2103D12E-5033-4F50-A1D1-B5BE2D87C933}" type="parTrans" cxnId="{84037C33-1CA2-482C-AFBB-1F8817E95012}">
      <dgm:prSet/>
      <dgm:spPr/>
      <dgm:t>
        <a:bodyPr/>
        <a:lstStyle/>
        <a:p>
          <a:endParaRPr lang="en-IN"/>
        </a:p>
      </dgm:t>
    </dgm:pt>
    <dgm:pt modelId="{074FDFF4-DCD4-4FD1-AF6B-EE441E99DBB4}" type="sibTrans" cxnId="{84037C33-1CA2-482C-AFBB-1F8817E95012}">
      <dgm:prSet/>
      <dgm:spPr/>
      <dgm:t>
        <a:bodyPr/>
        <a:lstStyle/>
        <a:p>
          <a:endParaRPr lang="en-IN"/>
        </a:p>
      </dgm:t>
    </dgm:pt>
    <dgm:pt modelId="{928EAFF8-13E7-4CAC-974D-3D9AAE280F64}">
      <dgm:prSet custT="1"/>
      <dgm:spPr/>
      <dgm:t>
        <a:bodyPr/>
        <a:lstStyle/>
        <a:p>
          <a:r>
            <a:rPr lang="en-IN" sz="1800" dirty="0"/>
            <a:t>Tree Maps</a:t>
          </a:r>
        </a:p>
      </dgm:t>
    </dgm:pt>
    <dgm:pt modelId="{7A3F301F-FA15-4F61-BA7C-076913EE7C0C}" type="parTrans" cxnId="{F1AAAF96-8789-4092-98EA-1242E574AD5C}">
      <dgm:prSet/>
      <dgm:spPr/>
      <dgm:t>
        <a:bodyPr/>
        <a:lstStyle/>
        <a:p>
          <a:endParaRPr lang="en-IN"/>
        </a:p>
      </dgm:t>
    </dgm:pt>
    <dgm:pt modelId="{7DCB7CC3-C47A-4EBA-8ADC-68E3B07A7D7D}" type="sibTrans" cxnId="{F1AAAF96-8789-4092-98EA-1242E574AD5C}">
      <dgm:prSet/>
      <dgm:spPr/>
      <dgm:t>
        <a:bodyPr/>
        <a:lstStyle/>
        <a:p>
          <a:endParaRPr lang="en-IN"/>
        </a:p>
      </dgm:t>
    </dgm:pt>
    <dgm:pt modelId="{F87D234E-38CF-462B-BBC2-360A01CDE20C}" type="pres">
      <dgm:prSet presAssocID="{73FA75F3-42D9-40FA-89DB-7E0C426FE10D}" presName="Name0" presStyleCnt="0">
        <dgm:presLayoutVars>
          <dgm:resizeHandles/>
        </dgm:presLayoutVars>
      </dgm:prSet>
      <dgm:spPr/>
    </dgm:pt>
    <dgm:pt modelId="{D78779E0-59BE-4BB4-8085-A1CE67D50BB4}" type="pres">
      <dgm:prSet presAssocID="{A944ABE2-557B-4E55-8B15-351D05736ADD}" presName="text" presStyleLbl="node1" presStyleIdx="0" presStyleCnt="5">
        <dgm:presLayoutVars>
          <dgm:bulletEnabled val="1"/>
        </dgm:presLayoutVars>
      </dgm:prSet>
      <dgm:spPr>
        <a:xfrm>
          <a:off x="1661305" y="2425"/>
          <a:ext cx="720000" cy="1060393"/>
        </a:xfrm>
        <a:prstGeom prst="rect">
          <a:avLst/>
        </a:prstGeom>
      </dgm:spPr>
    </dgm:pt>
    <dgm:pt modelId="{2B75423B-8369-40B6-A3EB-E67231C47B9F}" type="pres">
      <dgm:prSet presAssocID="{FDEC2620-BF00-4FAD-B892-D6990EB4BF78}" presName="space" presStyleCnt="0"/>
      <dgm:spPr/>
    </dgm:pt>
    <dgm:pt modelId="{3670EA4D-A269-4E8C-9FD4-1911D610476C}" type="pres">
      <dgm:prSet presAssocID="{78BEE3DB-313F-4261-B825-877DEEA1543B}" presName="text" presStyleLbl="node1" presStyleIdx="1" presStyleCnt="5">
        <dgm:presLayoutVars>
          <dgm:bulletEnabled val="1"/>
        </dgm:presLayoutVars>
      </dgm:prSet>
      <dgm:spPr/>
    </dgm:pt>
    <dgm:pt modelId="{1C523DD1-E49D-492B-B5C4-28C26D3D2B85}" type="pres">
      <dgm:prSet presAssocID="{B3637AE6-6EB5-44BF-B80C-D174CFA844B7}" presName="space" presStyleCnt="0"/>
      <dgm:spPr/>
    </dgm:pt>
    <dgm:pt modelId="{50BD65A5-A879-4C26-BA6B-2DCD3E3A2C36}" type="pres">
      <dgm:prSet presAssocID="{9AAAE99E-33A8-40E0-BE8B-DB96C02AD905}" presName="text" presStyleLbl="node1" presStyleIdx="2" presStyleCnt="5">
        <dgm:presLayoutVars>
          <dgm:bulletEnabled val="1"/>
        </dgm:presLayoutVars>
      </dgm:prSet>
      <dgm:spPr/>
    </dgm:pt>
    <dgm:pt modelId="{3E67599A-140E-46A2-9C8F-4DB8215569EE}" type="pres">
      <dgm:prSet presAssocID="{C703BB04-3849-4807-BB96-B9E24E438037}" presName="space" presStyleCnt="0"/>
      <dgm:spPr/>
    </dgm:pt>
    <dgm:pt modelId="{583E0F1D-1DE7-47A6-847A-AA6ABD114614}" type="pres">
      <dgm:prSet presAssocID="{8539F665-3598-424A-AB37-0A8E935DDC80}" presName="text" presStyleLbl="node1" presStyleIdx="3" presStyleCnt="5">
        <dgm:presLayoutVars>
          <dgm:bulletEnabled val="1"/>
        </dgm:presLayoutVars>
      </dgm:prSet>
      <dgm:spPr>
        <a:xfrm>
          <a:off x="1661305" y="3342665"/>
          <a:ext cx="720000" cy="1060393"/>
        </a:xfrm>
        <a:prstGeom prst="rect">
          <a:avLst/>
        </a:prstGeom>
      </dgm:spPr>
    </dgm:pt>
    <dgm:pt modelId="{FDC7F2EC-015A-4F64-AB03-E11C0293F130}" type="pres">
      <dgm:prSet presAssocID="{074FDFF4-DCD4-4FD1-AF6B-EE441E99DBB4}" presName="space" presStyleCnt="0"/>
      <dgm:spPr/>
    </dgm:pt>
    <dgm:pt modelId="{D8BBFDD3-0095-48E7-B037-E446D2DE4100}" type="pres">
      <dgm:prSet presAssocID="{928EAFF8-13E7-4CAC-974D-3D9AAE280F64}" presName="text" presStyleLbl="node1" presStyleIdx="4" presStyleCnt="5">
        <dgm:presLayoutVars>
          <dgm:bulletEnabled val="1"/>
        </dgm:presLayoutVars>
      </dgm:prSet>
      <dgm:spPr/>
    </dgm:pt>
  </dgm:ptLst>
  <dgm:cxnLst>
    <dgm:cxn modelId="{84037C33-1CA2-482C-AFBB-1F8817E95012}" srcId="{73FA75F3-42D9-40FA-89DB-7E0C426FE10D}" destId="{8539F665-3598-424A-AB37-0A8E935DDC80}" srcOrd="3" destOrd="0" parTransId="{2103D12E-5033-4F50-A1D1-B5BE2D87C933}" sibTransId="{074FDFF4-DCD4-4FD1-AF6B-EE441E99DBB4}"/>
    <dgm:cxn modelId="{A1B41748-DE0B-408F-9EC9-251F2CE2CE84}" srcId="{73FA75F3-42D9-40FA-89DB-7E0C426FE10D}" destId="{9AAAE99E-33A8-40E0-BE8B-DB96C02AD905}" srcOrd="2" destOrd="0" parTransId="{D617ABDF-1607-48F7-8DA9-822C65D0DBE5}" sibTransId="{C703BB04-3849-4807-BB96-B9E24E438037}"/>
    <dgm:cxn modelId="{2B6B336A-3E85-4A58-982C-6EA1A75C0C60}" srcId="{73FA75F3-42D9-40FA-89DB-7E0C426FE10D}" destId="{A944ABE2-557B-4E55-8B15-351D05736ADD}" srcOrd="0" destOrd="0" parTransId="{305AF3C6-DA03-4A21-B908-67C1F8AC9E08}" sibTransId="{FDEC2620-BF00-4FAD-B892-D6990EB4BF78}"/>
    <dgm:cxn modelId="{FE92F86E-FD19-4886-B643-D1E853B5EA9E}" type="presOf" srcId="{928EAFF8-13E7-4CAC-974D-3D9AAE280F64}" destId="{D8BBFDD3-0095-48E7-B037-E446D2DE4100}" srcOrd="0" destOrd="0" presId="urn:diagrams.loki3.com/VaryingWidthList"/>
    <dgm:cxn modelId="{F1AAAF96-8789-4092-98EA-1242E574AD5C}" srcId="{73FA75F3-42D9-40FA-89DB-7E0C426FE10D}" destId="{928EAFF8-13E7-4CAC-974D-3D9AAE280F64}" srcOrd="4" destOrd="0" parTransId="{7A3F301F-FA15-4F61-BA7C-076913EE7C0C}" sibTransId="{7DCB7CC3-C47A-4EBA-8ADC-68E3B07A7D7D}"/>
    <dgm:cxn modelId="{4F3644AE-39B6-4DAB-9C14-6F3FED56A625}" type="presOf" srcId="{8539F665-3598-424A-AB37-0A8E935DDC80}" destId="{583E0F1D-1DE7-47A6-847A-AA6ABD114614}" srcOrd="0" destOrd="0" presId="urn:diagrams.loki3.com/VaryingWidthList"/>
    <dgm:cxn modelId="{B31428C5-4BC1-43E6-B2CA-2C5338C53910}" srcId="{73FA75F3-42D9-40FA-89DB-7E0C426FE10D}" destId="{78BEE3DB-313F-4261-B825-877DEEA1543B}" srcOrd="1" destOrd="0" parTransId="{5DD1EFE1-EF94-43DC-AEBA-D3DFFA6C5680}" sibTransId="{B3637AE6-6EB5-44BF-B80C-D174CFA844B7}"/>
    <dgm:cxn modelId="{30A4CBC5-F4FC-4D4B-99A8-B9017CD4CCA4}" type="presOf" srcId="{78BEE3DB-313F-4261-B825-877DEEA1543B}" destId="{3670EA4D-A269-4E8C-9FD4-1911D610476C}" srcOrd="0" destOrd="0" presId="urn:diagrams.loki3.com/VaryingWidthList"/>
    <dgm:cxn modelId="{E31649C6-9FE6-4C83-AF0A-23C45BD8D919}" type="presOf" srcId="{73FA75F3-42D9-40FA-89DB-7E0C426FE10D}" destId="{F87D234E-38CF-462B-BBC2-360A01CDE20C}" srcOrd="0" destOrd="0" presId="urn:diagrams.loki3.com/VaryingWidthList"/>
    <dgm:cxn modelId="{7BD1D9CB-60FC-4D86-80D6-ECC9DC263F1C}" type="presOf" srcId="{A944ABE2-557B-4E55-8B15-351D05736ADD}" destId="{D78779E0-59BE-4BB4-8085-A1CE67D50BB4}" srcOrd="0" destOrd="0" presId="urn:diagrams.loki3.com/VaryingWidthList"/>
    <dgm:cxn modelId="{CACCD9DF-8864-4B16-BBD1-88C70551E731}" type="presOf" srcId="{9AAAE99E-33A8-40E0-BE8B-DB96C02AD905}" destId="{50BD65A5-A879-4C26-BA6B-2DCD3E3A2C36}" srcOrd="0" destOrd="0" presId="urn:diagrams.loki3.com/VaryingWidthList"/>
    <dgm:cxn modelId="{52567DAE-B90E-43A3-A1A5-252E4B3585C9}" type="presParOf" srcId="{F87D234E-38CF-462B-BBC2-360A01CDE20C}" destId="{D78779E0-59BE-4BB4-8085-A1CE67D50BB4}" srcOrd="0" destOrd="0" presId="urn:diagrams.loki3.com/VaryingWidthList"/>
    <dgm:cxn modelId="{F0B41C70-8F5E-454F-A9D1-D20A6D52EF86}" type="presParOf" srcId="{F87D234E-38CF-462B-BBC2-360A01CDE20C}" destId="{2B75423B-8369-40B6-A3EB-E67231C47B9F}" srcOrd="1" destOrd="0" presId="urn:diagrams.loki3.com/VaryingWidthList"/>
    <dgm:cxn modelId="{02B43715-930A-4CD0-B087-4E0529FF117A}" type="presParOf" srcId="{F87D234E-38CF-462B-BBC2-360A01CDE20C}" destId="{3670EA4D-A269-4E8C-9FD4-1911D610476C}" srcOrd="2" destOrd="0" presId="urn:diagrams.loki3.com/VaryingWidthList"/>
    <dgm:cxn modelId="{E835A093-D2E5-43A8-94E6-9E823CB050AD}" type="presParOf" srcId="{F87D234E-38CF-462B-BBC2-360A01CDE20C}" destId="{1C523DD1-E49D-492B-B5C4-28C26D3D2B85}" srcOrd="3" destOrd="0" presId="urn:diagrams.loki3.com/VaryingWidthList"/>
    <dgm:cxn modelId="{61462545-808D-4042-B071-E93BF2A46C99}" type="presParOf" srcId="{F87D234E-38CF-462B-BBC2-360A01CDE20C}" destId="{50BD65A5-A879-4C26-BA6B-2DCD3E3A2C36}" srcOrd="4" destOrd="0" presId="urn:diagrams.loki3.com/VaryingWidthList"/>
    <dgm:cxn modelId="{AE0CDF30-4978-4383-A765-C35FE80D2713}" type="presParOf" srcId="{F87D234E-38CF-462B-BBC2-360A01CDE20C}" destId="{3E67599A-140E-46A2-9C8F-4DB8215569EE}" srcOrd="5" destOrd="0" presId="urn:diagrams.loki3.com/VaryingWidthList"/>
    <dgm:cxn modelId="{CBF991C9-C8D5-4DBB-A1D1-408800B2AA53}" type="presParOf" srcId="{F87D234E-38CF-462B-BBC2-360A01CDE20C}" destId="{583E0F1D-1DE7-47A6-847A-AA6ABD114614}" srcOrd="6" destOrd="0" presId="urn:diagrams.loki3.com/VaryingWidthList"/>
    <dgm:cxn modelId="{2396871F-9B56-42EB-A135-F1C0A12DA791}" type="presParOf" srcId="{F87D234E-38CF-462B-BBC2-360A01CDE20C}" destId="{FDC7F2EC-015A-4F64-AB03-E11C0293F130}" srcOrd="7" destOrd="0" presId="urn:diagrams.loki3.com/VaryingWidthList"/>
    <dgm:cxn modelId="{B88E5F7E-936F-4E12-91D8-990BBC39AF14}" type="presParOf" srcId="{F87D234E-38CF-462B-BBC2-360A01CDE20C}" destId="{D8BBFDD3-0095-48E7-B037-E446D2DE4100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FA75F3-42D9-40FA-89DB-7E0C426FE10D}" type="doc">
      <dgm:prSet loTypeId="urn:diagrams.loki3.com/VaryingWidth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944ABE2-557B-4E55-8B15-351D05736ADD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gm:t>
    </dgm:pt>
    <dgm:pt modelId="{305AF3C6-DA03-4A21-B908-67C1F8AC9E08}" type="parTrans" cxnId="{2B6B336A-3E85-4A58-982C-6EA1A75C0C60}">
      <dgm:prSet/>
      <dgm:spPr/>
      <dgm:t>
        <a:bodyPr/>
        <a:lstStyle/>
        <a:p>
          <a:endParaRPr lang="en-IN"/>
        </a:p>
      </dgm:t>
    </dgm:pt>
    <dgm:pt modelId="{FDEC2620-BF00-4FAD-B892-D6990EB4BF78}" type="sibTrans" cxnId="{2B6B336A-3E85-4A58-982C-6EA1A75C0C60}">
      <dgm:prSet/>
      <dgm:spPr/>
      <dgm:t>
        <a:bodyPr/>
        <a:lstStyle/>
        <a:p>
          <a:endParaRPr lang="en-IN"/>
        </a:p>
      </dgm:t>
    </dgm:pt>
    <dgm:pt modelId="{78BEE3DB-313F-4261-B825-877DEEA1543B}">
      <dgm:prSet custT="1"/>
      <dgm:spPr/>
      <dgm:t>
        <a:bodyPr/>
        <a:lstStyle/>
        <a:p>
          <a:r>
            <a:rPr lang="en-IN" sz="1800"/>
            <a:t>Tables</a:t>
          </a:r>
        </a:p>
      </dgm:t>
    </dgm:pt>
    <dgm:pt modelId="{5DD1EFE1-EF94-43DC-AEBA-D3DFFA6C5680}" type="parTrans" cxnId="{B31428C5-4BC1-43E6-B2CA-2C5338C53910}">
      <dgm:prSet/>
      <dgm:spPr/>
      <dgm:t>
        <a:bodyPr/>
        <a:lstStyle/>
        <a:p>
          <a:endParaRPr lang="en-IN"/>
        </a:p>
      </dgm:t>
    </dgm:pt>
    <dgm:pt modelId="{B3637AE6-6EB5-44BF-B80C-D174CFA844B7}" type="sibTrans" cxnId="{B31428C5-4BC1-43E6-B2CA-2C5338C53910}">
      <dgm:prSet/>
      <dgm:spPr/>
      <dgm:t>
        <a:bodyPr/>
        <a:lstStyle/>
        <a:p>
          <a:endParaRPr lang="en-IN"/>
        </a:p>
      </dgm:t>
    </dgm:pt>
    <dgm:pt modelId="{9AAAE99E-33A8-40E0-BE8B-DB96C02AD905}">
      <dgm:prSet custT="1"/>
      <dgm:spPr/>
      <dgm:t>
        <a:bodyPr/>
        <a:lstStyle/>
        <a:p>
          <a:r>
            <a:rPr lang="en-IN" sz="1800" dirty="0"/>
            <a:t>Cards</a:t>
          </a:r>
        </a:p>
      </dgm:t>
    </dgm:pt>
    <dgm:pt modelId="{D617ABDF-1607-48F7-8DA9-822C65D0DBE5}" type="parTrans" cxnId="{A1B41748-DE0B-408F-9EC9-251F2CE2CE84}">
      <dgm:prSet/>
      <dgm:spPr/>
      <dgm:t>
        <a:bodyPr/>
        <a:lstStyle/>
        <a:p>
          <a:endParaRPr lang="en-IN"/>
        </a:p>
      </dgm:t>
    </dgm:pt>
    <dgm:pt modelId="{C703BB04-3849-4807-BB96-B9E24E438037}" type="sibTrans" cxnId="{A1B41748-DE0B-408F-9EC9-251F2CE2CE84}">
      <dgm:prSet/>
      <dgm:spPr/>
      <dgm:t>
        <a:bodyPr/>
        <a:lstStyle/>
        <a:p>
          <a:endParaRPr lang="en-IN"/>
        </a:p>
      </dgm:t>
    </dgm:pt>
    <dgm:pt modelId="{8539F665-3598-424A-AB37-0A8E935DDC80}">
      <dgm:prSet custT="1"/>
      <dgm:spPr/>
      <dgm:t>
        <a:bodyPr/>
        <a:lstStyle/>
        <a:p>
          <a:r>
            <a:rPr lang="en-IN" sz="1800" dirty="0"/>
            <a:t>Maps</a:t>
          </a:r>
        </a:p>
      </dgm:t>
    </dgm:pt>
    <dgm:pt modelId="{2103D12E-5033-4F50-A1D1-B5BE2D87C933}" type="parTrans" cxnId="{84037C33-1CA2-482C-AFBB-1F8817E95012}">
      <dgm:prSet/>
      <dgm:spPr/>
      <dgm:t>
        <a:bodyPr/>
        <a:lstStyle/>
        <a:p>
          <a:endParaRPr lang="en-IN"/>
        </a:p>
      </dgm:t>
    </dgm:pt>
    <dgm:pt modelId="{074FDFF4-DCD4-4FD1-AF6B-EE441E99DBB4}" type="sibTrans" cxnId="{84037C33-1CA2-482C-AFBB-1F8817E95012}">
      <dgm:prSet/>
      <dgm:spPr/>
      <dgm:t>
        <a:bodyPr/>
        <a:lstStyle/>
        <a:p>
          <a:endParaRPr lang="en-IN"/>
        </a:p>
      </dgm:t>
    </dgm:pt>
    <dgm:pt modelId="{928EAFF8-13E7-4CAC-974D-3D9AAE280F64}">
      <dgm:prSet custT="1"/>
      <dgm:spPr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5720" tIns="45720" rIns="45720" bIns="45720" numCol="1" spcCol="1270" anchor="ctr" anchorCtr="0"/>
        <a:lstStyle/>
        <a:p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Tree</a:t>
          </a:r>
          <a:r>
            <a:rPr lang="en-IN" sz="1800" kern="1200" dirty="0"/>
            <a:t> Maps</a:t>
          </a:r>
        </a:p>
      </dgm:t>
    </dgm:pt>
    <dgm:pt modelId="{7A3F301F-FA15-4F61-BA7C-076913EE7C0C}" type="parTrans" cxnId="{F1AAAF96-8789-4092-98EA-1242E574AD5C}">
      <dgm:prSet/>
      <dgm:spPr/>
      <dgm:t>
        <a:bodyPr/>
        <a:lstStyle/>
        <a:p>
          <a:endParaRPr lang="en-IN"/>
        </a:p>
      </dgm:t>
    </dgm:pt>
    <dgm:pt modelId="{7DCB7CC3-C47A-4EBA-8ADC-68E3B07A7D7D}" type="sibTrans" cxnId="{F1AAAF96-8789-4092-98EA-1242E574AD5C}">
      <dgm:prSet/>
      <dgm:spPr/>
      <dgm:t>
        <a:bodyPr/>
        <a:lstStyle/>
        <a:p>
          <a:endParaRPr lang="en-IN"/>
        </a:p>
      </dgm:t>
    </dgm:pt>
    <dgm:pt modelId="{F87D234E-38CF-462B-BBC2-360A01CDE20C}" type="pres">
      <dgm:prSet presAssocID="{73FA75F3-42D9-40FA-89DB-7E0C426FE10D}" presName="Name0" presStyleCnt="0">
        <dgm:presLayoutVars>
          <dgm:resizeHandles/>
        </dgm:presLayoutVars>
      </dgm:prSet>
      <dgm:spPr/>
    </dgm:pt>
    <dgm:pt modelId="{D78779E0-59BE-4BB4-8085-A1CE67D50BB4}" type="pres">
      <dgm:prSet presAssocID="{A944ABE2-557B-4E55-8B15-351D05736ADD}" presName="text" presStyleLbl="node1" presStyleIdx="0" presStyleCnt="5">
        <dgm:presLayoutVars>
          <dgm:bulletEnabled val="1"/>
        </dgm:presLayoutVars>
      </dgm:prSet>
      <dgm:spPr>
        <a:xfrm>
          <a:off x="1661305" y="2425"/>
          <a:ext cx="720000" cy="1060393"/>
        </a:xfrm>
        <a:prstGeom prst="rect">
          <a:avLst/>
        </a:prstGeom>
      </dgm:spPr>
    </dgm:pt>
    <dgm:pt modelId="{2B75423B-8369-40B6-A3EB-E67231C47B9F}" type="pres">
      <dgm:prSet presAssocID="{FDEC2620-BF00-4FAD-B892-D6990EB4BF78}" presName="space" presStyleCnt="0"/>
      <dgm:spPr/>
    </dgm:pt>
    <dgm:pt modelId="{3670EA4D-A269-4E8C-9FD4-1911D610476C}" type="pres">
      <dgm:prSet presAssocID="{78BEE3DB-313F-4261-B825-877DEEA1543B}" presName="text" presStyleLbl="node1" presStyleIdx="1" presStyleCnt="5">
        <dgm:presLayoutVars>
          <dgm:bulletEnabled val="1"/>
        </dgm:presLayoutVars>
      </dgm:prSet>
      <dgm:spPr/>
    </dgm:pt>
    <dgm:pt modelId="{1C523DD1-E49D-492B-B5C4-28C26D3D2B85}" type="pres">
      <dgm:prSet presAssocID="{B3637AE6-6EB5-44BF-B80C-D174CFA844B7}" presName="space" presStyleCnt="0"/>
      <dgm:spPr/>
    </dgm:pt>
    <dgm:pt modelId="{50BD65A5-A879-4C26-BA6B-2DCD3E3A2C36}" type="pres">
      <dgm:prSet presAssocID="{9AAAE99E-33A8-40E0-BE8B-DB96C02AD905}" presName="text" presStyleLbl="node1" presStyleIdx="2" presStyleCnt="5">
        <dgm:presLayoutVars>
          <dgm:bulletEnabled val="1"/>
        </dgm:presLayoutVars>
      </dgm:prSet>
      <dgm:spPr/>
    </dgm:pt>
    <dgm:pt modelId="{3E67599A-140E-46A2-9C8F-4DB8215569EE}" type="pres">
      <dgm:prSet presAssocID="{C703BB04-3849-4807-BB96-B9E24E438037}" presName="space" presStyleCnt="0"/>
      <dgm:spPr/>
    </dgm:pt>
    <dgm:pt modelId="{583E0F1D-1DE7-47A6-847A-AA6ABD114614}" type="pres">
      <dgm:prSet presAssocID="{8539F665-3598-424A-AB37-0A8E935DDC80}" presName="text" presStyleLbl="node1" presStyleIdx="3" presStyleCnt="5">
        <dgm:presLayoutVars>
          <dgm:bulletEnabled val="1"/>
        </dgm:presLayoutVars>
      </dgm:prSet>
      <dgm:spPr/>
    </dgm:pt>
    <dgm:pt modelId="{FDC7F2EC-015A-4F64-AB03-E11C0293F130}" type="pres">
      <dgm:prSet presAssocID="{074FDFF4-DCD4-4FD1-AF6B-EE441E99DBB4}" presName="space" presStyleCnt="0"/>
      <dgm:spPr/>
    </dgm:pt>
    <dgm:pt modelId="{D8BBFDD3-0095-48E7-B037-E446D2DE4100}" type="pres">
      <dgm:prSet presAssocID="{928EAFF8-13E7-4CAC-974D-3D9AAE280F64}" presName="text" presStyleLbl="node1" presStyleIdx="4" presStyleCnt="5">
        <dgm:presLayoutVars>
          <dgm:bulletEnabled val="1"/>
        </dgm:presLayoutVars>
      </dgm:prSet>
      <dgm:spPr>
        <a:xfrm>
          <a:off x="1661305" y="4456078"/>
          <a:ext cx="720000" cy="1060393"/>
        </a:xfrm>
        <a:prstGeom prst="rect">
          <a:avLst/>
        </a:prstGeom>
      </dgm:spPr>
    </dgm:pt>
  </dgm:ptLst>
  <dgm:cxnLst>
    <dgm:cxn modelId="{84037C33-1CA2-482C-AFBB-1F8817E95012}" srcId="{73FA75F3-42D9-40FA-89DB-7E0C426FE10D}" destId="{8539F665-3598-424A-AB37-0A8E935DDC80}" srcOrd="3" destOrd="0" parTransId="{2103D12E-5033-4F50-A1D1-B5BE2D87C933}" sibTransId="{074FDFF4-DCD4-4FD1-AF6B-EE441E99DBB4}"/>
    <dgm:cxn modelId="{A1B41748-DE0B-408F-9EC9-251F2CE2CE84}" srcId="{73FA75F3-42D9-40FA-89DB-7E0C426FE10D}" destId="{9AAAE99E-33A8-40E0-BE8B-DB96C02AD905}" srcOrd="2" destOrd="0" parTransId="{D617ABDF-1607-48F7-8DA9-822C65D0DBE5}" sibTransId="{C703BB04-3849-4807-BB96-B9E24E438037}"/>
    <dgm:cxn modelId="{2B6B336A-3E85-4A58-982C-6EA1A75C0C60}" srcId="{73FA75F3-42D9-40FA-89DB-7E0C426FE10D}" destId="{A944ABE2-557B-4E55-8B15-351D05736ADD}" srcOrd="0" destOrd="0" parTransId="{305AF3C6-DA03-4A21-B908-67C1F8AC9E08}" sibTransId="{FDEC2620-BF00-4FAD-B892-D6990EB4BF78}"/>
    <dgm:cxn modelId="{FE92F86E-FD19-4886-B643-D1E853B5EA9E}" type="presOf" srcId="{928EAFF8-13E7-4CAC-974D-3D9AAE280F64}" destId="{D8BBFDD3-0095-48E7-B037-E446D2DE4100}" srcOrd="0" destOrd="0" presId="urn:diagrams.loki3.com/VaryingWidthList"/>
    <dgm:cxn modelId="{F1AAAF96-8789-4092-98EA-1242E574AD5C}" srcId="{73FA75F3-42D9-40FA-89DB-7E0C426FE10D}" destId="{928EAFF8-13E7-4CAC-974D-3D9AAE280F64}" srcOrd="4" destOrd="0" parTransId="{7A3F301F-FA15-4F61-BA7C-076913EE7C0C}" sibTransId="{7DCB7CC3-C47A-4EBA-8ADC-68E3B07A7D7D}"/>
    <dgm:cxn modelId="{4F3644AE-39B6-4DAB-9C14-6F3FED56A625}" type="presOf" srcId="{8539F665-3598-424A-AB37-0A8E935DDC80}" destId="{583E0F1D-1DE7-47A6-847A-AA6ABD114614}" srcOrd="0" destOrd="0" presId="urn:diagrams.loki3.com/VaryingWidthList"/>
    <dgm:cxn modelId="{B31428C5-4BC1-43E6-B2CA-2C5338C53910}" srcId="{73FA75F3-42D9-40FA-89DB-7E0C426FE10D}" destId="{78BEE3DB-313F-4261-B825-877DEEA1543B}" srcOrd="1" destOrd="0" parTransId="{5DD1EFE1-EF94-43DC-AEBA-D3DFFA6C5680}" sibTransId="{B3637AE6-6EB5-44BF-B80C-D174CFA844B7}"/>
    <dgm:cxn modelId="{30A4CBC5-F4FC-4D4B-99A8-B9017CD4CCA4}" type="presOf" srcId="{78BEE3DB-313F-4261-B825-877DEEA1543B}" destId="{3670EA4D-A269-4E8C-9FD4-1911D610476C}" srcOrd="0" destOrd="0" presId="urn:diagrams.loki3.com/VaryingWidthList"/>
    <dgm:cxn modelId="{E31649C6-9FE6-4C83-AF0A-23C45BD8D919}" type="presOf" srcId="{73FA75F3-42D9-40FA-89DB-7E0C426FE10D}" destId="{F87D234E-38CF-462B-BBC2-360A01CDE20C}" srcOrd="0" destOrd="0" presId="urn:diagrams.loki3.com/VaryingWidthList"/>
    <dgm:cxn modelId="{7BD1D9CB-60FC-4D86-80D6-ECC9DC263F1C}" type="presOf" srcId="{A944ABE2-557B-4E55-8B15-351D05736ADD}" destId="{D78779E0-59BE-4BB4-8085-A1CE67D50BB4}" srcOrd="0" destOrd="0" presId="urn:diagrams.loki3.com/VaryingWidthList"/>
    <dgm:cxn modelId="{CACCD9DF-8864-4B16-BBD1-88C70551E731}" type="presOf" srcId="{9AAAE99E-33A8-40E0-BE8B-DB96C02AD905}" destId="{50BD65A5-A879-4C26-BA6B-2DCD3E3A2C36}" srcOrd="0" destOrd="0" presId="urn:diagrams.loki3.com/VaryingWidthList"/>
    <dgm:cxn modelId="{52567DAE-B90E-43A3-A1A5-252E4B3585C9}" type="presParOf" srcId="{F87D234E-38CF-462B-BBC2-360A01CDE20C}" destId="{D78779E0-59BE-4BB4-8085-A1CE67D50BB4}" srcOrd="0" destOrd="0" presId="urn:diagrams.loki3.com/VaryingWidthList"/>
    <dgm:cxn modelId="{F0B41C70-8F5E-454F-A9D1-D20A6D52EF86}" type="presParOf" srcId="{F87D234E-38CF-462B-BBC2-360A01CDE20C}" destId="{2B75423B-8369-40B6-A3EB-E67231C47B9F}" srcOrd="1" destOrd="0" presId="urn:diagrams.loki3.com/VaryingWidthList"/>
    <dgm:cxn modelId="{02B43715-930A-4CD0-B087-4E0529FF117A}" type="presParOf" srcId="{F87D234E-38CF-462B-BBC2-360A01CDE20C}" destId="{3670EA4D-A269-4E8C-9FD4-1911D610476C}" srcOrd="2" destOrd="0" presId="urn:diagrams.loki3.com/VaryingWidthList"/>
    <dgm:cxn modelId="{E835A093-D2E5-43A8-94E6-9E823CB050AD}" type="presParOf" srcId="{F87D234E-38CF-462B-BBC2-360A01CDE20C}" destId="{1C523DD1-E49D-492B-B5C4-28C26D3D2B85}" srcOrd="3" destOrd="0" presId="urn:diagrams.loki3.com/VaryingWidthList"/>
    <dgm:cxn modelId="{61462545-808D-4042-B071-E93BF2A46C99}" type="presParOf" srcId="{F87D234E-38CF-462B-BBC2-360A01CDE20C}" destId="{50BD65A5-A879-4C26-BA6B-2DCD3E3A2C36}" srcOrd="4" destOrd="0" presId="urn:diagrams.loki3.com/VaryingWidthList"/>
    <dgm:cxn modelId="{AE0CDF30-4978-4383-A765-C35FE80D2713}" type="presParOf" srcId="{F87D234E-38CF-462B-BBC2-360A01CDE20C}" destId="{3E67599A-140E-46A2-9C8F-4DB8215569EE}" srcOrd="5" destOrd="0" presId="urn:diagrams.loki3.com/VaryingWidthList"/>
    <dgm:cxn modelId="{CBF991C9-C8D5-4DBB-A1D1-408800B2AA53}" type="presParOf" srcId="{F87D234E-38CF-462B-BBC2-360A01CDE20C}" destId="{583E0F1D-1DE7-47A6-847A-AA6ABD114614}" srcOrd="6" destOrd="0" presId="urn:diagrams.loki3.com/VaryingWidthList"/>
    <dgm:cxn modelId="{2396871F-9B56-42EB-A135-F1C0A12DA791}" type="presParOf" srcId="{F87D234E-38CF-462B-BBC2-360A01CDE20C}" destId="{FDC7F2EC-015A-4F64-AB03-E11C0293F130}" srcOrd="7" destOrd="0" presId="urn:diagrams.loki3.com/VaryingWidthList"/>
    <dgm:cxn modelId="{B88E5F7E-936F-4E12-91D8-990BBC39AF14}" type="presParOf" srcId="{F87D234E-38CF-462B-BBC2-360A01CDE20C}" destId="{D8BBFDD3-0095-48E7-B037-E446D2DE4100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DB5E86D-30C4-4125-8828-EED8FCD26AA4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D612F41-C627-49D9-AA7C-6A6E3E56CBB4}">
      <dgm:prSet/>
      <dgm:spPr/>
      <dgm:t>
        <a:bodyPr/>
        <a:lstStyle/>
        <a:p>
          <a:pPr algn="ctr"/>
          <a:r>
            <a:rPr lang="en-IN" dirty="0"/>
            <a:t>Page View</a:t>
          </a:r>
        </a:p>
      </dgm:t>
    </dgm:pt>
    <dgm:pt modelId="{FC5F7D1C-8D50-4522-9012-EB8C261A4E28}" type="parTrans" cxnId="{12DE0BC4-8E6E-44E4-90D4-749A0176C891}">
      <dgm:prSet/>
      <dgm:spPr/>
      <dgm:t>
        <a:bodyPr/>
        <a:lstStyle/>
        <a:p>
          <a:endParaRPr lang="en-IN"/>
        </a:p>
      </dgm:t>
    </dgm:pt>
    <dgm:pt modelId="{570E268D-3E56-4D45-B54A-3908D26B3E28}" type="sibTrans" cxnId="{12DE0BC4-8E6E-44E4-90D4-749A0176C891}">
      <dgm:prSet/>
      <dgm:spPr/>
      <dgm:t>
        <a:bodyPr/>
        <a:lstStyle/>
        <a:p>
          <a:endParaRPr lang="en-IN"/>
        </a:p>
      </dgm:t>
    </dgm:pt>
    <dgm:pt modelId="{0072895F-24EF-474D-A6FE-93E8D28E1E72}">
      <dgm:prSet/>
      <dgm:spPr/>
      <dgm:t>
        <a:bodyPr/>
        <a:lstStyle/>
        <a:p>
          <a:pPr algn="just"/>
          <a:r>
            <a:rPr lang="en-GB" dirty="0"/>
            <a:t>We can choose the page view as 'fit to screen', 'view Actual size’, etc from the View tab</a:t>
          </a:r>
          <a:endParaRPr lang="en-IN" dirty="0"/>
        </a:p>
      </dgm:t>
    </dgm:pt>
    <dgm:pt modelId="{CF3EAB4D-707D-4187-8D5F-6C5EAA93DA39}" type="parTrans" cxnId="{DC2E8FB4-F60F-45BD-BC93-0E675B05E25D}">
      <dgm:prSet/>
      <dgm:spPr/>
      <dgm:t>
        <a:bodyPr/>
        <a:lstStyle/>
        <a:p>
          <a:endParaRPr lang="en-IN"/>
        </a:p>
      </dgm:t>
    </dgm:pt>
    <dgm:pt modelId="{C74F658E-C964-45FE-8426-162C8E6955BC}" type="sibTrans" cxnId="{DC2E8FB4-F60F-45BD-BC93-0E675B05E25D}">
      <dgm:prSet/>
      <dgm:spPr/>
      <dgm:t>
        <a:bodyPr/>
        <a:lstStyle/>
        <a:p>
          <a:endParaRPr lang="en-IN"/>
        </a:p>
      </dgm:t>
    </dgm:pt>
    <dgm:pt modelId="{47CCCECA-03B5-48F5-9BC4-FE4160F28D32}">
      <dgm:prSet/>
      <dgm:spPr/>
      <dgm:t>
        <a:bodyPr/>
        <a:lstStyle/>
        <a:p>
          <a:pPr algn="ctr"/>
          <a:r>
            <a:rPr lang="en-IN" dirty="0"/>
            <a:t>Page Size</a:t>
          </a:r>
        </a:p>
      </dgm:t>
    </dgm:pt>
    <dgm:pt modelId="{BBC0C44A-6BAA-445B-BCDD-21FCB2200779}" type="parTrans" cxnId="{1BB1C0ED-0150-4C55-B953-C6EA8BF4C8B4}">
      <dgm:prSet/>
      <dgm:spPr/>
      <dgm:t>
        <a:bodyPr/>
        <a:lstStyle/>
        <a:p>
          <a:endParaRPr lang="en-IN"/>
        </a:p>
      </dgm:t>
    </dgm:pt>
    <dgm:pt modelId="{DAC2FD0B-8BA3-468A-8D82-999FFEBB49D4}" type="sibTrans" cxnId="{1BB1C0ED-0150-4C55-B953-C6EA8BF4C8B4}">
      <dgm:prSet/>
      <dgm:spPr/>
      <dgm:t>
        <a:bodyPr/>
        <a:lstStyle/>
        <a:p>
          <a:endParaRPr lang="en-IN"/>
        </a:p>
      </dgm:t>
    </dgm:pt>
    <dgm:pt modelId="{CA943A4F-EDFE-474B-B1A8-E34BD3E12E9F}">
      <dgm:prSet/>
      <dgm:spPr/>
      <dgm:t>
        <a:bodyPr/>
        <a:lstStyle/>
        <a:p>
          <a:pPr algn="just"/>
          <a:r>
            <a:rPr lang="en-GB" dirty="0"/>
            <a:t>The def:ult page size of each report is 16:9, which is suitable for most of the monitors and laptop screens. Other sizing options are also available in Power Bl </a:t>
          </a:r>
          <a:r>
            <a:rPr lang="en-IN" dirty="0"/>
            <a:t>Desktop</a:t>
          </a:r>
        </a:p>
      </dgm:t>
    </dgm:pt>
    <dgm:pt modelId="{1DE595F3-0911-4B3C-8495-E959BD9EFC75}" type="parTrans" cxnId="{575EF4D0-E9AA-4DE8-A954-9FF3797D418E}">
      <dgm:prSet/>
      <dgm:spPr/>
      <dgm:t>
        <a:bodyPr/>
        <a:lstStyle/>
        <a:p>
          <a:endParaRPr lang="en-IN"/>
        </a:p>
      </dgm:t>
    </dgm:pt>
    <dgm:pt modelId="{9844D016-63A3-4597-8FB7-654C9491471E}" type="sibTrans" cxnId="{575EF4D0-E9AA-4DE8-A954-9FF3797D418E}">
      <dgm:prSet/>
      <dgm:spPr/>
      <dgm:t>
        <a:bodyPr/>
        <a:lstStyle/>
        <a:p>
          <a:endParaRPr lang="en-IN"/>
        </a:p>
      </dgm:t>
    </dgm:pt>
    <dgm:pt modelId="{E45D180A-1A88-42ED-83E9-52BE9535BEFF}">
      <dgm:prSet/>
      <dgm:spPr/>
      <dgm:t>
        <a:bodyPr/>
        <a:lstStyle/>
        <a:p>
          <a:pPr algn="ctr"/>
          <a:r>
            <a:rPr lang="en-IN" dirty="0"/>
            <a:t>Page Name</a:t>
          </a:r>
        </a:p>
      </dgm:t>
    </dgm:pt>
    <dgm:pt modelId="{D4701129-919B-4128-BE60-7CA04DD9C03E}" type="sibTrans" cxnId="{9744CD9C-A15B-4D0C-968A-5A3ED9503617}">
      <dgm:prSet/>
      <dgm:spPr/>
      <dgm:t>
        <a:bodyPr/>
        <a:lstStyle/>
        <a:p>
          <a:endParaRPr lang="en-IN"/>
        </a:p>
      </dgm:t>
    </dgm:pt>
    <dgm:pt modelId="{F5F03A09-6995-4194-9F1D-9E9861F8172B}" type="parTrans" cxnId="{9744CD9C-A15B-4D0C-968A-5A3ED9503617}">
      <dgm:prSet/>
      <dgm:spPr/>
      <dgm:t>
        <a:bodyPr/>
        <a:lstStyle/>
        <a:p>
          <a:endParaRPr lang="en-IN"/>
        </a:p>
      </dgm:t>
    </dgm:pt>
    <dgm:pt modelId="{F6BF40AA-2BF6-4E32-96EC-C45AE87CB9D1}">
      <dgm:prSet/>
      <dgm:spPr/>
      <dgm:t>
        <a:bodyPr/>
        <a:lstStyle/>
        <a:p>
          <a:pPr algn="just"/>
          <a:r>
            <a:rPr lang="en-GB" dirty="0"/>
            <a:t>We can give a name to each report to describe the content rather than having </a:t>
          </a:r>
          <a:r>
            <a:rPr lang="en-IN" dirty="0"/>
            <a:t>the default name</a:t>
          </a:r>
        </a:p>
      </dgm:t>
    </dgm:pt>
    <dgm:pt modelId="{96906F36-2A14-41B0-8F7C-6CC7ACD66A52}" type="sibTrans" cxnId="{EF1309E8-9FC6-415D-8C4B-2C92E6C8C398}">
      <dgm:prSet/>
      <dgm:spPr/>
      <dgm:t>
        <a:bodyPr/>
        <a:lstStyle/>
        <a:p>
          <a:endParaRPr lang="en-IN"/>
        </a:p>
      </dgm:t>
    </dgm:pt>
    <dgm:pt modelId="{8037BC25-8182-40F1-B8CB-955888AD2A0F}" type="parTrans" cxnId="{EF1309E8-9FC6-415D-8C4B-2C92E6C8C398}">
      <dgm:prSet/>
      <dgm:spPr/>
      <dgm:t>
        <a:bodyPr/>
        <a:lstStyle/>
        <a:p>
          <a:endParaRPr lang="en-IN"/>
        </a:p>
      </dgm:t>
    </dgm:pt>
    <dgm:pt modelId="{8EC46F22-FF64-4539-B340-F1F04B884A7B}">
      <dgm:prSet/>
      <dgm:spPr/>
      <dgm:t>
        <a:bodyPr/>
        <a:lstStyle/>
        <a:p>
          <a:pPr algn="just"/>
          <a:r>
            <a:rPr lang="en-GB" dirty="0"/>
            <a:t>We can choose a color for the background or make it transparent, or even, we can have an image s the background to create a highly </a:t>
          </a:r>
          <a:r>
            <a:rPr lang="en-IN" dirty="0"/>
            <a:t>customized report</a:t>
          </a:r>
        </a:p>
      </dgm:t>
    </dgm:pt>
    <dgm:pt modelId="{A9BDC2F5-1BA8-4144-B499-A75D777D1C76}" type="sibTrans" cxnId="{F3295883-00B2-4105-82FE-192F0032FD6E}">
      <dgm:prSet/>
      <dgm:spPr/>
      <dgm:t>
        <a:bodyPr/>
        <a:lstStyle/>
        <a:p>
          <a:endParaRPr lang="en-IN"/>
        </a:p>
      </dgm:t>
    </dgm:pt>
    <dgm:pt modelId="{BADE4F24-3EE9-468F-8978-492365612EBB}" type="parTrans" cxnId="{F3295883-00B2-4105-82FE-192F0032FD6E}">
      <dgm:prSet/>
      <dgm:spPr/>
      <dgm:t>
        <a:bodyPr/>
        <a:lstStyle/>
        <a:p>
          <a:endParaRPr lang="en-IN"/>
        </a:p>
      </dgm:t>
    </dgm:pt>
    <dgm:pt modelId="{22439811-623C-4EE6-B8EE-8D8A69EBC372}">
      <dgm:prSet/>
      <dgm:spPr/>
      <dgm:t>
        <a:bodyPr/>
        <a:lstStyle/>
        <a:p>
          <a:pPr algn="ctr"/>
          <a:r>
            <a:rPr lang="en-IN" dirty="0"/>
            <a:t>Page Background</a:t>
          </a:r>
        </a:p>
      </dgm:t>
    </dgm:pt>
    <dgm:pt modelId="{4A2B2A83-596B-4044-84FA-3EA906BBE4DC}" type="sibTrans" cxnId="{C219C475-A4F7-46C9-AD38-8E2403F67A27}">
      <dgm:prSet/>
      <dgm:spPr/>
      <dgm:t>
        <a:bodyPr/>
        <a:lstStyle/>
        <a:p>
          <a:endParaRPr lang="en-IN"/>
        </a:p>
      </dgm:t>
    </dgm:pt>
    <dgm:pt modelId="{5D0B4FA9-BEC6-49D0-9138-9F8DA52AA4E8}" type="parTrans" cxnId="{C219C475-A4F7-46C9-AD38-8E2403F67A27}">
      <dgm:prSet/>
      <dgm:spPr/>
      <dgm:t>
        <a:bodyPr/>
        <a:lstStyle/>
        <a:p>
          <a:endParaRPr lang="en-IN"/>
        </a:p>
      </dgm:t>
    </dgm:pt>
    <dgm:pt modelId="{D2F023E1-A3B9-4F57-9B5E-952A6226C67D}" type="pres">
      <dgm:prSet presAssocID="{8DB5E86D-30C4-4125-8828-EED8FCD26AA4}" presName="cycle" presStyleCnt="0">
        <dgm:presLayoutVars>
          <dgm:dir/>
          <dgm:resizeHandles val="exact"/>
        </dgm:presLayoutVars>
      </dgm:prSet>
      <dgm:spPr/>
    </dgm:pt>
    <dgm:pt modelId="{219A3EDE-4CD2-403A-9FC3-B4D7A79556F7}" type="pres">
      <dgm:prSet presAssocID="{4D612F41-C627-49D9-AA7C-6A6E3E56CBB4}" presName="node" presStyleLbl="node1" presStyleIdx="0" presStyleCnt="4">
        <dgm:presLayoutVars>
          <dgm:bulletEnabled val="1"/>
        </dgm:presLayoutVars>
      </dgm:prSet>
      <dgm:spPr/>
    </dgm:pt>
    <dgm:pt modelId="{03B00FE2-5B68-416C-80B7-CA1E25CF13F5}" type="pres">
      <dgm:prSet presAssocID="{4D612F41-C627-49D9-AA7C-6A6E3E56CBB4}" presName="spNode" presStyleCnt="0"/>
      <dgm:spPr/>
    </dgm:pt>
    <dgm:pt modelId="{FA4285D8-E9DE-44E4-848F-A44755813F1C}" type="pres">
      <dgm:prSet presAssocID="{570E268D-3E56-4D45-B54A-3908D26B3E28}" presName="sibTrans" presStyleLbl="sibTrans1D1" presStyleIdx="0" presStyleCnt="4"/>
      <dgm:spPr/>
    </dgm:pt>
    <dgm:pt modelId="{477D2482-6BBC-4964-97A7-585352DF4FC2}" type="pres">
      <dgm:prSet presAssocID="{22439811-623C-4EE6-B8EE-8D8A69EBC372}" presName="node" presStyleLbl="node1" presStyleIdx="1" presStyleCnt="4">
        <dgm:presLayoutVars>
          <dgm:bulletEnabled val="1"/>
        </dgm:presLayoutVars>
      </dgm:prSet>
      <dgm:spPr/>
    </dgm:pt>
    <dgm:pt modelId="{83D7905E-D3D8-4A52-AD4B-18D9DA7F20A7}" type="pres">
      <dgm:prSet presAssocID="{22439811-623C-4EE6-B8EE-8D8A69EBC372}" presName="spNode" presStyleCnt="0"/>
      <dgm:spPr/>
    </dgm:pt>
    <dgm:pt modelId="{1708B360-FE4E-4704-B22E-3E57A5FB5584}" type="pres">
      <dgm:prSet presAssocID="{4A2B2A83-596B-4044-84FA-3EA906BBE4DC}" presName="sibTrans" presStyleLbl="sibTrans1D1" presStyleIdx="1" presStyleCnt="4"/>
      <dgm:spPr/>
    </dgm:pt>
    <dgm:pt modelId="{36B51F6B-B98F-4759-B14A-C3BA70A39D6B}" type="pres">
      <dgm:prSet presAssocID="{E45D180A-1A88-42ED-83E9-52BE9535BEFF}" presName="node" presStyleLbl="node1" presStyleIdx="2" presStyleCnt="4">
        <dgm:presLayoutVars>
          <dgm:bulletEnabled val="1"/>
        </dgm:presLayoutVars>
      </dgm:prSet>
      <dgm:spPr/>
    </dgm:pt>
    <dgm:pt modelId="{93EC539B-E211-453A-AB9B-273447E57C18}" type="pres">
      <dgm:prSet presAssocID="{E45D180A-1A88-42ED-83E9-52BE9535BEFF}" presName="spNode" presStyleCnt="0"/>
      <dgm:spPr/>
    </dgm:pt>
    <dgm:pt modelId="{DF17EACB-D6AC-45D1-B893-4E20A321EFF5}" type="pres">
      <dgm:prSet presAssocID="{D4701129-919B-4128-BE60-7CA04DD9C03E}" presName="sibTrans" presStyleLbl="sibTrans1D1" presStyleIdx="2" presStyleCnt="4"/>
      <dgm:spPr/>
    </dgm:pt>
    <dgm:pt modelId="{F7CBB2CE-05CA-4287-AAED-1B820789BD08}" type="pres">
      <dgm:prSet presAssocID="{47CCCECA-03B5-48F5-9BC4-FE4160F28D32}" presName="node" presStyleLbl="node1" presStyleIdx="3" presStyleCnt="4">
        <dgm:presLayoutVars>
          <dgm:bulletEnabled val="1"/>
        </dgm:presLayoutVars>
      </dgm:prSet>
      <dgm:spPr/>
    </dgm:pt>
    <dgm:pt modelId="{B483D33B-0C59-4A39-85B4-B0507203B334}" type="pres">
      <dgm:prSet presAssocID="{47CCCECA-03B5-48F5-9BC4-FE4160F28D32}" presName="spNode" presStyleCnt="0"/>
      <dgm:spPr/>
    </dgm:pt>
    <dgm:pt modelId="{E22AFDE8-1F93-46DA-BFCC-DCCA6766AA73}" type="pres">
      <dgm:prSet presAssocID="{DAC2FD0B-8BA3-468A-8D82-999FFEBB49D4}" presName="sibTrans" presStyleLbl="sibTrans1D1" presStyleIdx="3" presStyleCnt="4"/>
      <dgm:spPr/>
    </dgm:pt>
  </dgm:ptLst>
  <dgm:cxnLst>
    <dgm:cxn modelId="{E53AB608-61F1-4D0C-88BC-815080A6736A}" type="presOf" srcId="{22439811-623C-4EE6-B8EE-8D8A69EBC372}" destId="{477D2482-6BBC-4964-97A7-585352DF4FC2}" srcOrd="0" destOrd="0" presId="urn:microsoft.com/office/officeart/2005/8/layout/cycle6"/>
    <dgm:cxn modelId="{FBB3690A-47EC-49D0-85AC-C532ED8E0940}" type="presOf" srcId="{570E268D-3E56-4D45-B54A-3908D26B3E28}" destId="{FA4285D8-E9DE-44E4-848F-A44755813F1C}" srcOrd="0" destOrd="0" presId="urn:microsoft.com/office/officeart/2005/8/layout/cycle6"/>
    <dgm:cxn modelId="{2F6D0637-266B-42E8-B2C9-E4EB7A40CEDA}" type="presOf" srcId="{DAC2FD0B-8BA3-468A-8D82-999FFEBB49D4}" destId="{E22AFDE8-1F93-46DA-BFCC-DCCA6766AA73}" srcOrd="0" destOrd="0" presId="urn:microsoft.com/office/officeart/2005/8/layout/cycle6"/>
    <dgm:cxn modelId="{996AB061-553F-4312-B3FA-EA775991C7C2}" type="presOf" srcId="{47CCCECA-03B5-48F5-9BC4-FE4160F28D32}" destId="{F7CBB2CE-05CA-4287-AAED-1B820789BD08}" srcOrd="0" destOrd="0" presId="urn:microsoft.com/office/officeart/2005/8/layout/cycle6"/>
    <dgm:cxn modelId="{C252266B-74EC-41C5-A07F-3FFC36435FD7}" type="presOf" srcId="{0072895F-24EF-474D-A6FE-93E8D28E1E72}" destId="{219A3EDE-4CD2-403A-9FC3-B4D7A79556F7}" srcOrd="0" destOrd="1" presId="urn:microsoft.com/office/officeart/2005/8/layout/cycle6"/>
    <dgm:cxn modelId="{C219C475-A4F7-46C9-AD38-8E2403F67A27}" srcId="{8DB5E86D-30C4-4125-8828-EED8FCD26AA4}" destId="{22439811-623C-4EE6-B8EE-8D8A69EBC372}" srcOrd="1" destOrd="0" parTransId="{5D0B4FA9-BEC6-49D0-9138-9F8DA52AA4E8}" sibTransId="{4A2B2A83-596B-4044-84FA-3EA906BBE4DC}"/>
    <dgm:cxn modelId="{F4B2DD7B-CA53-4A90-8045-4EC5474E38A9}" type="presOf" srcId="{8EC46F22-FF64-4539-B340-F1F04B884A7B}" destId="{477D2482-6BBC-4964-97A7-585352DF4FC2}" srcOrd="0" destOrd="1" presId="urn:microsoft.com/office/officeart/2005/8/layout/cycle6"/>
    <dgm:cxn modelId="{F3295883-00B2-4105-82FE-192F0032FD6E}" srcId="{22439811-623C-4EE6-B8EE-8D8A69EBC372}" destId="{8EC46F22-FF64-4539-B340-F1F04B884A7B}" srcOrd="0" destOrd="0" parTransId="{BADE4F24-3EE9-468F-8978-492365612EBB}" sibTransId="{A9BDC2F5-1BA8-4144-B499-A75D777D1C76}"/>
    <dgm:cxn modelId="{2468F085-E607-4816-8C31-B0F869459179}" type="presOf" srcId="{E45D180A-1A88-42ED-83E9-52BE9535BEFF}" destId="{36B51F6B-B98F-4759-B14A-C3BA70A39D6B}" srcOrd="0" destOrd="0" presId="urn:microsoft.com/office/officeart/2005/8/layout/cycle6"/>
    <dgm:cxn modelId="{9744CD9C-A15B-4D0C-968A-5A3ED9503617}" srcId="{8DB5E86D-30C4-4125-8828-EED8FCD26AA4}" destId="{E45D180A-1A88-42ED-83E9-52BE9535BEFF}" srcOrd="2" destOrd="0" parTransId="{F5F03A09-6995-4194-9F1D-9E9861F8172B}" sibTransId="{D4701129-919B-4128-BE60-7CA04DD9C03E}"/>
    <dgm:cxn modelId="{EA4153A2-32F7-4AFD-86F1-2E77D0892011}" type="presOf" srcId="{F6BF40AA-2BF6-4E32-96EC-C45AE87CB9D1}" destId="{36B51F6B-B98F-4759-B14A-C3BA70A39D6B}" srcOrd="0" destOrd="1" presId="urn:microsoft.com/office/officeart/2005/8/layout/cycle6"/>
    <dgm:cxn modelId="{DC2E8FB4-F60F-45BD-BC93-0E675B05E25D}" srcId="{4D612F41-C627-49D9-AA7C-6A6E3E56CBB4}" destId="{0072895F-24EF-474D-A6FE-93E8D28E1E72}" srcOrd="0" destOrd="0" parTransId="{CF3EAB4D-707D-4187-8D5F-6C5EAA93DA39}" sibTransId="{C74F658E-C964-45FE-8426-162C8E6955BC}"/>
    <dgm:cxn modelId="{12DE0BC4-8E6E-44E4-90D4-749A0176C891}" srcId="{8DB5E86D-30C4-4125-8828-EED8FCD26AA4}" destId="{4D612F41-C627-49D9-AA7C-6A6E3E56CBB4}" srcOrd="0" destOrd="0" parTransId="{FC5F7D1C-8D50-4522-9012-EB8C261A4E28}" sibTransId="{570E268D-3E56-4D45-B54A-3908D26B3E28}"/>
    <dgm:cxn modelId="{AE8597C8-8521-49FF-811E-9007BEE89C7A}" type="presOf" srcId="{4A2B2A83-596B-4044-84FA-3EA906BBE4DC}" destId="{1708B360-FE4E-4704-B22E-3E57A5FB5584}" srcOrd="0" destOrd="0" presId="urn:microsoft.com/office/officeart/2005/8/layout/cycle6"/>
    <dgm:cxn modelId="{575EF4D0-E9AA-4DE8-A954-9FF3797D418E}" srcId="{47CCCECA-03B5-48F5-9BC4-FE4160F28D32}" destId="{CA943A4F-EDFE-474B-B1A8-E34BD3E12E9F}" srcOrd="0" destOrd="0" parTransId="{1DE595F3-0911-4B3C-8495-E959BD9EFC75}" sibTransId="{9844D016-63A3-4597-8FB7-654C9491471E}"/>
    <dgm:cxn modelId="{F73D5BE5-E60D-4CCF-98BF-771F5C02A27C}" type="presOf" srcId="{8DB5E86D-30C4-4125-8828-EED8FCD26AA4}" destId="{D2F023E1-A3B9-4F57-9B5E-952A6226C67D}" srcOrd="0" destOrd="0" presId="urn:microsoft.com/office/officeart/2005/8/layout/cycle6"/>
    <dgm:cxn modelId="{DDC5A9E7-8AFF-44A6-9089-696B7BA52597}" type="presOf" srcId="{CA943A4F-EDFE-474B-B1A8-E34BD3E12E9F}" destId="{F7CBB2CE-05CA-4287-AAED-1B820789BD08}" srcOrd="0" destOrd="1" presId="urn:microsoft.com/office/officeart/2005/8/layout/cycle6"/>
    <dgm:cxn modelId="{EF1309E8-9FC6-415D-8C4B-2C92E6C8C398}" srcId="{E45D180A-1A88-42ED-83E9-52BE9535BEFF}" destId="{F6BF40AA-2BF6-4E32-96EC-C45AE87CB9D1}" srcOrd="0" destOrd="0" parTransId="{8037BC25-8182-40F1-B8CB-955888AD2A0F}" sibTransId="{96906F36-2A14-41B0-8F7C-6CC7ACD66A52}"/>
    <dgm:cxn modelId="{1BB1C0ED-0150-4C55-B953-C6EA8BF4C8B4}" srcId="{8DB5E86D-30C4-4125-8828-EED8FCD26AA4}" destId="{47CCCECA-03B5-48F5-9BC4-FE4160F28D32}" srcOrd="3" destOrd="0" parTransId="{BBC0C44A-6BAA-445B-BCDD-21FCB2200779}" sibTransId="{DAC2FD0B-8BA3-468A-8D82-999FFEBB49D4}"/>
    <dgm:cxn modelId="{E93E57F8-233F-462E-A436-C14103606B53}" type="presOf" srcId="{D4701129-919B-4128-BE60-7CA04DD9C03E}" destId="{DF17EACB-D6AC-45D1-B893-4E20A321EFF5}" srcOrd="0" destOrd="0" presId="urn:microsoft.com/office/officeart/2005/8/layout/cycle6"/>
    <dgm:cxn modelId="{9A8436FF-45E8-47ED-A106-E188B89229E7}" type="presOf" srcId="{4D612F41-C627-49D9-AA7C-6A6E3E56CBB4}" destId="{219A3EDE-4CD2-403A-9FC3-B4D7A79556F7}" srcOrd="0" destOrd="0" presId="urn:microsoft.com/office/officeart/2005/8/layout/cycle6"/>
    <dgm:cxn modelId="{5BCE9251-3CF6-4720-A29E-4D71542086D8}" type="presParOf" srcId="{D2F023E1-A3B9-4F57-9B5E-952A6226C67D}" destId="{219A3EDE-4CD2-403A-9FC3-B4D7A79556F7}" srcOrd="0" destOrd="0" presId="urn:microsoft.com/office/officeart/2005/8/layout/cycle6"/>
    <dgm:cxn modelId="{A2620FAC-4E2D-49A6-9082-4C823EBED9C2}" type="presParOf" srcId="{D2F023E1-A3B9-4F57-9B5E-952A6226C67D}" destId="{03B00FE2-5B68-416C-80B7-CA1E25CF13F5}" srcOrd="1" destOrd="0" presId="urn:microsoft.com/office/officeart/2005/8/layout/cycle6"/>
    <dgm:cxn modelId="{C05EAD64-2672-42CF-8247-14DFBB078CCF}" type="presParOf" srcId="{D2F023E1-A3B9-4F57-9B5E-952A6226C67D}" destId="{FA4285D8-E9DE-44E4-848F-A44755813F1C}" srcOrd="2" destOrd="0" presId="urn:microsoft.com/office/officeart/2005/8/layout/cycle6"/>
    <dgm:cxn modelId="{55019B3C-E01D-49C7-8D45-97DB96F98184}" type="presParOf" srcId="{D2F023E1-A3B9-4F57-9B5E-952A6226C67D}" destId="{477D2482-6BBC-4964-97A7-585352DF4FC2}" srcOrd="3" destOrd="0" presId="urn:microsoft.com/office/officeart/2005/8/layout/cycle6"/>
    <dgm:cxn modelId="{533181FD-D254-4692-999F-88DE60C646D6}" type="presParOf" srcId="{D2F023E1-A3B9-4F57-9B5E-952A6226C67D}" destId="{83D7905E-D3D8-4A52-AD4B-18D9DA7F20A7}" srcOrd="4" destOrd="0" presId="urn:microsoft.com/office/officeart/2005/8/layout/cycle6"/>
    <dgm:cxn modelId="{780BE8A2-6B45-4B18-8EF9-1EF3B3AA6D36}" type="presParOf" srcId="{D2F023E1-A3B9-4F57-9B5E-952A6226C67D}" destId="{1708B360-FE4E-4704-B22E-3E57A5FB5584}" srcOrd="5" destOrd="0" presId="urn:microsoft.com/office/officeart/2005/8/layout/cycle6"/>
    <dgm:cxn modelId="{A777EF75-AFC5-48CC-AF99-F05F7B2F187C}" type="presParOf" srcId="{D2F023E1-A3B9-4F57-9B5E-952A6226C67D}" destId="{36B51F6B-B98F-4759-B14A-C3BA70A39D6B}" srcOrd="6" destOrd="0" presId="urn:microsoft.com/office/officeart/2005/8/layout/cycle6"/>
    <dgm:cxn modelId="{FE7BC199-BC4B-4E22-B49D-0B85EBAC0040}" type="presParOf" srcId="{D2F023E1-A3B9-4F57-9B5E-952A6226C67D}" destId="{93EC539B-E211-453A-AB9B-273447E57C18}" srcOrd="7" destOrd="0" presId="urn:microsoft.com/office/officeart/2005/8/layout/cycle6"/>
    <dgm:cxn modelId="{ED8934BB-126A-4723-A62F-04D792DA7EA8}" type="presParOf" srcId="{D2F023E1-A3B9-4F57-9B5E-952A6226C67D}" destId="{DF17EACB-D6AC-45D1-B893-4E20A321EFF5}" srcOrd="8" destOrd="0" presId="urn:microsoft.com/office/officeart/2005/8/layout/cycle6"/>
    <dgm:cxn modelId="{81DCCF17-550A-43A7-A1FD-267DB5001442}" type="presParOf" srcId="{D2F023E1-A3B9-4F57-9B5E-952A6226C67D}" destId="{F7CBB2CE-05CA-4287-AAED-1B820789BD08}" srcOrd="9" destOrd="0" presId="urn:microsoft.com/office/officeart/2005/8/layout/cycle6"/>
    <dgm:cxn modelId="{9F510F06-BC6D-4804-A323-5533A9831299}" type="presParOf" srcId="{D2F023E1-A3B9-4F57-9B5E-952A6226C67D}" destId="{B483D33B-0C59-4A39-85B4-B0507203B334}" srcOrd="10" destOrd="0" presId="urn:microsoft.com/office/officeart/2005/8/layout/cycle6"/>
    <dgm:cxn modelId="{D7829D33-1A74-4B75-9037-A004AA6AFA0E}" type="presParOf" srcId="{D2F023E1-A3B9-4F57-9B5E-952A6226C67D}" destId="{E22AFDE8-1F93-46DA-BFCC-DCCA6766AA73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E11DCA0-E206-4D96-9FCE-5704B2387F8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C2594F-A520-4195-A3E6-079E8CF0DB68}">
      <dgm:prSet/>
      <dgm:spPr/>
      <dgm:t>
        <a:bodyPr/>
        <a:lstStyle/>
        <a:p>
          <a:pPr algn="just"/>
          <a:r>
            <a:rPr lang="en-IN" dirty="0"/>
            <a:t>Visual Relationship</a:t>
          </a:r>
        </a:p>
      </dgm:t>
    </dgm:pt>
    <dgm:pt modelId="{354E6B50-F016-462C-88DB-36EDF56E5C0A}" type="parTrans" cxnId="{03C35C6D-083E-463F-ABE4-296867435661}">
      <dgm:prSet/>
      <dgm:spPr/>
      <dgm:t>
        <a:bodyPr/>
        <a:lstStyle/>
        <a:p>
          <a:endParaRPr lang="en-IN"/>
        </a:p>
      </dgm:t>
    </dgm:pt>
    <dgm:pt modelId="{EF17A2DD-505C-4648-86DA-53F2F9461155}" type="sibTrans" cxnId="{03C35C6D-083E-463F-ABE4-296867435661}">
      <dgm:prSet/>
      <dgm:spPr/>
      <dgm:t>
        <a:bodyPr/>
        <a:lstStyle/>
        <a:p>
          <a:endParaRPr lang="en-IN"/>
        </a:p>
      </dgm:t>
    </dgm:pt>
    <dgm:pt modelId="{DC5C0445-FBF5-4F71-A145-ABAFD5127DAE}">
      <dgm:prSet/>
      <dgm:spPr/>
      <dgm:t>
        <a:bodyPr/>
        <a:lstStyle/>
        <a:p>
          <a:pPr algn="just"/>
          <a:r>
            <a:rPr lang="en-IN" dirty="0"/>
            <a:t>Show Items with No Data</a:t>
          </a:r>
        </a:p>
      </dgm:t>
    </dgm:pt>
    <dgm:pt modelId="{50987929-C155-485E-8413-388B40EE4CE6}" type="parTrans" cxnId="{2F0D387B-9FBE-4265-9C31-89E4290D3CFC}">
      <dgm:prSet/>
      <dgm:spPr/>
      <dgm:t>
        <a:bodyPr/>
        <a:lstStyle/>
        <a:p>
          <a:endParaRPr lang="en-IN"/>
        </a:p>
      </dgm:t>
    </dgm:pt>
    <dgm:pt modelId="{79EEA05A-DA2E-4085-8A2F-9E3C033DEFD0}" type="sibTrans" cxnId="{2F0D387B-9FBE-4265-9C31-89E4290D3CFC}">
      <dgm:prSet/>
      <dgm:spPr/>
      <dgm:t>
        <a:bodyPr/>
        <a:lstStyle/>
        <a:p>
          <a:endParaRPr lang="en-IN"/>
        </a:p>
      </dgm:t>
    </dgm:pt>
    <dgm:pt modelId="{D32486E0-2089-45A6-8F7B-7FDD1AEB8323}">
      <dgm:prSet/>
      <dgm:spPr/>
      <dgm:t>
        <a:bodyPr/>
        <a:lstStyle/>
        <a:p>
          <a:pPr algn="just"/>
          <a:r>
            <a:rPr lang="en-IN" dirty="0"/>
            <a:t>Default Summarization and Categorization</a:t>
          </a:r>
        </a:p>
      </dgm:t>
    </dgm:pt>
    <dgm:pt modelId="{D4F9835F-A257-44F0-B808-3D07551EC94D}" type="parTrans" cxnId="{A9B84D1E-333C-4EC9-8A4C-F1E5749D523C}">
      <dgm:prSet/>
      <dgm:spPr/>
      <dgm:t>
        <a:bodyPr/>
        <a:lstStyle/>
        <a:p>
          <a:endParaRPr lang="en-IN"/>
        </a:p>
      </dgm:t>
    </dgm:pt>
    <dgm:pt modelId="{78BD6074-64A8-4474-8CD3-45D59A526E1D}" type="sibTrans" cxnId="{A9B84D1E-333C-4EC9-8A4C-F1E5749D523C}">
      <dgm:prSet/>
      <dgm:spPr/>
      <dgm:t>
        <a:bodyPr/>
        <a:lstStyle/>
        <a:p>
          <a:endParaRPr lang="en-IN"/>
        </a:p>
      </dgm:t>
    </dgm:pt>
    <dgm:pt modelId="{A33FC990-3097-41DC-9B0E-2116F1B9A9F2}">
      <dgm:prSet/>
      <dgm:spPr/>
      <dgm:t>
        <a:bodyPr/>
        <a:lstStyle/>
        <a:p>
          <a:pPr algn="just"/>
          <a:r>
            <a:rPr lang="en-IN" dirty="0"/>
            <a:t>Arrange Report Elements</a:t>
          </a:r>
        </a:p>
      </dgm:t>
    </dgm:pt>
    <dgm:pt modelId="{C6A40665-404C-4F97-849C-849439EBE6E6}" type="parTrans" cxnId="{6145C304-726F-4609-9C42-E9049B7D6CA9}">
      <dgm:prSet/>
      <dgm:spPr/>
      <dgm:t>
        <a:bodyPr/>
        <a:lstStyle/>
        <a:p>
          <a:endParaRPr lang="en-IN"/>
        </a:p>
      </dgm:t>
    </dgm:pt>
    <dgm:pt modelId="{0EDDF468-63AF-461A-8095-A2CD6A6B6F09}" type="sibTrans" cxnId="{6145C304-726F-4609-9C42-E9049B7D6CA9}">
      <dgm:prSet/>
      <dgm:spPr/>
      <dgm:t>
        <a:bodyPr/>
        <a:lstStyle/>
        <a:p>
          <a:endParaRPr lang="en-IN"/>
        </a:p>
      </dgm:t>
    </dgm:pt>
    <dgm:pt modelId="{5FCE92ED-B63C-4542-AD46-C908F235F921}" type="pres">
      <dgm:prSet presAssocID="{CE11DCA0-E206-4D96-9FCE-5704B2387F8E}" presName="linearFlow" presStyleCnt="0">
        <dgm:presLayoutVars>
          <dgm:dir/>
          <dgm:animLvl val="lvl"/>
          <dgm:resizeHandles val="exact"/>
        </dgm:presLayoutVars>
      </dgm:prSet>
      <dgm:spPr/>
    </dgm:pt>
    <dgm:pt modelId="{54B0A215-116B-4979-9DF3-38576ED7482C}" type="pres">
      <dgm:prSet presAssocID="{73C2594F-A520-4195-A3E6-079E8CF0DB68}" presName="composite" presStyleCnt="0"/>
      <dgm:spPr/>
    </dgm:pt>
    <dgm:pt modelId="{F4CF8CA0-29C9-4223-B301-A865D272F413}" type="pres">
      <dgm:prSet presAssocID="{73C2594F-A520-4195-A3E6-079E8CF0DB6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459EB8F-94DF-4439-B7CE-E99BF5ED8EE4}" type="pres">
      <dgm:prSet presAssocID="{73C2594F-A520-4195-A3E6-079E8CF0DB68}" presName="parSh" presStyleLbl="node1" presStyleIdx="0" presStyleCnt="4"/>
      <dgm:spPr/>
    </dgm:pt>
    <dgm:pt modelId="{B5B2B823-E5B7-4015-B154-DD5C70998DC7}" type="pres">
      <dgm:prSet presAssocID="{73C2594F-A520-4195-A3E6-079E8CF0DB68}" presName="desTx" presStyleLbl="fgAcc1" presStyleIdx="0" presStyleCnt="4">
        <dgm:presLayoutVars>
          <dgm:bulletEnabled val="1"/>
        </dgm:presLayoutVars>
      </dgm:prSet>
      <dgm:spPr/>
    </dgm:pt>
    <dgm:pt modelId="{D352063D-DA1E-4668-9CF2-80406CDA20DE}" type="pres">
      <dgm:prSet presAssocID="{EF17A2DD-505C-4648-86DA-53F2F9461155}" presName="sibTrans" presStyleLbl="sibTrans2D1" presStyleIdx="0" presStyleCnt="3"/>
      <dgm:spPr/>
    </dgm:pt>
    <dgm:pt modelId="{DD163FE3-A7DF-44FF-A811-F1C4471C68D5}" type="pres">
      <dgm:prSet presAssocID="{EF17A2DD-505C-4648-86DA-53F2F9461155}" presName="connTx" presStyleLbl="sibTrans2D1" presStyleIdx="0" presStyleCnt="3"/>
      <dgm:spPr/>
    </dgm:pt>
    <dgm:pt modelId="{6871CF8B-CFB2-453E-94CA-16D671D9534B}" type="pres">
      <dgm:prSet presAssocID="{DC5C0445-FBF5-4F71-A145-ABAFD5127DAE}" presName="composite" presStyleCnt="0"/>
      <dgm:spPr/>
    </dgm:pt>
    <dgm:pt modelId="{747D7937-D8C1-4BD5-BA7C-55F71AA44017}" type="pres">
      <dgm:prSet presAssocID="{DC5C0445-FBF5-4F71-A145-ABAFD5127DA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9F2229-6785-487E-8A46-56A491C84A42}" type="pres">
      <dgm:prSet presAssocID="{DC5C0445-FBF5-4F71-A145-ABAFD5127DAE}" presName="parSh" presStyleLbl="node1" presStyleIdx="1" presStyleCnt="4"/>
      <dgm:spPr/>
    </dgm:pt>
    <dgm:pt modelId="{40576FDB-F962-4CD2-9A05-EE63BEB8069D}" type="pres">
      <dgm:prSet presAssocID="{DC5C0445-FBF5-4F71-A145-ABAFD5127DAE}" presName="desTx" presStyleLbl="fgAcc1" presStyleIdx="1" presStyleCnt="4">
        <dgm:presLayoutVars>
          <dgm:bulletEnabled val="1"/>
        </dgm:presLayoutVars>
      </dgm:prSet>
      <dgm:spPr/>
    </dgm:pt>
    <dgm:pt modelId="{BBF7DF6A-E8C4-4BC0-9BC7-B8EC0BE4CA7A}" type="pres">
      <dgm:prSet presAssocID="{79EEA05A-DA2E-4085-8A2F-9E3C033DEFD0}" presName="sibTrans" presStyleLbl="sibTrans2D1" presStyleIdx="1" presStyleCnt="3"/>
      <dgm:spPr/>
    </dgm:pt>
    <dgm:pt modelId="{9CBCF490-ABC4-4F62-BC47-FDD7EE4D00ED}" type="pres">
      <dgm:prSet presAssocID="{79EEA05A-DA2E-4085-8A2F-9E3C033DEFD0}" presName="connTx" presStyleLbl="sibTrans2D1" presStyleIdx="1" presStyleCnt="3"/>
      <dgm:spPr/>
    </dgm:pt>
    <dgm:pt modelId="{938155DC-44F4-48E5-83E0-B2329220B5A1}" type="pres">
      <dgm:prSet presAssocID="{D32486E0-2089-45A6-8F7B-7FDD1AEB8323}" presName="composite" presStyleCnt="0"/>
      <dgm:spPr/>
    </dgm:pt>
    <dgm:pt modelId="{3C14E3FF-18C7-4C4B-AAE5-26115E824D20}" type="pres">
      <dgm:prSet presAssocID="{D32486E0-2089-45A6-8F7B-7FDD1AEB832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0ED94C8-E5DE-40F1-A19A-3B70F9ED5FF8}" type="pres">
      <dgm:prSet presAssocID="{D32486E0-2089-45A6-8F7B-7FDD1AEB8323}" presName="parSh" presStyleLbl="node1" presStyleIdx="2" presStyleCnt="4"/>
      <dgm:spPr/>
    </dgm:pt>
    <dgm:pt modelId="{885E5F4F-80DB-423A-A58F-D7BBCCC06E22}" type="pres">
      <dgm:prSet presAssocID="{D32486E0-2089-45A6-8F7B-7FDD1AEB8323}" presName="desTx" presStyleLbl="fgAcc1" presStyleIdx="2" presStyleCnt="4">
        <dgm:presLayoutVars>
          <dgm:bulletEnabled val="1"/>
        </dgm:presLayoutVars>
      </dgm:prSet>
      <dgm:spPr/>
    </dgm:pt>
    <dgm:pt modelId="{77A31299-AA51-4622-9C9F-7BD6507E9C5C}" type="pres">
      <dgm:prSet presAssocID="{78BD6074-64A8-4474-8CD3-45D59A526E1D}" presName="sibTrans" presStyleLbl="sibTrans2D1" presStyleIdx="2" presStyleCnt="3"/>
      <dgm:spPr/>
    </dgm:pt>
    <dgm:pt modelId="{4074A62C-F846-4570-8171-E5940F80A54F}" type="pres">
      <dgm:prSet presAssocID="{78BD6074-64A8-4474-8CD3-45D59A526E1D}" presName="connTx" presStyleLbl="sibTrans2D1" presStyleIdx="2" presStyleCnt="3"/>
      <dgm:spPr/>
    </dgm:pt>
    <dgm:pt modelId="{0B273692-0238-492B-AAD6-BDE9EDCEAE88}" type="pres">
      <dgm:prSet presAssocID="{A33FC990-3097-41DC-9B0E-2116F1B9A9F2}" presName="composite" presStyleCnt="0"/>
      <dgm:spPr/>
    </dgm:pt>
    <dgm:pt modelId="{49A7ADF7-367B-4596-A1E0-579A0EE0B5B2}" type="pres">
      <dgm:prSet presAssocID="{A33FC990-3097-41DC-9B0E-2116F1B9A9F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65D3FE3-B1C9-4410-83F0-B90C53C99C62}" type="pres">
      <dgm:prSet presAssocID="{A33FC990-3097-41DC-9B0E-2116F1B9A9F2}" presName="parSh" presStyleLbl="node1" presStyleIdx="3" presStyleCnt="4"/>
      <dgm:spPr/>
    </dgm:pt>
    <dgm:pt modelId="{8011633F-0173-4832-8D7B-343D5911A214}" type="pres">
      <dgm:prSet presAssocID="{A33FC990-3097-41DC-9B0E-2116F1B9A9F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5EC0A03-5DE1-4747-A106-45D0F5453EC5}" type="presOf" srcId="{73C2594F-A520-4195-A3E6-079E8CF0DB68}" destId="{F4CF8CA0-29C9-4223-B301-A865D272F413}" srcOrd="0" destOrd="0" presId="urn:microsoft.com/office/officeart/2005/8/layout/process3"/>
    <dgm:cxn modelId="{6145C304-726F-4609-9C42-E9049B7D6CA9}" srcId="{CE11DCA0-E206-4D96-9FCE-5704B2387F8E}" destId="{A33FC990-3097-41DC-9B0E-2116F1B9A9F2}" srcOrd="3" destOrd="0" parTransId="{C6A40665-404C-4F97-849C-849439EBE6E6}" sibTransId="{0EDDF468-63AF-461A-8095-A2CD6A6B6F09}"/>
    <dgm:cxn modelId="{A9A8EB17-AB12-42AF-B764-3C11CC93050F}" type="presOf" srcId="{79EEA05A-DA2E-4085-8A2F-9E3C033DEFD0}" destId="{BBF7DF6A-E8C4-4BC0-9BC7-B8EC0BE4CA7A}" srcOrd="0" destOrd="0" presId="urn:microsoft.com/office/officeart/2005/8/layout/process3"/>
    <dgm:cxn modelId="{A9B84D1E-333C-4EC9-8A4C-F1E5749D523C}" srcId="{CE11DCA0-E206-4D96-9FCE-5704B2387F8E}" destId="{D32486E0-2089-45A6-8F7B-7FDD1AEB8323}" srcOrd="2" destOrd="0" parTransId="{D4F9835F-A257-44F0-B808-3D07551EC94D}" sibTransId="{78BD6074-64A8-4474-8CD3-45D59A526E1D}"/>
    <dgm:cxn modelId="{CD41E532-3EC9-49BE-A734-54577E7FE448}" type="presOf" srcId="{78BD6074-64A8-4474-8CD3-45D59A526E1D}" destId="{4074A62C-F846-4570-8171-E5940F80A54F}" srcOrd="1" destOrd="0" presId="urn:microsoft.com/office/officeart/2005/8/layout/process3"/>
    <dgm:cxn modelId="{05C33533-9D07-42FE-944A-71076F810BDF}" type="presOf" srcId="{DC5C0445-FBF5-4F71-A145-ABAFD5127DAE}" destId="{747D7937-D8C1-4BD5-BA7C-55F71AA44017}" srcOrd="0" destOrd="0" presId="urn:microsoft.com/office/officeart/2005/8/layout/process3"/>
    <dgm:cxn modelId="{3B7EF964-C512-4D52-A956-2982DD946A93}" type="presOf" srcId="{A33FC990-3097-41DC-9B0E-2116F1B9A9F2}" destId="{49A7ADF7-367B-4596-A1E0-579A0EE0B5B2}" srcOrd="0" destOrd="0" presId="urn:microsoft.com/office/officeart/2005/8/layout/process3"/>
    <dgm:cxn modelId="{03C35C6D-083E-463F-ABE4-296867435661}" srcId="{CE11DCA0-E206-4D96-9FCE-5704B2387F8E}" destId="{73C2594F-A520-4195-A3E6-079E8CF0DB68}" srcOrd="0" destOrd="0" parTransId="{354E6B50-F016-462C-88DB-36EDF56E5C0A}" sibTransId="{EF17A2DD-505C-4648-86DA-53F2F9461155}"/>
    <dgm:cxn modelId="{D555794D-B80D-4C62-9B7D-0245FE674C04}" type="presOf" srcId="{DC5C0445-FBF5-4F71-A145-ABAFD5127DAE}" destId="{369F2229-6785-487E-8A46-56A491C84A42}" srcOrd="1" destOrd="0" presId="urn:microsoft.com/office/officeart/2005/8/layout/process3"/>
    <dgm:cxn modelId="{2F0D387B-9FBE-4265-9C31-89E4290D3CFC}" srcId="{CE11DCA0-E206-4D96-9FCE-5704B2387F8E}" destId="{DC5C0445-FBF5-4F71-A145-ABAFD5127DAE}" srcOrd="1" destOrd="0" parTransId="{50987929-C155-485E-8413-388B40EE4CE6}" sibTransId="{79EEA05A-DA2E-4085-8A2F-9E3C033DEFD0}"/>
    <dgm:cxn modelId="{703ABA89-2FDA-4BD8-A423-D321E2135003}" type="presOf" srcId="{EF17A2DD-505C-4648-86DA-53F2F9461155}" destId="{D352063D-DA1E-4668-9CF2-80406CDA20DE}" srcOrd="0" destOrd="0" presId="urn:microsoft.com/office/officeart/2005/8/layout/process3"/>
    <dgm:cxn modelId="{A826028E-F050-44D5-93A0-048019395D0B}" type="presOf" srcId="{D32486E0-2089-45A6-8F7B-7FDD1AEB8323}" destId="{3C14E3FF-18C7-4C4B-AAE5-26115E824D20}" srcOrd="0" destOrd="0" presId="urn:microsoft.com/office/officeart/2005/8/layout/process3"/>
    <dgm:cxn modelId="{B415C79B-E533-43AB-8A60-E13DBA54FCAA}" type="presOf" srcId="{D32486E0-2089-45A6-8F7B-7FDD1AEB8323}" destId="{70ED94C8-E5DE-40F1-A19A-3B70F9ED5FF8}" srcOrd="1" destOrd="0" presId="urn:microsoft.com/office/officeart/2005/8/layout/process3"/>
    <dgm:cxn modelId="{4E205CA8-659D-476F-8BA0-9E8C922F206C}" type="presOf" srcId="{73C2594F-A520-4195-A3E6-079E8CF0DB68}" destId="{D459EB8F-94DF-4439-B7CE-E99BF5ED8EE4}" srcOrd="1" destOrd="0" presId="urn:microsoft.com/office/officeart/2005/8/layout/process3"/>
    <dgm:cxn modelId="{60F17CD3-7CE0-4BB5-B788-A47C84462E14}" type="presOf" srcId="{78BD6074-64A8-4474-8CD3-45D59A526E1D}" destId="{77A31299-AA51-4622-9C9F-7BD6507E9C5C}" srcOrd="0" destOrd="0" presId="urn:microsoft.com/office/officeart/2005/8/layout/process3"/>
    <dgm:cxn modelId="{B9E874E9-A48C-4261-893E-740BAF395B9C}" type="presOf" srcId="{EF17A2DD-505C-4648-86DA-53F2F9461155}" destId="{DD163FE3-A7DF-44FF-A811-F1C4471C68D5}" srcOrd="1" destOrd="0" presId="urn:microsoft.com/office/officeart/2005/8/layout/process3"/>
    <dgm:cxn modelId="{7042FEF6-2EE3-4E85-BBE5-BA8E230ADE5F}" type="presOf" srcId="{79EEA05A-DA2E-4085-8A2F-9E3C033DEFD0}" destId="{9CBCF490-ABC4-4F62-BC47-FDD7EE4D00ED}" srcOrd="1" destOrd="0" presId="urn:microsoft.com/office/officeart/2005/8/layout/process3"/>
    <dgm:cxn modelId="{400749F9-8EB1-49F9-A1B0-9F177B333D77}" type="presOf" srcId="{CE11DCA0-E206-4D96-9FCE-5704B2387F8E}" destId="{5FCE92ED-B63C-4542-AD46-C908F235F921}" srcOrd="0" destOrd="0" presId="urn:microsoft.com/office/officeart/2005/8/layout/process3"/>
    <dgm:cxn modelId="{635EB6FF-DFCD-40A4-97A0-98C5317E4269}" type="presOf" srcId="{A33FC990-3097-41DC-9B0E-2116F1B9A9F2}" destId="{565D3FE3-B1C9-4410-83F0-B90C53C99C62}" srcOrd="1" destOrd="0" presId="urn:microsoft.com/office/officeart/2005/8/layout/process3"/>
    <dgm:cxn modelId="{1F759B29-22BF-496C-97E3-79E460E1FBD3}" type="presParOf" srcId="{5FCE92ED-B63C-4542-AD46-C908F235F921}" destId="{54B0A215-116B-4979-9DF3-38576ED7482C}" srcOrd="0" destOrd="0" presId="urn:microsoft.com/office/officeart/2005/8/layout/process3"/>
    <dgm:cxn modelId="{ECE46A95-710F-4F42-9B02-D3072BD80F32}" type="presParOf" srcId="{54B0A215-116B-4979-9DF3-38576ED7482C}" destId="{F4CF8CA0-29C9-4223-B301-A865D272F413}" srcOrd="0" destOrd="0" presId="urn:microsoft.com/office/officeart/2005/8/layout/process3"/>
    <dgm:cxn modelId="{E96989D5-AC4D-4A91-8E85-F0390D10E775}" type="presParOf" srcId="{54B0A215-116B-4979-9DF3-38576ED7482C}" destId="{D459EB8F-94DF-4439-B7CE-E99BF5ED8EE4}" srcOrd="1" destOrd="0" presId="urn:microsoft.com/office/officeart/2005/8/layout/process3"/>
    <dgm:cxn modelId="{5A86AE03-8A48-4E4F-8646-AD847638EB72}" type="presParOf" srcId="{54B0A215-116B-4979-9DF3-38576ED7482C}" destId="{B5B2B823-E5B7-4015-B154-DD5C70998DC7}" srcOrd="2" destOrd="0" presId="urn:microsoft.com/office/officeart/2005/8/layout/process3"/>
    <dgm:cxn modelId="{F23BBDF9-79C6-4C33-AF9D-15637EDEC039}" type="presParOf" srcId="{5FCE92ED-B63C-4542-AD46-C908F235F921}" destId="{D352063D-DA1E-4668-9CF2-80406CDA20DE}" srcOrd="1" destOrd="0" presId="urn:microsoft.com/office/officeart/2005/8/layout/process3"/>
    <dgm:cxn modelId="{C2FEEB1F-8848-42F7-BB07-D6C65E41E37F}" type="presParOf" srcId="{D352063D-DA1E-4668-9CF2-80406CDA20DE}" destId="{DD163FE3-A7DF-44FF-A811-F1C4471C68D5}" srcOrd="0" destOrd="0" presId="urn:microsoft.com/office/officeart/2005/8/layout/process3"/>
    <dgm:cxn modelId="{3B408BA0-6D31-4E30-BBE0-1CA5660182DF}" type="presParOf" srcId="{5FCE92ED-B63C-4542-AD46-C908F235F921}" destId="{6871CF8B-CFB2-453E-94CA-16D671D9534B}" srcOrd="2" destOrd="0" presId="urn:microsoft.com/office/officeart/2005/8/layout/process3"/>
    <dgm:cxn modelId="{B0B21ABE-CCC0-4E53-9296-F32818ACFBC2}" type="presParOf" srcId="{6871CF8B-CFB2-453E-94CA-16D671D9534B}" destId="{747D7937-D8C1-4BD5-BA7C-55F71AA44017}" srcOrd="0" destOrd="0" presId="urn:microsoft.com/office/officeart/2005/8/layout/process3"/>
    <dgm:cxn modelId="{06D287D7-7BDF-486C-B813-7AB2C0A32F51}" type="presParOf" srcId="{6871CF8B-CFB2-453E-94CA-16D671D9534B}" destId="{369F2229-6785-487E-8A46-56A491C84A42}" srcOrd="1" destOrd="0" presId="urn:microsoft.com/office/officeart/2005/8/layout/process3"/>
    <dgm:cxn modelId="{CEF2CCB7-EF99-411B-9EAB-6F5663FF20B0}" type="presParOf" srcId="{6871CF8B-CFB2-453E-94CA-16D671D9534B}" destId="{40576FDB-F962-4CD2-9A05-EE63BEB8069D}" srcOrd="2" destOrd="0" presId="urn:microsoft.com/office/officeart/2005/8/layout/process3"/>
    <dgm:cxn modelId="{BB5BBB20-272F-49B5-A47D-B018612BC153}" type="presParOf" srcId="{5FCE92ED-B63C-4542-AD46-C908F235F921}" destId="{BBF7DF6A-E8C4-4BC0-9BC7-B8EC0BE4CA7A}" srcOrd="3" destOrd="0" presId="urn:microsoft.com/office/officeart/2005/8/layout/process3"/>
    <dgm:cxn modelId="{0BFB2BCE-51B7-4E36-9E75-FEC36554EC70}" type="presParOf" srcId="{BBF7DF6A-E8C4-4BC0-9BC7-B8EC0BE4CA7A}" destId="{9CBCF490-ABC4-4F62-BC47-FDD7EE4D00ED}" srcOrd="0" destOrd="0" presId="urn:microsoft.com/office/officeart/2005/8/layout/process3"/>
    <dgm:cxn modelId="{743F12D3-A085-478C-AC20-48BD92FFF5F3}" type="presParOf" srcId="{5FCE92ED-B63C-4542-AD46-C908F235F921}" destId="{938155DC-44F4-48E5-83E0-B2329220B5A1}" srcOrd="4" destOrd="0" presId="urn:microsoft.com/office/officeart/2005/8/layout/process3"/>
    <dgm:cxn modelId="{D31C9B39-BE31-40DB-97BF-2BC698C9859B}" type="presParOf" srcId="{938155DC-44F4-48E5-83E0-B2329220B5A1}" destId="{3C14E3FF-18C7-4C4B-AAE5-26115E824D20}" srcOrd="0" destOrd="0" presId="urn:microsoft.com/office/officeart/2005/8/layout/process3"/>
    <dgm:cxn modelId="{19AE3FD0-6DB9-47E0-B15C-C66EA37F05EE}" type="presParOf" srcId="{938155DC-44F4-48E5-83E0-B2329220B5A1}" destId="{70ED94C8-E5DE-40F1-A19A-3B70F9ED5FF8}" srcOrd="1" destOrd="0" presId="urn:microsoft.com/office/officeart/2005/8/layout/process3"/>
    <dgm:cxn modelId="{5CC63A41-6815-4010-A220-9225474A0CAD}" type="presParOf" srcId="{938155DC-44F4-48E5-83E0-B2329220B5A1}" destId="{885E5F4F-80DB-423A-A58F-D7BBCCC06E22}" srcOrd="2" destOrd="0" presId="urn:microsoft.com/office/officeart/2005/8/layout/process3"/>
    <dgm:cxn modelId="{1F595F21-76CA-42CE-A665-F9A1829E777E}" type="presParOf" srcId="{5FCE92ED-B63C-4542-AD46-C908F235F921}" destId="{77A31299-AA51-4622-9C9F-7BD6507E9C5C}" srcOrd="5" destOrd="0" presId="urn:microsoft.com/office/officeart/2005/8/layout/process3"/>
    <dgm:cxn modelId="{EDA55F1D-2F90-4DB2-AD17-6F93B0B1DD38}" type="presParOf" srcId="{77A31299-AA51-4622-9C9F-7BD6507E9C5C}" destId="{4074A62C-F846-4570-8171-E5940F80A54F}" srcOrd="0" destOrd="0" presId="urn:microsoft.com/office/officeart/2005/8/layout/process3"/>
    <dgm:cxn modelId="{BFEF8F8A-92DB-4C23-9261-2527B6C124AA}" type="presParOf" srcId="{5FCE92ED-B63C-4542-AD46-C908F235F921}" destId="{0B273692-0238-492B-AAD6-BDE9EDCEAE88}" srcOrd="6" destOrd="0" presId="urn:microsoft.com/office/officeart/2005/8/layout/process3"/>
    <dgm:cxn modelId="{D601988E-D578-4FD8-9A65-57BC414A4CE2}" type="presParOf" srcId="{0B273692-0238-492B-AAD6-BDE9EDCEAE88}" destId="{49A7ADF7-367B-4596-A1E0-579A0EE0B5B2}" srcOrd="0" destOrd="0" presId="urn:microsoft.com/office/officeart/2005/8/layout/process3"/>
    <dgm:cxn modelId="{4FB4BA2A-98D4-45BE-8218-A12ACDFA16E8}" type="presParOf" srcId="{0B273692-0238-492B-AAD6-BDE9EDCEAE88}" destId="{565D3FE3-B1C9-4410-83F0-B90C53C99C62}" srcOrd="1" destOrd="0" presId="urn:microsoft.com/office/officeart/2005/8/layout/process3"/>
    <dgm:cxn modelId="{2055586A-D5D2-465B-832B-BE08ECA5E6EC}" type="presParOf" srcId="{0B273692-0238-492B-AAD6-BDE9EDCEAE88}" destId="{8011633F-0173-4832-8D7B-343D5911A21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98A46B-4EC2-49D4-8855-264047A21A6F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E303C0F-A6DA-49C2-84B5-3E36B1FBCD84}">
      <dgm:prSet/>
      <dgm:spPr/>
      <dgm:t>
        <a:bodyPr/>
        <a:lstStyle/>
        <a:p>
          <a:r>
            <a:rPr lang="en-IN" dirty="0"/>
            <a:t>Visual Relationship</a:t>
          </a:r>
        </a:p>
      </dgm:t>
    </dgm:pt>
    <dgm:pt modelId="{83D30F37-B09B-4825-89E5-57A0C13DA3A7}" type="parTrans" cxnId="{34C02D74-BFEF-4D78-AD72-C9A89ED60646}">
      <dgm:prSet/>
      <dgm:spPr/>
      <dgm:t>
        <a:bodyPr/>
        <a:lstStyle/>
        <a:p>
          <a:endParaRPr lang="en-IN"/>
        </a:p>
      </dgm:t>
    </dgm:pt>
    <dgm:pt modelId="{2A2CBE49-CB28-473F-9FA0-4DE4D8EDE95E}" type="sibTrans" cxnId="{34C02D74-BFEF-4D78-AD72-C9A89ED60646}">
      <dgm:prSet/>
      <dgm:spPr/>
      <dgm:t>
        <a:bodyPr/>
        <a:lstStyle/>
        <a:p>
          <a:endParaRPr lang="en-IN"/>
        </a:p>
      </dgm:t>
    </dgm:pt>
    <dgm:pt modelId="{0992E617-AB6B-43EB-8D80-38E7B0087AE3}">
      <dgm:prSet/>
      <dgm:spPr/>
      <dgm:t>
        <a:bodyPr/>
        <a:lstStyle/>
        <a:p>
          <a:r>
            <a:rPr lang="en-IN" dirty="0"/>
            <a:t>Visual Relationship</a:t>
          </a:r>
        </a:p>
      </dgm:t>
    </dgm:pt>
    <dgm:pt modelId="{1AADC693-0884-4AF6-B79E-2D18341C7F26}" type="parTrans" cxnId="{405CD190-505F-4CC9-8BBF-0CC40249FBFB}">
      <dgm:prSet/>
      <dgm:spPr/>
      <dgm:t>
        <a:bodyPr/>
        <a:lstStyle/>
        <a:p>
          <a:endParaRPr lang="en-IN"/>
        </a:p>
      </dgm:t>
    </dgm:pt>
    <dgm:pt modelId="{EAF481CA-2571-43A8-A581-3AC12120DEF7}" type="sibTrans" cxnId="{405CD190-505F-4CC9-8BBF-0CC40249FBFB}">
      <dgm:prSet/>
      <dgm:spPr/>
      <dgm:t>
        <a:bodyPr/>
        <a:lstStyle/>
        <a:p>
          <a:endParaRPr lang="en-IN"/>
        </a:p>
      </dgm:t>
    </dgm:pt>
    <dgm:pt modelId="{69E5F99C-E05B-422B-849D-DAB14CB05B8E}">
      <dgm:prSet/>
      <dgm:spPr/>
      <dgm:t>
        <a:bodyPr/>
        <a:lstStyle/>
        <a:p>
          <a:r>
            <a:rPr lang="en-IN" dirty="0"/>
            <a:t>Highlight</a:t>
          </a:r>
        </a:p>
      </dgm:t>
    </dgm:pt>
    <dgm:pt modelId="{AA4C1A47-9439-4800-8C85-01A473781496}" type="parTrans" cxnId="{C9D83D5C-5101-4CFF-86AE-B7F1D61BA3D3}">
      <dgm:prSet/>
      <dgm:spPr/>
      <dgm:t>
        <a:bodyPr/>
        <a:lstStyle/>
        <a:p>
          <a:endParaRPr lang="en-IN"/>
        </a:p>
      </dgm:t>
    </dgm:pt>
    <dgm:pt modelId="{BCB9E593-1055-4567-A3BE-C5C6E5B9DA0B}" type="sibTrans" cxnId="{C9D83D5C-5101-4CFF-86AE-B7F1D61BA3D3}">
      <dgm:prSet/>
      <dgm:spPr/>
      <dgm:t>
        <a:bodyPr/>
        <a:lstStyle/>
        <a:p>
          <a:endParaRPr lang="en-IN"/>
        </a:p>
      </dgm:t>
    </dgm:pt>
    <dgm:pt modelId="{6CE87B2D-A875-4BF1-938F-69109DF0AAF8}">
      <dgm:prSet/>
      <dgm:spPr/>
      <dgm:t>
        <a:bodyPr/>
        <a:lstStyle/>
        <a:p>
          <a:r>
            <a:rPr lang="en-IN"/>
            <a:t>None</a:t>
          </a:r>
          <a:endParaRPr lang="en-IN" dirty="0"/>
        </a:p>
      </dgm:t>
    </dgm:pt>
    <dgm:pt modelId="{8DC97DB1-7A86-4A73-98A1-75BE762B14FB}" type="parTrans" cxnId="{18E48625-815B-43C9-9810-2579D536F988}">
      <dgm:prSet/>
      <dgm:spPr/>
      <dgm:t>
        <a:bodyPr/>
        <a:lstStyle/>
        <a:p>
          <a:endParaRPr lang="en-IN"/>
        </a:p>
      </dgm:t>
    </dgm:pt>
    <dgm:pt modelId="{CF3E845D-0FFC-49EE-8CB6-9A7CC9923190}" type="sibTrans" cxnId="{18E48625-815B-43C9-9810-2579D536F988}">
      <dgm:prSet/>
      <dgm:spPr/>
      <dgm:t>
        <a:bodyPr/>
        <a:lstStyle/>
        <a:p>
          <a:endParaRPr lang="en-IN"/>
        </a:p>
      </dgm:t>
    </dgm:pt>
    <dgm:pt modelId="{25278EB5-0D8D-476B-9E33-1A7882B3E0C0}">
      <dgm:prSet/>
      <dgm:spPr/>
      <dgm:t>
        <a:bodyPr/>
        <a:lstStyle/>
        <a:p>
          <a:r>
            <a:rPr lang="en-IN"/>
            <a:t>Filter</a:t>
          </a:r>
          <a:endParaRPr lang="en-IN" dirty="0"/>
        </a:p>
      </dgm:t>
    </dgm:pt>
    <dgm:pt modelId="{FC7EEE07-AAED-496B-8EF5-732D9E0B5463}" type="parTrans" cxnId="{664B9CA1-7F9F-4CBD-8B4E-908115F62DA6}">
      <dgm:prSet/>
      <dgm:spPr/>
      <dgm:t>
        <a:bodyPr/>
        <a:lstStyle/>
        <a:p>
          <a:endParaRPr lang="en-IN"/>
        </a:p>
      </dgm:t>
    </dgm:pt>
    <dgm:pt modelId="{65A72A6D-7AE4-4A75-AA6C-5DD81E6FF92D}" type="sibTrans" cxnId="{664B9CA1-7F9F-4CBD-8B4E-908115F62DA6}">
      <dgm:prSet/>
      <dgm:spPr/>
      <dgm:t>
        <a:bodyPr/>
        <a:lstStyle/>
        <a:p>
          <a:endParaRPr lang="en-IN"/>
        </a:p>
      </dgm:t>
    </dgm:pt>
    <dgm:pt modelId="{E0F694BE-DBB4-43C4-8DF5-7AA9E99D1334}" type="pres">
      <dgm:prSet presAssocID="{DA98A46B-4EC2-49D4-8855-264047A21A6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56D29AF-4D90-4B38-8227-F5DFC81737CB}" type="pres">
      <dgm:prSet presAssocID="{9E303C0F-A6DA-49C2-84B5-3E36B1FBCD84}" presName="centerShape" presStyleLbl="node0" presStyleIdx="0" presStyleCnt="1"/>
      <dgm:spPr/>
    </dgm:pt>
    <dgm:pt modelId="{22C973D2-88E5-4827-8315-CB3AFA98739A}" type="pres">
      <dgm:prSet presAssocID="{25278EB5-0D8D-476B-9E33-1A7882B3E0C0}" presName="node" presStyleLbl="node1" presStyleIdx="0" presStyleCnt="4">
        <dgm:presLayoutVars>
          <dgm:bulletEnabled val="1"/>
        </dgm:presLayoutVars>
      </dgm:prSet>
      <dgm:spPr/>
    </dgm:pt>
    <dgm:pt modelId="{E9555F0F-71DF-40D1-9072-5ECFAC7C7217}" type="pres">
      <dgm:prSet presAssocID="{25278EB5-0D8D-476B-9E33-1A7882B3E0C0}" presName="dummy" presStyleCnt="0"/>
      <dgm:spPr/>
    </dgm:pt>
    <dgm:pt modelId="{91DAE8DD-B640-4A29-949E-CAD500D829CA}" type="pres">
      <dgm:prSet presAssocID="{65A72A6D-7AE4-4A75-AA6C-5DD81E6FF92D}" presName="sibTrans" presStyleLbl="sibTrans2D1" presStyleIdx="0" presStyleCnt="4"/>
      <dgm:spPr/>
    </dgm:pt>
    <dgm:pt modelId="{7654D857-32F8-45B2-A1CF-5A565237FF02}" type="pres">
      <dgm:prSet presAssocID="{6CE87B2D-A875-4BF1-938F-69109DF0AAF8}" presName="node" presStyleLbl="node1" presStyleIdx="1" presStyleCnt="4">
        <dgm:presLayoutVars>
          <dgm:bulletEnabled val="1"/>
        </dgm:presLayoutVars>
      </dgm:prSet>
      <dgm:spPr/>
    </dgm:pt>
    <dgm:pt modelId="{36A4823C-A57B-447B-A8B3-4BDBFA7BDC8A}" type="pres">
      <dgm:prSet presAssocID="{6CE87B2D-A875-4BF1-938F-69109DF0AAF8}" presName="dummy" presStyleCnt="0"/>
      <dgm:spPr/>
    </dgm:pt>
    <dgm:pt modelId="{58FEE715-059D-48BA-B94E-4E5D2317F379}" type="pres">
      <dgm:prSet presAssocID="{CF3E845D-0FFC-49EE-8CB6-9A7CC9923190}" presName="sibTrans" presStyleLbl="sibTrans2D1" presStyleIdx="1" presStyleCnt="4"/>
      <dgm:spPr/>
    </dgm:pt>
    <dgm:pt modelId="{6BBC6AF1-49D2-4C74-98F4-46F27F527E18}" type="pres">
      <dgm:prSet presAssocID="{0992E617-AB6B-43EB-8D80-38E7B0087AE3}" presName="node" presStyleLbl="node1" presStyleIdx="2" presStyleCnt="4">
        <dgm:presLayoutVars>
          <dgm:bulletEnabled val="1"/>
        </dgm:presLayoutVars>
      </dgm:prSet>
      <dgm:spPr/>
    </dgm:pt>
    <dgm:pt modelId="{722BFBF4-F2CA-4412-9FD3-129D889978CE}" type="pres">
      <dgm:prSet presAssocID="{0992E617-AB6B-43EB-8D80-38E7B0087AE3}" presName="dummy" presStyleCnt="0"/>
      <dgm:spPr/>
    </dgm:pt>
    <dgm:pt modelId="{35CAE675-19D7-4472-B2A8-CFD451BFF5AD}" type="pres">
      <dgm:prSet presAssocID="{EAF481CA-2571-43A8-A581-3AC12120DEF7}" presName="sibTrans" presStyleLbl="sibTrans2D1" presStyleIdx="2" presStyleCnt="4"/>
      <dgm:spPr/>
    </dgm:pt>
    <dgm:pt modelId="{19122C2B-A87C-4B97-8070-71F9ED1962E5}" type="pres">
      <dgm:prSet presAssocID="{69E5F99C-E05B-422B-849D-DAB14CB05B8E}" presName="node" presStyleLbl="node1" presStyleIdx="3" presStyleCnt="4">
        <dgm:presLayoutVars>
          <dgm:bulletEnabled val="1"/>
        </dgm:presLayoutVars>
      </dgm:prSet>
      <dgm:spPr/>
    </dgm:pt>
    <dgm:pt modelId="{8A42EF02-BB7C-4F33-9760-22AD9EEF0278}" type="pres">
      <dgm:prSet presAssocID="{69E5F99C-E05B-422B-849D-DAB14CB05B8E}" presName="dummy" presStyleCnt="0"/>
      <dgm:spPr/>
    </dgm:pt>
    <dgm:pt modelId="{5E66ACC5-E6D4-4ECD-AC79-04FB95BB550A}" type="pres">
      <dgm:prSet presAssocID="{BCB9E593-1055-4567-A3BE-C5C6E5B9DA0B}" presName="sibTrans" presStyleLbl="sibTrans2D1" presStyleIdx="3" presStyleCnt="4"/>
      <dgm:spPr/>
    </dgm:pt>
  </dgm:ptLst>
  <dgm:cxnLst>
    <dgm:cxn modelId="{09D34C17-9DF1-442A-880E-B1AE4BF4B18A}" type="presOf" srcId="{CF3E845D-0FFC-49EE-8CB6-9A7CC9923190}" destId="{58FEE715-059D-48BA-B94E-4E5D2317F379}" srcOrd="0" destOrd="0" presId="urn:microsoft.com/office/officeart/2005/8/layout/radial6"/>
    <dgm:cxn modelId="{18E48625-815B-43C9-9810-2579D536F988}" srcId="{9E303C0F-A6DA-49C2-84B5-3E36B1FBCD84}" destId="{6CE87B2D-A875-4BF1-938F-69109DF0AAF8}" srcOrd="1" destOrd="0" parTransId="{8DC97DB1-7A86-4A73-98A1-75BE762B14FB}" sibTransId="{CF3E845D-0FFC-49EE-8CB6-9A7CC9923190}"/>
    <dgm:cxn modelId="{20DDE238-5701-4242-93C5-E61407D25423}" type="presOf" srcId="{69E5F99C-E05B-422B-849D-DAB14CB05B8E}" destId="{19122C2B-A87C-4B97-8070-71F9ED1962E5}" srcOrd="0" destOrd="0" presId="urn:microsoft.com/office/officeart/2005/8/layout/radial6"/>
    <dgm:cxn modelId="{C9D83D5C-5101-4CFF-86AE-B7F1D61BA3D3}" srcId="{9E303C0F-A6DA-49C2-84B5-3E36B1FBCD84}" destId="{69E5F99C-E05B-422B-849D-DAB14CB05B8E}" srcOrd="3" destOrd="0" parTransId="{AA4C1A47-9439-4800-8C85-01A473781496}" sibTransId="{BCB9E593-1055-4567-A3BE-C5C6E5B9DA0B}"/>
    <dgm:cxn modelId="{05E5B341-7CC9-4E13-8E14-66586B738097}" type="presOf" srcId="{6CE87B2D-A875-4BF1-938F-69109DF0AAF8}" destId="{7654D857-32F8-45B2-A1CF-5A565237FF02}" srcOrd="0" destOrd="0" presId="urn:microsoft.com/office/officeart/2005/8/layout/radial6"/>
    <dgm:cxn modelId="{34C02D74-BFEF-4D78-AD72-C9A89ED60646}" srcId="{DA98A46B-4EC2-49D4-8855-264047A21A6F}" destId="{9E303C0F-A6DA-49C2-84B5-3E36B1FBCD84}" srcOrd="0" destOrd="0" parTransId="{83D30F37-B09B-4825-89E5-57A0C13DA3A7}" sibTransId="{2A2CBE49-CB28-473F-9FA0-4DE4D8EDE95E}"/>
    <dgm:cxn modelId="{ACAE3784-B903-4D82-A062-8844AFC9CF26}" type="presOf" srcId="{BCB9E593-1055-4567-A3BE-C5C6E5B9DA0B}" destId="{5E66ACC5-E6D4-4ECD-AC79-04FB95BB550A}" srcOrd="0" destOrd="0" presId="urn:microsoft.com/office/officeart/2005/8/layout/radial6"/>
    <dgm:cxn modelId="{38EFC488-60FE-4BCC-8997-81AEFC9C399E}" type="presOf" srcId="{65A72A6D-7AE4-4A75-AA6C-5DD81E6FF92D}" destId="{91DAE8DD-B640-4A29-949E-CAD500D829CA}" srcOrd="0" destOrd="0" presId="urn:microsoft.com/office/officeart/2005/8/layout/radial6"/>
    <dgm:cxn modelId="{011ADC8B-995A-4896-937F-69A18E2162B0}" type="presOf" srcId="{EAF481CA-2571-43A8-A581-3AC12120DEF7}" destId="{35CAE675-19D7-4472-B2A8-CFD451BFF5AD}" srcOrd="0" destOrd="0" presId="urn:microsoft.com/office/officeart/2005/8/layout/radial6"/>
    <dgm:cxn modelId="{405CD190-505F-4CC9-8BBF-0CC40249FBFB}" srcId="{9E303C0F-A6DA-49C2-84B5-3E36B1FBCD84}" destId="{0992E617-AB6B-43EB-8D80-38E7B0087AE3}" srcOrd="2" destOrd="0" parTransId="{1AADC693-0884-4AF6-B79E-2D18341C7F26}" sibTransId="{EAF481CA-2571-43A8-A581-3AC12120DEF7}"/>
    <dgm:cxn modelId="{AD357D92-3540-42E9-B722-00F839AFE439}" type="presOf" srcId="{0992E617-AB6B-43EB-8D80-38E7B0087AE3}" destId="{6BBC6AF1-49D2-4C74-98F4-46F27F527E18}" srcOrd="0" destOrd="0" presId="urn:microsoft.com/office/officeart/2005/8/layout/radial6"/>
    <dgm:cxn modelId="{A658F99D-1EAA-4588-9D1D-B8942A6B63AD}" type="presOf" srcId="{25278EB5-0D8D-476B-9E33-1A7882B3E0C0}" destId="{22C973D2-88E5-4827-8315-CB3AFA98739A}" srcOrd="0" destOrd="0" presId="urn:microsoft.com/office/officeart/2005/8/layout/radial6"/>
    <dgm:cxn modelId="{664B9CA1-7F9F-4CBD-8B4E-908115F62DA6}" srcId="{9E303C0F-A6DA-49C2-84B5-3E36B1FBCD84}" destId="{25278EB5-0D8D-476B-9E33-1A7882B3E0C0}" srcOrd="0" destOrd="0" parTransId="{FC7EEE07-AAED-496B-8EF5-732D9E0B5463}" sibTransId="{65A72A6D-7AE4-4A75-AA6C-5DD81E6FF92D}"/>
    <dgm:cxn modelId="{A59A3EEA-5832-4E9B-BA1E-0DA379B15415}" type="presOf" srcId="{9E303C0F-A6DA-49C2-84B5-3E36B1FBCD84}" destId="{256D29AF-4D90-4B38-8227-F5DFC81737CB}" srcOrd="0" destOrd="0" presId="urn:microsoft.com/office/officeart/2005/8/layout/radial6"/>
    <dgm:cxn modelId="{5CD13AED-A632-4BF5-B8B8-0506D8FCE17A}" type="presOf" srcId="{DA98A46B-4EC2-49D4-8855-264047A21A6F}" destId="{E0F694BE-DBB4-43C4-8DF5-7AA9E99D1334}" srcOrd="0" destOrd="0" presId="urn:microsoft.com/office/officeart/2005/8/layout/radial6"/>
    <dgm:cxn modelId="{03AF0FBE-9406-4906-89E3-82CA25D86DF9}" type="presParOf" srcId="{E0F694BE-DBB4-43C4-8DF5-7AA9E99D1334}" destId="{256D29AF-4D90-4B38-8227-F5DFC81737CB}" srcOrd="0" destOrd="0" presId="urn:microsoft.com/office/officeart/2005/8/layout/radial6"/>
    <dgm:cxn modelId="{9BC08EA8-9271-474C-95EA-EE673A507C54}" type="presParOf" srcId="{E0F694BE-DBB4-43C4-8DF5-7AA9E99D1334}" destId="{22C973D2-88E5-4827-8315-CB3AFA98739A}" srcOrd="1" destOrd="0" presId="urn:microsoft.com/office/officeart/2005/8/layout/radial6"/>
    <dgm:cxn modelId="{6D9C5589-ED09-4C92-A2B9-13A2DEAE3F18}" type="presParOf" srcId="{E0F694BE-DBB4-43C4-8DF5-7AA9E99D1334}" destId="{E9555F0F-71DF-40D1-9072-5ECFAC7C7217}" srcOrd="2" destOrd="0" presId="urn:microsoft.com/office/officeart/2005/8/layout/radial6"/>
    <dgm:cxn modelId="{1CE7F615-83A9-47ED-8E8F-F66904AED25D}" type="presParOf" srcId="{E0F694BE-DBB4-43C4-8DF5-7AA9E99D1334}" destId="{91DAE8DD-B640-4A29-949E-CAD500D829CA}" srcOrd="3" destOrd="0" presId="urn:microsoft.com/office/officeart/2005/8/layout/radial6"/>
    <dgm:cxn modelId="{AE4B4C63-30EC-472A-8657-A5093969676D}" type="presParOf" srcId="{E0F694BE-DBB4-43C4-8DF5-7AA9E99D1334}" destId="{7654D857-32F8-45B2-A1CF-5A565237FF02}" srcOrd="4" destOrd="0" presId="urn:microsoft.com/office/officeart/2005/8/layout/radial6"/>
    <dgm:cxn modelId="{4B7F02BE-7DED-4913-84C9-FCFA578FC273}" type="presParOf" srcId="{E0F694BE-DBB4-43C4-8DF5-7AA9E99D1334}" destId="{36A4823C-A57B-447B-A8B3-4BDBFA7BDC8A}" srcOrd="5" destOrd="0" presId="urn:microsoft.com/office/officeart/2005/8/layout/radial6"/>
    <dgm:cxn modelId="{6DB24816-AECD-42DC-8C9F-8C154C8284E1}" type="presParOf" srcId="{E0F694BE-DBB4-43C4-8DF5-7AA9E99D1334}" destId="{58FEE715-059D-48BA-B94E-4E5D2317F379}" srcOrd="6" destOrd="0" presId="urn:microsoft.com/office/officeart/2005/8/layout/radial6"/>
    <dgm:cxn modelId="{7B8DFE6A-2B1B-4C19-BA99-317E2256EFF4}" type="presParOf" srcId="{E0F694BE-DBB4-43C4-8DF5-7AA9E99D1334}" destId="{6BBC6AF1-49D2-4C74-98F4-46F27F527E18}" srcOrd="7" destOrd="0" presId="urn:microsoft.com/office/officeart/2005/8/layout/radial6"/>
    <dgm:cxn modelId="{EE3C19F9-89DF-4513-B5B5-1B31D2C782A7}" type="presParOf" srcId="{E0F694BE-DBB4-43C4-8DF5-7AA9E99D1334}" destId="{722BFBF4-F2CA-4412-9FD3-129D889978CE}" srcOrd="8" destOrd="0" presId="urn:microsoft.com/office/officeart/2005/8/layout/radial6"/>
    <dgm:cxn modelId="{1FD55618-8D22-4F61-B318-7C680916A280}" type="presParOf" srcId="{E0F694BE-DBB4-43C4-8DF5-7AA9E99D1334}" destId="{35CAE675-19D7-4472-B2A8-CFD451BFF5AD}" srcOrd="9" destOrd="0" presId="urn:microsoft.com/office/officeart/2005/8/layout/radial6"/>
    <dgm:cxn modelId="{5A1FC5B1-914A-41F2-8559-94082217EA30}" type="presParOf" srcId="{E0F694BE-DBB4-43C4-8DF5-7AA9E99D1334}" destId="{19122C2B-A87C-4B97-8070-71F9ED1962E5}" srcOrd="10" destOrd="0" presId="urn:microsoft.com/office/officeart/2005/8/layout/radial6"/>
    <dgm:cxn modelId="{C0514B56-2181-407D-8F86-3EB212BD05D2}" type="presParOf" srcId="{E0F694BE-DBB4-43C4-8DF5-7AA9E99D1334}" destId="{8A42EF02-BB7C-4F33-9760-22AD9EEF0278}" srcOrd="11" destOrd="0" presId="urn:microsoft.com/office/officeart/2005/8/layout/radial6"/>
    <dgm:cxn modelId="{AFF5FFAA-A73B-4808-98E9-EBC19BD8A02F}" type="presParOf" srcId="{E0F694BE-DBB4-43C4-8DF5-7AA9E99D1334}" destId="{5E66ACC5-E6D4-4ECD-AC79-04FB95BB550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201DCE9-EBAA-453C-AA05-43F5929B2F05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2C593B5-D5B0-470F-AAE3-A2B780BF9E8A}">
      <dgm:prSet/>
      <dgm:spPr/>
      <dgm:t>
        <a:bodyPr/>
        <a:lstStyle/>
        <a:p>
          <a:r>
            <a:rPr lang="en-IN" dirty="0"/>
            <a:t>Send</a:t>
          </a:r>
        </a:p>
      </dgm:t>
    </dgm:pt>
    <dgm:pt modelId="{5085121F-0A82-4EB2-85E6-1E649C1F0F5A}" type="parTrans" cxnId="{8E1A94C0-76D1-4BD5-9A51-241D07FB39D7}">
      <dgm:prSet/>
      <dgm:spPr/>
      <dgm:t>
        <a:bodyPr/>
        <a:lstStyle/>
        <a:p>
          <a:endParaRPr lang="en-IN"/>
        </a:p>
      </dgm:t>
    </dgm:pt>
    <dgm:pt modelId="{1CC465D9-5975-4AAE-A545-C34C618E3243}" type="sibTrans" cxnId="{8E1A94C0-76D1-4BD5-9A51-241D07FB39D7}">
      <dgm:prSet/>
      <dgm:spPr/>
      <dgm:t>
        <a:bodyPr/>
        <a:lstStyle/>
        <a:p>
          <a:endParaRPr lang="en-IN"/>
        </a:p>
      </dgm:t>
    </dgm:pt>
    <dgm:pt modelId="{1ABF940B-8C0F-4F88-A300-2B976C2D8820}">
      <dgm:prSet/>
      <dgm:spPr/>
      <dgm:t>
        <a:bodyPr/>
        <a:lstStyle/>
        <a:p>
          <a:r>
            <a:rPr lang="en-IN" dirty="0"/>
            <a:t>Backward</a:t>
          </a:r>
        </a:p>
      </dgm:t>
    </dgm:pt>
    <dgm:pt modelId="{C5CC9052-A519-4A2A-9E3E-329F9B348FE3}" type="parTrans" cxnId="{EFE94825-E055-4828-B56E-E7A28389B7A9}">
      <dgm:prSet/>
      <dgm:spPr/>
      <dgm:t>
        <a:bodyPr/>
        <a:lstStyle/>
        <a:p>
          <a:endParaRPr lang="en-IN"/>
        </a:p>
      </dgm:t>
    </dgm:pt>
    <dgm:pt modelId="{D9973A15-CC32-432B-91D5-04D52F06E90F}" type="sibTrans" cxnId="{EFE94825-E055-4828-B56E-E7A28389B7A9}">
      <dgm:prSet/>
      <dgm:spPr/>
      <dgm:t>
        <a:bodyPr/>
        <a:lstStyle/>
        <a:p>
          <a:endParaRPr lang="en-IN"/>
        </a:p>
      </dgm:t>
    </dgm:pt>
    <dgm:pt modelId="{F6BAE908-5F06-47FF-8D29-FBF0B69D2395}">
      <dgm:prSet/>
      <dgm:spPr/>
      <dgm:t>
        <a:bodyPr/>
        <a:lstStyle/>
        <a:p>
          <a:r>
            <a:rPr lang="en-IN" dirty="0"/>
            <a:t>Right</a:t>
          </a:r>
        </a:p>
      </dgm:t>
    </dgm:pt>
    <dgm:pt modelId="{5CABE1C6-310D-4593-AE11-430BC9090358}" type="parTrans" cxnId="{9E8402A8-EA1E-4A19-8D59-6BEE060BB8CD}">
      <dgm:prSet/>
      <dgm:spPr/>
      <dgm:t>
        <a:bodyPr/>
        <a:lstStyle/>
        <a:p>
          <a:endParaRPr lang="en-IN"/>
        </a:p>
      </dgm:t>
    </dgm:pt>
    <dgm:pt modelId="{8AD37525-9730-46AF-A1F9-806FCE4C147F}" type="sibTrans" cxnId="{9E8402A8-EA1E-4A19-8D59-6BEE060BB8CD}">
      <dgm:prSet/>
      <dgm:spPr/>
      <dgm:t>
        <a:bodyPr/>
        <a:lstStyle/>
        <a:p>
          <a:endParaRPr lang="en-IN"/>
        </a:p>
      </dgm:t>
    </dgm:pt>
    <dgm:pt modelId="{7FCBFE35-0E05-43F8-B357-F6BAEA5036F6}">
      <dgm:prSet/>
      <dgm:spPr/>
      <dgm:t>
        <a:bodyPr/>
        <a:lstStyle/>
        <a:p>
          <a:r>
            <a:rPr lang="en-IN" dirty="0"/>
            <a:t>Middle</a:t>
          </a:r>
        </a:p>
      </dgm:t>
    </dgm:pt>
    <dgm:pt modelId="{74F2CF9E-3F20-4C4C-B9DC-53F8C1F78705}" type="parTrans" cxnId="{BF7DEB0F-1F54-4795-A24C-4FB9714AF0D8}">
      <dgm:prSet/>
      <dgm:spPr/>
      <dgm:t>
        <a:bodyPr/>
        <a:lstStyle/>
        <a:p>
          <a:endParaRPr lang="en-IN"/>
        </a:p>
      </dgm:t>
    </dgm:pt>
    <dgm:pt modelId="{DFB107CC-AE68-4CA3-A731-74841BC6DE90}" type="sibTrans" cxnId="{BF7DEB0F-1F54-4795-A24C-4FB9714AF0D8}">
      <dgm:prSet/>
      <dgm:spPr/>
      <dgm:t>
        <a:bodyPr/>
        <a:lstStyle/>
        <a:p>
          <a:endParaRPr lang="en-IN"/>
        </a:p>
      </dgm:t>
    </dgm:pt>
    <dgm:pt modelId="{E468B8CB-60D8-4D20-BB0F-0AF6E5C82A4F}" type="pres">
      <dgm:prSet presAssocID="{6201DCE9-EBAA-453C-AA05-43F5929B2F05}" presName="Name0" presStyleCnt="0">
        <dgm:presLayoutVars>
          <dgm:dir/>
          <dgm:resizeHandles val="exact"/>
        </dgm:presLayoutVars>
      </dgm:prSet>
      <dgm:spPr/>
    </dgm:pt>
    <dgm:pt modelId="{C28C3556-FD75-4CED-A95A-955DFEE4DE82}" type="pres">
      <dgm:prSet presAssocID="{B2C593B5-D5B0-470F-AAE3-A2B780BF9E8A}" presName="node" presStyleLbl="node1" presStyleIdx="0" presStyleCnt="4">
        <dgm:presLayoutVars>
          <dgm:bulletEnabled val="1"/>
        </dgm:presLayoutVars>
      </dgm:prSet>
      <dgm:spPr/>
    </dgm:pt>
    <dgm:pt modelId="{76B6C76A-16B1-4194-A3FA-03BF4FD36E67}" type="pres">
      <dgm:prSet presAssocID="{1CC465D9-5975-4AAE-A545-C34C618E3243}" presName="sibTrans" presStyleLbl="sibTrans2D1" presStyleIdx="0" presStyleCnt="4"/>
      <dgm:spPr/>
    </dgm:pt>
    <dgm:pt modelId="{806D8392-BAA3-42BE-A49B-703FF4E57C8E}" type="pres">
      <dgm:prSet presAssocID="{1CC465D9-5975-4AAE-A545-C34C618E3243}" presName="connectorText" presStyleLbl="sibTrans2D1" presStyleIdx="0" presStyleCnt="4"/>
      <dgm:spPr/>
    </dgm:pt>
    <dgm:pt modelId="{3B07FF82-F9EB-445A-B4CE-10BC17BC7936}" type="pres">
      <dgm:prSet presAssocID="{1ABF940B-8C0F-4F88-A300-2B976C2D8820}" presName="node" presStyleLbl="node1" presStyleIdx="1" presStyleCnt="4">
        <dgm:presLayoutVars>
          <dgm:bulletEnabled val="1"/>
        </dgm:presLayoutVars>
      </dgm:prSet>
      <dgm:spPr/>
    </dgm:pt>
    <dgm:pt modelId="{A66754EF-F034-4FA3-ADCB-97A839EBC42E}" type="pres">
      <dgm:prSet presAssocID="{D9973A15-CC32-432B-91D5-04D52F06E90F}" presName="sibTrans" presStyleLbl="sibTrans2D1" presStyleIdx="1" presStyleCnt="4"/>
      <dgm:spPr/>
    </dgm:pt>
    <dgm:pt modelId="{A6631BE7-2917-4E04-AAD1-8C67D3B475B7}" type="pres">
      <dgm:prSet presAssocID="{D9973A15-CC32-432B-91D5-04D52F06E90F}" presName="connectorText" presStyleLbl="sibTrans2D1" presStyleIdx="1" presStyleCnt="4"/>
      <dgm:spPr/>
    </dgm:pt>
    <dgm:pt modelId="{00151469-499D-403F-A201-69E64BE8C825}" type="pres">
      <dgm:prSet presAssocID="{F6BAE908-5F06-47FF-8D29-FBF0B69D2395}" presName="node" presStyleLbl="node1" presStyleIdx="2" presStyleCnt="4">
        <dgm:presLayoutVars>
          <dgm:bulletEnabled val="1"/>
        </dgm:presLayoutVars>
      </dgm:prSet>
      <dgm:spPr/>
    </dgm:pt>
    <dgm:pt modelId="{9DF95334-BFD7-4E5E-AC0D-F5DCAA98E3C6}" type="pres">
      <dgm:prSet presAssocID="{8AD37525-9730-46AF-A1F9-806FCE4C147F}" presName="sibTrans" presStyleLbl="sibTrans2D1" presStyleIdx="2" presStyleCnt="4"/>
      <dgm:spPr/>
    </dgm:pt>
    <dgm:pt modelId="{FC8CF423-16AC-4639-9C25-59CD503DDA49}" type="pres">
      <dgm:prSet presAssocID="{8AD37525-9730-46AF-A1F9-806FCE4C147F}" presName="connectorText" presStyleLbl="sibTrans2D1" presStyleIdx="2" presStyleCnt="4"/>
      <dgm:spPr/>
    </dgm:pt>
    <dgm:pt modelId="{FE76D4F4-0A58-42DE-8F25-69B2F139B2CB}" type="pres">
      <dgm:prSet presAssocID="{7FCBFE35-0E05-43F8-B357-F6BAEA5036F6}" presName="node" presStyleLbl="node1" presStyleIdx="3" presStyleCnt="4">
        <dgm:presLayoutVars>
          <dgm:bulletEnabled val="1"/>
        </dgm:presLayoutVars>
      </dgm:prSet>
      <dgm:spPr/>
    </dgm:pt>
    <dgm:pt modelId="{D69E508D-523C-40F2-BF4B-5BC48B656BDF}" type="pres">
      <dgm:prSet presAssocID="{DFB107CC-AE68-4CA3-A731-74841BC6DE90}" presName="sibTrans" presStyleLbl="sibTrans2D1" presStyleIdx="3" presStyleCnt="4"/>
      <dgm:spPr/>
    </dgm:pt>
    <dgm:pt modelId="{E210D753-61A4-4211-B903-D4839A737047}" type="pres">
      <dgm:prSet presAssocID="{DFB107CC-AE68-4CA3-A731-74841BC6DE90}" presName="connectorText" presStyleLbl="sibTrans2D1" presStyleIdx="3" presStyleCnt="4"/>
      <dgm:spPr/>
    </dgm:pt>
  </dgm:ptLst>
  <dgm:cxnLst>
    <dgm:cxn modelId="{DC9B9D08-1400-4DCF-A61E-B51AFF0B51A8}" type="presOf" srcId="{D9973A15-CC32-432B-91D5-04D52F06E90F}" destId="{A6631BE7-2917-4E04-AAD1-8C67D3B475B7}" srcOrd="1" destOrd="0" presId="urn:microsoft.com/office/officeart/2005/8/layout/cycle7"/>
    <dgm:cxn modelId="{13D8670F-C599-413E-B5FB-57282416F1A3}" type="presOf" srcId="{7FCBFE35-0E05-43F8-B357-F6BAEA5036F6}" destId="{FE76D4F4-0A58-42DE-8F25-69B2F139B2CB}" srcOrd="0" destOrd="0" presId="urn:microsoft.com/office/officeart/2005/8/layout/cycle7"/>
    <dgm:cxn modelId="{BF7DEB0F-1F54-4795-A24C-4FB9714AF0D8}" srcId="{6201DCE9-EBAA-453C-AA05-43F5929B2F05}" destId="{7FCBFE35-0E05-43F8-B357-F6BAEA5036F6}" srcOrd="3" destOrd="0" parTransId="{74F2CF9E-3F20-4C4C-B9DC-53F8C1F78705}" sibTransId="{DFB107CC-AE68-4CA3-A731-74841BC6DE90}"/>
    <dgm:cxn modelId="{42D4D31C-2ED9-4D01-A941-F4D7308057DA}" type="presOf" srcId="{8AD37525-9730-46AF-A1F9-806FCE4C147F}" destId="{FC8CF423-16AC-4639-9C25-59CD503DDA49}" srcOrd="1" destOrd="0" presId="urn:microsoft.com/office/officeart/2005/8/layout/cycle7"/>
    <dgm:cxn modelId="{EFE94825-E055-4828-B56E-E7A28389B7A9}" srcId="{6201DCE9-EBAA-453C-AA05-43F5929B2F05}" destId="{1ABF940B-8C0F-4F88-A300-2B976C2D8820}" srcOrd="1" destOrd="0" parTransId="{C5CC9052-A519-4A2A-9E3E-329F9B348FE3}" sibTransId="{D9973A15-CC32-432B-91D5-04D52F06E90F}"/>
    <dgm:cxn modelId="{C788E928-2245-4C0E-A9CD-8FA4283D771E}" type="presOf" srcId="{8AD37525-9730-46AF-A1F9-806FCE4C147F}" destId="{9DF95334-BFD7-4E5E-AC0D-F5DCAA98E3C6}" srcOrd="0" destOrd="0" presId="urn:microsoft.com/office/officeart/2005/8/layout/cycle7"/>
    <dgm:cxn modelId="{71088A3B-268A-4ABB-91D4-575364DAE5BC}" type="presOf" srcId="{D9973A15-CC32-432B-91D5-04D52F06E90F}" destId="{A66754EF-F034-4FA3-ADCB-97A839EBC42E}" srcOrd="0" destOrd="0" presId="urn:microsoft.com/office/officeart/2005/8/layout/cycle7"/>
    <dgm:cxn modelId="{09B88A5B-AE3E-43B6-AF14-804B39BE36BC}" type="presOf" srcId="{1ABF940B-8C0F-4F88-A300-2B976C2D8820}" destId="{3B07FF82-F9EB-445A-B4CE-10BC17BC7936}" srcOrd="0" destOrd="0" presId="urn:microsoft.com/office/officeart/2005/8/layout/cycle7"/>
    <dgm:cxn modelId="{0BD82D80-420A-4D6C-997B-05F5B772E8E1}" type="presOf" srcId="{DFB107CC-AE68-4CA3-A731-74841BC6DE90}" destId="{D69E508D-523C-40F2-BF4B-5BC48B656BDF}" srcOrd="0" destOrd="0" presId="urn:microsoft.com/office/officeart/2005/8/layout/cycle7"/>
    <dgm:cxn modelId="{7E90F19A-99E6-4970-8BAE-3CA7546D851B}" type="presOf" srcId="{1CC465D9-5975-4AAE-A545-C34C618E3243}" destId="{806D8392-BAA3-42BE-A49B-703FF4E57C8E}" srcOrd="1" destOrd="0" presId="urn:microsoft.com/office/officeart/2005/8/layout/cycle7"/>
    <dgm:cxn modelId="{9E8402A8-EA1E-4A19-8D59-6BEE060BB8CD}" srcId="{6201DCE9-EBAA-453C-AA05-43F5929B2F05}" destId="{F6BAE908-5F06-47FF-8D29-FBF0B69D2395}" srcOrd="2" destOrd="0" parTransId="{5CABE1C6-310D-4593-AE11-430BC9090358}" sibTransId="{8AD37525-9730-46AF-A1F9-806FCE4C147F}"/>
    <dgm:cxn modelId="{80F6A8B0-43CB-4829-B7A0-1E9DC2AE2DDB}" type="presOf" srcId="{1CC465D9-5975-4AAE-A545-C34C618E3243}" destId="{76B6C76A-16B1-4194-A3FA-03BF4FD36E67}" srcOrd="0" destOrd="0" presId="urn:microsoft.com/office/officeart/2005/8/layout/cycle7"/>
    <dgm:cxn modelId="{04939BB1-665F-4982-800E-A64F109AB71E}" type="presOf" srcId="{6201DCE9-EBAA-453C-AA05-43F5929B2F05}" destId="{E468B8CB-60D8-4D20-BB0F-0AF6E5C82A4F}" srcOrd="0" destOrd="0" presId="urn:microsoft.com/office/officeart/2005/8/layout/cycle7"/>
    <dgm:cxn modelId="{5E30FDB2-AF76-47A9-8CB5-74C5405E3272}" type="presOf" srcId="{DFB107CC-AE68-4CA3-A731-74841BC6DE90}" destId="{E210D753-61A4-4211-B903-D4839A737047}" srcOrd="1" destOrd="0" presId="urn:microsoft.com/office/officeart/2005/8/layout/cycle7"/>
    <dgm:cxn modelId="{8E1A94C0-76D1-4BD5-9A51-241D07FB39D7}" srcId="{6201DCE9-EBAA-453C-AA05-43F5929B2F05}" destId="{B2C593B5-D5B0-470F-AAE3-A2B780BF9E8A}" srcOrd="0" destOrd="0" parTransId="{5085121F-0A82-4EB2-85E6-1E649C1F0F5A}" sibTransId="{1CC465D9-5975-4AAE-A545-C34C618E3243}"/>
    <dgm:cxn modelId="{2DCDC1EB-1F7F-40ED-8F90-16A4D4C15A40}" type="presOf" srcId="{F6BAE908-5F06-47FF-8D29-FBF0B69D2395}" destId="{00151469-499D-403F-A201-69E64BE8C825}" srcOrd="0" destOrd="0" presId="urn:microsoft.com/office/officeart/2005/8/layout/cycle7"/>
    <dgm:cxn modelId="{86D23BF4-E088-468D-B3F6-045CF657A255}" type="presOf" srcId="{B2C593B5-D5B0-470F-AAE3-A2B780BF9E8A}" destId="{C28C3556-FD75-4CED-A95A-955DFEE4DE82}" srcOrd="0" destOrd="0" presId="urn:microsoft.com/office/officeart/2005/8/layout/cycle7"/>
    <dgm:cxn modelId="{A67E09AB-5FB2-45D1-92A9-93CA0F14AFD2}" type="presParOf" srcId="{E468B8CB-60D8-4D20-BB0F-0AF6E5C82A4F}" destId="{C28C3556-FD75-4CED-A95A-955DFEE4DE82}" srcOrd="0" destOrd="0" presId="urn:microsoft.com/office/officeart/2005/8/layout/cycle7"/>
    <dgm:cxn modelId="{904B53EA-A1CA-4726-A632-26B8A7932F84}" type="presParOf" srcId="{E468B8CB-60D8-4D20-BB0F-0AF6E5C82A4F}" destId="{76B6C76A-16B1-4194-A3FA-03BF4FD36E67}" srcOrd="1" destOrd="0" presId="urn:microsoft.com/office/officeart/2005/8/layout/cycle7"/>
    <dgm:cxn modelId="{9686ADC0-8D19-4242-BDED-D33B093FF153}" type="presParOf" srcId="{76B6C76A-16B1-4194-A3FA-03BF4FD36E67}" destId="{806D8392-BAA3-42BE-A49B-703FF4E57C8E}" srcOrd="0" destOrd="0" presId="urn:microsoft.com/office/officeart/2005/8/layout/cycle7"/>
    <dgm:cxn modelId="{E9313FE8-60DD-4177-AE33-3D4CB1420E98}" type="presParOf" srcId="{E468B8CB-60D8-4D20-BB0F-0AF6E5C82A4F}" destId="{3B07FF82-F9EB-445A-B4CE-10BC17BC7936}" srcOrd="2" destOrd="0" presId="urn:microsoft.com/office/officeart/2005/8/layout/cycle7"/>
    <dgm:cxn modelId="{010C9C09-DD36-4FF4-97BF-EF16A8462741}" type="presParOf" srcId="{E468B8CB-60D8-4D20-BB0F-0AF6E5C82A4F}" destId="{A66754EF-F034-4FA3-ADCB-97A839EBC42E}" srcOrd="3" destOrd="0" presId="urn:microsoft.com/office/officeart/2005/8/layout/cycle7"/>
    <dgm:cxn modelId="{92435DC2-6F0A-4847-8C3D-96E196DE2FE1}" type="presParOf" srcId="{A66754EF-F034-4FA3-ADCB-97A839EBC42E}" destId="{A6631BE7-2917-4E04-AAD1-8C67D3B475B7}" srcOrd="0" destOrd="0" presId="urn:microsoft.com/office/officeart/2005/8/layout/cycle7"/>
    <dgm:cxn modelId="{4474D44F-481B-4E14-8132-8A1D286DA4ED}" type="presParOf" srcId="{E468B8CB-60D8-4D20-BB0F-0AF6E5C82A4F}" destId="{00151469-499D-403F-A201-69E64BE8C825}" srcOrd="4" destOrd="0" presId="urn:microsoft.com/office/officeart/2005/8/layout/cycle7"/>
    <dgm:cxn modelId="{42FF35E7-1822-4A20-ABC7-03FAA047F862}" type="presParOf" srcId="{E468B8CB-60D8-4D20-BB0F-0AF6E5C82A4F}" destId="{9DF95334-BFD7-4E5E-AC0D-F5DCAA98E3C6}" srcOrd="5" destOrd="0" presId="urn:microsoft.com/office/officeart/2005/8/layout/cycle7"/>
    <dgm:cxn modelId="{82A89A68-B112-4352-AA99-1216F3EC0CAB}" type="presParOf" srcId="{9DF95334-BFD7-4E5E-AC0D-F5DCAA98E3C6}" destId="{FC8CF423-16AC-4639-9C25-59CD503DDA49}" srcOrd="0" destOrd="0" presId="urn:microsoft.com/office/officeart/2005/8/layout/cycle7"/>
    <dgm:cxn modelId="{122E2C77-F289-41CC-8230-9A04EE374ED8}" type="presParOf" srcId="{E468B8CB-60D8-4D20-BB0F-0AF6E5C82A4F}" destId="{FE76D4F4-0A58-42DE-8F25-69B2F139B2CB}" srcOrd="6" destOrd="0" presId="urn:microsoft.com/office/officeart/2005/8/layout/cycle7"/>
    <dgm:cxn modelId="{FEA9F497-EE79-46BB-A8EC-09AA7585B144}" type="presParOf" srcId="{E468B8CB-60D8-4D20-BB0F-0AF6E5C82A4F}" destId="{D69E508D-523C-40F2-BF4B-5BC48B656BDF}" srcOrd="7" destOrd="0" presId="urn:microsoft.com/office/officeart/2005/8/layout/cycle7"/>
    <dgm:cxn modelId="{79D77116-E504-42D4-96C5-839DE69C20F5}" type="presParOf" srcId="{D69E508D-523C-40F2-BF4B-5BC48B656BDF}" destId="{E210D753-61A4-4211-B903-D4839A73704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D266CF9-EEA3-4A15-8FB6-814324FF56B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4E4F07E-A8A7-43E0-B6C4-E946AEEB3A4A}">
      <dgm:prSet/>
      <dgm:spPr/>
      <dgm:t>
        <a:bodyPr/>
        <a:lstStyle/>
        <a:p>
          <a:r>
            <a:rPr lang="en-IN"/>
            <a:t>Column Chart</a:t>
          </a:r>
        </a:p>
      </dgm:t>
    </dgm:pt>
    <dgm:pt modelId="{56A94BE7-7CEB-4697-B7CE-FD2DF61652A2}" type="parTrans" cxnId="{988A74F9-1F60-4150-9817-947F14BDB6D1}">
      <dgm:prSet/>
      <dgm:spPr/>
      <dgm:t>
        <a:bodyPr/>
        <a:lstStyle/>
        <a:p>
          <a:endParaRPr lang="en-IN"/>
        </a:p>
      </dgm:t>
    </dgm:pt>
    <dgm:pt modelId="{087489CA-6F40-4A68-8176-82B3DC990C06}" type="sibTrans" cxnId="{988A74F9-1F60-4150-9817-947F14BDB6D1}">
      <dgm:prSet/>
      <dgm:spPr/>
      <dgm:t>
        <a:bodyPr/>
        <a:lstStyle/>
        <a:p>
          <a:endParaRPr lang="en-IN"/>
        </a:p>
      </dgm:t>
    </dgm:pt>
    <dgm:pt modelId="{87F3A6FD-5AE9-44C2-AC36-0AA6FD38DEFA}">
      <dgm:prSet/>
      <dgm:spPr/>
      <dgm:t>
        <a:bodyPr/>
        <a:lstStyle/>
        <a:p>
          <a:r>
            <a:rPr lang="en-IN"/>
            <a:t>Donut Chart</a:t>
          </a:r>
        </a:p>
      </dgm:t>
    </dgm:pt>
    <dgm:pt modelId="{6B689A0A-039C-4D91-944F-9DC31B486E8D}" type="parTrans" cxnId="{2E2EE43D-DA97-486B-BFB1-0283169CAD17}">
      <dgm:prSet/>
      <dgm:spPr/>
      <dgm:t>
        <a:bodyPr/>
        <a:lstStyle/>
        <a:p>
          <a:endParaRPr lang="en-IN"/>
        </a:p>
      </dgm:t>
    </dgm:pt>
    <dgm:pt modelId="{B601B16A-618D-4E1D-9E6B-0752F0F1743E}" type="sibTrans" cxnId="{2E2EE43D-DA97-486B-BFB1-0283169CAD17}">
      <dgm:prSet/>
      <dgm:spPr/>
      <dgm:t>
        <a:bodyPr/>
        <a:lstStyle/>
        <a:p>
          <a:endParaRPr lang="en-IN"/>
        </a:p>
      </dgm:t>
    </dgm:pt>
    <dgm:pt modelId="{D053108D-7675-4967-86C4-83B6EE18B69B}">
      <dgm:prSet/>
      <dgm:spPr/>
      <dgm:t>
        <a:bodyPr/>
        <a:lstStyle/>
        <a:p>
          <a:r>
            <a:rPr lang="en-IN"/>
            <a:t>Scatter Plot</a:t>
          </a:r>
        </a:p>
      </dgm:t>
    </dgm:pt>
    <dgm:pt modelId="{91745A86-D6FF-4AF0-9C5A-0B2635868F6F}" type="parTrans" cxnId="{C133DA89-F40B-443F-A7DB-A6EACB18398D}">
      <dgm:prSet/>
      <dgm:spPr/>
      <dgm:t>
        <a:bodyPr/>
        <a:lstStyle/>
        <a:p>
          <a:endParaRPr lang="en-IN"/>
        </a:p>
      </dgm:t>
    </dgm:pt>
    <dgm:pt modelId="{C552B963-7965-474D-811A-B3EE5BD02B90}" type="sibTrans" cxnId="{C133DA89-F40B-443F-A7DB-A6EACB18398D}">
      <dgm:prSet/>
      <dgm:spPr/>
      <dgm:t>
        <a:bodyPr/>
        <a:lstStyle/>
        <a:p>
          <a:endParaRPr lang="en-IN"/>
        </a:p>
      </dgm:t>
    </dgm:pt>
    <dgm:pt modelId="{7499FE3A-94AA-4C47-87CF-4858A33507A5}">
      <dgm:prSet/>
      <dgm:spPr/>
      <dgm:t>
        <a:bodyPr/>
        <a:lstStyle/>
        <a:p>
          <a:r>
            <a:rPr lang="en-IN"/>
            <a:t>Waterfall Chart</a:t>
          </a:r>
        </a:p>
      </dgm:t>
    </dgm:pt>
    <dgm:pt modelId="{4CF77B37-75DD-4594-B210-AAEFD39D8BCF}" type="parTrans" cxnId="{2CD74E3A-E730-4402-9B70-DEFC77AF1B4D}">
      <dgm:prSet/>
      <dgm:spPr/>
      <dgm:t>
        <a:bodyPr/>
        <a:lstStyle/>
        <a:p>
          <a:endParaRPr lang="en-IN"/>
        </a:p>
      </dgm:t>
    </dgm:pt>
    <dgm:pt modelId="{4A812ED7-BF78-4AC7-BC6B-555244A190FE}" type="sibTrans" cxnId="{2CD74E3A-E730-4402-9B70-DEFC77AF1B4D}">
      <dgm:prSet/>
      <dgm:spPr/>
      <dgm:t>
        <a:bodyPr/>
        <a:lstStyle/>
        <a:p>
          <a:endParaRPr lang="en-IN"/>
        </a:p>
      </dgm:t>
    </dgm:pt>
    <dgm:pt modelId="{6415A183-A588-4858-8E60-3A64899318EF}">
      <dgm:prSet/>
      <dgm:spPr/>
      <dgm:t>
        <a:bodyPr/>
        <a:lstStyle/>
        <a:p>
          <a:r>
            <a:rPr lang="en-IN"/>
            <a:t>Line Chart</a:t>
          </a:r>
        </a:p>
      </dgm:t>
    </dgm:pt>
    <dgm:pt modelId="{72FF9948-A650-4B33-AC15-8DA5C4915F4E}" type="parTrans" cxnId="{7918944D-4AA7-405F-BEAC-DFB2B2421627}">
      <dgm:prSet/>
      <dgm:spPr/>
      <dgm:t>
        <a:bodyPr/>
        <a:lstStyle/>
        <a:p>
          <a:endParaRPr lang="en-IN"/>
        </a:p>
      </dgm:t>
    </dgm:pt>
    <dgm:pt modelId="{4EF55DCD-BF6B-4D1F-8A31-224E39DAA02D}" type="sibTrans" cxnId="{7918944D-4AA7-405F-BEAC-DFB2B2421627}">
      <dgm:prSet/>
      <dgm:spPr/>
      <dgm:t>
        <a:bodyPr/>
        <a:lstStyle/>
        <a:p>
          <a:endParaRPr lang="en-IN"/>
        </a:p>
      </dgm:t>
    </dgm:pt>
    <dgm:pt modelId="{D68561E2-D892-448D-A09A-64B6ED2F5EF2}">
      <dgm:prSet/>
      <dgm:spPr/>
      <dgm:t>
        <a:bodyPr/>
        <a:lstStyle/>
        <a:p>
          <a:r>
            <a:rPr lang="en-IN"/>
            <a:t>Gauge</a:t>
          </a:r>
        </a:p>
      </dgm:t>
    </dgm:pt>
    <dgm:pt modelId="{68BF458A-864C-43BC-8823-7131D93C096C}" type="parTrans" cxnId="{DA3D085A-4C30-42C6-B312-D66DB66673EE}">
      <dgm:prSet/>
      <dgm:spPr/>
      <dgm:t>
        <a:bodyPr/>
        <a:lstStyle/>
        <a:p>
          <a:endParaRPr lang="en-IN"/>
        </a:p>
      </dgm:t>
    </dgm:pt>
    <dgm:pt modelId="{F389BE25-48F7-46B2-B08F-26103921DDEF}" type="sibTrans" cxnId="{DA3D085A-4C30-42C6-B312-D66DB66673EE}">
      <dgm:prSet/>
      <dgm:spPr/>
      <dgm:t>
        <a:bodyPr/>
        <a:lstStyle/>
        <a:p>
          <a:endParaRPr lang="en-IN"/>
        </a:p>
      </dgm:t>
    </dgm:pt>
    <dgm:pt modelId="{98B0F934-8E38-4756-BBB7-AE3232FC278A}" type="pres">
      <dgm:prSet presAssocID="{4D266CF9-EEA3-4A15-8FB6-814324FF56B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8FCBCD69-199F-4D55-B53D-1C89B58899DA}" type="pres">
      <dgm:prSet presAssocID="{4D266CF9-EEA3-4A15-8FB6-814324FF56BD}" presName="cycle" presStyleCnt="0"/>
      <dgm:spPr/>
    </dgm:pt>
    <dgm:pt modelId="{A2F24DBE-5DAB-4172-8860-9B0389C37FA4}" type="pres">
      <dgm:prSet presAssocID="{4D266CF9-EEA3-4A15-8FB6-814324FF56BD}" presName="centerShape" presStyleCnt="0"/>
      <dgm:spPr/>
    </dgm:pt>
    <dgm:pt modelId="{024D35D7-5C67-482E-B8A8-AB145BBB4292}" type="pres">
      <dgm:prSet presAssocID="{4D266CF9-EEA3-4A15-8FB6-814324FF56BD}" presName="connSite" presStyleLbl="node1" presStyleIdx="0" presStyleCnt="7"/>
      <dgm:spPr/>
    </dgm:pt>
    <dgm:pt modelId="{9095C069-E8BF-4A40-939F-E04D736B3F97}" type="pres">
      <dgm:prSet presAssocID="{4D266CF9-EEA3-4A15-8FB6-814324FF56BD}" presName="visible" presStyleLbl="node1" presStyleIdx="0" presStyleCnt="7"/>
      <dgm:spPr/>
    </dgm:pt>
    <dgm:pt modelId="{4A662B9C-A62D-4AF1-82EA-A13AB49FEF81}" type="pres">
      <dgm:prSet presAssocID="{56A94BE7-7CEB-4697-B7CE-FD2DF61652A2}" presName="Name25" presStyleLbl="parChTrans1D1" presStyleIdx="0" presStyleCnt="6"/>
      <dgm:spPr/>
    </dgm:pt>
    <dgm:pt modelId="{F0D2355E-BB11-43CC-91E9-2DDF2978238B}" type="pres">
      <dgm:prSet presAssocID="{24E4F07E-A8A7-43E0-B6C4-E946AEEB3A4A}" presName="node" presStyleCnt="0"/>
      <dgm:spPr/>
    </dgm:pt>
    <dgm:pt modelId="{2F612ED4-B008-4452-8710-6F0B52381373}" type="pres">
      <dgm:prSet presAssocID="{24E4F07E-A8A7-43E0-B6C4-E946AEEB3A4A}" presName="parentNode" presStyleLbl="node1" presStyleIdx="1" presStyleCnt="7">
        <dgm:presLayoutVars>
          <dgm:chMax val="1"/>
          <dgm:bulletEnabled val="1"/>
        </dgm:presLayoutVars>
      </dgm:prSet>
      <dgm:spPr/>
    </dgm:pt>
    <dgm:pt modelId="{9E9A76E4-1A11-4A9F-9E64-8736794F4E71}" type="pres">
      <dgm:prSet presAssocID="{24E4F07E-A8A7-43E0-B6C4-E946AEEB3A4A}" presName="childNode" presStyleLbl="revTx" presStyleIdx="0" presStyleCnt="0">
        <dgm:presLayoutVars>
          <dgm:bulletEnabled val="1"/>
        </dgm:presLayoutVars>
      </dgm:prSet>
      <dgm:spPr/>
    </dgm:pt>
    <dgm:pt modelId="{35C4A9AB-E860-4D01-B37E-2EA2858991F4}" type="pres">
      <dgm:prSet presAssocID="{6B689A0A-039C-4D91-944F-9DC31B486E8D}" presName="Name25" presStyleLbl="parChTrans1D1" presStyleIdx="1" presStyleCnt="6"/>
      <dgm:spPr/>
    </dgm:pt>
    <dgm:pt modelId="{978376D1-82BB-4F96-8FF8-C03819A8B4C6}" type="pres">
      <dgm:prSet presAssocID="{87F3A6FD-5AE9-44C2-AC36-0AA6FD38DEFA}" presName="node" presStyleCnt="0"/>
      <dgm:spPr/>
    </dgm:pt>
    <dgm:pt modelId="{72560B4D-DA3D-41E6-8DBB-A5A37B05B2FE}" type="pres">
      <dgm:prSet presAssocID="{87F3A6FD-5AE9-44C2-AC36-0AA6FD38DEFA}" presName="parentNode" presStyleLbl="node1" presStyleIdx="2" presStyleCnt="7">
        <dgm:presLayoutVars>
          <dgm:chMax val="1"/>
          <dgm:bulletEnabled val="1"/>
        </dgm:presLayoutVars>
      </dgm:prSet>
      <dgm:spPr/>
    </dgm:pt>
    <dgm:pt modelId="{359880FC-85CC-4A90-9F55-06E950642C11}" type="pres">
      <dgm:prSet presAssocID="{87F3A6FD-5AE9-44C2-AC36-0AA6FD38DEFA}" presName="childNode" presStyleLbl="revTx" presStyleIdx="0" presStyleCnt="0">
        <dgm:presLayoutVars>
          <dgm:bulletEnabled val="1"/>
        </dgm:presLayoutVars>
      </dgm:prSet>
      <dgm:spPr/>
    </dgm:pt>
    <dgm:pt modelId="{A2F2108A-9AB1-4F79-BD6D-62440544D4A4}" type="pres">
      <dgm:prSet presAssocID="{91745A86-D6FF-4AF0-9C5A-0B2635868F6F}" presName="Name25" presStyleLbl="parChTrans1D1" presStyleIdx="2" presStyleCnt="6"/>
      <dgm:spPr/>
    </dgm:pt>
    <dgm:pt modelId="{7959D7A2-10A0-4F5C-B3A6-20B44878E867}" type="pres">
      <dgm:prSet presAssocID="{D053108D-7675-4967-86C4-83B6EE18B69B}" presName="node" presStyleCnt="0"/>
      <dgm:spPr/>
    </dgm:pt>
    <dgm:pt modelId="{9B3BDC3C-49F0-428E-BFD7-70DFB9E7C616}" type="pres">
      <dgm:prSet presAssocID="{D053108D-7675-4967-86C4-83B6EE18B69B}" presName="parentNode" presStyleLbl="node1" presStyleIdx="3" presStyleCnt="7">
        <dgm:presLayoutVars>
          <dgm:chMax val="1"/>
          <dgm:bulletEnabled val="1"/>
        </dgm:presLayoutVars>
      </dgm:prSet>
      <dgm:spPr/>
    </dgm:pt>
    <dgm:pt modelId="{034F247F-E2E7-40EF-AFCD-0BCD5186ED45}" type="pres">
      <dgm:prSet presAssocID="{D053108D-7675-4967-86C4-83B6EE18B69B}" presName="childNode" presStyleLbl="revTx" presStyleIdx="0" presStyleCnt="0">
        <dgm:presLayoutVars>
          <dgm:bulletEnabled val="1"/>
        </dgm:presLayoutVars>
      </dgm:prSet>
      <dgm:spPr/>
    </dgm:pt>
    <dgm:pt modelId="{E6C45C52-10EF-439B-AAAE-DEC2FFA2DA8A}" type="pres">
      <dgm:prSet presAssocID="{4CF77B37-75DD-4594-B210-AAEFD39D8BCF}" presName="Name25" presStyleLbl="parChTrans1D1" presStyleIdx="3" presStyleCnt="6"/>
      <dgm:spPr/>
    </dgm:pt>
    <dgm:pt modelId="{77C923EE-F038-488B-99CC-2BDB8D8F2AAC}" type="pres">
      <dgm:prSet presAssocID="{7499FE3A-94AA-4C47-87CF-4858A33507A5}" presName="node" presStyleCnt="0"/>
      <dgm:spPr/>
    </dgm:pt>
    <dgm:pt modelId="{9009F1BB-3B6A-46AD-9AF2-07755ABE8F2D}" type="pres">
      <dgm:prSet presAssocID="{7499FE3A-94AA-4C47-87CF-4858A33507A5}" presName="parentNode" presStyleLbl="node1" presStyleIdx="4" presStyleCnt="7">
        <dgm:presLayoutVars>
          <dgm:chMax val="1"/>
          <dgm:bulletEnabled val="1"/>
        </dgm:presLayoutVars>
      </dgm:prSet>
      <dgm:spPr/>
    </dgm:pt>
    <dgm:pt modelId="{3F2338E5-2547-4E54-A807-FA8B05B3D9AE}" type="pres">
      <dgm:prSet presAssocID="{7499FE3A-94AA-4C47-87CF-4858A33507A5}" presName="childNode" presStyleLbl="revTx" presStyleIdx="0" presStyleCnt="0">
        <dgm:presLayoutVars>
          <dgm:bulletEnabled val="1"/>
        </dgm:presLayoutVars>
      </dgm:prSet>
      <dgm:spPr/>
    </dgm:pt>
    <dgm:pt modelId="{B4629440-6576-40C8-92DD-BD0F8BD1E6C7}" type="pres">
      <dgm:prSet presAssocID="{72FF9948-A650-4B33-AC15-8DA5C4915F4E}" presName="Name25" presStyleLbl="parChTrans1D1" presStyleIdx="4" presStyleCnt="6"/>
      <dgm:spPr/>
    </dgm:pt>
    <dgm:pt modelId="{DE4008C7-5493-4491-AE94-D806230A9E77}" type="pres">
      <dgm:prSet presAssocID="{6415A183-A588-4858-8E60-3A64899318EF}" presName="node" presStyleCnt="0"/>
      <dgm:spPr/>
    </dgm:pt>
    <dgm:pt modelId="{87FC0CAC-B34B-45B9-A150-A0CB9C3F0F28}" type="pres">
      <dgm:prSet presAssocID="{6415A183-A588-4858-8E60-3A64899318EF}" presName="parentNode" presStyleLbl="node1" presStyleIdx="5" presStyleCnt="7">
        <dgm:presLayoutVars>
          <dgm:chMax val="1"/>
          <dgm:bulletEnabled val="1"/>
        </dgm:presLayoutVars>
      </dgm:prSet>
      <dgm:spPr/>
    </dgm:pt>
    <dgm:pt modelId="{BE00966B-7A32-4C23-BA6D-5C1E34A920BF}" type="pres">
      <dgm:prSet presAssocID="{6415A183-A588-4858-8E60-3A64899318EF}" presName="childNode" presStyleLbl="revTx" presStyleIdx="0" presStyleCnt="0">
        <dgm:presLayoutVars>
          <dgm:bulletEnabled val="1"/>
        </dgm:presLayoutVars>
      </dgm:prSet>
      <dgm:spPr/>
    </dgm:pt>
    <dgm:pt modelId="{04DF324A-AB7F-440A-9EC7-6C197858732C}" type="pres">
      <dgm:prSet presAssocID="{68BF458A-864C-43BC-8823-7131D93C096C}" presName="Name25" presStyleLbl="parChTrans1D1" presStyleIdx="5" presStyleCnt="6"/>
      <dgm:spPr/>
    </dgm:pt>
    <dgm:pt modelId="{41404897-1BB3-47B5-951D-C508B468895E}" type="pres">
      <dgm:prSet presAssocID="{D68561E2-D892-448D-A09A-64B6ED2F5EF2}" presName="node" presStyleCnt="0"/>
      <dgm:spPr/>
    </dgm:pt>
    <dgm:pt modelId="{A00793B2-B787-412F-A8B5-3CA2A4B1C371}" type="pres">
      <dgm:prSet presAssocID="{D68561E2-D892-448D-A09A-64B6ED2F5EF2}" presName="parentNode" presStyleLbl="node1" presStyleIdx="6" presStyleCnt="7">
        <dgm:presLayoutVars>
          <dgm:chMax val="1"/>
          <dgm:bulletEnabled val="1"/>
        </dgm:presLayoutVars>
      </dgm:prSet>
      <dgm:spPr/>
    </dgm:pt>
    <dgm:pt modelId="{66013257-3FEF-4662-86E7-B15BA745B697}" type="pres">
      <dgm:prSet presAssocID="{D68561E2-D892-448D-A09A-64B6ED2F5EF2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22FA60A-387C-4037-A74E-554000BEFB38}" type="presOf" srcId="{87F3A6FD-5AE9-44C2-AC36-0AA6FD38DEFA}" destId="{72560B4D-DA3D-41E6-8DBB-A5A37B05B2FE}" srcOrd="0" destOrd="0" presId="urn:microsoft.com/office/officeart/2005/8/layout/radial2"/>
    <dgm:cxn modelId="{25E4FD12-2FDC-41E0-82F2-996683E1F170}" type="presOf" srcId="{91745A86-D6FF-4AF0-9C5A-0B2635868F6F}" destId="{A2F2108A-9AB1-4F79-BD6D-62440544D4A4}" srcOrd="0" destOrd="0" presId="urn:microsoft.com/office/officeart/2005/8/layout/radial2"/>
    <dgm:cxn modelId="{E1286A22-1329-4117-9F46-E3C0A44FCA73}" type="presOf" srcId="{D053108D-7675-4967-86C4-83B6EE18B69B}" destId="{9B3BDC3C-49F0-428E-BFD7-70DFB9E7C616}" srcOrd="0" destOrd="0" presId="urn:microsoft.com/office/officeart/2005/8/layout/radial2"/>
    <dgm:cxn modelId="{54A04624-83D4-47A7-A88E-D995197551A0}" type="presOf" srcId="{68BF458A-864C-43BC-8823-7131D93C096C}" destId="{04DF324A-AB7F-440A-9EC7-6C197858732C}" srcOrd="0" destOrd="0" presId="urn:microsoft.com/office/officeart/2005/8/layout/radial2"/>
    <dgm:cxn modelId="{DF30EF32-B183-494F-B2A6-FA201786F912}" type="presOf" srcId="{72FF9948-A650-4B33-AC15-8DA5C4915F4E}" destId="{B4629440-6576-40C8-92DD-BD0F8BD1E6C7}" srcOrd="0" destOrd="0" presId="urn:microsoft.com/office/officeart/2005/8/layout/radial2"/>
    <dgm:cxn modelId="{2CD74E3A-E730-4402-9B70-DEFC77AF1B4D}" srcId="{4D266CF9-EEA3-4A15-8FB6-814324FF56BD}" destId="{7499FE3A-94AA-4C47-87CF-4858A33507A5}" srcOrd="3" destOrd="0" parTransId="{4CF77B37-75DD-4594-B210-AAEFD39D8BCF}" sibTransId="{4A812ED7-BF78-4AC7-BC6B-555244A190FE}"/>
    <dgm:cxn modelId="{2E2EE43D-DA97-486B-BFB1-0283169CAD17}" srcId="{4D266CF9-EEA3-4A15-8FB6-814324FF56BD}" destId="{87F3A6FD-5AE9-44C2-AC36-0AA6FD38DEFA}" srcOrd="1" destOrd="0" parTransId="{6B689A0A-039C-4D91-944F-9DC31B486E8D}" sibTransId="{B601B16A-618D-4E1D-9E6B-0752F0F1743E}"/>
    <dgm:cxn modelId="{7918944D-4AA7-405F-BEAC-DFB2B2421627}" srcId="{4D266CF9-EEA3-4A15-8FB6-814324FF56BD}" destId="{6415A183-A588-4858-8E60-3A64899318EF}" srcOrd="4" destOrd="0" parTransId="{72FF9948-A650-4B33-AC15-8DA5C4915F4E}" sibTransId="{4EF55DCD-BF6B-4D1F-8A31-224E39DAA02D}"/>
    <dgm:cxn modelId="{DA3D085A-4C30-42C6-B312-D66DB66673EE}" srcId="{4D266CF9-EEA3-4A15-8FB6-814324FF56BD}" destId="{D68561E2-D892-448D-A09A-64B6ED2F5EF2}" srcOrd="5" destOrd="0" parTransId="{68BF458A-864C-43BC-8823-7131D93C096C}" sibTransId="{F389BE25-48F7-46B2-B08F-26103921DDEF}"/>
    <dgm:cxn modelId="{B166FD7E-FD72-44EF-AFF3-B6A5EF4F8DDE}" type="presOf" srcId="{4D266CF9-EEA3-4A15-8FB6-814324FF56BD}" destId="{98B0F934-8E38-4756-BBB7-AE3232FC278A}" srcOrd="0" destOrd="0" presId="urn:microsoft.com/office/officeart/2005/8/layout/radial2"/>
    <dgm:cxn modelId="{E940C085-8E2A-4AEF-9BA7-7AA5902164BE}" type="presOf" srcId="{56A94BE7-7CEB-4697-B7CE-FD2DF61652A2}" destId="{4A662B9C-A62D-4AF1-82EA-A13AB49FEF81}" srcOrd="0" destOrd="0" presId="urn:microsoft.com/office/officeart/2005/8/layout/radial2"/>
    <dgm:cxn modelId="{C133DA89-F40B-443F-A7DB-A6EACB18398D}" srcId="{4D266CF9-EEA3-4A15-8FB6-814324FF56BD}" destId="{D053108D-7675-4967-86C4-83B6EE18B69B}" srcOrd="2" destOrd="0" parTransId="{91745A86-D6FF-4AF0-9C5A-0B2635868F6F}" sibTransId="{C552B963-7965-474D-811A-B3EE5BD02B90}"/>
    <dgm:cxn modelId="{64D96593-BB7B-4AE5-A0B1-B38E67ACE767}" type="presOf" srcId="{6B689A0A-039C-4D91-944F-9DC31B486E8D}" destId="{35C4A9AB-E860-4D01-B37E-2EA2858991F4}" srcOrd="0" destOrd="0" presId="urn:microsoft.com/office/officeart/2005/8/layout/radial2"/>
    <dgm:cxn modelId="{035704A1-E2A0-4386-946B-1C93699764B0}" type="presOf" srcId="{D68561E2-D892-448D-A09A-64B6ED2F5EF2}" destId="{A00793B2-B787-412F-A8B5-3CA2A4B1C371}" srcOrd="0" destOrd="0" presId="urn:microsoft.com/office/officeart/2005/8/layout/radial2"/>
    <dgm:cxn modelId="{9FDCECB4-CEB6-48E9-869A-48A9DC88E4EB}" type="presOf" srcId="{7499FE3A-94AA-4C47-87CF-4858A33507A5}" destId="{9009F1BB-3B6A-46AD-9AF2-07755ABE8F2D}" srcOrd="0" destOrd="0" presId="urn:microsoft.com/office/officeart/2005/8/layout/radial2"/>
    <dgm:cxn modelId="{16C020E5-2D08-46A0-85D8-CBD9B543905C}" type="presOf" srcId="{24E4F07E-A8A7-43E0-B6C4-E946AEEB3A4A}" destId="{2F612ED4-B008-4452-8710-6F0B52381373}" srcOrd="0" destOrd="0" presId="urn:microsoft.com/office/officeart/2005/8/layout/radial2"/>
    <dgm:cxn modelId="{D42B85F4-FF54-494C-8D09-948230C41907}" type="presOf" srcId="{4CF77B37-75DD-4594-B210-AAEFD39D8BCF}" destId="{E6C45C52-10EF-439B-AAAE-DEC2FFA2DA8A}" srcOrd="0" destOrd="0" presId="urn:microsoft.com/office/officeart/2005/8/layout/radial2"/>
    <dgm:cxn modelId="{988A74F9-1F60-4150-9817-947F14BDB6D1}" srcId="{4D266CF9-EEA3-4A15-8FB6-814324FF56BD}" destId="{24E4F07E-A8A7-43E0-B6C4-E946AEEB3A4A}" srcOrd="0" destOrd="0" parTransId="{56A94BE7-7CEB-4697-B7CE-FD2DF61652A2}" sibTransId="{087489CA-6F40-4A68-8176-82B3DC990C06}"/>
    <dgm:cxn modelId="{AEA7D3FE-5561-4EE6-B813-B1D8A3FA56C9}" type="presOf" srcId="{6415A183-A588-4858-8E60-3A64899318EF}" destId="{87FC0CAC-B34B-45B9-A150-A0CB9C3F0F28}" srcOrd="0" destOrd="0" presId="urn:microsoft.com/office/officeart/2005/8/layout/radial2"/>
    <dgm:cxn modelId="{890AC43F-CFDB-4225-8FF9-3D8C18B52BCD}" type="presParOf" srcId="{98B0F934-8E38-4756-BBB7-AE3232FC278A}" destId="{8FCBCD69-199F-4D55-B53D-1C89B58899DA}" srcOrd="0" destOrd="0" presId="urn:microsoft.com/office/officeart/2005/8/layout/radial2"/>
    <dgm:cxn modelId="{8DBC9584-63B4-40D4-B6F2-3BD83251B105}" type="presParOf" srcId="{8FCBCD69-199F-4D55-B53D-1C89B58899DA}" destId="{A2F24DBE-5DAB-4172-8860-9B0389C37FA4}" srcOrd="0" destOrd="0" presId="urn:microsoft.com/office/officeart/2005/8/layout/radial2"/>
    <dgm:cxn modelId="{9FAFFF8C-2394-4CE9-9D36-9AC8AE1C19B9}" type="presParOf" srcId="{A2F24DBE-5DAB-4172-8860-9B0389C37FA4}" destId="{024D35D7-5C67-482E-B8A8-AB145BBB4292}" srcOrd="0" destOrd="0" presId="urn:microsoft.com/office/officeart/2005/8/layout/radial2"/>
    <dgm:cxn modelId="{2D930A38-6289-4999-AED6-97749B264048}" type="presParOf" srcId="{A2F24DBE-5DAB-4172-8860-9B0389C37FA4}" destId="{9095C069-E8BF-4A40-939F-E04D736B3F97}" srcOrd="1" destOrd="0" presId="urn:microsoft.com/office/officeart/2005/8/layout/radial2"/>
    <dgm:cxn modelId="{09C35552-3808-4511-80BA-87A3FE3F78A3}" type="presParOf" srcId="{8FCBCD69-199F-4D55-B53D-1C89B58899DA}" destId="{4A662B9C-A62D-4AF1-82EA-A13AB49FEF81}" srcOrd="1" destOrd="0" presId="urn:microsoft.com/office/officeart/2005/8/layout/radial2"/>
    <dgm:cxn modelId="{20A8829D-1386-410F-8D27-E88B6AC92EF5}" type="presParOf" srcId="{8FCBCD69-199F-4D55-B53D-1C89B58899DA}" destId="{F0D2355E-BB11-43CC-91E9-2DDF2978238B}" srcOrd="2" destOrd="0" presId="urn:microsoft.com/office/officeart/2005/8/layout/radial2"/>
    <dgm:cxn modelId="{41E56F9A-3B27-481B-BACF-A7BC9045CCE5}" type="presParOf" srcId="{F0D2355E-BB11-43CC-91E9-2DDF2978238B}" destId="{2F612ED4-B008-4452-8710-6F0B52381373}" srcOrd="0" destOrd="0" presId="urn:microsoft.com/office/officeart/2005/8/layout/radial2"/>
    <dgm:cxn modelId="{B70BE5E5-00BE-4D61-830C-E70FF60F7F97}" type="presParOf" srcId="{F0D2355E-BB11-43CC-91E9-2DDF2978238B}" destId="{9E9A76E4-1A11-4A9F-9E64-8736794F4E71}" srcOrd="1" destOrd="0" presId="urn:microsoft.com/office/officeart/2005/8/layout/radial2"/>
    <dgm:cxn modelId="{197E3B88-A212-4322-878F-2273E30573DC}" type="presParOf" srcId="{8FCBCD69-199F-4D55-B53D-1C89B58899DA}" destId="{35C4A9AB-E860-4D01-B37E-2EA2858991F4}" srcOrd="3" destOrd="0" presId="urn:microsoft.com/office/officeart/2005/8/layout/radial2"/>
    <dgm:cxn modelId="{18191EDE-A165-422B-9BB2-5A7F82C25066}" type="presParOf" srcId="{8FCBCD69-199F-4D55-B53D-1C89B58899DA}" destId="{978376D1-82BB-4F96-8FF8-C03819A8B4C6}" srcOrd="4" destOrd="0" presId="urn:microsoft.com/office/officeart/2005/8/layout/radial2"/>
    <dgm:cxn modelId="{407E32BE-5397-4A1C-934D-50AEABF8F266}" type="presParOf" srcId="{978376D1-82BB-4F96-8FF8-C03819A8B4C6}" destId="{72560B4D-DA3D-41E6-8DBB-A5A37B05B2FE}" srcOrd="0" destOrd="0" presId="urn:microsoft.com/office/officeart/2005/8/layout/radial2"/>
    <dgm:cxn modelId="{07D90EE9-4AA5-481D-B4CF-FF7DCFA811D8}" type="presParOf" srcId="{978376D1-82BB-4F96-8FF8-C03819A8B4C6}" destId="{359880FC-85CC-4A90-9F55-06E950642C11}" srcOrd="1" destOrd="0" presId="urn:microsoft.com/office/officeart/2005/8/layout/radial2"/>
    <dgm:cxn modelId="{30D0C45D-63B7-4001-90B2-594D733E7A48}" type="presParOf" srcId="{8FCBCD69-199F-4D55-B53D-1C89B58899DA}" destId="{A2F2108A-9AB1-4F79-BD6D-62440544D4A4}" srcOrd="5" destOrd="0" presId="urn:microsoft.com/office/officeart/2005/8/layout/radial2"/>
    <dgm:cxn modelId="{75827917-3579-49CB-A789-138BE8ADD487}" type="presParOf" srcId="{8FCBCD69-199F-4D55-B53D-1C89B58899DA}" destId="{7959D7A2-10A0-4F5C-B3A6-20B44878E867}" srcOrd="6" destOrd="0" presId="urn:microsoft.com/office/officeart/2005/8/layout/radial2"/>
    <dgm:cxn modelId="{7A7E7004-7659-4092-99DF-D27B83976F47}" type="presParOf" srcId="{7959D7A2-10A0-4F5C-B3A6-20B44878E867}" destId="{9B3BDC3C-49F0-428E-BFD7-70DFB9E7C616}" srcOrd="0" destOrd="0" presId="urn:microsoft.com/office/officeart/2005/8/layout/radial2"/>
    <dgm:cxn modelId="{F535038B-BB68-4B0E-8C83-AE69D28B6F21}" type="presParOf" srcId="{7959D7A2-10A0-4F5C-B3A6-20B44878E867}" destId="{034F247F-E2E7-40EF-AFCD-0BCD5186ED45}" srcOrd="1" destOrd="0" presId="urn:microsoft.com/office/officeart/2005/8/layout/radial2"/>
    <dgm:cxn modelId="{B41D351D-2DD9-4910-B72F-6B3EFECE6A96}" type="presParOf" srcId="{8FCBCD69-199F-4D55-B53D-1C89B58899DA}" destId="{E6C45C52-10EF-439B-AAAE-DEC2FFA2DA8A}" srcOrd="7" destOrd="0" presId="urn:microsoft.com/office/officeart/2005/8/layout/radial2"/>
    <dgm:cxn modelId="{F5AC5FDE-E20C-4627-8578-183A510E2E2B}" type="presParOf" srcId="{8FCBCD69-199F-4D55-B53D-1C89B58899DA}" destId="{77C923EE-F038-488B-99CC-2BDB8D8F2AAC}" srcOrd="8" destOrd="0" presId="urn:microsoft.com/office/officeart/2005/8/layout/radial2"/>
    <dgm:cxn modelId="{E5ED9585-3A0F-4B74-932C-D0908305F5F5}" type="presParOf" srcId="{77C923EE-F038-488B-99CC-2BDB8D8F2AAC}" destId="{9009F1BB-3B6A-46AD-9AF2-07755ABE8F2D}" srcOrd="0" destOrd="0" presId="urn:microsoft.com/office/officeart/2005/8/layout/radial2"/>
    <dgm:cxn modelId="{5FC3547B-2331-498F-A837-9E00914263E8}" type="presParOf" srcId="{77C923EE-F038-488B-99CC-2BDB8D8F2AAC}" destId="{3F2338E5-2547-4E54-A807-FA8B05B3D9AE}" srcOrd="1" destOrd="0" presId="urn:microsoft.com/office/officeart/2005/8/layout/radial2"/>
    <dgm:cxn modelId="{726EDD1C-96F5-40E6-BD92-A85DC43F7768}" type="presParOf" srcId="{8FCBCD69-199F-4D55-B53D-1C89B58899DA}" destId="{B4629440-6576-40C8-92DD-BD0F8BD1E6C7}" srcOrd="9" destOrd="0" presId="urn:microsoft.com/office/officeart/2005/8/layout/radial2"/>
    <dgm:cxn modelId="{2CA887B6-0192-451D-8116-6D4EFF484F4E}" type="presParOf" srcId="{8FCBCD69-199F-4D55-B53D-1C89B58899DA}" destId="{DE4008C7-5493-4491-AE94-D806230A9E77}" srcOrd="10" destOrd="0" presId="urn:microsoft.com/office/officeart/2005/8/layout/radial2"/>
    <dgm:cxn modelId="{AE545019-934A-4A6A-8E51-2B86D0993651}" type="presParOf" srcId="{DE4008C7-5493-4491-AE94-D806230A9E77}" destId="{87FC0CAC-B34B-45B9-A150-A0CB9C3F0F28}" srcOrd="0" destOrd="0" presId="urn:microsoft.com/office/officeart/2005/8/layout/radial2"/>
    <dgm:cxn modelId="{040B4778-07A6-49F9-81F0-F3E799D22C98}" type="presParOf" srcId="{DE4008C7-5493-4491-AE94-D806230A9E77}" destId="{BE00966B-7A32-4C23-BA6D-5C1E34A920BF}" srcOrd="1" destOrd="0" presId="urn:microsoft.com/office/officeart/2005/8/layout/radial2"/>
    <dgm:cxn modelId="{42468CFC-A025-4140-B23E-B7527DA9F275}" type="presParOf" srcId="{8FCBCD69-199F-4D55-B53D-1C89B58899DA}" destId="{04DF324A-AB7F-440A-9EC7-6C197858732C}" srcOrd="11" destOrd="0" presId="urn:microsoft.com/office/officeart/2005/8/layout/radial2"/>
    <dgm:cxn modelId="{057C5A64-FFF0-4E3A-AB53-7062B931B3DF}" type="presParOf" srcId="{8FCBCD69-199F-4D55-B53D-1C89B58899DA}" destId="{41404897-1BB3-47B5-951D-C508B468895E}" srcOrd="12" destOrd="0" presId="urn:microsoft.com/office/officeart/2005/8/layout/radial2"/>
    <dgm:cxn modelId="{AB80DD16-A01F-4775-8C23-569A597DF890}" type="presParOf" srcId="{41404897-1BB3-47B5-951D-C508B468895E}" destId="{A00793B2-B787-412F-A8B5-3CA2A4B1C371}" srcOrd="0" destOrd="0" presId="urn:microsoft.com/office/officeart/2005/8/layout/radial2"/>
    <dgm:cxn modelId="{4109CD1A-8FF2-4734-BA97-5B7D36857ADE}" type="presParOf" srcId="{41404897-1BB3-47B5-951D-C508B468895E}" destId="{66013257-3FEF-4662-86E7-B15BA745B69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5914B07-FF72-4729-B654-02E3FDA57CA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FA9EF96-F23E-493C-89EC-C1F8C6250112}">
      <dgm:prSet/>
      <dgm:spPr/>
      <dgm:t>
        <a:bodyPr/>
        <a:lstStyle/>
        <a:p>
          <a:pPr algn="just"/>
          <a:r>
            <a:rPr lang="en-GB" dirty="0"/>
            <a:t>Each chart can be formatted based on the options available.</a:t>
          </a:r>
          <a:endParaRPr lang="en-IN" dirty="0"/>
        </a:p>
      </dgm:t>
    </dgm:pt>
    <dgm:pt modelId="{339D739B-D923-41FC-8361-838B4D69FF85}" type="parTrans" cxnId="{06707085-ADE5-4146-9EE9-389F0C43B28B}">
      <dgm:prSet/>
      <dgm:spPr/>
      <dgm:t>
        <a:bodyPr/>
        <a:lstStyle/>
        <a:p>
          <a:endParaRPr lang="en-IN"/>
        </a:p>
      </dgm:t>
    </dgm:pt>
    <dgm:pt modelId="{F563E59C-C9BE-43CB-8C5C-19FD69674D3D}" type="sibTrans" cxnId="{06707085-ADE5-4146-9EE9-389F0C43B28B}">
      <dgm:prSet/>
      <dgm:spPr/>
      <dgm:t>
        <a:bodyPr/>
        <a:lstStyle/>
        <a:p>
          <a:endParaRPr lang="en-IN"/>
        </a:p>
      </dgm:t>
    </dgm:pt>
    <dgm:pt modelId="{A86590B5-DB43-4846-82BA-1A7B7773FF57}">
      <dgm:prSet/>
      <dgm:spPr/>
      <dgm:t>
        <a:bodyPr/>
        <a:lstStyle/>
        <a:p>
          <a:pPr algn="just"/>
          <a:r>
            <a:rPr lang="en-GB" dirty="0"/>
            <a:t>Formatting of charts includes changing color, background, etc. and adding title, border, and more.</a:t>
          </a:r>
          <a:endParaRPr lang="en-IN" dirty="0"/>
        </a:p>
      </dgm:t>
    </dgm:pt>
    <dgm:pt modelId="{B98A1DE1-2166-4C63-A50B-A3A0A56340C8}" type="parTrans" cxnId="{6304933A-915D-4DA4-B105-A46402468F43}">
      <dgm:prSet/>
      <dgm:spPr/>
      <dgm:t>
        <a:bodyPr/>
        <a:lstStyle/>
        <a:p>
          <a:endParaRPr lang="en-IN"/>
        </a:p>
      </dgm:t>
    </dgm:pt>
    <dgm:pt modelId="{D4B29BBE-A52C-4254-91A1-A85AB5930A8C}" type="sibTrans" cxnId="{6304933A-915D-4DA4-B105-A46402468F43}">
      <dgm:prSet/>
      <dgm:spPr/>
      <dgm:t>
        <a:bodyPr/>
        <a:lstStyle/>
        <a:p>
          <a:endParaRPr lang="en-IN"/>
        </a:p>
      </dgm:t>
    </dgm:pt>
    <dgm:pt modelId="{8B715743-EA44-439D-9D53-62C25F51FF5C}">
      <dgm:prSet/>
      <dgm:spPr/>
      <dgm:t>
        <a:bodyPr/>
        <a:lstStyle/>
        <a:p>
          <a:pPr algn="just"/>
          <a:r>
            <a:rPr lang="en-GB" dirty="0"/>
            <a:t>We can also sort the data inside a chart based on our requirements.</a:t>
          </a:r>
          <a:endParaRPr lang="en-IN" dirty="0"/>
        </a:p>
      </dgm:t>
    </dgm:pt>
    <dgm:pt modelId="{C83263B7-87C7-4D44-A86A-4FD4FE4046D0}" type="parTrans" cxnId="{F00124CB-6D95-44A2-A6C6-6FAC792EBD13}">
      <dgm:prSet/>
      <dgm:spPr/>
      <dgm:t>
        <a:bodyPr/>
        <a:lstStyle/>
        <a:p>
          <a:endParaRPr lang="en-IN"/>
        </a:p>
      </dgm:t>
    </dgm:pt>
    <dgm:pt modelId="{29D68B1B-0EC8-4656-9866-D3D561027424}" type="sibTrans" cxnId="{F00124CB-6D95-44A2-A6C6-6FAC792EBD13}">
      <dgm:prSet/>
      <dgm:spPr/>
      <dgm:t>
        <a:bodyPr/>
        <a:lstStyle/>
        <a:p>
          <a:endParaRPr lang="en-IN"/>
        </a:p>
      </dgm:t>
    </dgm:pt>
    <dgm:pt modelId="{B42ECE0D-C861-41CC-84D4-2A303C713587}" type="pres">
      <dgm:prSet presAssocID="{A5914B07-FF72-4729-B654-02E3FDA57CAC}" presName="rootnode" presStyleCnt="0">
        <dgm:presLayoutVars>
          <dgm:chMax/>
          <dgm:chPref/>
          <dgm:dir/>
          <dgm:animLvl val="lvl"/>
        </dgm:presLayoutVars>
      </dgm:prSet>
      <dgm:spPr/>
    </dgm:pt>
    <dgm:pt modelId="{2E9C0523-31D5-4D81-9A42-2E1C1FA16451}" type="pres">
      <dgm:prSet presAssocID="{2FA9EF96-F23E-493C-89EC-C1F8C6250112}" presName="composite" presStyleCnt="0"/>
      <dgm:spPr/>
    </dgm:pt>
    <dgm:pt modelId="{23F7513A-4DCA-4D6D-94BF-12F17FB620C4}" type="pres">
      <dgm:prSet presAssocID="{2FA9EF96-F23E-493C-89EC-C1F8C6250112}" presName="bentUpArrow1" presStyleLbl="alignImgPlace1" presStyleIdx="0" presStyleCnt="2"/>
      <dgm:spPr/>
    </dgm:pt>
    <dgm:pt modelId="{9EE86D71-B5E9-44F2-8660-2DEF4DF6E042}" type="pres">
      <dgm:prSet presAssocID="{2FA9EF96-F23E-493C-89EC-C1F8C62501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F8610AE-EBF7-43CE-910B-C2AD766C1C7B}" type="pres">
      <dgm:prSet presAssocID="{2FA9EF96-F23E-493C-89EC-C1F8C6250112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14AADE-328E-4EC9-A328-E1036C24D7C4}" type="pres">
      <dgm:prSet presAssocID="{F563E59C-C9BE-43CB-8C5C-19FD69674D3D}" presName="sibTrans" presStyleCnt="0"/>
      <dgm:spPr/>
    </dgm:pt>
    <dgm:pt modelId="{7AF8B132-1C77-4317-9BB2-C4D39B2EE4FF}" type="pres">
      <dgm:prSet presAssocID="{A86590B5-DB43-4846-82BA-1A7B7773FF57}" presName="composite" presStyleCnt="0"/>
      <dgm:spPr/>
    </dgm:pt>
    <dgm:pt modelId="{9E67711C-2DF1-44B8-8185-3BB5C86BB432}" type="pres">
      <dgm:prSet presAssocID="{A86590B5-DB43-4846-82BA-1A7B7773FF57}" presName="bentUpArrow1" presStyleLbl="alignImgPlace1" presStyleIdx="1" presStyleCnt="2"/>
      <dgm:spPr/>
    </dgm:pt>
    <dgm:pt modelId="{95F49F80-715F-48C3-9551-BD80CD8796DE}" type="pres">
      <dgm:prSet presAssocID="{A86590B5-DB43-4846-82BA-1A7B7773FF5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025939C-F67A-4BD4-8CD2-100733633E63}" type="pres">
      <dgm:prSet presAssocID="{A86590B5-DB43-4846-82BA-1A7B7773FF57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2B6E7AC-80EF-4EE0-BFAF-68DFDA290C57}" type="pres">
      <dgm:prSet presAssocID="{D4B29BBE-A52C-4254-91A1-A85AB5930A8C}" presName="sibTrans" presStyleCnt="0"/>
      <dgm:spPr/>
    </dgm:pt>
    <dgm:pt modelId="{E08DC810-818F-46E4-8635-3215A7FAE70F}" type="pres">
      <dgm:prSet presAssocID="{8B715743-EA44-439D-9D53-62C25F51FF5C}" presName="composite" presStyleCnt="0"/>
      <dgm:spPr/>
    </dgm:pt>
    <dgm:pt modelId="{2C3233DC-5B69-489C-85AD-9F97B772CD34}" type="pres">
      <dgm:prSet presAssocID="{8B715743-EA44-439D-9D53-62C25F51FF5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564EF0B-1BFC-453A-9213-EF72DC31CFF4}" type="presOf" srcId="{2FA9EF96-F23E-493C-89EC-C1F8C6250112}" destId="{9EE86D71-B5E9-44F2-8660-2DEF4DF6E042}" srcOrd="0" destOrd="0" presId="urn:microsoft.com/office/officeart/2005/8/layout/StepDownProcess"/>
    <dgm:cxn modelId="{6304933A-915D-4DA4-B105-A46402468F43}" srcId="{A5914B07-FF72-4729-B654-02E3FDA57CAC}" destId="{A86590B5-DB43-4846-82BA-1A7B7773FF57}" srcOrd="1" destOrd="0" parTransId="{B98A1DE1-2166-4C63-A50B-A3A0A56340C8}" sibTransId="{D4B29BBE-A52C-4254-91A1-A85AB5930A8C}"/>
    <dgm:cxn modelId="{06707085-ADE5-4146-9EE9-389F0C43B28B}" srcId="{A5914B07-FF72-4729-B654-02E3FDA57CAC}" destId="{2FA9EF96-F23E-493C-89EC-C1F8C6250112}" srcOrd="0" destOrd="0" parTransId="{339D739B-D923-41FC-8361-838B4D69FF85}" sibTransId="{F563E59C-C9BE-43CB-8C5C-19FD69674D3D}"/>
    <dgm:cxn modelId="{06E52497-65EC-4119-93E0-F0766AF7B5A8}" type="presOf" srcId="{A86590B5-DB43-4846-82BA-1A7B7773FF57}" destId="{95F49F80-715F-48C3-9551-BD80CD8796DE}" srcOrd="0" destOrd="0" presId="urn:microsoft.com/office/officeart/2005/8/layout/StepDownProcess"/>
    <dgm:cxn modelId="{BC890DAA-3C02-4A94-A161-908FAC8201B2}" type="presOf" srcId="{A5914B07-FF72-4729-B654-02E3FDA57CAC}" destId="{B42ECE0D-C861-41CC-84D4-2A303C713587}" srcOrd="0" destOrd="0" presId="urn:microsoft.com/office/officeart/2005/8/layout/StepDownProcess"/>
    <dgm:cxn modelId="{474131AC-11C0-4CD9-8114-EC9FFFA31E57}" type="presOf" srcId="{8B715743-EA44-439D-9D53-62C25F51FF5C}" destId="{2C3233DC-5B69-489C-85AD-9F97B772CD34}" srcOrd="0" destOrd="0" presId="urn:microsoft.com/office/officeart/2005/8/layout/StepDownProcess"/>
    <dgm:cxn modelId="{F00124CB-6D95-44A2-A6C6-6FAC792EBD13}" srcId="{A5914B07-FF72-4729-B654-02E3FDA57CAC}" destId="{8B715743-EA44-439D-9D53-62C25F51FF5C}" srcOrd="2" destOrd="0" parTransId="{C83263B7-87C7-4D44-A86A-4FD4FE4046D0}" sibTransId="{29D68B1B-0EC8-4656-9866-D3D561027424}"/>
    <dgm:cxn modelId="{F593A4E7-9165-4F70-B651-0AF592D691BE}" type="presParOf" srcId="{B42ECE0D-C861-41CC-84D4-2A303C713587}" destId="{2E9C0523-31D5-4D81-9A42-2E1C1FA16451}" srcOrd="0" destOrd="0" presId="urn:microsoft.com/office/officeart/2005/8/layout/StepDownProcess"/>
    <dgm:cxn modelId="{61461826-D95F-4E8D-BD2B-FC5B74CBB643}" type="presParOf" srcId="{2E9C0523-31D5-4D81-9A42-2E1C1FA16451}" destId="{23F7513A-4DCA-4D6D-94BF-12F17FB620C4}" srcOrd="0" destOrd="0" presId="urn:microsoft.com/office/officeart/2005/8/layout/StepDownProcess"/>
    <dgm:cxn modelId="{EC19C9FE-2F02-45AE-9931-1E66CB06C782}" type="presParOf" srcId="{2E9C0523-31D5-4D81-9A42-2E1C1FA16451}" destId="{9EE86D71-B5E9-44F2-8660-2DEF4DF6E042}" srcOrd="1" destOrd="0" presId="urn:microsoft.com/office/officeart/2005/8/layout/StepDownProcess"/>
    <dgm:cxn modelId="{7FFDE845-EDEE-48FA-AE08-88003EAE40B3}" type="presParOf" srcId="{2E9C0523-31D5-4D81-9A42-2E1C1FA16451}" destId="{0F8610AE-EBF7-43CE-910B-C2AD766C1C7B}" srcOrd="2" destOrd="0" presId="urn:microsoft.com/office/officeart/2005/8/layout/StepDownProcess"/>
    <dgm:cxn modelId="{44395FDD-27D9-4751-AD0A-AAC2AA38F412}" type="presParOf" srcId="{B42ECE0D-C861-41CC-84D4-2A303C713587}" destId="{6714AADE-328E-4EC9-A328-E1036C24D7C4}" srcOrd="1" destOrd="0" presId="urn:microsoft.com/office/officeart/2005/8/layout/StepDownProcess"/>
    <dgm:cxn modelId="{2B0DDB72-7EE4-45BA-AAC1-0FE49C00F41B}" type="presParOf" srcId="{B42ECE0D-C861-41CC-84D4-2A303C713587}" destId="{7AF8B132-1C77-4317-9BB2-C4D39B2EE4FF}" srcOrd="2" destOrd="0" presId="urn:microsoft.com/office/officeart/2005/8/layout/StepDownProcess"/>
    <dgm:cxn modelId="{EE49C431-113A-420C-BD40-66F3EE80C40D}" type="presParOf" srcId="{7AF8B132-1C77-4317-9BB2-C4D39B2EE4FF}" destId="{9E67711C-2DF1-44B8-8185-3BB5C86BB432}" srcOrd="0" destOrd="0" presId="urn:microsoft.com/office/officeart/2005/8/layout/StepDownProcess"/>
    <dgm:cxn modelId="{089D2974-0D57-49E4-8580-28077ADA496B}" type="presParOf" srcId="{7AF8B132-1C77-4317-9BB2-C4D39B2EE4FF}" destId="{95F49F80-715F-48C3-9551-BD80CD8796DE}" srcOrd="1" destOrd="0" presId="urn:microsoft.com/office/officeart/2005/8/layout/StepDownProcess"/>
    <dgm:cxn modelId="{612E48B0-E4AD-4033-8BCE-20DAC36D9EB2}" type="presParOf" srcId="{7AF8B132-1C77-4317-9BB2-C4D39B2EE4FF}" destId="{0025939C-F67A-4BD4-8CD2-100733633E63}" srcOrd="2" destOrd="0" presId="urn:microsoft.com/office/officeart/2005/8/layout/StepDownProcess"/>
    <dgm:cxn modelId="{74A898E3-6989-43BE-85DA-202E8C5B6718}" type="presParOf" srcId="{B42ECE0D-C861-41CC-84D4-2A303C713587}" destId="{82B6E7AC-80EF-4EE0-BFAF-68DFDA290C57}" srcOrd="3" destOrd="0" presId="urn:microsoft.com/office/officeart/2005/8/layout/StepDownProcess"/>
    <dgm:cxn modelId="{497E84B5-AEEA-40CA-9BB4-7304825A7D45}" type="presParOf" srcId="{B42ECE0D-C861-41CC-84D4-2A303C713587}" destId="{E08DC810-818F-46E4-8635-3215A7FAE70F}" srcOrd="4" destOrd="0" presId="urn:microsoft.com/office/officeart/2005/8/layout/StepDownProcess"/>
    <dgm:cxn modelId="{275731EC-4CBE-4116-BCD4-24E837A300FA}" type="presParOf" srcId="{E08DC810-818F-46E4-8635-3215A7FAE70F}" destId="{2C3233DC-5B69-489C-85AD-9F97B772CD3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574C08-E924-4E60-97A3-2691E525C875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3214BFF-2479-4E4D-8874-50D0133BDADA}">
      <dgm:prSet/>
      <dgm:spPr/>
      <dgm:t>
        <a:bodyPr/>
        <a:lstStyle/>
        <a:p>
          <a:pPr algn="just"/>
          <a:r>
            <a:rPr lang="en-IN" dirty="0"/>
            <a:t>Easy to Understand</a:t>
          </a:r>
        </a:p>
      </dgm:t>
    </dgm:pt>
    <dgm:pt modelId="{D6A1AF26-BBC8-4699-856B-73F5A4F0D3D7}" type="parTrans" cxnId="{24BC6A09-BF97-4D0A-AFC9-7167E1811D5F}">
      <dgm:prSet/>
      <dgm:spPr/>
      <dgm:t>
        <a:bodyPr/>
        <a:lstStyle/>
        <a:p>
          <a:endParaRPr lang="en-IN"/>
        </a:p>
      </dgm:t>
    </dgm:pt>
    <dgm:pt modelId="{BC1D0257-EFB3-417B-B079-C28B55B7FFAA}" type="sibTrans" cxnId="{24BC6A09-BF97-4D0A-AFC9-7167E1811D5F}">
      <dgm:prSet/>
      <dgm:spPr/>
      <dgm:t>
        <a:bodyPr/>
        <a:lstStyle/>
        <a:p>
          <a:endParaRPr lang="en-IN"/>
        </a:p>
      </dgm:t>
    </dgm:pt>
    <dgm:pt modelId="{7882D325-A986-4D59-9C37-C9B7CB6EFB6A}">
      <dgm:prSet/>
      <dgm:spPr/>
      <dgm:t>
        <a:bodyPr/>
        <a:lstStyle/>
        <a:p>
          <a:pPr algn="just"/>
          <a:r>
            <a:rPr lang="en-GB" dirty="0"/>
            <a:t>Every day, there is an inflation in data, and it is not easy to understand such a large quantity of data. Data visualization makes this process </a:t>
          </a:r>
          <a:r>
            <a:rPr lang="en-IN" dirty="0"/>
            <a:t>simple and easy</a:t>
          </a:r>
        </a:p>
      </dgm:t>
    </dgm:pt>
    <dgm:pt modelId="{5A021A16-E094-49FF-9003-DB8F9E39BA64}" type="parTrans" cxnId="{AEF914A4-AC72-4F19-8DC3-E47F09448202}">
      <dgm:prSet/>
      <dgm:spPr/>
      <dgm:t>
        <a:bodyPr/>
        <a:lstStyle/>
        <a:p>
          <a:endParaRPr lang="en-IN"/>
        </a:p>
      </dgm:t>
    </dgm:pt>
    <dgm:pt modelId="{AC6DECD5-CA3D-4ACA-8E2A-D9E137501127}" type="sibTrans" cxnId="{AEF914A4-AC72-4F19-8DC3-E47F09448202}">
      <dgm:prSet/>
      <dgm:spPr/>
      <dgm:t>
        <a:bodyPr/>
        <a:lstStyle/>
        <a:p>
          <a:endParaRPr lang="en-IN"/>
        </a:p>
      </dgm:t>
    </dgm:pt>
    <dgm:pt modelId="{14C397CB-F354-4E87-A13E-932F120CF11C}" type="pres">
      <dgm:prSet presAssocID="{AC574C08-E924-4E60-97A3-2691E525C875}" presName="vert0" presStyleCnt="0">
        <dgm:presLayoutVars>
          <dgm:dir/>
          <dgm:animOne val="branch"/>
          <dgm:animLvl val="lvl"/>
        </dgm:presLayoutVars>
      </dgm:prSet>
      <dgm:spPr/>
    </dgm:pt>
    <dgm:pt modelId="{97888A7E-6343-4A64-988A-32E5213C424A}" type="pres">
      <dgm:prSet presAssocID="{03214BFF-2479-4E4D-8874-50D0133BDADA}" presName="thickLine" presStyleLbl="alignNode1" presStyleIdx="0" presStyleCnt="2"/>
      <dgm:spPr/>
    </dgm:pt>
    <dgm:pt modelId="{89066EB5-85BB-4420-808D-15C1E012E632}" type="pres">
      <dgm:prSet presAssocID="{03214BFF-2479-4E4D-8874-50D0133BDADA}" presName="horz1" presStyleCnt="0"/>
      <dgm:spPr/>
    </dgm:pt>
    <dgm:pt modelId="{B1627D2E-DF50-4297-8E7F-9EE4B08AAA28}" type="pres">
      <dgm:prSet presAssocID="{03214BFF-2479-4E4D-8874-50D0133BDADA}" presName="tx1" presStyleLbl="revTx" presStyleIdx="0" presStyleCnt="2"/>
      <dgm:spPr/>
    </dgm:pt>
    <dgm:pt modelId="{C8151A43-7E74-4454-BA92-49B81525B954}" type="pres">
      <dgm:prSet presAssocID="{03214BFF-2479-4E4D-8874-50D0133BDADA}" presName="vert1" presStyleCnt="0"/>
      <dgm:spPr/>
    </dgm:pt>
    <dgm:pt modelId="{60F75250-F501-4C66-B124-6D8D8CA53E29}" type="pres">
      <dgm:prSet presAssocID="{7882D325-A986-4D59-9C37-C9B7CB6EFB6A}" presName="thickLine" presStyleLbl="alignNode1" presStyleIdx="1" presStyleCnt="2"/>
      <dgm:spPr/>
    </dgm:pt>
    <dgm:pt modelId="{00AAE99D-C032-43EB-A23B-D3CAA5FF7427}" type="pres">
      <dgm:prSet presAssocID="{7882D325-A986-4D59-9C37-C9B7CB6EFB6A}" presName="horz1" presStyleCnt="0"/>
      <dgm:spPr/>
    </dgm:pt>
    <dgm:pt modelId="{16F13623-F8DE-4EDB-B993-819FD7076331}" type="pres">
      <dgm:prSet presAssocID="{7882D325-A986-4D59-9C37-C9B7CB6EFB6A}" presName="tx1" presStyleLbl="revTx" presStyleIdx="1" presStyleCnt="2"/>
      <dgm:spPr/>
    </dgm:pt>
    <dgm:pt modelId="{3B54F825-4F4A-43FD-A5B3-36273CEB93EE}" type="pres">
      <dgm:prSet presAssocID="{7882D325-A986-4D59-9C37-C9B7CB6EFB6A}" presName="vert1" presStyleCnt="0"/>
      <dgm:spPr/>
    </dgm:pt>
  </dgm:ptLst>
  <dgm:cxnLst>
    <dgm:cxn modelId="{24BC6A09-BF97-4D0A-AFC9-7167E1811D5F}" srcId="{AC574C08-E924-4E60-97A3-2691E525C875}" destId="{03214BFF-2479-4E4D-8874-50D0133BDADA}" srcOrd="0" destOrd="0" parTransId="{D6A1AF26-BBC8-4699-856B-73F5A4F0D3D7}" sibTransId="{BC1D0257-EFB3-417B-B079-C28B55B7FFAA}"/>
    <dgm:cxn modelId="{5B9BED17-6F62-44D4-AE8A-2146B789FB96}" type="presOf" srcId="{7882D325-A986-4D59-9C37-C9B7CB6EFB6A}" destId="{16F13623-F8DE-4EDB-B993-819FD7076331}" srcOrd="0" destOrd="0" presId="urn:microsoft.com/office/officeart/2008/layout/LinedList"/>
    <dgm:cxn modelId="{5C92869E-2499-4209-BB20-21333BD9D0E4}" type="presOf" srcId="{AC574C08-E924-4E60-97A3-2691E525C875}" destId="{14C397CB-F354-4E87-A13E-932F120CF11C}" srcOrd="0" destOrd="0" presId="urn:microsoft.com/office/officeart/2008/layout/LinedList"/>
    <dgm:cxn modelId="{AEF914A4-AC72-4F19-8DC3-E47F09448202}" srcId="{AC574C08-E924-4E60-97A3-2691E525C875}" destId="{7882D325-A986-4D59-9C37-C9B7CB6EFB6A}" srcOrd="1" destOrd="0" parTransId="{5A021A16-E094-49FF-9003-DB8F9E39BA64}" sibTransId="{AC6DECD5-CA3D-4ACA-8E2A-D9E137501127}"/>
    <dgm:cxn modelId="{42EF20B8-AFFB-4FFD-8904-2A5D8BAB4954}" type="presOf" srcId="{03214BFF-2479-4E4D-8874-50D0133BDADA}" destId="{B1627D2E-DF50-4297-8E7F-9EE4B08AAA28}" srcOrd="0" destOrd="0" presId="urn:microsoft.com/office/officeart/2008/layout/LinedList"/>
    <dgm:cxn modelId="{1A027CDA-CC52-489D-85FE-D6EE184CB926}" type="presParOf" srcId="{14C397CB-F354-4E87-A13E-932F120CF11C}" destId="{97888A7E-6343-4A64-988A-32E5213C424A}" srcOrd="0" destOrd="0" presId="urn:microsoft.com/office/officeart/2008/layout/LinedList"/>
    <dgm:cxn modelId="{D820937A-0B33-4372-A92F-77C6B9EE80E4}" type="presParOf" srcId="{14C397CB-F354-4E87-A13E-932F120CF11C}" destId="{89066EB5-85BB-4420-808D-15C1E012E632}" srcOrd="1" destOrd="0" presId="urn:microsoft.com/office/officeart/2008/layout/LinedList"/>
    <dgm:cxn modelId="{8B669236-65C6-4BB1-ADC6-37DB4B80E992}" type="presParOf" srcId="{89066EB5-85BB-4420-808D-15C1E012E632}" destId="{B1627D2E-DF50-4297-8E7F-9EE4B08AAA28}" srcOrd="0" destOrd="0" presId="urn:microsoft.com/office/officeart/2008/layout/LinedList"/>
    <dgm:cxn modelId="{FA0565D9-D8A2-4D63-BBAA-1CE79DF02D39}" type="presParOf" srcId="{89066EB5-85BB-4420-808D-15C1E012E632}" destId="{C8151A43-7E74-4454-BA92-49B81525B954}" srcOrd="1" destOrd="0" presId="urn:microsoft.com/office/officeart/2008/layout/LinedList"/>
    <dgm:cxn modelId="{70EFFF27-BE05-40B8-9854-32C75C73C71A}" type="presParOf" srcId="{14C397CB-F354-4E87-A13E-932F120CF11C}" destId="{60F75250-F501-4C66-B124-6D8D8CA53E29}" srcOrd="2" destOrd="0" presId="urn:microsoft.com/office/officeart/2008/layout/LinedList"/>
    <dgm:cxn modelId="{8FF9E2DA-4C85-4439-83A5-DABF77627231}" type="presParOf" srcId="{14C397CB-F354-4E87-A13E-932F120CF11C}" destId="{00AAE99D-C032-43EB-A23B-D3CAA5FF7427}" srcOrd="3" destOrd="0" presId="urn:microsoft.com/office/officeart/2008/layout/LinedList"/>
    <dgm:cxn modelId="{20D878C7-D299-43ED-BF67-AB08C6FDAFED}" type="presParOf" srcId="{00AAE99D-C032-43EB-A23B-D3CAA5FF7427}" destId="{16F13623-F8DE-4EDB-B993-819FD7076331}" srcOrd="0" destOrd="0" presId="urn:microsoft.com/office/officeart/2008/layout/LinedList"/>
    <dgm:cxn modelId="{F432065B-A0B2-49C9-B6A4-4A54F2940132}" type="presParOf" srcId="{00AAE99D-C032-43EB-A23B-D3CAA5FF7427}" destId="{3B54F825-4F4A-43FD-A5B3-36273CEB93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5914B07-FF72-4729-B654-02E3FDA57CAC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2FA9EF96-F23E-493C-89EC-C1F8C6250112}">
      <dgm:prSet/>
      <dgm:spPr/>
      <dgm:t>
        <a:bodyPr/>
        <a:lstStyle/>
        <a:p>
          <a:pPr algn="just"/>
          <a:r>
            <a:rPr lang="en-IN" dirty="0"/>
            <a:t>01. </a:t>
          </a:r>
          <a:r>
            <a:rPr lang="en-GB" dirty="0"/>
            <a:t>Power Bl filters sort information and data based on a specified criteria.</a:t>
          </a:r>
          <a:endParaRPr lang="en-IN" dirty="0"/>
        </a:p>
      </dgm:t>
    </dgm:pt>
    <dgm:pt modelId="{339D739B-D923-41FC-8361-838B4D69FF85}" type="parTrans" cxnId="{06707085-ADE5-4146-9EE9-389F0C43B28B}">
      <dgm:prSet/>
      <dgm:spPr/>
      <dgm:t>
        <a:bodyPr/>
        <a:lstStyle/>
        <a:p>
          <a:endParaRPr lang="en-IN"/>
        </a:p>
      </dgm:t>
    </dgm:pt>
    <dgm:pt modelId="{F563E59C-C9BE-43CB-8C5C-19FD69674D3D}" type="sibTrans" cxnId="{06707085-ADE5-4146-9EE9-389F0C43B28B}">
      <dgm:prSet/>
      <dgm:spPr/>
      <dgm:t>
        <a:bodyPr/>
        <a:lstStyle/>
        <a:p>
          <a:endParaRPr lang="en-IN"/>
        </a:p>
      </dgm:t>
    </dgm:pt>
    <dgm:pt modelId="{E474A98F-2806-405F-9EB9-F6616CBD0912}">
      <dgm:prSet/>
      <dgm:spPr/>
      <dgm:t>
        <a:bodyPr/>
        <a:lstStyle/>
        <a:p>
          <a:pPr algn="just"/>
          <a:r>
            <a:rPr lang="en-GB" dirty="0"/>
            <a:t>02. It is used to pick and choose specific fields or values within fields to see only the information relating to it.</a:t>
          </a:r>
          <a:endParaRPr lang="en-IN" dirty="0"/>
        </a:p>
      </dgm:t>
    </dgm:pt>
    <dgm:pt modelId="{31828AF4-592C-4401-A28D-8B2F4F1D43F7}" type="parTrans" cxnId="{CC7DB052-B39A-41C4-BBCE-9CD350E6E4A9}">
      <dgm:prSet/>
      <dgm:spPr/>
      <dgm:t>
        <a:bodyPr/>
        <a:lstStyle/>
        <a:p>
          <a:endParaRPr lang="en-IN"/>
        </a:p>
      </dgm:t>
    </dgm:pt>
    <dgm:pt modelId="{6A144637-5F49-4770-AE6D-EA3E0A86B75B}" type="sibTrans" cxnId="{CC7DB052-B39A-41C4-BBCE-9CD350E6E4A9}">
      <dgm:prSet/>
      <dgm:spPr/>
      <dgm:t>
        <a:bodyPr/>
        <a:lstStyle/>
        <a:p>
          <a:endParaRPr lang="en-IN"/>
        </a:p>
      </dgm:t>
    </dgm:pt>
    <dgm:pt modelId="{A25F5ED4-AE89-4157-AB63-1943E09DED88}">
      <dgm:prSet/>
      <dgm:spPr/>
      <dgm:t>
        <a:bodyPr/>
        <a:lstStyle/>
        <a:p>
          <a:pPr algn="just"/>
          <a:r>
            <a:rPr lang="en-IN" dirty="0"/>
            <a:t>03. W</a:t>
          </a:r>
          <a:r>
            <a:rPr lang="en-GB" dirty="0" err="1"/>
            <a:t>ith</a:t>
          </a:r>
          <a:r>
            <a:rPr lang="en-GB" dirty="0"/>
            <a:t> the help of filters, irrelevant data </a:t>
          </a:r>
          <a:r>
            <a:rPr lang="en-IN" dirty="0"/>
            <a:t>is filtered out.</a:t>
          </a:r>
        </a:p>
      </dgm:t>
    </dgm:pt>
    <dgm:pt modelId="{D081748D-3575-42E5-B21F-6E910B0EF7FA}" type="parTrans" cxnId="{0E48E17A-1AB7-4ECE-B46B-2B8126EB8DF2}">
      <dgm:prSet/>
      <dgm:spPr/>
      <dgm:t>
        <a:bodyPr/>
        <a:lstStyle/>
        <a:p>
          <a:endParaRPr lang="en-IN"/>
        </a:p>
      </dgm:t>
    </dgm:pt>
    <dgm:pt modelId="{350145B4-F439-4B69-8EFF-27FC611A78C1}" type="sibTrans" cxnId="{0E48E17A-1AB7-4ECE-B46B-2B8126EB8DF2}">
      <dgm:prSet/>
      <dgm:spPr/>
      <dgm:t>
        <a:bodyPr/>
        <a:lstStyle/>
        <a:p>
          <a:endParaRPr lang="en-IN"/>
        </a:p>
      </dgm:t>
    </dgm:pt>
    <dgm:pt modelId="{B42ECE0D-C861-41CC-84D4-2A303C713587}" type="pres">
      <dgm:prSet presAssocID="{A5914B07-FF72-4729-B654-02E3FDA57CAC}" presName="rootnode" presStyleCnt="0">
        <dgm:presLayoutVars>
          <dgm:chMax/>
          <dgm:chPref/>
          <dgm:dir/>
          <dgm:animLvl val="lvl"/>
        </dgm:presLayoutVars>
      </dgm:prSet>
      <dgm:spPr/>
    </dgm:pt>
    <dgm:pt modelId="{2E9C0523-31D5-4D81-9A42-2E1C1FA16451}" type="pres">
      <dgm:prSet presAssocID="{2FA9EF96-F23E-493C-89EC-C1F8C6250112}" presName="composite" presStyleCnt="0"/>
      <dgm:spPr/>
    </dgm:pt>
    <dgm:pt modelId="{23F7513A-4DCA-4D6D-94BF-12F17FB620C4}" type="pres">
      <dgm:prSet presAssocID="{2FA9EF96-F23E-493C-89EC-C1F8C6250112}" presName="bentUpArrow1" presStyleLbl="alignImgPlace1" presStyleIdx="0" presStyleCnt="2"/>
      <dgm:spPr/>
    </dgm:pt>
    <dgm:pt modelId="{9EE86D71-B5E9-44F2-8660-2DEF4DF6E042}" type="pres">
      <dgm:prSet presAssocID="{2FA9EF96-F23E-493C-89EC-C1F8C62501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F8610AE-EBF7-43CE-910B-C2AD766C1C7B}" type="pres">
      <dgm:prSet presAssocID="{2FA9EF96-F23E-493C-89EC-C1F8C6250112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6714AADE-328E-4EC9-A328-E1036C24D7C4}" type="pres">
      <dgm:prSet presAssocID="{F563E59C-C9BE-43CB-8C5C-19FD69674D3D}" presName="sibTrans" presStyleCnt="0"/>
      <dgm:spPr/>
    </dgm:pt>
    <dgm:pt modelId="{DDAA0710-6B2A-4443-A864-92DE9F9A85A3}" type="pres">
      <dgm:prSet presAssocID="{E474A98F-2806-405F-9EB9-F6616CBD0912}" presName="composite" presStyleCnt="0"/>
      <dgm:spPr/>
    </dgm:pt>
    <dgm:pt modelId="{C265CFA8-3E9C-4FA5-8281-B55E79712070}" type="pres">
      <dgm:prSet presAssocID="{E474A98F-2806-405F-9EB9-F6616CBD0912}" presName="bentUpArrow1" presStyleLbl="alignImgPlace1" presStyleIdx="1" presStyleCnt="2"/>
      <dgm:spPr/>
    </dgm:pt>
    <dgm:pt modelId="{EA288F8A-A31E-459C-BA2A-740139E4B44A}" type="pres">
      <dgm:prSet presAssocID="{E474A98F-2806-405F-9EB9-F6616CBD091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728EA25-5955-4055-B426-874FAD288F92}" type="pres">
      <dgm:prSet presAssocID="{E474A98F-2806-405F-9EB9-F6616CBD091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9D9A619-AF73-4786-8862-09C687DB553B}" type="pres">
      <dgm:prSet presAssocID="{6A144637-5F49-4770-AE6D-EA3E0A86B75B}" presName="sibTrans" presStyleCnt="0"/>
      <dgm:spPr/>
    </dgm:pt>
    <dgm:pt modelId="{6E81257B-3C44-4DD2-A046-769F047CD2E5}" type="pres">
      <dgm:prSet presAssocID="{A25F5ED4-AE89-4157-AB63-1943E09DED88}" presName="composite" presStyleCnt="0"/>
      <dgm:spPr/>
    </dgm:pt>
    <dgm:pt modelId="{4E339460-20B3-4637-B383-08771FB70A99}" type="pres">
      <dgm:prSet presAssocID="{A25F5ED4-AE89-4157-AB63-1943E09DED8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564EF0B-1BFC-453A-9213-EF72DC31CFF4}" type="presOf" srcId="{2FA9EF96-F23E-493C-89EC-C1F8C6250112}" destId="{9EE86D71-B5E9-44F2-8660-2DEF4DF6E042}" srcOrd="0" destOrd="0" presId="urn:microsoft.com/office/officeart/2005/8/layout/StepDownProcess"/>
    <dgm:cxn modelId="{CC7DB052-B39A-41C4-BBCE-9CD350E6E4A9}" srcId="{A5914B07-FF72-4729-B654-02E3FDA57CAC}" destId="{E474A98F-2806-405F-9EB9-F6616CBD0912}" srcOrd="1" destOrd="0" parTransId="{31828AF4-592C-4401-A28D-8B2F4F1D43F7}" sibTransId="{6A144637-5F49-4770-AE6D-EA3E0A86B75B}"/>
    <dgm:cxn modelId="{0E48E17A-1AB7-4ECE-B46B-2B8126EB8DF2}" srcId="{A5914B07-FF72-4729-B654-02E3FDA57CAC}" destId="{A25F5ED4-AE89-4157-AB63-1943E09DED88}" srcOrd="2" destOrd="0" parTransId="{D081748D-3575-42E5-B21F-6E910B0EF7FA}" sibTransId="{350145B4-F439-4B69-8EFF-27FC611A78C1}"/>
    <dgm:cxn modelId="{EFF2EA83-FE78-4FCD-9022-51E66FE77EDD}" type="presOf" srcId="{E474A98F-2806-405F-9EB9-F6616CBD0912}" destId="{EA288F8A-A31E-459C-BA2A-740139E4B44A}" srcOrd="0" destOrd="0" presId="urn:microsoft.com/office/officeart/2005/8/layout/StepDownProcess"/>
    <dgm:cxn modelId="{06707085-ADE5-4146-9EE9-389F0C43B28B}" srcId="{A5914B07-FF72-4729-B654-02E3FDA57CAC}" destId="{2FA9EF96-F23E-493C-89EC-C1F8C6250112}" srcOrd="0" destOrd="0" parTransId="{339D739B-D923-41FC-8361-838B4D69FF85}" sibTransId="{F563E59C-C9BE-43CB-8C5C-19FD69674D3D}"/>
    <dgm:cxn modelId="{BC890DAA-3C02-4A94-A161-908FAC8201B2}" type="presOf" srcId="{A5914B07-FF72-4729-B654-02E3FDA57CAC}" destId="{B42ECE0D-C861-41CC-84D4-2A303C713587}" srcOrd="0" destOrd="0" presId="urn:microsoft.com/office/officeart/2005/8/layout/StepDownProcess"/>
    <dgm:cxn modelId="{99E9CBE0-64A7-48FA-BDFD-534B30E38099}" type="presOf" srcId="{A25F5ED4-AE89-4157-AB63-1943E09DED88}" destId="{4E339460-20B3-4637-B383-08771FB70A99}" srcOrd="0" destOrd="0" presId="urn:microsoft.com/office/officeart/2005/8/layout/StepDownProcess"/>
    <dgm:cxn modelId="{F593A4E7-9165-4F70-B651-0AF592D691BE}" type="presParOf" srcId="{B42ECE0D-C861-41CC-84D4-2A303C713587}" destId="{2E9C0523-31D5-4D81-9A42-2E1C1FA16451}" srcOrd="0" destOrd="0" presId="urn:microsoft.com/office/officeart/2005/8/layout/StepDownProcess"/>
    <dgm:cxn modelId="{61461826-D95F-4E8D-BD2B-FC5B74CBB643}" type="presParOf" srcId="{2E9C0523-31D5-4D81-9A42-2E1C1FA16451}" destId="{23F7513A-4DCA-4D6D-94BF-12F17FB620C4}" srcOrd="0" destOrd="0" presId="urn:microsoft.com/office/officeart/2005/8/layout/StepDownProcess"/>
    <dgm:cxn modelId="{EC19C9FE-2F02-45AE-9931-1E66CB06C782}" type="presParOf" srcId="{2E9C0523-31D5-4D81-9A42-2E1C1FA16451}" destId="{9EE86D71-B5E9-44F2-8660-2DEF4DF6E042}" srcOrd="1" destOrd="0" presId="urn:microsoft.com/office/officeart/2005/8/layout/StepDownProcess"/>
    <dgm:cxn modelId="{7FFDE845-EDEE-48FA-AE08-88003EAE40B3}" type="presParOf" srcId="{2E9C0523-31D5-4D81-9A42-2E1C1FA16451}" destId="{0F8610AE-EBF7-43CE-910B-C2AD766C1C7B}" srcOrd="2" destOrd="0" presId="urn:microsoft.com/office/officeart/2005/8/layout/StepDownProcess"/>
    <dgm:cxn modelId="{44395FDD-27D9-4751-AD0A-AAC2AA38F412}" type="presParOf" srcId="{B42ECE0D-C861-41CC-84D4-2A303C713587}" destId="{6714AADE-328E-4EC9-A328-E1036C24D7C4}" srcOrd="1" destOrd="0" presId="urn:microsoft.com/office/officeart/2005/8/layout/StepDownProcess"/>
    <dgm:cxn modelId="{5DB6FD25-DDF3-4852-87DF-D524999D4363}" type="presParOf" srcId="{B42ECE0D-C861-41CC-84D4-2A303C713587}" destId="{DDAA0710-6B2A-4443-A864-92DE9F9A85A3}" srcOrd="2" destOrd="0" presId="urn:microsoft.com/office/officeart/2005/8/layout/StepDownProcess"/>
    <dgm:cxn modelId="{79ACA42A-CE31-44A4-8BDD-F846BF838085}" type="presParOf" srcId="{DDAA0710-6B2A-4443-A864-92DE9F9A85A3}" destId="{C265CFA8-3E9C-4FA5-8281-B55E79712070}" srcOrd="0" destOrd="0" presId="urn:microsoft.com/office/officeart/2005/8/layout/StepDownProcess"/>
    <dgm:cxn modelId="{1F66058C-9D7A-4B8F-A7D6-2843D9A24E96}" type="presParOf" srcId="{DDAA0710-6B2A-4443-A864-92DE9F9A85A3}" destId="{EA288F8A-A31E-459C-BA2A-740139E4B44A}" srcOrd="1" destOrd="0" presId="urn:microsoft.com/office/officeart/2005/8/layout/StepDownProcess"/>
    <dgm:cxn modelId="{6806B8CA-16A4-400B-804C-C7FBC176DB05}" type="presParOf" srcId="{DDAA0710-6B2A-4443-A864-92DE9F9A85A3}" destId="{6728EA25-5955-4055-B426-874FAD288F92}" srcOrd="2" destOrd="0" presId="urn:microsoft.com/office/officeart/2005/8/layout/StepDownProcess"/>
    <dgm:cxn modelId="{6E218BEB-038D-49AB-97C3-E08C0EECCA35}" type="presParOf" srcId="{B42ECE0D-C861-41CC-84D4-2A303C713587}" destId="{49D9A619-AF73-4786-8862-09C687DB553B}" srcOrd="3" destOrd="0" presId="urn:microsoft.com/office/officeart/2005/8/layout/StepDownProcess"/>
    <dgm:cxn modelId="{0BB9AA35-BD50-474B-9F4D-FFC60180AABF}" type="presParOf" srcId="{B42ECE0D-C861-41CC-84D4-2A303C713587}" destId="{6E81257B-3C44-4DD2-A046-769F047CD2E5}" srcOrd="4" destOrd="0" presId="urn:microsoft.com/office/officeart/2005/8/layout/StepDownProcess"/>
    <dgm:cxn modelId="{4FBC58A1-3383-4B6B-A7A9-E67881B85DB8}" type="presParOf" srcId="{6E81257B-3C44-4DD2-A046-769F047CD2E5}" destId="{4E339460-20B3-4637-B383-08771FB70A9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73CF577-B26D-499C-A736-20EF997A1DD5}" type="doc">
      <dgm:prSet loTypeId="urn:microsoft.com/office/officeart/2005/8/layout/cycle4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12FC1FA-D0FC-4386-8A63-526F58BFDB1F}">
      <dgm:prSet/>
      <dgm:spPr/>
      <dgm:t>
        <a:bodyPr/>
        <a:lstStyle/>
        <a:p>
          <a:r>
            <a:rPr lang="en-IN" dirty="0"/>
            <a:t>Visual level Filters</a:t>
          </a:r>
        </a:p>
      </dgm:t>
    </dgm:pt>
    <dgm:pt modelId="{88E4CC42-5A9B-4444-B93F-57158CD9EA69}" type="parTrans" cxnId="{F18FE1B3-9419-4A19-8744-B46EC307B583}">
      <dgm:prSet/>
      <dgm:spPr/>
      <dgm:t>
        <a:bodyPr/>
        <a:lstStyle/>
        <a:p>
          <a:endParaRPr lang="en-IN"/>
        </a:p>
      </dgm:t>
    </dgm:pt>
    <dgm:pt modelId="{C1329497-F813-41BD-ADD4-2248ACB282C4}" type="sibTrans" cxnId="{F18FE1B3-9419-4A19-8744-B46EC307B583}">
      <dgm:prSet/>
      <dgm:spPr/>
      <dgm:t>
        <a:bodyPr/>
        <a:lstStyle/>
        <a:p>
          <a:endParaRPr lang="en-IN"/>
        </a:p>
      </dgm:t>
    </dgm:pt>
    <dgm:pt modelId="{9B9D73DB-80A2-4813-9E92-8DDBAA8D4745}">
      <dgm:prSet/>
      <dgm:spPr/>
      <dgm:t>
        <a:bodyPr/>
        <a:lstStyle/>
        <a:p>
          <a:r>
            <a:rPr lang="en-IN"/>
            <a:t>Report- level filters</a:t>
          </a:r>
        </a:p>
      </dgm:t>
    </dgm:pt>
    <dgm:pt modelId="{7FC55277-52BA-43FF-86CF-6CBEF1FA0218}" type="parTrans" cxnId="{39408139-519E-4E25-8B03-6E078826A8F5}">
      <dgm:prSet/>
      <dgm:spPr/>
      <dgm:t>
        <a:bodyPr/>
        <a:lstStyle/>
        <a:p>
          <a:endParaRPr lang="en-IN"/>
        </a:p>
      </dgm:t>
    </dgm:pt>
    <dgm:pt modelId="{97993B4F-A464-4213-9486-7EB14AAA530C}" type="sibTrans" cxnId="{39408139-519E-4E25-8B03-6E078826A8F5}">
      <dgm:prSet/>
      <dgm:spPr/>
      <dgm:t>
        <a:bodyPr/>
        <a:lstStyle/>
        <a:p>
          <a:endParaRPr lang="en-IN"/>
        </a:p>
      </dgm:t>
    </dgm:pt>
    <dgm:pt modelId="{9BFAA394-D9D7-4D9E-B6CF-362C0CB6C7AC}">
      <dgm:prSet/>
      <dgm:spPr/>
      <dgm:t>
        <a:bodyPr/>
        <a:lstStyle/>
        <a:p>
          <a:r>
            <a:rPr lang="en-IN" dirty="0"/>
            <a:t>The report-level filters are used to apply a filter condition to the entire report.</a:t>
          </a:r>
        </a:p>
      </dgm:t>
    </dgm:pt>
    <dgm:pt modelId="{961D15A6-8481-4742-92EC-2CAC18A8EC90}" type="parTrans" cxnId="{38947F2F-74B7-4734-8B6C-F1EA087949E0}">
      <dgm:prSet/>
      <dgm:spPr/>
      <dgm:t>
        <a:bodyPr/>
        <a:lstStyle/>
        <a:p>
          <a:endParaRPr lang="en-IN"/>
        </a:p>
      </dgm:t>
    </dgm:pt>
    <dgm:pt modelId="{FD5B6FAD-CF53-4F1A-9869-C784BAA0ABDC}" type="sibTrans" cxnId="{38947F2F-74B7-4734-8B6C-F1EA087949E0}">
      <dgm:prSet/>
      <dgm:spPr/>
      <dgm:t>
        <a:bodyPr/>
        <a:lstStyle/>
        <a:p>
          <a:endParaRPr lang="en-IN"/>
        </a:p>
      </dgm:t>
    </dgm:pt>
    <dgm:pt modelId="{C15E8D15-B832-493B-B779-487E5A70E604}">
      <dgm:prSet/>
      <dgm:spPr/>
      <dgm:t>
        <a:bodyPr/>
        <a:lstStyle/>
        <a:p>
          <a:r>
            <a:rPr lang="en-IN"/>
            <a:t>Page - level Filters</a:t>
          </a:r>
        </a:p>
      </dgm:t>
    </dgm:pt>
    <dgm:pt modelId="{C9FCD2FF-BC6E-475D-B0B1-43D9ED7A7AA1}" type="parTrans" cxnId="{71DB2270-3658-4B19-80FC-6F9533780D64}">
      <dgm:prSet/>
      <dgm:spPr/>
      <dgm:t>
        <a:bodyPr/>
        <a:lstStyle/>
        <a:p>
          <a:endParaRPr lang="en-IN"/>
        </a:p>
      </dgm:t>
    </dgm:pt>
    <dgm:pt modelId="{959142B8-AF92-4F99-B96D-97A3894F443A}" type="sibTrans" cxnId="{71DB2270-3658-4B19-80FC-6F9533780D64}">
      <dgm:prSet/>
      <dgm:spPr/>
      <dgm:t>
        <a:bodyPr/>
        <a:lstStyle/>
        <a:p>
          <a:endParaRPr lang="en-IN"/>
        </a:p>
      </dgm:t>
    </dgm:pt>
    <dgm:pt modelId="{10E82D66-596B-4D61-8495-AA78C0782CF2}">
      <dgm:prSet/>
      <dgm:spPr/>
      <dgm:t>
        <a:bodyPr/>
        <a:lstStyle/>
        <a:p>
          <a:r>
            <a:rPr lang="en-IN" dirty="0"/>
            <a:t>It is applied for a particular page. In a specific page of a report, you can apply various filter conditions.</a:t>
          </a:r>
        </a:p>
      </dgm:t>
    </dgm:pt>
    <dgm:pt modelId="{811C6992-F849-49D3-8B09-156E11677821}" type="parTrans" cxnId="{52B3C5F9-3DFD-4CE9-8D7E-8F32A93025DD}">
      <dgm:prSet/>
      <dgm:spPr/>
      <dgm:t>
        <a:bodyPr/>
        <a:lstStyle/>
        <a:p>
          <a:endParaRPr lang="en-IN"/>
        </a:p>
      </dgm:t>
    </dgm:pt>
    <dgm:pt modelId="{55142BEF-86D9-402B-A376-05E070F78B5D}" type="sibTrans" cxnId="{52B3C5F9-3DFD-4CE9-8D7E-8F32A93025DD}">
      <dgm:prSet/>
      <dgm:spPr/>
      <dgm:t>
        <a:bodyPr/>
        <a:lstStyle/>
        <a:p>
          <a:endParaRPr lang="en-IN"/>
        </a:p>
      </dgm:t>
    </dgm:pt>
    <dgm:pt modelId="{BA2467C0-BEE3-41A4-BAAC-B065F3E8E173}">
      <dgm:prSet/>
      <dgm:spPr/>
      <dgm:t>
        <a:bodyPr/>
        <a:lstStyle/>
        <a:p>
          <a:r>
            <a:rPr lang="en-IN"/>
            <a:t>Drillthrough Filters</a:t>
          </a:r>
        </a:p>
      </dgm:t>
    </dgm:pt>
    <dgm:pt modelId="{A39C4B94-4D8F-4AF7-877B-EC46D1AB457D}" type="parTrans" cxnId="{0E3DB474-2BE0-42DE-927E-D3F30B29D3F0}">
      <dgm:prSet/>
      <dgm:spPr/>
      <dgm:t>
        <a:bodyPr/>
        <a:lstStyle/>
        <a:p>
          <a:endParaRPr lang="en-IN"/>
        </a:p>
      </dgm:t>
    </dgm:pt>
    <dgm:pt modelId="{4B338D68-0F5D-4105-9487-E2F9015A20DE}" type="sibTrans" cxnId="{0E3DB474-2BE0-42DE-927E-D3F30B29D3F0}">
      <dgm:prSet/>
      <dgm:spPr/>
      <dgm:t>
        <a:bodyPr/>
        <a:lstStyle/>
        <a:p>
          <a:endParaRPr lang="en-IN"/>
        </a:p>
      </dgm:t>
    </dgm:pt>
    <dgm:pt modelId="{8B5080AF-2F40-4733-9C6F-9A9378479AAF}">
      <dgm:prSet/>
      <dgm:spPr/>
      <dgm:t>
        <a:bodyPr/>
        <a:lstStyle/>
        <a:p>
          <a:r>
            <a:rPr lang="en-IN" dirty="0"/>
            <a:t>This filter is used to create a page focusing on the specific entities</a:t>
          </a:r>
        </a:p>
      </dgm:t>
    </dgm:pt>
    <dgm:pt modelId="{9A654674-7665-4F54-B991-8804322BCB22}" type="parTrans" cxnId="{FDC0BD92-59D2-4F77-9910-CDF0027392B3}">
      <dgm:prSet/>
      <dgm:spPr/>
      <dgm:t>
        <a:bodyPr/>
        <a:lstStyle/>
        <a:p>
          <a:endParaRPr lang="en-IN"/>
        </a:p>
      </dgm:t>
    </dgm:pt>
    <dgm:pt modelId="{EE4DE047-F726-4708-8D2B-C72E851D4FFD}" type="sibTrans" cxnId="{FDC0BD92-59D2-4F77-9910-CDF0027392B3}">
      <dgm:prSet/>
      <dgm:spPr/>
      <dgm:t>
        <a:bodyPr/>
        <a:lstStyle/>
        <a:p>
          <a:endParaRPr lang="en-IN"/>
        </a:p>
      </dgm:t>
    </dgm:pt>
    <dgm:pt modelId="{216994D2-2407-47DA-B930-35C4195B7013}">
      <dgm:prSet/>
      <dgm:spPr/>
      <dgm:t>
        <a:bodyPr/>
        <a:lstStyle/>
        <a:p>
          <a:pPr algn="just"/>
          <a:r>
            <a:rPr lang="en-IN" dirty="0"/>
            <a:t>It is applied to an individual visualization, limiting the amount of data.</a:t>
          </a:r>
        </a:p>
      </dgm:t>
    </dgm:pt>
    <dgm:pt modelId="{8CDA6FD8-AC3B-47BC-BD5D-05018CA9781D}" type="parTrans" cxnId="{5E808C76-F23B-46E7-B121-50844C25B0AD}">
      <dgm:prSet/>
      <dgm:spPr/>
      <dgm:t>
        <a:bodyPr/>
        <a:lstStyle/>
        <a:p>
          <a:endParaRPr lang="en-IN"/>
        </a:p>
      </dgm:t>
    </dgm:pt>
    <dgm:pt modelId="{1A193EAC-D628-49DD-BDD5-A86A2EC28792}" type="sibTrans" cxnId="{5E808C76-F23B-46E7-B121-50844C25B0AD}">
      <dgm:prSet/>
      <dgm:spPr/>
      <dgm:t>
        <a:bodyPr/>
        <a:lstStyle/>
        <a:p>
          <a:endParaRPr lang="en-IN"/>
        </a:p>
      </dgm:t>
    </dgm:pt>
    <dgm:pt modelId="{36164A3E-D277-4719-B163-08AEA486025C}" type="pres">
      <dgm:prSet presAssocID="{173CF577-B26D-499C-A736-20EF997A1DD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A43551A-488B-4404-9B21-2AA8AB2CCDAD}" type="pres">
      <dgm:prSet presAssocID="{173CF577-B26D-499C-A736-20EF997A1DD5}" presName="children" presStyleCnt="0"/>
      <dgm:spPr/>
    </dgm:pt>
    <dgm:pt modelId="{C8267FF9-AEEB-4115-A430-5E5BD734CEE5}" type="pres">
      <dgm:prSet presAssocID="{173CF577-B26D-499C-A736-20EF997A1DD5}" presName="child1group" presStyleCnt="0"/>
      <dgm:spPr/>
    </dgm:pt>
    <dgm:pt modelId="{FF569FDC-25C7-4C77-B825-AB4E4C5BE88B}" type="pres">
      <dgm:prSet presAssocID="{173CF577-B26D-499C-A736-20EF997A1DD5}" presName="child1" presStyleLbl="bgAcc1" presStyleIdx="0" presStyleCnt="4"/>
      <dgm:spPr/>
    </dgm:pt>
    <dgm:pt modelId="{E1E2DBFA-27D3-45E2-BDF5-FFE2C965E73E}" type="pres">
      <dgm:prSet presAssocID="{173CF577-B26D-499C-A736-20EF997A1DD5}" presName="child1Text" presStyleLbl="bgAcc1" presStyleIdx="0" presStyleCnt="4">
        <dgm:presLayoutVars>
          <dgm:bulletEnabled val="1"/>
        </dgm:presLayoutVars>
      </dgm:prSet>
      <dgm:spPr/>
    </dgm:pt>
    <dgm:pt modelId="{3EEF2DD5-F699-4F23-B21C-1EAAD5D7F016}" type="pres">
      <dgm:prSet presAssocID="{173CF577-B26D-499C-A736-20EF997A1DD5}" presName="child2group" presStyleCnt="0"/>
      <dgm:spPr/>
    </dgm:pt>
    <dgm:pt modelId="{0B51FF02-B86A-4A7F-AA08-A21EA45730C6}" type="pres">
      <dgm:prSet presAssocID="{173CF577-B26D-499C-A736-20EF997A1DD5}" presName="child2" presStyleLbl="bgAcc1" presStyleIdx="1" presStyleCnt="4"/>
      <dgm:spPr/>
    </dgm:pt>
    <dgm:pt modelId="{9ACC66FC-BE33-4787-BE75-21E82B64B040}" type="pres">
      <dgm:prSet presAssocID="{173CF577-B26D-499C-A736-20EF997A1DD5}" presName="child2Text" presStyleLbl="bgAcc1" presStyleIdx="1" presStyleCnt="4">
        <dgm:presLayoutVars>
          <dgm:bulletEnabled val="1"/>
        </dgm:presLayoutVars>
      </dgm:prSet>
      <dgm:spPr/>
    </dgm:pt>
    <dgm:pt modelId="{2D11F6A3-BB85-45F9-AF15-4553A080BE09}" type="pres">
      <dgm:prSet presAssocID="{173CF577-B26D-499C-A736-20EF997A1DD5}" presName="child3group" presStyleCnt="0"/>
      <dgm:spPr/>
    </dgm:pt>
    <dgm:pt modelId="{5DDB6A30-EC82-4741-A095-E0B06379C18A}" type="pres">
      <dgm:prSet presAssocID="{173CF577-B26D-499C-A736-20EF997A1DD5}" presName="child3" presStyleLbl="bgAcc1" presStyleIdx="2" presStyleCnt="4"/>
      <dgm:spPr/>
    </dgm:pt>
    <dgm:pt modelId="{14D03FD2-E90D-4402-BEC4-A4702AD24088}" type="pres">
      <dgm:prSet presAssocID="{173CF577-B26D-499C-A736-20EF997A1DD5}" presName="child3Text" presStyleLbl="bgAcc1" presStyleIdx="2" presStyleCnt="4">
        <dgm:presLayoutVars>
          <dgm:bulletEnabled val="1"/>
        </dgm:presLayoutVars>
      </dgm:prSet>
      <dgm:spPr/>
    </dgm:pt>
    <dgm:pt modelId="{02E682E9-165A-4E42-858C-131821DDC9C7}" type="pres">
      <dgm:prSet presAssocID="{173CF577-B26D-499C-A736-20EF997A1DD5}" presName="child4group" presStyleCnt="0"/>
      <dgm:spPr/>
    </dgm:pt>
    <dgm:pt modelId="{62B9BA3F-79FD-4E3E-8921-822124BEFAC1}" type="pres">
      <dgm:prSet presAssocID="{173CF577-B26D-499C-A736-20EF997A1DD5}" presName="child4" presStyleLbl="bgAcc1" presStyleIdx="3" presStyleCnt="4"/>
      <dgm:spPr/>
    </dgm:pt>
    <dgm:pt modelId="{30EBF33A-7164-4F85-84EF-028A5AB76260}" type="pres">
      <dgm:prSet presAssocID="{173CF577-B26D-499C-A736-20EF997A1DD5}" presName="child4Text" presStyleLbl="bgAcc1" presStyleIdx="3" presStyleCnt="4">
        <dgm:presLayoutVars>
          <dgm:bulletEnabled val="1"/>
        </dgm:presLayoutVars>
      </dgm:prSet>
      <dgm:spPr/>
    </dgm:pt>
    <dgm:pt modelId="{CAC1A817-437F-4875-8BC8-4A9231646CCA}" type="pres">
      <dgm:prSet presAssocID="{173CF577-B26D-499C-A736-20EF997A1DD5}" presName="childPlaceholder" presStyleCnt="0"/>
      <dgm:spPr/>
    </dgm:pt>
    <dgm:pt modelId="{5400B59A-6391-458E-9EDF-C04285D1FE2A}" type="pres">
      <dgm:prSet presAssocID="{173CF577-B26D-499C-A736-20EF997A1DD5}" presName="circle" presStyleCnt="0"/>
      <dgm:spPr/>
    </dgm:pt>
    <dgm:pt modelId="{E1A16A7F-DCB0-4671-AD2E-61ECBD1AB1F3}" type="pres">
      <dgm:prSet presAssocID="{173CF577-B26D-499C-A736-20EF997A1DD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5791A3F-98AF-4267-94C8-49704CD0760C}" type="pres">
      <dgm:prSet presAssocID="{173CF577-B26D-499C-A736-20EF997A1DD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A8B0A98-657D-482F-A325-023857A927A7}" type="pres">
      <dgm:prSet presAssocID="{173CF577-B26D-499C-A736-20EF997A1DD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3701C56-977B-4A00-813A-78DE43492A03}" type="pres">
      <dgm:prSet presAssocID="{173CF577-B26D-499C-A736-20EF997A1DD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116F778-E20E-4D44-B3E0-5C0C706B382E}" type="pres">
      <dgm:prSet presAssocID="{173CF577-B26D-499C-A736-20EF997A1DD5}" presName="quadrantPlaceholder" presStyleCnt="0"/>
      <dgm:spPr/>
    </dgm:pt>
    <dgm:pt modelId="{F450EABD-DC8C-4A1D-BD63-21433BA86E00}" type="pres">
      <dgm:prSet presAssocID="{173CF577-B26D-499C-A736-20EF997A1DD5}" presName="center1" presStyleLbl="fgShp" presStyleIdx="0" presStyleCnt="2"/>
      <dgm:spPr/>
    </dgm:pt>
    <dgm:pt modelId="{B272F048-8216-44DA-BF24-C1A3A7B37438}" type="pres">
      <dgm:prSet presAssocID="{173CF577-B26D-499C-A736-20EF997A1DD5}" presName="center2" presStyleLbl="fgShp" presStyleIdx="1" presStyleCnt="2"/>
      <dgm:spPr/>
    </dgm:pt>
  </dgm:ptLst>
  <dgm:cxnLst>
    <dgm:cxn modelId="{8ACE6116-7BA0-4635-8D3C-D514ADA33F38}" type="presOf" srcId="{8B5080AF-2F40-4733-9C6F-9A9378479AAF}" destId="{30EBF33A-7164-4F85-84EF-028A5AB76260}" srcOrd="1" destOrd="0" presId="urn:microsoft.com/office/officeart/2005/8/layout/cycle4"/>
    <dgm:cxn modelId="{70038128-C22D-4DC5-B05E-416276D5BB57}" type="presOf" srcId="{9BFAA394-D9D7-4D9E-B6CF-362C0CB6C7AC}" destId="{0B51FF02-B86A-4A7F-AA08-A21EA45730C6}" srcOrd="0" destOrd="0" presId="urn:microsoft.com/office/officeart/2005/8/layout/cycle4"/>
    <dgm:cxn modelId="{38947F2F-74B7-4734-8B6C-F1EA087949E0}" srcId="{9B9D73DB-80A2-4813-9E92-8DDBAA8D4745}" destId="{9BFAA394-D9D7-4D9E-B6CF-362C0CB6C7AC}" srcOrd="0" destOrd="0" parTransId="{961D15A6-8481-4742-92EC-2CAC18A8EC90}" sibTransId="{FD5B6FAD-CF53-4F1A-9869-C784BAA0ABDC}"/>
    <dgm:cxn modelId="{13FFD536-5D77-4571-9BFB-6535F422D621}" type="presOf" srcId="{8B5080AF-2F40-4733-9C6F-9A9378479AAF}" destId="{62B9BA3F-79FD-4E3E-8921-822124BEFAC1}" srcOrd="0" destOrd="0" presId="urn:microsoft.com/office/officeart/2005/8/layout/cycle4"/>
    <dgm:cxn modelId="{39408139-519E-4E25-8B03-6E078826A8F5}" srcId="{173CF577-B26D-499C-A736-20EF997A1DD5}" destId="{9B9D73DB-80A2-4813-9E92-8DDBAA8D4745}" srcOrd="1" destOrd="0" parTransId="{7FC55277-52BA-43FF-86CF-6CBEF1FA0218}" sibTransId="{97993B4F-A464-4213-9486-7EB14AAA530C}"/>
    <dgm:cxn modelId="{4C7C4040-ECF8-4F45-B4E6-8F0BE9F86082}" type="presOf" srcId="{9BFAA394-D9D7-4D9E-B6CF-362C0CB6C7AC}" destId="{9ACC66FC-BE33-4787-BE75-21E82B64B040}" srcOrd="1" destOrd="0" presId="urn:microsoft.com/office/officeart/2005/8/layout/cycle4"/>
    <dgm:cxn modelId="{2BCBE844-0897-44B3-B16B-FD7391DD8CB1}" type="presOf" srcId="{712FC1FA-D0FC-4386-8A63-526F58BFDB1F}" destId="{E1A16A7F-DCB0-4671-AD2E-61ECBD1AB1F3}" srcOrd="0" destOrd="0" presId="urn:microsoft.com/office/officeart/2005/8/layout/cycle4"/>
    <dgm:cxn modelId="{6639016B-74CB-4702-8C44-367E330FF4F0}" type="presOf" srcId="{10E82D66-596B-4D61-8495-AA78C0782CF2}" destId="{14D03FD2-E90D-4402-BEC4-A4702AD24088}" srcOrd="1" destOrd="0" presId="urn:microsoft.com/office/officeart/2005/8/layout/cycle4"/>
    <dgm:cxn modelId="{71DB2270-3658-4B19-80FC-6F9533780D64}" srcId="{173CF577-B26D-499C-A736-20EF997A1DD5}" destId="{C15E8D15-B832-493B-B779-487E5A70E604}" srcOrd="2" destOrd="0" parTransId="{C9FCD2FF-BC6E-475D-B0B1-43D9ED7A7AA1}" sibTransId="{959142B8-AF92-4F99-B96D-97A3894F443A}"/>
    <dgm:cxn modelId="{0E3DB474-2BE0-42DE-927E-D3F30B29D3F0}" srcId="{173CF577-B26D-499C-A736-20EF997A1DD5}" destId="{BA2467C0-BEE3-41A4-BAAC-B065F3E8E173}" srcOrd="3" destOrd="0" parTransId="{A39C4B94-4D8F-4AF7-877B-EC46D1AB457D}" sibTransId="{4B338D68-0F5D-4105-9487-E2F9015A20DE}"/>
    <dgm:cxn modelId="{5E808C76-F23B-46E7-B121-50844C25B0AD}" srcId="{712FC1FA-D0FC-4386-8A63-526F58BFDB1F}" destId="{216994D2-2407-47DA-B930-35C4195B7013}" srcOrd="0" destOrd="0" parTransId="{8CDA6FD8-AC3B-47BC-BD5D-05018CA9781D}" sibTransId="{1A193EAC-D628-49DD-BDD5-A86A2EC28792}"/>
    <dgm:cxn modelId="{FDC0BD92-59D2-4F77-9910-CDF0027392B3}" srcId="{BA2467C0-BEE3-41A4-BAAC-B065F3E8E173}" destId="{8B5080AF-2F40-4733-9C6F-9A9378479AAF}" srcOrd="0" destOrd="0" parTransId="{9A654674-7665-4F54-B991-8804322BCB22}" sibTransId="{EE4DE047-F726-4708-8D2B-C72E851D4FFD}"/>
    <dgm:cxn modelId="{3A5E1897-2007-4E63-B5F9-8049DEE1005F}" type="presOf" srcId="{216994D2-2407-47DA-B930-35C4195B7013}" destId="{FF569FDC-25C7-4C77-B825-AB4E4C5BE88B}" srcOrd="0" destOrd="0" presId="urn:microsoft.com/office/officeart/2005/8/layout/cycle4"/>
    <dgm:cxn modelId="{E4E90CA5-52E3-49F5-8AEA-D8BA693DA068}" type="presOf" srcId="{9B9D73DB-80A2-4813-9E92-8DDBAA8D4745}" destId="{15791A3F-98AF-4267-94C8-49704CD0760C}" srcOrd="0" destOrd="0" presId="urn:microsoft.com/office/officeart/2005/8/layout/cycle4"/>
    <dgm:cxn modelId="{F18FE1B3-9419-4A19-8744-B46EC307B583}" srcId="{173CF577-B26D-499C-A736-20EF997A1DD5}" destId="{712FC1FA-D0FC-4386-8A63-526F58BFDB1F}" srcOrd="0" destOrd="0" parTransId="{88E4CC42-5A9B-4444-B93F-57158CD9EA69}" sibTransId="{C1329497-F813-41BD-ADD4-2248ACB282C4}"/>
    <dgm:cxn modelId="{AC9FFEC8-642E-4CE0-AD8A-21E62DC04808}" type="presOf" srcId="{173CF577-B26D-499C-A736-20EF997A1DD5}" destId="{36164A3E-D277-4719-B163-08AEA486025C}" srcOrd="0" destOrd="0" presId="urn:microsoft.com/office/officeart/2005/8/layout/cycle4"/>
    <dgm:cxn modelId="{737D33CA-5481-45F7-BB62-1690364123E5}" type="presOf" srcId="{10E82D66-596B-4D61-8495-AA78C0782CF2}" destId="{5DDB6A30-EC82-4741-A095-E0B06379C18A}" srcOrd="0" destOrd="0" presId="urn:microsoft.com/office/officeart/2005/8/layout/cycle4"/>
    <dgm:cxn modelId="{3F0DF9D7-64E1-4696-9F9C-24F65663ABD3}" type="presOf" srcId="{216994D2-2407-47DA-B930-35C4195B7013}" destId="{E1E2DBFA-27D3-45E2-BDF5-FFE2C965E73E}" srcOrd="1" destOrd="0" presId="urn:microsoft.com/office/officeart/2005/8/layout/cycle4"/>
    <dgm:cxn modelId="{CDE566D9-C7FE-4FF0-9FD0-A471A70EEB10}" type="presOf" srcId="{BA2467C0-BEE3-41A4-BAAC-B065F3E8E173}" destId="{23701C56-977B-4A00-813A-78DE43492A03}" srcOrd="0" destOrd="0" presId="urn:microsoft.com/office/officeart/2005/8/layout/cycle4"/>
    <dgm:cxn modelId="{52B3C5F9-3DFD-4CE9-8D7E-8F32A93025DD}" srcId="{C15E8D15-B832-493B-B779-487E5A70E604}" destId="{10E82D66-596B-4D61-8495-AA78C0782CF2}" srcOrd="0" destOrd="0" parTransId="{811C6992-F849-49D3-8B09-156E11677821}" sibTransId="{55142BEF-86D9-402B-A376-05E070F78B5D}"/>
    <dgm:cxn modelId="{3D68D9FB-C8FB-4D3E-995E-798225438E5A}" type="presOf" srcId="{C15E8D15-B832-493B-B779-487E5A70E604}" destId="{FA8B0A98-657D-482F-A325-023857A927A7}" srcOrd="0" destOrd="0" presId="urn:microsoft.com/office/officeart/2005/8/layout/cycle4"/>
    <dgm:cxn modelId="{FF05AD5C-0180-470B-B88F-27E7240567D6}" type="presParOf" srcId="{36164A3E-D277-4719-B163-08AEA486025C}" destId="{6A43551A-488B-4404-9B21-2AA8AB2CCDAD}" srcOrd="0" destOrd="0" presId="urn:microsoft.com/office/officeart/2005/8/layout/cycle4"/>
    <dgm:cxn modelId="{70FB38AA-A3D5-421B-A356-DC67970E598A}" type="presParOf" srcId="{6A43551A-488B-4404-9B21-2AA8AB2CCDAD}" destId="{C8267FF9-AEEB-4115-A430-5E5BD734CEE5}" srcOrd="0" destOrd="0" presId="urn:microsoft.com/office/officeart/2005/8/layout/cycle4"/>
    <dgm:cxn modelId="{5A2A4F64-4E46-4BD3-B943-99F5EAE94A70}" type="presParOf" srcId="{C8267FF9-AEEB-4115-A430-5E5BD734CEE5}" destId="{FF569FDC-25C7-4C77-B825-AB4E4C5BE88B}" srcOrd="0" destOrd="0" presId="urn:microsoft.com/office/officeart/2005/8/layout/cycle4"/>
    <dgm:cxn modelId="{DC6A9A97-9385-402A-BCC9-23517629644D}" type="presParOf" srcId="{C8267FF9-AEEB-4115-A430-5E5BD734CEE5}" destId="{E1E2DBFA-27D3-45E2-BDF5-FFE2C965E73E}" srcOrd="1" destOrd="0" presId="urn:microsoft.com/office/officeart/2005/8/layout/cycle4"/>
    <dgm:cxn modelId="{E8993846-A7A7-4900-AADD-B0A24B8319F2}" type="presParOf" srcId="{6A43551A-488B-4404-9B21-2AA8AB2CCDAD}" destId="{3EEF2DD5-F699-4F23-B21C-1EAAD5D7F016}" srcOrd="1" destOrd="0" presId="urn:microsoft.com/office/officeart/2005/8/layout/cycle4"/>
    <dgm:cxn modelId="{86768D26-0D96-49EA-87D2-7A7963ACEB68}" type="presParOf" srcId="{3EEF2DD5-F699-4F23-B21C-1EAAD5D7F016}" destId="{0B51FF02-B86A-4A7F-AA08-A21EA45730C6}" srcOrd="0" destOrd="0" presId="urn:microsoft.com/office/officeart/2005/8/layout/cycle4"/>
    <dgm:cxn modelId="{5559F4A6-7C26-4B05-B11C-2A0721511B18}" type="presParOf" srcId="{3EEF2DD5-F699-4F23-B21C-1EAAD5D7F016}" destId="{9ACC66FC-BE33-4787-BE75-21E82B64B040}" srcOrd="1" destOrd="0" presId="urn:microsoft.com/office/officeart/2005/8/layout/cycle4"/>
    <dgm:cxn modelId="{33AF4C15-B3D9-4199-8538-67059CC9349A}" type="presParOf" srcId="{6A43551A-488B-4404-9B21-2AA8AB2CCDAD}" destId="{2D11F6A3-BB85-45F9-AF15-4553A080BE09}" srcOrd="2" destOrd="0" presId="urn:microsoft.com/office/officeart/2005/8/layout/cycle4"/>
    <dgm:cxn modelId="{2C536419-CD7A-43D4-889E-24EDB9F30AE8}" type="presParOf" srcId="{2D11F6A3-BB85-45F9-AF15-4553A080BE09}" destId="{5DDB6A30-EC82-4741-A095-E0B06379C18A}" srcOrd="0" destOrd="0" presId="urn:microsoft.com/office/officeart/2005/8/layout/cycle4"/>
    <dgm:cxn modelId="{E61B941B-9EAC-48BB-AA72-08AFCA6A4237}" type="presParOf" srcId="{2D11F6A3-BB85-45F9-AF15-4553A080BE09}" destId="{14D03FD2-E90D-4402-BEC4-A4702AD24088}" srcOrd="1" destOrd="0" presId="urn:microsoft.com/office/officeart/2005/8/layout/cycle4"/>
    <dgm:cxn modelId="{89D316C3-0F33-4D60-AB57-42488345AE6F}" type="presParOf" srcId="{6A43551A-488B-4404-9B21-2AA8AB2CCDAD}" destId="{02E682E9-165A-4E42-858C-131821DDC9C7}" srcOrd="3" destOrd="0" presId="urn:microsoft.com/office/officeart/2005/8/layout/cycle4"/>
    <dgm:cxn modelId="{78F04D26-719A-4E7F-A46D-BE3BB32D57D9}" type="presParOf" srcId="{02E682E9-165A-4E42-858C-131821DDC9C7}" destId="{62B9BA3F-79FD-4E3E-8921-822124BEFAC1}" srcOrd="0" destOrd="0" presId="urn:microsoft.com/office/officeart/2005/8/layout/cycle4"/>
    <dgm:cxn modelId="{0BF7486F-6FA9-48EF-8DC6-F5D04CFBB0CA}" type="presParOf" srcId="{02E682E9-165A-4E42-858C-131821DDC9C7}" destId="{30EBF33A-7164-4F85-84EF-028A5AB76260}" srcOrd="1" destOrd="0" presId="urn:microsoft.com/office/officeart/2005/8/layout/cycle4"/>
    <dgm:cxn modelId="{A271E25C-6490-4F9C-8C95-72E572D5C40D}" type="presParOf" srcId="{6A43551A-488B-4404-9B21-2AA8AB2CCDAD}" destId="{CAC1A817-437F-4875-8BC8-4A9231646CCA}" srcOrd="4" destOrd="0" presId="urn:microsoft.com/office/officeart/2005/8/layout/cycle4"/>
    <dgm:cxn modelId="{A888A5A7-D47C-4CC5-BFC1-C43C3E4331E2}" type="presParOf" srcId="{36164A3E-D277-4719-B163-08AEA486025C}" destId="{5400B59A-6391-458E-9EDF-C04285D1FE2A}" srcOrd="1" destOrd="0" presId="urn:microsoft.com/office/officeart/2005/8/layout/cycle4"/>
    <dgm:cxn modelId="{0659538D-92A5-4F8C-BB99-A0EFC5B44C5B}" type="presParOf" srcId="{5400B59A-6391-458E-9EDF-C04285D1FE2A}" destId="{E1A16A7F-DCB0-4671-AD2E-61ECBD1AB1F3}" srcOrd="0" destOrd="0" presId="urn:microsoft.com/office/officeart/2005/8/layout/cycle4"/>
    <dgm:cxn modelId="{9AA164A3-C1FA-4E81-9C7B-87AE398F138A}" type="presParOf" srcId="{5400B59A-6391-458E-9EDF-C04285D1FE2A}" destId="{15791A3F-98AF-4267-94C8-49704CD0760C}" srcOrd="1" destOrd="0" presId="urn:microsoft.com/office/officeart/2005/8/layout/cycle4"/>
    <dgm:cxn modelId="{B94063BB-3086-496A-9803-3CB48A50AE1D}" type="presParOf" srcId="{5400B59A-6391-458E-9EDF-C04285D1FE2A}" destId="{FA8B0A98-657D-482F-A325-023857A927A7}" srcOrd="2" destOrd="0" presId="urn:microsoft.com/office/officeart/2005/8/layout/cycle4"/>
    <dgm:cxn modelId="{DDA93AFD-8FAA-4200-ABC3-7E94E640E875}" type="presParOf" srcId="{5400B59A-6391-458E-9EDF-C04285D1FE2A}" destId="{23701C56-977B-4A00-813A-78DE43492A03}" srcOrd="3" destOrd="0" presId="urn:microsoft.com/office/officeart/2005/8/layout/cycle4"/>
    <dgm:cxn modelId="{4DDF42D9-A514-451B-A41C-868EA8E7845F}" type="presParOf" srcId="{5400B59A-6391-458E-9EDF-C04285D1FE2A}" destId="{6116F778-E20E-4D44-B3E0-5C0C706B382E}" srcOrd="4" destOrd="0" presId="urn:microsoft.com/office/officeart/2005/8/layout/cycle4"/>
    <dgm:cxn modelId="{FDB14F11-F465-4D8E-B71B-BDF241CAB680}" type="presParOf" srcId="{36164A3E-D277-4719-B163-08AEA486025C}" destId="{F450EABD-DC8C-4A1D-BD63-21433BA86E00}" srcOrd="2" destOrd="0" presId="urn:microsoft.com/office/officeart/2005/8/layout/cycle4"/>
    <dgm:cxn modelId="{546D0BFA-B5C8-4FAA-90EA-6C951C7442F5}" type="presParOf" srcId="{36164A3E-D277-4719-B163-08AEA486025C}" destId="{B272F048-8216-44DA-BF24-C1A3A7B3743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F7AA2DD-7786-4C2D-BE7F-7B95E05A4E4D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C00497B-0BCA-4200-B379-A6069C174612}">
      <dgm:prSet/>
      <dgm:spPr/>
      <dgm:t>
        <a:bodyPr/>
        <a:lstStyle/>
        <a:p>
          <a:r>
            <a:rPr lang="en-GB" dirty="0"/>
            <a:t>Filter by columns that are hidden and irrelevant in data tables</a:t>
          </a:r>
          <a:endParaRPr lang="en-IN" dirty="0"/>
        </a:p>
      </dgm:t>
    </dgm:pt>
    <dgm:pt modelId="{DE79E079-0F11-4E34-ABB5-B4D40BCCA24B}" type="parTrans" cxnId="{9A5606DD-059F-4DAB-8BD3-2C3C4BEDA299}">
      <dgm:prSet/>
      <dgm:spPr/>
      <dgm:t>
        <a:bodyPr/>
        <a:lstStyle/>
        <a:p>
          <a:endParaRPr lang="en-IN"/>
        </a:p>
      </dgm:t>
    </dgm:pt>
    <dgm:pt modelId="{A7266CF6-4BA8-491D-A34F-BE3857E24BD4}" type="sibTrans" cxnId="{9A5606DD-059F-4DAB-8BD3-2C3C4BEDA299}">
      <dgm:prSet/>
      <dgm:spPr/>
      <dgm:t>
        <a:bodyPr/>
        <a:lstStyle/>
        <a:p>
          <a:endParaRPr lang="en-IN"/>
        </a:p>
      </dgm:t>
    </dgm:pt>
    <dgm:pt modelId="{0AAF0B9D-EADF-4A0D-A6A1-827B66591EED}">
      <dgm:prSet/>
      <dgm:spPr/>
      <dgm:t>
        <a:bodyPr/>
        <a:lstStyle/>
        <a:p>
          <a:r>
            <a:rPr lang="en-GB" dirty="0"/>
            <a:t>Create focused reports by adding slicers adjacent to </a:t>
          </a:r>
          <a:r>
            <a:rPr lang="en-IN" dirty="0"/>
            <a:t>essential visuals</a:t>
          </a:r>
        </a:p>
      </dgm:t>
    </dgm:pt>
    <dgm:pt modelId="{BBC1FBF8-CA70-45C3-ABE3-8BFC342C37F9}" type="parTrans" cxnId="{0A10F307-6E6D-4774-A162-60CBB15C300F}">
      <dgm:prSet/>
      <dgm:spPr/>
      <dgm:t>
        <a:bodyPr/>
        <a:lstStyle/>
        <a:p>
          <a:endParaRPr lang="en-IN"/>
        </a:p>
      </dgm:t>
    </dgm:pt>
    <dgm:pt modelId="{BD04898F-EF62-460E-8268-7D2E7D52B3E5}" type="sibTrans" cxnId="{0A10F307-6E6D-4774-A162-60CBB15C300F}">
      <dgm:prSet/>
      <dgm:spPr/>
      <dgm:t>
        <a:bodyPr/>
        <a:lstStyle/>
        <a:p>
          <a:endParaRPr lang="en-IN"/>
        </a:p>
      </dgm:t>
    </dgm:pt>
    <dgm:pt modelId="{5E2E6538-210F-4E38-A87B-0905F66D4E2F}">
      <dgm:prSet/>
      <dgm:spPr/>
      <dgm:t>
        <a:bodyPr/>
        <a:lstStyle/>
        <a:p>
          <a:r>
            <a:rPr lang="en-GB" dirty="0"/>
            <a:t>Display important filters on report canvas for convenient access.</a:t>
          </a:r>
          <a:endParaRPr lang="en-IN" dirty="0"/>
        </a:p>
      </dgm:t>
    </dgm:pt>
    <dgm:pt modelId="{1B69BFDE-F2CD-44EF-BABB-CB1A6ED4C72F}" type="parTrans" cxnId="{D83CB63F-D55B-4113-937B-D3279E60443C}">
      <dgm:prSet/>
      <dgm:spPr/>
      <dgm:t>
        <a:bodyPr/>
        <a:lstStyle/>
        <a:p>
          <a:endParaRPr lang="en-IN"/>
        </a:p>
      </dgm:t>
    </dgm:pt>
    <dgm:pt modelId="{3B2DE503-858A-4284-A121-FB818B54A972}" type="sibTrans" cxnId="{D83CB63F-D55B-4113-937B-D3279E60443C}">
      <dgm:prSet/>
      <dgm:spPr/>
      <dgm:t>
        <a:bodyPr/>
        <a:lstStyle/>
        <a:p>
          <a:endParaRPr lang="en-IN"/>
        </a:p>
      </dgm:t>
    </dgm:pt>
    <dgm:pt modelId="{B282046C-B281-4E17-84D0-E4D5913B53E7}">
      <dgm:prSet/>
      <dgm:spPr/>
      <dgm:t>
        <a:bodyPr/>
        <a:lstStyle/>
        <a:p>
          <a:r>
            <a:rPr lang="en-GB" dirty="0"/>
            <a:t>Makes easier to see the current filtered state.</a:t>
          </a:r>
          <a:endParaRPr lang="en-IN" dirty="0"/>
        </a:p>
      </dgm:t>
    </dgm:pt>
    <dgm:pt modelId="{5647C11B-4479-4732-B8EA-6B002F10CF6F}" type="parTrans" cxnId="{C5D877C9-DE31-4AC4-AA1D-58EB5A3E4A1A}">
      <dgm:prSet/>
      <dgm:spPr/>
      <dgm:t>
        <a:bodyPr/>
        <a:lstStyle/>
        <a:p>
          <a:endParaRPr lang="en-IN"/>
        </a:p>
      </dgm:t>
    </dgm:pt>
    <dgm:pt modelId="{07C68F51-5215-4EA8-9438-7A2B463F6B83}" type="sibTrans" cxnId="{C5D877C9-DE31-4AC4-AA1D-58EB5A3E4A1A}">
      <dgm:prSet/>
      <dgm:spPr/>
      <dgm:t>
        <a:bodyPr/>
        <a:lstStyle/>
        <a:p>
          <a:endParaRPr lang="en-IN"/>
        </a:p>
      </dgm:t>
    </dgm:pt>
    <dgm:pt modelId="{E62AB10B-5E75-4E78-B463-A70BAD125ED1}" type="pres">
      <dgm:prSet presAssocID="{EF7AA2DD-7786-4C2D-BE7F-7B95E05A4E4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934D55B-3F2F-4981-99E0-CB1403648C92}" type="pres">
      <dgm:prSet presAssocID="{B282046C-B281-4E17-84D0-E4D5913B53E7}" presName="Accent4" presStyleCnt="0"/>
      <dgm:spPr/>
    </dgm:pt>
    <dgm:pt modelId="{E02EFD4D-9CEB-4210-9C2F-342D0C6B36B3}" type="pres">
      <dgm:prSet presAssocID="{B282046C-B281-4E17-84D0-E4D5913B53E7}" presName="Accent" presStyleLbl="node1" presStyleIdx="0" presStyleCnt="4"/>
      <dgm:spPr/>
    </dgm:pt>
    <dgm:pt modelId="{E678B8A6-CA69-4751-B2F4-7520AB022ADF}" type="pres">
      <dgm:prSet presAssocID="{B282046C-B281-4E17-84D0-E4D5913B53E7}" presName="ParentBackground4" presStyleCnt="0"/>
      <dgm:spPr/>
    </dgm:pt>
    <dgm:pt modelId="{BE9FCC59-E3DA-480E-A2D7-5DD66D0E2080}" type="pres">
      <dgm:prSet presAssocID="{B282046C-B281-4E17-84D0-E4D5913B53E7}" presName="ParentBackground" presStyleLbl="fgAcc1" presStyleIdx="0" presStyleCnt="4"/>
      <dgm:spPr/>
    </dgm:pt>
    <dgm:pt modelId="{11D704C7-E4A1-4556-9C9C-A14E5B4AC080}" type="pres">
      <dgm:prSet presAssocID="{B282046C-B281-4E17-84D0-E4D5913B53E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239098F-4775-4303-B9A9-3C41B8B98FDC}" type="pres">
      <dgm:prSet presAssocID="{5E2E6538-210F-4E38-A87B-0905F66D4E2F}" presName="Accent3" presStyleCnt="0"/>
      <dgm:spPr/>
    </dgm:pt>
    <dgm:pt modelId="{34A8DC35-3858-4077-BE53-4A436CBC92DF}" type="pres">
      <dgm:prSet presAssocID="{5E2E6538-210F-4E38-A87B-0905F66D4E2F}" presName="Accent" presStyleLbl="node1" presStyleIdx="1" presStyleCnt="4"/>
      <dgm:spPr/>
    </dgm:pt>
    <dgm:pt modelId="{39121300-7927-48B9-9CCD-F5300DC16EC9}" type="pres">
      <dgm:prSet presAssocID="{5E2E6538-210F-4E38-A87B-0905F66D4E2F}" presName="ParentBackground3" presStyleCnt="0"/>
      <dgm:spPr/>
    </dgm:pt>
    <dgm:pt modelId="{A975F4C0-9FA6-4684-9C0C-F27077F39134}" type="pres">
      <dgm:prSet presAssocID="{5E2E6538-210F-4E38-A87B-0905F66D4E2F}" presName="ParentBackground" presStyleLbl="fgAcc1" presStyleIdx="1" presStyleCnt="4"/>
      <dgm:spPr/>
    </dgm:pt>
    <dgm:pt modelId="{4052DE35-5B8D-4CD3-A949-5D378F055941}" type="pres">
      <dgm:prSet presAssocID="{5E2E6538-210F-4E38-A87B-0905F66D4E2F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9DAED14-5088-4005-8B0A-CCC8CB1EC082}" type="pres">
      <dgm:prSet presAssocID="{0AAF0B9D-EADF-4A0D-A6A1-827B66591EED}" presName="Accent2" presStyleCnt="0"/>
      <dgm:spPr/>
    </dgm:pt>
    <dgm:pt modelId="{00FF9B23-3021-4259-A867-CDAC882C72AD}" type="pres">
      <dgm:prSet presAssocID="{0AAF0B9D-EADF-4A0D-A6A1-827B66591EED}" presName="Accent" presStyleLbl="node1" presStyleIdx="2" presStyleCnt="4"/>
      <dgm:spPr/>
    </dgm:pt>
    <dgm:pt modelId="{E85E7CE5-1CA4-4E42-9024-583B7A43CCAE}" type="pres">
      <dgm:prSet presAssocID="{0AAF0B9D-EADF-4A0D-A6A1-827B66591EED}" presName="ParentBackground2" presStyleCnt="0"/>
      <dgm:spPr/>
    </dgm:pt>
    <dgm:pt modelId="{3C7D72E9-45DB-4625-B71A-DEE57DA4D486}" type="pres">
      <dgm:prSet presAssocID="{0AAF0B9D-EADF-4A0D-A6A1-827B66591EED}" presName="ParentBackground" presStyleLbl="fgAcc1" presStyleIdx="2" presStyleCnt="4"/>
      <dgm:spPr/>
    </dgm:pt>
    <dgm:pt modelId="{8559E953-2C3F-4E37-BC7B-AD07F530706F}" type="pres">
      <dgm:prSet presAssocID="{0AAF0B9D-EADF-4A0D-A6A1-827B66591EE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897C725-1352-4854-AE7C-77649A89B9CD}" type="pres">
      <dgm:prSet presAssocID="{1C00497B-0BCA-4200-B379-A6069C174612}" presName="Accent1" presStyleCnt="0"/>
      <dgm:spPr/>
    </dgm:pt>
    <dgm:pt modelId="{3C440A28-F39D-48E8-B7E3-78398E9F7FE3}" type="pres">
      <dgm:prSet presAssocID="{1C00497B-0BCA-4200-B379-A6069C174612}" presName="Accent" presStyleLbl="node1" presStyleIdx="3" presStyleCnt="4"/>
      <dgm:spPr/>
    </dgm:pt>
    <dgm:pt modelId="{288B4AE8-3655-4168-95B1-584595573AEC}" type="pres">
      <dgm:prSet presAssocID="{1C00497B-0BCA-4200-B379-A6069C174612}" presName="ParentBackground1" presStyleCnt="0"/>
      <dgm:spPr/>
    </dgm:pt>
    <dgm:pt modelId="{D7E07FC9-AD8E-4A24-BE03-72F636328A85}" type="pres">
      <dgm:prSet presAssocID="{1C00497B-0BCA-4200-B379-A6069C174612}" presName="ParentBackground" presStyleLbl="fgAcc1" presStyleIdx="3" presStyleCnt="4"/>
      <dgm:spPr/>
    </dgm:pt>
    <dgm:pt modelId="{15698905-B7E5-443C-93BD-47523CE3CF30}" type="pres">
      <dgm:prSet presAssocID="{1C00497B-0BCA-4200-B379-A6069C17461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A10F307-6E6D-4774-A162-60CBB15C300F}" srcId="{EF7AA2DD-7786-4C2D-BE7F-7B95E05A4E4D}" destId="{0AAF0B9D-EADF-4A0D-A6A1-827B66591EED}" srcOrd="1" destOrd="0" parTransId="{BBC1FBF8-CA70-45C3-ABE3-8BFC342C37F9}" sibTransId="{BD04898F-EF62-460E-8268-7D2E7D52B3E5}"/>
    <dgm:cxn modelId="{A069D237-5D78-484C-AB50-EC812BC7211D}" type="presOf" srcId="{5E2E6538-210F-4E38-A87B-0905F66D4E2F}" destId="{A975F4C0-9FA6-4684-9C0C-F27077F39134}" srcOrd="0" destOrd="0" presId="urn:microsoft.com/office/officeart/2011/layout/CircleProcess"/>
    <dgm:cxn modelId="{D83CB63F-D55B-4113-937B-D3279E60443C}" srcId="{EF7AA2DD-7786-4C2D-BE7F-7B95E05A4E4D}" destId="{5E2E6538-210F-4E38-A87B-0905F66D4E2F}" srcOrd="2" destOrd="0" parTransId="{1B69BFDE-F2CD-44EF-BABB-CB1A6ED4C72F}" sibTransId="{3B2DE503-858A-4284-A121-FB818B54A972}"/>
    <dgm:cxn modelId="{1A16D75E-6305-4185-8FA3-E5EA2E71F786}" type="presOf" srcId="{5E2E6538-210F-4E38-A87B-0905F66D4E2F}" destId="{4052DE35-5B8D-4CD3-A949-5D378F055941}" srcOrd="1" destOrd="0" presId="urn:microsoft.com/office/officeart/2011/layout/CircleProcess"/>
    <dgm:cxn modelId="{EC217768-521A-4E07-BCE7-882C5BAC7B3A}" type="presOf" srcId="{B282046C-B281-4E17-84D0-E4D5913B53E7}" destId="{11D704C7-E4A1-4556-9C9C-A14E5B4AC080}" srcOrd="1" destOrd="0" presId="urn:microsoft.com/office/officeart/2011/layout/CircleProcess"/>
    <dgm:cxn modelId="{68C5CE77-D7FE-4EE0-9EAF-B47FD7CC4A6B}" type="presOf" srcId="{0AAF0B9D-EADF-4A0D-A6A1-827B66591EED}" destId="{8559E953-2C3F-4E37-BC7B-AD07F530706F}" srcOrd="1" destOrd="0" presId="urn:microsoft.com/office/officeart/2011/layout/CircleProcess"/>
    <dgm:cxn modelId="{C883DC59-D614-4B0E-BDB4-94D7FCAFD7C0}" type="presOf" srcId="{B282046C-B281-4E17-84D0-E4D5913B53E7}" destId="{BE9FCC59-E3DA-480E-A2D7-5DD66D0E2080}" srcOrd="0" destOrd="0" presId="urn:microsoft.com/office/officeart/2011/layout/CircleProcess"/>
    <dgm:cxn modelId="{FC28DE59-0EAC-48E6-8391-CBCD19FAAFDE}" type="presOf" srcId="{1C00497B-0BCA-4200-B379-A6069C174612}" destId="{15698905-B7E5-443C-93BD-47523CE3CF30}" srcOrd="1" destOrd="0" presId="urn:microsoft.com/office/officeart/2011/layout/CircleProcess"/>
    <dgm:cxn modelId="{FA546985-317B-4FE7-9D4B-786E020CCADF}" type="presOf" srcId="{EF7AA2DD-7786-4C2D-BE7F-7B95E05A4E4D}" destId="{E62AB10B-5E75-4E78-B463-A70BAD125ED1}" srcOrd="0" destOrd="0" presId="urn:microsoft.com/office/officeart/2011/layout/CircleProcess"/>
    <dgm:cxn modelId="{4BEDA3AA-8665-462D-AC64-9E4E39595893}" type="presOf" srcId="{0AAF0B9D-EADF-4A0D-A6A1-827B66591EED}" destId="{3C7D72E9-45DB-4625-B71A-DEE57DA4D486}" srcOrd="0" destOrd="0" presId="urn:microsoft.com/office/officeart/2011/layout/CircleProcess"/>
    <dgm:cxn modelId="{1BEAA4B0-F4EF-4518-B986-FFC077C29447}" type="presOf" srcId="{1C00497B-0BCA-4200-B379-A6069C174612}" destId="{D7E07FC9-AD8E-4A24-BE03-72F636328A85}" srcOrd="0" destOrd="0" presId="urn:microsoft.com/office/officeart/2011/layout/CircleProcess"/>
    <dgm:cxn modelId="{C5D877C9-DE31-4AC4-AA1D-58EB5A3E4A1A}" srcId="{EF7AA2DD-7786-4C2D-BE7F-7B95E05A4E4D}" destId="{B282046C-B281-4E17-84D0-E4D5913B53E7}" srcOrd="3" destOrd="0" parTransId="{5647C11B-4479-4732-B8EA-6B002F10CF6F}" sibTransId="{07C68F51-5215-4EA8-9438-7A2B463F6B83}"/>
    <dgm:cxn modelId="{9A5606DD-059F-4DAB-8BD3-2C3C4BEDA299}" srcId="{EF7AA2DD-7786-4C2D-BE7F-7B95E05A4E4D}" destId="{1C00497B-0BCA-4200-B379-A6069C174612}" srcOrd="0" destOrd="0" parTransId="{DE79E079-0F11-4E34-ABB5-B4D40BCCA24B}" sibTransId="{A7266CF6-4BA8-491D-A34F-BE3857E24BD4}"/>
    <dgm:cxn modelId="{776EB0FD-ECD7-482F-ABE1-80B97C61B1D8}" type="presParOf" srcId="{E62AB10B-5E75-4E78-B463-A70BAD125ED1}" destId="{1934D55B-3F2F-4981-99E0-CB1403648C92}" srcOrd="0" destOrd="0" presId="urn:microsoft.com/office/officeart/2011/layout/CircleProcess"/>
    <dgm:cxn modelId="{01E8B395-4238-40D6-A27A-DCD1E34C6357}" type="presParOf" srcId="{1934D55B-3F2F-4981-99E0-CB1403648C92}" destId="{E02EFD4D-9CEB-4210-9C2F-342D0C6B36B3}" srcOrd="0" destOrd="0" presId="urn:microsoft.com/office/officeart/2011/layout/CircleProcess"/>
    <dgm:cxn modelId="{55F79C09-C870-428E-BC1B-134F825FF768}" type="presParOf" srcId="{E62AB10B-5E75-4E78-B463-A70BAD125ED1}" destId="{E678B8A6-CA69-4751-B2F4-7520AB022ADF}" srcOrd="1" destOrd="0" presId="urn:microsoft.com/office/officeart/2011/layout/CircleProcess"/>
    <dgm:cxn modelId="{A690F6E6-A065-4824-BB02-DEF3C844E53D}" type="presParOf" srcId="{E678B8A6-CA69-4751-B2F4-7520AB022ADF}" destId="{BE9FCC59-E3DA-480E-A2D7-5DD66D0E2080}" srcOrd="0" destOrd="0" presId="urn:microsoft.com/office/officeart/2011/layout/CircleProcess"/>
    <dgm:cxn modelId="{5B7006B3-3C86-49C2-BA6F-1162C171727C}" type="presParOf" srcId="{E62AB10B-5E75-4E78-B463-A70BAD125ED1}" destId="{11D704C7-E4A1-4556-9C9C-A14E5B4AC080}" srcOrd="2" destOrd="0" presId="urn:microsoft.com/office/officeart/2011/layout/CircleProcess"/>
    <dgm:cxn modelId="{287D0C3E-2FE1-40A8-AA38-EE59B82D8011}" type="presParOf" srcId="{E62AB10B-5E75-4E78-B463-A70BAD125ED1}" destId="{0239098F-4775-4303-B9A9-3C41B8B98FDC}" srcOrd="3" destOrd="0" presId="urn:microsoft.com/office/officeart/2011/layout/CircleProcess"/>
    <dgm:cxn modelId="{D0D05267-7599-43AF-B948-C44DFED89119}" type="presParOf" srcId="{0239098F-4775-4303-B9A9-3C41B8B98FDC}" destId="{34A8DC35-3858-4077-BE53-4A436CBC92DF}" srcOrd="0" destOrd="0" presId="urn:microsoft.com/office/officeart/2011/layout/CircleProcess"/>
    <dgm:cxn modelId="{0D4AB117-6EF9-419B-8EC9-CF24B37D5432}" type="presParOf" srcId="{E62AB10B-5E75-4E78-B463-A70BAD125ED1}" destId="{39121300-7927-48B9-9CCD-F5300DC16EC9}" srcOrd="4" destOrd="0" presId="urn:microsoft.com/office/officeart/2011/layout/CircleProcess"/>
    <dgm:cxn modelId="{89E48C1A-412C-46E6-BEC7-EA72B5064D26}" type="presParOf" srcId="{39121300-7927-48B9-9CCD-F5300DC16EC9}" destId="{A975F4C0-9FA6-4684-9C0C-F27077F39134}" srcOrd="0" destOrd="0" presId="urn:microsoft.com/office/officeart/2011/layout/CircleProcess"/>
    <dgm:cxn modelId="{906D575F-C68E-48D1-98D8-9D68B7E904DD}" type="presParOf" srcId="{E62AB10B-5E75-4E78-B463-A70BAD125ED1}" destId="{4052DE35-5B8D-4CD3-A949-5D378F055941}" srcOrd="5" destOrd="0" presId="urn:microsoft.com/office/officeart/2011/layout/CircleProcess"/>
    <dgm:cxn modelId="{CD9D43B8-C752-4762-B2C6-70C4321F9568}" type="presParOf" srcId="{E62AB10B-5E75-4E78-B463-A70BAD125ED1}" destId="{E9DAED14-5088-4005-8B0A-CCC8CB1EC082}" srcOrd="6" destOrd="0" presId="urn:microsoft.com/office/officeart/2011/layout/CircleProcess"/>
    <dgm:cxn modelId="{354BB7E1-B08D-4044-A577-270665008457}" type="presParOf" srcId="{E9DAED14-5088-4005-8B0A-CCC8CB1EC082}" destId="{00FF9B23-3021-4259-A867-CDAC882C72AD}" srcOrd="0" destOrd="0" presId="urn:microsoft.com/office/officeart/2011/layout/CircleProcess"/>
    <dgm:cxn modelId="{DC715289-B41E-4142-AD0B-07A4A8D02793}" type="presParOf" srcId="{E62AB10B-5E75-4E78-B463-A70BAD125ED1}" destId="{E85E7CE5-1CA4-4E42-9024-583B7A43CCAE}" srcOrd="7" destOrd="0" presId="urn:microsoft.com/office/officeart/2011/layout/CircleProcess"/>
    <dgm:cxn modelId="{EA532F35-E411-4A07-976E-851BE2B0601F}" type="presParOf" srcId="{E85E7CE5-1CA4-4E42-9024-583B7A43CCAE}" destId="{3C7D72E9-45DB-4625-B71A-DEE57DA4D486}" srcOrd="0" destOrd="0" presId="urn:microsoft.com/office/officeart/2011/layout/CircleProcess"/>
    <dgm:cxn modelId="{AAF8567C-6552-4604-8437-4A961F0B9D28}" type="presParOf" srcId="{E62AB10B-5E75-4E78-B463-A70BAD125ED1}" destId="{8559E953-2C3F-4E37-BC7B-AD07F530706F}" srcOrd="8" destOrd="0" presId="urn:microsoft.com/office/officeart/2011/layout/CircleProcess"/>
    <dgm:cxn modelId="{678494DD-DF3F-43D5-8807-3B97CFAEBF26}" type="presParOf" srcId="{E62AB10B-5E75-4E78-B463-A70BAD125ED1}" destId="{1897C725-1352-4854-AE7C-77649A89B9CD}" srcOrd="9" destOrd="0" presId="urn:microsoft.com/office/officeart/2011/layout/CircleProcess"/>
    <dgm:cxn modelId="{250ED53D-7995-4A97-BA64-70A000DED8A3}" type="presParOf" srcId="{1897C725-1352-4854-AE7C-77649A89B9CD}" destId="{3C440A28-F39D-48E8-B7E3-78398E9F7FE3}" srcOrd="0" destOrd="0" presId="urn:microsoft.com/office/officeart/2011/layout/CircleProcess"/>
    <dgm:cxn modelId="{3FCA4399-1E7B-420C-B43F-8EFC2C47DF75}" type="presParOf" srcId="{E62AB10B-5E75-4E78-B463-A70BAD125ED1}" destId="{288B4AE8-3655-4168-95B1-584595573AEC}" srcOrd="10" destOrd="0" presId="urn:microsoft.com/office/officeart/2011/layout/CircleProcess"/>
    <dgm:cxn modelId="{A1835230-DF43-4110-A2D3-0BBD9E684F7D}" type="presParOf" srcId="{288B4AE8-3655-4168-95B1-584595573AEC}" destId="{D7E07FC9-AD8E-4A24-BE03-72F636328A85}" srcOrd="0" destOrd="0" presId="urn:microsoft.com/office/officeart/2011/layout/CircleProcess"/>
    <dgm:cxn modelId="{636731B6-5A85-426D-A6A9-E66FF9A4EC54}" type="presParOf" srcId="{E62AB10B-5E75-4E78-B463-A70BAD125ED1}" destId="{15698905-B7E5-443C-93BD-47523CE3CF30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BB37208-7986-45BA-B6A4-F638811CC0EA}" type="doc">
      <dgm:prSet loTypeId="urn:diagrams.loki3.com/TabbedArc+Icon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724E7E9A-7F0C-4633-A161-D00BF150BC34}">
      <dgm:prSet/>
      <dgm:spPr/>
      <dgm:t>
        <a:bodyPr/>
        <a:lstStyle/>
        <a:p>
          <a:r>
            <a:rPr lang="en-IN"/>
            <a:t>Map Chart</a:t>
          </a:r>
        </a:p>
      </dgm:t>
    </dgm:pt>
    <dgm:pt modelId="{F6899BA2-7B37-4C25-ADD2-EF13CE89BBA3}" type="parTrans" cxnId="{DB2D4C54-885F-4A91-A307-E705E26D1352}">
      <dgm:prSet/>
      <dgm:spPr/>
      <dgm:t>
        <a:bodyPr/>
        <a:lstStyle/>
        <a:p>
          <a:endParaRPr lang="en-IN"/>
        </a:p>
      </dgm:t>
    </dgm:pt>
    <dgm:pt modelId="{1ED4807B-4AFC-4115-A30A-5B09B63024EE}" type="sibTrans" cxnId="{DB2D4C54-885F-4A91-A307-E705E26D1352}">
      <dgm:prSet/>
      <dgm:spPr/>
      <dgm:t>
        <a:bodyPr/>
        <a:lstStyle/>
        <a:p>
          <a:endParaRPr lang="en-IN"/>
        </a:p>
      </dgm:t>
    </dgm:pt>
    <dgm:pt modelId="{0FE217D8-0117-465C-90F4-6A06C78E3954}">
      <dgm:prSet/>
      <dgm:spPr/>
      <dgm:t>
        <a:bodyPr/>
        <a:lstStyle/>
        <a:p>
          <a:r>
            <a:rPr lang="en-IN"/>
            <a:t>Filled Map Chart</a:t>
          </a:r>
        </a:p>
      </dgm:t>
    </dgm:pt>
    <dgm:pt modelId="{1EC08DF7-C0F2-4054-9E75-9DD0F547349A}" type="parTrans" cxnId="{E842AB7E-72DC-407E-9363-B673BE6D649D}">
      <dgm:prSet/>
      <dgm:spPr/>
      <dgm:t>
        <a:bodyPr/>
        <a:lstStyle/>
        <a:p>
          <a:endParaRPr lang="en-IN"/>
        </a:p>
      </dgm:t>
    </dgm:pt>
    <dgm:pt modelId="{038FA23E-AE75-4CC8-ADD3-5EC0EDAFBFD6}" type="sibTrans" cxnId="{E842AB7E-72DC-407E-9363-B673BE6D649D}">
      <dgm:prSet/>
      <dgm:spPr/>
      <dgm:t>
        <a:bodyPr/>
        <a:lstStyle/>
        <a:p>
          <a:endParaRPr lang="en-IN"/>
        </a:p>
      </dgm:t>
    </dgm:pt>
    <dgm:pt modelId="{130D9190-FFA8-4CD7-BE26-17DB3A11006C}">
      <dgm:prSet/>
      <dgm:spPr/>
      <dgm:t>
        <a:bodyPr/>
        <a:lstStyle/>
        <a:p>
          <a:r>
            <a:rPr lang="en-IN"/>
            <a:t>Shape Map</a:t>
          </a:r>
        </a:p>
      </dgm:t>
    </dgm:pt>
    <dgm:pt modelId="{48820902-1FB4-40C3-9E57-E55D4D236C33}" type="parTrans" cxnId="{649C509C-0ED1-416E-8717-3BCED88D73EF}">
      <dgm:prSet/>
      <dgm:spPr/>
      <dgm:t>
        <a:bodyPr/>
        <a:lstStyle/>
        <a:p>
          <a:endParaRPr lang="en-IN"/>
        </a:p>
      </dgm:t>
    </dgm:pt>
    <dgm:pt modelId="{399D6F44-A9C0-4A25-9D62-24EA834DBD52}" type="sibTrans" cxnId="{649C509C-0ED1-416E-8717-3BCED88D73EF}">
      <dgm:prSet/>
      <dgm:spPr/>
      <dgm:t>
        <a:bodyPr/>
        <a:lstStyle/>
        <a:p>
          <a:endParaRPr lang="en-IN"/>
        </a:p>
      </dgm:t>
    </dgm:pt>
    <dgm:pt modelId="{18843734-DF68-4D7D-9C3D-DE1D74476850}" type="pres">
      <dgm:prSet presAssocID="{7BB37208-7986-45BA-B6A4-F638811CC0EA}" presName="Name0" presStyleCnt="0">
        <dgm:presLayoutVars>
          <dgm:dir/>
          <dgm:resizeHandles val="exact"/>
        </dgm:presLayoutVars>
      </dgm:prSet>
      <dgm:spPr/>
    </dgm:pt>
    <dgm:pt modelId="{FA4DC41B-3965-433B-A796-82A19B8B570F}" type="pres">
      <dgm:prSet presAssocID="{724E7E9A-7F0C-4633-A161-D00BF150BC34}" presName="twoplus" presStyleLbl="node1" presStyleIdx="0" presStyleCnt="3">
        <dgm:presLayoutVars>
          <dgm:bulletEnabled val="1"/>
        </dgm:presLayoutVars>
      </dgm:prSet>
      <dgm:spPr/>
    </dgm:pt>
    <dgm:pt modelId="{3735CB6A-39EA-4CE9-9EC6-851324661053}" type="pres">
      <dgm:prSet presAssocID="{0FE217D8-0117-465C-90F4-6A06C78E3954}" presName="twoplus" presStyleLbl="node1" presStyleIdx="1" presStyleCnt="3">
        <dgm:presLayoutVars>
          <dgm:bulletEnabled val="1"/>
        </dgm:presLayoutVars>
      </dgm:prSet>
      <dgm:spPr/>
    </dgm:pt>
    <dgm:pt modelId="{518DF8CD-1C62-44A1-B280-7586383B7624}" type="pres">
      <dgm:prSet presAssocID="{130D9190-FFA8-4CD7-BE26-17DB3A11006C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6A26E64A-BC83-4896-AD39-402E3D1343F5}" type="presOf" srcId="{7BB37208-7986-45BA-B6A4-F638811CC0EA}" destId="{18843734-DF68-4D7D-9C3D-DE1D74476850}" srcOrd="0" destOrd="0" presId="urn:diagrams.loki3.com/TabbedArc+Icon"/>
    <dgm:cxn modelId="{DB2D4C54-885F-4A91-A307-E705E26D1352}" srcId="{7BB37208-7986-45BA-B6A4-F638811CC0EA}" destId="{724E7E9A-7F0C-4633-A161-D00BF150BC34}" srcOrd="0" destOrd="0" parTransId="{F6899BA2-7B37-4C25-ADD2-EF13CE89BBA3}" sibTransId="{1ED4807B-4AFC-4115-A30A-5B09B63024EE}"/>
    <dgm:cxn modelId="{E842AB7E-72DC-407E-9363-B673BE6D649D}" srcId="{7BB37208-7986-45BA-B6A4-F638811CC0EA}" destId="{0FE217D8-0117-465C-90F4-6A06C78E3954}" srcOrd="1" destOrd="0" parTransId="{1EC08DF7-C0F2-4054-9E75-9DD0F547349A}" sibTransId="{038FA23E-AE75-4CC8-ADD3-5EC0EDAFBFD6}"/>
    <dgm:cxn modelId="{2164B38B-B63E-4AB2-A2BA-97C51C7A4734}" type="presOf" srcId="{724E7E9A-7F0C-4633-A161-D00BF150BC34}" destId="{FA4DC41B-3965-433B-A796-82A19B8B570F}" srcOrd="0" destOrd="0" presId="urn:diagrams.loki3.com/TabbedArc+Icon"/>
    <dgm:cxn modelId="{3EBEB697-CE00-4129-86A5-A48F61F3E55E}" type="presOf" srcId="{0FE217D8-0117-465C-90F4-6A06C78E3954}" destId="{3735CB6A-39EA-4CE9-9EC6-851324661053}" srcOrd="0" destOrd="0" presId="urn:diagrams.loki3.com/TabbedArc+Icon"/>
    <dgm:cxn modelId="{649C509C-0ED1-416E-8717-3BCED88D73EF}" srcId="{7BB37208-7986-45BA-B6A4-F638811CC0EA}" destId="{130D9190-FFA8-4CD7-BE26-17DB3A11006C}" srcOrd="2" destOrd="0" parTransId="{48820902-1FB4-40C3-9E57-E55D4D236C33}" sibTransId="{399D6F44-A9C0-4A25-9D62-24EA834DBD52}"/>
    <dgm:cxn modelId="{DC838DCB-69AA-4ACA-99C8-7469040C7737}" type="presOf" srcId="{130D9190-FFA8-4CD7-BE26-17DB3A11006C}" destId="{518DF8CD-1C62-44A1-B280-7586383B7624}" srcOrd="0" destOrd="0" presId="urn:diagrams.loki3.com/TabbedArc+Icon"/>
    <dgm:cxn modelId="{D968DAAB-8533-4937-BF6F-2E3697E6377B}" type="presParOf" srcId="{18843734-DF68-4D7D-9C3D-DE1D74476850}" destId="{FA4DC41B-3965-433B-A796-82A19B8B570F}" srcOrd="0" destOrd="0" presId="urn:diagrams.loki3.com/TabbedArc+Icon"/>
    <dgm:cxn modelId="{63D30799-86F7-47BC-83EB-D959390D50DE}" type="presParOf" srcId="{18843734-DF68-4D7D-9C3D-DE1D74476850}" destId="{3735CB6A-39EA-4CE9-9EC6-851324661053}" srcOrd="1" destOrd="0" presId="urn:diagrams.loki3.com/TabbedArc+Icon"/>
    <dgm:cxn modelId="{9D2041DD-E5A3-42CA-A97E-FAF0ED1B3E80}" type="presParOf" srcId="{18843734-DF68-4D7D-9C3D-DE1D74476850}" destId="{518DF8CD-1C62-44A1-B280-7586383B7624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7BB37208-7986-45BA-B6A4-F638811CC0EA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24E7E9A-7F0C-4633-A161-D00BF150BC3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00" tIns="139700" rIns="139700" bIns="139700" numCol="1" spcCol="1270" anchor="ctr" anchorCtr="0"/>
        <a:lstStyle/>
        <a:p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</a:t>
          </a:r>
          <a:r>
            <a:rPr lang="en-IN" sz="5500" kern="1200" dirty="0"/>
            <a:t> Chart</a:t>
          </a:r>
        </a:p>
      </dgm:t>
    </dgm:pt>
    <dgm:pt modelId="{F6899BA2-7B37-4C25-ADD2-EF13CE89BBA3}" type="parTrans" cxnId="{DB2D4C54-885F-4A91-A307-E705E26D1352}">
      <dgm:prSet/>
      <dgm:spPr/>
      <dgm:t>
        <a:bodyPr/>
        <a:lstStyle/>
        <a:p>
          <a:endParaRPr lang="en-IN"/>
        </a:p>
      </dgm:t>
    </dgm:pt>
    <dgm:pt modelId="{1ED4807B-4AFC-4115-A30A-5B09B63024EE}" type="sibTrans" cxnId="{DB2D4C54-885F-4A91-A307-E705E26D1352}">
      <dgm:prSet/>
      <dgm:spPr/>
      <dgm:t>
        <a:bodyPr/>
        <a:lstStyle/>
        <a:p>
          <a:endParaRPr lang="en-IN"/>
        </a:p>
      </dgm:t>
    </dgm:pt>
    <dgm:pt modelId="{0FE217D8-0117-465C-90F4-6A06C78E3954}">
      <dgm:prSet custT="1"/>
      <dgm:spPr>
        <a:solidFill>
          <a:srgbClr val="ED7D31"/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r>
            <a:rPr lang="en-IN" sz="4200" kern="1200" dirty="0"/>
            <a:t>Filled Map </a:t>
          </a:r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gm:t>
    </dgm:pt>
    <dgm:pt modelId="{1EC08DF7-C0F2-4054-9E75-9DD0F547349A}" type="parTrans" cxnId="{E842AB7E-72DC-407E-9363-B673BE6D649D}">
      <dgm:prSet/>
      <dgm:spPr/>
      <dgm:t>
        <a:bodyPr/>
        <a:lstStyle/>
        <a:p>
          <a:endParaRPr lang="en-IN"/>
        </a:p>
      </dgm:t>
    </dgm:pt>
    <dgm:pt modelId="{038FA23E-AE75-4CC8-ADD3-5EC0EDAFBFD6}" type="sibTrans" cxnId="{E842AB7E-72DC-407E-9363-B673BE6D649D}">
      <dgm:prSet/>
      <dgm:spPr/>
      <dgm:t>
        <a:bodyPr/>
        <a:lstStyle/>
        <a:p>
          <a:endParaRPr lang="en-IN"/>
        </a:p>
      </dgm:t>
    </dgm:pt>
    <dgm:pt modelId="{130D9190-FFA8-4CD7-BE26-17DB3A11006C}">
      <dgm:prSet/>
      <dgm:spPr/>
      <dgm:t>
        <a:bodyPr/>
        <a:lstStyle/>
        <a:p>
          <a:r>
            <a:rPr lang="en-IN" dirty="0"/>
            <a:t>Shape Map</a:t>
          </a:r>
        </a:p>
      </dgm:t>
    </dgm:pt>
    <dgm:pt modelId="{48820902-1FB4-40C3-9E57-E55D4D236C33}" type="parTrans" cxnId="{649C509C-0ED1-416E-8717-3BCED88D73EF}">
      <dgm:prSet/>
      <dgm:spPr/>
      <dgm:t>
        <a:bodyPr/>
        <a:lstStyle/>
        <a:p>
          <a:endParaRPr lang="en-IN"/>
        </a:p>
      </dgm:t>
    </dgm:pt>
    <dgm:pt modelId="{399D6F44-A9C0-4A25-9D62-24EA834DBD52}" type="sibTrans" cxnId="{649C509C-0ED1-416E-8717-3BCED88D73EF}">
      <dgm:prSet/>
      <dgm:spPr/>
      <dgm:t>
        <a:bodyPr/>
        <a:lstStyle/>
        <a:p>
          <a:endParaRPr lang="en-IN"/>
        </a:p>
      </dgm:t>
    </dgm:pt>
    <dgm:pt modelId="{A59040B4-636A-43B2-AB44-EA8EDA5CCF16}" type="pres">
      <dgm:prSet presAssocID="{7BB37208-7986-45BA-B6A4-F638811CC0EA}" presName="Name0" presStyleCnt="0">
        <dgm:presLayoutVars>
          <dgm:resizeHandles/>
        </dgm:presLayoutVars>
      </dgm:prSet>
      <dgm:spPr/>
    </dgm:pt>
    <dgm:pt modelId="{F14CECCD-4D8E-41E2-8D09-3EC463B2DC30}" type="pres">
      <dgm:prSet presAssocID="{724E7E9A-7F0C-4633-A161-D00BF150BC34}" presName="text" presStyleLbl="node1" presStyleIdx="0" presStyleCnt="3">
        <dgm:presLayoutVars>
          <dgm:bulletEnabled val="1"/>
        </dgm:presLayoutVars>
      </dgm:prSet>
      <dgm:spPr>
        <a:xfrm>
          <a:off x="83589" y="2131"/>
          <a:ext cx="3330000" cy="1406692"/>
        </a:xfrm>
        <a:prstGeom prst="rect">
          <a:avLst/>
        </a:prstGeom>
      </dgm:spPr>
    </dgm:pt>
    <dgm:pt modelId="{0954FC7A-AF14-4495-82E8-A908D7526636}" type="pres">
      <dgm:prSet presAssocID="{1ED4807B-4AFC-4115-A30A-5B09B63024EE}" presName="space" presStyleCnt="0"/>
      <dgm:spPr/>
    </dgm:pt>
    <dgm:pt modelId="{3FFE71E5-D4FB-4C7F-84CA-0BC47DA2175E}" type="pres">
      <dgm:prSet presAssocID="{0FE217D8-0117-465C-90F4-6A06C78E3954}" presName="text" presStyleLbl="node1" presStyleIdx="1" presStyleCnt="3">
        <dgm:presLayoutVars>
          <dgm:bulletEnabled val="1"/>
        </dgm:presLayoutVars>
      </dgm:prSet>
      <dgm:spPr>
        <a:xfrm>
          <a:off x="488589" y="1479157"/>
          <a:ext cx="2520000" cy="1406692"/>
        </a:xfrm>
        <a:prstGeom prst="rect">
          <a:avLst/>
        </a:prstGeom>
      </dgm:spPr>
    </dgm:pt>
    <dgm:pt modelId="{57FD7F0E-EF0E-4622-BFA8-1CCCEDEC9CA9}" type="pres">
      <dgm:prSet presAssocID="{038FA23E-AE75-4CC8-ADD3-5EC0EDAFBFD6}" presName="space" presStyleCnt="0"/>
      <dgm:spPr/>
    </dgm:pt>
    <dgm:pt modelId="{F64EF4A9-7DE2-4FDD-A022-5580B879B724}" type="pres">
      <dgm:prSet presAssocID="{130D9190-FFA8-4CD7-BE26-17DB3A11006C}" presName="text" presStyleLbl="node1" presStyleIdx="2" presStyleCnt="3">
        <dgm:presLayoutVars>
          <dgm:bulletEnabled val="1"/>
        </dgm:presLayoutVars>
      </dgm:prSet>
      <dgm:spPr/>
    </dgm:pt>
  </dgm:ptLst>
  <dgm:cxnLst>
    <dgm:cxn modelId="{2EA16A07-844C-43A8-9887-68F3A336D291}" type="presOf" srcId="{130D9190-FFA8-4CD7-BE26-17DB3A11006C}" destId="{F64EF4A9-7DE2-4FDD-A022-5580B879B724}" srcOrd="0" destOrd="0" presId="urn:diagrams.loki3.com/VaryingWidthList"/>
    <dgm:cxn modelId="{876B9007-3F0A-41F9-BFB3-2D9D4E86D2D8}" type="presOf" srcId="{0FE217D8-0117-465C-90F4-6A06C78E3954}" destId="{3FFE71E5-D4FB-4C7F-84CA-0BC47DA2175E}" srcOrd="0" destOrd="0" presId="urn:diagrams.loki3.com/VaryingWidthList"/>
    <dgm:cxn modelId="{E778413F-0992-43D2-B1AD-14540A62C522}" type="presOf" srcId="{7BB37208-7986-45BA-B6A4-F638811CC0EA}" destId="{A59040B4-636A-43B2-AB44-EA8EDA5CCF16}" srcOrd="0" destOrd="0" presId="urn:diagrams.loki3.com/VaryingWidthList"/>
    <dgm:cxn modelId="{DB2D4C54-885F-4A91-A307-E705E26D1352}" srcId="{7BB37208-7986-45BA-B6A4-F638811CC0EA}" destId="{724E7E9A-7F0C-4633-A161-D00BF150BC34}" srcOrd="0" destOrd="0" parTransId="{F6899BA2-7B37-4C25-ADD2-EF13CE89BBA3}" sibTransId="{1ED4807B-4AFC-4115-A30A-5B09B63024EE}"/>
    <dgm:cxn modelId="{E842AB7E-72DC-407E-9363-B673BE6D649D}" srcId="{7BB37208-7986-45BA-B6A4-F638811CC0EA}" destId="{0FE217D8-0117-465C-90F4-6A06C78E3954}" srcOrd="1" destOrd="0" parTransId="{1EC08DF7-C0F2-4054-9E75-9DD0F547349A}" sibTransId="{038FA23E-AE75-4CC8-ADD3-5EC0EDAFBFD6}"/>
    <dgm:cxn modelId="{649C509C-0ED1-416E-8717-3BCED88D73EF}" srcId="{7BB37208-7986-45BA-B6A4-F638811CC0EA}" destId="{130D9190-FFA8-4CD7-BE26-17DB3A11006C}" srcOrd="2" destOrd="0" parTransId="{48820902-1FB4-40C3-9E57-E55D4D236C33}" sibTransId="{399D6F44-A9C0-4A25-9D62-24EA834DBD52}"/>
    <dgm:cxn modelId="{0D723DDC-A0FA-41FD-B9D9-B591193F03C0}" type="presOf" srcId="{724E7E9A-7F0C-4633-A161-D00BF150BC34}" destId="{F14CECCD-4D8E-41E2-8D09-3EC463B2DC30}" srcOrd="0" destOrd="0" presId="urn:diagrams.loki3.com/VaryingWidthList"/>
    <dgm:cxn modelId="{2F29A1AC-FB24-4C71-89D5-48AE07DC4879}" type="presParOf" srcId="{A59040B4-636A-43B2-AB44-EA8EDA5CCF16}" destId="{F14CECCD-4D8E-41E2-8D09-3EC463B2DC30}" srcOrd="0" destOrd="0" presId="urn:diagrams.loki3.com/VaryingWidthList"/>
    <dgm:cxn modelId="{BD8B0480-9A06-43BE-BB4B-D9CA2EB870F7}" type="presParOf" srcId="{A59040B4-636A-43B2-AB44-EA8EDA5CCF16}" destId="{0954FC7A-AF14-4495-82E8-A908D7526636}" srcOrd="1" destOrd="0" presId="urn:diagrams.loki3.com/VaryingWidthList"/>
    <dgm:cxn modelId="{2DCE8EC1-5BF9-43D1-AF66-50036491334C}" type="presParOf" srcId="{A59040B4-636A-43B2-AB44-EA8EDA5CCF16}" destId="{3FFE71E5-D4FB-4C7F-84CA-0BC47DA2175E}" srcOrd="2" destOrd="0" presId="urn:diagrams.loki3.com/VaryingWidthList"/>
    <dgm:cxn modelId="{FC268D7B-AEC3-454F-BC73-8DF7508D03B1}" type="presParOf" srcId="{A59040B4-636A-43B2-AB44-EA8EDA5CCF16}" destId="{57FD7F0E-EF0E-4622-BFA8-1CCCEDEC9CA9}" srcOrd="3" destOrd="0" presId="urn:diagrams.loki3.com/VaryingWidthList"/>
    <dgm:cxn modelId="{685195E7-FFB2-48E8-8154-707F3FA3A051}" type="presParOf" srcId="{A59040B4-636A-43B2-AB44-EA8EDA5CCF16}" destId="{F64EF4A9-7DE2-4FDD-A022-5580B879B724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BB37208-7986-45BA-B6A4-F638811CC0EA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24E7E9A-7F0C-4633-A161-D00BF150BC3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00" tIns="139700" rIns="139700" bIns="139700" numCol="1" spcCol="1270" anchor="ctr" anchorCtr="0"/>
        <a:lstStyle/>
        <a:p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</a:t>
          </a:r>
          <a:r>
            <a:rPr lang="en-IN" sz="5500" kern="1200" dirty="0"/>
            <a:t> </a:t>
          </a:r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gm:t>
    </dgm:pt>
    <dgm:pt modelId="{F6899BA2-7B37-4C25-ADD2-EF13CE89BBA3}" type="parTrans" cxnId="{DB2D4C54-885F-4A91-A307-E705E26D1352}">
      <dgm:prSet/>
      <dgm:spPr/>
      <dgm:t>
        <a:bodyPr/>
        <a:lstStyle/>
        <a:p>
          <a:endParaRPr lang="en-IN"/>
        </a:p>
      </dgm:t>
    </dgm:pt>
    <dgm:pt modelId="{1ED4807B-4AFC-4115-A30A-5B09B63024EE}" type="sibTrans" cxnId="{DB2D4C54-885F-4A91-A307-E705E26D1352}">
      <dgm:prSet/>
      <dgm:spPr/>
      <dgm:t>
        <a:bodyPr/>
        <a:lstStyle/>
        <a:p>
          <a:endParaRPr lang="en-IN"/>
        </a:p>
      </dgm:t>
    </dgm:pt>
    <dgm:pt modelId="{0FE217D8-0117-465C-90F4-6A06C78E395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00" tIns="139700" rIns="139700" bIns="139700" numCol="1" spcCol="1270" anchor="ctr" anchorCtr="0"/>
        <a:lstStyle/>
        <a:p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Filled</a:t>
          </a:r>
          <a:r>
            <a:rPr lang="en-IN" sz="4200" kern="1200" dirty="0"/>
            <a:t> Map </a:t>
          </a:r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gm:t>
    </dgm:pt>
    <dgm:pt modelId="{1EC08DF7-C0F2-4054-9E75-9DD0F547349A}" type="parTrans" cxnId="{E842AB7E-72DC-407E-9363-B673BE6D649D}">
      <dgm:prSet/>
      <dgm:spPr/>
      <dgm:t>
        <a:bodyPr/>
        <a:lstStyle/>
        <a:p>
          <a:endParaRPr lang="en-IN"/>
        </a:p>
      </dgm:t>
    </dgm:pt>
    <dgm:pt modelId="{038FA23E-AE75-4CC8-ADD3-5EC0EDAFBFD6}" type="sibTrans" cxnId="{E842AB7E-72DC-407E-9363-B673BE6D649D}">
      <dgm:prSet/>
      <dgm:spPr/>
      <dgm:t>
        <a:bodyPr/>
        <a:lstStyle/>
        <a:p>
          <a:endParaRPr lang="en-IN"/>
        </a:p>
      </dgm:t>
    </dgm:pt>
    <dgm:pt modelId="{130D9190-FFA8-4CD7-BE26-17DB3A11006C}">
      <dgm:prSet/>
      <dgm:spPr>
        <a:solidFill>
          <a:srgbClr val="ED7D31"/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r>
            <a:rPr lang="en-IN" dirty="0"/>
            <a:t>Shape Map</a:t>
          </a:r>
        </a:p>
      </dgm:t>
    </dgm:pt>
    <dgm:pt modelId="{48820902-1FB4-40C3-9E57-E55D4D236C33}" type="parTrans" cxnId="{649C509C-0ED1-416E-8717-3BCED88D73EF}">
      <dgm:prSet/>
      <dgm:spPr/>
      <dgm:t>
        <a:bodyPr/>
        <a:lstStyle/>
        <a:p>
          <a:endParaRPr lang="en-IN"/>
        </a:p>
      </dgm:t>
    </dgm:pt>
    <dgm:pt modelId="{399D6F44-A9C0-4A25-9D62-24EA834DBD52}" type="sibTrans" cxnId="{649C509C-0ED1-416E-8717-3BCED88D73EF}">
      <dgm:prSet/>
      <dgm:spPr/>
      <dgm:t>
        <a:bodyPr/>
        <a:lstStyle/>
        <a:p>
          <a:endParaRPr lang="en-IN"/>
        </a:p>
      </dgm:t>
    </dgm:pt>
    <dgm:pt modelId="{A59040B4-636A-43B2-AB44-EA8EDA5CCF16}" type="pres">
      <dgm:prSet presAssocID="{7BB37208-7986-45BA-B6A4-F638811CC0EA}" presName="Name0" presStyleCnt="0">
        <dgm:presLayoutVars>
          <dgm:resizeHandles/>
        </dgm:presLayoutVars>
      </dgm:prSet>
      <dgm:spPr/>
    </dgm:pt>
    <dgm:pt modelId="{F14CECCD-4D8E-41E2-8D09-3EC463B2DC30}" type="pres">
      <dgm:prSet presAssocID="{724E7E9A-7F0C-4633-A161-D00BF150BC34}" presName="text" presStyleLbl="node1" presStyleIdx="0" presStyleCnt="3">
        <dgm:presLayoutVars>
          <dgm:bulletEnabled val="1"/>
        </dgm:presLayoutVars>
      </dgm:prSet>
      <dgm:spPr>
        <a:xfrm>
          <a:off x="265184" y="4260"/>
          <a:ext cx="2966810" cy="1405318"/>
        </a:xfrm>
        <a:prstGeom prst="rect">
          <a:avLst/>
        </a:prstGeom>
      </dgm:spPr>
    </dgm:pt>
    <dgm:pt modelId="{0954FC7A-AF14-4495-82E8-A908D7526636}" type="pres">
      <dgm:prSet presAssocID="{1ED4807B-4AFC-4115-A30A-5B09B63024EE}" presName="space" presStyleCnt="0"/>
      <dgm:spPr/>
    </dgm:pt>
    <dgm:pt modelId="{3FFE71E5-D4FB-4C7F-84CA-0BC47DA2175E}" type="pres">
      <dgm:prSet presAssocID="{0FE217D8-0117-465C-90F4-6A06C78E3954}" presName="text" presStyleLbl="node1" presStyleIdx="1" presStyleCnt="3">
        <dgm:presLayoutVars>
          <dgm:bulletEnabled val="1"/>
        </dgm:presLayoutVars>
      </dgm:prSet>
      <dgm:spPr>
        <a:xfrm>
          <a:off x="488589" y="1479157"/>
          <a:ext cx="2520000" cy="1406692"/>
        </a:xfrm>
        <a:prstGeom prst="rect">
          <a:avLst/>
        </a:prstGeom>
      </dgm:spPr>
    </dgm:pt>
    <dgm:pt modelId="{57FD7F0E-EF0E-4622-BFA8-1CCCEDEC9CA9}" type="pres">
      <dgm:prSet presAssocID="{038FA23E-AE75-4CC8-ADD3-5EC0EDAFBFD6}" presName="space" presStyleCnt="0"/>
      <dgm:spPr/>
    </dgm:pt>
    <dgm:pt modelId="{F64EF4A9-7DE2-4FDD-A022-5580B879B724}" type="pres">
      <dgm:prSet presAssocID="{130D9190-FFA8-4CD7-BE26-17DB3A11006C}" presName="text" presStyleLbl="node1" presStyleIdx="2" presStyleCnt="3">
        <dgm:presLayoutVars>
          <dgm:bulletEnabled val="1"/>
        </dgm:presLayoutVars>
      </dgm:prSet>
      <dgm:spPr>
        <a:xfrm>
          <a:off x="0" y="2955429"/>
          <a:ext cx="3497179" cy="1405318"/>
        </a:xfrm>
        <a:prstGeom prst="rect">
          <a:avLst/>
        </a:prstGeom>
      </dgm:spPr>
    </dgm:pt>
  </dgm:ptLst>
  <dgm:cxnLst>
    <dgm:cxn modelId="{2EA16A07-844C-43A8-9887-68F3A336D291}" type="presOf" srcId="{130D9190-FFA8-4CD7-BE26-17DB3A11006C}" destId="{F64EF4A9-7DE2-4FDD-A022-5580B879B724}" srcOrd="0" destOrd="0" presId="urn:diagrams.loki3.com/VaryingWidthList"/>
    <dgm:cxn modelId="{876B9007-3F0A-41F9-BFB3-2D9D4E86D2D8}" type="presOf" srcId="{0FE217D8-0117-465C-90F4-6A06C78E3954}" destId="{3FFE71E5-D4FB-4C7F-84CA-0BC47DA2175E}" srcOrd="0" destOrd="0" presId="urn:diagrams.loki3.com/VaryingWidthList"/>
    <dgm:cxn modelId="{E778413F-0992-43D2-B1AD-14540A62C522}" type="presOf" srcId="{7BB37208-7986-45BA-B6A4-F638811CC0EA}" destId="{A59040B4-636A-43B2-AB44-EA8EDA5CCF16}" srcOrd="0" destOrd="0" presId="urn:diagrams.loki3.com/VaryingWidthList"/>
    <dgm:cxn modelId="{DB2D4C54-885F-4A91-A307-E705E26D1352}" srcId="{7BB37208-7986-45BA-B6A4-F638811CC0EA}" destId="{724E7E9A-7F0C-4633-A161-D00BF150BC34}" srcOrd="0" destOrd="0" parTransId="{F6899BA2-7B37-4C25-ADD2-EF13CE89BBA3}" sibTransId="{1ED4807B-4AFC-4115-A30A-5B09B63024EE}"/>
    <dgm:cxn modelId="{E842AB7E-72DC-407E-9363-B673BE6D649D}" srcId="{7BB37208-7986-45BA-B6A4-F638811CC0EA}" destId="{0FE217D8-0117-465C-90F4-6A06C78E3954}" srcOrd="1" destOrd="0" parTransId="{1EC08DF7-C0F2-4054-9E75-9DD0F547349A}" sibTransId="{038FA23E-AE75-4CC8-ADD3-5EC0EDAFBFD6}"/>
    <dgm:cxn modelId="{649C509C-0ED1-416E-8717-3BCED88D73EF}" srcId="{7BB37208-7986-45BA-B6A4-F638811CC0EA}" destId="{130D9190-FFA8-4CD7-BE26-17DB3A11006C}" srcOrd="2" destOrd="0" parTransId="{48820902-1FB4-40C3-9E57-E55D4D236C33}" sibTransId="{399D6F44-A9C0-4A25-9D62-24EA834DBD52}"/>
    <dgm:cxn modelId="{0D723DDC-A0FA-41FD-B9D9-B591193F03C0}" type="presOf" srcId="{724E7E9A-7F0C-4633-A161-D00BF150BC34}" destId="{F14CECCD-4D8E-41E2-8D09-3EC463B2DC30}" srcOrd="0" destOrd="0" presId="urn:diagrams.loki3.com/VaryingWidthList"/>
    <dgm:cxn modelId="{2F29A1AC-FB24-4C71-89D5-48AE07DC4879}" type="presParOf" srcId="{A59040B4-636A-43B2-AB44-EA8EDA5CCF16}" destId="{F14CECCD-4D8E-41E2-8D09-3EC463B2DC30}" srcOrd="0" destOrd="0" presId="urn:diagrams.loki3.com/VaryingWidthList"/>
    <dgm:cxn modelId="{BD8B0480-9A06-43BE-BB4B-D9CA2EB870F7}" type="presParOf" srcId="{A59040B4-636A-43B2-AB44-EA8EDA5CCF16}" destId="{0954FC7A-AF14-4495-82E8-A908D7526636}" srcOrd="1" destOrd="0" presId="urn:diagrams.loki3.com/VaryingWidthList"/>
    <dgm:cxn modelId="{2DCE8EC1-5BF9-43D1-AF66-50036491334C}" type="presParOf" srcId="{A59040B4-636A-43B2-AB44-EA8EDA5CCF16}" destId="{3FFE71E5-D4FB-4C7F-84CA-0BC47DA2175E}" srcOrd="2" destOrd="0" presId="urn:diagrams.loki3.com/VaryingWidthList"/>
    <dgm:cxn modelId="{FC268D7B-AEC3-454F-BC73-8DF7508D03B1}" type="presParOf" srcId="{A59040B4-636A-43B2-AB44-EA8EDA5CCF16}" destId="{57FD7F0E-EF0E-4622-BFA8-1CCCEDEC9CA9}" srcOrd="3" destOrd="0" presId="urn:diagrams.loki3.com/VaryingWidthList"/>
    <dgm:cxn modelId="{685195E7-FFB2-48E8-8154-707F3FA3A051}" type="presParOf" srcId="{A59040B4-636A-43B2-AB44-EA8EDA5CCF16}" destId="{F64EF4A9-7DE2-4FDD-A022-5580B879B724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7BB37208-7986-45BA-B6A4-F638811CC0EA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724E7E9A-7F0C-4633-A161-D00BF150BC3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39700" tIns="139700" rIns="139700" bIns="139700" numCol="1" spcCol="1270" anchor="ctr" anchorCtr="0"/>
        <a:lstStyle/>
        <a:p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</a:t>
          </a:r>
          <a:r>
            <a:rPr lang="en-IN" sz="5500" kern="1200" dirty="0"/>
            <a:t> Chart</a:t>
          </a:r>
        </a:p>
      </dgm:t>
    </dgm:pt>
    <dgm:pt modelId="{F6899BA2-7B37-4C25-ADD2-EF13CE89BBA3}" type="parTrans" cxnId="{DB2D4C54-885F-4A91-A307-E705E26D1352}">
      <dgm:prSet/>
      <dgm:spPr/>
      <dgm:t>
        <a:bodyPr/>
        <a:lstStyle/>
        <a:p>
          <a:endParaRPr lang="en-IN"/>
        </a:p>
      </dgm:t>
    </dgm:pt>
    <dgm:pt modelId="{1ED4807B-4AFC-4115-A30A-5B09B63024EE}" type="sibTrans" cxnId="{DB2D4C54-885F-4A91-A307-E705E26D1352}">
      <dgm:prSet/>
      <dgm:spPr/>
      <dgm:t>
        <a:bodyPr/>
        <a:lstStyle/>
        <a:p>
          <a:endParaRPr lang="en-IN"/>
        </a:p>
      </dgm:t>
    </dgm:pt>
    <dgm:pt modelId="{0FE217D8-0117-465C-90F4-6A06C78E3954}">
      <dgm:prSet custT="1"/>
      <dgm:spPr>
        <a:solidFill>
          <a:srgbClr val="ED7D31"/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6680" tIns="106680" rIns="106680" bIns="106680" numCol="1" spcCol="1270" anchor="ctr" anchorCtr="0"/>
        <a:lstStyle/>
        <a:p>
          <a:r>
            <a:rPr lang="en-IN" sz="4200" kern="1200" dirty="0"/>
            <a:t>Filled Map </a:t>
          </a:r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gm:t>
    </dgm:pt>
    <dgm:pt modelId="{1EC08DF7-C0F2-4054-9E75-9DD0F547349A}" type="parTrans" cxnId="{E842AB7E-72DC-407E-9363-B673BE6D649D}">
      <dgm:prSet/>
      <dgm:spPr/>
      <dgm:t>
        <a:bodyPr/>
        <a:lstStyle/>
        <a:p>
          <a:endParaRPr lang="en-IN"/>
        </a:p>
      </dgm:t>
    </dgm:pt>
    <dgm:pt modelId="{038FA23E-AE75-4CC8-ADD3-5EC0EDAFBFD6}" type="sibTrans" cxnId="{E842AB7E-72DC-407E-9363-B673BE6D649D}">
      <dgm:prSet/>
      <dgm:spPr/>
      <dgm:t>
        <a:bodyPr/>
        <a:lstStyle/>
        <a:p>
          <a:endParaRPr lang="en-IN"/>
        </a:p>
      </dgm:t>
    </dgm:pt>
    <dgm:pt modelId="{130D9190-FFA8-4CD7-BE26-17DB3A11006C}">
      <dgm:prSet/>
      <dgm:spPr/>
      <dgm:t>
        <a:bodyPr/>
        <a:lstStyle/>
        <a:p>
          <a:r>
            <a:rPr lang="en-IN" dirty="0"/>
            <a:t>Shape Map</a:t>
          </a:r>
        </a:p>
      </dgm:t>
    </dgm:pt>
    <dgm:pt modelId="{48820902-1FB4-40C3-9E57-E55D4D236C33}" type="parTrans" cxnId="{649C509C-0ED1-416E-8717-3BCED88D73EF}">
      <dgm:prSet/>
      <dgm:spPr/>
      <dgm:t>
        <a:bodyPr/>
        <a:lstStyle/>
        <a:p>
          <a:endParaRPr lang="en-IN"/>
        </a:p>
      </dgm:t>
    </dgm:pt>
    <dgm:pt modelId="{399D6F44-A9C0-4A25-9D62-24EA834DBD52}" type="sibTrans" cxnId="{649C509C-0ED1-416E-8717-3BCED88D73EF}">
      <dgm:prSet/>
      <dgm:spPr/>
      <dgm:t>
        <a:bodyPr/>
        <a:lstStyle/>
        <a:p>
          <a:endParaRPr lang="en-IN"/>
        </a:p>
      </dgm:t>
    </dgm:pt>
    <dgm:pt modelId="{A59040B4-636A-43B2-AB44-EA8EDA5CCF16}" type="pres">
      <dgm:prSet presAssocID="{7BB37208-7986-45BA-B6A4-F638811CC0EA}" presName="Name0" presStyleCnt="0">
        <dgm:presLayoutVars>
          <dgm:resizeHandles/>
        </dgm:presLayoutVars>
      </dgm:prSet>
      <dgm:spPr/>
    </dgm:pt>
    <dgm:pt modelId="{F14CECCD-4D8E-41E2-8D09-3EC463B2DC30}" type="pres">
      <dgm:prSet presAssocID="{724E7E9A-7F0C-4633-A161-D00BF150BC34}" presName="text" presStyleLbl="node1" presStyleIdx="0" presStyleCnt="3">
        <dgm:presLayoutVars>
          <dgm:bulletEnabled val="1"/>
        </dgm:presLayoutVars>
      </dgm:prSet>
      <dgm:spPr>
        <a:xfrm>
          <a:off x="83589" y="2131"/>
          <a:ext cx="3330000" cy="1406692"/>
        </a:xfrm>
        <a:prstGeom prst="rect">
          <a:avLst/>
        </a:prstGeom>
      </dgm:spPr>
    </dgm:pt>
    <dgm:pt modelId="{0954FC7A-AF14-4495-82E8-A908D7526636}" type="pres">
      <dgm:prSet presAssocID="{1ED4807B-4AFC-4115-A30A-5B09B63024EE}" presName="space" presStyleCnt="0"/>
      <dgm:spPr/>
    </dgm:pt>
    <dgm:pt modelId="{3FFE71E5-D4FB-4C7F-84CA-0BC47DA2175E}" type="pres">
      <dgm:prSet presAssocID="{0FE217D8-0117-465C-90F4-6A06C78E3954}" presName="text" presStyleLbl="node1" presStyleIdx="1" presStyleCnt="3">
        <dgm:presLayoutVars>
          <dgm:bulletEnabled val="1"/>
        </dgm:presLayoutVars>
      </dgm:prSet>
      <dgm:spPr>
        <a:xfrm>
          <a:off x="488589" y="1479157"/>
          <a:ext cx="2520000" cy="1406692"/>
        </a:xfrm>
        <a:prstGeom prst="rect">
          <a:avLst/>
        </a:prstGeom>
      </dgm:spPr>
    </dgm:pt>
    <dgm:pt modelId="{57FD7F0E-EF0E-4622-BFA8-1CCCEDEC9CA9}" type="pres">
      <dgm:prSet presAssocID="{038FA23E-AE75-4CC8-ADD3-5EC0EDAFBFD6}" presName="space" presStyleCnt="0"/>
      <dgm:spPr/>
    </dgm:pt>
    <dgm:pt modelId="{F64EF4A9-7DE2-4FDD-A022-5580B879B724}" type="pres">
      <dgm:prSet presAssocID="{130D9190-FFA8-4CD7-BE26-17DB3A11006C}" presName="text" presStyleLbl="node1" presStyleIdx="2" presStyleCnt="3">
        <dgm:presLayoutVars>
          <dgm:bulletEnabled val="1"/>
        </dgm:presLayoutVars>
      </dgm:prSet>
      <dgm:spPr/>
    </dgm:pt>
  </dgm:ptLst>
  <dgm:cxnLst>
    <dgm:cxn modelId="{2EA16A07-844C-43A8-9887-68F3A336D291}" type="presOf" srcId="{130D9190-FFA8-4CD7-BE26-17DB3A11006C}" destId="{F64EF4A9-7DE2-4FDD-A022-5580B879B724}" srcOrd="0" destOrd="0" presId="urn:diagrams.loki3.com/VaryingWidthList"/>
    <dgm:cxn modelId="{876B9007-3F0A-41F9-BFB3-2D9D4E86D2D8}" type="presOf" srcId="{0FE217D8-0117-465C-90F4-6A06C78E3954}" destId="{3FFE71E5-D4FB-4C7F-84CA-0BC47DA2175E}" srcOrd="0" destOrd="0" presId="urn:diagrams.loki3.com/VaryingWidthList"/>
    <dgm:cxn modelId="{E778413F-0992-43D2-B1AD-14540A62C522}" type="presOf" srcId="{7BB37208-7986-45BA-B6A4-F638811CC0EA}" destId="{A59040B4-636A-43B2-AB44-EA8EDA5CCF16}" srcOrd="0" destOrd="0" presId="urn:diagrams.loki3.com/VaryingWidthList"/>
    <dgm:cxn modelId="{DB2D4C54-885F-4A91-A307-E705E26D1352}" srcId="{7BB37208-7986-45BA-B6A4-F638811CC0EA}" destId="{724E7E9A-7F0C-4633-A161-D00BF150BC34}" srcOrd="0" destOrd="0" parTransId="{F6899BA2-7B37-4C25-ADD2-EF13CE89BBA3}" sibTransId="{1ED4807B-4AFC-4115-A30A-5B09B63024EE}"/>
    <dgm:cxn modelId="{E842AB7E-72DC-407E-9363-B673BE6D649D}" srcId="{7BB37208-7986-45BA-B6A4-F638811CC0EA}" destId="{0FE217D8-0117-465C-90F4-6A06C78E3954}" srcOrd="1" destOrd="0" parTransId="{1EC08DF7-C0F2-4054-9E75-9DD0F547349A}" sibTransId="{038FA23E-AE75-4CC8-ADD3-5EC0EDAFBFD6}"/>
    <dgm:cxn modelId="{649C509C-0ED1-416E-8717-3BCED88D73EF}" srcId="{7BB37208-7986-45BA-B6A4-F638811CC0EA}" destId="{130D9190-FFA8-4CD7-BE26-17DB3A11006C}" srcOrd="2" destOrd="0" parTransId="{48820902-1FB4-40C3-9E57-E55D4D236C33}" sibTransId="{399D6F44-A9C0-4A25-9D62-24EA834DBD52}"/>
    <dgm:cxn modelId="{0D723DDC-A0FA-41FD-B9D9-B591193F03C0}" type="presOf" srcId="{724E7E9A-7F0C-4633-A161-D00BF150BC34}" destId="{F14CECCD-4D8E-41E2-8D09-3EC463B2DC30}" srcOrd="0" destOrd="0" presId="urn:diagrams.loki3.com/VaryingWidthList"/>
    <dgm:cxn modelId="{2F29A1AC-FB24-4C71-89D5-48AE07DC4879}" type="presParOf" srcId="{A59040B4-636A-43B2-AB44-EA8EDA5CCF16}" destId="{F14CECCD-4D8E-41E2-8D09-3EC463B2DC30}" srcOrd="0" destOrd="0" presId="urn:diagrams.loki3.com/VaryingWidthList"/>
    <dgm:cxn modelId="{BD8B0480-9A06-43BE-BB4B-D9CA2EB870F7}" type="presParOf" srcId="{A59040B4-636A-43B2-AB44-EA8EDA5CCF16}" destId="{0954FC7A-AF14-4495-82E8-A908D7526636}" srcOrd="1" destOrd="0" presId="urn:diagrams.loki3.com/VaryingWidthList"/>
    <dgm:cxn modelId="{2DCE8EC1-5BF9-43D1-AF66-50036491334C}" type="presParOf" srcId="{A59040B4-636A-43B2-AB44-EA8EDA5CCF16}" destId="{3FFE71E5-D4FB-4C7F-84CA-0BC47DA2175E}" srcOrd="2" destOrd="0" presId="urn:diagrams.loki3.com/VaryingWidthList"/>
    <dgm:cxn modelId="{FC268D7B-AEC3-454F-BC73-8DF7508D03B1}" type="presParOf" srcId="{A59040B4-636A-43B2-AB44-EA8EDA5CCF16}" destId="{57FD7F0E-EF0E-4622-BFA8-1CCCEDEC9CA9}" srcOrd="3" destOrd="0" presId="urn:diagrams.loki3.com/VaryingWidthList"/>
    <dgm:cxn modelId="{685195E7-FFB2-48E8-8154-707F3FA3A051}" type="presParOf" srcId="{A59040B4-636A-43B2-AB44-EA8EDA5CCF16}" destId="{F64EF4A9-7DE2-4FDD-A022-5580B879B724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4C425C9-566D-409F-BAD1-774E26E297B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AC7108-B2C4-4D73-80AD-64EFEC4E5C1F}">
      <dgm:prSet/>
      <dgm:spPr/>
      <dgm:t>
        <a:bodyPr/>
        <a:lstStyle/>
        <a:p>
          <a:r>
            <a:rPr lang="en-GB" dirty="0"/>
            <a:t>Differences</a:t>
          </a:r>
          <a:endParaRPr lang="en-IN" dirty="0"/>
        </a:p>
      </dgm:t>
    </dgm:pt>
    <dgm:pt modelId="{374457D1-6C06-4B74-9F96-18AE56720E9C}" type="parTrans" cxnId="{A78B7526-B5C2-4855-B20D-59F66A37FBA3}">
      <dgm:prSet/>
      <dgm:spPr/>
      <dgm:t>
        <a:bodyPr/>
        <a:lstStyle/>
        <a:p>
          <a:endParaRPr lang="en-IN"/>
        </a:p>
      </dgm:t>
    </dgm:pt>
    <dgm:pt modelId="{A674C97F-9746-493C-85FF-2D150A98793D}" type="sibTrans" cxnId="{A78B7526-B5C2-4855-B20D-59F66A37FBA3}">
      <dgm:prSet/>
      <dgm:spPr/>
      <dgm:t>
        <a:bodyPr/>
        <a:lstStyle/>
        <a:p>
          <a:endParaRPr lang="en-IN"/>
        </a:p>
      </dgm:t>
    </dgm:pt>
    <dgm:pt modelId="{8E842322-7A5B-4C60-97F1-CCA4F25F36FD}">
      <dgm:prSet/>
      <dgm:spPr/>
      <dgm:t>
        <a:bodyPr/>
        <a:lstStyle/>
        <a:p>
          <a:r>
            <a:rPr lang="en-GB" dirty="0"/>
            <a:t>Each bar in a histogram is proportionally representative in size</a:t>
          </a:r>
          <a:endParaRPr lang="en-IN" dirty="0"/>
        </a:p>
      </dgm:t>
    </dgm:pt>
    <dgm:pt modelId="{BD3B9131-BD37-430B-A710-FF4342A4AC2E}" type="parTrans" cxnId="{AA2AB629-6D5C-4CFB-BB71-0000C69C3950}">
      <dgm:prSet/>
      <dgm:spPr/>
      <dgm:t>
        <a:bodyPr/>
        <a:lstStyle/>
        <a:p>
          <a:endParaRPr lang="en-IN"/>
        </a:p>
      </dgm:t>
    </dgm:pt>
    <dgm:pt modelId="{EB58915A-1BDB-4630-9C50-B7C1C8FE5B65}" type="sibTrans" cxnId="{AA2AB629-6D5C-4CFB-BB71-0000C69C3950}">
      <dgm:prSet/>
      <dgm:spPr/>
      <dgm:t>
        <a:bodyPr/>
        <a:lstStyle/>
        <a:p>
          <a:endParaRPr lang="en-IN"/>
        </a:p>
      </dgm:t>
    </dgm:pt>
    <dgm:pt modelId="{228C9259-079B-4C59-B90E-FD6CBEE3677A}">
      <dgm:prSet/>
      <dgm:spPr/>
      <dgm:t>
        <a:bodyPr/>
        <a:lstStyle/>
        <a:p>
          <a:r>
            <a:rPr lang="en-GB"/>
            <a:t>A </a:t>
          </a:r>
          <a:r>
            <a:rPr lang="en-GB" dirty="0"/>
            <a:t>histogram contains no space between the bars</a:t>
          </a:r>
          <a:endParaRPr lang="en-IN" dirty="0"/>
        </a:p>
      </dgm:t>
    </dgm:pt>
    <dgm:pt modelId="{64D140FF-BFD3-4B06-BE2E-F8B0C9FD8DB5}" type="parTrans" cxnId="{04E9D842-2C08-4591-9A05-9B999142962B}">
      <dgm:prSet/>
      <dgm:spPr/>
      <dgm:t>
        <a:bodyPr/>
        <a:lstStyle/>
        <a:p>
          <a:endParaRPr lang="en-IN"/>
        </a:p>
      </dgm:t>
    </dgm:pt>
    <dgm:pt modelId="{D71D9F46-5B12-4038-8E52-761F5F5C7C57}" type="sibTrans" cxnId="{04E9D842-2C08-4591-9A05-9B999142962B}">
      <dgm:prSet/>
      <dgm:spPr/>
      <dgm:t>
        <a:bodyPr/>
        <a:lstStyle/>
        <a:p>
          <a:endParaRPr lang="en-IN"/>
        </a:p>
      </dgm:t>
    </dgm:pt>
    <dgm:pt modelId="{AAF0D716-8A7E-4B22-9E1F-7742DCD0E6DE}" type="pres">
      <dgm:prSet presAssocID="{B4C425C9-566D-409F-BAD1-774E26E297B3}" presName="composite" presStyleCnt="0">
        <dgm:presLayoutVars>
          <dgm:chMax val="1"/>
          <dgm:dir/>
          <dgm:resizeHandles val="exact"/>
        </dgm:presLayoutVars>
      </dgm:prSet>
      <dgm:spPr/>
    </dgm:pt>
    <dgm:pt modelId="{718291A0-C3E8-457C-ACCF-74B39AAB0857}" type="pres">
      <dgm:prSet presAssocID="{B4C425C9-566D-409F-BAD1-774E26E297B3}" presName="radial" presStyleCnt="0">
        <dgm:presLayoutVars>
          <dgm:animLvl val="ctr"/>
        </dgm:presLayoutVars>
      </dgm:prSet>
      <dgm:spPr/>
    </dgm:pt>
    <dgm:pt modelId="{518AC0BF-177F-4FBC-BC7C-2400702A969B}" type="pres">
      <dgm:prSet presAssocID="{7BAC7108-B2C4-4D73-80AD-64EFEC4E5C1F}" presName="centerShape" presStyleLbl="vennNode1" presStyleIdx="0" presStyleCnt="3"/>
      <dgm:spPr/>
    </dgm:pt>
    <dgm:pt modelId="{1D5E68C4-6D0B-4DEF-A0DE-DC3D861A004F}" type="pres">
      <dgm:prSet presAssocID="{228C9259-079B-4C59-B90E-FD6CBEE3677A}" presName="node" presStyleLbl="vennNode1" presStyleIdx="1" presStyleCnt="3">
        <dgm:presLayoutVars>
          <dgm:bulletEnabled val="1"/>
        </dgm:presLayoutVars>
      </dgm:prSet>
      <dgm:spPr/>
    </dgm:pt>
    <dgm:pt modelId="{224C7685-25A1-4F92-B30A-514CEE779E5B}" type="pres">
      <dgm:prSet presAssocID="{8E842322-7A5B-4C60-97F1-CCA4F25F36FD}" presName="node" presStyleLbl="vennNode1" presStyleIdx="2" presStyleCnt="3">
        <dgm:presLayoutVars>
          <dgm:bulletEnabled val="1"/>
        </dgm:presLayoutVars>
      </dgm:prSet>
      <dgm:spPr/>
    </dgm:pt>
  </dgm:ptLst>
  <dgm:cxnLst>
    <dgm:cxn modelId="{A78B7526-B5C2-4855-B20D-59F66A37FBA3}" srcId="{B4C425C9-566D-409F-BAD1-774E26E297B3}" destId="{7BAC7108-B2C4-4D73-80AD-64EFEC4E5C1F}" srcOrd="0" destOrd="0" parTransId="{374457D1-6C06-4B74-9F96-18AE56720E9C}" sibTransId="{A674C97F-9746-493C-85FF-2D150A98793D}"/>
    <dgm:cxn modelId="{3E54C626-D32B-4019-A1D3-9629C8A50495}" type="presOf" srcId="{228C9259-079B-4C59-B90E-FD6CBEE3677A}" destId="{1D5E68C4-6D0B-4DEF-A0DE-DC3D861A004F}" srcOrd="0" destOrd="0" presId="urn:microsoft.com/office/officeart/2005/8/layout/radial3"/>
    <dgm:cxn modelId="{AA2AB629-6D5C-4CFB-BB71-0000C69C3950}" srcId="{7BAC7108-B2C4-4D73-80AD-64EFEC4E5C1F}" destId="{8E842322-7A5B-4C60-97F1-CCA4F25F36FD}" srcOrd="1" destOrd="0" parTransId="{BD3B9131-BD37-430B-A710-FF4342A4AC2E}" sibTransId="{EB58915A-1BDB-4630-9C50-B7C1C8FE5B65}"/>
    <dgm:cxn modelId="{E8815B5B-7575-40A4-9E7D-F0CE03D6DF8B}" type="presOf" srcId="{7BAC7108-B2C4-4D73-80AD-64EFEC4E5C1F}" destId="{518AC0BF-177F-4FBC-BC7C-2400702A969B}" srcOrd="0" destOrd="0" presId="urn:microsoft.com/office/officeart/2005/8/layout/radial3"/>
    <dgm:cxn modelId="{61980D5C-9244-40EB-B3AE-1420C3D7A114}" type="presOf" srcId="{B4C425C9-566D-409F-BAD1-774E26E297B3}" destId="{AAF0D716-8A7E-4B22-9E1F-7742DCD0E6DE}" srcOrd="0" destOrd="0" presId="urn:microsoft.com/office/officeart/2005/8/layout/radial3"/>
    <dgm:cxn modelId="{04E9D842-2C08-4591-9A05-9B999142962B}" srcId="{7BAC7108-B2C4-4D73-80AD-64EFEC4E5C1F}" destId="{228C9259-079B-4C59-B90E-FD6CBEE3677A}" srcOrd="0" destOrd="0" parTransId="{64D140FF-BFD3-4B06-BE2E-F8B0C9FD8DB5}" sibTransId="{D71D9F46-5B12-4038-8E52-761F5F5C7C57}"/>
    <dgm:cxn modelId="{2191FCA5-12AE-43D4-A4A7-7625B670971A}" type="presOf" srcId="{8E842322-7A5B-4C60-97F1-CCA4F25F36FD}" destId="{224C7685-25A1-4F92-B30A-514CEE779E5B}" srcOrd="0" destOrd="0" presId="urn:microsoft.com/office/officeart/2005/8/layout/radial3"/>
    <dgm:cxn modelId="{CF30781B-4AAB-46BC-8772-98645774F8AC}" type="presParOf" srcId="{AAF0D716-8A7E-4B22-9E1F-7742DCD0E6DE}" destId="{718291A0-C3E8-457C-ACCF-74B39AAB0857}" srcOrd="0" destOrd="0" presId="urn:microsoft.com/office/officeart/2005/8/layout/radial3"/>
    <dgm:cxn modelId="{AE27E181-CD2B-4663-9BC3-FE4CE4ED4E05}" type="presParOf" srcId="{718291A0-C3E8-457C-ACCF-74B39AAB0857}" destId="{518AC0BF-177F-4FBC-BC7C-2400702A969B}" srcOrd="0" destOrd="0" presId="urn:microsoft.com/office/officeart/2005/8/layout/radial3"/>
    <dgm:cxn modelId="{52B1A0D4-F347-4ED1-A84B-2D1AFD7B5684}" type="presParOf" srcId="{718291A0-C3E8-457C-ACCF-74B39AAB0857}" destId="{1D5E68C4-6D0B-4DEF-A0DE-DC3D861A004F}" srcOrd="1" destOrd="0" presId="urn:microsoft.com/office/officeart/2005/8/layout/radial3"/>
    <dgm:cxn modelId="{9D336CAE-0026-485E-93FA-50B9A4F7AD41}" type="presParOf" srcId="{718291A0-C3E8-457C-ACCF-74B39AAB0857}" destId="{224C7685-25A1-4F92-B30A-514CEE779E5B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1A3CE78-AB91-40E6-9757-7648AC91700B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181FD80-3C4E-44BE-8530-AA9CBC8B1C14}">
      <dgm:prSet/>
      <dgm:spPr/>
      <dgm:t>
        <a:bodyPr/>
        <a:lstStyle/>
        <a:p>
          <a:r>
            <a:rPr lang="en-IN" dirty="0"/>
            <a:t>Power Bl Desktop&gt; Get data.</a:t>
          </a:r>
        </a:p>
      </dgm:t>
    </dgm:pt>
    <dgm:pt modelId="{A0A2AE04-BD74-4D46-91B7-89E885880380}" type="parTrans" cxnId="{10EC37E5-9FD3-4157-B004-C719C9B5D926}">
      <dgm:prSet/>
      <dgm:spPr/>
      <dgm:t>
        <a:bodyPr/>
        <a:lstStyle/>
        <a:p>
          <a:endParaRPr lang="en-IN"/>
        </a:p>
      </dgm:t>
    </dgm:pt>
    <dgm:pt modelId="{43E45408-623E-4ABD-AF08-E49F486267E4}" type="sibTrans" cxnId="{10EC37E5-9FD3-4157-B004-C719C9B5D926}">
      <dgm:prSet/>
      <dgm:spPr/>
      <dgm:t>
        <a:bodyPr/>
        <a:lstStyle/>
        <a:p>
          <a:endParaRPr lang="en-IN"/>
        </a:p>
      </dgm:t>
    </dgm:pt>
    <dgm:pt modelId="{F64A7001-C844-4AF4-BE0A-C6FED3D557E8}">
      <dgm:prSet/>
      <dgm:spPr/>
      <dgm:t>
        <a:bodyPr/>
        <a:lstStyle/>
        <a:p>
          <a:r>
            <a:rPr lang="en-IN" dirty="0"/>
            <a:t>In the Visualization pane, click on the Ellipsis.</a:t>
          </a:r>
        </a:p>
      </dgm:t>
    </dgm:pt>
    <dgm:pt modelId="{97B0EFF5-C8D0-4462-9F59-69BF08061E1A}" type="parTrans" cxnId="{C058241D-EF9B-4E46-81C8-E3D2DB68AED0}">
      <dgm:prSet/>
      <dgm:spPr/>
      <dgm:t>
        <a:bodyPr/>
        <a:lstStyle/>
        <a:p>
          <a:endParaRPr lang="en-IN"/>
        </a:p>
      </dgm:t>
    </dgm:pt>
    <dgm:pt modelId="{194D8427-45F9-411B-A3AE-F6D13AE91B04}" type="sibTrans" cxnId="{C058241D-EF9B-4E46-81C8-E3D2DB68AED0}">
      <dgm:prSet/>
      <dgm:spPr/>
      <dgm:t>
        <a:bodyPr/>
        <a:lstStyle/>
        <a:p>
          <a:endParaRPr lang="en-IN"/>
        </a:p>
      </dgm:t>
    </dgm:pt>
    <dgm:pt modelId="{D644CA62-9DB1-4950-88C5-4EE5E973617E}">
      <dgm:prSet/>
      <dgm:spPr/>
      <dgm:t>
        <a:bodyPr/>
        <a:lstStyle/>
        <a:p>
          <a:r>
            <a:rPr lang="en-IN" dirty="0"/>
            <a:t>Click on Import from Marketplace.</a:t>
          </a:r>
        </a:p>
      </dgm:t>
    </dgm:pt>
    <dgm:pt modelId="{DF9D56CF-16D0-4228-8182-2FC39F0DB20F}" type="parTrans" cxnId="{15D0E7CB-13D6-4F7E-B72C-BB0200DB4D69}">
      <dgm:prSet/>
      <dgm:spPr/>
      <dgm:t>
        <a:bodyPr/>
        <a:lstStyle/>
        <a:p>
          <a:endParaRPr lang="en-IN"/>
        </a:p>
      </dgm:t>
    </dgm:pt>
    <dgm:pt modelId="{1B9F8940-2224-4CA3-ABA9-F07FF592EC2B}" type="sibTrans" cxnId="{15D0E7CB-13D6-4F7E-B72C-BB0200DB4D69}">
      <dgm:prSet/>
      <dgm:spPr/>
      <dgm:t>
        <a:bodyPr/>
        <a:lstStyle/>
        <a:p>
          <a:endParaRPr lang="en-IN"/>
        </a:p>
      </dgm:t>
    </dgm:pt>
    <dgm:pt modelId="{D1856DAD-17A2-4F77-BEA3-DD5E24E14445}">
      <dgm:prSet/>
      <dgm:spPr/>
      <dgm:t>
        <a:bodyPr/>
        <a:lstStyle/>
        <a:p>
          <a:r>
            <a:rPr lang="en-IN" dirty="0"/>
            <a:t>Select the certified histogram visual.</a:t>
          </a:r>
        </a:p>
      </dgm:t>
    </dgm:pt>
    <dgm:pt modelId="{A9389E22-A784-40B6-BBA0-26098594D4FE}" type="parTrans" cxnId="{E1BC2551-2C0B-46AB-A754-9E09BDA5D001}">
      <dgm:prSet/>
      <dgm:spPr/>
      <dgm:t>
        <a:bodyPr/>
        <a:lstStyle/>
        <a:p>
          <a:endParaRPr lang="en-IN"/>
        </a:p>
      </dgm:t>
    </dgm:pt>
    <dgm:pt modelId="{881F0A88-D104-4B44-9270-5FA4DEDF6CD2}" type="sibTrans" cxnId="{E1BC2551-2C0B-46AB-A754-9E09BDA5D001}">
      <dgm:prSet/>
      <dgm:spPr/>
      <dgm:t>
        <a:bodyPr/>
        <a:lstStyle/>
        <a:p>
          <a:endParaRPr lang="en-IN"/>
        </a:p>
      </dgm:t>
    </dgm:pt>
    <dgm:pt modelId="{A45EAB20-7890-4D48-A769-0022DBC2D9A5}">
      <dgm:prSet/>
      <dgm:spPr/>
      <dgm:t>
        <a:bodyPr/>
        <a:lstStyle/>
        <a:p>
          <a:r>
            <a:rPr lang="en-IN" dirty="0"/>
            <a:t>Click on the histogram chart &gt; select Add.</a:t>
          </a:r>
        </a:p>
      </dgm:t>
    </dgm:pt>
    <dgm:pt modelId="{1730E125-B316-41A4-BCCA-2C7579273B5D}" type="parTrans" cxnId="{8FE5F6A0-346D-489E-9F08-A00D621180FE}">
      <dgm:prSet/>
      <dgm:spPr/>
      <dgm:t>
        <a:bodyPr/>
        <a:lstStyle/>
        <a:p>
          <a:endParaRPr lang="en-IN"/>
        </a:p>
      </dgm:t>
    </dgm:pt>
    <dgm:pt modelId="{3575BE2E-C814-4EFC-BB21-E38BB9C1C1D5}" type="sibTrans" cxnId="{8FE5F6A0-346D-489E-9F08-A00D621180FE}">
      <dgm:prSet/>
      <dgm:spPr/>
      <dgm:t>
        <a:bodyPr/>
        <a:lstStyle/>
        <a:p>
          <a:endParaRPr lang="en-IN"/>
        </a:p>
      </dgm:t>
    </dgm:pt>
    <dgm:pt modelId="{09DFF523-8D9D-4150-BE4B-B72F2D0739C2}" type="pres">
      <dgm:prSet presAssocID="{41A3CE78-AB91-40E6-9757-7648AC91700B}" presName="Name0" presStyleCnt="0">
        <dgm:presLayoutVars>
          <dgm:dir/>
          <dgm:resizeHandles/>
        </dgm:presLayoutVars>
      </dgm:prSet>
      <dgm:spPr/>
    </dgm:pt>
    <dgm:pt modelId="{66E096D7-7AEE-439C-AC88-17AF20299F5E}" type="pres">
      <dgm:prSet presAssocID="{1181FD80-3C4E-44BE-8530-AA9CBC8B1C14}" presName="compNode" presStyleCnt="0"/>
      <dgm:spPr/>
    </dgm:pt>
    <dgm:pt modelId="{D9EA8D4F-AC13-4A9D-8377-41AD3D95FE57}" type="pres">
      <dgm:prSet presAssocID="{1181FD80-3C4E-44BE-8530-AA9CBC8B1C14}" presName="dummyConnPt" presStyleCnt="0"/>
      <dgm:spPr/>
    </dgm:pt>
    <dgm:pt modelId="{B1834AD1-DB45-4AEE-8D4B-4DA0ADABDBBF}" type="pres">
      <dgm:prSet presAssocID="{1181FD80-3C4E-44BE-8530-AA9CBC8B1C14}" presName="node" presStyleLbl="node1" presStyleIdx="0" presStyleCnt="5">
        <dgm:presLayoutVars>
          <dgm:bulletEnabled val="1"/>
        </dgm:presLayoutVars>
      </dgm:prSet>
      <dgm:spPr/>
    </dgm:pt>
    <dgm:pt modelId="{EFEC4DF6-83A4-47E3-90DE-72880F32F6A3}" type="pres">
      <dgm:prSet presAssocID="{43E45408-623E-4ABD-AF08-E49F486267E4}" presName="sibTrans" presStyleLbl="bgSibTrans2D1" presStyleIdx="0" presStyleCnt="4"/>
      <dgm:spPr/>
    </dgm:pt>
    <dgm:pt modelId="{41809F03-A2D7-463E-81C7-D66FC155172F}" type="pres">
      <dgm:prSet presAssocID="{F64A7001-C844-4AF4-BE0A-C6FED3D557E8}" presName="compNode" presStyleCnt="0"/>
      <dgm:spPr/>
    </dgm:pt>
    <dgm:pt modelId="{DDD0E0E3-499E-4DC1-B04F-68A2DE776602}" type="pres">
      <dgm:prSet presAssocID="{F64A7001-C844-4AF4-BE0A-C6FED3D557E8}" presName="dummyConnPt" presStyleCnt="0"/>
      <dgm:spPr/>
    </dgm:pt>
    <dgm:pt modelId="{01B474F4-6E93-4559-B78C-060C8ED9A993}" type="pres">
      <dgm:prSet presAssocID="{F64A7001-C844-4AF4-BE0A-C6FED3D557E8}" presName="node" presStyleLbl="node1" presStyleIdx="1" presStyleCnt="5">
        <dgm:presLayoutVars>
          <dgm:bulletEnabled val="1"/>
        </dgm:presLayoutVars>
      </dgm:prSet>
      <dgm:spPr/>
    </dgm:pt>
    <dgm:pt modelId="{82C809EA-162B-454C-90A3-3AAADB4ADE1A}" type="pres">
      <dgm:prSet presAssocID="{194D8427-45F9-411B-A3AE-F6D13AE91B04}" presName="sibTrans" presStyleLbl="bgSibTrans2D1" presStyleIdx="1" presStyleCnt="4"/>
      <dgm:spPr/>
    </dgm:pt>
    <dgm:pt modelId="{3EC62F57-1025-483D-9D04-3405AC2CBD08}" type="pres">
      <dgm:prSet presAssocID="{D644CA62-9DB1-4950-88C5-4EE5E973617E}" presName="compNode" presStyleCnt="0"/>
      <dgm:spPr/>
    </dgm:pt>
    <dgm:pt modelId="{8E004D09-7C52-4CC1-BCFA-EE655B2F0C5A}" type="pres">
      <dgm:prSet presAssocID="{D644CA62-9DB1-4950-88C5-4EE5E973617E}" presName="dummyConnPt" presStyleCnt="0"/>
      <dgm:spPr/>
    </dgm:pt>
    <dgm:pt modelId="{20887A20-22AC-4DE3-884B-89DD95844CC4}" type="pres">
      <dgm:prSet presAssocID="{D644CA62-9DB1-4950-88C5-4EE5E973617E}" presName="node" presStyleLbl="node1" presStyleIdx="2" presStyleCnt="5">
        <dgm:presLayoutVars>
          <dgm:bulletEnabled val="1"/>
        </dgm:presLayoutVars>
      </dgm:prSet>
      <dgm:spPr/>
    </dgm:pt>
    <dgm:pt modelId="{49535EBA-4C0A-492C-A57C-E41C68DC3A1E}" type="pres">
      <dgm:prSet presAssocID="{1B9F8940-2224-4CA3-ABA9-F07FF592EC2B}" presName="sibTrans" presStyleLbl="bgSibTrans2D1" presStyleIdx="2" presStyleCnt="4"/>
      <dgm:spPr/>
    </dgm:pt>
    <dgm:pt modelId="{0B225971-798E-422E-AA22-B63A39B75746}" type="pres">
      <dgm:prSet presAssocID="{D1856DAD-17A2-4F77-BEA3-DD5E24E14445}" presName="compNode" presStyleCnt="0"/>
      <dgm:spPr/>
    </dgm:pt>
    <dgm:pt modelId="{DCE13AB7-F81B-40B5-887D-E2FA99122D52}" type="pres">
      <dgm:prSet presAssocID="{D1856DAD-17A2-4F77-BEA3-DD5E24E14445}" presName="dummyConnPt" presStyleCnt="0"/>
      <dgm:spPr/>
    </dgm:pt>
    <dgm:pt modelId="{DFBEF16D-CB96-49D3-92B4-299594FBD16F}" type="pres">
      <dgm:prSet presAssocID="{D1856DAD-17A2-4F77-BEA3-DD5E24E14445}" presName="node" presStyleLbl="node1" presStyleIdx="3" presStyleCnt="5">
        <dgm:presLayoutVars>
          <dgm:bulletEnabled val="1"/>
        </dgm:presLayoutVars>
      </dgm:prSet>
      <dgm:spPr/>
    </dgm:pt>
    <dgm:pt modelId="{423EE6BE-7DA0-4D29-B74F-38EB2890E5F0}" type="pres">
      <dgm:prSet presAssocID="{881F0A88-D104-4B44-9270-5FA4DEDF6CD2}" presName="sibTrans" presStyleLbl="bgSibTrans2D1" presStyleIdx="3" presStyleCnt="4"/>
      <dgm:spPr/>
    </dgm:pt>
    <dgm:pt modelId="{5CC39E8D-6031-4436-A7A4-61FE353D627F}" type="pres">
      <dgm:prSet presAssocID="{A45EAB20-7890-4D48-A769-0022DBC2D9A5}" presName="compNode" presStyleCnt="0"/>
      <dgm:spPr/>
    </dgm:pt>
    <dgm:pt modelId="{E8D16211-CCB0-44BE-A0C3-0EBF583398E8}" type="pres">
      <dgm:prSet presAssocID="{A45EAB20-7890-4D48-A769-0022DBC2D9A5}" presName="dummyConnPt" presStyleCnt="0"/>
      <dgm:spPr/>
    </dgm:pt>
    <dgm:pt modelId="{641AFC8D-451E-40D6-BDD7-1C27D06CBF26}" type="pres">
      <dgm:prSet presAssocID="{A45EAB20-7890-4D48-A769-0022DBC2D9A5}" presName="node" presStyleLbl="node1" presStyleIdx="4" presStyleCnt="5">
        <dgm:presLayoutVars>
          <dgm:bulletEnabled val="1"/>
        </dgm:presLayoutVars>
      </dgm:prSet>
      <dgm:spPr/>
    </dgm:pt>
  </dgm:ptLst>
  <dgm:cxnLst>
    <dgm:cxn modelId="{C058241D-EF9B-4E46-81C8-E3D2DB68AED0}" srcId="{41A3CE78-AB91-40E6-9757-7648AC91700B}" destId="{F64A7001-C844-4AF4-BE0A-C6FED3D557E8}" srcOrd="1" destOrd="0" parTransId="{97B0EFF5-C8D0-4462-9F59-69BF08061E1A}" sibTransId="{194D8427-45F9-411B-A3AE-F6D13AE91B04}"/>
    <dgm:cxn modelId="{80A59523-DCF0-48EB-A1B2-AB14B4665FD2}" type="presOf" srcId="{1181FD80-3C4E-44BE-8530-AA9CBC8B1C14}" destId="{B1834AD1-DB45-4AEE-8D4B-4DA0ADABDBBF}" srcOrd="0" destOrd="0" presId="urn:microsoft.com/office/officeart/2005/8/layout/bProcess4"/>
    <dgm:cxn modelId="{B5754C29-5461-4264-A076-C59294B6412D}" type="presOf" srcId="{881F0A88-D104-4B44-9270-5FA4DEDF6CD2}" destId="{423EE6BE-7DA0-4D29-B74F-38EB2890E5F0}" srcOrd="0" destOrd="0" presId="urn:microsoft.com/office/officeart/2005/8/layout/bProcess4"/>
    <dgm:cxn modelId="{86DD8731-E9E5-49BA-91B0-3D2FC66EE28E}" type="presOf" srcId="{F64A7001-C844-4AF4-BE0A-C6FED3D557E8}" destId="{01B474F4-6E93-4559-B78C-060C8ED9A993}" srcOrd="0" destOrd="0" presId="urn:microsoft.com/office/officeart/2005/8/layout/bProcess4"/>
    <dgm:cxn modelId="{3577906A-20B2-4695-BEA6-E699791A014F}" type="presOf" srcId="{43E45408-623E-4ABD-AF08-E49F486267E4}" destId="{EFEC4DF6-83A4-47E3-90DE-72880F32F6A3}" srcOrd="0" destOrd="0" presId="urn:microsoft.com/office/officeart/2005/8/layout/bProcess4"/>
    <dgm:cxn modelId="{E1BC2551-2C0B-46AB-A754-9E09BDA5D001}" srcId="{41A3CE78-AB91-40E6-9757-7648AC91700B}" destId="{D1856DAD-17A2-4F77-BEA3-DD5E24E14445}" srcOrd="3" destOrd="0" parTransId="{A9389E22-A784-40B6-BBA0-26098594D4FE}" sibTransId="{881F0A88-D104-4B44-9270-5FA4DEDF6CD2}"/>
    <dgm:cxn modelId="{32206859-AFCB-46AD-A95D-0D11A27DC50F}" type="presOf" srcId="{D644CA62-9DB1-4950-88C5-4EE5E973617E}" destId="{20887A20-22AC-4DE3-884B-89DD95844CC4}" srcOrd="0" destOrd="0" presId="urn:microsoft.com/office/officeart/2005/8/layout/bProcess4"/>
    <dgm:cxn modelId="{8B1CEE86-8B58-41F5-8FA5-2A6206473351}" type="presOf" srcId="{1B9F8940-2224-4CA3-ABA9-F07FF592EC2B}" destId="{49535EBA-4C0A-492C-A57C-E41C68DC3A1E}" srcOrd="0" destOrd="0" presId="urn:microsoft.com/office/officeart/2005/8/layout/bProcess4"/>
    <dgm:cxn modelId="{BFC67B8F-6438-4AAD-88CE-5E2D7339377C}" type="presOf" srcId="{41A3CE78-AB91-40E6-9757-7648AC91700B}" destId="{09DFF523-8D9D-4150-BE4B-B72F2D0739C2}" srcOrd="0" destOrd="0" presId="urn:microsoft.com/office/officeart/2005/8/layout/bProcess4"/>
    <dgm:cxn modelId="{8FE5F6A0-346D-489E-9F08-A00D621180FE}" srcId="{41A3CE78-AB91-40E6-9757-7648AC91700B}" destId="{A45EAB20-7890-4D48-A769-0022DBC2D9A5}" srcOrd="4" destOrd="0" parTransId="{1730E125-B316-41A4-BCCA-2C7579273B5D}" sibTransId="{3575BE2E-C814-4EFC-BB21-E38BB9C1C1D5}"/>
    <dgm:cxn modelId="{65591BAA-85F1-4957-A89C-E52A5A3B236D}" type="presOf" srcId="{D1856DAD-17A2-4F77-BEA3-DD5E24E14445}" destId="{DFBEF16D-CB96-49D3-92B4-299594FBD16F}" srcOrd="0" destOrd="0" presId="urn:microsoft.com/office/officeart/2005/8/layout/bProcess4"/>
    <dgm:cxn modelId="{15D0E7CB-13D6-4F7E-B72C-BB0200DB4D69}" srcId="{41A3CE78-AB91-40E6-9757-7648AC91700B}" destId="{D644CA62-9DB1-4950-88C5-4EE5E973617E}" srcOrd="2" destOrd="0" parTransId="{DF9D56CF-16D0-4228-8182-2FC39F0DB20F}" sibTransId="{1B9F8940-2224-4CA3-ABA9-F07FF592EC2B}"/>
    <dgm:cxn modelId="{10EC37E5-9FD3-4157-B004-C719C9B5D926}" srcId="{41A3CE78-AB91-40E6-9757-7648AC91700B}" destId="{1181FD80-3C4E-44BE-8530-AA9CBC8B1C14}" srcOrd="0" destOrd="0" parTransId="{A0A2AE04-BD74-4D46-91B7-89E885880380}" sibTransId="{43E45408-623E-4ABD-AF08-E49F486267E4}"/>
    <dgm:cxn modelId="{67E5EFE7-ABE7-4920-8F90-AA7D786E6497}" type="presOf" srcId="{194D8427-45F9-411B-A3AE-F6D13AE91B04}" destId="{82C809EA-162B-454C-90A3-3AAADB4ADE1A}" srcOrd="0" destOrd="0" presId="urn:microsoft.com/office/officeart/2005/8/layout/bProcess4"/>
    <dgm:cxn modelId="{D1390DED-7BEB-4F2A-B975-30F985047F4E}" type="presOf" srcId="{A45EAB20-7890-4D48-A769-0022DBC2D9A5}" destId="{641AFC8D-451E-40D6-BDD7-1C27D06CBF26}" srcOrd="0" destOrd="0" presId="urn:microsoft.com/office/officeart/2005/8/layout/bProcess4"/>
    <dgm:cxn modelId="{C6197F23-9DFA-4E03-B860-FA1C3F16A276}" type="presParOf" srcId="{09DFF523-8D9D-4150-BE4B-B72F2D0739C2}" destId="{66E096D7-7AEE-439C-AC88-17AF20299F5E}" srcOrd="0" destOrd="0" presId="urn:microsoft.com/office/officeart/2005/8/layout/bProcess4"/>
    <dgm:cxn modelId="{713273E1-3F6E-46C4-BCFF-6FF20629398B}" type="presParOf" srcId="{66E096D7-7AEE-439C-AC88-17AF20299F5E}" destId="{D9EA8D4F-AC13-4A9D-8377-41AD3D95FE57}" srcOrd="0" destOrd="0" presId="urn:microsoft.com/office/officeart/2005/8/layout/bProcess4"/>
    <dgm:cxn modelId="{66CFA16F-573D-497E-9EEA-63632CE3AE0C}" type="presParOf" srcId="{66E096D7-7AEE-439C-AC88-17AF20299F5E}" destId="{B1834AD1-DB45-4AEE-8D4B-4DA0ADABDBBF}" srcOrd="1" destOrd="0" presId="urn:microsoft.com/office/officeart/2005/8/layout/bProcess4"/>
    <dgm:cxn modelId="{854C91D8-2543-4835-B906-01FE5152A3F8}" type="presParOf" srcId="{09DFF523-8D9D-4150-BE4B-B72F2D0739C2}" destId="{EFEC4DF6-83A4-47E3-90DE-72880F32F6A3}" srcOrd="1" destOrd="0" presId="urn:microsoft.com/office/officeart/2005/8/layout/bProcess4"/>
    <dgm:cxn modelId="{247E396D-1626-4B29-9F67-85C8C1D24A3B}" type="presParOf" srcId="{09DFF523-8D9D-4150-BE4B-B72F2D0739C2}" destId="{41809F03-A2D7-463E-81C7-D66FC155172F}" srcOrd="2" destOrd="0" presId="urn:microsoft.com/office/officeart/2005/8/layout/bProcess4"/>
    <dgm:cxn modelId="{F25E4768-DC1E-4253-BF0E-0A1E9FE30938}" type="presParOf" srcId="{41809F03-A2D7-463E-81C7-D66FC155172F}" destId="{DDD0E0E3-499E-4DC1-B04F-68A2DE776602}" srcOrd="0" destOrd="0" presId="urn:microsoft.com/office/officeart/2005/8/layout/bProcess4"/>
    <dgm:cxn modelId="{2DE33CD1-B54F-4CD8-8C40-C6B19CCCBA80}" type="presParOf" srcId="{41809F03-A2D7-463E-81C7-D66FC155172F}" destId="{01B474F4-6E93-4559-B78C-060C8ED9A993}" srcOrd="1" destOrd="0" presId="urn:microsoft.com/office/officeart/2005/8/layout/bProcess4"/>
    <dgm:cxn modelId="{5CD91C46-8766-4A6D-BE81-DBD354823E9E}" type="presParOf" srcId="{09DFF523-8D9D-4150-BE4B-B72F2D0739C2}" destId="{82C809EA-162B-454C-90A3-3AAADB4ADE1A}" srcOrd="3" destOrd="0" presId="urn:microsoft.com/office/officeart/2005/8/layout/bProcess4"/>
    <dgm:cxn modelId="{81C20B7A-DF46-4EEE-86D4-E5CF84515B05}" type="presParOf" srcId="{09DFF523-8D9D-4150-BE4B-B72F2D0739C2}" destId="{3EC62F57-1025-483D-9D04-3405AC2CBD08}" srcOrd="4" destOrd="0" presId="urn:microsoft.com/office/officeart/2005/8/layout/bProcess4"/>
    <dgm:cxn modelId="{0194CE3E-6112-48DF-A37D-B3A0ED1D8BB2}" type="presParOf" srcId="{3EC62F57-1025-483D-9D04-3405AC2CBD08}" destId="{8E004D09-7C52-4CC1-BCFA-EE655B2F0C5A}" srcOrd="0" destOrd="0" presId="urn:microsoft.com/office/officeart/2005/8/layout/bProcess4"/>
    <dgm:cxn modelId="{E1F346E5-8828-47AC-B0CA-A15603EA945A}" type="presParOf" srcId="{3EC62F57-1025-483D-9D04-3405AC2CBD08}" destId="{20887A20-22AC-4DE3-884B-89DD95844CC4}" srcOrd="1" destOrd="0" presId="urn:microsoft.com/office/officeart/2005/8/layout/bProcess4"/>
    <dgm:cxn modelId="{A661D695-9914-4E95-A3F2-6FF33017F5FD}" type="presParOf" srcId="{09DFF523-8D9D-4150-BE4B-B72F2D0739C2}" destId="{49535EBA-4C0A-492C-A57C-E41C68DC3A1E}" srcOrd="5" destOrd="0" presId="urn:microsoft.com/office/officeart/2005/8/layout/bProcess4"/>
    <dgm:cxn modelId="{90087D9B-13E9-4DAE-8FBE-46F614C55E24}" type="presParOf" srcId="{09DFF523-8D9D-4150-BE4B-B72F2D0739C2}" destId="{0B225971-798E-422E-AA22-B63A39B75746}" srcOrd="6" destOrd="0" presId="urn:microsoft.com/office/officeart/2005/8/layout/bProcess4"/>
    <dgm:cxn modelId="{EB8CEB9A-70FB-49D1-92AE-410A0CA68FB1}" type="presParOf" srcId="{0B225971-798E-422E-AA22-B63A39B75746}" destId="{DCE13AB7-F81B-40B5-887D-E2FA99122D52}" srcOrd="0" destOrd="0" presId="urn:microsoft.com/office/officeart/2005/8/layout/bProcess4"/>
    <dgm:cxn modelId="{4C0B23D6-2B59-4496-B564-DC9C9210FA9F}" type="presParOf" srcId="{0B225971-798E-422E-AA22-B63A39B75746}" destId="{DFBEF16D-CB96-49D3-92B4-299594FBD16F}" srcOrd="1" destOrd="0" presId="urn:microsoft.com/office/officeart/2005/8/layout/bProcess4"/>
    <dgm:cxn modelId="{C0B80174-B976-44E0-958A-8FAE7F3D9A6B}" type="presParOf" srcId="{09DFF523-8D9D-4150-BE4B-B72F2D0739C2}" destId="{423EE6BE-7DA0-4D29-B74F-38EB2890E5F0}" srcOrd="7" destOrd="0" presId="urn:microsoft.com/office/officeart/2005/8/layout/bProcess4"/>
    <dgm:cxn modelId="{F39810F3-2BAE-400E-81F2-182F56C71DDA}" type="presParOf" srcId="{09DFF523-8D9D-4150-BE4B-B72F2D0739C2}" destId="{5CC39E8D-6031-4436-A7A4-61FE353D627F}" srcOrd="8" destOrd="0" presId="urn:microsoft.com/office/officeart/2005/8/layout/bProcess4"/>
    <dgm:cxn modelId="{C27851A7-8DA4-4A9F-8453-D14503B6D9EE}" type="presParOf" srcId="{5CC39E8D-6031-4436-A7A4-61FE353D627F}" destId="{E8D16211-CCB0-44BE-A0C3-0EBF583398E8}" srcOrd="0" destOrd="0" presId="urn:microsoft.com/office/officeart/2005/8/layout/bProcess4"/>
    <dgm:cxn modelId="{4BAFBD04-D55B-48A0-8C0E-BAE85AF1C794}" type="presParOf" srcId="{5CC39E8D-6031-4436-A7A4-61FE353D627F}" destId="{641AFC8D-451E-40D6-BDD7-1C27D06CBF2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1A3CE78-AB91-40E6-9757-7648AC91700B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8279290-4F1D-4DF2-A106-0BBE929E1C8D}">
      <dgm:prSet/>
      <dgm:spPr/>
      <dgm:t>
        <a:bodyPr/>
        <a:lstStyle/>
        <a:p>
          <a:pPr algn="just"/>
          <a:r>
            <a:rPr lang="en-IN" dirty="0"/>
            <a:t>1. The current configured </a:t>
          </a:r>
          <a:r>
            <a:rPr lang="en-GB" dirty="0"/>
            <a:t>view of a report is </a:t>
          </a:r>
          <a:r>
            <a:rPr lang="en-IN" dirty="0"/>
            <a:t>captured by Bookmarks, including </a:t>
          </a:r>
          <a:r>
            <a:rPr lang="en-GB" dirty="0"/>
            <a:t>the state of the visual, </a:t>
          </a:r>
          <a:r>
            <a:rPr lang="en-IN" dirty="0"/>
            <a:t>filters, etc…</a:t>
          </a:r>
        </a:p>
      </dgm:t>
    </dgm:pt>
    <dgm:pt modelId="{10821BE6-66EF-4934-9FFD-93627D8AE956}" type="parTrans" cxnId="{567CC9F4-EFB3-45A2-89C0-51F8F6CF68AF}">
      <dgm:prSet/>
      <dgm:spPr/>
      <dgm:t>
        <a:bodyPr/>
        <a:lstStyle/>
        <a:p>
          <a:endParaRPr lang="en-IN"/>
        </a:p>
      </dgm:t>
    </dgm:pt>
    <dgm:pt modelId="{CC1569C7-A85F-4F33-8252-6CFA8E75CCF3}" type="sibTrans" cxnId="{567CC9F4-EFB3-45A2-89C0-51F8F6CF68AF}">
      <dgm:prSet/>
      <dgm:spPr/>
      <dgm:t>
        <a:bodyPr/>
        <a:lstStyle/>
        <a:p>
          <a:endParaRPr lang="en-IN"/>
        </a:p>
      </dgm:t>
    </dgm:pt>
    <dgm:pt modelId="{01E0F2B9-02F7-4529-9039-8969465B2518}">
      <dgm:prSet/>
      <dgm:spPr/>
      <dgm:t>
        <a:bodyPr/>
        <a:lstStyle/>
        <a:p>
          <a:r>
            <a:rPr lang="en-IN" dirty="0"/>
            <a:t>2. There are two types Bookmarks: One used </a:t>
          </a:r>
          <a:r>
            <a:rPr lang="en-GB" dirty="0"/>
            <a:t>by the user and the </a:t>
          </a:r>
          <a:r>
            <a:rPr lang="en-IN" dirty="0"/>
            <a:t>other by the report designer itself.</a:t>
          </a:r>
        </a:p>
      </dgm:t>
    </dgm:pt>
    <dgm:pt modelId="{E1BC9558-1DA9-48D0-8A59-BA36F4740221}" type="parTrans" cxnId="{5C4BA6C4-5EFB-4BC4-AFF7-1E7A9D5D7563}">
      <dgm:prSet/>
      <dgm:spPr/>
      <dgm:t>
        <a:bodyPr/>
        <a:lstStyle/>
        <a:p>
          <a:endParaRPr lang="en-IN"/>
        </a:p>
      </dgm:t>
    </dgm:pt>
    <dgm:pt modelId="{61D684DD-5C26-423A-8676-5D2C30F91FE9}" type="sibTrans" cxnId="{5C4BA6C4-5EFB-4BC4-AFF7-1E7A9D5D7563}">
      <dgm:prSet/>
      <dgm:spPr/>
      <dgm:t>
        <a:bodyPr/>
        <a:lstStyle/>
        <a:p>
          <a:endParaRPr lang="en-IN"/>
        </a:p>
      </dgm:t>
    </dgm:pt>
    <dgm:pt modelId="{E401434E-D1AD-4EA0-AD0E-E6633AD78E4E}">
      <dgm:prSet/>
      <dgm:spPr/>
      <dgm:t>
        <a:bodyPr/>
        <a:lstStyle/>
        <a:p>
          <a:r>
            <a:rPr lang="en-IN" dirty="0"/>
            <a:t>3. These Bookmarks help us create stories in Power Bl and share insights.</a:t>
          </a:r>
        </a:p>
      </dgm:t>
    </dgm:pt>
    <dgm:pt modelId="{FD91254B-3A9B-4614-A756-2C4AC5834F6F}" type="parTrans" cxnId="{52D54BD3-F580-401E-81EE-B072AD6C5734}">
      <dgm:prSet/>
      <dgm:spPr/>
      <dgm:t>
        <a:bodyPr/>
        <a:lstStyle/>
        <a:p>
          <a:endParaRPr lang="en-IN"/>
        </a:p>
      </dgm:t>
    </dgm:pt>
    <dgm:pt modelId="{9531658C-D61D-445B-826C-271EA5F7CF48}" type="sibTrans" cxnId="{52D54BD3-F580-401E-81EE-B072AD6C5734}">
      <dgm:prSet/>
      <dgm:spPr/>
      <dgm:t>
        <a:bodyPr/>
        <a:lstStyle/>
        <a:p>
          <a:endParaRPr lang="en-IN"/>
        </a:p>
      </dgm:t>
    </dgm:pt>
    <dgm:pt modelId="{693268B0-7E94-4A32-846C-B20127D0AC9F}" type="pres">
      <dgm:prSet presAssocID="{41A3CE78-AB91-40E6-9757-7648AC91700B}" presName="Name0" presStyleCnt="0">
        <dgm:presLayoutVars>
          <dgm:chMax val="7"/>
          <dgm:chPref val="7"/>
          <dgm:dir/>
        </dgm:presLayoutVars>
      </dgm:prSet>
      <dgm:spPr/>
    </dgm:pt>
    <dgm:pt modelId="{BF36B5F7-369E-4A9E-8FD4-8F62F2E16A5B}" type="pres">
      <dgm:prSet presAssocID="{41A3CE78-AB91-40E6-9757-7648AC91700B}" presName="dot1" presStyleLbl="alignNode1" presStyleIdx="0" presStyleCnt="12"/>
      <dgm:spPr/>
    </dgm:pt>
    <dgm:pt modelId="{4D4563FB-AF3D-4E19-ADFC-EAD47037D90F}" type="pres">
      <dgm:prSet presAssocID="{41A3CE78-AB91-40E6-9757-7648AC91700B}" presName="dot2" presStyleLbl="alignNode1" presStyleIdx="1" presStyleCnt="12"/>
      <dgm:spPr/>
    </dgm:pt>
    <dgm:pt modelId="{010D7C04-A7E8-4720-9126-F1331A30E55D}" type="pres">
      <dgm:prSet presAssocID="{41A3CE78-AB91-40E6-9757-7648AC91700B}" presName="dot3" presStyleLbl="alignNode1" presStyleIdx="2" presStyleCnt="12"/>
      <dgm:spPr/>
    </dgm:pt>
    <dgm:pt modelId="{80589F82-0D4B-4BF8-B3F5-65033A2B4D86}" type="pres">
      <dgm:prSet presAssocID="{41A3CE78-AB91-40E6-9757-7648AC91700B}" presName="dot4" presStyleLbl="alignNode1" presStyleIdx="3" presStyleCnt="12"/>
      <dgm:spPr/>
    </dgm:pt>
    <dgm:pt modelId="{52789147-AB6F-452F-A643-1BD62A4F29BB}" type="pres">
      <dgm:prSet presAssocID="{41A3CE78-AB91-40E6-9757-7648AC91700B}" presName="dot5" presStyleLbl="alignNode1" presStyleIdx="4" presStyleCnt="12"/>
      <dgm:spPr/>
    </dgm:pt>
    <dgm:pt modelId="{7E42E1BA-A11C-4E6C-AC61-424BA1737261}" type="pres">
      <dgm:prSet presAssocID="{41A3CE78-AB91-40E6-9757-7648AC91700B}" presName="dotArrow1" presStyleLbl="alignNode1" presStyleIdx="5" presStyleCnt="12"/>
      <dgm:spPr/>
    </dgm:pt>
    <dgm:pt modelId="{CB6782C3-EC13-4413-8968-D9BC64FCC086}" type="pres">
      <dgm:prSet presAssocID="{41A3CE78-AB91-40E6-9757-7648AC91700B}" presName="dotArrow2" presStyleLbl="alignNode1" presStyleIdx="6" presStyleCnt="12"/>
      <dgm:spPr/>
    </dgm:pt>
    <dgm:pt modelId="{A4FFB146-3E75-4103-8868-AA8B7B7BAD60}" type="pres">
      <dgm:prSet presAssocID="{41A3CE78-AB91-40E6-9757-7648AC91700B}" presName="dotArrow3" presStyleLbl="alignNode1" presStyleIdx="7" presStyleCnt="12"/>
      <dgm:spPr/>
    </dgm:pt>
    <dgm:pt modelId="{34F0F1CC-5EDF-4F7F-8D8B-40E1F46B17C7}" type="pres">
      <dgm:prSet presAssocID="{41A3CE78-AB91-40E6-9757-7648AC91700B}" presName="dotArrow4" presStyleLbl="alignNode1" presStyleIdx="8" presStyleCnt="12"/>
      <dgm:spPr/>
    </dgm:pt>
    <dgm:pt modelId="{50AA2934-883D-4BC6-9C56-6609A0E3680E}" type="pres">
      <dgm:prSet presAssocID="{41A3CE78-AB91-40E6-9757-7648AC91700B}" presName="dotArrow5" presStyleLbl="alignNode1" presStyleIdx="9" presStyleCnt="12"/>
      <dgm:spPr/>
    </dgm:pt>
    <dgm:pt modelId="{3FE355B2-16C8-45A9-992A-778D3A33AD8C}" type="pres">
      <dgm:prSet presAssocID="{41A3CE78-AB91-40E6-9757-7648AC91700B}" presName="dotArrow6" presStyleLbl="alignNode1" presStyleIdx="10" presStyleCnt="12"/>
      <dgm:spPr/>
    </dgm:pt>
    <dgm:pt modelId="{F709AFC9-A551-43CF-86D5-B4C332320D1B}" type="pres">
      <dgm:prSet presAssocID="{41A3CE78-AB91-40E6-9757-7648AC91700B}" presName="dotArrow7" presStyleLbl="alignNode1" presStyleIdx="11" presStyleCnt="12"/>
      <dgm:spPr/>
    </dgm:pt>
    <dgm:pt modelId="{FB59BDEC-F73F-4B44-AC90-DE7554382896}" type="pres">
      <dgm:prSet presAssocID="{E8279290-4F1D-4DF2-A106-0BBE929E1C8D}" presName="parTx1" presStyleLbl="node1" presStyleIdx="0" presStyleCnt="3"/>
      <dgm:spPr/>
    </dgm:pt>
    <dgm:pt modelId="{97B062CB-C276-488D-854E-71DBE5860A86}" type="pres">
      <dgm:prSet presAssocID="{CC1569C7-A85F-4F33-8252-6CFA8E75CCF3}" presName="picture1" presStyleCnt="0"/>
      <dgm:spPr/>
    </dgm:pt>
    <dgm:pt modelId="{58819763-1CD9-4F6F-96DC-C5DC411B87DC}" type="pres">
      <dgm:prSet presAssocID="{CC1569C7-A85F-4F33-8252-6CFA8E75CCF3}" presName="imageRepeatNode" presStyleLbl="fgImgPlace1" presStyleIdx="0" presStyleCnt="3"/>
      <dgm:spPr/>
    </dgm:pt>
    <dgm:pt modelId="{246CBD91-FFBE-421B-B8A9-0F1C6C297F7B}" type="pres">
      <dgm:prSet presAssocID="{01E0F2B9-02F7-4529-9039-8969465B2518}" presName="parTx2" presStyleLbl="node1" presStyleIdx="1" presStyleCnt="3"/>
      <dgm:spPr/>
    </dgm:pt>
    <dgm:pt modelId="{7F856BA2-FFAD-4687-A1E6-B86618D59CC1}" type="pres">
      <dgm:prSet presAssocID="{61D684DD-5C26-423A-8676-5D2C30F91FE9}" presName="picture2" presStyleCnt="0"/>
      <dgm:spPr/>
    </dgm:pt>
    <dgm:pt modelId="{C3165C9A-4671-4F29-A2E7-6BF972FEDB59}" type="pres">
      <dgm:prSet presAssocID="{61D684DD-5C26-423A-8676-5D2C30F91FE9}" presName="imageRepeatNode" presStyleLbl="fgImgPlace1" presStyleIdx="1" presStyleCnt="3"/>
      <dgm:spPr/>
    </dgm:pt>
    <dgm:pt modelId="{C78A0E6E-8877-4AA0-B6D5-A23850A2512C}" type="pres">
      <dgm:prSet presAssocID="{E401434E-D1AD-4EA0-AD0E-E6633AD78E4E}" presName="parTx3" presStyleLbl="node1" presStyleIdx="2" presStyleCnt="3"/>
      <dgm:spPr/>
    </dgm:pt>
    <dgm:pt modelId="{76038A20-D94D-4A69-BFCF-D0AB97AF642D}" type="pres">
      <dgm:prSet presAssocID="{9531658C-D61D-445B-826C-271EA5F7CF48}" presName="picture3" presStyleCnt="0"/>
      <dgm:spPr/>
    </dgm:pt>
    <dgm:pt modelId="{D543A9E3-79F0-488B-A2C1-B73EA2570A06}" type="pres">
      <dgm:prSet presAssocID="{9531658C-D61D-445B-826C-271EA5F7CF48}" presName="imageRepeatNode" presStyleLbl="fgImgPlace1" presStyleIdx="2" presStyleCnt="3"/>
      <dgm:spPr/>
    </dgm:pt>
  </dgm:ptLst>
  <dgm:cxnLst>
    <dgm:cxn modelId="{93D12006-CBD0-4A03-82AB-34932B1CF93E}" type="presOf" srcId="{E8279290-4F1D-4DF2-A106-0BBE929E1C8D}" destId="{FB59BDEC-F73F-4B44-AC90-DE7554382896}" srcOrd="0" destOrd="0" presId="urn:microsoft.com/office/officeart/2008/layout/AscendingPictureAccentProcess"/>
    <dgm:cxn modelId="{9C88FA15-116E-4623-8F4A-4D8AFED74AB4}" type="presOf" srcId="{61D684DD-5C26-423A-8676-5D2C30F91FE9}" destId="{C3165C9A-4671-4F29-A2E7-6BF972FEDB59}" srcOrd="0" destOrd="0" presId="urn:microsoft.com/office/officeart/2008/layout/AscendingPictureAccentProcess"/>
    <dgm:cxn modelId="{977C6E33-FA7E-4BD0-8BA6-9E96F68D0053}" type="presOf" srcId="{E401434E-D1AD-4EA0-AD0E-E6633AD78E4E}" destId="{C78A0E6E-8877-4AA0-B6D5-A23850A2512C}" srcOrd="0" destOrd="0" presId="urn:microsoft.com/office/officeart/2008/layout/AscendingPictureAccentProcess"/>
    <dgm:cxn modelId="{3FDF0A37-660F-4A62-8A07-4559BFCCAB48}" type="presOf" srcId="{41A3CE78-AB91-40E6-9757-7648AC91700B}" destId="{693268B0-7E94-4A32-846C-B20127D0AC9F}" srcOrd="0" destOrd="0" presId="urn:microsoft.com/office/officeart/2008/layout/AscendingPictureAccentProcess"/>
    <dgm:cxn modelId="{F7B9CD6A-6B00-481B-8B34-B37C832CBDC0}" type="presOf" srcId="{CC1569C7-A85F-4F33-8252-6CFA8E75CCF3}" destId="{58819763-1CD9-4F6F-96DC-C5DC411B87DC}" srcOrd="0" destOrd="0" presId="urn:microsoft.com/office/officeart/2008/layout/AscendingPictureAccentProcess"/>
    <dgm:cxn modelId="{4B0E6D88-1657-47C4-A491-3400A25DE28A}" type="presOf" srcId="{01E0F2B9-02F7-4529-9039-8969465B2518}" destId="{246CBD91-FFBE-421B-B8A9-0F1C6C297F7B}" srcOrd="0" destOrd="0" presId="urn:microsoft.com/office/officeart/2008/layout/AscendingPictureAccentProcess"/>
    <dgm:cxn modelId="{5C4BA6C4-5EFB-4BC4-AFF7-1E7A9D5D7563}" srcId="{41A3CE78-AB91-40E6-9757-7648AC91700B}" destId="{01E0F2B9-02F7-4529-9039-8969465B2518}" srcOrd="1" destOrd="0" parTransId="{E1BC9558-1DA9-48D0-8A59-BA36F4740221}" sibTransId="{61D684DD-5C26-423A-8676-5D2C30F91FE9}"/>
    <dgm:cxn modelId="{52D54BD3-F580-401E-81EE-B072AD6C5734}" srcId="{41A3CE78-AB91-40E6-9757-7648AC91700B}" destId="{E401434E-D1AD-4EA0-AD0E-E6633AD78E4E}" srcOrd="2" destOrd="0" parTransId="{FD91254B-3A9B-4614-A756-2C4AC5834F6F}" sibTransId="{9531658C-D61D-445B-826C-271EA5F7CF48}"/>
    <dgm:cxn modelId="{570842E2-FBDC-4F2B-A188-B1262E84F4D5}" type="presOf" srcId="{9531658C-D61D-445B-826C-271EA5F7CF48}" destId="{D543A9E3-79F0-488B-A2C1-B73EA2570A06}" srcOrd="0" destOrd="0" presId="urn:microsoft.com/office/officeart/2008/layout/AscendingPictureAccentProcess"/>
    <dgm:cxn modelId="{567CC9F4-EFB3-45A2-89C0-51F8F6CF68AF}" srcId="{41A3CE78-AB91-40E6-9757-7648AC91700B}" destId="{E8279290-4F1D-4DF2-A106-0BBE929E1C8D}" srcOrd="0" destOrd="0" parTransId="{10821BE6-66EF-4934-9FFD-93627D8AE956}" sibTransId="{CC1569C7-A85F-4F33-8252-6CFA8E75CCF3}"/>
    <dgm:cxn modelId="{49667AC1-6B91-4E53-BAA5-F1FF46EC00C3}" type="presParOf" srcId="{693268B0-7E94-4A32-846C-B20127D0AC9F}" destId="{BF36B5F7-369E-4A9E-8FD4-8F62F2E16A5B}" srcOrd="0" destOrd="0" presId="urn:microsoft.com/office/officeart/2008/layout/AscendingPictureAccentProcess"/>
    <dgm:cxn modelId="{862DEAF6-B8C6-4DAD-86A5-0C2ABE8139E0}" type="presParOf" srcId="{693268B0-7E94-4A32-846C-B20127D0AC9F}" destId="{4D4563FB-AF3D-4E19-ADFC-EAD47037D90F}" srcOrd="1" destOrd="0" presId="urn:microsoft.com/office/officeart/2008/layout/AscendingPictureAccentProcess"/>
    <dgm:cxn modelId="{E615FA4E-5516-43D2-BED2-62BF761B4C54}" type="presParOf" srcId="{693268B0-7E94-4A32-846C-B20127D0AC9F}" destId="{010D7C04-A7E8-4720-9126-F1331A30E55D}" srcOrd="2" destOrd="0" presId="urn:microsoft.com/office/officeart/2008/layout/AscendingPictureAccentProcess"/>
    <dgm:cxn modelId="{31DB7915-044D-402C-B856-50AF3D968F3F}" type="presParOf" srcId="{693268B0-7E94-4A32-846C-B20127D0AC9F}" destId="{80589F82-0D4B-4BF8-B3F5-65033A2B4D86}" srcOrd="3" destOrd="0" presId="urn:microsoft.com/office/officeart/2008/layout/AscendingPictureAccentProcess"/>
    <dgm:cxn modelId="{D8FCC6C7-10CD-4251-B0F0-E81C1F9AC07F}" type="presParOf" srcId="{693268B0-7E94-4A32-846C-B20127D0AC9F}" destId="{52789147-AB6F-452F-A643-1BD62A4F29BB}" srcOrd="4" destOrd="0" presId="urn:microsoft.com/office/officeart/2008/layout/AscendingPictureAccentProcess"/>
    <dgm:cxn modelId="{5E139ECA-B834-478B-B3E0-88823F1FB6DC}" type="presParOf" srcId="{693268B0-7E94-4A32-846C-B20127D0AC9F}" destId="{7E42E1BA-A11C-4E6C-AC61-424BA1737261}" srcOrd="5" destOrd="0" presId="urn:microsoft.com/office/officeart/2008/layout/AscendingPictureAccentProcess"/>
    <dgm:cxn modelId="{89B8E259-82E6-41D0-941C-11D647D95ABB}" type="presParOf" srcId="{693268B0-7E94-4A32-846C-B20127D0AC9F}" destId="{CB6782C3-EC13-4413-8968-D9BC64FCC086}" srcOrd="6" destOrd="0" presId="urn:microsoft.com/office/officeart/2008/layout/AscendingPictureAccentProcess"/>
    <dgm:cxn modelId="{59F1CE28-2445-4EFF-AC49-B14A17AE44DA}" type="presParOf" srcId="{693268B0-7E94-4A32-846C-B20127D0AC9F}" destId="{A4FFB146-3E75-4103-8868-AA8B7B7BAD60}" srcOrd="7" destOrd="0" presId="urn:microsoft.com/office/officeart/2008/layout/AscendingPictureAccentProcess"/>
    <dgm:cxn modelId="{9F56D903-1E5C-47D0-97EE-4D294BEDC3D9}" type="presParOf" srcId="{693268B0-7E94-4A32-846C-B20127D0AC9F}" destId="{34F0F1CC-5EDF-4F7F-8D8B-40E1F46B17C7}" srcOrd="8" destOrd="0" presId="urn:microsoft.com/office/officeart/2008/layout/AscendingPictureAccentProcess"/>
    <dgm:cxn modelId="{C4CEC788-3315-4541-836D-570BFF43094D}" type="presParOf" srcId="{693268B0-7E94-4A32-846C-B20127D0AC9F}" destId="{50AA2934-883D-4BC6-9C56-6609A0E3680E}" srcOrd="9" destOrd="0" presId="urn:microsoft.com/office/officeart/2008/layout/AscendingPictureAccentProcess"/>
    <dgm:cxn modelId="{7C3BBD39-228B-4E08-9B75-942C4730D2A6}" type="presParOf" srcId="{693268B0-7E94-4A32-846C-B20127D0AC9F}" destId="{3FE355B2-16C8-45A9-992A-778D3A33AD8C}" srcOrd="10" destOrd="0" presId="urn:microsoft.com/office/officeart/2008/layout/AscendingPictureAccentProcess"/>
    <dgm:cxn modelId="{248E5D6F-EFE2-4A51-96C5-D4080591BFC4}" type="presParOf" srcId="{693268B0-7E94-4A32-846C-B20127D0AC9F}" destId="{F709AFC9-A551-43CF-86D5-B4C332320D1B}" srcOrd="11" destOrd="0" presId="urn:microsoft.com/office/officeart/2008/layout/AscendingPictureAccentProcess"/>
    <dgm:cxn modelId="{07D1A796-3E29-4D97-8501-288B4F427D1B}" type="presParOf" srcId="{693268B0-7E94-4A32-846C-B20127D0AC9F}" destId="{FB59BDEC-F73F-4B44-AC90-DE7554382896}" srcOrd="12" destOrd="0" presId="urn:microsoft.com/office/officeart/2008/layout/AscendingPictureAccentProcess"/>
    <dgm:cxn modelId="{4C831CF6-5CCA-43CC-8EEA-0EEA2268C742}" type="presParOf" srcId="{693268B0-7E94-4A32-846C-B20127D0AC9F}" destId="{97B062CB-C276-488D-854E-71DBE5860A86}" srcOrd="13" destOrd="0" presId="urn:microsoft.com/office/officeart/2008/layout/AscendingPictureAccentProcess"/>
    <dgm:cxn modelId="{016A045B-BFC1-4356-AB77-DDEC1547EBBC}" type="presParOf" srcId="{97B062CB-C276-488D-854E-71DBE5860A86}" destId="{58819763-1CD9-4F6F-96DC-C5DC411B87DC}" srcOrd="0" destOrd="0" presId="urn:microsoft.com/office/officeart/2008/layout/AscendingPictureAccentProcess"/>
    <dgm:cxn modelId="{39A69E74-1B6D-4A41-9279-B4DB0280E022}" type="presParOf" srcId="{693268B0-7E94-4A32-846C-B20127D0AC9F}" destId="{246CBD91-FFBE-421B-B8A9-0F1C6C297F7B}" srcOrd="14" destOrd="0" presId="urn:microsoft.com/office/officeart/2008/layout/AscendingPictureAccentProcess"/>
    <dgm:cxn modelId="{EE6C003B-43D5-48FF-AD13-1CE083A90C51}" type="presParOf" srcId="{693268B0-7E94-4A32-846C-B20127D0AC9F}" destId="{7F856BA2-FFAD-4687-A1E6-B86618D59CC1}" srcOrd="15" destOrd="0" presId="urn:microsoft.com/office/officeart/2008/layout/AscendingPictureAccentProcess"/>
    <dgm:cxn modelId="{E46DF3BA-1961-47AA-9EEA-44A14199F371}" type="presParOf" srcId="{7F856BA2-FFAD-4687-A1E6-B86618D59CC1}" destId="{C3165C9A-4671-4F29-A2E7-6BF972FEDB59}" srcOrd="0" destOrd="0" presId="urn:microsoft.com/office/officeart/2008/layout/AscendingPictureAccentProcess"/>
    <dgm:cxn modelId="{8FB2B465-745F-4DA8-8882-E2F73C7BCBEF}" type="presParOf" srcId="{693268B0-7E94-4A32-846C-B20127D0AC9F}" destId="{C78A0E6E-8877-4AA0-B6D5-A23850A2512C}" srcOrd="16" destOrd="0" presId="urn:microsoft.com/office/officeart/2008/layout/AscendingPictureAccentProcess"/>
    <dgm:cxn modelId="{6059C373-18E9-4C40-B29F-E85EE3EFF8F0}" type="presParOf" srcId="{693268B0-7E94-4A32-846C-B20127D0AC9F}" destId="{76038A20-D94D-4A69-BFCF-D0AB97AF642D}" srcOrd="17" destOrd="0" presId="urn:microsoft.com/office/officeart/2008/layout/AscendingPictureAccentProcess"/>
    <dgm:cxn modelId="{B72FC607-B031-4472-B584-125FD7E7DB0F}" type="presParOf" srcId="{76038A20-D94D-4A69-BFCF-D0AB97AF642D}" destId="{D543A9E3-79F0-488B-A2C1-B73EA2570A0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CABEF-7149-4C59-8ABB-A78A08D82F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79CEC3-63D8-47C1-9310-AAFDCA127C2B}">
      <dgm:prSet/>
      <dgm:spPr/>
      <dgm:t>
        <a:bodyPr/>
        <a:lstStyle/>
        <a:p>
          <a:r>
            <a:rPr lang="en-GB" dirty="0"/>
            <a:t>Interactive Visuals</a:t>
          </a:r>
          <a:endParaRPr lang="en-IN" dirty="0"/>
        </a:p>
      </dgm:t>
    </dgm:pt>
    <dgm:pt modelId="{D652E800-BE90-4E0A-962C-6DA28713DE4F}" type="parTrans" cxnId="{D5EB2DE8-BBAF-4FD0-B9A9-7D664FD0D417}">
      <dgm:prSet/>
      <dgm:spPr/>
      <dgm:t>
        <a:bodyPr/>
        <a:lstStyle/>
        <a:p>
          <a:endParaRPr lang="en-IN"/>
        </a:p>
      </dgm:t>
    </dgm:pt>
    <dgm:pt modelId="{7A3DF3D8-28D2-433A-85F3-F43E313BDB57}" type="sibTrans" cxnId="{D5EB2DE8-BBAF-4FD0-B9A9-7D664FD0D417}">
      <dgm:prSet/>
      <dgm:spPr/>
      <dgm:t>
        <a:bodyPr/>
        <a:lstStyle/>
        <a:p>
          <a:endParaRPr lang="en-IN"/>
        </a:p>
      </dgm:t>
    </dgm:pt>
    <dgm:pt modelId="{617E2788-55F1-415B-B927-EBE1D5AB4AD8}">
      <dgm:prSet/>
      <dgm:spPr/>
      <dgm:t>
        <a:bodyPr/>
        <a:lstStyle/>
        <a:p>
          <a:pPr algn="just"/>
          <a:r>
            <a:rPr lang="en-GB" dirty="0"/>
            <a:t>Using these visuals, we can interact with the data in a better way. For example, we can dig deeper into a visual to obtain the detailed information from it</a:t>
          </a:r>
          <a:endParaRPr lang="en-IN" dirty="0"/>
        </a:p>
      </dgm:t>
    </dgm:pt>
    <dgm:pt modelId="{AFAD8501-B8B0-44E8-9681-F9E875A12C08}" type="parTrans" cxnId="{8CF1C137-946B-4FFE-A757-039ADEC172B3}">
      <dgm:prSet/>
      <dgm:spPr/>
      <dgm:t>
        <a:bodyPr/>
        <a:lstStyle/>
        <a:p>
          <a:endParaRPr lang="en-IN"/>
        </a:p>
      </dgm:t>
    </dgm:pt>
    <dgm:pt modelId="{C7F80518-225C-4B9E-92AB-4831AA097546}" type="sibTrans" cxnId="{8CF1C137-946B-4FFE-A757-039ADEC172B3}">
      <dgm:prSet/>
      <dgm:spPr/>
      <dgm:t>
        <a:bodyPr/>
        <a:lstStyle/>
        <a:p>
          <a:endParaRPr lang="en-IN"/>
        </a:p>
      </dgm:t>
    </dgm:pt>
    <dgm:pt modelId="{B678492A-400A-4D7A-A9E1-9BADCF0E79E3}" type="pres">
      <dgm:prSet presAssocID="{C18CABEF-7149-4C59-8ABB-A78A08D82FDD}" presName="vert0" presStyleCnt="0">
        <dgm:presLayoutVars>
          <dgm:dir/>
          <dgm:animOne val="branch"/>
          <dgm:animLvl val="lvl"/>
        </dgm:presLayoutVars>
      </dgm:prSet>
      <dgm:spPr/>
    </dgm:pt>
    <dgm:pt modelId="{8DF4628B-E617-40E0-A42A-263B2C4770AD}" type="pres">
      <dgm:prSet presAssocID="{DE79CEC3-63D8-47C1-9310-AAFDCA127C2B}" presName="thickLine" presStyleLbl="alignNode1" presStyleIdx="0" presStyleCnt="2"/>
      <dgm:spPr/>
    </dgm:pt>
    <dgm:pt modelId="{EEE9EDB5-C573-4DCC-9D18-D6D030AAEF82}" type="pres">
      <dgm:prSet presAssocID="{DE79CEC3-63D8-47C1-9310-AAFDCA127C2B}" presName="horz1" presStyleCnt="0"/>
      <dgm:spPr/>
    </dgm:pt>
    <dgm:pt modelId="{43EEDC00-41A4-43A4-900D-466F07DAC19E}" type="pres">
      <dgm:prSet presAssocID="{DE79CEC3-63D8-47C1-9310-AAFDCA127C2B}" presName="tx1" presStyleLbl="revTx" presStyleIdx="0" presStyleCnt="2"/>
      <dgm:spPr/>
    </dgm:pt>
    <dgm:pt modelId="{6CCF193A-3F14-4E05-A11A-918C5B36E17F}" type="pres">
      <dgm:prSet presAssocID="{DE79CEC3-63D8-47C1-9310-AAFDCA127C2B}" presName="vert1" presStyleCnt="0"/>
      <dgm:spPr/>
    </dgm:pt>
    <dgm:pt modelId="{93A396CF-D122-4CCF-9EB0-20101790E87C}" type="pres">
      <dgm:prSet presAssocID="{617E2788-55F1-415B-B927-EBE1D5AB4AD8}" presName="thickLine" presStyleLbl="alignNode1" presStyleIdx="1" presStyleCnt="2"/>
      <dgm:spPr/>
    </dgm:pt>
    <dgm:pt modelId="{61A8A821-DD67-4E6D-9000-5C916D43C5E7}" type="pres">
      <dgm:prSet presAssocID="{617E2788-55F1-415B-B927-EBE1D5AB4AD8}" presName="horz1" presStyleCnt="0"/>
      <dgm:spPr/>
    </dgm:pt>
    <dgm:pt modelId="{1E9F7818-E5CA-4DFD-A964-39243061AB36}" type="pres">
      <dgm:prSet presAssocID="{617E2788-55F1-415B-B927-EBE1D5AB4AD8}" presName="tx1" presStyleLbl="revTx" presStyleIdx="1" presStyleCnt="2"/>
      <dgm:spPr/>
    </dgm:pt>
    <dgm:pt modelId="{D3B82749-4DE1-4598-9170-A203A96299C2}" type="pres">
      <dgm:prSet presAssocID="{617E2788-55F1-415B-B927-EBE1D5AB4AD8}" presName="vert1" presStyleCnt="0"/>
      <dgm:spPr/>
    </dgm:pt>
  </dgm:ptLst>
  <dgm:cxnLst>
    <dgm:cxn modelId="{8CF1C137-946B-4FFE-A757-039ADEC172B3}" srcId="{C18CABEF-7149-4C59-8ABB-A78A08D82FDD}" destId="{617E2788-55F1-415B-B927-EBE1D5AB4AD8}" srcOrd="1" destOrd="0" parTransId="{AFAD8501-B8B0-44E8-9681-F9E875A12C08}" sibTransId="{C7F80518-225C-4B9E-92AB-4831AA097546}"/>
    <dgm:cxn modelId="{045EB28C-747F-4DF4-858D-326E3AB87024}" type="presOf" srcId="{C18CABEF-7149-4C59-8ABB-A78A08D82FDD}" destId="{B678492A-400A-4D7A-A9E1-9BADCF0E79E3}" srcOrd="0" destOrd="0" presId="urn:microsoft.com/office/officeart/2008/layout/LinedList"/>
    <dgm:cxn modelId="{9215AAD7-A96E-4E64-82BC-794ADB1456C0}" type="presOf" srcId="{617E2788-55F1-415B-B927-EBE1D5AB4AD8}" destId="{1E9F7818-E5CA-4DFD-A964-39243061AB36}" srcOrd="0" destOrd="0" presId="urn:microsoft.com/office/officeart/2008/layout/LinedList"/>
    <dgm:cxn modelId="{D5EB2DE8-BBAF-4FD0-B9A9-7D664FD0D417}" srcId="{C18CABEF-7149-4C59-8ABB-A78A08D82FDD}" destId="{DE79CEC3-63D8-47C1-9310-AAFDCA127C2B}" srcOrd="0" destOrd="0" parTransId="{D652E800-BE90-4E0A-962C-6DA28713DE4F}" sibTransId="{7A3DF3D8-28D2-433A-85F3-F43E313BDB57}"/>
    <dgm:cxn modelId="{3A1AA5F3-C429-4D55-B57F-FA79ECE04C77}" type="presOf" srcId="{DE79CEC3-63D8-47C1-9310-AAFDCA127C2B}" destId="{43EEDC00-41A4-43A4-900D-466F07DAC19E}" srcOrd="0" destOrd="0" presId="urn:microsoft.com/office/officeart/2008/layout/LinedList"/>
    <dgm:cxn modelId="{105E4289-B053-4727-81BF-A2019FC28ECE}" type="presParOf" srcId="{B678492A-400A-4D7A-A9E1-9BADCF0E79E3}" destId="{8DF4628B-E617-40E0-A42A-263B2C4770AD}" srcOrd="0" destOrd="0" presId="urn:microsoft.com/office/officeart/2008/layout/LinedList"/>
    <dgm:cxn modelId="{1B12C700-82AC-4127-A9B6-3C92EFE6D8B1}" type="presParOf" srcId="{B678492A-400A-4D7A-A9E1-9BADCF0E79E3}" destId="{EEE9EDB5-C573-4DCC-9D18-D6D030AAEF82}" srcOrd="1" destOrd="0" presId="urn:microsoft.com/office/officeart/2008/layout/LinedList"/>
    <dgm:cxn modelId="{08DC9741-F9E2-49AE-8560-F6B609BF0C58}" type="presParOf" srcId="{EEE9EDB5-C573-4DCC-9D18-D6D030AAEF82}" destId="{43EEDC00-41A4-43A4-900D-466F07DAC19E}" srcOrd="0" destOrd="0" presId="urn:microsoft.com/office/officeart/2008/layout/LinedList"/>
    <dgm:cxn modelId="{17342F1A-02F5-4D73-BDCF-6DE8D585539E}" type="presParOf" srcId="{EEE9EDB5-C573-4DCC-9D18-D6D030AAEF82}" destId="{6CCF193A-3F14-4E05-A11A-918C5B36E17F}" srcOrd="1" destOrd="0" presId="urn:microsoft.com/office/officeart/2008/layout/LinedList"/>
    <dgm:cxn modelId="{41F35F80-6165-4579-8BA6-01BBC04E2A2C}" type="presParOf" srcId="{B678492A-400A-4D7A-A9E1-9BADCF0E79E3}" destId="{93A396CF-D122-4CCF-9EB0-20101790E87C}" srcOrd="2" destOrd="0" presId="urn:microsoft.com/office/officeart/2008/layout/LinedList"/>
    <dgm:cxn modelId="{E8A578CD-6BDE-4A22-AA4D-E29C080B47D8}" type="presParOf" srcId="{B678492A-400A-4D7A-A9E1-9BADCF0E79E3}" destId="{61A8A821-DD67-4E6D-9000-5C916D43C5E7}" srcOrd="3" destOrd="0" presId="urn:microsoft.com/office/officeart/2008/layout/LinedList"/>
    <dgm:cxn modelId="{71D1580E-49E7-4CE7-B409-353C284594C2}" type="presParOf" srcId="{61A8A821-DD67-4E6D-9000-5C916D43C5E7}" destId="{1E9F7818-E5CA-4DFD-A964-39243061AB36}" srcOrd="0" destOrd="0" presId="urn:microsoft.com/office/officeart/2008/layout/LinedList"/>
    <dgm:cxn modelId="{6D3DA314-D768-4014-8307-0FCCF89E7E44}" type="presParOf" srcId="{61A8A821-DD67-4E6D-9000-5C916D43C5E7}" destId="{D3B82749-4DE1-4598-9170-A203A96299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574C08-E924-4E60-97A3-2691E525C875}" type="doc">
      <dgm:prSet loTypeId="urn:microsoft.com/office/officeart/2008/layout/LinedLis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3214BFF-2479-4E4D-8874-50D0133BDADA}">
      <dgm:prSet/>
      <dgm:spPr/>
      <dgm:t>
        <a:bodyPr/>
        <a:lstStyle/>
        <a:p>
          <a:pPr algn="just"/>
          <a:r>
            <a:rPr lang="en-IN" dirty="0"/>
            <a:t>Easy to Share</a:t>
          </a:r>
        </a:p>
      </dgm:t>
    </dgm:pt>
    <dgm:pt modelId="{D6A1AF26-BBC8-4699-856B-73F5A4F0D3D7}" type="parTrans" cxnId="{24BC6A09-BF97-4D0A-AFC9-7167E1811D5F}">
      <dgm:prSet/>
      <dgm:spPr/>
      <dgm:t>
        <a:bodyPr/>
        <a:lstStyle/>
        <a:p>
          <a:endParaRPr lang="en-IN"/>
        </a:p>
      </dgm:t>
    </dgm:pt>
    <dgm:pt modelId="{BC1D0257-EFB3-417B-B079-C28B55B7FFAA}" type="sibTrans" cxnId="{24BC6A09-BF97-4D0A-AFC9-7167E1811D5F}">
      <dgm:prSet/>
      <dgm:spPr/>
      <dgm:t>
        <a:bodyPr/>
        <a:lstStyle/>
        <a:p>
          <a:endParaRPr lang="en-IN"/>
        </a:p>
      </dgm:t>
    </dgm:pt>
    <dgm:pt modelId="{AB72E974-16AB-4079-889F-C0AF9EC7180B}">
      <dgm:prSet/>
      <dgm:spPr/>
      <dgm:t>
        <a:bodyPr/>
        <a:lstStyle/>
        <a:p>
          <a:pPr algn="just"/>
          <a:r>
            <a:rPr lang="en-GB" dirty="0"/>
            <a:t>Data visualization makes even the sharing part easy- For example, we can share market trends or any other important information using visuals, and our team can also be responsive to it.</a:t>
          </a:r>
          <a:endParaRPr lang="en-IN" dirty="0"/>
        </a:p>
      </dgm:t>
    </dgm:pt>
    <dgm:pt modelId="{5EE6259F-1A46-42B1-BC4D-D507A0D11A2E}" type="parTrans" cxnId="{ABAB0C08-2C08-4CF5-8FFA-C7160635B00B}">
      <dgm:prSet/>
      <dgm:spPr/>
      <dgm:t>
        <a:bodyPr/>
        <a:lstStyle/>
        <a:p>
          <a:endParaRPr lang="en-IN"/>
        </a:p>
      </dgm:t>
    </dgm:pt>
    <dgm:pt modelId="{DC9D51E1-6CCE-4757-B6CC-4FBF1C9E7A40}" type="sibTrans" cxnId="{ABAB0C08-2C08-4CF5-8FFA-C7160635B00B}">
      <dgm:prSet/>
      <dgm:spPr/>
      <dgm:t>
        <a:bodyPr/>
        <a:lstStyle/>
        <a:p>
          <a:endParaRPr lang="en-IN"/>
        </a:p>
      </dgm:t>
    </dgm:pt>
    <dgm:pt modelId="{14C397CB-F354-4E87-A13E-932F120CF11C}" type="pres">
      <dgm:prSet presAssocID="{AC574C08-E924-4E60-97A3-2691E525C875}" presName="vert0" presStyleCnt="0">
        <dgm:presLayoutVars>
          <dgm:dir/>
          <dgm:animOne val="branch"/>
          <dgm:animLvl val="lvl"/>
        </dgm:presLayoutVars>
      </dgm:prSet>
      <dgm:spPr/>
    </dgm:pt>
    <dgm:pt modelId="{97888A7E-6343-4A64-988A-32E5213C424A}" type="pres">
      <dgm:prSet presAssocID="{03214BFF-2479-4E4D-8874-50D0133BDADA}" presName="thickLine" presStyleLbl="alignNode1" presStyleIdx="0" presStyleCnt="2"/>
      <dgm:spPr/>
    </dgm:pt>
    <dgm:pt modelId="{89066EB5-85BB-4420-808D-15C1E012E632}" type="pres">
      <dgm:prSet presAssocID="{03214BFF-2479-4E4D-8874-50D0133BDADA}" presName="horz1" presStyleCnt="0"/>
      <dgm:spPr/>
    </dgm:pt>
    <dgm:pt modelId="{B1627D2E-DF50-4297-8E7F-9EE4B08AAA28}" type="pres">
      <dgm:prSet presAssocID="{03214BFF-2479-4E4D-8874-50D0133BDADA}" presName="tx1" presStyleLbl="revTx" presStyleIdx="0" presStyleCnt="2"/>
      <dgm:spPr/>
    </dgm:pt>
    <dgm:pt modelId="{C8151A43-7E74-4454-BA92-49B81525B954}" type="pres">
      <dgm:prSet presAssocID="{03214BFF-2479-4E4D-8874-50D0133BDADA}" presName="vert1" presStyleCnt="0"/>
      <dgm:spPr/>
    </dgm:pt>
    <dgm:pt modelId="{04F06475-FE2A-4882-BE7F-90487EBC33EB}" type="pres">
      <dgm:prSet presAssocID="{AB72E974-16AB-4079-889F-C0AF9EC7180B}" presName="thickLine" presStyleLbl="alignNode1" presStyleIdx="1" presStyleCnt="2"/>
      <dgm:spPr/>
    </dgm:pt>
    <dgm:pt modelId="{68466503-E929-4AE2-ADB4-10A7F8C4DA67}" type="pres">
      <dgm:prSet presAssocID="{AB72E974-16AB-4079-889F-C0AF9EC7180B}" presName="horz1" presStyleCnt="0"/>
      <dgm:spPr/>
    </dgm:pt>
    <dgm:pt modelId="{DF5B6576-A42D-4BD0-AD25-73F2C5079400}" type="pres">
      <dgm:prSet presAssocID="{AB72E974-16AB-4079-889F-C0AF9EC7180B}" presName="tx1" presStyleLbl="revTx" presStyleIdx="1" presStyleCnt="2"/>
      <dgm:spPr/>
    </dgm:pt>
    <dgm:pt modelId="{E2AEA3A5-EA70-4B6D-885B-1676D453AC59}" type="pres">
      <dgm:prSet presAssocID="{AB72E974-16AB-4079-889F-C0AF9EC7180B}" presName="vert1" presStyleCnt="0"/>
      <dgm:spPr/>
    </dgm:pt>
  </dgm:ptLst>
  <dgm:cxnLst>
    <dgm:cxn modelId="{ABAB0C08-2C08-4CF5-8FFA-C7160635B00B}" srcId="{AC574C08-E924-4E60-97A3-2691E525C875}" destId="{AB72E974-16AB-4079-889F-C0AF9EC7180B}" srcOrd="1" destOrd="0" parTransId="{5EE6259F-1A46-42B1-BC4D-D507A0D11A2E}" sibTransId="{DC9D51E1-6CCE-4757-B6CC-4FBF1C9E7A40}"/>
    <dgm:cxn modelId="{24BC6A09-BF97-4D0A-AFC9-7167E1811D5F}" srcId="{AC574C08-E924-4E60-97A3-2691E525C875}" destId="{03214BFF-2479-4E4D-8874-50D0133BDADA}" srcOrd="0" destOrd="0" parTransId="{D6A1AF26-BBC8-4699-856B-73F5A4F0D3D7}" sibTransId="{BC1D0257-EFB3-417B-B079-C28B55B7FFAA}"/>
    <dgm:cxn modelId="{32EBB167-A0CC-4727-B405-FEA1E46323C5}" type="presOf" srcId="{AB72E974-16AB-4079-889F-C0AF9EC7180B}" destId="{DF5B6576-A42D-4BD0-AD25-73F2C5079400}" srcOrd="0" destOrd="0" presId="urn:microsoft.com/office/officeart/2008/layout/LinedList"/>
    <dgm:cxn modelId="{5C92869E-2499-4209-BB20-21333BD9D0E4}" type="presOf" srcId="{AC574C08-E924-4E60-97A3-2691E525C875}" destId="{14C397CB-F354-4E87-A13E-932F120CF11C}" srcOrd="0" destOrd="0" presId="urn:microsoft.com/office/officeart/2008/layout/LinedList"/>
    <dgm:cxn modelId="{42EF20B8-AFFB-4FFD-8904-2A5D8BAB4954}" type="presOf" srcId="{03214BFF-2479-4E4D-8874-50D0133BDADA}" destId="{B1627D2E-DF50-4297-8E7F-9EE4B08AAA28}" srcOrd="0" destOrd="0" presId="urn:microsoft.com/office/officeart/2008/layout/LinedList"/>
    <dgm:cxn modelId="{1A027CDA-CC52-489D-85FE-D6EE184CB926}" type="presParOf" srcId="{14C397CB-F354-4E87-A13E-932F120CF11C}" destId="{97888A7E-6343-4A64-988A-32E5213C424A}" srcOrd="0" destOrd="0" presId="urn:microsoft.com/office/officeart/2008/layout/LinedList"/>
    <dgm:cxn modelId="{D820937A-0B33-4372-A92F-77C6B9EE80E4}" type="presParOf" srcId="{14C397CB-F354-4E87-A13E-932F120CF11C}" destId="{89066EB5-85BB-4420-808D-15C1E012E632}" srcOrd="1" destOrd="0" presId="urn:microsoft.com/office/officeart/2008/layout/LinedList"/>
    <dgm:cxn modelId="{8B669236-65C6-4BB1-ADC6-37DB4B80E992}" type="presParOf" srcId="{89066EB5-85BB-4420-808D-15C1E012E632}" destId="{B1627D2E-DF50-4297-8E7F-9EE4B08AAA28}" srcOrd="0" destOrd="0" presId="urn:microsoft.com/office/officeart/2008/layout/LinedList"/>
    <dgm:cxn modelId="{FA0565D9-D8A2-4D63-BBAA-1CE79DF02D39}" type="presParOf" srcId="{89066EB5-85BB-4420-808D-15C1E012E632}" destId="{C8151A43-7E74-4454-BA92-49B81525B954}" srcOrd="1" destOrd="0" presId="urn:microsoft.com/office/officeart/2008/layout/LinedList"/>
    <dgm:cxn modelId="{EDF450C1-5068-4A80-BAC4-8D17602DCF36}" type="presParOf" srcId="{14C397CB-F354-4E87-A13E-932F120CF11C}" destId="{04F06475-FE2A-4882-BE7F-90487EBC33EB}" srcOrd="2" destOrd="0" presId="urn:microsoft.com/office/officeart/2008/layout/LinedList"/>
    <dgm:cxn modelId="{75D6CD32-9D92-4AB4-A36F-B27DFE1A4A5E}" type="presParOf" srcId="{14C397CB-F354-4E87-A13E-932F120CF11C}" destId="{68466503-E929-4AE2-ADB4-10A7F8C4DA67}" srcOrd="3" destOrd="0" presId="urn:microsoft.com/office/officeart/2008/layout/LinedList"/>
    <dgm:cxn modelId="{55565BBA-EE5E-454B-881B-C6BDA72B4395}" type="presParOf" srcId="{68466503-E929-4AE2-ADB4-10A7F8C4DA67}" destId="{DF5B6576-A42D-4BD0-AD25-73F2C5079400}" srcOrd="0" destOrd="0" presId="urn:microsoft.com/office/officeart/2008/layout/LinedList"/>
    <dgm:cxn modelId="{87435DDF-35BF-4DCB-BF85-08A00235C15E}" type="presParOf" srcId="{68466503-E929-4AE2-ADB4-10A7F8C4DA67}" destId="{E2AEA3A5-EA70-4B6D-885B-1676D453AC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8CABEF-7149-4C59-8ABB-A78A08D82FD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79CEC3-63D8-47C1-9310-AAFDCA127C2B}">
      <dgm:prSet/>
      <dgm:spPr/>
      <dgm:t>
        <a:bodyPr/>
        <a:lstStyle/>
        <a:p>
          <a:r>
            <a:rPr lang="en-IN" dirty="0"/>
            <a:t>Personalized and Updatable</a:t>
          </a:r>
        </a:p>
      </dgm:t>
    </dgm:pt>
    <dgm:pt modelId="{D652E800-BE90-4E0A-962C-6DA28713DE4F}" type="parTrans" cxnId="{D5EB2DE8-BBAF-4FD0-B9A9-7D664FD0D417}">
      <dgm:prSet/>
      <dgm:spPr/>
      <dgm:t>
        <a:bodyPr/>
        <a:lstStyle/>
        <a:p>
          <a:endParaRPr lang="en-IN"/>
        </a:p>
      </dgm:t>
    </dgm:pt>
    <dgm:pt modelId="{7A3DF3D8-28D2-433A-85F3-F43E313BDB57}" type="sibTrans" cxnId="{D5EB2DE8-BBAF-4FD0-B9A9-7D664FD0D417}">
      <dgm:prSet/>
      <dgm:spPr/>
      <dgm:t>
        <a:bodyPr/>
        <a:lstStyle/>
        <a:p>
          <a:endParaRPr lang="en-IN"/>
        </a:p>
      </dgm:t>
    </dgm:pt>
    <dgm:pt modelId="{33985B03-EC11-439D-AC58-4C510820FB76}">
      <dgm:prSet/>
      <dgm:spPr/>
      <dgm:t>
        <a:bodyPr/>
        <a:lstStyle/>
        <a:p>
          <a:pPr algn="just"/>
          <a:r>
            <a:rPr lang="en-GB" dirty="0"/>
            <a:t>Visuals are developed based on the target audience, and they can be easily updated at any time when the data changes.</a:t>
          </a:r>
          <a:endParaRPr lang="en-IN" dirty="0"/>
        </a:p>
      </dgm:t>
    </dgm:pt>
    <dgm:pt modelId="{FBFBA244-BEBE-40CF-BE60-327A98C9D43C}" type="parTrans" cxnId="{B0A81B45-A5C0-4EC9-A9F0-0B0ABE934C3C}">
      <dgm:prSet/>
      <dgm:spPr/>
      <dgm:t>
        <a:bodyPr/>
        <a:lstStyle/>
        <a:p>
          <a:endParaRPr lang="en-IN"/>
        </a:p>
      </dgm:t>
    </dgm:pt>
    <dgm:pt modelId="{C1ADED39-6DA9-4489-8DE7-EDFFB7A5733F}" type="sibTrans" cxnId="{B0A81B45-A5C0-4EC9-A9F0-0B0ABE934C3C}">
      <dgm:prSet/>
      <dgm:spPr/>
      <dgm:t>
        <a:bodyPr/>
        <a:lstStyle/>
        <a:p>
          <a:endParaRPr lang="en-IN"/>
        </a:p>
      </dgm:t>
    </dgm:pt>
    <dgm:pt modelId="{B678492A-400A-4D7A-A9E1-9BADCF0E79E3}" type="pres">
      <dgm:prSet presAssocID="{C18CABEF-7149-4C59-8ABB-A78A08D82FDD}" presName="vert0" presStyleCnt="0">
        <dgm:presLayoutVars>
          <dgm:dir/>
          <dgm:animOne val="branch"/>
          <dgm:animLvl val="lvl"/>
        </dgm:presLayoutVars>
      </dgm:prSet>
      <dgm:spPr/>
    </dgm:pt>
    <dgm:pt modelId="{8DF4628B-E617-40E0-A42A-263B2C4770AD}" type="pres">
      <dgm:prSet presAssocID="{DE79CEC3-63D8-47C1-9310-AAFDCA127C2B}" presName="thickLine" presStyleLbl="alignNode1" presStyleIdx="0" presStyleCnt="2"/>
      <dgm:spPr/>
    </dgm:pt>
    <dgm:pt modelId="{EEE9EDB5-C573-4DCC-9D18-D6D030AAEF82}" type="pres">
      <dgm:prSet presAssocID="{DE79CEC3-63D8-47C1-9310-AAFDCA127C2B}" presName="horz1" presStyleCnt="0"/>
      <dgm:spPr/>
    </dgm:pt>
    <dgm:pt modelId="{43EEDC00-41A4-43A4-900D-466F07DAC19E}" type="pres">
      <dgm:prSet presAssocID="{DE79CEC3-63D8-47C1-9310-AAFDCA127C2B}" presName="tx1" presStyleLbl="revTx" presStyleIdx="0" presStyleCnt="2"/>
      <dgm:spPr/>
    </dgm:pt>
    <dgm:pt modelId="{6CCF193A-3F14-4E05-A11A-918C5B36E17F}" type="pres">
      <dgm:prSet presAssocID="{DE79CEC3-63D8-47C1-9310-AAFDCA127C2B}" presName="vert1" presStyleCnt="0"/>
      <dgm:spPr/>
    </dgm:pt>
    <dgm:pt modelId="{47DEB2D5-C6FE-4AB2-BD0A-85E36B5078A6}" type="pres">
      <dgm:prSet presAssocID="{33985B03-EC11-439D-AC58-4C510820FB76}" presName="thickLine" presStyleLbl="alignNode1" presStyleIdx="1" presStyleCnt="2"/>
      <dgm:spPr/>
    </dgm:pt>
    <dgm:pt modelId="{E63FA6CC-0C6F-4C73-8E8D-A2151443CBCE}" type="pres">
      <dgm:prSet presAssocID="{33985B03-EC11-439D-AC58-4C510820FB76}" presName="horz1" presStyleCnt="0"/>
      <dgm:spPr/>
    </dgm:pt>
    <dgm:pt modelId="{2C085263-E160-4825-8BEB-7B3584EB8731}" type="pres">
      <dgm:prSet presAssocID="{33985B03-EC11-439D-AC58-4C510820FB76}" presName="tx1" presStyleLbl="revTx" presStyleIdx="1" presStyleCnt="2"/>
      <dgm:spPr/>
    </dgm:pt>
    <dgm:pt modelId="{6FE27EE3-20B0-4714-82FA-C4618C67425D}" type="pres">
      <dgm:prSet presAssocID="{33985B03-EC11-439D-AC58-4C510820FB76}" presName="vert1" presStyleCnt="0"/>
      <dgm:spPr/>
    </dgm:pt>
  </dgm:ptLst>
  <dgm:cxnLst>
    <dgm:cxn modelId="{B0A81B45-A5C0-4EC9-A9F0-0B0ABE934C3C}" srcId="{C18CABEF-7149-4C59-8ABB-A78A08D82FDD}" destId="{33985B03-EC11-439D-AC58-4C510820FB76}" srcOrd="1" destOrd="0" parTransId="{FBFBA244-BEBE-40CF-BE60-327A98C9D43C}" sibTransId="{C1ADED39-6DA9-4489-8DE7-EDFFB7A5733F}"/>
    <dgm:cxn modelId="{045EB28C-747F-4DF4-858D-326E3AB87024}" type="presOf" srcId="{C18CABEF-7149-4C59-8ABB-A78A08D82FDD}" destId="{B678492A-400A-4D7A-A9E1-9BADCF0E79E3}" srcOrd="0" destOrd="0" presId="urn:microsoft.com/office/officeart/2008/layout/LinedList"/>
    <dgm:cxn modelId="{F9767DB7-7090-407D-BB09-90CC3D754669}" type="presOf" srcId="{33985B03-EC11-439D-AC58-4C510820FB76}" destId="{2C085263-E160-4825-8BEB-7B3584EB8731}" srcOrd="0" destOrd="0" presId="urn:microsoft.com/office/officeart/2008/layout/LinedList"/>
    <dgm:cxn modelId="{D5EB2DE8-BBAF-4FD0-B9A9-7D664FD0D417}" srcId="{C18CABEF-7149-4C59-8ABB-A78A08D82FDD}" destId="{DE79CEC3-63D8-47C1-9310-AAFDCA127C2B}" srcOrd="0" destOrd="0" parTransId="{D652E800-BE90-4E0A-962C-6DA28713DE4F}" sibTransId="{7A3DF3D8-28D2-433A-85F3-F43E313BDB57}"/>
    <dgm:cxn modelId="{3A1AA5F3-C429-4D55-B57F-FA79ECE04C77}" type="presOf" srcId="{DE79CEC3-63D8-47C1-9310-AAFDCA127C2B}" destId="{43EEDC00-41A4-43A4-900D-466F07DAC19E}" srcOrd="0" destOrd="0" presId="urn:microsoft.com/office/officeart/2008/layout/LinedList"/>
    <dgm:cxn modelId="{105E4289-B053-4727-81BF-A2019FC28ECE}" type="presParOf" srcId="{B678492A-400A-4D7A-A9E1-9BADCF0E79E3}" destId="{8DF4628B-E617-40E0-A42A-263B2C4770AD}" srcOrd="0" destOrd="0" presId="urn:microsoft.com/office/officeart/2008/layout/LinedList"/>
    <dgm:cxn modelId="{1B12C700-82AC-4127-A9B6-3C92EFE6D8B1}" type="presParOf" srcId="{B678492A-400A-4D7A-A9E1-9BADCF0E79E3}" destId="{EEE9EDB5-C573-4DCC-9D18-D6D030AAEF82}" srcOrd="1" destOrd="0" presId="urn:microsoft.com/office/officeart/2008/layout/LinedList"/>
    <dgm:cxn modelId="{08DC9741-F9E2-49AE-8560-F6B609BF0C58}" type="presParOf" srcId="{EEE9EDB5-C573-4DCC-9D18-D6D030AAEF82}" destId="{43EEDC00-41A4-43A4-900D-466F07DAC19E}" srcOrd="0" destOrd="0" presId="urn:microsoft.com/office/officeart/2008/layout/LinedList"/>
    <dgm:cxn modelId="{17342F1A-02F5-4D73-BDCF-6DE8D585539E}" type="presParOf" srcId="{EEE9EDB5-C573-4DCC-9D18-D6D030AAEF82}" destId="{6CCF193A-3F14-4E05-A11A-918C5B36E17F}" srcOrd="1" destOrd="0" presId="urn:microsoft.com/office/officeart/2008/layout/LinedList"/>
    <dgm:cxn modelId="{2AED950B-5B0C-447F-8CE5-5B59DC616B8B}" type="presParOf" srcId="{B678492A-400A-4D7A-A9E1-9BADCF0E79E3}" destId="{47DEB2D5-C6FE-4AB2-BD0A-85E36B5078A6}" srcOrd="2" destOrd="0" presId="urn:microsoft.com/office/officeart/2008/layout/LinedList"/>
    <dgm:cxn modelId="{5A1FC998-75D9-4215-A3AB-43F224DF961C}" type="presParOf" srcId="{B678492A-400A-4D7A-A9E1-9BADCF0E79E3}" destId="{E63FA6CC-0C6F-4C73-8E8D-A2151443CBCE}" srcOrd="3" destOrd="0" presId="urn:microsoft.com/office/officeart/2008/layout/LinedList"/>
    <dgm:cxn modelId="{37A80FF8-C862-421D-B495-C7AEFE20544D}" type="presParOf" srcId="{E63FA6CC-0C6F-4C73-8E8D-A2151443CBCE}" destId="{2C085263-E160-4825-8BEB-7B3584EB8731}" srcOrd="0" destOrd="0" presId="urn:microsoft.com/office/officeart/2008/layout/LinedList"/>
    <dgm:cxn modelId="{A7FAFF8F-AA07-42C6-87CC-9E9F972243AD}" type="presParOf" srcId="{E63FA6CC-0C6F-4C73-8E8D-A2151443CBCE}" destId="{6FE27EE3-20B0-4714-82FA-C4618C6742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9BB62B-64B0-4816-B5CD-3D48C7B373F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C0D3B4B-81E2-41DD-8E8A-D89BA752931B}">
      <dgm:prSet/>
      <dgm:spPr/>
      <dgm:t>
        <a:bodyPr/>
        <a:lstStyle/>
        <a:p>
          <a:r>
            <a:rPr lang="en-IN" dirty="0"/>
            <a:t>Know your audience</a:t>
          </a:r>
        </a:p>
      </dgm:t>
    </dgm:pt>
    <dgm:pt modelId="{D925268A-4071-4520-B02A-FDFF4F953F64}" type="parTrans" cxnId="{669FC2D0-B41C-4EFB-AE69-1A1B73A049EC}">
      <dgm:prSet/>
      <dgm:spPr/>
      <dgm:t>
        <a:bodyPr/>
        <a:lstStyle/>
        <a:p>
          <a:endParaRPr lang="en-IN"/>
        </a:p>
      </dgm:t>
    </dgm:pt>
    <dgm:pt modelId="{F61AEC04-8B09-40D8-AD92-78D74C4BAABC}" type="sibTrans" cxnId="{669FC2D0-B41C-4EFB-AE69-1A1B73A049EC}">
      <dgm:prSet/>
      <dgm:spPr/>
      <dgm:t>
        <a:bodyPr/>
        <a:lstStyle/>
        <a:p>
          <a:endParaRPr lang="en-IN"/>
        </a:p>
      </dgm:t>
    </dgm:pt>
    <dgm:pt modelId="{F77C4A5D-54E2-4FB2-82B2-825570D8C86C}">
      <dgm:prSet/>
      <dgm:spPr/>
      <dgm:t>
        <a:bodyPr/>
        <a:lstStyle/>
        <a:p>
          <a:r>
            <a:rPr lang="en-IN" dirty="0"/>
            <a:t>Choose the correct visual</a:t>
          </a:r>
        </a:p>
      </dgm:t>
    </dgm:pt>
    <dgm:pt modelId="{62EDD158-998F-428E-8E43-6E92CCA6C84E}" type="parTrans" cxnId="{480F3F62-19A7-4548-B17D-521ABFD4BBCB}">
      <dgm:prSet/>
      <dgm:spPr/>
      <dgm:t>
        <a:bodyPr/>
        <a:lstStyle/>
        <a:p>
          <a:endParaRPr lang="en-IN"/>
        </a:p>
      </dgm:t>
    </dgm:pt>
    <dgm:pt modelId="{ECD16ED3-43FB-4CA6-8B12-319C153D38A2}" type="sibTrans" cxnId="{480F3F62-19A7-4548-B17D-521ABFD4BBCB}">
      <dgm:prSet/>
      <dgm:spPr/>
      <dgm:t>
        <a:bodyPr/>
        <a:lstStyle/>
        <a:p>
          <a:endParaRPr lang="en-IN"/>
        </a:p>
      </dgm:t>
    </dgm:pt>
    <dgm:pt modelId="{603F04F9-83CF-4314-8D14-535CA74053D1}">
      <dgm:prSet/>
      <dgm:spPr/>
      <dgm:t>
        <a:bodyPr/>
        <a:lstStyle/>
        <a:p>
          <a:r>
            <a:rPr lang="en-IN" dirty="0"/>
            <a:t>Limit the number of interactions between visuals use</a:t>
          </a:r>
        </a:p>
      </dgm:t>
    </dgm:pt>
    <dgm:pt modelId="{985564AF-8C88-4EA5-9A73-936117C70F4A}" type="parTrans" cxnId="{7DD21D28-3FFD-4AD6-B745-8E800B336253}">
      <dgm:prSet/>
      <dgm:spPr/>
      <dgm:t>
        <a:bodyPr/>
        <a:lstStyle/>
        <a:p>
          <a:endParaRPr lang="en-IN"/>
        </a:p>
      </dgm:t>
    </dgm:pt>
    <dgm:pt modelId="{17B4EF50-E1F4-4B72-BBD9-0322D4BEE528}" type="sibTrans" cxnId="{7DD21D28-3FFD-4AD6-B745-8E800B336253}">
      <dgm:prSet/>
      <dgm:spPr/>
      <dgm:t>
        <a:bodyPr/>
        <a:lstStyle/>
        <a:p>
          <a:endParaRPr lang="en-IN"/>
        </a:p>
      </dgm:t>
    </dgm:pt>
    <dgm:pt modelId="{943B5C20-7232-4D99-ADF2-44D4A2B3F482}">
      <dgm:prSet/>
      <dgm:spPr/>
      <dgm:t>
        <a:bodyPr/>
        <a:lstStyle/>
        <a:p>
          <a:r>
            <a:rPr lang="en-IN" dirty="0"/>
            <a:t>certified custom visuals</a:t>
          </a:r>
        </a:p>
      </dgm:t>
    </dgm:pt>
    <dgm:pt modelId="{82A45D7D-EAD2-486B-86FF-4CFB1A676C2D}" type="parTrans" cxnId="{94A51378-CAF3-4E05-BADF-8201431B530B}">
      <dgm:prSet/>
      <dgm:spPr/>
      <dgm:t>
        <a:bodyPr/>
        <a:lstStyle/>
        <a:p>
          <a:endParaRPr lang="en-IN"/>
        </a:p>
      </dgm:t>
    </dgm:pt>
    <dgm:pt modelId="{F5E1BF84-53CD-4282-83D3-4ABC88AB1483}" type="sibTrans" cxnId="{94A51378-CAF3-4E05-BADF-8201431B530B}">
      <dgm:prSet/>
      <dgm:spPr/>
      <dgm:t>
        <a:bodyPr/>
        <a:lstStyle/>
        <a:p>
          <a:endParaRPr lang="en-IN"/>
        </a:p>
      </dgm:t>
    </dgm:pt>
    <dgm:pt modelId="{09A70118-BA48-4116-9F21-6E8D44DA0465}">
      <dgm:prSet/>
      <dgm:spPr/>
      <dgm:t>
        <a:bodyPr/>
        <a:lstStyle/>
        <a:p>
          <a:r>
            <a:rPr lang="en-IN"/>
            <a:t>Set a goal</a:t>
          </a:r>
          <a:endParaRPr lang="en-IN" dirty="0"/>
        </a:p>
      </dgm:t>
    </dgm:pt>
    <dgm:pt modelId="{8169A46F-3D6F-434E-85A7-E74394F74494}" type="parTrans" cxnId="{F404D73B-7EBE-4A28-BC1F-CF96F7D3ECB0}">
      <dgm:prSet/>
      <dgm:spPr/>
      <dgm:t>
        <a:bodyPr/>
        <a:lstStyle/>
        <a:p>
          <a:endParaRPr lang="en-IN"/>
        </a:p>
      </dgm:t>
    </dgm:pt>
    <dgm:pt modelId="{A448DFF8-39A2-4F50-979C-1781D620C30A}" type="sibTrans" cxnId="{F404D73B-7EBE-4A28-BC1F-CF96F7D3ECB0}">
      <dgm:prSet/>
      <dgm:spPr/>
      <dgm:t>
        <a:bodyPr/>
        <a:lstStyle/>
        <a:p>
          <a:endParaRPr lang="en-IN"/>
        </a:p>
      </dgm:t>
    </dgm:pt>
    <dgm:pt modelId="{87666FE0-9CD3-4D16-8ED1-2E0DFF955735}" type="pres">
      <dgm:prSet presAssocID="{539BB62B-64B0-4816-B5CD-3D48C7B373F1}" presName="linear" presStyleCnt="0">
        <dgm:presLayoutVars>
          <dgm:animLvl val="lvl"/>
          <dgm:resizeHandles val="exact"/>
        </dgm:presLayoutVars>
      </dgm:prSet>
      <dgm:spPr/>
    </dgm:pt>
    <dgm:pt modelId="{2B09AF39-8088-4E3F-9490-D532AA3539E7}" type="pres">
      <dgm:prSet presAssocID="{4C0D3B4B-81E2-41DD-8E8A-D89BA752931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97528C8-E834-4A5F-BEDC-17171413DFF0}" type="pres">
      <dgm:prSet presAssocID="{F61AEC04-8B09-40D8-AD92-78D74C4BAABC}" presName="spacer" presStyleCnt="0"/>
      <dgm:spPr/>
    </dgm:pt>
    <dgm:pt modelId="{6524A47E-5695-4FCB-AA2D-43B7D364A53F}" type="pres">
      <dgm:prSet presAssocID="{09A70118-BA48-4116-9F21-6E8D44DA04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14911D-AA0C-43E0-B802-410DD674544E}" type="pres">
      <dgm:prSet presAssocID="{A448DFF8-39A2-4F50-979C-1781D620C30A}" presName="spacer" presStyleCnt="0"/>
      <dgm:spPr/>
    </dgm:pt>
    <dgm:pt modelId="{10A9BB2F-AB22-4090-98E6-64D25991575F}" type="pres">
      <dgm:prSet presAssocID="{F77C4A5D-54E2-4FB2-82B2-825570D8C8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05C3AAD-6AB9-42D7-AE97-F608142E6F31}" type="pres">
      <dgm:prSet presAssocID="{ECD16ED3-43FB-4CA6-8B12-319C153D38A2}" presName="spacer" presStyleCnt="0"/>
      <dgm:spPr/>
    </dgm:pt>
    <dgm:pt modelId="{95F9799E-CF26-4491-9440-926151A236FD}" type="pres">
      <dgm:prSet presAssocID="{603F04F9-83CF-4314-8D14-535CA74053D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04D9CE-CCA8-45E1-81AC-CBE1A123C557}" type="pres">
      <dgm:prSet presAssocID="{17B4EF50-E1F4-4B72-BBD9-0322D4BEE528}" presName="spacer" presStyleCnt="0"/>
      <dgm:spPr/>
    </dgm:pt>
    <dgm:pt modelId="{D7F2935C-8EFB-468A-A857-40C6074A33F1}" type="pres">
      <dgm:prSet presAssocID="{943B5C20-7232-4D99-ADF2-44D4A2B3F4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C02019-C78E-4935-B1D6-C74B71FBC3D3}" type="presOf" srcId="{4C0D3B4B-81E2-41DD-8E8A-D89BA752931B}" destId="{2B09AF39-8088-4E3F-9490-D532AA3539E7}" srcOrd="0" destOrd="0" presId="urn:microsoft.com/office/officeart/2005/8/layout/vList2"/>
    <dgm:cxn modelId="{7DD21D28-3FFD-4AD6-B745-8E800B336253}" srcId="{539BB62B-64B0-4816-B5CD-3D48C7B373F1}" destId="{603F04F9-83CF-4314-8D14-535CA74053D1}" srcOrd="3" destOrd="0" parTransId="{985564AF-8C88-4EA5-9A73-936117C70F4A}" sibTransId="{17B4EF50-E1F4-4B72-BBD9-0322D4BEE528}"/>
    <dgm:cxn modelId="{2027DA2B-2034-45B4-8E4B-D165B3A83AC1}" type="presOf" srcId="{539BB62B-64B0-4816-B5CD-3D48C7B373F1}" destId="{87666FE0-9CD3-4D16-8ED1-2E0DFF955735}" srcOrd="0" destOrd="0" presId="urn:microsoft.com/office/officeart/2005/8/layout/vList2"/>
    <dgm:cxn modelId="{F404D73B-7EBE-4A28-BC1F-CF96F7D3ECB0}" srcId="{539BB62B-64B0-4816-B5CD-3D48C7B373F1}" destId="{09A70118-BA48-4116-9F21-6E8D44DA0465}" srcOrd="1" destOrd="0" parTransId="{8169A46F-3D6F-434E-85A7-E74394F74494}" sibTransId="{A448DFF8-39A2-4F50-979C-1781D620C30A}"/>
    <dgm:cxn modelId="{480F3F62-19A7-4548-B17D-521ABFD4BBCB}" srcId="{539BB62B-64B0-4816-B5CD-3D48C7B373F1}" destId="{F77C4A5D-54E2-4FB2-82B2-825570D8C86C}" srcOrd="2" destOrd="0" parTransId="{62EDD158-998F-428E-8E43-6E92CCA6C84E}" sibTransId="{ECD16ED3-43FB-4CA6-8B12-319C153D38A2}"/>
    <dgm:cxn modelId="{1C68CC6A-1D65-44E9-8D18-6D86F0FE8854}" type="presOf" srcId="{943B5C20-7232-4D99-ADF2-44D4A2B3F482}" destId="{D7F2935C-8EFB-468A-A857-40C6074A33F1}" srcOrd="0" destOrd="0" presId="urn:microsoft.com/office/officeart/2005/8/layout/vList2"/>
    <dgm:cxn modelId="{FAAA9C4D-16F5-4C86-B059-5BFE66B71916}" type="presOf" srcId="{603F04F9-83CF-4314-8D14-535CA74053D1}" destId="{95F9799E-CF26-4491-9440-926151A236FD}" srcOrd="0" destOrd="0" presId="urn:microsoft.com/office/officeart/2005/8/layout/vList2"/>
    <dgm:cxn modelId="{94A51378-CAF3-4E05-BADF-8201431B530B}" srcId="{539BB62B-64B0-4816-B5CD-3D48C7B373F1}" destId="{943B5C20-7232-4D99-ADF2-44D4A2B3F482}" srcOrd="4" destOrd="0" parTransId="{82A45D7D-EAD2-486B-86FF-4CFB1A676C2D}" sibTransId="{F5E1BF84-53CD-4282-83D3-4ABC88AB1483}"/>
    <dgm:cxn modelId="{35EDD8B6-099D-4BF8-BA33-68DDF92EBCC4}" type="presOf" srcId="{09A70118-BA48-4116-9F21-6E8D44DA0465}" destId="{6524A47E-5695-4FCB-AA2D-43B7D364A53F}" srcOrd="0" destOrd="0" presId="urn:microsoft.com/office/officeart/2005/8/layout/vList2"/>
    <dgm:cxn modelId="{8F9D90C0-A361-4B6B-99DC-72023DAE68C3}" type="presOf" srcId="{F77C4A5D-54E2-4FB2-82B2-825570D8C86C}" destId="{10A9BB2F-AB22-4090-98E6-64D25991575F}" srcOrd="0" destOrd="0" presId="urn:microsoft.com/office/officeart/2005/8/layout/vList2"/>
    <dgm:cxn modelId="{669FC2D0-B41C-4EFB-AE69-1A1B73A049EC}" srcId="{539BB62B-64B0-4816-B5CD-3D48C7B373F1}" destId="{4C0D3B4B-81E2-41DD-8E8A-D89BA752931B}" srcOrd="0" destOrd="0" parTransId="{D925268A-4071-4520-B02A-FDFF4F953F64}" sibTransId="{F61AEC04-8B09-40D8-AD92-78D74C4BAABC}"/>
    <dgm:cxn modelId="{3CBC0037-4469-469B-BB9B-EC2782AC894D}" type="presParOf" srcId="{87666FE0-9CD3-4D16-8ED1-2E0DFF955735}" destId="{2B09AF39-8088-4E3F-9490-D532AA3539E7}" srcOrd="0" destOrd="0" presId="urn:microsoft.com/office/officeart/2005/8/layout/vList2"/>
    <dgm:cxn modelId="{E7143518-D541-434F-BE05-17B69D7CA309}" type="presParOf" srcId="{87666FE0-9CD3-4D16-8ED1-2E0DFF955735}" destId="{697528C8-E834-4A5F-BEDC-17171413DFF0}" srcOrd="1" destOrd="0" presId="urn:microsoft.com/office/officeart/2005/8/layout/vList2"/>
    <dgm:cxn modelId="{4A6DF6DC-2DD6-4A7A-9B02-316472C3AD4A}" type="presParOf" srcId="{87666FE0-9CD3-4D16-8ED1-2E0DFF955735}" destId="{6524A47E-5695-4FCB-AA2D-43B7D364A53F}" srcOrd="2" destOrd="0" presId="urn:microsoft.com/office/officeart/2005/8/layout/vList2"/>
    <dgm:cxn modelId="{AF3A40EA-DC27-4078-9B71-86574F46534B}" type="presParOf" srcId="{87666FE0-9CD3-4D16-8ED1-2E0DFF955735}" destId="{B514911D-AA0C-43E0-B802-410DD674544E}" srcOrd="3" destOrd="0" presId="urn:microsoft.com/office/officeart/2005/8/layout/vList2"/>
    <dgm:cxn modelId="{81C60759-7DA2-4734-A175-936AB220C774}" type="presParOf" srcId="{87666FE0-9CD3-4D16-8ED1-2E0DFF955735}" destId="{10A9BB2F-AB22-4090-98E6-64D25991575F}" srcOrd="4" destOrd="0" presId="urn:microsoft.com/office/officeart/2005/8/layout/vList2"/>
    <dgm:cxn modelId="{BA8C0E64-8DAC-4FB1-9AA6-CD40DED02150}" type="presParOf" srcId="{87666FE0-9CD3-4D16-8ED1-2E0DFF955735}" destId="{305C3AAD-6AB9-42D7-AE97-F608142E6F31}" srcOrd="5" destOrd="0" presId="urn:microsoft.com/office/officeart/2005/8/layout/vList2"/>
    <dgm:cxn modelId="{D8B30D48-0098-48B7-AF7E-D42BC9E1F30A}" type="presParOf" srcId="{87666FE0-9CD3-4D16-8ED1-2E0DFF955735}" destId="{95F9799E-CF26-4491-9440-926151A236FD}" srcOrd="6" destOrd="0" presId="urn:microsoft.com/office/officeart/2005/8/layout/vList2"/>
    <dgm:cxn modelId="{EB63E942-5114-47EF-8EE3-4235677CFB79}" type="presParOf" srcId="{87666FE0-9CD3-4D16-8ED1-2E0DFF955735}" destId="{7104D9CE-CCA8-45E1-81AC-CBE1A123C557}" srcOrd="7" destOrd="0" presId="urn:microsoft.com/office/officeart/2005/8/layout/vList2"/>
    <dgm:cxn modelId="{6349E200-14B2-4004-9C11-CBE5A9AC2447}" type="presParOf" srcId="{87666FE0-9CD3-4D16-8ED1-2E0DFF955735}" destId="{D7F2935C-8EFB-468A-A857-40C6074A33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E02AE4-9053-4B7B-82F8-FFB96961E9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6BE7CE9-C0A8-4136-935B-88F9741A5149}">
      <dgm:prSet/>
      <dgm:spPr/>
      <dgm:t>
        <a:bodyPr/>
        <a:lstStyle/>
        <a:p>
          <a:pPr algn="ctr"/>
          <a:r>
            <a:rPr lang="en-GB"/>
            <a:t>Power Bl provides a wide range of visuals for data analysis</a:t>
          </a:r>
          <a:endParaRPr lang="en-IN"/>
        </a:p>
      </dgm:t>
    </dgm:pt>
    <dgm:pt modelId="{A77088FC-79FF-42D9-92DF-699B9B1AC1B0}" type="parTrans" cxnId="{AD6D0B29-D584-4A8E-8300-67EF77A03820}">
      <dgm:prSet/>
      <dgm:spPr/>
      <dgm:t>
        <a:bodyPr/>
        <a:lstStyle/>
        <a:p>
          <a:endParaRPr lang="en-IN"/>
        </a:p>
      </dgm:t>
    </dgm:pt>
    <dgm:pt modelId="{78B56420-4132-4FFD-A5F6-861E21DB828A}" type="sibTrans" cxnId="{AD6D0B29-D584-4A8E-8300-67EF77A03820}">
      <dgm:prSet/>
      <dgm:spPr/>
      <dgm:t>
        <a:bodyPr/>
        <a:lstStyle/>
        <a:p>
          <a:endParaRPr lang="en-IN"/>
        </a:p>
      </dgm:t>
    </dgm:pt>
    <dgm:pt modelId="{101D68C4-FF29-4747-91FF-15C7E93CBBC9}" type="pres">
      <dgm:prSet presAssocID="{5BE02AE4-9053-4B7B-82F8-FFB96961E954}" presName="linear" presStyleCnt="0">
        <dgm:presLayoutVars>
          <dgm:animLvl val="lvl"/>
          <dgm:resizeHandles val="exact"/>
        </dgm:presLayoutVars>
      </dgm:prSet>
      <dgm:spPr/>
    </dgm:pt>
    <dgm:pt modelId="{E1FD880C-1D68-45C1-8513-360F55D1E491}" type="pres">
      <dgm:prSet presAssocID="{76BE7CE9-C0A8-4136-935B-88F9741A51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5666A0A-309B-42FB-8588-EF06C540FE5C}" type="presOf" srcId="{5BE02AE4-9053-4B7B-82F8-FFB96961E954}" destId="{101D68C4-FF29-4747-91FF-15C7E93CBBC9}" srcOrd="0" destOrd="0" presId="urn:microsoft.com/office/officeart/2005/8/layout/vList2"/>
    <dgm:cxn modelId="{AD6D0B29-D584-4A8E-8300-67EF77A03820}" srcId="{5BE02AE4-9053-4B7B-82F8-FFB96961E954}" destId="{76BE7CE9-C0A8-4136-935B-88F9741A5149}" srcOrd="0" destOrd="0" parTransId="{A77088FC-79FF-42D9-92DF-699B9B1AC1B0}" sibTransId="{78B56420-4132-4FFD-A5F6-861E21DB828A}"/>
    <dgm:cxn modelId="{89E1A9EB-9946-4FF5-AE26-B3897DF35CB1}" type="presOf" srcId="{76BE7CE9-C0A8-4136-935B-88F9741A5149}" destId="{E1FD880C-1D68-45C1-8513-360F55D1E491}" srcOrd="0" destOrd="0" presId="urn:microsoft.com/office/officeart/2005/8/layout/vList2"/>
    <dgm:cxn modelId="{B3B46FD9-F296-4053-8D15-4F34138AD553}" type="presParOf" srcId="{101D68C4-FF29-4747-91FF-15C7E93CBBC9}" destId="{E1FD880C-1D68-45C1-8513-360F55D1E49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3FA75F3-42D9-40FA-89DB-7E0C426FE10D}" type="doc">
      <dgm:prSet loTypeId="urn:microsoft.com/office/officeart/2005/8/layout/hierarchy4" loCatId="hierarchy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A944ABE2-557B-4E55-8B15-351D05736ADD}">
      <dgm:prSet custT="1"/>
      <dgm:spPr/>
      <dgm:t>
        <a:bodyPr/>
        <a:lstStyle/>
        <a:p>
          <a:r>
            <a:rPr lang="en-IN" sz="1800" dirty="0"/>
            <a:t>Charts</a:t>
          </a:r>
        </a:p>
      </dgm:t>
    </dgm:pt>
    <dgm:pt modelId="{305AF3C6-DA03-4A21-B908-67C1F8AC9E08}" type="parTrans" cxnId="{2B6B336A-3E85-4A58-982C-6EA1A75C0C60}">
      <dgm:prSet/>
      <dgm:spPr/>
      <dgm:t>
        <a:bodyPr/>
        <a:lstStyle/>
        <a:p>
          <a:endParaRPr lang="en-IN"/>
        </a:p>
      </dgm:t>
    </dgm:pt>
    <dgm:pt modelId="{FDEC2620-BF00-4FAD-B892-D6990EB4BF78}" type="sibTrans" cxnId="{2B6B336A-3E85-4A58-982C-6EA1A75C0C60}">
      <dgm:prSet/>
      <dgm:spPr/>
      <dgm:t>
        <a:bodyPr/>
        <a:lstStyle/>
        <a:p>
          <a:endParaRPr lang="en-IN"/>
        </a:p>
      </dgm:t>
    </dgm:pt>
    <dgm:pt modelId="{78BEE3DB-313F-4261-B825-877DEEA1543B}">
      <dgm:prSet custT="1"/>
      <dgm:spPr/>
      <dgm:t>
        <a:bodyPr/>
        <a:lstStyle/>
        <a:p>
          <a:r>
            <a:rPr lang="en-IN" sz="1800"/>
            <a:t>Tables</a:t>
          </a:r>
        </a:p>
      </dgm:t>
    </dgm:pt>
    <dgm:pt modelId="{5DD1EFE1-EF94-43DC-AEBA-D3DFFA6C5680}" type="parTrans" cxnId="{B31428C5-4BC1-43E6-B2CA-2C5338C53910}">
      <dgm:prSet/>
      <dgm:spPr/>
      <dgm:t>
        <a:bodyPr/>
        <a:lstStyle/>
        <a:p>
          <a:endParaRPr lang="en-IN"/>
        </a:p>
      </dgm:t>
    </dgm:pt>
    <dgm:pt modelId="{B3637AE6-6EB5-44BF-B80C-D174CFA844B7}" type="sibTrans" cxnId="{B31428C5-4BC1-43E6-B2CA-2C5338C53910}">
      <dgm:prSet/>
      <dgm:spPr/>
      <dgm:t>
        <a:bodyPr/>
        <a:lstStyle/>
        <a:p>
          <a:endParaRPr lang="en-IN"/>
        </a:p>
      </dgm:t>
    </dgm:pt>
    <dgm:pt modelId="{9AAAE99E-33A8-40E0-BE8B-DB96C02AD905}">
      <dgm:prSet custT="1"/>
      <dgm:spPr/>
      <dgm:t>
        <a:bodyPr/>
        <a:lstStyle/>
        <a:p>
          <a:r>
            <a:rPr lang="en-IN" sz="1800" dirty="0"/>
            <a:t>Cards</a:t>
          </a:r>
        </a:p>
      </dgm:t>
    </dgm:pt>
    <dgm:pt modelId="{D617ABDF-1607-48F7-8DA9-822C65D0DBE5}" type="parTrans" cxnId="{A1B41748-DE0B-408F-9EC9-251F2CE2CE84}">
      <dgm:prSet/>
      <dgm:spPr/>
      <dgm:t>
        <a:bodyPr/>
        <a:lstStyle/>
        <a:p>
          <a:endParaRPr lang="en-IN"/>
        </a:p>
      </dgm:t>
    </dgm:pt>
    <dgm:pt modelId="{C703BB04-3849-4807-BB96-B9E24E438037}" type="sibTrans" cxnId="{A1B41748-DE0B-408F-9EC9-251F2CE2CE84}">
      <dgm:prSet/>
      <dgm:spPr/>
      <dgm:t>
        <a:bodyPr/>
        <a:lstStyle/>
        <a:p>
          <a:endParaRPr lang="en-IN"/>
        </a:p>
      </dgm:t>
    </dgm:pt>
    <dgm:pt modelId="{8539F665-3598-424A-AB37-0A8E935DDC80}">
      <dgm:prSet custT="1"/>
      <dgm:spPr/>
      <dgm:t>
        <a:bodyPr/>
        <a:lstStyle/>
        <a:p>
          <a:r>
            <a:rPr lang="en-IN" sz="1800" dirty="0"/>
            <a:t>Maps</a:t>
          </a:r>
        </a:p>
      </dgm:t>
    </dgm:pt>
    <dgm:pt modelId="{2103D12E-5033-4F50-A1D1-B5BE2D87C933}" type="parTrans" cxnId="{84037C33-1CA2-482C-AFBB-1F8817E95012}">
      <dgm:prSet/>
      <dgm:spPr/>
      <dgm:t>
        <a:bodyPr/>
        <a:lstStyle/>
        <a:p>
          <a:endParaRPr lang="en-IN"/>
        </a:p>
      </dgm:t>
    </dgm:pt>
    <dgm:pt modelId="{074FDFF4-DCD4-4FD1-AF6B-EE441E99DBB4}" type="sibTrans" cxnId="{84037C33-1CA2-482C-AFBB-1F8817E95012}">
      <dgm:prSet/>
      <dgm:spPr/>
      <dgm:t>
        <a:bodyPr/>
        <a:lstStyle/>
        <a:p>
          <a:endParaRPr lang="en-IN"/>
        </a:p>
      </dgm:t>
    </dgm:pt>
    <dgm:pt modelId="{928EAFF8-13E7-4CAC-974D-3D9AAE280F64}">
      <dgm:prSet custT="1"/>
      <dgm:spPr/>
      <dgm:t>
        <a:bodyPr/>
        <a:lstStyle/>
        <a:p>
          <a:r>
            <a:rPr lang="en-IN" sz="1800" dirty="0"/>
            <a:t>Tree Maps</a:t>
          </a:r>
        </a:p>
      </dgm:t>
    </dgm:pt>
    <dgm:pt modelId="{7A3F301F-FA15-4F61-BA7C-076913EE7C0C}" type="parTrans" cxnId="{F1AAAF96-8789-4092-98EA-1242E574AD5C}">
      <dgm:prSet/>
      <dgm:spPr/>
      <dgm:t>
        <a:bodyPr/>
        <a:lstStyle/>
        <a:p>
          <a:endParaRPr lang="en-IN"/>
        </a:p>
      </dgm:t>
    </dgm:pt>
    <dgm:pt modelId="{7DCB7CC3-C47A-4EBA-8ADC-68E3B07A7D7D}" type="sibTrans" cxnId="{F1AAAF96-8789-4092-98EA-1242E574AD5C}">
      <dgm:prSet/>
      <dgm:spPr/>
      <dgm:t>
        <a:bodyPr/>
        <a:lstStyle/>
        <a:p>
          <a:endParaRPr lang="en-IN"/>
        </a:p>
      </dgm:t>
    </dgm:pt>
    <dgm:pt modelId="{FFBEE97A-6514-49A3-B529-3279E0B4E3F5}" type="pres">
      <dgm:prSet presAssocID="{73FA75F3-42D9-40FA-89DB-7E0C426FE10D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1ADCEB-ACCB-4AA9-B26C-CB6D27408A8C}" type="pres">
      <dgm:prSet presAssocID="{A944ABE2-557B-4E55-8B15-351D05736ADD}" presName="vertOne" presStyleCnt="0"/>
      <dgm:spPr/>
    </dgm:pt>
    <dgm:pt modelId="{61F50037-7724-466D-8F49-7C5CE9E32502}" type="pres">
      <dgm:prSet presAssocID="{A944ABE2-557B-4E55-8B15-351D05736ADD}" presName="txOne" presStyleLbl="node0" presStyleIdx="0" presStyleCnt="5">
        <dgm:presLayoutVars>
          <dgm:chPref val="3"/>
        </dgm:presLayoutVars>
      </dgm:prSet>
      <dgm:spPr/>
    </dgm:pt>
    <dgm:pt modelId="{D36982C3-88DC-4E70-A386-0C9EE91CCBB7}" type="pres">
      <dgm:prSet presAssocID="{A944ABE2-557B-4E55-8B15-351D05736ADD}" presName="horzOne" presStyleCnt="0"/>
      <dgm:spPr/>
    </dgm:pt>
    <dgm:pt modelId="{7FD1AA8E-9CFE-42A9-BE8A-05C8284A2D5C}" type="pres">
      <dgm:prSet presAssocID="{FDEC2620-BF00-4FAD-B892-D6990EB4BF78}" presName="sibSpaceOne" presStyleCnt="0"/>
      <dgm:spPr/>
    </dgm:pt>
    <dgm:pt modelId="{8ED07643-A05D-4204-805A-334884176444}" type="pres">
      <dgm:prSet presAssocID="{78BEE3DB-313F-4261-B825-877DEEA1543B}" presName="vertOne" presStyleCnt="0"/>
      <dgm:spPr/>
    </dgm:pt>
    <dgm:pt modelId="{FEAA1056-6EC2-42A2-A342-60D995309D82}" type="pres">
      <dgm:prSet presAssocID="{78BEE3DB-313F-4261-B825-877DEEA1543B}" presName="txOne" presStyleLbl="node0" presStyleIdx="1" presStyleCnt="5">
        <dgm:presLayoutVars>
          <dgm:chPref val="3"/>
        </dgm:presLayoutVars>
      </dgm:prSet>
      <dgm:spPr/>
    </dgm:pt>
    <dgm:pt modelId="{4CE94857-D3B8-4C5C-8C64-EA28B4E3986F}" type="pres">
      <dgm:prSet presAssocID="{78BEE3DB-313F-4261-B825-877DEEA1543B}" presName="horzOne" presStyleCnt="0"/>
      <dgm:spPr/>
    </dgm:pt>
    <dgm:pt modelId="{3EF8408D-28BE-476A-A2C1-4482636FC7F1}" type="pres">
      <dgm:prSet presAssocID="{B3637AE6-6EB5-44BF-B80C-D174CFA844B7}" presName="sibSpaceOne" presStyleCnt="0"/>
      <dgm:spPr/>
    </dgm:pt>
    <dgm:pt modelId="{683FECDE-A545-4F79-BEDC-56D0FFA25A4D}" type="pres">
      <dgm:prSet presAssocID="{9AAAE99E-33A8-40E0-BE8B-DB96C02AD905}" presName="vertOne" presStyleCnt="0"/>
      <dgm:spPr/>
    </dgm:pt>
    <dgm:pt modelId="{69BE60A1-8573-46B8-A48E-E3BB9F879486}" type="pres">
      <dgm:prSet presAssocID="{9AAAE99E-33A8-40E0-BE8B-DB96C02AD905}" presName="txOne" presStyleLbl="node0" presStyleIdx="2" presStyleCnt="5">
        <dgm:presLayoutVars>
          <dgm:chPref val="3"/>
        </dgm:presLayoutVars>
      </dgm:prSet>
      <dgm:spPr/>
    </dgm:pt>
    <dgm:pt modelId="{56872C41-30F4-44DB-B666-9827BD115698}" type="pres">
      <dgm:prSet presAssocID="{9AAAE99E-33A8-40E0-BE8B-DB96C02AD905}" presName="horzOne" presStyleCnt="0"/>
      <dgm:spPr/>
    </dgm:pt>
    <dgm:pt modelId="{E477BEE2-0A72-4145-B9F7-8AF70FC1A87D}" type="pres">
      <dgm:prSet presAssocID="{C703BB04-3849-4807-BB96-B9E24E438037}" presName="sibSpaceOne" presStyleCnt="0"/>
      <dgm:spPr/>
    </dgm:pt>
    <dgm:pt modelId="{7DA46A32-E262-43AD-9303-52759B79AACE}" type="pres">
      <dgm:prSet presAssocID="{8539F665-3598-424A-AB37-0A8E935DDC80}" presName="vertOne" presStyleCnt="0"/>
      <dgm:spPr/>
    </dgm:pt>
    <dgm:pt modelId="{E8BE1347-058B-442E-81AB-2F8B91384CC5}" type="pres">
      <dgm:prSet presAssocID="{8539F665-3598-424A-AB37-0A8E935DDC80}" presName="txOne" presStyleLbl="node0" presStyleIdx="3" presStyleCnt="5">
        <dgm:presLayoutVars>
          <dgm:chPref val="3"/>
        </dgm:presLayoutVars>
      </dgm:prSet>
      <dgm:spPr/>
    </dgm:pt>
    <dgm:pt modelId="{2589DF6E-BA15-4897-97F6-B2A1DE7A39BD}" type="pres">
      <dgm:prSet presAssocID="{8539F665-3598-424A-AB37-0A8E935DDC80}" presName="horzOne" presStyleCnt="0"/>
      <dgm:spPr/>
    </dgm:pt>
    <dgm:pt modelId="{4DD7829C-F36E-4DE9-B37D-1B0D675E69A8}" type="pres">
      <dgm:prSet presAssocID="{074FDFF4-DCD4-4FD1-AF6B-EE441E99DBB4}" presName="sibSpaceOne" presStyleCnt="0"/>
      <dgm:spPr/>
    </dgm:pt>
    <dgm:pt modelId="{006FCB23-DE27-4D7F-99E9-EBA704DBAE03}" type="pres">
      <dgm:prSet presAssocID="{928EAFF8-13E7-4CAC-974D-3D9AAE280F64}" presName="vertOne" presStyleCnt="0"/>
      <dgm:spPr/>
    </dgm:pt>
    <dgm:pt modelId="{8157E074-773A-483A-8007-162C06A4ABFC}" type="pres">
      <dgm:prSet presAssocID="{928EAFF8-13E7-4CAC-974D-3D9AAE280F64}" presName="txOne" presStyleLbl="node0" presStyleIdx="4" presStyleCnt="5">
        <dgm:presLayoutVars>
          <dgm:chPref val="3"/>
        </dgm:presLayoutVars>
      </dgm:prSet>
      <dgm:spPr/>
    </dgm:pt>
    <dgm:pt modelId="{54EB1986-AE19-4F03-A982-DBB096971153}" type="pres">
      <dgm:prSet presAssocID="{928EAFF8-13E7-4CAC-974D-3D9AAE280F64}" presName="horzOne" presStyleCnt="0"/>
      <dgm:spPr/>
    </dgm:pt>
  </dgm:ptLst>
  <dgm:cxnLst>
    <dgm:cxn modelId="{84037C33-1CA2-482C-AFBB-1F8817E95012}" srcId="{73FA75F3-42D9-40FA-89DB-7E0C426FE10D}" destId="{8539F665-3598-424A-AB37-0A8E935DDC80}" srcOrd="3" destOrd="0" parTransId="{2103D12E-5033-4F50-A1D1-B5BE2D87C933}" sibTransId="{074FDFF4-DCD4-4FD1-AF6B-EE441E99DBB4}"/>
    <dgm:cxn modelId="{F0E9CB67-5BEE-489F-A0E5-85C7ADB2E328}" type="presOf" srcId="{78BEE3DB-313F-4261-B825-877DEEA1543B}" destId="{FEAA1056-6EC2-42A2-A342-60D995309D82}" srcOrd="0" destOrd="0" presId="urn:microsoft.com/office/officeart/2005/8/layout/hierarchy4"/>
    <dgm:cxn modelId="{A1B41748-DE0B-408F-9EC9-251F2CE2CE84}" srcId="{73FA75F3-42D9-40FA-89DB-7E0C426FE10D}" destId="{9AAAE99E-33A8-40E0-BE8B-DB96C02AD905}" srcOrd="2" destOrd="0" parTransId="{D617ABDF-1607-48F7-8DA9-822C65D0DBE5}" sibTransId="{C703BB04-3849-4807-BB96-B9E24E438037}"/>
    <dgm:cxn modelId="{2B6B336A-3E85-4A58-982C-6EA1A75C0C60}" srcId="{73FA75F3-42D9-40FA-89DB-7E0C426FE10D}" destId="{A944ABE2-557B-4E55-8B15-351D05736ADD}" srcOrd="0" destOrd="0" parTransId="{305AF3C6-DA03-4A21-B908-67C1F8AC9E08}" sibTransId="{FDEC2620-BF00-4FAD-B892-D6990EB4BF78}"/>
    <dgm:cxn modelId="{2646E66C-A0CB-4283-A7A6-DE74DE665D2C}" type="presOf" srcId="{928EAFF8-13E7-4CAC-974D-3D9AAE280F64}" destId="{8157E074-773A-483A-8007-162C06A4ABFC}" srcOrd="0" destOrd="0" presId="urn:microsoft.com/office/officeart/2005/8/layout/hierarchy4"/>
    <dgm:cxn modelId="{F1AAAF96-8789-4092-98EA-1242E574AD5C}" srcId="{73FA75F3-42D9-40FA-89DB-7E0C426FE10D}" destId="{928EAFF8-13E7-4CAC-974D-3D9AAE280F64}" srcOrd="4" destOrd="0" parTransId="{7A3F301F-FA15-4F61-BA7C-076913EE7C0C}" sibTransId="{7DCB7CC3-C47A-4EBA-8ADC-68E3B07A7D7D}"/>
    <dgm:cxn modelId="{15149C97-5B20-400C-A3C9-AA60B8F0A845}" type="presOf" srcId="{9AAAE99E-33A8-40E0-BE8B-DB96C02AD905}" destId="{69BE60A1-8573-46B8-A48E-E3BB9F879486}" srcOrd="0" destOrd="0" presId="urn:microsoft.com/office/officeart/2005/8/layout/hierarchy4"/>
    <dgm:cxn modelId="{213D1DA2-C487-446C-BD43-1D4B135B3FC1}" type="presOf" srcId="{A944ABE2-557B-4E55-8B15-351D05736ADD}" destId="{61F50037-7724-466D-8F49-7C5CE9E32502}" srcOrd="0" destOrd="0" presId="urn:microsoft.com/office/officeart/2005/8/layout/hierarchy4"/>
    <dgm:cxn modelId="{52C999AA-338A-4905-B5B9-07C9A9B7DB0B}" type="presOf" srcId="{73FA75F3-42D9-40FA-89DB-7E0C426FE10D}" destId="{FFBEE97A-6514-49A3-B529-3279E0B4E3F5}" srcOrd="0" destOrd="0" presId="urn:microsoft.com/office/officeart/2005/8/layout/hierarchy4"/>
    <dgm:cxn modelId="{F2783FC0-93B5-404E-BAEE-D7BE059FC292}" type="presOf" srcId="{8539F665-3598-424A-AB37-0A8E935DDC80}" destId="{E8BE1347-058B-442E-81AB-2F8B91384CC5}" srcOrd="0" destOrd="0" presId="urn:microsoft.com/office/officeart/2005/8/layout/hierarchy4"/>
    <dgm:cxn modelId="{B31428C5-4BC1-43E6-B2CA-2C5338C53910}" srcId="{73FA75F3-42D9-40FA-89DB-7E0C426FE10D}" destId="{78BEE3DB-313F-4261-B825-877DEEA1543B}" srcOrd="1" destOrd="0" parTransId="{5DD1EFE1-EF94-43DC-AEBA-D3DFFA6C5680}" sibTransId="{B3637AE6-6EB5-44BF-B80C-D174CFA844B7}"/>
    <dgm:cxn modelId="{B278D2D1-3723-4B86-A856-E9E2BA0DDF5A}" type="presParOf" srcId="{FFBEE97A-6514-49A3-B529-3279E0B4E3F5}" destId="{0D1ADCEB-ACCB-4AA9-B26C-CB6D27408A8C}" srcOrd="0" destOrd="0" presId="urn:microsoft.com/office/officeart/2005/8/layout/hierarchy4"/>
    <dgm:cxn modelId="{11A259BE-10F0-4F9B-89F8-2221D424DE5B}" type="presParOf" srcId="{0D1ADCEB-ACCB-4AA9-B26C-CB6D27408A8C}" destId="{61F50037-7724-466D-8F49-7C5CE9E32502}" srcOrd="0" destOrd="0" presId="urn:microsoft.com/office/officeart/2005/8/layout/hierarchy4"/>
    <dgm:cxn modelId="{0E2C0A19-7CD2-4D42-8B24-DD76D66AE1D4}" type="presParOf" srcId="{0D1ADCEB-ACCB-4AA9-B26C-CB6D27408A8C}" destId="{D36982C3-88DC-4E70-A386-0C9EE91CCBB7}" srcOrd="1" destOrd="0" presId="urn:microsoft.com/office/officeart/2005/8/layout/hierarchy4"/>
    <dgm:cxn modelId="{313B93C9-F2EC-49C4-B834-399BB51D117F}" type="presParOf" srcId="{FFBEE97A-6514-49A3-B529-3279E0B4E3F5}" destId="{7FD1AA8E-9CFE-42A9-BE8A-05C8284A2D5C}" srcOrd="1" destOrd="0" presId="urn:microsoft.com/office/officeart/2005/8/layout/hierarchy4"/>
    <dgm:cxn modelId="{2D8A951E-9E7E-48F3-AA23-161626C643A9}" type="presParOf" srcId="{FFBEE97A-6514-49A3-B529-3279E0B4E3F5}" destId="{8ED07643-A05D-4204-805A-334884176444}" srcOrd="2" destOrd="0" presId="urn:microsoft.com/office/officeart/2005/8/layout/hierarchy4"/>
    <dgm:cxn modelId="{13392C4C-2FEE-4027-8F0A-105512CFE2AF}" type="presParOf" srcId="{8ED07643-A05D-4204-805A-334884176444}" destId="{FEAA1056-6EC2-42A2-A342-60D995309D82}" srcOrd="0" destOrd="0" presId="urn:microsoft.com/office/officeart/2005/8/layout/hierarchy4"/>
    <dgm:cxn modelId="{9E47609B-849B-499D-8653-E38C0B6EC777}" type="presParOf" srcId="{8ED07643-A05D-4204-805A-334884176444}" destId="{4CE94857-D3B8-4C5C-8C64-EA28B4E3986F}" srcOrd="1" destOrd="0" presId="urn:microsoft.com/office/officeart/2005/8/layout/hierarchy4"/>
    <dgm:cxn modelId="{2A074817-A9E9-4128-A527-DCE4018CF9BE}" type="presParOf" srcId="{FFBEE97A-6514-49A3-B529-3279E0B4E3F5}" destId="{3EF8408D-28BE-476A-A2C1-4482636FC7F1}" srcOrd="3" destOrd="0" presId="urn:microsoft.com/office/officeart/2005/8/layout/hierarchy4"/>
    <dgm:cxn modelId="{B0D0EA92-6BFB-4E7C-BC8A-7BCDD314124A}" type="presParOf" srcId="{FFBEE97A-6514-49A3-B529-3279E0B4E3F5}" destId="{683FECDE-A545-4F79-BEDC-56D0FFA25A4D}" srcOrd="4" destOrd="0" presId="urn:microsoft.com/office/officeart/2005/8/layout/hierarchy4"/>
    <dgm:cxn modelId="{B2D1023A-9B98-450A-B0C7-73BDF1FAAADA}" type="presParOf" srcId="{683FECDE-A545-4F79-BEDC-56D0FFA25A4D}" destId="{69BE60A1-8573-46B8-A48E-E3BB9F879486}" srcOrd="0" destOrd="0" presId="urn:microsoft.com/office/officeart/2005/8/layout/hierarchy4"/>
    <dgm:cxn modelId="{76B0E7D3-5FE5-42A6-BA05-0C5184DEE6BA}" type="presParOf" srcId="{683FECDE-A545-4F79-BEDC-56D0FFA25A4D}" destId="{56872C41-30F4-44DB-B666-9827BD115698}" srcOrd="1" destOrd="0" presId="urn:microsoft.com/office/officeart/2005/8/layout/hierarchy4"/>
    <dgm:cxn modelId="{D58D818D-70DD-4B77-B25F-AE0CF8F24322}" type="presParOf" srcId="{FFBEE97A-6514-49A3-B529-3279E0B4E3F5}" destId="{E477BEE2-0A72-4145-B9F7-8AF70FC1A87D}" srcOrd="5" destOrd="0" presId="urn:microsoft.com/office/officeart/2005/8/layout/hierarchy4"/>
    <dgm:cxn modelId="{87951C84-E3C5-4C7E-94D8-658457415F27}" type="presParOf" srcId="{FFBEE97A-6514-49A3-B529-3279E0B4E3F5}" destId="{7DA46A32-E262-43AD-9303-52759B79AACE}" srcOrd="6" destOrd="0" presId="urn:microsoft.com/office/officeart/2005/8/layout/hierarchy4"/>
    <dgm:cxn modelId="{44AF742C-F59D-4557-AAE7-3E9D66122B96}" type="presParOf" srcId="{7DA46A32-E262-43AD-9303-52759B79AACE}" destId="{E8BE1347-058B-442E-81AB-2F8B91384CC5}" srcOrd="0" destOrd="0" presId="urn:microsoft.com/office/officeart/2005/8/layout/hierarchy4"/>
    <dgm:cxn modelId="{53C46AE4-C180-4469-890D-46EBC8105811}" type="presParOf" srcId="{7DA46A32-E262-43AD-9303-52759B79AACE}" destId="{2589DF6E-BA15-4897-97F6-B2A1DE7A39BD}" srcOrd="1" destOrd="0" presId="urn:microsoft.com/office/officeart/2005/8/layout/hierarchy4"/>
    <dgm:cxn modelId="{98008E3D-D59B-46A0-8790-024134B43688}" type="presParOf" srcId="{FFBEE97A-6514-49A3-B529-3279E0B4E3F5}" destId="{4DD7829C-F36E-4DE9-B37D-1B0D675E69A8}" srcOrd="7" destOrd="0" presId="urn:microsoft.com/office/officeart/2005/8/layout/hierarchy4"/>
    <dgm:cxn modelId="{0351E640-E142-4697-83DB-626658AE8410}" type="presParOf" srcId="{FFBEE97A-6514-49A3-B529-3279E0B4E3F5}" destId="{006FCB23-DE27-4D7F-99E9-EBA704DBAE03}" srcOrd="8" destOrd="0" presId="urn:microsoft.com/office/officeart/2005/8/layout/hierarchy4"/>
    <dgm:cxn modelId="{21B0B3F3-0CB3-4B53-B1BA-EC078F4F7BA2}" type="presParOf" srcId="{006FCB23-DE27-4D7F-99E9-EBA704DBAE03}" destId="{8157E074-773A-483A-8007-162C06A4ABFC}" srcOrd="0" destOrd="0" presId="urn:microsoft.com/office/officeart/2005/8/layout/hierarchy4"/>
    <dgm:cxn modelId="{8714A246-BC64-4A32-B840-D5CB378A07D6}" type="presParOf" srcId="{006FCB23-DE27-4D7F-99E9-EBA704DBAE03}" destId="{54EB1986-AE19-4F03-A982-DBB09697115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FA75F3-42D9-40FA-89DB-7E0C426FE10D}" type="doc">
      <dgm:prSet loTypeId="urn:diagrams.loki3.com/VaryingWidth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A944ABE2-557B-4E55-8B15-351D05736ADD}">
      <dgm:prSet custT="1"/>
      <dgm:spPr>
        <a:solidFill>
          <a:srgbClr val="FFC000"/>
        </a:solidFill>
      </dgm:spPr>
      <dgm:t>
        <a:bodyPr/>
        <a:lstStyle/>
        <a:p>
          <a:r>
            <a:rPr lang="en-IN" sz="1800" dirty="0"/>
            <a:t>Charts</a:t>
          </a:r>
        </a:p>
      </dgm:t>
    </dgm:pt>
    <dgm:pt modelId="{305AF3C6-DA03-4A21-B908-67C1F8AC9E08}" type="parTrans" cxnId="{2B6B336A-3E85-4A58-982C-6EA1A75C0C60}">
      <dgm:prSet/>
      <dgm:spPr/>
      <dgm:t>
        <a:bodyPr/>
        <a:lstStyle/>
        <a:p>
          <a:endParaRPr lang="en-IN"/>
        </a:p>
      </dgm:t>
    </dgm:pt>
    <dgm:pt modelId="{FDEC2620-BF00-4FAD-B892-D6990EB4BF78}" type="sibTrans" cxnId="{2B6B336A-3E85-4A58-982C-6EA1A75C0C60}">
      <dgm:prSet/>
      <dgm:spPr/>
      <dgm:t>
        <a:bodyPr/>
        <a:lstStyle/>
        <a:p>
          <a:endParaRPr lang="en-IN"/>
        </a:p>
      </dgm:t>
    </dgm:pt>
    <dgm:pt modelId="{78BEE3DB-313F-4261-B825-877DEEA1543B}">
      <dgm:prSet custT="1"/>
      <dgm:spPr/>
      <dgm:t>
        <a:bodyPr/>
        <a:lstStyle/>
        <a:p>
          <a:r>
            <a:rPr lang="en-IN" sz="1800"/>
            <a:t>Tables</a:t>
          </a:r>
        </a:p>
      </dgm:t>
    </dgm:pt>
    <dgm:pt modelId="{5DD1EFE1-EF94-43DC-AEBA-D3DFFA6C5680}" type="parTrans" cxnId="{B31428C5-4BC1-43E6-B2CA-2C5338C53910}">
      <dgm:prSet/>
      <dgm:spPr/>
      <dgm:t>
        <a:bodyPr/>
        <a:lstStyle/>
        <a:p>
          <a:endParaRPr lang="en-IN"/>
        </a:p>
      </dgm:t>
    </dgm:pt>
    <dgm:pt modelId="{B3637AE6-6EB5-44BF-B80C-D174CFA844B7}" type="sibTrans" cxnId="{B31428C5-4BC1-43E6-B2CA-2C5338C53910}">
      <dgm:prSet/>
      <dgm:spPr/>
      <dgm:t>
        <a:bodyPr/>
        <a:lstStyle/>
        <a:p>
          <a:endParaRPr lang="en-IN"/>
        </a:p>
      </dgm:t>
    </dgm:pt>
    <dgm:pt modelId="{9AAAE99E-33A8-40E0-BE8B-DB96C02AD905}">
      <dgm:prSet custT="1"/>
      <dgm:spPr/>
      <dgm:t>
        <a:bodyPr/>
        <a:lstStyle/>
        <a:p>
          <a:r>
            <a:rPr lang="en-IN" sz="1800" dirty="0"/>
            <a:t>Cards</a:t>
          </a:r>
        </a:p>
      </dgm:t>
    </dgm:pt>
    <dgm:pt modelId="{D617ABDF-1607-48F7-8DA9-822C65D0DBE5}" type="parTrans" cxnId="{A1B41748-DE0B-408F-9EC9-251F2CE2CE84}">
      <dgm:prSet/>
      <dgm:spPr/>
      <dgm:t>
        <a:bodyPr/>
        <a:lstStyle/>
        <a:p>
          <a:endParaRPr lang="en-IN"/>
        </a:p>
      </dgm:t>
    </dgm:pt>
    <dgm:pt modelId="{C703BB04-3849-4807-BB96-B9E24E438037}" type="sibTrans" cxnId="{A1B41748-DE0B-408F-9EC9-251F2CE2CE84}">
      <dgm:prSet/>
      <dgm:spPr/>
      <dgm:t>
        <a:bodyPr/>
        <a:lstStyle/>
        <a:p>
          <a:endParaRPr lang="en-IN"/>
        </a:p>
      </dgm:t>
    </dgm:pt>
    <dgm:pt modelId="{8539F665-3598-424A-AB37-0A8E935DDC80}">
      <dgm:prSet custT="1"/>
      <dgm:spPr/>
      <dgm:t>
        <a:bodyPr/>
        <a:lstStyle/>
        <a:p>
          <a:r>
            <a:rPr lang="en-IN" sz="1800" dirty="0"/>
            <a:t>Maps</a:t>
          </a:r>
        </a:p>
      </dgm:t>
    </dgm:pt>
    <dgm:pt modelId="{2103D12E-5033-4F50-A1D1-B5BE2D87C933}" type="parTrans" cxnId="{84037C33-1CA2-482C-AFBB-1F8817E95012}">
      <dgm:prSet/>
      <dgm:spPr/>
      <dgm:t>
        <a:bodyPr/>
        <a:lstStyle/>
        <a:p>
          <a:endParaRPr lang="en-IN"/>
        </a:p>
      </dgm:t>
    </dgm:pt>
    <dgm:pt modelId="{074FDFF4-DCD4-4FD1-AF6B-EE441E99DBB4}" type="sibTrans" cxnId="{84037C33-1CA2-482C-AFBB-1F8817E95012}">
      <dgm:prSet/>
      <dgm:spPr/>
      <dgm:t>
        <a:bodyPr/>
        <a:lstStyle/>
        <a:p>
          <a:endParaRPr lang="en-IN"/>
        </a:p>
      </dgm:t>
    </dgm:pt>
    <dgm:pt modelId="{928EAFF8-13E7-4CAC-974D-3D9AAE280F64}">
      <dgm:prSet custT="1"/>
      <dgm:spPr/>
      <dgm:t>
        <a:bodyPr/>
        <a:lstStyle/>
        <a:p>
          <a:r>
            <a:rPr lang="en-IN" sz="1800" dirty="0"/>
            <a:t>Tree Maps</a:t>
          </a:r>
        </a:p>
      </dgm:t>
    </dgm:pt>
    <dgm:pt modelId="{7A3F301F-FA15-4F61-BA7C-076913EE7C0C}" type="parTrans" cxnId="{F1AAAF96-8789-4092-98EA-1242E574AD5C}">
      <dgm:prSet/>
      <dgm:spPr/>
      <dgm:t>
        <a:bodyPr/>
        <a:lstStyle/>
        <a:p>
          <a:endParaRPr lang="en-IN"/>
        </a:p>
      </dgm:t>
    </dgm:pt>
    <dgm:pt modelId="{7DCB7CC3-C47A-4EBA-8ADC-68E3B07A7D7D}" type="sibTrans" cxnId="{F1AAAF96-8789-4092-98EA-1242E574AD5C}">
      <dgm:prSet/>
      <dgm:spPr/>
      <dgm:t>
        <a:bodyPr/>
        <a:lstStyle/>
        <a:p>
          <a:endParaRPr lang="en-IN"/>
        </a:p>
      </dgm:t>
    </dgm:pt>
    <dgm:pt modelId="{F87D234E-38CF-462B-BBC2-360A01CDE20C}" type="pres">
      <dgm:prSet presAssocID="{73FA75F3-42D9-40FA-89DB-7E0C426FE10D}" presName="Name0" presStyleCnt="0">
        <dgm:presLayoutVars>
          <dgm:resizeHandles/>
        </dgm:presLayoutVars>
      </dgm:prSet>
      <dgm:spPr/>
    </dgm:pt>
    <dgm:pt modelId="{D78779E0-59BE-4BB4-8085-A1CE67D50BB4}" type="pres">
      <dgm:prSet presAssocID="{A944ABE2-557B-4E55-8B15-351D05736ADD}" presName="text" presStyleLbl="node1" presStyleIdx="0" presStyleCnt="5">
        <dgm:presLayoutVars>
          <dgm:bulletEnabled val="1"/>
        </dgm:presLayoutVars>
      </dgm:prSet>
      <dgm:spPr/>
    </dgm:pt>
    <dgm:pt modelId="{2B75423B-8369-40B6-A3EB-E67231C47B9F}" type="pres">
      <dgm:prSet presAssocID="{FDEC2620-BF00-4FAD-B892-D6990EB4BF78}" presName="space" presStyleCnt="0"/>
      <dgm:spPr/>
    </dgm:pt>
    <dgm:pt modelId="{3670EA4D-A269-4E8C-9FD4-1911D610476C}" type="pres">
      <dgm:prSet presAssocID="{78BEE3DB-313F-4261-B825-877DEEA1543B}" presName="text" presStyleLbl="node1" presStyleIdx="1" presStyleCnt="5">
        <dgm:presLayoutVars>
          <dgm:bulletEnabled val="1"/>
        </dgm:presLayoutVars>
      </dgm:prSet>
      <dgm:spPr/>
    </dgm:pt>
    <dgm:pt modelId="{1C523DD1-E49D-492B-B5C4-28C26D3D2B85}" type="pres">
      <dgm:prSet presAssocID="{B3637AE6-6EB5-44BF-B80C-D174CFA844B7}" presName="space" presStyleCnt="0"/>
      <dgm:spPr/>
    </dgm:pt>
    <dgm:pt modelId="{50BD65A5-A879-4C26-BA6B-2DCD3E3A2C36}" type="pres">
      <dgm:prSet presAssocID="{9AAAE99E-33A8-40E0-BE8B-DB96C02AD905}" presName="text" presStyleLbl="node1" presStyleIdx="2" presStyleCnt="5">
        <dgm:presLayoutVars>
          <dgm:bulletEnabled val="1"/>
        </dgm:presLayoutVars>
      </dgm:prSet>
      <dgm:spPr/>
    </dgm:pt>
    <dgm:pt modelId="{3E67599A-140E-46A2-9C8F-4DB8215569EE}" type="pres">
      <dgm:prSet presAssocID="{C703BB04-3849-4807-BB96-B9E24E438037}" presName="space" presStyleCnt="0"/>
      <dgm:spPr/>
    </dgm:pt>
    <dgm:pt modelId="{583E0F1D-1DE7-47A6-847A-AA6ABD114614}" type="pres">
      <dgm:prSet presAssocID="{8539F665-3598-424A-AB37-0A8E935DDC80}" presName="text" presStyleLbl="node1" presStyleIdx="3" presStyleCnt="5">
        <dgm:presLayoutVars>
          <dgm:bulletEnabled val="1"/>
        </dgm:presLayoutVars>
      </dgm:prSet>
      <dgm:spPr/>
    </dgm:pt>
    <dgm:pt modelId="{FDC7F2EC-015A-4F64-AB03-E11C0293F130}" type="pres">
      <dgm:prSet presAssocID="{074FDFF4-DCD4-4FD1-AF6B-EE441E99DBB4}" presName="space" presStyleCnt="0"/>
      <dgm:spPr/>
    </dgm:pt>
    <dgm:pt modelId="{D8BBFDD3-0095-48E7-B037-E446D2DE4100}" type="pres">
      <dgm:prSet presAssocID="{928EAFF8-13E7-4CAC-974D-3D9AAE280F64}" presName="text" presStyleLbl="node1" presStyleIdx="4" presStyleCnt="5">
        <dgm:presLayoutVars>
          <dgm:bulletEnabled val="1"/>
        </dgm:presLayoutVars>
      </dgm:prSet>
      <dgm:spPr/>
    </dgm:pt>
  </dgm:ptLst>
  <dgm:cxnLst>
    <dgm:cxn modelId="{84037C33-1CA2-482C-AFBB-1F8817E95012}" srcId="{73FA75F3-42D9-40FA-89DB-7E0C426FE10D}" destId="{8539F665-3598-424A-AB37-0A8E935DDC80}" srcOrd="3" destOrd="0" parTransId="{2103D12E-5033-4F50-A1D1-B5BE2D87C933}" sibTransId="{074FDFF4-DCD4-4FD1-AF6B-EE441E99DBB4}"/>
    <dgm:cxn modelId="{A1B41748-DE0B-408F-9EC9-251F2CE2CE84}" srcId="{73FA75F3-42D9-40FA-89DB-7E0C426FE10D}" destId="{9AAAE99E-33A8-40E0-BE8B-DB96C02AD905}" srcOrd="2" destOrd="0" parTransId="{D617ABDF-1607-48F7-8DA9-822C65D0DBE5}" sibTransId="{C703BB04-3849-4807-BB96-B9E24E438037}"/>
    <dgm:cxn modelId="{2B6B336A-3E85-4A58-982C-6EA1A75C0C60}" srcId="{73FA75F3-42D9-40FA-89DB-7E0C426FE10D}" destId="{A944ABE2-557B-4E55-8B15-351D05736ADD}" srcOrd="0" destOrd="0" parTransId="{305AF3C6-DA03-4A21-B908-67C1F8AC9E08}" sibTransId="{FDEC2620-BF00-4FAD-B892-D6990EB4BF78}"/>
    <dgm:cxn modelId="{FE92F86E-FD19-4886-B643-D1E853B5EA9E}" type="presOf" srcId="{928EAFF8-13E7-4CAC-974D-3D9AAE280F64}" destId="{D8BBFDD3-0095-48E7-B037-E446D2DE4100}" srcOrd="0" destOrd="0" presId="urn:diagrams.loki3.com/VaryingWidthList"/>
    <dgm:cxn modelId="{F1AAAF96-8789-4092-98EA-1242E574AD5C}" srcId="{73FA75F3-42D9-40FA-89DB-7E0C426FE10D}" destId="{928EAFF8-13E7-4CAC-974D-3D9AAE280F64}" srcOrd="4" destOrd="0" parTransId="{7A3F301F-FA15-4F61-BA7C-076913EE7C0C}" sibTransId="{7DCB7CC3-C47A-4EBA-8ADC-68E3B07A7D7D}"/>
    <dgm:cxn modelId="{4F3644AE-39B6-4DAB-9C14-6F3FED56A625}" type="presOf" srcId="{8539F665-3598-424A-AB37-0A8E935DDC80}" destId="{583E0F1D-1DE7-47A6-847A-AA6ABD114614}" srcOrd="0" destOrd="0" presId="urn:diagrams.loki3.com/VaryingWidthList"/>
    <dgm:cxn modelId="{B31428C5-4BC1-43E6-B2CA-2C5338C53910}" srcId="{73FA75F3-42D9-40FA-89DB-7E0C426FE10D}" destId="{78BEE3DB-313F-4261-B825-877DEEA1543B}" srcOrd="1" destOrd="0" parTransId="{5DD1EFE1-EF94-43DC-AEBA-D3DFFA6C5680}" sibTransId="{B3637AE6-6EB5-44BF-B80C-D174CFA844B7}"/>
    <dgm:cxn modelId="{30A4CBC5-F4FC-4D4B-99A8-B9017CD4CCA4}" type="presOf" srcId="{78BEE3DB-313F-4261-B825-877DEEA1543B}" destId="{3670EA4D-A269-4E8C-9FD4-1911D610476C}" srcOrd="0" destOrd="0" presId="urn:diagrams.loki3.com/VaryingWidthList"/>
    <dgm:cxn modelId="{E31649C6-9FE6-4C83-AF0A-23C45BD8D919}" type="presOf" srcId="{73FA75F3-42D9-40FA-89DB-7E0C426FE10D}" destId="{F87D234E-38CF-462B-BBC2-360A01CDE20C}" srcOrd="0" destOrd="0" presId="urn:diagrams.loki3.com/VaryingWidthList"/>
    <dgm:cxn modelId="{7BD1D9CB-60FC-4D86-80D6-ECC9DC263F1C}" type="presOf" srcId="{A944ABE2-557B-4E55-8B15-351D05736ADD}" destId="{D78779E0-59BE-4BB4-8085-A1CE67D50BB4}" srcOrd="0" destOrd="0" presId="urn:diagrams.loki3.com/VaryingWidthList"/>
    <dgm:cxn modelId="{CACCD9DF-8864-4B16-BBD1-88C70551E731}" type="presOf" srcId="{9AAAE99E-33A8-40E0-BE8B-DB96C02AD905}" destId="{50BD65A5-A879-4C26-BA6B-2DCD3E3A2C36}" srcOrd="0" destOrd="0" presId="urn:diagrams.loki3.com/VaryingWidthList"/>
    <dgm:cxn modelId="{52567DAE-B90E-43A3-A1A5-252E4B3585C9}" type="presParOf" srcId="{F87D234E-38CF-462B-BBC2-360A01CDE20C}" destId="{D78779E0-59BE-4BB4-8085-A1CE67D50BB4}" srcOrd="0" destOrd="0" presId="urn:diagrams.loki3.com/VaryingWidthList"/>
    <dgm:cxn modelId="{F0B41C70-8F5E-454F-A9D1-D20A6D52EF86}" type="presParOf" srcId="{F87D234E-38CF-462B-BBC2-360A01CDE20C}" destId="{2B75423B-8369-40B6-A3EB-E67231C47B9F}" srcOrd="1" destOrd="0" presId="urn:diagrams.loki3.com/VaryingWidthList"/>
    <dgm:cxn modelId="{02B43715-930A-4CD0-B087-4E0529FF117A}" type="presParOf" srcId="{F87D234E-38CF-462B-BBC2-360A01CDE20C}" destId="{3670EA4D-A269-4E8C-9FD4-1911D610476C}" srcOrd="2" destOrd="0" presId="urn:diagrams.loki3.com/VaryingWidthList"/>
    <dgm:cxn modelId="{E835A093-D2E5-43A8-94E6-9E823CB050AD}" type="presParOf" srcId="{F87D234E-38CF-462B-BBC2-360A01CDE20C}" destId="{1C523DD1-E49D-492B-B5C4-28C26D3D2B85}" srcOrd="3" destOrd="0" presId="urn:diagrams.loki3.com/VaryingWidthList"/>
    <dgm:cxn modelId="{61462545-808D-4042-B071-E93BF2A46C99}" type="presParOf" srcId="{F87D234E-38CF-462B-BBC2-360A01CDE20C}" destId="{50BD65A5-A879-4C26-BA6B-2DCD3E3A2C36}" srcOrd="4" destOrd="0" presId="urn:diagrams.loki3.com/VaryingWidthList"/>
    <dgm:cxn modelId="{AE0CDF30-4978-4383-A765-C35FE80D2713}" type="presParOf" srcId="{F87D234E-38CF-462B-BBC2-360A01CDE20C}" destId="{3E67599A-140E-46A2-9C8F-4DB8215569EE}" srcOrd="5" destOrd="0" presId="urn:diagrams.loki3.com/VaryingWidthList"/>
    <dgm:cxn modelId="{CBF991C9-C8D5-4DBB-A1D1-408800B2AA53}" type="presParOf" srcId="{F87D234E-38CF-462B-BBC2-360A01CDE20C}" destId="{583E0F1D-1DE7-47A6-847A-AA6ABD114614}" srcOrd="6" destOrd="0" presId="urn:diagrams.loki3.com/VaryingWidthList"/>
    <dgm:cxn modelId="{2396871F-9B56-42EB-A135-F1C0A12DA791}" type="presParOf" srcId="{F87D234E-38CF-462B-BBC2-360A01CDE20C}" destId="{FDC7F2EC-015A-4F64-AB03-E11C0293F130}" srcOrd="7" destOrd="0" presId="urn:diagrams.loki3.com/VaryingWidthList"/>
    <dgm:cxn modelId="{B88E5F7E-936F-4E12-91D8-990BBC39AF14}" type="presParOf" srcId="{F87D234E-38CF-462B-BBC2-360A01CDE20C}" destId="{D8BBFDD3-0095-48E7-B037-E446D2DE4100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77787-D117-47C0-BE49-7FDEDC57605C}">
      <dsp:nvSpPr>
        <dsp:cNvPr id="0" name=""/>
        <dsp:cNvSpPr/>
      </dsp:nvSpPr>
      <dsp:spPr>
        <a:xfrm>
          <a:off x="4493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041B1-3E47-4EA8-B329-D6D00C75AF34}">
      <dsp:nvSpPr>
        <dsp:cNvPr id="0" name=""/>
        <dsp:cNvSpPr/>
      </dsp:nvSpPr>
      <dsp:spPr>
        <a:xfrm>
          <a:off x="453330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D9D5A-D212-439D-BFF8-97E5C7D8DC3D}">
      <dsp:nvSpPr>
        <dsp:cNvPr id="0" name=""/>
        <dsp:cNvSpPr/>
      </dsp:nvSpPr>
      <dsp:spPr>
        <a:xfrm>
          <a:off x="182468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Introduction to Data Visualization</a:t>
          </a:r>
        </a:p>
      </dsp:txBody>
      <dsp:txXfrm>
        <a:off x="190760" y="3201260"/>
        <a:ext cx="695316" cy="266515"/>
      </dsp:txXfrm>
    </dsp:sp>
    <dsp:sp modelId="{D1A9C4DA-0241-4A0F-B3B8-47408E7F1E85}">
      <dsp:nvSpPr>
        <dsp:cNvPr id="0" name=""/>
        <dsp:cNvSpPr/>
      </dsp:nvSpPr>
      <dsp:spPr>
        <a:xfrm>
          <a:off x="1031142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D8198-9689-4CAB-92A7-309B077EA1F7}">
      <dsp:nvSpPr>
        <dsp:cNvPr id="0" name=""/>
        <dsp:cNvSpPr/>
      </dsp:nvSpPr>
      <dsp:spPr>
        <a:xfrm>
          <a:off x="1473304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89234-87D1-410D-83A5-68DB34215F74}">
      <dsp:nvSpPr>
        <dsp:cNvPr id="0" name=""/>
        <dsp:cNvSpPr/>
      </dsp:nvSpPr>
      <dsp:spPr>
        <a:xfrm>
          <a:off x="1209117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Data VisualizationTechniques</a:t>
          </a:r>
        </a:p>
      </dsp:txBody>
      <dsp:txXfrm>
        <a:off x="1217409" y="2540695"/>
        <a:ext cx="695316" cy="266515"/>
      </dsp:txXfrm>
    </dsp:sp>
    <dsp:sp modelId="{BCC72CDE-2FD1-48E5-ADCE-17BA566CDEF9}">
      <dsp:nvSpPr>
        <dsp:cNvPr id="0" name=""/>
        <dsp:cNvSpPr/>
      </dsp:nvSpPr>
      <dsp:spPr>
        <a:xfrm>
          <a:off x="2057791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C0F87-2DCD-4F1A-997D-514DA95C561E}">
      <dsp:nvSpPr>
        <dsp:cNvPr id="0" name=""/>
        <dsp:cNvSpPr/>
      </dsp:nvSpPr>
      <dsp:spPr>
        <a:xfrm>
          <a:off x="2506627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D7346-93C1-4DB4-AEA5-559D7BA24B75}">
      <dsp:nvSpPr>
        <dsp:cNvPr id="0" name=""/>
        <dsp:cNvSpPr/>
      </dsp:nvSpPr>
      <dsp:spPr>
        <a:xfrm>
          <a:off x="2235766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Page Layout andFormatting</a:t>
          </a:r>
        </a:p>
      </dsp:txBody>
      <dsp:txXfrm>
        <a:off x="2244058" y="3201260"/>
        <a:ext cx="695316" cy="266515"/>
      </dsp:txXfrm>
    </dsp:sp>
    <dsp:sp modelId="{B1B34AB7-24FB-4F25-81BC-3128174DD73A}">
      <dsp:nvSpPr>
        <dsp:cNvPr id="0" name=""/>
        <dsp:cNvSpPr/>
      </dsp:nvSpPr>
      <dsp:spPr>
        <a:xfrm>
          <a:off x="3084439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2D4CA-99C3-4129-ADF8-21EAC402DF6F}">
      <dsp:nvSpPr>
        <dsp:cNvPr id="0" name=""/>
        <dsp:cNvSpPr/>
      </dsp:nvSpPr>
      <dsp:spPr>
        <a:xfrm>
          <a:off x="3526602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38FA9-2DF5-4CF8-90E4-9C4CE293FC25}">
      <dsp:nvSpPr>
        <dsp:cNvPr id="0" name=""/>
        <dsp:cNvSpPr/>
      </dsp:nvSpPr>
      <dsp:spPr>
        <a:xfrm>
          <a:off x="3262415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Importance of Data Visualization</a:t>
          </a:r>
        </a:p>
      </dsp:txBody>
      <dsp:txXfrm>
        <a:off x="3270707" y="2540695"/>
        <a:ext cx="695316" cy="266515"/>
      </dsp:txXfrm>
    </dsp:sp>
    <dsp:sp modelId="{8FBEFA0E-EE4C-4892-A5A9-AE229CE3E9A8}">
      <dsp:nvSpPr>
        <dsp:cNvPr id="0" name=""/>
        <dsp:cNvSpPr/>
      </dsp:nvSpPr>
      <dsp:spPr>
        <a:xfrm>
          <a:off x="4111088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73F81-AF72-4280-AE22-232FAC182EB7}">
      <dsp:nvSpPr>
        <dsp:cNvPr id="0" name=""/>
        <dsp:cNvSpPr/>
      </dsp:nvSpPr>
      <dsp:spPr>
        <a:xfrm>
          <a:off x="4559925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40378-95AC-4A62-95C2-F243449D912D}">
      <dsp:nvSpPr>
        <dsp:cNvPr id="0" name=""/>
        <dsp:cNvSpPr/>
      </dsp:nvSpPr>
      <dsp:spPr>
        <a:xfrm>
          <a:off x="4289063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Visualizations in Power BI</a:t>
          </a:r>
        </a:p>
      </dsp:txBody>
      <dsp:txXfrm>
        <a:off x="4297355" y="3201260"/>
        <a:ext cx="695316" cy="266515"/>
      </dsp:txXfrm>
    </dsp:sp>
    <dsp:sp modelId="{1BE27A86-7CCB-4701-853C-27BCAC1F5875}">
      <dsp:nvSpPr>
        <dsp:cNvPr id="0" name=""/>
        <dsp:cNvSpPr/>
      </dsp:nvSpPr>
      <dsp:spPr>
        <a:xfrm>
          <a:off x="5137737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24088-5D46-42BC-93A2-3842835B1AA7}">
      <dsp:nvSpPr>
        <dsp:cNvPr id="0" name=""/>
        <dsp:cNvSpPr/>
      </dsp:nvSpPr>
      <dsp:spPr>
        <a:xfrm>
          <a:off x="5579899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C0969-1F0C-498E-AD1A-2455528A9C7B}">
      <dsp:nvSpPr>
        <dsp:cNvPr id="0" name=""/>
        <dsp:cNvSpPr/>
      </dsp:nvSpPr>
      <dsp:spPr>
        <a:xfrm>
          <a:off x="5315712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Working with Multiple Visuals</a:t>
          </a:r>
        </a:p>
      </dsp:txBody>
      <dsp:txXfrm>
        <a:off x="5324004" y="2540695"/>
        <a:ext cx="695316" cy="266515"/>
      </dsp:txXfrm>
    </dsp:sp>
    <dsp:sp modelId="{E2E129FA-0CF5-45B7-85B3-9D14A5FB7AF9}">
      <dsp:nvSpPr>
        <dsp:cNvPr id="0" name=""/>
        <dsp:cNvSpPr/>
      </dsp:nvSpPr>
      <dsp:spPr>
        <a:xfrm>
          <a:off x="6164386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A67A1-467B-438E-A1AF-894179106221}">
      <dsp:nvSpPr>
        <dsp:cNvPr id="0" name=""/>
        <dsp:cNvSpPr/>
      </dsp:nvSpPr>
      <dsp:spPr>
        <a:xfrm>
          <a:off x="6613222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BB9EC-B91A-4491-957E-B0D9CEA11E6E}">
      <dsp:nvSpPr>
        <dsp:cNvPr id="0" name=""/>
        <dsp:cNvSpPr/>
      </dsp:nvSpPr>
      <dsp:spPr>
        <a:xfrm>
          <a:off x="6342361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/>
            <a:t>Charts and its formatting</a:t>
          </a:r>
          <a:endParaRPr lang="en-IN" sz="500" kern="1200" dirty="0"/>
        </a:p>
      </dsp:txBody>
      <dsp:txXfrm>
        <a:off x="6350653" y="3201260"/>
        <a:ext cx="695316" cy="266515"/>
      </dsp:txXfrm>
    </dsp:sp>
    <dsp:sp modelId="{9C70280C-A5AD-44B2-A528-7E7D96F23C68}">
      <dsp:nvSpPr>
        <dsp:cNvPr id="0" name=""/>
        <dsp:cNvSpPr/>
      </dsp:nvSpPr>
      <dsp:spPr>
        <a:xfrm>
          <a:off x="7191034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C4D2D-DADB-4279-9490-81DD86A0DC57}">
      <dsp:nvSpPr>
        <dsp:cNvPr id="0" name=""/>
        <dsp:cNvSpPr/>
      </dsp:nvSpPr>
      <dsp:spPr>
        <a:xfrm>
          <a:off x="7633197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844F4-BD86-41DF-BF1C-80BFBF3E6FA9}">
      <dsp:nvSpPr>
        <dsp:cNvPr id="0" name=""/>
        <dsp:cNvSpPr/>
      </dsp:nvSpPr>
      <dsp:spPr>
        <a:xfrm>
          <a:off x="7369009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Geographic Data</a:t>
          </a:r>
        </a:p>
      </dsp:txBody>
      <dsp:txXfrm>
        <a:off x="7377301" y="2540695"/>
        <a:ext cx="695316" cy="266515"/>
      </dsp:txXfrm>
    </dsp:sp>
    <dsp:sp modelId="{CA58E840-FF71-4E9D-9F92-0A00561D8671}">
      <dsp:nvSpPr>
        <dsp:cNvPr id="0" name=""/>
        <dsp:cNvSpPr/>
      </dsp:nvSpPr>
      <dsp:spPr>
        <a:xfrm>
          <a:off x="8217683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90EEF-560F-4402-9244-194388D5034B}">
      <dsp:nvSpPr>
        <dsp:cNvPr id="0" name=""/>
        <dsp:cNvSpPr/>
      </dsp:nvSpPr>
      <dsp:spPr>
        <a:xfrm>
          <a:off x="8666519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C0B09-E192-48F9-986F-29EFA7DE0747}">
      <dsp:nvSpPr>
        <dsp:cNvPr id="0" name=""/>
        <dsp:cNvSpPr/>
      </dsp:nvSpPr>
      <dsp:spPr>
        <a:xfrm>
          <a:off x="8395658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Bookmarks</a:t>
          </a:r>
        </a:p>
      </dsp:txBody>
      <dsp:txXfrm>
        <a:off x="8403950" y="3201260"/>
        <a:ext cx="695316" cy="266515"/>
      </dsp:txXfrm>
    </dsp:sp>
    <dsp:sp modelId="{D684C1E0-6589-41EF-802B-64887F63695B}">
      <dsp:nvSpPr>
        <dsp:cNvPr id="0" name=""/>
        <dsp:cNvSpPr/>
      </dsp:nvSpPr>
      <dsp:spPr>
        <a:xfrm>
          <a:off x="9244332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AA952-BE4C-428F-BBF2-8F66DBCA1210}">
      <dsp:nvSpPr>
        <dsp:cNvPr id="0" name=""/>
        <dsp:cNvSpPr/>
      </dsp:nvSpPr>
      <dsp:spPr>
        <a:xfrm>
          <a:off x="9686494" y="2265932"/>
          <a:ext cx="992155" cy="992155"/>
        </a:xfrm>
        <a:prstGeom prst="circularArrow">
          <a:avLst>
            <a:gd name="adj1" fmla="val 2895"/>
            <a:gd name="adj2" fmla="val 354093"/>
            <a:gd name="adj3" fmla="val 19470396"/>
            <a:gd name="adj4" fmla="val 12575511"/>
            <a:gd name="adj5" fmla="val 33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DFF2A-8DFB-474A-A9ED-9B9939B8C861}">
      <dsp:nvSpPr>
        <dsp:cNvPr id="0" name=""/>
        <dsp:cNvSpPr/>
      </dsp:nvSpPr>
      <dsp:spPr>
        <a:xfrm>
          <a:off x="9422307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Filters and Slicers</a:t>
          </a:r>
        </a:p>
      </dsp:txBody>
      <dsp:txXfrm>
        <a:off x="9430599" y="2540695"/>
        <a:ext cx="695316" cy="266515"/>
      </dsp:txXfrm>
    </dsp:sp>
    <dsp:sp modelId="{282ECD7D-9700-4FD1-B4E5-7F412978F76B}">
      <dsp:nvSpPr>
        <dsp:cNvPr id="0" name=""/>
        <dsp:cNvSpPr/>
      </dsp:nvSpPr>
      <dsp:spPr>
        <a:xfrm>
          <a:off x="10270980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6AE58-38BD-46E9-AB5D-CE108195B589}">
      <dsp:nvSpPr>
        <dsp:cNvPr id="0" name=""/>
        <dsp:cNvSpPr/>
      </dsp:nvSpPr>
      <dsp:spPr>
        <a:xfrm>
          <a:off x="10719817" y="2826819"/>
          <a:ext cx="889819" cy="889819"/>
        </a:xfrm>
        <a:prstGeom prst="leftCircularArrow">
          <a:avLst>
            <a:gd name="adj1" fmla="val 3228"/>
            <a:gd name="adj2" fmla="val 397925"/>
            <a:gd name="adj3" fmla="val 2173435"/>
            <a:gd name="adj4" fmla="val 9024489"/>
            <a:gd name="adj5" fmla="val 376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E09BC-C42C-454E-B10E-C71798F9C904}">
      <dsp:nvSpPr>
        <dsp:cNvPr id="0" name=""/>
        <dsp:cNvSpPr/>
      </dsp:nvSpPr>
      <dsp:spPr>
        <a:xfrm>
          <a:off x="10448956" y="3192968"/>
          <a:ext cx="711900" cy="2830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Histograms</a:t>
          </a:r>
        </a:p>
      </dsp:txBody>
      <dsp:txXfrm>
        <a:off x="10457248" y="3201260"/>
        <a:ext cx="695316" cy="266515"/>
      </dsp:txXfrm>
    </dsp:sp>
    <dsp:sp modelId="{50CF0556-D2E5-464A-BFF0-423519294401}">
      <dsp:nvSpPr>
        <dsp:cNvPr id="0" name=""/>
        <dsp:cNvSpPr/>
      </dsp:nvSpPr>
      <dsp:spPr>
        <a:xfrm>
          <a:off x="11297629" y="2673953"/>
          <a:ext cx="800888" cy="6605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B4D55-3770-436B-BF62-2592F1A28E83}">
      <dsp:nvSpPr>
        <dsp:cNvPr id="0" name=""/>
        <dsp:cNvSpPr/>
      </dsp:nvSpPr>
      <dsp:spPr>
        <a:xfrm>
          <a:off x="11475604" y="2532403"/>
          <a:ext cx="711900" cy="2830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" kern="1200" dirty="0"/>
            <a:t>Tooltips</a:t>
          </a:r>
        </a:p>
      </dsp:txBody>
      <dsp:txXfrm>
        <a:off x="11483896" y="2540695"/>
        <a:ext cx="695316" cy="2665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79E0-59BE-4BB4-8085-A1CE67D50BB4}">
      <dsp:nvSpPr>
        <dsp:cNvPr id="0" name=""/>
        <dsp:cNvSpPr/>
      </dsp:nvSpPr>
      <dsp:spPr>
        <a:xfrm>
          <a:off x="1661305" y="2425"/>
          <a:ext cx="720000" cy="106039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sp:txBody>
      <dsp:txXfrm>
        <a:off x="1661305" y="2425"/>
        <a:ext cx="720000" cy="1060393"/>
      </dsp:txXfrm>
    </dsp:sp>
    <dsp:sp modelId="{3670EA4D-A269-4E8C-9FD4-1911D610476C}">
      <dsp:nvSpPr>
        <dsp:cNvPr id="0" name=""/>
        <dsp:cNvSpPr/>
      </dsp:nvSpPr>
      <dsp:spPr>
        <a:xfrm>
          <a:off x="1661305" y="1115838"/>
          <a:ext cx="720000" cy="1060393"/>
        </a:xfrm>
        <a:prstGeom prst="rect">
          <a:avLst/>
        </a:prstGeom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Tables</a:t>
          </a:r>
        </a:p>
      </dsp:txBody>
      <dsp:txXfrm>
        <a:off x="1661305" y="1115838"/>
        <a:ext cx="720000" cy="1060393"/>
      </dsp:txXfrm>
    </dsp:sp>
    <dsp:sp modelId="{50BD65A5-A879-4C26-BA6B-2DCD3E3A2C36}">
      <dsp:nvSpPr>
        <dsp:cNvPr id="0" name=""/>
        <dsp:cNvSpPr/>
      </dsp:nvSpPr>
      <dsp:spPr>
        <a:xfrm>
          <a:off x="1661305" y="2229252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Cards</a:t>
          </a:r>
        </a:p>
      </dsp:txBody>
      <dsp:txXfrm>
        <a:off x="1661305" y="2229252"/>
        <a:ext cx="720000" cy="1060393"/>
      </dsp:txXfrm>
    </dsp:sp>
    <dsp:sp modelId="{583E0F1D-1DE7-47A6-847A-AA6ABD114614}">
      <dsp:nvSpPr>
        <dsp:cNvPr id="0" name=""/>
        <dsp:cNvSpPr/>
      </dsp:nvSpPr>
      <dsp:spPr>
        <a:xfrm>
          <a:off x="1661305" y="3342665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Maps</a:t>
          </a:r>
        </a:p>
      </dsp:txBody>
      <dsp:txXfrm>
        <a:off x="1661305" y="3342665"/>
        <a:ext cx="720000" cy="1060393"/>
      </dsp:txXfrm>
    </dsp:sp>
    <dsp:sp modelId="{D8BBFDD3-0095-48E7-B037-E446D2DE4100}">
      <dsp:nvSpPr>
        <dsp:cNvPr id="0" name=""/>
        <dsp:cNvSpPr/>
      </dsp:nvSpPr>
      <dsp:spPr>
        <a:xfrm>
          <a:off x="1661305" y="4456078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Tree Maps</a:t>
          </a:r>
        </a:p>
      </dsp:txBody>
      <dsp:txXfrm>
        <a:off x="1661305" y="4456078"/>
        <a:ext cx="720000" cy="10603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79E0-59BE-4BB4-8085-A1CE67D50BB4}">
      <dsp:nvSpPr>
        <dsp:cNvPr id="0" name=""/>
        <dsp:cNvSpPr/>
      </dsp:nvSpPr>
      <dsp:spPr>
        <a:xfrm>
          <a:off x="1661305" y="2425"/>
          <a:ext cx="720000" cy="106039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sp:txBody>
      <dsp:txXfrm>
        <a:off x="1661305" y="2425"/>
        <a:ext cx="720000" cy="1060393"/>
      </dsp:txXfrm>
    </dsp:sp>
    <dsp:sp modelId="{3670EA4D-A269-4E8C-9FD4-1911D610476C}">
      <dsp:nvSpPr>
        <dsp:cNvPr id="0" name=""/>
        <dsp:cNvSpPr/>
      </dsp:nvSpPr>
      <dsp:spPr>
        <a:xfrm>
          <a:off x="1661305" y="1115838"/>
          <a:ext cx="720000" cy="106039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Tables</a:t>
          </a:r>
        </a:p>
      </dsp:txBody>
      <dsp:txXfrm>
        <a:off x="1661305" y="1115838"/>
        <a:ext cx="720000" cy="1060393"/>
      </dsp:txXfrm>
    </dsp:sp>
    <dsp:sp modelId="{50BD65A5-A879-4C26-BA6B-2DCD3E3A2C36}">
      <dsp:nvSpPr>
        <dsp:cNvPr id="0" name=""/>
        <dsp:cNvSpPr/>
      </dsp:nvSpPr>
      <dsp:spPr>
        <a:xfrm>
          <a:off x="1661305" y="2229252"/>
          <a:ext cx="720000" cy="1060393"/>
        </a:xfrm>
        <a:prstGeom prst="rect">
          <a:avLst/>
        </a:prstGeom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Cards</a:t>
          </a:r>
        </a:p>
      </dsp:txBody>
      <dsp:txXfrm>
        <a:off x="1661305" y="2229252"/>
        <a:ext cx="720000" cy="1060393"/>
      </dsp:txXfrm>
    </dsp:sp>
    <dsp:sp modelId="{583E0F1D-1DE7-47A6-847A-AA6ABD114614}">
      <dsp:nvSpPr>
        <dsp:cNvPr id="0" name=""/>
        <dsp:cNvSpPr/>
      </dsp:nvSpPr>
      <dsp:spPr>
        <a:xfrm>
          <a:off x="1661305" y="3342665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Maps</a:t>
          </a:r>
        </a:p>
      </dsp:txBody>
      <dsp:txXfrm>
        <a:off x="1661305" y="3342665"/>
        <a:ext cx="720000" cy="1060393"/>
      </dsp:txXfrm>
    </dsp:sp>
    <dsp:sp modelId="{D8BBFDD3-0095-48E7-B037-E446D2DE4100}">
      <dsp:nvSpPr>
        <dsp:cNvPr id="0" name=""/>
        <dsp:cNvSpPr/>
      </dsp:nvSpPr>
      <dsp:spPr>
        <a:xfrm>
          <a:off x="1661305" y="4456078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Tree Maps</a:t>
          </a:r>
        </a:p>
      </dsp:txBody>
      <dsp:txXfrm>
        <a:off x="1661305" y="4456078"/>
        <a:ext cx="720000" cy="10603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79E0-59BE-4BB4-8085-A1CE67D50BB4}">
      <dsp:nvSpPr>
        <dsp:cNvPr id="0" name=""/>
        <dsp:cNvSpPr/>
      </dsp:nvSpPr>
      <dsp:spPr>
        <a:xfrm>
          <a:off x="1661305" y="2425"/>
          <a:ext cx="720000" cy="106039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sp:txBody>
      <dsp:txXfrm>
        <a:off x="1661305" y="2425"/>
        <a:ext cx="720000" cy="1060393"/>
      </dsp:txXfrm>
    </dsp:sp>
    <dsp:sp modelId="{3670EA4D-A269-4E8C-9FD4-1911D610476C}">
      <dsp:nvSpPr>
        <dsp:cNvPr id="0" name=""/>
        <dsp:cNvSpPr/>
      </dsp:nvSpPr>
      <dsp:spPr>
        <a:xfrm>
          <a:off x="1661305" y="1115838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Tables</a:t>
          </a:r>
        </a:p>
      </dsp:txBody>
      <dsp:txXfrm>
        <a:off x="1661305" y="1115838"/>
        <a:ext cx="720000" cy="1060393"/>
      </dsp:txXfrm>
    </dsp:sp>
    <dsp:sp modelId="{50BD65A5-A879-4C26-BA6B-2DCD3E3A2C36}">
      <dsp:nvSpPr>
        <dsp:cNvPr id="0" name=""/>
        <dsp:cNvSpPr/>
      </dsp:nvSpPr>
      <dsp:spPr>
        <a:xfrm>
          <a:off x="1661305" y="2229252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Cards</a:t>
          </a:r>
        </a:p>
      </dsp:txBody>
      <dsp:txXfrm>
        <a:off x="1661305" y="2229252"/>
        <a:ext cx="720000" cy="1060393"/>
      </dsp:txXfrm>
    </dsp:sp>
    <dsp:sp modelId="{583E0F1D-1DE7-47A6-847A-AA6ABD114614}">
      <dsp:nvSpPr>
        <dsp:cNvPr id="0" name=""/>
        <dsp:cNvSpPr/>
      </dsp:nvSpPr>
      <dsp:spPr>
        <a:xfrm>
          <a:off x="1661305" y="3342665"/>
          <a:ext cx="720000" cy="1060393"/>
        </a:xfrm>
        <a:prstGeom prst="rect">
          <a:avLst/>
        </a:prstGeom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Maps</a:t>
          </a:r>
        </a:p>
      </dsp:txBody>
      <dsp:txXfrm>
        <a:off x="1661305" y="3342665"/>
        <a:ext cx="720000" cy="1060393"/>
      </dsp:txXfrm>
    </dsp:sp>
    <dsp:sp modelId="{D8BBFDD3-0095-48E7-B037-E446D2DE4100}">
      <dsp:nvSpPr>
        <dsp:cNvPr id="0" name=""/>
        <dsp:cNvSpPr/>
      </dsp:nvSpPr>
      <dsp:spPr>
        <a:xfrm>
          <a:off x="1661305" y="4456078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Tree Maps</a:t>
          </a:r>
        </a:p>
      </dsp:txBody>
      <dsp:txXfrm>
        <a:off x="1661305" y="4456078"/>
        <a:ext cx="720000" cy="106039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79E0-59BE-4BB4-8085-A1CE67D50BB4}">
      <dsp:nvSpPr>
        <dsp:cNvPr id="0" name=""/>
        <dsp:cNvSpPr/>
      </dsp:nvSpPr>
      <dsp:spPr>
        <a:xfrm>
          <a:off x="1661305" y="2425"/>
          <a:ext cx="720000" cy="1060393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Charts</a:t>
          </a:r>
        </a:p>
      </dsp:txBody>
      <dsp:txXfrm>
        <a:off x="1661305" y="2425"/>
        <a:ext cx="720000" cy="1060393"/>
      </dsp:txXfrm>
    </dsp:sp>
    <dsp:sp modelId="{3670EA4D-A269-4E8C-9FD4-1911D610476C}">
      <dsp:nvSpPr>
        <dsp:cNvPr id="0" name=""/>
        <dsp:cNvSpPr/>
      </dsp:nvSpPr>
      <dsp:spPr>
        <a:xfrm>
          <a:off x="1661305" y="1115838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Tables</a:t>
          </a:r>
        </a:p>
      </dsp:txBody>
      <dsp:txXfrm>
        <a:off x="1661305" y="1115838"/>
        <a:ext cx="720000" cy="1060393"/>
      </dsp:txXfrm>
    </dsp:sp>
    <dsp:sp modelId="{50BD65A5-A879-4C26-BA6B-2DCD3E3A2C36}">
      <dsp:nvSpPr>
        <dsp:cNvPr id="0" name=""/>
        <dsp:cNvSpPr/>
      </dsp:nvSpPr>
      <dsp:spPr>
        <a:xfrm>
          <a:off x="1661305" y="2229252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Cards</a:t>
          </a:r>
        </a:p>
      </dsp:txBody>
      <dsp:txXfrm>
        <a:off x="1661305" y="2229252"/>
        <a:ext cx="720000" cy="1060393"/>
      </dsp:txXfrm>
    </dsp:sp>
    <dsp:sp modelId="{583E0F1D-1DE7-47A6-847A-AA6ABD114614}">
      <dsp:nvSpPr>
        <dsp:cNvPr id="0" name=""/>
        <dsp:cNvSpPr/>
      </dsp:nvSpPr>
      <dsp:spPr>
        <a:xfrm>
          <a:off x="1661305" y="3342665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Maps</a:t>
          </a:r>
        </a:p>
      </dsp:txBody>
      <dsp:txXfrm>
        <a:off x="1661305" y="3342665"/>
        <a:ext cx="720000" cy="1060393"/>
      </dsp:txXfrm>
    </dsp:sp>
    <dsp:sp modelId="{D8BBFDD3-0095-48E7-B037-E446D2DE4100}">
      <dsp:nvSpPr>
        <dsp:cNvPr id="0" name=""/>
        <dsp:cNvSpPr/>
      </dsp:nvSpPr>
      <dsp:spPr>
        <a:xfrm>
          <a:off x="1661305" y="4456078"/>
          <a:ext cx="720000" cy="1060393"/>
        </a:xfrm>
        <a:prstGeom prst="rect">
          <a:avLst/>
        </a:prstGeom>
        <a:solidFill>
          <a:srgbClr val="FFC000"/>
        </a:solidFill>
        <a:ln w="12700" cap="flat" cmpd="sng" algn="ctr">
          <a:solidFill>
            <a:srgbClr val="A5A5A5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Tree</a:t>
          </a:r>
          <a:r>
            <a:rPr lang="en-IN" sz="1800" kern="1200" dirty="0"/>
            <a:t> Maps</a:t>
          </a:r>
        </a:p>
      </dsp:txBody>
      <dsp:txXfrm>
        <a:off x="1661305" y="4456078"/>
        <a:ext cx="720000" cy="10603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3EDE-4CD2-403A-9FC3-B4D7A79556F7}">
      <dsp:nvSpPr>
        <dsp:cNvPr id="0" name=""/>
        <dsp:cNvSpPr/>
      </dsp:nvSpPr>
      <dsp:spPr>
        <a:xfrm>
          <a:off x="5036343" y="930"/>
          <a:ext cx="2119312" cy="13775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Page View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We can choose the page view as 'fit to screen', 'view Actual size’, etc from the View tab</a:t>
          </a:r>
          <a:endParaRPr lang="en-IN" sz="1000" kern="1200" dirty="0"/>
        </a:p>
      </dsp:txBody>
      <dsp:txXfrm>
        <a:off x="5103590" y="68177"/>
        <a:ext cx="1984818" cy="1243059"/>
      </dsp:txXfrm>
    </dsp:sp>
    <dsp:sp modelId="{FA4285D8-E9DE-44E4-848F-A44755813F1C}">
      <dsp:nvSpPr>
        <dsp:cNvPr id="0" name=""/>
        <dsp:cNvSpPr/>
      </dsp:nvSpPr>
      <dsp:spPr>
        <a:xfrm>
          <a:off x="3817917" y="689707"/>
          <a:ext cx="4556165" cy="4556165"/>
        </a:xfrm>
        <a:custGeom>
          <a:avLst/>
          <a:gdLst/>
          <a:ahLst/>
          <a:cxnLst/>
          <a:rect l="0" t="0" r="0" b="0"/>
          <a:pathLst>
            <a:path>
              <a:moveTo>
                <a:pt x="3353039" y="269568"/>
              </a:moveTo>
              <a:arcTo wR="2278082" hR="2278082" stAng="17889340" swAng="2628600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D2482-6BBC-4964-97A7-585352DF4FC2}">
      <dsp:nvSpPr>
        <dsp:cNvPr id="0" name=""/>
        <dsp:cNvSpPr/>
      </dsp:nvSpPr>
      <dsp:spPr>
        <a:xfrm>
          <a:off x="7314426" y="2279013"/>
          <a:ext cx="2119312" cy="137755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Page Background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We can choose a color for the background or make it transparent, or even, we can have an image s the background to create a highly </a:t>
          </a:r>
          <a:r>
            <a:rPr lang="en-IN" sz="1000" kern="1200" dirty="0"/>
            <a:t>customized report</a:t>
          </a:r>
        </a:p>
      </dsp:txBody>
      <dsp:txXfrm>
        <a:off x="7381673" y="2346260"/>
        <a:ext cx="1984818" cy="1243059"/>
      </dsp:txXfrm>
    </dsp:sp>
    <dsp:sp modelId="{1708B360-FE4E-4704-B22E-3E57A5FB5584}">
      <dsp:nvSpPr>
        <dsp:cNvPr id="0" name=""/>
        <dsp:cNvSpPr/>
      </dsp:nvSpPr>
      <dsp:spPr>
        <a:xfrm>
          <a:off x="3817917" y="689707"/>
          <a:ext cx="4556165" cy="4556165"/>
        </a:xfrm>
        <a:custGeom>
          <a:avLst/>
          <a:gdLst/>
          <a:ahLst/>
          <a:cxnLst/>
          <a:rect l="0" t="0" r="0" b="0"/>
          <a:pathLst>
            <a:path>
              <a:moveTo>
                <a:pt x="4444246" y="2983347"/>
              </a:moveTo>
              <a:arcTo wR="2278082" hR="2278082" stAng="1082060" swAng="262860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51F6B-B98F-4759-B14A-C3BA70A39D6B}">
      <dsp:nvSpPr>
        <dsp:cNvPr id="0" name=""/>
        <dsp:cNvSpPr/>
      </dsp:nvSpPr>
      <dsp:spPr>
        <a:xfrm>
          <a:off x="5036343" y="4557096"/>
          <a:ext cx="2119312" cy="137755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Page Name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We can give a name to each report to describe the content rather than having </a:t>
          </a:r>
          <a:r>
            <a:rPr lang="en-IN" sz="1000" kern="1200" dirty="0"/>
            <a:t>the default name</a:t>
          </a:r>
        </a:p>
      </dsp:txBody>
      <dsp:txXfrm>
        <a:off x="5103590" y="4624343"/>
        <a:ext cx="1984818" cy="1243059"/>
      </dsp:txXfrm>
    </dsp:sp>
    <dsp:sp modelId="{DF17EACB-D6AC-45D1-B893-4E20A321EFF5}">
      <dsp:nvSpPr>
        <dsp:cNvPr id="0" name=""/>
        <dsp:cNvSpPr/>
      </dsp:nvSpPr>
      <dsp:spPr>
        <a:xfrm>
          <a:off x="3817917" y="689707"/>
          <a:ext cx="4556165" cy="4556165"/>
        </a:xfrm>
        <a:custGeom>
          <a:avLst/>
          <a:gdLst/>
          <a:ahLst/>
          <a:cxnLst/>
          <a:rect l="0" t="0" r="0" b="0"/>
          <a:pathLst>
            <a:path>
              <a:moveTo>
                <a:pt x="1203126" y="4286597"/>
              </a:moveTo>
              <a:arcTo wR="2278082" hR="2278082" stAng="7089340" swAng="2628600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BB2CE-05CA-4287-AAED-1B820789BD08}">
      <dsp:nvSpPr>
        <dsp:cNvPr id="0" name=""/>
        <dsp:cNvSpPr/>
      </dsp:nvSpPr>
      <dsp:spPr>
        <a:xfrm>
          <a:off x="2758260" y="2279013"/>
          <a:ext cx="2119312" cy="13775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Page Size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00" kern="1200" dirty="0"/>
            <a:t>The def:ult page size of each report is 16:9, which is suitable for most of the monitors and laptop screens. Other sizing options are also available in Power Bl </a:t>
          </a:r>
          <a:r>
            <a:rPr lang="en-IN" sz="1000" kern="1200" dirty="0"/>
            <a:t>Desktop</a:t>
          </a:r>
        </a:p>
      </dsp:txBody>
      <dsp:txXfrm>
        <a:off x="2825507" y="2346260"/>
        <a:ext cx="1984818" cy="1243059"/>
      </dsp:txXfrm>
    </dsp:sp>
    <dsp:sp modelId="{E22AFDE8-1F93-46DA-BFCC-DCCA6766AA73}">
      <dsp:nvSpPr>
        <dsp:cNvPr id="0" name=""/>
        <dsp:cNvSpPr/>
      </dsp:nvSpPr>
      <dsp:spPr>
        <a:xfrm>
          <a:off x="3817917" y="689707"/>
          <a:ext cx="4556165" cy="4556165"/>
        </a:xfrm>
        <a:custGeom>
          <a:avLst/>
          <a:gdLst/>
          <a:ahLst/>
          <a:cxnLst/>
          <a:rect l="0" t="0" r="0" b="0"/>
          <a:pathLst>
            <a:path>
              <a:moveTo>
                <a:pt x="111919" y="1572818"/>
              </a:moveTo>
              <a:arcTo wR="2278082" hR="2278082" stAng="11882060" swAng="2628600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9EB8F-94DF-4439-B7CE-E99BF5ED8EE4}">
      <dsp:nvSpPr>
        <dsp:cNvPr id="0" name=""/>
        <dsp:cNvSpPr/>
      </dsp:nvSpPr>
      <dsp:spPr>
        <a:xfrm>
          <a:off x="1610" y="845011"/>
          <a:ext cx="2023377" cy="8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Visual Relationship</a:t>
          </a:r>
        </a:p>
      </dsp:txBody>
      <dsp:txXfrm>
        <a:off x="1610" y="845011"/>
        <a:ext cx="2023377" cy="585298"/>
      </dsp:txXfrm>
    </dsp:sp>
    <dsp:sp modelId="{B5B2B823-E5B7-4015-B154-DD5C70998DC7}">
      <dsp:nvSpPr>
        <dsp:cNvPr id="0" name=""/>
        <dsp:cNvSpPr/>
      </dsp:nvSpPr>
      <dsp:spPr>
        <a:xfrm>
          <a:off x="416036" y="1430309"/>
          <a:ext cx="2023377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2063D-DA1E-4668-9CF2-80406CDA20DE}">
      <dsp:nvSpPr>
        <dsp:cNvPr id="0" name=""/>
        <dsp:cNvSpPr/>
      </dsp:nvSpPr>
      <dsp:spPr>
        <a:xfrm>
          <a:off x="2331724" y="885779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331724" y="986531"/>
        <a:ext cx="499152" cy="302258"/>
      </dsp:txXfrm>
    </dsp:sp>
    <dsp:sp modelId="{369F2229-6785-487E-8A46-56A491C84A42}">
      <dsp:nvSpPr>
        <dsp:cNvPr id="0" name=""/>
        <dsp:cNvSpPr/>
      </dsp:nvSpPr>
      <dsp:spPr>
        <a:xfrm>
          <a:off x="3251935" y="845011"/>
          <a:ext cx="2023377" cy="8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Show Items with No Data</a:t>
          </a:r>
        </a:p>
      </dsp:txBody>
      <dsp:txXfrm>
        <a:off x="3251935" y="845011"/>
        <a:ext cx="2023377" cy="585298"/>
      </dsp:txXfrm>
    </dsp:sp>
    <dsp:sp modelId="{40576FDB-F962-4CD2-9A05-EE63BEB8069D}">
      <dsp:nvSpPr>
        <dsp:cNvPr id="0" name=""/>
        <dsp:cNvSpPr/>
      </dsp:nvSpPr>
      <dsp:spPr>
        <a:xfrm>
          <a:off x="3666361" y="1430309"/>
          <a:ext cx="2023377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7DF6A-E8C4-4BC0-9BC7-B8EC0BE4CA7A}">
      <dsp:nvSpPr>
        <dsp:cNvPr id="0" name=""/>
        <dsp:cNvSpPr/>
      </dsp:nvSpPr>
      <dsp:spPr>
        <a:xfrm>
          <a:off x="5582049" y="885779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5582049" y="986531"/>
        <a:ext cx="499152" cy="302258"/>
      </dsp:txXfrm>
    </dsp:sp>
    <dsp:sp modelId="{70ED94C8-E5DE-40F1-A19A-3B70F9ED5FF8}">
      <dsp:nvSpPr>
        <dsp:cNvPr id="0" name=""/>
        <dsp:cNvSpPr/>
      </dsp:nvSpPr>
      <dsp:spPr>
        <a:xfrm>
          <a:off x="6502260" y="845011"/>
          <a:ext cx="2023377" cy="8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Default Summarization and Categorization</a:t>
          </a:r>
        </a:p>
      </dsp:txBody>
      <dsp:txXfrm>
        <a:off x="6502260" y="845011"/>
        <a:ext cx="2023377" cy="585298"/>
      </dsp:txXfrm>
    </dsp:sp>
    <dsp:sp modelId="{885E5F4F-80DB-423A-A58F-D7BBCCC06E22}">
      <dsp:nvSpPr>
        <dsp:cNvPr id="0" name=""/>
        <dsp:cNvSpPr/>
      </dsp:nvSpPr>
      <dsp:spPr>
        <a:xfrm>
          <a:off x="6916686" y="1430309"/>
          <a:ext cx="2023377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31299-AA51-4622-9C9F-7BD6507E9C5C}">
      <dsp:nvSpPr>
        <dsp:cNvPr id="0" name=""/>
        <dsp:cNvSpPr/>
      </dsp:nvSpPr>
      <dsp:spPr>
        <a:xfrm>
          <a:off x="8832374" y="885779"/>
          <a:ext cx="650281" cy="5037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8832374" y="986531"/>
        <a:ext cx="499152" cy="302258"/>
      </dsp:txXfrm>
    </dsp:sp>
    <dsp:sp modelId="{565D3FE3-B1C9-4410-83F0-B90C53C99C62}">
      <dsp:nvSpPr>
        <dsp:cNvPr id="0" name=""/>
        <dsp:cNvSpPr/>
      </dsp:nvSpPr>
      <dsp:spPr>
        <a:xfrm>
          <a:off x="9752585" y="845011"/>
          <a:ext cx="2023377" cy="8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Arrange Report Elements</a:t>
          </a:r>
        </a:p>
      </dsp:txBody>
      <dsp:txXfrm>
        <a:off x="9752585" y="845011"/>
        <a:ext cx="2023377" cy="585298"/>
      </dsp:txXfrm>
    </dsp:sp>
    <dsp:sp modelId="{8011633F-0173-4832-8D7B-343D5911A214}">
      <dsp:nvSpPr>
        <dsp:cNvPr id="0" name=""/>
        <dsp:cNvSpPr/>
      </dsp:nvSpPr>
      <dsp:spPr>
        <a:xfrm>
          <a:off x="10167011" y="1430309"/>
          <a:ext cx="2023377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6ACC5-E6D4-4ECD-AC79-04FB95BB550A}">
      <dsp:nvSpPr>
        <dsp:cNvPr id="0" name=""/>
        <dsp:cNvSpPr/>
      </dsp:nvSpPr>
      <dsp:spPr>
        <a:xfrm>
          <a:off x="1690285" y="609129"/>
          <a:ext cx="4062967" cy="4062967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AE675-19D7-4472-B2A8-CFD451BFF5AD}">
      <dsp:nvSpPr>
        <dsp:cNvPr id="0" name=""/>
        <dsp:cNvSpPr/>
      </dsp:nvSpPr>
      <dsp:spPr>
        <a:xfrm>
          <a:off x="1690285" y="609129"/>
          <a:ext cx="4062967" cy="4062967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EE715-059D-48BA-B94E-4E5D2317F379}">
      <dsp:nvSpPr>
        <dsp:cNvPr id="0" name=""/>
        <dsp:cNvSpPr/>
      </dsp:nvSpPr>
      <dsp:spPr>
        <a:xfrm>
          <a:off x="1690285" y="609129"/>
          <a:ext cx="4062967" cy="4062967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AE8DD-B640-4A29-949E-CAD500D829CA}">
      <dsp:nvSpPr>
        <dsp:cNvPr id="0" name=""/>
        <dsp:cNvSpPr/>
      </dsp:nvSpPr>
      <dsp:spPr>
        <a:xfrm>
          <a:off x="1690285" y="609129"/>
          <a:ext cx="4062967" cy="4062967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D29AF-4D90-4B38-8227-F5DFC81737CB}">
      <dsp:nvSpPr>
        <dsp:cNvPr id="0" name=""/>
        <dsp:cNvSpPr/>
      </dsp:nvSpPr>
      <dsp:spPr>
        <a:xfrm>
          <a:off x="2785874" y="1704718"/>
          <a:ext cx="1871788" cy="187178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Visual Relationship</a:t>
          </a:r>
        </a:p>
      </dsp:txBody>
      <dsp:txXfrm>
        <a:off x="3059991" y="1978835"/>
        <a:ext cx="1323554" cy="1323554"/>
      </dsp:txXfrm>
    </dsp:sp>
    <dsp:sp modelId="{22C973D2-88E5-4827-8315-CB3AFA98739A}">
      <dsp:nvSpPr>
        <dsp:cNvPr id="0" name=""/>
        <dsp:cNvSpPr/>
      </dsp:nvSpPr>
      <dsp:spPr>
        <a:xfrm>
          <a:off x="3066643" y="1172"/>
          <a:ext cx="1310251" cy="13102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Filter</a:t>
          </a:r>
          <a:endParaRPr lang="en-IN" sz="1300" kern="1200" dirty="0"/>
        </a:p>
      </dsp:txBody>
      <dsp:txXfrm>
        <a:off x="3258525" y="193054"/>
        <a:ext cx="926487" cy="926487"/>
      </dsp:txXfrm>
    </dsp:sp>
    <dsp:sp modelId="{7654D857-32F8-45B2-A1CF-5A565237FF02}">
      <dsp:nvSpPr>
        <dsp:cNvPr id="0" name=""/>
        <dsp:cNvSpPr/>
      </dsp:nvSpPr>
      <dsp:spPr>
        <a:xfrm>
          <a:off x="5050957" y="1985487"/>
          <a:ext cx="1310251" cy="1310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None</a:t>
          </a:r>
          <a:endParaRPr lang="en-IN" sz="1300" kern="1200" dirty="0"/>
        </a:p>
      </dsp:txBody>
      <dsp:txXfrm>
        <a:off x="5242839" y="2177369"/>
        <a:ext cx="926487" cy="926487"/>
      </dsp:txXfrm>
    </dsp:sp>
    <dsp:sp modelId="{6BBC6AF1-49D2-4C74-98F4-46F27F527E18}">
      <dsp:nvSpPr>
        <dsp:cNvPr id="0" name=""/>
        <dsp:cNvSpPr/>
      </dsp:nvSpPr>
      <dsp:spPr>
        <a:xfrm>
          <a:off x="3066643" y="3969801"/>
          <a:ext cx="1310251" cy="13102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Visual Relationship</a:t>
          </a:r>
        </a:p>
      </dsp:txBody>
      <dsp:txXfrm>
        <a:off x="3258525" y="4161683"/>
        <a:ext cx="926487" cy="926487"/>
      </dsp:txXfrm>
    </dsp:sp>
    <dsp:sp modelId="{19122C2B-A87C-4B97-8070-71F9ED1962E5}">
      <dsp:nvSpPr>
        <dsp:cNvPr id="0" name=""/>
        <dsp:cNvSpPr/>
      </dsp:nvSpPr>
      <dsp:spPr>
        <a:xfrm>
          <a:off x="1082328" y="1985487"/>
          <a:ext cx="1310251" cy="131025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Highlight</a:t>
          </a:r>
        </a:p>
      </dsp:txBody>
      <dsp:txXfrm>
        <a:off x="1274210" y="2177369"/>
        <a:ext cx="926487" cy="9264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C3556-FD75-4CED-A95A-955DFEE4DE82}">
      <dsp:nvSpPr>
        <dsp:cNvPr id="0" name=""/>
        <dsp:cNvSpPr/>
      </dsp:nvSpPr>
      <dsp:spPr>
        <a:xfrm>
          <a:off x="3242180" y="1036"/>
          <a:ext cx="2178373" cy="10891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Send</a:t>
          </a:r>
        </a:p>
      </dsp:txBody>
      <dsp:txXfrm>
        <a:off x="3274081" y="32937"/>
        <a:ext cx="2114571" cy="1025384"/>
      </dsp:txXfrm>
    </dsp:sp>
    <dsp:sp modelId="{76B6C76A-16B1-4194-A3FA-03BF4FD36E67}">
      <dsp:nvSpPr>
        <dsp:cNvPr id="0" name=""/>
        <dsp:cNvSpPr/>
      </dsp:nvSpPr>
      <dsp:spPr>
        <a:xfrm rot="2700000">
          <a:off x="4809894" y="1402513"/>
          <a:ext cx="1137928" cy="38121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924259" y="1478756"/>
        <a:ext cx="909199" cy="228729"/>
      </dsp:txXfrm>
    </dsp:sp>
    <dsp:sp modelId="{3B07FF82-F9EB-445A-B4CE-10BC17BC7936}">
      <dsp:nvSpPr>
        <dsp:cNvPr id="0" name=""/>
        <dsp:cNvSpPr/>
      </dsp:nvSpPr>
      <dsp:spPr>
        <a:xfrm>
          <a:off x="5337163" y="2096019"/>
          <a:ext cx="2178373" cy="10891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Backward</a:t>
          </a:r>
        </a:p>
      </dsp:txBody>
      <dsp:txXfrm>
        <a:off x="5369064" y="2127920"/>
        <a:ext cx="2114571" cy="1025384"/>
      </dsp:txXfrm>
    </dsp:sp>
    <dsp:sp modelId="{A66754EF-F034-4FA3-ADCB-97A839EBC42E}">
      <dsp:nvSpPr>
        <dsp:cNvPr id="0" name=""/>
        <dsp:cNvSpPr/>
      </dsp:nvSpPr>
      <dsp:spPr>
        <a:xfrm rot="8100000">
          <a:off x="4809894" y="3497496"/>
          <a:ext cx="1137928" cy="38121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4924258" y="3573739"/>
        <a:ext cx="909199" cy="228729"/>
      </dsp:txXfrm>
    </dsp:sp>
    <dsp:sp modelId="{00151469-499D-403F-A201-69E64BE8C825}">
      <dsp:nvSpPr>
        <dsp:cNvPr id="0" name=""/>
        <dsp:cNvSpPr/>
      </dsp:nvSpPr>
      <dsp:spPr>
        <a:xfrm>
          <a:off x="3242180" y="4191002"/>
          <a:ext cx="2178373" cy="108918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Right</a:t>
          </a:r>
        </a:p>
      </dsp:txBody>
      <dsp:txXfrm>
        <a:off x="3274081" y="4222903"/>
        <a:ext cx="2114571" cy="1025384"/>
      </dsp:txXfrm>
    </dsp:sp>
    <dsp:sp modelId="{9DF95334-BFD7-4E5E-AC0D-F5DCAA98E3C6}">
      <dsp:nvSpPr>
        <dsp:cNvPr id="0" name=""/>
        <dsp:cNvSpPr/>
      </dsp:nvSpPr>
      <dsp:spPr>
        <a:xfrm rot="13500000">
          <a:off x="2714911" y="3497496"/>
          <a:ext cx="1137928" cy="38121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2829275" y="3573739"/>
        <a:ext cx="909199" cy="228729"/>
      </dsp:txXfrm>
    </dsp:sp>
    <dsp:sp modelId="{FE76D4F4-0A58-42DE-8F25-69B2F139B2CB}">
      <dsp:nvSpPr>
        <dsp:cNvPr id="0" name=""/>
        <dsp:cNvSpPr/>
      </dsp:nvSpPr>
      <dsp:spPr>
        <a:xfrm>
          <a:off x="1147197" y="2096019"/>
          <a:ext cx="2178373" cy="10891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Middle</a:t>
          </a:r>
        </a:p>
      </dsp:txBody>
      <dsp:txXfrm>
        <a:off x="1179098" y="2127920"/>
        <a:ext cx="2114571" cy="1025384"/>
      </dsp:txXfrm>
    </dsp:sp>
    <dsp:sp modelId="{D69E508D-523C-40F2-BF4B-5BC48B656BDF}">
      <dsp:nvSpPr>
        <dsp:cNvPr id="0" name=""/>
        <dsp:cNvSpPr/>
      </dsp:nvSpPr>
      <dsp:spPr>
        <a:xfrm rot="18900000">
          <a:off x="2714911" y="1402513"/>
          <a:ext cx="1137928" cy="381215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829276" y="1478756"/>
        <a:ext cx="909199" cy="22872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F324A-AB7F-440A-9EC7-6C197858732C}">
      <dsp:nvSpPr>
        <dsp:cNvPr id="0" name=""/>
        <dsp:cNvSpPr/>
      </dsp:nvSpPr>
      <dsp:spPr>
        <a:xfrm rot="3205817">
          <a:off x="1092565" y="4961576"/>
          <a:ext cx="2518070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2518070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29440-6576-40C8-92DD-BD0F8BD1E6C7}">
      <dsp:nvSpPr>
        <dsp:cNvPr id="0" name=""/>
        <dsp:cNvSpPr/>
      </dsp:nvSpPr>
      <dsp:spPr>
        <a:xfrm rot="1959128">
          <a:off x="1556935" y="4393804"/>
          <a:ext cx="2386641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2386641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45C52-10EF-439B-AAAE-DEC2FFA2DA8A}">
      <dsp:nvSpPr>
        <dsp:cNvPr id="0" name=""/>
        <dsp:cNvSpPr/>
      </dsp:nvSpPr>
      <dsp:spPr>
        <a:xfrm rot="659712">
          <a:off x="1723572" y="3728890"/>
          <a:ext cx="2391893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2391893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F2108A-9AB1-4F79-BD6D-62440544D4A4}">
      <dsp:nvSpPr>
        <dsp:cNvPr id="0" name=""/>
        <dsp:cNvSpPr/>
      </dsp:nvSpPr>
      <dsp:spPr>
        <a:xfrm rot="20949922">
          <a:off x="1723470" y="3052988"/>
          <a:ext cx="2474580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2474580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4A9AB-E860-4D01-B37E-2EA2858991F4}">
      <dsp:nvSpPr>
        <dsp:cNvPr id="0" name=""/>
        <dsp:cNvSpPr/>
      </dsp:nvSpPr>
      <dsp:spPr>
        <a:xfrm rot="19667500">
          <a:off x="1555847" y="2383864"/>
          <a:ext cx="2465207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2465207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662B9C-A62D-4AF1-82EA-A13AB49FEF81}">
      <dsp:nvSpPr>
        <dsp:cNvPr id="0" name=""/>
        <dsp:cNvSpPr/>
      </dsp:nvSpPr>
      <dsp:spPr>
        <a:xfrm rot="18432213">
          <a:off x="1102083" y="1808813"/>
          <a:ext cx="2575090" cy="41220"/>
        </a:xfrm>
        <a:custGeom>
          <a:avLst/>
          <a:gdLst/>
          <a:ahLst/>
          <a:cxnLst/>
          <a:rect l="0" t="0" r="0" b="0"/>
          <a:pathLst>
            <a:path>
              <a:moveTo>
                <a:pt x="0" y="20610"/>
              </a:moveTo>
              <a:lnTo>
                <a:pt x="2575090" y="20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5C069-E8BF-4A40-939F-E04D736B3F97}">
      <dsp:nvSpPr>
        <dsp:cNvPr id="0" name=""/>
        <dsp:cNvSpPr/>
      </dsp:nvSpPr>
      <dsp:spPr>
        <a:xfrm>
          <a:off x="390296" y="2615785"/>
          <a:ext cx="1594387" cy="15943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12ED4-B008-4452-8710-6F0B52381373}">
      <dsp:nvSpPr>
        <dsp:cNvPr id="0" name=""/>
        <dsp:cNvSpPr/>
      </dsp:nvSpPr>
      <dsp:spPr>
        <a:xfrm>
          <a:off x="2991706" y="2173"/>
          <a:ext cx="892550" cy="892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Column Chart</a:t>
          </a:r>
        </a:p>
      </dsp:txBody>
      <dsp:txXfrm>
        <a:off x="3122417" y="132884"/>
        <a:ext cx="631128" cy="631128"/>
      </dsp:txXfrm>
    </dsp:sp>
    <dsp:sp modelId="{72560B4D-DA3D-41E6-8DBB-A5A37B05B2FE}">
      <dsp:nvSpPr>
        <dsp:cNvPr id="0" name=""/>
        <dsp:cNvSpPr/>
      </dsp:nvSpPr>
      <dsp:spPr>
        <a:xfrm>
          <a:off x="3762701" y="1063358"/>
          <a:ext cx="892550" cy="892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Donut Chart</a:t>
          </a:r>
        </a:p>
      </dsp:txBody>
      <dsp:txXfrm>
        <a:off x="3893412" y="1194069"/>
        <a:ext cx="631128" cy="631128"/>
      </dsp:txXfrm>
    </dsp:sp>
    <dsp:sp modelId="{9B3BDC3C-49F0-428E-BFD7-70DFB9E7C616}">
      <dsp:nvSpPr>
        <dsp:cNvPr id="0" name=""/>
        <dsp:cNvSpPr/>
      </dsp:nvSpPr>
      <dsp:spPr>
        <a:xfrm>
          <a:off x="4168038" y="2310855"/>
          <a:ext cx="892550" cy="892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Scatter Plot</a:t>
          </a:r>
        </a:p>
      </dsp:txBody>
      <dsp:txXfrm>
        <a:off x="4298749" y="2441566"/>
        <a:ext cx="631128" cy="631128"/>
      </dsp:txXfrm>
    </dsp:sp>
    <dsp:sp modelId="{9009F1BB-3B6A-46AD-9AF2-07755ABE8F2D}">
      <dsp:nvSpPr>
        <dsp:cNvPr id="0" name=""/>
        <dsp:cNvSpPr/>
      </dsp:nvSpPr>
      <dsp:spPr>
        <a:xfrm>
          <a:off x="4084731" y="3590511"/>
          <a:ext cx="956632" cy="956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Waterfall Chart</a:t>
          </a:r>
        </a:p>
      </dsp:txBody>
      <dsp:txXfrm>
        <a:off x="4224827" y="3730607"/>
        <a:ext cx="676440" cy="676440"/>
      </dsp:txXfrm>
    </dsp:sp>
    <dsp:sp modelId="{87FC0CAC-B34B-45B9-A150-A0CB9C3F0F28}">
      <dsp:nvSpPr>
        <dsp:cNvPr id="0" name=""/>
        <dsp:cNvSpPr/>
      </dsp:nvSpPr>
      <dsp:spPr>
        <a:xfrm>
          <a:off x="3679394" y="4838009"/>
          <a:ext cx="956632" cy="956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Line Chart</a:t>
          </a:r>
        </a:p>
      </dsp:txBody>
      <dsp:txXfrm>
        <a:off x="3819490" y="4978105"/>
        <a:ext cx="676440" cy="676440"/>
      </dsp:txXfrm>
    </dsp:sp>
    <dsp:sp modelId="{A00793B2-B787-412F-A8B5-3CA2A4B1C371}">
      <dsp:nvSpPr>
        <dsp:cNvPr id="0" name=""/>
        <dsp:cNvSpPr/>
      </dsp:nvSpPr>
      <dsp:spPr>
        <a:xfrm>
          <a:off x="2908399" y="5899194"/>
          <a:ext cx="956632" cy="9566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Gauge</a:t>
          </a:r>
        </a:p>
      </dsp:txBody>
      <dsp:txXfrm>
        <a:off x="3048495" y="6039290"/>
        <a:ext cx="676440" cy="67644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513A-4DCA-4D6D-94BF-12F17FB620C4}">
      <dsp:nvSpPr>
        <dsp:cNvPr id="0" name=""/>
        <dsp:cNvSpPr/>
      </dsp:nvSpPr>
      <dsp:spPr>
        <a:xfrm rot="5400000">
          <a:off x="3042082" y="1750597"/>
          <a:ext cx="1548252" cy="17626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86D71-B5E9-44F2-8660-2DEF4DF6E042}">
      <dsp:nvSpPr>
        <dsp:cNvPr id="0" name=""/>
        <dsp:cNvSpPr/>
      </dsp:nvSpPr>
      <dsp:spPr>
        <a:xfrm>
          <a:off x="2631889" y="34328"/>
          <a:ext cx="2606345" cy="182435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Each chart can be formatted based on the options available.</a:t>
          </a:r>
          <a:endParaRPr lang="en-IN" sz="2100" kern="1200" dirty="0"/>
        </a:p>
      </dsp:txBody>
      <dsp:txXfrm>
        <a:off x="2720963" y="123402"/>
        <a:ext cx="2428197" cy="1646209"/>
      </dsp:txXfrm>
    </dsp:sp>
    <dsp:sp modelId="{0F8610AE-EBF7-43CE-910B-C2AD766C1C7B}">
      <dsp:nvSpPr>
        <dsp:cNvPr id="0" name=""/>
        <dsp:cNvSpPr/>
      </dsp:nvSpPr>
      <dsp:spPr>
        <a:xfrm>
          <a:off x="5238235" y="208322"/>
          <a:ext cx="1895607" cy="1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7711C-2DF1-44B8-8185-3BB5C86BB432}">
      <dsp:nvSpPr>
        <dsp:cNvPr id="0" name=""/>
        <dsp:cNvSpPr/>
      </dsp:nvSpPr>
      <dsp:spPr>
        <a:xfrm rot="5400000">
          <a:off x="5203020" y="3799952"/>
          <a:ext cx="1548252" cy="17626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49F80-715F-48C3-9551-BD80CD8796DE}">
      <dsp:nvSpPr>
        <dsp:cNvPr id="0" name=""/>
        <dsp:cNvSpPr/>
      </dsp:nvSpPr>
      <dsp:spPr>
        <a:xfrm>
          <a:off x="4792827" y="2083683"/>
          <a:ext cx="2606345" cy="1824357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Formatting of charts includes changing color, background, etc. and adding title, border, and more.</a:t>
          </a:r>
          <a:endParaRPr lang="en-IN" sz="2100" kern="1200" dirty="0"/>
        </a:p>
      </dsp:txBody>
      <dsp:txXfrm>
        <a:off x="4881901" y="2172757"/>
        <a:ext cx="2428197" cy="1646209"/>
      </dsp:txXfrm>
    </dsp:sp>
    <dsp:sp modelId="{0025939C-F67A-4BD4-8CD2-100733633E63}">
      <dsp:nvSpPr>
        <dsp:cNvPr id="0" name=""/>
        <dsp:cNvSpPr/>
      </dsp:nvSpPr>
      <dsp:spPr>
        <a:xfrm>
          <a:off x="7399172" y="2257677"/>
          <a:ext cx="1895607" cy="1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233DC-5B69-489C-85AD-9F97B772CD34}">
      <dsp:nvSpPr>
        <dsp:cNvPr id="0" name=""/>
        <dsp:cNvSpPr/>
      </dsp:nvSpPr>
      <dsp:spPr>
        <a:xfrm>
          <a:off x="6953764" y="4133039"/>
          <a:ext cx="2606345" cy="1824357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We can also sort the data inside a chart based on our requirements.</a:t>
          </a:r>
          <a:endParaRPr lang="en-IN" sz="2100" kern="1200" dirty="0"/>
        </a:p>
      </dsp:txBody>
      <dsp:txXfrm>
        <a:off x="7042838" y="4222113"/>
        <a:ext cx="2428197" cy="16462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88A7E-6343-4A64-988A-32E5213C424A}">
      <dsp:nvSpPr>
        <dsp:cNvPr id="0" name=""/>
        <dsp:cNvSpPr/>
      </dsp:nvSpPr>
      <dsp:spPr>
        <a:xfrm>
          <a:off x="0" y="0"/>
          <a:ext cx="415490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27D2E-DF50-4297-8E7F-9EE4B08AAA28}">
      <dsp:nvSpPr>
        <dsp:cNvPr id="0" name=""/>
        <dsp:cNvSpPr/>
      </dsp:nvSpPr>
      <dsp:spPr>
        <a:xfrm>
          <a:off x="0" y="0"/>
          <a:ext cx="4154905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Easy to Understand</a:t>
          </a:r>
        </a:p>
      </dsp:txBody>
      <dsp:txXfrm>
        <a:off x="0" y="0"/>
        <a:ext cx="4154905" cy="1015662"/>
      </dsp:txXfrm>
    </dsp:sp>
    <dsp:sp modelId="{60F75250-F501-4C66-B124-6D8D8CA53E29}">
      <dsp:nvSpPr>
        <dsp:cNvPr id="0" name=""/>
        <dsp:cNvSpPr/>
      </dsp:nvSpPr>
      <dsp:spPr>
        <a:xfrm>
          <a:off x="0" y="1015662"/>
          <a:ext cx="415490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13623-F8DE-4EDB-B993-819FD7076331}">
      <dsp:nvSpPr>
        <dsp:cNvPr id="0" name=""/>
        <dsp:cNvSpPr/>
      </dsp:nvSpPr>
      <dsp:spPr>
        <a:xfrm>
          <a:off x="0" y="1015662"/>
          <a:ext cx="4154905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Every day, there is an inflation in data, and it is not easy to understand such a large quantity of data. Data visualization makes this process </a:t>
          </a:r>
          <a:r>
            <a:rPr lang="en-IN" sz="1600" kern="1200" dirty="0"/>
            <a:t>simple and easy</a:t>
          </a:r>
        </a:p>
      </dsp:txBody>
      <dsp:txXfrm>
        <a:off x="0" y="1015662"/>
        <a:ext cx="4154905" cy="101566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513A-4DCA-4D6D-94BF-12F17FB620C4}">
      <dsp:nvSpPr>
        <dsp:cNvPr id="0" name=""/>
        <dsp:cNvSpPr/>
      </dsp:nvSpPr>
      <dsp:spPr>
        <a:xfrm rot="5400000">
          <a:off x="3042082" y="1750597"/>
          <a:ext cx="1548252" cy="17626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86D71-B5E9-44F2-8660-2DEF4DF6E042}">
      <dsp:nvSpPr>
        <dsp:cNvPr id="0" name=""/>
        <dsp:cNvSpPr/>
      </dsp:nvSpPr>
      <dsp:spPr>
        <a:xfrm>
          <a:off x="2631889" y="34328"/>
          <a:ext cx="2606345" cy="1824357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01. </a:t>
          </a:r>
          <a:r>
            <a:rPr lang="en-GB" sz="1800" kern="1200" dirty="0"/>
            <a:t>Power Bl filters sort information and data based on a specified criteria.</a:t>
          </a:r>
          <a:endParaRPr lang="en-IN" sz="1800" kern="1200" dirty="0"/>
        </a:p>
      </dsp:txBody>
      <dsp:txXfrm>
        <a:off x="2720963" y="123402"/>
        <a:ext cx="2428197" cy="1646209"/>
      </dsp:txXfrm>
    </dsp:sp>
    <dsp:sp modelId="{0F8610AE-EBF7-43CE-910B-C2AD766C1C7B}">
      <dsp:nvSpPr>
        <dsp:cNvPr id="0" name=""/>
        <dsp:cNvSpPr/>
      </dsp:nvSpPr>
      <dsp:spPr>
        <a:xfrm>
          <a:off x="5238235" y="208322"/>
          <a:ext cx="1895607" cy="1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65CFA8-3E9C-4FA5-8281-B55E79712070}">
      <dsp:nvSpPr>
        <dsp:cNvPr id="0" name=""/>
        <dsp:cNvSpPr/>
      </dsp:nvSpPr>
      <dsp:spPr>
        <a:xfrm rot="5400000">
          <a:off x="5203020" y="3799952"/>
          <a:ext cx="1548252" cy="17626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88F8A-A31E-459C-BA2A-740139E4B44A}">
      <dsp:nvSpPr>
        <dsp:cNvPr id="0" name=""/>
        <dsp:cNvSpPr/>
      </dsp:nvSpPr>
      <dsp:spPr>
        <a:xfrm>
          <a:off x="4792827" y="2083683"/>
          <a:ext cx="2606345" cy="1824357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02. It is used to pick and choose specific fields or values within fields to see only the information relating to it.</a:t>
          </a:r>
          <a:endParaRPr lang="en-IN" sz="1800" kern="1200" dirty="0"/>
        </a:p>
      </dsp:txBody>
      <dsp:txXfrm>
        <a:off x="4881901" y="2172757"/>
        <a:ext cx="2428197" cy="1646209"/>
      </dsp:txXfrm>
    </dsp:sp>
    <dsp:sp modelId="{6728EA25-5955-4055-B426-874FAD288F92}">
      <dsp:nvSpPr>
        <dsp:cNvPr id="0" name=""/>
        <dsp:cNvSpPr/>
      </dsp:nvSpPr>
      <dsp:spPr>
        <a:xfrm>
          <a:off x="7399172" y="2257677"/>
          <a:ext cx="1895607" cy="1474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39460-20B3-4637-B383-08771FB70A99}">
      <dsp:nvSpPr>
        <dsp:cNvPr id="0" name=""/>
        <dsp:cNvSpPr/>
      </dsp:nvSpPr>
      <dsp:spPr>
        <a:xfrm>
          <a:off x="6953764" y="4133039"/>
          <a:ext cx="2606345" cy="1824357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03. W</a:t>
          </a:r>
          <a:r>
            <a:rPr lang="en-GB" sz="1800" kern="1200" dirty="0" err="1"/>
            <a:t>ith</a:t>
          </a:r>
          <a:r>
            <a:rPr lang="en-GB" sz="1800" kern="1200" dirty="0"/>
            <a:t> the help of filters, irrelevant data </a:t>
          </a:r>
          <a:r>
            <a:rPr lang="en-IN" sz="1800" kern="1200" dirty="0"/>
            <a:t>is filtered out.</a:t>
          </a:r>
        </a:p>
      </dsp:txBody>
      <dsp:txXfrm>
        <a:off x="7042838" y="4222113"/>
        <a:ext cx="2428197" cy="164620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B6A30-EC82-4741-A095-E0B06379C18A}">
      <dsp:nvSpPr>
        <dsp:cNvPr id="0" name=""/>
        <dsp:cNvSpPr/>
      </dsp:nvSpPr>
      <dsp:spPr>
        <a:xfrm>
          <a:off x="4452725" y="3264893"/>
          <a:ext cx="2371849" cy="1536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It is applied for a particular page. In a specific page of a report, you can apply various filter conditions.</a:t>
          </a:r>
        </a:p>
      </dsp:txBody>
      <dsp:txXfrm>
        <a:off x="5198030" y="3682748"/>
        <a:ext cx="1592794" cy="1084815"/>
      </dsp:txXfrm>
    </dsp:sp>
    <dsp:sp modelId="{62B9BA3F-79FD-4E3E-8921-822124BEFAC1}">
      <dsp:nvSpPr>
        <dsp:cNvPr id="0" name=""/>
        <dsp:cNvSpPr/>
      </dsp:nvSpPr>
      <dsp:spPr>
        <a:xfrm>
          <a:off x="582866" y="3264893"/>
          <a:ext cx="2371849" cy="1536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This filter is used to create a page focusing on the specific entities</a:t>
          </a:r>
        </a:p>
      </dsp:txBody>
      <dsp:txXfrm>
        <a:off x="616616" y="3682748"/>
        <a:ext cx="1592794" cy="1084815"/>
      </dsp:txXfrm>
    </dsp:sp>
    <dsp:sp modelId="{0B51FF02-B86A-4A7F-AA08-A21EA45730C6}">
      <dsp:nvSpPr>
        <dsp:cNvPr id="0" name=""/>
        <dsp:cNvSpPr/>
      </dsp:nvSpPr>
      <dsp:spPr>
        <a:xfrm>
          <a:off x="4452725" y="0"/>
          <a:ext cx="2371849" cy="1536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The report-level filters are used to apply a filter condition to the entire report.</a:t>
          </a:r>
        </a:p>
      </dsp:txBody>
      <dsp:txXfrm>
        <a:off x="5198030" y="33750"/>
        <a:ext cx="1592794" cy="1084815"/>
      </dsp:txXfrm>
    </dsp:sp>
    <dsp:sp modelId="{FF569FDC-25C7-4C77-B825-AB4E4C5BE88B}">
      <dsp:nvSpPr>
        <dsp:cNvPr id="0" name=""/>
        <dsp:cNvSpPr/>
      </dsp:nvSpPr>
      <dsp:spPr>
        <a:xfrm>
          <a:off x="582866" y="0"/>
          <a:ext cx="2371849" cy="1536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It is applied to an individual visualization, limiting the amount of data.</a:t>
          </a:r>
        </a:p>
      </dsp:txBody>
      <dsp:txXfrm>
        <a:off x="616616" y="33750"/>
        <a:ext cx="1592794" cy="1084815"/>
      </dsp:txXfrm>
    </dsp:sp>
    <dsp:sp modelId="{E1A16A7F-DCB0-4671-AD2E-61ECBD1AB1F3}">
      <dsp:nvSpPr>
        <dsp:cNvPr id="0" name=""/>
        <dsp:cNvSpPr/>
      </dsp:nvSpPr>
      <dsp:spPr>
        <a:xfrm>
          <a:off x="1576738" y="273674"/>
          <a:ext cx="2078968" cy="2078968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Visual level Filters</a:t>
          </a:r>
        </a:p>
      </dsp:txBody>
      <dsp:txXfrm>
        <a:off x="2185654" y="882590"/>
        <a:ext cx="1470052" cy="1470052"/>
      </dsp:txXfrm>
    </dsp:sp>
    <dsp:sp modelId="{15791A3F-98AF-4267-94C8-49704CD0760C}">
      <dsp:nvSpPr>
        <dsp:cNvPr id="0" name=""/>
        <dsp:cNvSpPr/>
      </dsp:nvSpPr>
      <dsp:spPr>
        <a:xfrm rot="5400000">
          <a:off x="3751734" y="273674"/>
          <a:ext cx="2078968" cy="2078968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Report- level filters</a:t>
          </a:r>
        </a:p>
      </dsp:txBody>
      <dsp:txXfrm rot="-5400000">
        <a:off x="3751734" y="882590"/>
        <a:ext cx="1470052" cy="1470052"/>
      </dsp:txXfrm>
    </dsp:sp>
    <dsp:sp modelId="{FA8B0A98-657D-482F-A325-023857A927A7}">
      <dsp:nvSpPr>
        <dsp:cNvPr id="0" name=""/>
        <dsp:cNvSpPr/>
      </dsp:nvSpPr>
      <dsp:spPr>
        <a:xfrm rot="10800000">
          <a:off x="3751734" y="2448670"/>
          <a:ext cx="2078968" cy="2078968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Page - level Filters</a:t>
          </a:r>
        </a:p>
      </dsp:txBody>
      <dsp:txXfrm rot="10800000">
        <a:off x="3751734" y="2448670"/>
        <a:ext cx="1470052" cy="1470052"/>
      </dsp:txXfrm>
    </dsp:sp>
    <dsp:sp modelId="{23701C56-977B-4A00-813A-78DE43492A03}">
      <dsp:nvSpPr>
        <dsp:cNvPr id="0" name=""/>
        <dsp:cNvSpPr/>
      </dsp:nvSpPr>
      <dsp:spPr>
        <a:xfrm rot="16200000">
          <a:off x="1576738" y="2448670"/>
          <a:ext cx="2078968" cy="2078968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Drillthrough Filters</a:t>
          </a:r>
        </a:p>
      </dsp:txBody>
      <dsp:txXfrm rot="5400000">
        <a:off x="2185654" y="2448670"/>
        <a:ext cx="1470052" cy="1470052"/>
      </dsp:txXfrm>
    </dsp:sp>
    <dsp:sp modelId="{F450EABD-DC8C-4A1D-BD63-21433BA86E00}">
      <dsp:nvSpPr>
        <dsp:cNvPr id="0" name=""/>
        <dsp:cNvSpPr/>
      </dsp:nvSpPr>
      <dsp:spPr>
        <a:xfrm>
          <a:off x="3344822" y="1968538"/>
          <a:ext cx="717796" cy="62417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2F048-8216-44DA-BF24-C1A3A7B37438}">
      <dsp:nvSpPr>
        <dsp:cNvPr id="0" name=""/>
        <dsp:cNvSpPr/>
      </dsp:nvSpPr>
      <dsp:spPr>
        <a:xfrm rot="10800000">
          <a:off x="3344822" y="2208604"/>
          <a:ext cx="717796" cy="624170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EFD4D-9CEB-4210-9C2F-342D0C6B36B3}">
      <dsp:nvSpPr>
        <dsp:cNvPr id="0" name=""/>
        <dsp:cNvSpPr/>
      </dsp:nvSpPr>
      <dsp:spPr>
        <a:xfrm>
          <a:off x="8729202" y="861477"/>
          <a:ext cx="2282337" cy="22824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FCC59-E3DA-480E-A2D7-5DD66D0E2080}">
      <dsp:nvSpPr>
        <dsp:cNvPr id="0" name=""/>
        <dsp:cNvSpPr/>
      </dsp:nvSpPr>
      <dsp:spPr>
        <a:xfrm>
          <a:off x="8805541" y="937572"/>
          <a:ext cx="2130638" cy="21302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Makes easier to see the current filtered state.</a:t>
          </a:r>
          <a:endParaRPr lang="en-IN" sz="1700" kern="1200" dirty="0"/>
        </a:p>
      </dsp:txBody>
      <dsp:txXfrm>
        <a:off x="9109918" y="1241953"/>
        <a:ext cx="1521884" cy="1521502"/>
      </dsp:txXfrm>
    </dsp:sp>
    <dsp:sp modelId="{34A8DC35-3858-4077-BE53-4A436CBC92DF}">
      <dsp:nvSpPr>
        <dsp:cNvPr id="0" name=""/>
        <dsp:cNvSpPr/>
      </dsp:nvSpPr>
      <dsp:spPr>
        <a:xfrm rot="2700000">
          <a:off x="6360720" y="861316"/>
          <a:ext cx="2282375" cy="2282375"/>
        </a:xfrm>
        <a:prstGeom prst="teardrop">
          <a:avLst>
            <a:gd name="adj" fmla="val 10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5F4C0-9FA6-4684-9C0C-F27077F39134}">
      <dsp:nvSpPr>
        <dsp:cNvPr id="0" name=""/>
        <dsp:cNvSpPr/>
      </dsp:nvSpPr>
      <dsp:spPr>
        <a:xfrm>
          <a:off x="6446864" y="937572"/>
          <a:ext cx="2130638" cy="21302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Display important filters on report canvas for convenient access.</a:t>
          </a:r>
          <a:endParaRPr lang="en-IN" sz="1700" kern="1200" dirty="0"/>
        </a:p>
      </dsp:txBody>
      <dsp:txXfrm>
        <a:off x="6751241" y="1241953"/>
        <a:ext cx="1521884" cy="1521502"/>
      </dsp:txXfrm>
    </dsp:sp>
    <dsp:sp modelId="{00FF9B23-3021-4259-A867-CDAC882C72AD}">
      <dsp:nvSpPr>
        <dsp:cNvPr id="0" name=""/>
        <dsp:cNvSpPr/>
      </dsp:nvSpPr>
      <dsp:spPr>
        <a:xfrm rot="2700000">
          <a:off x="4011830" y="861316"/>
          <a:ext cx="2282375" cy="2282375"/>
        </a:xfrm>
        <a:prstGeom prst="teardrop">
          <a:avLst>
            <a:gd name="adj" fmla="val 10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D72E9-45DB-4625-B71A-DEE57DA4D486}">
      <dsp:nvSpPr>
        <dsp:cNvPr id="0" name=""/>
        <dsp:cNvSpPr/>
      </dsp:nvSpPr>
      <dsp:spPr>
        <a:xfrm>
          <a:off x="4088188" y="937572"/>
          <a:ext cx="2130638" cy="21302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Create focused reports by adding slicers adjacent to </a:t>
          </a:r>
          <a:r>
            <a:rPr lang="en-IN" sz="1700" kern="1200" dirty="0"/>
            <a:t>essential visuals</a:t>
          </a:r>
        </a:p>
      </dsp:txBody>
      <dsp:txXfrm>
        <a:off x="4392565" y="1241953"/>
        <a:ext cx="1521884" cy="1521502"/>
      </dsp:txXfrm>
    </dsp:sp>
    <dsp:sp modelId="{3C440A28-F39D-48E8-B7E3-78398E9F7FE3}">
      <dsp:nvSpPr>
        <dsp:cNvPr id="0" name=""/>
        <dsp:cNvSpPr/>
      </dsp:nvSpPr>
      <dsp:spPr>
        <a:xfrm rot="2700000">
          <a:off x="1653153" y="861316"/>
          <a:ext cx="2282375" cy="2282375"/>
        </a:xfrm>
        <a:prstGeom prst="teardrop">
          <a:avLst>
            <a:gd name="adj" fmla="val 10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07FC9-AD8E-4A24-BE03-72F636328A85}">
      <dsp:nvSpPr>
        <dsp:cNvPr id="0" name=""/>
        <dsp:cNvSpPr/>
      </dsp:nvSpPr>
      <dsp:spPr>
        <a:xfrm>
          <a:off x="1729511" y="937572"/>
          <a:ext cx="2130638" cy="213026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Filter by columns that are hidden and irrelevant in data tables</a:t>
          </a:r>
          <a:endParaRPr lang="en-IN" sz="1700" kern="1200" dirty="0"/>
        </a:p>
      </dsp:txBody>
      <dsp:txXfrm>
        <a:off x="2033888" y="1241953"/>
        <a:ext cx="1521884" cy="152150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DC41B-3965-433B-A796-82A19B8B570F}">
      <dsp:nvSpPr>
        <dsp:cNvPr id="0" name=""/>
        <dsp:cNvSpPr/>
      </dsp:nvSpPr>
      <dsp:spPr>
        <a:xfrm rot="19200000">
          <a:off x="659826" y="1374446"/>
          <a:ext cx="3321843" cy="2159198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63500" rIns="190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Map Chart</a:t>
          </a:r>
        </a:p>
      </dsp:txBody>
      <dsp:txXfrm>
        <a:off x="799105" y="1467519"/>
        <a:ext cx="3111037" cy="2053795"/>
      </dsp:txXfrm>
    </dsp:sp>
    <dsp:sp modelId="{3735CB6A-39EA-4CE9-9EC6-851324661053}">
      <dsp:nvSpPr>
        <dsp:cNvPr id="0" name=""/>
        <dsp:cNvSpPr/>
      </dsp:nvSpPr>
      <dsp:spPr>
        <a:xfrm>
          <a:off x="4435078" y="367"/>
          <a:ext cx="3321843" cy="2159198"/>
        </a:xfrm>
        <a:prstGeom prst="round2Same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63500" rIns="190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Filled Map Chart</a:t>
          </a:r>
        </a:p>
      </dsp:txBody>
      <dsp:txXfrm>
        <a:off x="4540481" y="105770"/>
        <a:ext cx="3111037" cy="2053795"/>
      </dsp:txXfrm>
    </dsp:sp>
    <dsp:sp modelId="{518DF8CD-1C62-44A1-B280-7586383B7624}">
      <dsp:nvSpPr>
        <dsp:cNvPr id="0" name=""/>
        <dsp:cNvSpPr/>
      </dsp:nvSpPr>
      <dsp:spPr>
        <a:xfrm rot="2400000">
          <a:off x="8210330" y="1374446"/>
          <a:ext cx="3321843" cy="2159198"/>
        </a:xfrm>
        <a:prstGeom prst="round2Same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63500" rIns="190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/>
            <a:t>Shape Map</a:t>
          </a:r>
        </a:p>
      </dsp:txBody>
      <dsp:txXfrm>
        <a:off x="8281857" y="1467519"/>
        <a:ext cx="3111037" cy="205379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CECCD-4D8E-41E2-8D09-3EC463B2DC30}">
      <dsp:nvSpPr>
        <dsp:cNvPr id="0" name=""/>
        <dsp:cNvSpPr/>
      </dsp:nvSpPr>
      <dsp:spPr>
        <a:xfrm>
          <a:off x="103261" y="2131"/>
          <a:ext cx="3290656" cy="1406692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</a:t>
          </a:r>
          <a:r>
            <a:rPr lang="en-IN" sz="5500" kern="1200" dirty="0"/>
            <a:t> Chart</a:t>
          </a:r>
        </a:p>
      </dsp:txBody>
      <dsp:txXfrm>
        <a:off x="103261" y="2131"/>
        <a:ext cx="3290656" cy="1406692"/>
      </dsp:txXfrm>
    </dsp:sp>
    <dsp:sp modelId="{3FFE71E5-D4FB-4C7F-84CA-0BC47DA2175E}">
      <dsp:nvSpPr>
        <dsp:cNvPr id="0" name=""/>
        <dsp:cNvSpPr/>
      </dsp:nvSpPr>
      <dsp:spPr>
        <a:xfrm>
          <a:off x="488589" y="1479157"/>
          <a:ext cx="2520000" cy="1406692"/>
        </a:xfrm>
        <a:prstGeom prst="rect">
          <a:avLst/>
        </a:prstGeom>
        <a:solidFill>
          <a:srgbClr val="ED7D31"/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Filled Map </a:t>
          </a:r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sp:txBody>
      <dsp:txXfrm>
        <a:off x="488589" y="1479157"/>
        <a:ext cx="2520000" cy="1406692"/>
      </dsp:txXfrm>
    </dsp:sp>
    <dsp:sp modelId="{F64EF4A9-7DE2-4FDD-A022-5580B879B724}">
      <dsp:nvSpPr>
        <dsp:cNvPr id="0" name=""/>
        <dsp:cNvSpPr/>
      </dsp:nvSpPr>
      <dsp:spPr>
        <a:xfrm>
          <a:off x="0" y="2956184"/>
          <a:ext cx="3497179" cy="14066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Shape Map</a:t>
          </a:r>
        </a:p>
      </dsp:txBody>
      <dsp:txXfrm>
        <a:off x="0" y="2956184"/>
        <a:ext cx="3497179" cy="140669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CECCD-4D8E-41E2-8D09-3EC463B2DC30}">
      <dsp:nvSpPr>
        <dsp:cNvPr id="0" name=""/>
        <dsp:cNvSpPr/>
      </dsp:nvSpPr>
      <dsp:spPr>
        <a:xfrm>
          <a:off x="258152" y="4260"/>
          <a:ext cx="2980873" cy="1405318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</a:t>
          </a:r>
          <a:r>
            <a:rPr lang="en-IN" sz="5500" kern="1200" dirty="0"/>
            <a:t> </a:t>
          </a:r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sp:txBody>
      <dsp:txXfrm>
        <a:off x="258152" y="4260"/>
        <a:ext cx="2980873" cy="1405318"/>
      </dsp:txXfrm>
    </dsp:sp>
    <dsp:sp modelId="{3FFE71E5-D4FB-4C7F-84CA-0BC47DA2175E}">
      <dsp:nvSpPr>
        <dsp:cNvPr id="0" name=""/>
        <dsp:cNvSpPr/>
      </dsp:nvSpPr>
      <dsp:spPr>
        <a:xfrm>
          <a:off x="0" y="1479844"/>
          <a:ext cx="3497179" cy="1405318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Filled</a:t>
          </a:r>
          <a:r>
            <a:rPr lang="en-IN" sz="4200" kern="1200" dirty="0"/>
            <a:t> Map </a:t>
          </a:r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sp:txBody>
      <dsp:txXfrm>
        <a:off x="0" y="1479844"/>
        <a:ext cx="3497179" cy="1405318"/>
      </dsp:txXfrm>
    </dsp:sp>
    <dsp:sp modelId="{F64EF4A9-7DE2-4FDD-A022-5580B879B724}">
      <dsp:nvSpPr>
        <dsp:cNvPr id="0" name=""/>
        <dsp:cNvSpPr/>
      </dsp:nvSpPr>
      <dsp:spPr>
        <a:xfrm>
          <a:off x="0" y="2955429"/>
          <a:ext cx="3497179" cy="1405318"/>
        </a:xfrm>
        <a:prstGeom prst="rect">
          <a:avLst/>
        </a:prstGeom>
        <a:solidFill>
          <a:srgbClr val="ED7D31"/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600" kern="1200" dirty="0"/>
            <a:t>Shape Map</a:t>
          </a:r>
        </a:p>
      </dsp:txBody>
      <dsp:txXfrm>
        <a:off x="0" y="2955429"/>
        <a:ext cx="3497179" cy="140531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CECCD-4D8E-41E2-8D09-3EC463B2DC30}">
      <dsp:nvSpPr>
        <dsp:cNvPr id="0" name=""/>
        <dsp:cNvSpPr/>
      </dsp:nvSpPr>
      <dsp:spPr>
        <a:xfrm>
          <a:off x="103261" y="2131"/>
          <a:ext cx="3290656" cy="1406692"/>
        </a:xfrm>
        <a:prstGeom prst="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Map</a:t>
          </a:r>
          <a:r>
            <a:rPr lang="en-IN" sz="5500" kern="1200" dirty="0"/>
            <a:t> Chart</a:t>
          </a:r>
        </a:p>
      </dsp:txBody>
      <dsp:txXfrm>
        <a:off x="103261" y="2131"/>
        <a:ext cx="3290656" cy="1406692"/>
      </dsp:txXfrm>
    </dsp:sp>
    <dsp:sp modelId="{3FFE71E5-D4FB-4C7F-84CA-0BC47DA2175E}">
      <dsp:nvSpPr>
        <dsp:cNvPr id="0" name=""/>
        <dsp:cNvSpPr/>
      </dsp:nvSpPr>
      <dsp:spPr>
        <a:xfrm>
          <a:off x="488589" y="1479157"/>
          <a:ext cx="2520000" cy="1406692"/>
        </a:xfrm>
        <a:prstGeom prst="rect">
          <a:avLst/>
        </a:prstGeom>
        <a:solidFill>
          <a:srgbClr val="ED7D31"/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Filled Map </a:t>
          </a:r>
          <a:r>
            <a:rPr lang="en-IN" sz="4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Chart</a:t>
          </a:r>
        </a:p>
      </dsp:txBody>
      <dsp:txXfrm>
        <a:off x="488589" y="1479157"/>
        <a:ext cx="2520000" cy="1406692"/>
      </dsp:txXfrm>
    </dsp:sp>
    <dsp:sp modelId="{F64EF4A9-7DE2-4FDD-A022-5580B879B724}">
      <dsp:nvSpPr>
        <dsp:cNvPr id="0" name=""/>
        <dsp:cNvSpPr/>
      </dsp:nvSpPr>
      <dsp:spPr>
        <a:xfrm>
          <a:off x="0" y="2956184"/>
          <a:ext cx="3497179" cy="14066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139700" rIns="139700" bIns="13970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500" kern="1200" dirty="0"/>
            <a:t>Shape Map</a:t>
          </a:r>
        </a:p>
      </dsp:txBody>
      <dsp:txXfrm>
        <a:off x="0" y="2956184"/>
        <a:ext cx="3497179" cy="14066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AC0BF-177F-4FBC-BC7C-2400702A969B}">
      <dsp:nvSpPr>
        <dsp:cNvPr id="0" name=""/>
        <dsp:cNvSpPr/>
      </dsp:nvSpPr>
      <dsp:spPr>
        <a:xfrm>
          <a:off x="2164392" y="1218090"/>
          <a:ext cx="3034541" cy="303454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Differences</a:t>
          </a:r>
          <a:endParaRPr lang="en-IN" sz="3500" kern="1200" dirty="0"/>
        </a:p>
      </dsp:txBody>
      <dsp:txXfrm>
        <a:off x="2608790" y="1662488"/>
        <a:ext cx="2145745" cy="2145745"/>
      </dsp:txXfrm>
    </dsp:sp>
    <dsp:sp modelId="{1D5E68C4-6D0B-4DEF-A0DE-DC3D861A004F}">
      <dsp:nvSpPr>
        <dsp:cNvPr id="0" name=""/>
        <dsp:cNvSpPr/>
      </dsp:nvSpPr>
      <dsp:spPr>
        <a:xfrm>
          <a:off x="2923027" y="541"/>
          <a:ext cx="1517270" cy="15172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 </a:t>
          </a:r>
          <a:r>
            <a:rPr lang="en-GB" sz="1300" kern="1200" dirty="0"/>
            <a:t>histogram contains no space between the bars</a:t>
          </a:r>
          <a:endParaRPr lang="en-IN" sz="1300" kern="1200" dirty="0"/>
        </a:p>
      </dsp:txBody>
      <dsp:txXfrm>
        <a:off x="3145226" y="222740"/>
        <a:ext cx="1072872" cy="1072872"/>
      </dsp:txXfrm>
    </dsp:sp>
    <dsp:sp modelId="{224C7685-25A1-4F92-B30A-514CEE779E5B}">
      <dsp:nvSpPr>
        <dsp:cNvPr id="0" name=""/>
        <dsp:cNvSpPr/>
      </dsp:nvSpPr>
      <dsp:spPr>
        <a:xfrm>
          <a:off x="2923027" y="3952909"/>
          <a:ext cx="1517270" cy="15172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Each bar in a histogram is proportionally representative in size</a:t>
          </a:r>
          <a:endParaRPr lang="en-IN" sz="1300" kern="1200" dirty="0"/>
        </a:p>
      </dsp:txBody>
      <dsp:txXfrm>
        <a:off x="3145226" y="4175108"/>
        <a:ext cx="1072872" cy="107287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C4DF6-83A4-47E3-90DE-72880F32F6A3}">
      <dsp:nvSpPr>
        <dsp:cNvPr id="0" name=""/>
        <dsp:cNvSpPr/>
      </dsp:nvSpPr>
      <dsp:spPr>
        <a:xfrm rot="5400000">
          <a:off x="2685307" y="1218293"/>
          <a:ext cx="1905653" cy="229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34AD1-DB45-4AEE-8D4B-4DA0ADABDBBF}">
      <dsp:nvSpPr>
        <dsp:cNvPr id="0" name=""/>
        <dsp:cNvSpPr/>
      </dsp:nvSpPr>
      <dsp:spPr>
        <a:xfrm>
          <a:off x="3124185" y="2843"/>
          <a:ext cx="2550914" cy="15305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Power Bl Desktop&gt; Get data.</a:t>
          </a:r>
        </a:p>
      </dsp:txBody>
      <dsp:txXfrm>
        <a:off x="3169013" y="47671"/>
        <a:ext cx="2461258" cy="1440892"/>
      </dsp:txXfrm>
    </dsp:sp>
    <dsp:sp modelId="{82C809EA-162B-454C-90A3-3AAADB4ADE1A}">
      <dsp:nvSpPr>
        <dsp:cNvPr id="0" name=""/>
        <dsp:cNvSpPr/>
      </dsp:nvSpPr>
      <dsp:spPr>
        <a:xfrm rot="5400000">
          <a:off x="2685307" y="3131479"/>
          <a:ext cx="1905653" cy="229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474F4-6E93-4559-B78C-060C8ED9A993}">
      <dsp:nvSpPr>
        <dsp:cNvPr id="0" name=""/>
        <dsp:cNvSpPr/>
      </dsp:nvSpPr>
      <dsp:spPr>
        <a:xfrm>
          <a:off x="3124185" y="1916028"/>
          <a:ext cx="2550914" cy="15305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In the Visualization pane, click on the Ellipsis.</a:t>
          </a:r>
        </a:p>
      </dsp:txBody>
      <dsp:txXfrm>
        <a:off x="3169013" y="1960856"/>
        <a:ext cx="2461258" cy="1440892"/>
      </dsp:txXfrm>
    </dsp:sp>
    <dsp:sp modelId="{49535EBA-4C0A-492C-A57C-E41C68DC3A1E}">
      <dsp:nvSpPr>
        <dsp:cNvPr id="0" name=""/>
        <dsp:cNvSpPr/>
      </dsp:nvSpPr>
      <dsp:spPr>
        <a:xfrm>
          <a:off x="3641900" y="4088071"/>
          <a:ext cx="3385183" cy="229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87A20-22AC-4DE3-884B-89DD95844CC4}">
      <dsp:nvSpPr>
        <dsp:cNvPr id="0" name=""/>
        <dsp:cNvSpPr/>
      </dsp:nvSpPr>
      <dsp:spPr>
        <a:xfrm>
          <a:off x="3124185" y="3829214"/>
          <a:ext cx="2550914" cy="15305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Click on Import from Marketplace.</a:t>
          </a:r>
        </a:p>
      </dsp:txBody>
      <dsp:txXfrm>
        <a:off x="3169013" y="3874042"/>
        <a:ext cx="2461258" cy="1440892"/>
      </dsp:txXfrm>
    </dsp:sp>
    <dsp:sp modelId="{423EE6BE-7DA0-4D29-B74F-38EB2890E5F0}">
      <dsp:nvSpPr>
        <dsp:cNvPr id="0" name=""/>
        <dsp:cNvSpPr/>
      </dsp:nvSpPr>
      <dsp:spPr>
        <a:xfrm rot="16200000">
          <a:off x="6078023" y="3131479"/>
          <a:ext cx="1905653" cy="229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EF16D-CB96-49D3-92B4-299594FBD16F}">
      <dsp:nvSpPr>
        <dsp:cNvPr id="0" name=""/>
        <dsp:cNvSpPr/>
      </dsp:nvSpPr>
      <dsp:spPr>
        <a:xfrm>
          <a:off x="6516900" y="3829214"/>
          <a:ext cx="2550914" cy="15305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Select the certified histogram visual.</a:t>
          </a:r>
        </a:p>
      </dsp:txBody>
      <dsp:txXfrm>
        <a:off x="6561728" y="3874042"/>
        <a:ext cx="2461258" cy="1440892"/>
      </dsp:txXfrm>
    </dsp:sp>
    <dsp:sp modelId="{641AFC8D-451E-40D6-BDD7-1C27D06CBF26}">
      <dsp:nvSpPr>
        <dsp:cNvPr id="0" name=""/>
        <dsp:cNvSpPr/>
      </dsp:nvSpPr>
      <dsp:spPr>
        <a:xfrm>
          <a:off x="6516900" y="1916028"/>
          <a:ext cx="2550914" cy="15305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Click on the histogram chart &gt; select Add.</a:t>
          </a:r>
        </a:p>
      </dsp:txBody>
      <dsp:txXfrm>
        <a:off x="6561728" y="1960856"/>
        <a:ext cx="2461258" cy="14408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6B5F7-369E-4A9E-8FD4-8F62F2E16A5B}">
      <dsp:nvSpPr>
        <dsp:cNvPr id="0" name=""/>
        <dsp:cNvSpPr/>
      </dsp:nvSpPr>
      <dsp:spPr>
        <a:xfrm>
          <a:off x="4642078" y="4330469"/>
          <a:ext cx="158336" cy="1583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563FB-AF3D-4E19-ADFC-EAD47037D90F}">
      <dsp:nvSpPr>
        <dsp:cNvPr id="0" name=""/>
        <dsp:cNvSpPr/>
      </dsp:nvSpPr>
      <dsp:spPr>
        <a:xfrm>
          <a:off x="4343614" y="4474147"/>
          <a:ext cx="158336" cy="1583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D7C04-A7E8-4720-9126-F1331A30E55D}">
      <dsp:nvSpPr>
        <dsp:cNvPr id="0" name=""/>
        <dsp:cNvSpPr/>
      </dsp:nvSpPr>
      <dsp:spPr>
        <a:xfrm>
          <a:off x="4030900" y="4587635"/>
          <a:ext cx="158336" cy="1583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89F82-0D4B-4BF8-B3F5-65033A2B4D86}">
      <dsp:nvSpPr>
        <dsp:cNvPr id="0" name=""/>
        <dsp:cNvSpPr/>
      </dsp:nvSpPr>
      <dsp:spPr>
        <a:xfrm>
          <a:off x="6075020" y="2667274"/>
          <a:ext cx="158336" cy="1583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89147-AB6F-452F-A643-1BD62A4F29BB}">
      <dsp:nvSpPr>
        <dsp:cNvPr id="0" name=""/>
        <dsp:cNvSpPr/>
      </dsp:nvSpPr>
      <dsp:spPr>
        <a:xfrm>
          <a:off x="5954684" y="2959661"/>
          <a:ext cx="158336" cy="1583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2E1BA-A11C-4E6C-AC61-424BA1737261}">
      <dsp:nvSpPr>
        <dsp:cNvPr id="0" name=""/>
        <dsp:cNvSpPr/>
      </dsp:nvSpPr>
      <dsp:spPr>
        <a:xfrm>
          <a:off x="5869183" y="466266"/>
          <a:ext cx="158336" cy="1583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782C3-EC13-4413-8968-D9BC64FCC086}">
      <dsp:nvSpPr>
        <dsp:cNvPr id="0" name=""/>
        <dsp:cNvSpPr/>
      </dsp:nvSpPr>
      <dsp:spPr>
        <a:xfrm>
          <a:off x="6089270" y="326502"/>
          <a:ext cx="158336" cy="1583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FB146-3E75-4103-8868-AA8B7B7BAD60}">
      <dsp:nvSpPr>
        <dsp:cNvPr id="0" name=""/>
        <dsp:cNvSpPr/>
      </dsp:nvSpPr>
      <dsp:spPr>
        <a:xfrm>
          <a:off x="6309357" y="186738"/>
          <a:ext cx="158336" cy="1583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0F1CC-5EDF-4F7F-8D8B-40E1F46B17C7}">
      <dsp:nvSpPr>
        <dsp:cNvPr id="0" name=""/>
        <dsp:cNvSpPr/>
      </dsp:nvSpPr>
      <dsp:spPr>
        <a:xfrm>
          <a:off x="6529445" y="326502"/>
          <a:ext cx="158336" cy="1583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A2934-883D-4BC6-9C56-6609A0E3680E}">
      <dsp:nvSpPr>
        <dsp:cNvPr id="0" name=""/>
        <dsp:cNvSpPr/>
      </dsp:nvSpPr>
      <dsp:spPr>
        <a:xfrm>
          <a:off x="6749532" y="466266"/>
          <a:ext cx="158336" cy="1583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355B2-16C8-45A9-992A-778D3A33AD8C}">
      <dsp:nvSpPr>
        <dsp:cNvPr id="0" name=""/>
        <dsp:cNvSpPr/>
      </dsp:nvSpPr>
      <dsp:spPr>
        <a:xfrm>
          <a:off x="6309357" y="481361"/>
          <a:ext cx="158336" cy="1583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9AFC9-A551-43CF-86D5-B4C332320D1B}">
      <dsp:nvSpPr>
        <dsp:cNvPr id="0" name=""/>
        <dsp:cNvSpPr/>
      </dsp:nvSpPr>
      <dsp:spPr>
        <a:xfrm>
          <a:off x="6309357" y="776543"/>
          <a:ext cx="158336" cy="1583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9BDEC-F73F-4B44-AC90-DE7554382896}">
      <dsp:nvSpPr>
        <dsp:cNvPr id="0" name=""/>
        <dsp:cNvSpPr/>
      </dsp:nvSpPr>
      <dsp:spPr>
        <a:xfrm>
          <a:off x="3259011" y="4924529"/>
          <a:ext cx="3415310" cy="9157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907" tIns="49530" rIns="49530" bIns="49530" numCol="1" spcCol="1270" anchor="ctr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1. The current configured </a:t>
          </a:r>
          <a:r>
            <a:rPr lang="en-GB" sz="1300" kern="1200" dirty="0"/>
            <a:t>view of a report is </a:t>
          </a:r>
          <a:r>
            <a:rPr lang="en-IN" sz="1300" kern="1200" dirty="0"/>
            <a:t>captured by Bookmarks, including </a:t>
          </a:r>
          <a:r>
            <a:rPr lang="en-GB" sz="1300" kern="1200" dirty="0"/>
            <a:t>the state of the visual, </a:t>
          </a:r>
          <a:r>
            <a:rPr lang="en-IN" sz="1300" kern="1200" dirty="0"/>
            <a:t>filters, etc…</a:t>
          </a:r>
        </a:p>
      </dsp:txBody>
      <dsp:txXfrm>
        <a:off x="3303713" y="4969231"/>
        <a:ext cx="3325906" cy="826331"/>
      </dsp:txXfrm>
    </dsp:sp>
    <dsp:sp modelId="{58819763-1CD9-4F6F-96DC-C5DC411B87DC}">
      <dsp:nvSpPr>
        <dsp:cNvPr id="0" name=""/>
        <dsp:cNvSpPr/>
      </dsp:nvSpPr>
      <dsp:spPr>
        <a:xfrm>
          <a:off x="2312161" y="4026683"/>
          <a:ext cx="1583361" cy="1583249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CBD91-FFBE-421B-B8A9-0F1C6C297F7B}">
      <dsp:nvSpPr>
        <dsp:cNvPr id="0" name=""/>
        <dsp:cNvSpPr/>
      </dsp:nvSpPr>
      <dsp:spPr>
        <a:xfrm>
          <a:off x="5455926" y="3735414"/>
          <a:ext cx="3415310" cy="9157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907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2. There are two types Bookmarks: One used </a:t>
          </a:r>
          <a:r>
            <a:rPr lang="en-GB" sz="1300" kern="1200" dirty="0"/>
            <a:t>by the user and the </a:t>
          </a:r>
          <a:r>
            <a:rPr lang="en-IN" sz="1300" kern="1200" dirty="0"/>
            <a:t>other by the report designer itself.</a:t>
          </a:r>
        </a:p>
      </dsp:txBody>
      <dsp:txXfrm>
        <a:off x="5500628" y="3780116"/>
        <a:ext cx="3325906" cy="826331"/>
      </dsp:txXfrm>
    </dsp:sp>
    <dsp:sp modelId="{C3165C9A-4671-4F29-A2E7-6BF972FEDB59}">
      <dsp:nvSpPr>
        <dsp:cNvPr id="0" name=""/>
        <dsp:cNvSpPr/>
      </dsp:nvSpPr>
      <dsp:spPr>
        <a:xfrm>
          <a:off x="4509075" y="2837569"/>
          <a:ext cx="1583361" cy="1583249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A0E6E-8877-4AA0-B6D5-A23850A2512C}">
      <dsp:nvSpPr>
        <dsp:cNvPr id="0" name=""/>
        <dsp:cNvSpPr/>
      </dsp:nvSpPr>
      <dsp:spPr>
        <a:xfrm>
          <a:off x="6464527" y="1931896"/>
          <a:ext cx="3415310" cy="9157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2907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3. These Bookmarks help us create stories in Power Bl and share insights.</a:t>
          </a:r>
        </a:p>
      </dsp:txBody>
      <dsp:txXfrm>
        <a:off x="6509229" y="1976598"/>
        <a:ext cx="3325906" cy="826331"/>
      </dsp:txXfrm>
    </dsp:sp>
    <dsp:sp modelId="{D543A9E3-79F0-488B-A2C1-B73EA2570A06}">
      <dsp:nvSpPr>
        <dsp:cNvPr id="0" name=""/>
        <dsp:cNvSpPr/>
      </dsp:nvSpPr>
      <dsp:spPr>
        <a:xfrm>
          <a:off x="5517677" y="1034050"/>
          <a:ext cx="1583361" cy="1583249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4628B-E617-40E0-A42A-263B2C4770AD}">
      <dsp:nvSpPr>
        <dsp:cNvPr id="0" name=""/>
        <dsp:cNvSpPr/>
      </dsp:nvSpPr>
      <dsp:spPr>
        <a:xfrm>
          <a:off x="0" y="0"/>
          <a:ext cx="4186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EDC00-41A4-43A4-900D-466F07DAC19E}">
      <dsp:nvSpPr>
        <dsp:cNvPr id="0" name=""/>
        <dsp:cNvSpPr/>
      </dsp:nvSpPr>
      <dsp:spPr>
        <a:xfrm>
          <a:off x="0" y="0"/>
          <a:ext cx="4186989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Interactive Visuals</a:t>
          </a:r>
          <a:endParaRPr lang="en-IN" sz="1600" kern="1200" dirty="0"/>
        </a:p>
      </dsp:txBody>
      <dsp:txXfrm>
        <a:off x="0" y="0"/>
        <a:ext cx="4186989" cy="1015662"/>
      </dsp:txXfrm>
    </dsp:sp>
    <dsp:sp modelId="{93A396CF-D122-4CCF-9EB0-20101790E87C}">
      <dsp:nvSpPr>
        <dsp:cNvPr id="0" name=""/>
        <dsp:cNvSpPr/>
      </dsp:nvSpPr>
      <dsp:spPr>
        <a:xfrm>
          <a:off x="0" y="1015662"/>
          <a:ext cx="4186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F7818-E5CA-4DFD-A964-39243061AB36}">
      <dsp:nvSpPr>
        <dsp:cNvPr id="0" name=""/>
        <dsp:cNvSpPr/>
      </dsp:nvSpPr>
      <dsp:spPr>
        <a:xfrm>
          <a:off x="0" y="1015662"/>
          <a:ext cx="4186989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these visuals, we can interact with the data in a better way. For example, we can dig deeper into a visual to obtain the detailed information from it</a:t>
          </a:r>
          <a:endParaRPr lang="en-IN" sz="1600" kern="1200" dirty="0"/>
        </a:p>
      </dsp:txBody>
      <dsp:txXfrm>
        <a:off x="0" y="1015662"/>
        <a:ext cx="4186989" cy="10156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88A7E-6343-4A64-988A-32E5213C424A}">
      <dsp:nvSpPr>
        <dsp:cNvPr id="0" name=""/>
        <dsp:cNvSpPr/>
      </dsp:nvSpPr>
      <dsp:spPr>
        <a:xfrm>
          <a:off x="0" y="0"/>
          <a:ext cx="415490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27D2E-DF50-4297-8E7F-9EE4B08AAA28}">
      <dsp:nvSpPr>
        <dsp:cNvPr id="0" name=""/>
        <dsp:cNvSpPr/>
      </dsp:nvSpPr>
      <dsp:spPr>
        <a:xfrm>
          <a:off x="0" y="0"/>
          <a:ext cx="4154905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Easy to Share</a:t>
          </a:r>
        </a:p>
      </dsp:txBody>
      <dsp:txXfrm>
        <a:off x="0" y="0"/>
        <a:ext cx="4154905" cy="1015662"/>
      </dsp:txXfrm>
    </dsp:sp>
    <dsp:sp modelId="{04F06475-FE2A-4882-BE7F-90487EBC33EB}">
      <dsp:nvSpPr>
        <dsp:cNvPr id="0" name=""/>
        <dsp:cNvSpPr/>
      </dsp:nvSpPr>
      <dsp:spPr>
        <a:xfrm>
          <a:off x="0" y="1015662"/>
          <a:ext cx="415490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B6576-A42D-4BD0-AD25-73F2C5079400}">
      <dsp:nvSpPr>
        <dsp:cNvPr id="0" name=""/>
        <dsp:cNvSpPr/>
      </dsp:nvSpPr>
      <dsp:spPr>
        <a:xfrm>
          <a:off x="0" y="1015662"/>
          <a:ext cx="4154905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Data visualization makes even the sharing part easy- For example, we can share market trends or any other important information using visuals, and our team can also be responsive to it.</a:t>
          </a:r>
          <a:endParaRPr lang="en-IN" sz="1500" kern="1200" dirty="0"/>
        </a:p>
      </dsp:txBody>
      <dsp:txXfrm>
        <a:off x="0" y="1015662"/>
        <a:ext cx="4154905" cy="1015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4628B-E617-40E0-A42A-263B2C4770AD}">
      <dsp:nvSpPr>
        <dsp:cNvPr id="0" name=""/>
        <dsp:cNvSpPr/>
      </dsp:nvSpPr>
      <dsp:spPr>
        <a:xfrm>
          <a:off x="0" y="0"/>
          <a:ext cx="4186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EDC00-41A4-43A4-900D-466F07DAC19E}">
      <dsp:nvSpPr>
        <dsp:cNvPr id="0" name=""/>
        <dsp:cNvSpPr/>
      </dsp:nvSpPr>
      <dsp:spPr>
        <a:xfrm>
          <a:off x="0" y="0"/>
          <a:ext cx="4186989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Personalized and Updatable</a:t>
          </a:r>
        </a:p>
      </dsp:txBody>
      <dsp:txXfrm>
        <a:off x="0" y="0"/>
        <a:ext cx="4186989" cy="1015662"/>
      </dsp:txXfrm>
    </dsp:sp>
    <dsp:sp modelId="{47DEB2D5-C6FE-4AB2-BD0A-85E36B5078A6}">
      <dsp:nvSpPr>
        <dsp:cNvPr id="0" name=""/>
        <dsp:cNvSpPr/>
      </dsp:nvSpPr>
      <dsp:spPr>
        <a:xfrm>
          <a:off x="0" y="1015662"/>
          <a:ext cx="41869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85263-E160-4825-8BEB-7B3584EB8731}">
      <dsp:nvSpPr>
        <dsp:cNvPr id="0" name=""/>
        <dsp:cNvSpPr/>
      </dsp:nvSpPr>
      <dsp:spPr>
        <a:xfrm>
          <a:off x="0" y="1015662"/>
          <a:ext cx="4186989" cy="101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Visuals are developed based on the target audience, and they can be easily updated at any time when the data changes.</a:t>
          </a:r>
          <a:endParaRPr lang="en-IN" sz="1800" kern="1200" dirty="0"/>
        </a:p>
      </dsp:txBody>
      <dsp:txXfrm>
        <a:off x="0" y="1015662"/>
        <a:ext cx="4186989" cy="1015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9AF39-8088-4E3F-9490-D532AA3539E7}">
      <dsp:nvSpPr>
        <dsp:cNvPr id="0" name=""/>
        <dsp:cNvSpPr/>
      </dsp:nvSpPr>
      <dsp:spPr>
        <a:xfrm>
          <a:off x="0" y="403458"/>
          <a:ext cx="9063789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Know your audience</a:t>
          </a:r>
        </a:p>
      </dsp:txBody>
      <dsp:txXfrm>
        <a:off x="37467" y="440925"/>
        <a:ext cx="8988855" cy="692586"/>
      </dsp:txXfrm>
    </dsp:sp>
    <dsp:sp modelId="{6524A47E-5695-4FCB-AA2D-43B7D364A53F}">
      <dsp:nvSpPr>
        <dsp:cNvPr id="0" name=""/>
        <dsp:cNvSpPr/>
      </dsp:nvSpPr>
      <dsp:spPr>
        <a:xfrm>
          <a:off x="0" y="1263138"/>
          <a:ext cx="9063789" cy="767520"/>
        </a:xfrm>
        <a:prstGeom prst="roundRect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Set a goal</a:t>
          </a:r>
          <a:endParaRPr lang="en-IN" sz="3200" kern="1200" dirty="0"/>
        </a:p>
      </dsp:txBody>
      <dsp:txXfrm>
        <a:off x="37467" y="1300605"/>
        <a:ext cx="8988855" cy="692586"/>
      </dsp:txXfrm>
    </dsp:sp>
    <dsp:sp modelId="{10A9BB2F-AB22-4090-98E6-64D25991575F}">
      <dsp:nvSpPr>
        <dsp:cNvPr id="0" name=""/>
        <dsp:cNvSpPr/>
      </dsp:nvSpPr>
      <dsp:spPr>
        <a:xfrm>
          <a:off x="0" y="2122818"/>
          <a:ext cx="9063789" cy="767520"/>
        </a:xfrm>
        <a:prstGeom prst="round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Choose the correct visual</a:t>
          </a:r>
        </a:p>
      </dsp:txBody>
      <dsp:txXfrm>
        <a:off x="37467" y="2160285"/>
        <a:ext cx="8988855" cy="692586"/>
      </dsp:txXfrm>
    </dsp:sp>
    <dsp:sp modelId="{95F9799E-CF26-4491-9440-926151A236FD}">
      <dsp:nvSpPr>
        <dsp:cNvPr id="0" name=""/>
        <dsp:cNvSpPr/>
      </dsp:nvSpPr>
      <dsp:spPr>
        <a:xfrm>
          <a:off x="0" y="2982499"/>
          <a:ext cx="9063789" cy="767520"/>
        </a:xfrm>
        <a:prstGeom prst="roundRect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Limit the number of interactions between visuals use</a:t>
          </a:r>
        </a:p>
      </dsp:txBody>
      <dsp:txXfrm>
        <a:off x="37467" y="3019966"/>
        <a:ext cx="8988855" cy="692586"/>
      </dsp:txXfrm>
    </dsp:sp>
    <dsp:sp modelId="{D7F2935C-8EFB-468A-A857-40C6074A33F1}">
      <dsp:nvSpPr>
        <dsp:cNvPr id="0" name=""/>
        <dsp:cNvSpPr/>
      </dsp:nvSpPr>
      <dsp:spPr>
        <a:xfrm>
          <a:off x="0" y="3842179"/>
          <a:ext cx="9063789" cy="767520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certified custom visuals</a:t>
          </a:r>
        </a:p>
      </dsp:txBody>
      <dsp:txXfrm>
        <a:off x="37467" y="3879646"/>
        <a:ext cx="8988855" cy="6925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D880C-1D68-45C1-8513-360F55D1E491}">
      <dsp:nvSpPr>
        <dsp:cNvPr id="0" name=""/>
        <dsp:cNvSpPr/>
      </dsp:nvSpPr>
      <dsp:spPr>
        <a:xfrm>
          <a:off x="0" y="4778"/>
          <a:ext cx="12192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Power Bl provides a wide range of visuals for data analysis</a:t>
          </a:r>
          <a:endParaRPr lang="en-IN" sz="1500" kern="1200"/>
        </a:p>
      </dsp:txBody>
      <dsp:txXfrm>
        <a:off x="17563" y="22341"/>
        <a:ext cx="12156874" cy="3246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50037-7724-466D-8F49-7C5CE9E32502}">
      <dsp:nvSpPr>
        <dsp:cNvPr id="0" name=""/>
        <dsp:cNvSpPr/>
      </dsp:nvSpPr>
      <dsp:spPr>
        <a:xfrm>
          <a:off x="1214" y="0"/>
          <a:ext cx="2149078" cy="55265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Charts</a:t>
          </a:r>
        </a:p>
      </dsp:txBody>
      <dsp:txXfrm>
        <a:off x="64158" y="62944"/>
        <a:ext cx="2023190" cy="5400617"/>
      </dsp:txXfrm>
    </dsp:sp>
    <dsp:sp modelId="{FEAA1056-6EC2-42A2-A342-60D995309D82}">
      <dsp:nvSpPr>
        <dsp:cNvPr id="0" name=""/>
        <dsp:cNvSpPr/>
      </dsp:nvSpPr>
      <dsp:spPr>
        <a:xfrm>
          <a:off x="2511337" y="0"/>
          <a:ext cx="2149078" cy="55265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Tables</a:t>
          </a:r>
        </a:p>
      </dsp:txBody>
      <dsp:txXfrm>
        <a:off x="2574281" y="62944"/>
        <a:ext cx="2023190" cy="5400617"/>
      </dsp:txXfrm>
    </dsp:sp>
    <dsp:sp modelId="{69BE60A1-8573-46B8-A48E-E3BB9F879486}">
      <dsp:nvSpPr>
        <dsp:cNvPr id="0" name=""/>
        <dsp:cNvSpPr/>
      </dsp:nvSpPr>
      <dsp:spPr>
        <a:xfrm>
          <a:off x="5021460" y="0"/>
          <a:ext cx="2149078" cy="55265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Cards</a:t>
          </a:r>
        </a:p>
      </dsp:txBody>
      <dsp:txXfrm>
        <a:off x="5084404" y="62944"/>
        <a:ext cx="2023190" cy="5400617"/>
      </dsp:txXfrm>
    </dsp:sp>
    <dsp:sp modelId="{E8BE1347-058B-442E-81AB-2F8B91384CC5}">
      <dsp:nvSpPr>
        <dsp:cNvPr id="0" name=""/>
        <dsp:cNvSpPr/>
      </dsp:nvSpPr>
      <dsp:spPr>
        <a:xfrm>
          <a:off x="7531584" y="0"/>
          <a:ext cx="2149078" cy="55265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Maps</a:t>
          </a:r>
        </a:p>
      </dsp:txBody>
      <dsp:txXfrm>
        <a:off x="7594528" y="62944"/>
        <a:ext cx="2023190" cy="5400617"/>
      </dsp:txXfrm>
    </dsp:sp>
    <dsp:sp modelId="{8157E074-773A-483A-8007-162C06A4ABFC}">
      <dsp:nvSpPr>
        <dsp:cNvPr id="0" name=""/>
        <dsp:cNvSpPr/>
      </dsp:nvSpPr>
      <dsp:spPr>
        <a:xfrm>
          <a:off x="10041707" y="0"/>
          <a:ext cx="2149078" cy="55265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Tree Maps</a:t>
          </a:r>
        </a:p>
      </dsp:txBody>
      <dsp:txXfrm>
        <a:off x="10104651" y="62944"/>
        <a:ext cx="2023190" cy="54006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779E0-59BE-4BB4-8085-A1CE67D50BB4}">
      <dsp:nvSpPr>
        <dsp:cNvPr id="0" name=""/>
        <dsp:cNvSpPr/>
      </dsp:nvSpPr>
      <dsp:spPr>
        <a:xfrm>
          <a:off x="1661305" y="2425"/>
          <a:ext cx="720000" cy="1060393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Charts</a:t>
          </a:r>
        </a:p>
      </dsp:txBody>
      <dsp:txXfrm>
        <a:off x="1661305" y="2425"/>
        <a:ext cx="720000" cy="1060393"/>
      </dsp:txXfrm>
    </dsp:sp>
    <dsp:sp modelId="{3670EA4D-A269-4E8C-9FD4-1911D610476C}">
      <dsp:nvSpPr>
        <dsp:cNvPr id="0" name=""/>
        <dsp:cNvSpPr/>
      </dsp:nvSpPr>
      <dsp:spPr>
        <a:xfrm>
          <a:off x="1661305" y="1115838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Tables</a:t>
          </a:r>
        </a:p>
      </dsp:txBody>
      <dsp:txXfrm>
        <a:off x="1661305" y="1115838"/>
        <a:ext cx="720000" cy="1060393"/>
      </dsp:txXfrm>
    </dsp:sp>
    <dsp:sp modelId="{50BD65A5-A879-4C26-BA6B-2DCD3E3A2C36}">
      <dsp:nvSpPr>
        <dsp:cNvPr id="0" name=""/>
        <dsp:cNvSpPr/>
      </dsp:nvSpPr>
      <dsp:spPr>
        <a:xfrm>
          <a:off x="1661305" y="2229252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Cards</a:t>
          </a:r>
        </a:p>
      </dsp:txBody>
      <dsp:txXfrm>
        <a:off x="1661305" y="2229252"/>
        <a:ext cx="720000" cy="1060393"/>
      </dsp:txXfrm>
    </dsp:sp>
    <dsp:sp modelId="{583E0F1D-1DE7-47A6-847A-AA6ABD114614}">
      <dsp:nvSpPr>
        <dsp:cNvPr id="0" name=""/>
        <dsp:cNvSpPr/>
      </dsp:nvSpPr>
      <dsp:spPr>
        <a:xfrm>
          <a:off x="1661305" y="3342665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Maps</a:t>
          </a:r>
        </a:p>
      </dsp:txBody>
      <dsp:txXfrm>
        <a:off x="1661305" y="3342665"/>
        <a:ext cx="720000" cy="1060393"/>
      </dsp:txXfrm>
    </dsp:sp>
    <dsp:sp modelId="{D8BBFDD3-0095-48E7-B037-E446D2DE4100}">
      <dsp:nvSpPr>
        <dsp:cNvPr id="0" name=""/>
        <dsp:cNvSpPr/>
      </dsp:nvSpPr>
      <dsp:spPr>
        <a:xfrm>
          <a:off x="1661305" y="4456078"/>
          <a:ext cx="720000" cy="10603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Tree Maps</a:t>
          </a:r>
        </a:p>
      </dsp:txBody>
      <dsp:txXfrm>
        <a:off x="1661305" y="4456078"/>
        <a:ext cx="720000" cy="1060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792-B372-1FF8-FD13-A504C299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6D0-5E89-CA21-0943-7BD09DB6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36EF-FCF6-EE36-B70B-B248B9E0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9F9-E3BD-D4CE-5AB3-4C4F5FCE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D29C-5FA6-3791-6401-1C974BC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A88-2749-0EE4-7074-1BCA81D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AB17-2B8A-BEC2-915C-E2CB5F32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A503-E2ED-C744-C4F1-941AB79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BD78-41F0-23B8-5B6E-B0E973A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5CC5-8EEB-387C-C305-2244CB4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C86B-D4D9-E162-77D9-B1D1D198D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4893-0C3A-5A8E-B8AC-C15D23C6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5185-E98D-D6BC-209D-74E16926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DDCD-989C-EFCE-0324-A9836C5F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8A6D-3C66-E217-668C-F6CD04F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993-75C3-9FBA-5E38-0946C6ED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C2D1-A9B5-20D6-43D6-2020467E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2AF3-F084-5C35-1431-9CFE513F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099-E629-03C0-5C59-C2DB7A7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AB57-8DA7-3EB8-A852-AB5605C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E5F-C6BE-AD6D-5FA4-0CA35C03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4AB0-040E-3419-8CE3-195C4E4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E1F2-4194-53AD-5948-74BB8FAF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86F1-C186-40AF-B85B-C00D30E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CC71-B169-CDB3-00A3-EC52F280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4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14F-0FCA-311D-836B-DA4DC15E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C76C-93B9-F8A5-1DE7-D4191C14F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917F-D62A-C634-95EC-385E7C1E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03C-D785-2440-7C51-387E671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7864-307E-DC15-4A3F-9D39BBD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99F4-C7F4-2512-64C2-FF7116F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B6A-6E80-9663-23A3-2B6A795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60B70-54EB-87DD-50EC-025E48B4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2F35-3D68-5D9B-DD18-10E3A0B9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CC18-1C5C-FB64-E46D-8FDE78CA0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E144C-AD65-096B-9F3C-3DE7A027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4B629-4B2B-1C7A-A49F-02533076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75CB5-8489-1F11-D102-20760876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9CC38-E057-5275-EA17-99A0C29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CE3-8EBA-231C-4EE1-6DE973B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93A2-4F8B-9550-A7A3-A25708BE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7D27-BFF2-13F6-E900-BBE9DD74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510E5-827E-5E96-7DC6-6C40C003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CA62-C5E2-3891-FD3E-4A8BBB84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56AD-A715-FF76-C0F1-B808512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B64-D139-33E3-BCB8-AD80595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0E51-AAAE-EEB3-C934-05570F45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3590-6AEC-7141-8A98-D0E18DD8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4759-5F5B-7126-6F67-9FE403CA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CD9C-7DEA-BC09-EFED-1387BC16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FB3C-EECE-06A0-4BB9-C679AF53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75DB-2E84-7819-3251-E0D300D9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49C-068E-54FD-DFAE-A11A2EA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27CB1-9141-A353-B67E-1B0832A4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98F4-5204-D75B-A28A-FB1224AB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F5D-98C9-CA94-3769-25E7AB45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86A4-85C7-43E5-C436-CEE36309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BE9C-4048-109E-10DF-A33FB5A3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8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0237D-7FD9-7AE3-6E83-C074EBCB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F0D6-7440-3A23-DD6D-5400AE1C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DCFF-5715-4F4D-05D7-175084DB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CD7B-34CF-2B19-FB02-6D011EBB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C847-BF0F-128F-7DC7-CC32B3FD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1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14.emf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6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2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2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2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8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18.xml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7" Type="http://schemas.openxmlformats.org/officeDocument/2006/relationships/image" Target="../media/image31.png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7" Type="http://schemas.openxmlformats.org/officeDocument/2006/relationships/image" Target="../media/image32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7" Type="http://schemas.openxmlformats.org/officeDocument/2006/relationships/image" Target="../media/image33.png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35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7.emf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8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7035-9F99-4F2A-8A84-DCDB448D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8903368" cy="3305258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Microsoft Power BI</a:t>
            </a:r>
            <a:b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Module 5 – Data Visualization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F10C45-6BF5-93ED-417F-FDAAB107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84" y="4299284"/>
            <a:ext cx="2558716" cy="2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5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05B9-AEC0-A7A2-59B8-77CF0511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64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in Power Bl</a:t>
            </a:r>
          </a:p>
        </p:txBody>
      </p:sp>
    </p:spTree>
    <p:extLst>
      <p:ext uri="{BB962C8B-B14F-4D97-AF65-F5344CB8AC3E}">
        <p14:creationId xmlns:p14="http://schemas.microsoft.com/office/powerpoint/2010/main" val="882766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346-4E0A-4C2C-2CF6-839E4B77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in Power Bl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7B29934-C6E7-63F3-5010-09D73228AB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350011"/>
              </p:ext>
            </p:extLst>
          </p:nvPr>
        </p:nvGraphicFramePr>
        <p:xfrm>
          <a:off x="-1" y="1184960"/>
          <a:ext cx="1219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As you know, there are many types of charts to be used in data  visualization. | by Lynia Li | Medium">
            <a:extLst>
              <a:ext uri="{FF2B5EF4-FFF2-40B4-BE49-F238E27FC236}">
                <a16:creationId xmlns:a16="http://schemas.microsoft.com/office/drawing/2014/main" id="{FB64838A-9F27-D223-B6E1-C87378E0C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83" y="1807494"/>
            <a:ext cx="10141831" cy="47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5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s you know, there are many types of charts to be used in data  visualization. | by Lynia Li | Medium">
            <a:extLst>
              <a:ext uri="{FF2B5EF4-FFF2-40B4-BE49-F238E27FC236}">
                <a16:creationId xmlns:a16="http://schemas.microsoft.com/office/drawing/2014/main" id="{6DF83D9C-BC3E-421C-946C-8AB91856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36" y="-1"/>
            <a:ext cx="9801727" cy="67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87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FCCD2D-1C20-7F70-8E93-8D35AAE8D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867583"/>
              </p:ext>
            </p:extLst>
          </p:nvPr>
        </p:nvGraphicFramePr>
        <p:xfrm>
          <a:off x="0" y="1331495"/>
          <a:ext cx="12192000" cy="552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8AD765-B61E-AC90-E7CB-AD1CB909C708}"/>
              </a:ext>
            </a:extLst>
          </p:cNvPr>
          <p:cNvSpPr txBox="1"/>
          <p:nvPr/>
        </p:nvSpPr>
        <p:spPr>
          <a:xfrm>
            <a:off x="0" y="7607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Power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610F-6339-414C-1EAA-ECE5625760DE}"/>
              </a:ext>
            </a:extLst>
          </p:cNvPr>
          <p:cNvSpPr txBox="1"/>
          <p:nvPr/>
        </p:nvSpPr>
        <p:spPr>
          <a:xfrm>
            <a:off x="0" y="724083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Power Bl provides a wide range of visuals for data analysis</a:t>
            </a:r>
          </a:p>
        </p:txBody>
      </p:sp>
      <p:pic>
        <p:nvPicPr>
          <p:cNvPr id="5122" name="Picture 2" descr="Treemap Bar Chart by MAQ Software - Power BI Visual Introduction - YouTube">
            <a:extLst>
              <a:ext uri="{FF2B5EF4-FFF2-40B4-BE49-F238E27FC236}">
                <a16:creationId xmlns:a16="http://schemas.microsoft.com/office/drawing/2014/main" id="{F8D2FD02-A73E-1C7F-6340-48C21939A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28773" r="60790" b="29824"/>
          <a:stretch/>
        </p:blipFill>
        <p:spPr bwMode="auto">
          <a:xfrm>
            <a:off x="10250906" y="2290010"/>
            <a:ext cx="1736444" cy="113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ower BI - Card Visualization Example step by step - Power BI Docs">
            <a:extLst>
              <a:ext uri="{FF2B5EF4-FFF2-40B4-BE49-F238E27FC236}">
                <a16:creationId xmlns:a16="http://schemas.microsoft.com/office/drawing/2014/main" id="{A82B09D5-B7CE-2694-6F44-2DCAEB9227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89" t="27757" r="32356" b="38463"/>
          <a:stretch/>
        </p:blipFill>
        <p:spPr bwMode="auto">
          <a:xfrm>
            <a:off x="5293895" y="2290010"/>
            <a:ext cx="1729664" cy="113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Database Table Icons - Free SVG &amp; PNG Database Table Images - Noun Project">
            <a:extLst>
              <a:ext uri="{FF2B5EF4-FFF2-40B4-BE49-F238E27FC236}">
                <a16:creationId xmlns:a16="http://schemas.microsoft.com/office/drawing/2014/main" id="{B6A0DFCD-E422-CFD6-0F68-190793830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524" y="190700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CE86C3-B38D-AA53-E495-81A077284B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1938" y="2290010"/>
            <a:ext cx="1444215" cy="14014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44A89D-14E1-30EA-891E-D32C95C931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9834" y="2290011"/>
            <a:ext cx="1649760" cy="13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7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FCCD2D-1C20-7F70-8E93-8D35AAE8D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3651601"/>
              </p:ext>
            </p:extLst>
          </p:nvPr>
        </p:nvGraphicFramePr>
        <p:xfrm>
          <a:off x="-1" y="1331496"/>
          <a:ext cx="4042611" cy="551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8AD765-B61E-AC90-E7CB-AD1CB909C708}"/>
              </a:ext>
            </a:extLst>
          </p:cNvPr>
          <p:cNvSpPr txBox="1"/>
          <p:nvPr/>
        </p:nvSpPr>
        <p:spPr>
          <a:xfrm>
            <a:off x="0" y="7607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Power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610F-6339-414C-1EAA-ECE5625760DE}"/>
              </a:ext>
            </a:extLst>
          </p:cNvPr>
          <p:cNvSpPr txBox="1"/>
          <p:nvPr/>
        </p:nvSpPr>
        <p:spPr>
          <a:xfrm>
            <a:off x="0" y="72408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We use the chart visuals in Power Bl Desktop to quickly create Visually stunning and interactive reports and</a:t>
            </a:r>
          </a:p>
          <a:p>
            <a:pPr algn="ctr"/>
            <a:r>
              <a:rPr lang="en-GB" dirty="0"/>
              <a:t>dashboards</a:t>
            </a:r>
            <a:endParaRPr lang="en-IN" dirty="0"/>
          </a:p>
        </p:txBody>
      </p:sp>
      <p:pic>
        <p:nvPicPr>
          <p:cNvPr id="6146" name="Picture 2" descr="Chart types Royalty Free Vector Image - VectorStock">
            <a:extLst>
              <a:ext uri="{FF2B5EF4-FFF2-40B4-BE49-F238E27FC236}">
                <a16:creationId xmlns:a16="http://schemas.microsoft.com/office/drawing/2014/main" id="{0DEB8E41-4782-9CF8-B795-B5FABC3F9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8889" r="4518" b="19526"/>
          <a:stretch/>
        </p:blipFill>
        <p:spPr bwMode="auto">
          <a:xfrm>
            <a:off x="4042610" y="1489513"/>
            <a:ext cx="7010400" cy="490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70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FCCD2D-1C20-7F70-8E93-8D35AAE8D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902959"/>
              </p:ext>
            </p:extLst>
          </p:nvPr>
        </p:nvGraphicFramePr>
        <p:xfrm>
          <a:off x="-1" y="1331496"/>
          <a:ext cx="4042611" cy="551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8AD765-B61E-AC90-E7CB-AD1CB909C708}"/>
              </a:ext>
            </a:extLst>
          </p:cNvPr>
          <p:cNvSpPr txBox="1"/>
          <p:nvPr/>
        </p:nvSpPr>
        <p:spPr>
          <a:xfrm>
            <a:off x="0" y="7607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Power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610F-6339-414C-1EAA-ECE5625760DE}"/>
              </a:ext>
            </a:extLst>
          </p:cNvPr>
          <p:cNvSpPr txBox="1"/>
          <p:nvPr/>
        </p:nvSpPr>
        <p:spPr>
          <a:xfrm>
            <a:off x="0" y="72408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Table visuals are used to display data in rows and</a:t>
            </a:r>
          </a:p>
          <a:p>
            <a:pPr algn="ctr"/>
            <a:r>
              <a:rPr lang="en-GB" dirty="0"/>
              <a:t>columns</a:t>
            </a:r>
            <a:endParaRPr lang="en-IN" dirty="0"/>
          </a:p>
        </p:txBody>
      </p:sp>
      <p:pic>
        <p:nvPicPr>
          <p:cNvPr id="9220" name="Picture 4" descr="database table&quot; Icon - Download for free – Iconduck">
            <a:extLst>
              <a:ext uri="{FF2B5EF4-FFF2-40B4-BE49-F238E27FC236}">
                <a16:creationId xmlns:a16="http://schemas.microsoft.com/office/drawing/2014/main" id="{097140D5-B935-A856-1291-9AC7106BA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747" y="3052425"/>
            <a:ext cx="3386492" cy="338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atabase, datatable, excel, sheet, sql, table icon - Download on Iconfinder">
            <a:extLst>
              <a:ext uri="{FF2B5EF4-FFF2-40B4-BE49-F238E27FC236}">
                <a16:creationId xmlns:a16="http://schemas.microsoft.com/office/drawing/2014/main" id="{B943A262-2C98-D264-1897-9B0B60E06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68" y="2307271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9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FCCD2D-1C20-7F70-8E93-8D35AAE8D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75414"/>
              </p:ext>
            </p:extLst>
          </p:nvPr>
        </p:nvGraphicFramePr>
        <p:xfrm>
          <a:off x="-1" y="1331496"/>
          <a:ext cx="4042611" cy="551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8AD765-B61E-AC90-E7CB-AD1CB909C708}"/>
              </a:ext>
            </a:extLst>
          </p:cNvPr>
          <p:cNvSpPr txBox="1"/>
          <p:nvPr/>
        </p:nvSpPr>
        <p:spPr>
          <a:xfrm>
            <a:off x="0" y="7607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Power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610F-6339-414C-1EAA-ECE5625760DE}"/>
              </a:ext>
            </a:extLst>
          </p:cNvPr>
          <p:cNvSpPr txBox="1"/>
          <p:nvPr/>
        </p:nvSpPr>
        <p:spPr>
          <a:xfrm>
            <a:off x="0" y="72408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A card visual displays a single numeric value. we use multi-row cards and KPIs to present the most important</a:t>
            </a:r>
          </a:p>
          <a:p>
            <a:pPr algn="ctr"/>
            <a:r>
              <a:rPr lang="en-GB" dirty="0"/>
              <a:t>data</a:t>
            </a:r>
            <a:endParaRPr lang="en-IN" dirty="0"/>
          </a:p>
        </p:txBody>
      </p:sp>
      <p:pic>
        <p:nvPicPr>
          <p:cNvPr id="7170" name="Picture 2" descr="Custom KPI card in Power BI - Data Bear - Power BI Training">
            <a:extLst>
              <a:ext uri="{FF2B5EF4-FFF2-40B4-BE49-F238E27FC236}">
                <a16:creationId xmlns:a16="http://schemas.microsoft.com/office/drawing/2014/main" id="{15E7E85F-A4FF-7CE8-FEB4-2132686B2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222" y="2086889"/>
            <a:ext cx="8678778" cy="248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0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FCCD2D-1C20-7F70-8E93-8D35AAE8D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733550"/>
              </p:ext>
            </p:extLst>
          </p:nvPr>
        </p:nvGraphicFramePr>
        <p:xfrm>
          <a:off x="-1" y="1331496"/>
          <a:ext cx="4042611" cy="551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8AD765-B61E-AC90-E7CB-AD1CB909C708}"/>
              </a:ext>
            </a:extLst>
          </p:cNvPr>
          <p:cNvSpPr txBox="1"/>
          <p:nvPr/>
        </p:nvSpPr>
        <p:spPr>
          <a:xfrm>
            <a:off x="0" y="7607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Power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610F-6339-414C-1EAA-ECE5625760DE}"/>
              </a:ext>
            </a:extLst>
          </p:cNvPr>
          <p:cNvSpPr txBox="1"/>
          <p:nvPr/>
        </p:nvSpPr>
        <p:spPr>
          <a:xfrm>
            <a:off x="0" y="72408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Power Bl is integrated with Bing Maps to identify data locations on the map without even specifying</a:t>
            </a:r>
          </a:p>
          <a:p>
            <a:pPr algn="ctr"/>
            <a:r>
              <a:rPr lang="en-GB" dirty="0"/>
              <a:t>the longitude and latitude of the location</a:t>
            </a:r>
            <a:endParaRPr lang="en-IN" dirty="0"/>
          </a:p>
        </p:txBody>
      </p:sp>
      <p:pic>
        <p:nvPicPr>
          <p:cNvPr id="8194" name="Picture 2" descr="Power BI, Maps, and Publish to Web – Data Savvy">
            <a:extLst>
              <a:ext uri="{FF2B5EF4-FFF2-40B4-BE49-F238E27FC236}">
                <a16:creationId xmlns:a16="http://schemas.microsoft.com/office/drawing/2014/main" id="{F45A6B34-4CD1-2F7A-7D86-FDC609190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610" y="1924862"/>
            <a:ext cx="7515598" cy="401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2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FCCD2D-1C20-7F70-8E93-8D35AAE8D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870925"/>
              </p:ext>
            </p:extLst>
          </p:nvPr>
        </p:nvGraphicFramePr>
        <p:xfrm>
          <a:off x="-1" y="1331496"/>
          <a:ext cx="4042611" cy="551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98AD765-B61E-AC90-E7CB-AD1CB909C708}"/>
              </a:ext>
            </a:extLst>
          </p:cNvPr>
          <p:cNvSpPr txBox="1"/>
          <p:nvPr/>
        </p:nvSpPr>
        <p:spPr>
          <a:xfrm>
            <a:off x="0" y="7607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Visualization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Power</a:t>
            </a:r>
            <a:r>
              <a:rPr lang="en-IN" dirty="0"/>
              <a:t> </a:t>
            </a:r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610F-6339-414C-1EAA-ECE5625760DE}"/>
              </a:ext>
            </a:extLst>
          </p:cNvPr>
          <p:cNvSpPr txBox="1"/>
          <p:nvPr/>
        </p:nvSpPr>
        <p:spPr>
          <a:xfrm>
            <a:off x="0" y="724083"/>
            <a:ext cx="12191999" cy="646331"/>
          </a:xfrm>
          <a:prstGeom prst="rect">
            <a:avLst/>
          </a:prstGeom>
          <a:solidFill>
            <a:prstClr val="white"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srgbClr val="A5A5A5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  <a:miter lim="800000"/>
          </a:ln>
          <a:effectLst/>
        </p:spPr>
        <p:txBody>
          <a:bodyPr spcFirstLastPara="0" vert="horz" wrap="square" lIns="45720" tIns="45720" rIns="45720" bIns="45720" numCol="1" spcCol="1270" anchor="ctr" anchorCtr="0">
            <a:noAutofit/>
          </a:bodyPr>
          <a:lstStyle/>
          <a:p>
            <a:pPr algn="ctr"/>
            <a:r>
              <a:rPr lang="en-GB" dirty="0"/>
              <a:t>Tree map visuals do not look like but represents a tree,</a:t>
            </a:r>
          </a:p>
          <a:p>
            <a:pPr algn="ctr"/>
            <a:r>
              <a:rPr lang="en-GB" dirty="0"/>
              <a:t>and they also help in data hierarchy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81A82-1712-7727-6F3B-594CCCCBE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1003" y="2466724"/>
            <a:ext cx="78105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0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A44E-55FF-98A7-8586-861DF986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705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Layout and</a:t>
            </a:r>
            <a:b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707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C914-CA15-154A-8405-F1A67D6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130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D704F4-14A9-02AF-2F8E-F9623340A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49093"/>
              </p:ext>
            </p:extLst>
          </p:nvPr>
        </p:nvGraphicFramePr>
        <p:xfrm>
          <a:off x="0" y="831274"/>
          <a:ext cx="12191999" cy="600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37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FF9D-C26C-78E0-4434-6666F21D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2104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 Layout and Formatting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00475A4-2373-612E-213B-BEDA617E6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121992"/>
              </p:ext>
            </p:extLst>
          </p:nvPr>
        </p:nvGraphicFramePr>
        <p:xfrm>
          <a:off x="0" y="802105"/>
          <a:ext cx="12192000" cy="5935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logo of hands holding each other&#10;&#10;Description automatically generated">
            <a:extLst>
              <a:ext uri="{FF2B5EF4-FFF2-40B4-BE49-F238E27FC236}">
                <a16:creationId xmlns:a16="http://schemas.microsoft.com/office/drawing/2014/main" id="{459A2F69-315C-2C36-F807-BBE582F49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131" y="2707105"/>
            <a:ext cx="2185738" cy="21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4B06-EB6B-D663-A7F8-90BDCFB0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674"/>
            <a:ext cx="11871158" cy="1844842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Multiple</a:t>
            </a:r>
            <a:b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180288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7F2B-0276-2316-8A73-043BBFA68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850232"/>
          </a:xfrm>
        </p:spPr>
        <p:txBody>
          <a:bodyPr>
            <a:normAutofit/>
          </a:bodyPr>
          <a:lstStyle/>
          <a:p>
            <a:pPr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Multiple Visuals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0EEB2-8168-7CC6-E7BB-DE5D3B4FBD29}"/>
              </a:ext>
            </a:extLst>
          </p:cNvPr>
          <p:cNvSpPr txBox="1"/>
          <p:nvPr/>
        </p:nvSpPr>
        <p:spPr>
          <a:xfrm>
            <a:off x="1" y="1299412"/>
            <a:ext cx="12063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Four main things to consider while working with multiple visuals</a:t>
            </a:r>
            <a:endParaRPr lang="en-IN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EC3348-97C7-9D9D-86F4-93CFDD230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934803"/>
              </p:ext>
            </p:extLst>
          </p:nvPr>
        </p:nvGraphicFramePr>
        <p:xfrm>
          <a:off x="0" y="1863350"/>
          <a:ext cx="12192000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44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36C7-A269-3628-6834-50F1F7D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705" cy="1058778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Multiple Visuals</a:t>
            </a:r>
            <a:endParaRPr lang="en-IN" sz="4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3778-9211-CDF7-CCCD-D5BD33C9415E}"/>
              </a:ext>
            </a:extLst>
          </p:cNvPr>
          <p:cNvSpPr txBox="1"/>
          <p:nvPr/>
        </p:nvSpPr>
        <p:spPr>
          <a:xfrm>
            <a:off x="3224463" y="930443"/>
            <a:ext cx="8967536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When we click on a data point in one of the multiple visuals on our report, the other visuals respond by highlighting the corresponding data.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1CBBC99-E3B1-713E-793C-5E6AB04DFF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2375724"/>
              </p:ext>
            </p:extLst>
          </p:nvPr>
        </p:nvGraphicFramePr>
        <p:xfrm>
          <a:off x="4074694" y="1576774"/>
          <a:ext cx="7443538" cy="528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121695-8ACD-A973-01CD-920C5396EE07}"/>
              </a:ext>
            </a:extLst>
          </p:cNvPr>
          <p:cNvSpPr txBox="1"/>
          <p:nvPr/>
        </p:nvSpPr>
        <p:spPr>
          <a:xfrm>
            <a:off x="0" y="3514726"/>
            <a:ext cx="453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Visual Relationship</a:t>
            </a:r>
          </a:p>
        </p:txBody>
      </p:sp>
    </p:spTree>
    <p:extLst>
      <p:ext uri="{BB962C8B-B14F-4D97-AF65-F5344CB8AC3E}">
        <p14:creationId xmlns:p14="http://schemas.microsoft.com/office/powerpoint/2010/main" val="151222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36C7-A269-3628-6834-50F1F7D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705" cy="1058778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Multiple Visuals</a:t>
            </a:r>
            <a:endParaRPr lang="en-IN" sz="4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3778-9211-CDF7-CCCD-D5BD33C9415E}"/>
              </a:ext>
            </a:extLst>
          </p:cNvPr>
          <p:cNvSpPr txBox="1"/>
          <p:nvPr/>
        </p:nvSpPr>
        <p:spPr>
          <a:xfrm>
            <a:off x="3224463" y="930443"/>
            <a:ext cx="8967536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This feature helps us display data that has no value, and by default,</a:t>
            </a:r>
          </a:p>
          <a:p>
            <a:pPr algn="ctr"/>
            <a:r>
              <a:rPr lang="en-GB" dirty="0"/>
              <a:t>Power Bl takes the items with no values as zero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21695-8ACD-A973-01CD-920C5396EE07}"/>
              </a:ext>
            </a:extLst>
          </p:cNvPr>
          <p:cNvSpPr txBox="1"/>
          <p:nvPr/>
        </p:nvSpPr>
        <p:spPr>
          <a:xfrm>
            <a:off x="0" y="3514726"/>
            <a:ext cx="4539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Show Items with No Data</a:t>
            </a:r>
            <a:endParaRPr lang="en-IN" dirty="0"/>
          </a:p>
        </p:txBody>
      </p:sp>
      <p:pic>
        <p:nvPicPr>
          <p:cNvPr id="11270" name="Picture 6" descr="Database Logo png download - 2400*2400 - Free Transparent Table png  Download. - CleanPNG / KissPNG">
            <a:extLst>
              <a:ext uri="{FF2B5EF4-FFF2-40B4-BE49-F238E27FC236}">
                <a16:creationId xmlns:a16="http://schemas.microsoft.com/office/drawing/2014/main" id="{52BC2DB2-67D6-93F7-430F-8E7005165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9" t="5615" r="6959" b="8304"/>
          <a:stretch/>
        </p:blipFill>
        <p:spPr bwMode="auto">
          <a:xfrm>
            <a:off x="6272463" y="2507216"/>
            <a:ext cx="3657600" cy="3707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51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36C7-A269-3628-6834-50F1F7DC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079705" cy="1058778"/>
          </a:xfrm>
        </p:spPr>
        <p:txBody>
          <a:bodyPr>
            <a:normAutofit/>
          </a:bodyPr>
          <a:lstStyle/>
          <a:p>
            <a:pPr algn="just"/>
            <a:r>
              <a:rPr lang="en-I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Multiple Visuals</a:t>
            </a:r>
            <a:endParaRPr lang="en-IN" sz="43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83778-9211-CDF7-CCCD-D5BD33C9415E}"/>
              </a:ext>
            </a:extLst>
          </p:cNvPr>
          <p:cNvSpPr txBox="1"/>
          <p:nvPr/>
        </p:nvSpPr>
        <p:spPr>
          <a:xfrm>
            <a:off x="3224463" y="930443"/>
            <a:ext cx="8967536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ranging report elements means sending visuals forward or backward to</a:t>
            </a:r>
          </a:p>
          <a:p>
            <a:pPr algn="ctr"/>
            <a:r>
              <a:rPr lang="en-GB" dirty="0"/>
              <a:t>create layers known as z-orders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21695-8ACD-A973-01CD-920C5396EE07}"/>
              </a:ext>
            </a:extLst>
          </p:cNvPr>
          <p:cNvSpPr txBox="1"/>
          <p:nvPr/>
        </p:nvSpPr>
        <p:spPr>
          <a:xfrm>
            <a:off x="0" y="3514726"/>
            <a:ext cx="4539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Arrange Report</a:t>
            </a:r>
          </a:p>
          <a:p>
            <a:pPr algn="ctr"/>
            <a:r>
              <a:rPr lang="en-GB" dirty="0"/>
              <a:t>Elements</a:t>
            </a:r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C53D4D8-216A-85D8-9A05-B732386C2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488599"/>
              </p:ext>
            </p:extLst>
          </p:nvPr>
        </p:nvGraphicFramePr>
        <p:xfrm>
          <a:off x="3416968" y="1576774"/>
          <a:ext cx="8662735" cy="5281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1CC953B-F993-FA76-3736-1F6BCA12228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974" t="54971" r="62763" b="33801"/>
          <a:stretch/>
        </p:blipFill>
        <p:spPr>
          <a:xfrm>
            <a:off x="7106651" y="3429000"/>
            <a:ext cx="1385190" cy="166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Charts and its</a:t>
            </a:r>
            <a:br>
              <a:rPr lang="en-IN" b="1" dirty="0">
                <a:solidFill>
                  <a:srgbClr val="FF000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Formatting</a:t>
            </a:r>
          </a:p>
        </p:txBody>
      </p:sp>
    </p:spTree>
    <p:extLst>
      <p:ext uri="{BB962C8B-B14F-4D97-AF65-F5344CB8AC3E}">
        <p14:creationId xmlns:p14="http://schemas.microsoft.com/office/powerpoint/2010/main" val="129772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Charts and its Formatting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8E905-DC69-3B50-DE2F-BDB15C311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429000"/>
            <a:ext cx="4748463" cy="352926"/>
          </a:xfrm>
          <a:ln>
            <a:solidFill>
              <a:schemeClr val="accent6"/>
            </a:solidFill>
          </a:ln>
        </p:spPr>
        <p:txBody>
          <a:bodyPr/>
          <a:lstStyle/>
          <a:p>
            <a:pPr algn="ctr"/>
            <a:r>
              <a:rPr lang="en-GB" dirty="0"/>
              <a:t>The different types of chart available in Power Bl are: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8631CB-7B8D-AF40-F8B5-FC7889C16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764607"/>
              </p:ext>
            </p:extLst>
          </p:nvPr>
        </p:nvGraphicFramePr>
        <p:xfrm>
          <a:off x="5229726" y="1"/>
          <a:ext cx="696227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290" name="Picture 2" descr="Advanced Pie and Donut for Power BI - Key Features of Power BI Visual">
            <a:extLst>
              <a:ext uri="{FF2B5EF4-FFF2-40B4-BE49-F238E27FC236}">
                <a16:creationId xmlns:a16="http://schemas.microsoft.com/office/drawing/2014/main" id="{0C39CA74-84C9-F966-9F3D-3CB950C5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24" y="-875"/>
            <a:ext cx="852729" cy="8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ower BI Charts | Top 9 Types of Chart Visualization in Power BI">
            <a:extLst>
              <a:ext uri="{FF2B5EF4-FFF2-40B4-BE49-F238E27FC236}">
                <a16:creationId xmlns:a16="http://schemas.microsoft.com/office/drawing/2014/main" id="{317CEBC5-FEDB-EED2-19E0-6143F06FD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5" t="27244" r="6404" b="15789"/>
          <a:stretch/>
        </p:blipFill>
        <p:spPr bwMode="auto">
          <a:xfrm>
            <a:off x="10170695" y="1026696"/>
            <a:ext cx="1620254" cy="81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Line Graph | Data Viz Project">
            <a:extLst>
              <a:ext uri="{FF2B5EF4-FFF2-40B4-BE49-F238E27FC236}">
                <a16:creationId xmlns:a16="http://schemas.microsoft.com/office/drawing/2014/main" id="{D89ADB32-4C97-958C-B91D-6D124FEA8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" t="19556" b="9333"/>
          <a:stretch/>
        </p:blipFill>
        <p:spPr bwMode="auto">
          <a:xfrm>
            <a:off x="10053765" y="4927468"/>
            <a:ext cx="1235242" cy="90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An approach to better visualisations with Gauge Chart | by Lim Wei Le Lucas  | Medium">
            <a:extLst>
              <a:ext uri="{FF2B5EF4-FFF2-40B4-BE49-F238E27FC236}">
                <a16:creationId xmlns:a16="http://schemas.microsoft.com/office/drawing/2014/main" id="{6AE7BD4A-473E-DE18-8D97-EC4A6F41B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0" t="-1" r="15096" b="-1"/>
          <a:stretch/>
        </p:blipFill>
        <p:spPr bwMode="auto">
          <a:xfrm>
            <a:off x="9551824" y="5881644"/>
            <a:ext cx="1003883" cy="80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Power-user | Waterfall charts : Power-user">
            <a:extLst>
              <a:ext uri="{FF2B5EF4-FFF2-40B4-BE49-F238E27FC236}">
                <a16:creationId xmlns:a16="http://schemas.microsoft.com/office/drawing/2014/main" id="{AAEB799E-1997-6F15-810C-11619997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553" y="3764414"/>
            <a:ext cx="1601525" cy="67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Scatter Plots | A Complete Guide to Scatter Plots">
            <a:extLst>
              <a:ext uri="{FF2B5EF4-FFF2-40B4-BE49-F238E27FC236}">
                <a16:creationId xmlns:a16="http://schemas.microsoft.com/office/drawing/2014/main" id="{B6031CFE-068F-E462-0B7C-5B0E4722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707" y="2478268"/>
            <a:ext cx="1235242" cy="72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64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Charts and its formatting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A763FC4-8ABB-2347-8C9D-8ADB7C18D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8054867"/>
              </p:ext>
            </p:extLst>
          </p:nvPr>
        </p:nvGraphicFramePr>
        <p:xfrm>
          <a:off x="0" y="866274"/>
          <a:ext cx="12192000" cy="599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458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Filters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2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4AF8-A98B-7F74-A156-7842955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</a:t>
            </a:r>
            <a:b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01106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Filters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A763FC4-8ABB-2347-8C9D-8ADB7C18D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842007"/>
              </p:ext>
            </p:extLst>
          </p:nvPr>
        </p:nvGraphicFramePr>
        <p:xfrm>
          <a:off x="0" y="866274"/>
          <a:ext cx="12192000" cy="599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595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7026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Filters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1C6E5E-1CC1-4BD5-416B-227AF1E11205}"/>
              </a:ext>
            </a:extLst>
          </p:cNvPr>
          <p:cNvSpPr txBox="1"/>
          <p:nvPr/>
        </p:nvSpPr>
        <p:spPr>
          <a:xfrm>
            <a:off x="2827421" y="1292661"/>
            <a:ext cx="6104020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filters in Power Bl are :</a:t>
            </a:r>
            <a:endParaRPr lang="en-IN" sz="10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AEE7E3-CEF9-EC14-B731-30C75DB42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7165203"/>
              </p:ext>
            </p:extLst>
          </p:nvPr>
        </p:nvGraphicFramePr>
        <p:xfrm>
          <a:off x="3052011" y="2056686"/>
          <a:ext cx="7407442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039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Slicers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7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70264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63F1A7-5E3A-4F7B-D13E-D1F8B03ECCAD}"/>
              </a:ext>
            </a:extLst>
          </p:cNvPr>
          <p:cNvSpPr txBox="1"/>
          <p:nvPr/>
        </p:nvSpPr>
        <p:spPr>
          <a:xfrm>
            <a:off x="0" y="1074821"/>
            <a:ext cx="12192000" cy="177816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spcFirstLastPara="0" vert="horz" wrap="square" lIns="53340" tIns="53340" rIns="53340" bIns="53340" numCol="1" spcCol="1270" anchor="ctr" anchorCtr="0">
            <a:noAutofit/>
          </a:bodyPr>
          <a:lstStyle>
            <a:lvl1pPr algn="just">
              <a:defRPr sz="1600"/>
            </a:lvl1pPr>
          </a:lstStyle>
          <a:p>
            <a:pPr algn="ctr"/>
            <a:r>
              <a:rPr lang="en-GB" dirty="0"/>
              <a:t>Slicers are yet the another way of filtering. It is useful</a:t>
            </a:r>
          </a:p>
          <a:p>
            <a:pPr algn="ctr"/>
            <a:r>
              <a:rPr lang="en-GB" dirty="0"/>
              <a:t>when you need to -</a:t>
            </a:r>
            <a:endParaRPr lang="en-IN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9D2BBDF-81FF-088E-140E-8204CA6D4E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552318"/>
              </p:ext>
            </p:extLst>
          </p:nvPr>
        </p:nvGraphicFramePr>
        <p:xfrm>
          <a:off x="0" y="2852990"/>
          <a:ext cx="12191999" cy="400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387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Geographic Data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90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Geographic Data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4B30BAC-0240-6A6D-B4C1-8C3CF2D857CC}"/>
              </a:ext>
            </a:extLst>
          </p:cNvPr>
          <p:cNvGrpSpPr/>
          <p:nvPr/>
        </p:nvGrpSpPr>
        <p:grpSpPr>
          <a:xfrm>
            <a:off x="-1" y="1031648"/>
            <a:ext cx="12192001" cy="830998"/>
            <a:chOff x="5408496" y="1414835"/>
            <a:chExt cx="2180265" cy="10900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B6F970-91F0-4942-5B4D-54B86D07D905}"/>
                </a:ext>
              </a:extLst>
            </p:cNvPr>
            <p:cNvSpPr/>
            <p:nvPr/>
          </p:nvSpPr>
          <p:spPr>
            <a:xfrm>
              <a:off x="5408496" y="1414835"/>
              <a:ext cx="2180265" cy="10900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BDD1F6-685F-308E-A241-53DAD8321C10}"/>
                </a:ext>
              </a:extLst>
            </p:cNvPr>
            <p:cNvSpPr txBox="1"/>
            <p:nvPr/>
          </p:nvSpPr>
          <p:spPr>
            <a:xfrm>
              <a:off x="5408496" y="1414835"/>
              <a:ext cx="2180265" cy="1090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In addition to the extensive list of chart types, Power Bl includes visuals to </a:t>
              </a:r>
              <a:r>
                <a:rPr lang="en-IN" sz="1500" kern="1200" dirty="0"/>
                <a:t>analyze geographic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C363540-7F10-060E-9699-C201C8AC40D4}"/>
              </a:ext>
            </a:extLst>
          </p:cNvPr>
          <p:cNvGrpSpPr/>
          <p:nvPr/>
        </p:nvGrpSpPr>
        <p:grpSpPr>
          <a:xfrm>
            <a:off x="418191" y="1661993"/>
            <a:ext cx="11565262" cy="1129334"/>
            <a:chOff x="4318364" y="3664617"/>
            <a:chExt cx="2180265" cy="10900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0368AD-6335-20DB-2922-28C4C3A6D0B0}"/>
                </a:ext>
              </a:extLst>
            </p:cNvPr>
            <p:cNvSpPr/>
            <p:nvPr/>
          </p:nvSpPr>
          <p:spPr>
            <a:xfrm>
              <a:off x="4318364" y="3664617"/>
              <a:ext cx="2180265" cy="10900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467D42-BEAC-B56F-071C-B5C8E1831A32}"/>
                </a:ext>
              </a:extLst>
            </p:cNvPr>
            <p:cNvSpPr txBox="1"/>
            <p:nvPr/>
          </p:nvSpPr>
          <p:spPr>
            <a:xfrm>
              <a:off x="4318364" y="3664617"/>
              <a:ext cx="2180265" cy="1090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500" kern="1200" dirty="0"/>
                <a:t>The three visuals for analyzing the geographic data are:</a:t>
              </a:r>
              <a:endParaRPr lang="en-IN" sz="1500" kern="1200" dirty="0"/>
            </a:p>
          </p:txBody>
        </p:sp>
      </p:grp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0F9A40-4E2C-1011-4A7D-E73DBA878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788811"/>
              </p:ext>
            </p:extLst>
          </p:nvPr>
        </p:nvGraphicFramePr>
        <p:xfrm>
          <a:off x="0" y="2492991"/>
          <a:ext cx="12192000" cy="3534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272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Geographic Data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0F9A40-4E2C-1011-4A7D-E73DBA878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853382"/>
              </p:ext>
            </p:extLst>
          </p:nvPr>
        </p:nvGraphicFramePr>
        <p:xfrm>
          <a:off x="-1" y="2492991"/>
          <a:ext cx="3497179" cy="436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1DB23B-A69C-E945-7308-5E4BEE5CBF4F}"/>
              </a:ext>
            </a:extLst>
          </p:cNvPr>
          <p:cNvSpPr txBox="1"/>
          <p:nvPr/>
        </p:nvSpPr>
        <p:spPr>
          <a:xfrm>
            <a:off x="4523874" y="1031647"/>
            <a:ext cx="7668125" cy="93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/>
              <a:t>The filled map chart, also known as a choropleth map, uses colors to represent data values across a geographic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/>
              <a:t>area</a:t>
            </a:r>
            <a:endParaRPr lang="en-IN" sz="1800" kern="1200" dirty="0"/>
          </a:p>
        </p:txBody>
      </p:sp>
      <p:pic>
        <p:nvPicPr>
          <p:cNvPr id="13318" name="Picture 6" descr="Visualizing data with maps">
            <a:extLst>
              <a:ext uri="{FF2B5EF4-FFF2-40B4-BE49-F238E27FC236}">
                <a16:creationId xmlns:a16="http://schemas.microsoft.com/office/drawing/2014/main" id="{F830A341-809F-E20C-107F-C95510C25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r="19733"/>
          <a:stretch/>
        </p:blipFill>
        <p:spPr bwMode="auto">
          <a:xfrm>
            <a:off x="4523874" y="2659392"/>
            <a:ext cx="7036358" cy="336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127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Geographic Data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0F9A40-4E2C-1011-4A7D-E73DBA878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2381856"/>
              </p:ext>
            </p:extLst>
          </p:nvPr>
        </p:nvGraphicFramePr>
        <p:xfrm>
          <a:off x="-1" y="2492991"/>
          <a:ext cx="3497179" cy="436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1DB23B-A69C-E945-7308-5E4BEE5CBF4F}"/>
              </a:ext>
            </a:extLst>
          </p:cNvPr>
          <p:cNvSpPr txBox="1"/>
          <p:nvPr/>
        </p:nvSpPr>
        <p:spPr>
          <a:xfrm>
            <a:off x="5454314" y="1031647"/>
            <a:ext cx="6737685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/>
              <a:t>A shape map is used to compare regions on the map using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/>
              <a:t>colors, but it will not show the geographical location of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/>
              <a:t>data points on the map</a:t>
            </a:r>
            <a:endParaRPr lang="en-IN" sz="1800" kern="1200" dirty="0"/>
          </a:p>
        </p:txBody>
      </p:sp>
      <p:pic>
        <p:nvPicPr>
          <p:cNvPr id="14338" name="Picture 2" descr="How to create geographic maps in Power BI using built-in shape maps">
            <a:extLst>
              <a:ext uri="{FF2B5EF4-FFF2-40B4-BE49-F238E27FC236}">
                <a16:creationId xmlns:a16="http://schemas.microsoft.com/office/drawing/2014/main" id="{74AF0113-88CC-18A4-968D-6887AD543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226" y="2348613"/>
            <a:ext cx="6326013" cy="404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422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09086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Geographic Data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610F9A40-4E2C-1011-4A7D-E73DBA87864D}"/>
              </a:ext>
            </a:extLst>
          </p:cNvPr>
          <p:cNvGraphicFramePr/>
          <p:nvPr/>
        </p:nvGraphicFramePr>
        <p:xfrm>
          <a:off x="-1" y="2492991"/>
          <a:ext cx="3497179" cy="4365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1DB23B-A69C-E945-7308-5E4BEE5CBF4F}"/>
              </a:ext>
            </a:extLst>
          </p:cNvPr>
          <p:cNvSpPr txBox="1"/>
          <p:nvPr/>
        </p:nvSpPr>
        <p:spPr>
          <a:xfrm>
            <a:off x="5454314" y="1031647"/>
            <a:ext cx="673768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/>
              <a:t>The filled map chart, also known as a choropleth map, uses colors to represent data values across a geographic area.</a:t>
            </a:r>
            <a:endParaRPr lang="en-IN" sz="1800" kern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160F57-09C4-16AA-8F38-FD1BDB67D2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5872" y="2786750"/>
            <a:ext cx="3256537" cy="324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81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Histograms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Data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5183014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brings data to life, using colors and shapes to present it, which would otherwise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 as a text or numbers.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provides an easy way to understand the represented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creenshot illustrating Power BI getting content from various sources and outputting a report.">
            <a:extLst>
              <a:ext uri="{FF2B5EF4-FFF2-40B4-BE49-F238E27FC236}">
                <a16:creationId xmlns:a16="http://schemas.microsoft.com/office/drawing/2014/main" id="{491388B8-E23B-CB8D-A8B2-60851245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509" y="1443790"/>
            <a:ext cx="9316981" cy="295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751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Histograms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F2AB-AFC9-0763-F51C-21B2D278380F}"/>
              </a:ext>
            </a:extLst>
          </p:cNvPr>
          <p:cNvSpPr txBox="1"/>
          <p:nvPr/>
        </p:nvSpPr>
        <p:spPr>
          <a:xfrm>
            <a:off x="0" y="1017946"/>
            <a:ext cx="12192000" cy="650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Histograms are a graphical representation that arranges a group of data based on specified ranges</a:t>
            </a:r>
          </a:p>
          <a:p>
            <a:pPr algn="ctr"/>
            <a:r>
              <a:rPr lang="en-IN" dirty="0"/>
              <a:t>They look similar to bar charts, but there are some differences between them</a:t>
            </a:r>
          </a:p>
        </p:txBody>
      </p:sp>
      <p:pic>
        <p:nvPicPr>
          <p:cNvPr id="15362" name="Picture 2" descr="Histogram - Examples, Types, and How to Make Histograms">
            <a:extLst>
              <a:ext uri="{FF2B5EF4-FFF2-40B4-BE49-F238E27FC236}">
                <a16:creationId xmlns:a16="http://schemas.microsoft.com/office/drawing/2014/main" id="{52C20770-9D0F-2C13-7D1D-3B284F9E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84" y="2068899"/>
            <a:ext cx="6946232" cy="478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191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Histograms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F2AB-AFC9-0763-F51C-21B2D278380F}"/>
              </a:ext>
            </a:extLst>
          </p:cNvPr>
          <p:cNvSpPr txBox="1"/>
          <p:nvPr/>
        </p:nvSpPr>
        <p:spPr>
          <a:xfrm>
            <a:off x="0" y="101794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Two fundamental differences between a histogram and a bar chart: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5F0680B-B493-EB11-C4AC-9E35E94EC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82681"/>
              </p:ext>
            </p:extLst>
          </p:nvPr>
        </p:nvGraphicFramePr>
        <p:xfrm>
          <a:off x="0" y="1387278"/>
          <a:ext cx="7363326" cy="5470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388" name="Picture 4" descr="8 key differences between Bar graph and Histogram chart | Syncfusion">
            <a:extLst>
              <a:ext uri="{FF2B5EF4-FFF2-40B4-BE49-F238E27FC236}">
                <a16:creationId xmlns:a16="http://schemas.microsoft.com/office/drawing/2014/main" id="{7F934A7E-527D-0FD0-32F0-867F25EFC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372" y="2005263"/>
            <a:ext cx="6759004" cy="383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52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Histograms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95F45A7-3AAB-8715-BECD-EA6609613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362003"/>
              </p:ext>
            </p:extLst>
          </p:nvPr>
        </p:nvGraphicFramePr>
        <p:xfrm>
          <a:off x="0" y="1495394"/>
          <a:ext cx="12192000" cy="5362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982A539-1C1C-35BE-6EDC-AED0D60C55CF}"/>
              </a:ext>
            </a:extLst>
          </p:cNvPr>
          <p:cNvSpPr txBox="1"/>
          <p:nvPr/>
        </p:nvSpPr>
        <p:spPr>
          <a:xfrm>
            <a:off x="2975812" y="978529"/>
            <a:ext cx="6240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Creating a histogram using Custom Visual</a:t>
            </a:r>
          </a:p>
        </p:txBody>
      </p:sp>
    </p:spTree>
    <p:extLst>
      <p:ext uri="{BB962C8B-B14F-4D97-AF65-F5344CB8AC3E}">
        <p14:creationId xmlns:p14="http://schemas.microsoft.com/office/powerpoint/2010/main" val="2383917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DB378-FCEB-6FEC-B64A-04E4B67A4435}"/>
              </a:ext>
            </a:extLst>
          </p:cNvPr>
          <p:cNvSpPr txBox="1"/>
          <p:nvPr/>
        </p:nvSpPr>
        <p:spPr>
          <a:xfrm>
            <a:off x="3048000" y="2971345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</a:rPr>
              <a:t>Demo: Adding</a:t>
            </a:r>
          </a:p>
          <a:p>
            <a:pPr algn="ctr"/>
            <a:r>
              <a:rPr lang="en-IN" sz="4400" dirty="0">
                <a:solidFill>
                  <a:srgbClr val="FF0000"/>
                </a:solidFill>
              </a:rPr>
              <a:t>Visualization to a</a:t>
            </a:r>
          </a:p>
          <a:p>
            <a:pPr algn="ctr"/>
            <a:r>
              <a:rPr lang="en-IN" sz="4400" dirty="0">
                <a:solidFill>
                  <a:srgbClr val="FF0000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044399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5079E4-69C5-5012-8BDE-681ECFB8F44B}"/>
              </a:ext>
            </a:extLst>
          </p:cNvPr>
          <p:cNvSpPr txBox="1"/>
          <p:nvPr/>
        </p:nvSpPr>
        <p:spPr>
          <a:xfrm>
            <a:off x="3048000" y="32483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</a:rPr>
              <a:t>Bookmarks</a:t>
            </a:r>
          </a:p>
        </p:txBody>
      </p:sp>
    </p:spTree>
    <p:extLst>
      <p:ext uri="{BB962C8B-B14F-4D97-AF65-F5344CB8AC3E}">
        <p14:creationId xmlns:p14="http://schemas.microsoft.com/office/powerpoint/2010/main" val="217134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Bookmarks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95F45A7-3AAB-8715-BECD-EA6609613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141804"/>
              </p:ext>
            </p:extLst>
          </p:nvPr>
        </p:nvGraphicFramePr>
        <p:xfrm>
          <a:off x="0" y="830997"/>
          <a:ext cx="12192000" cy="6027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53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5079E4-69C5-5012-8BDE-681ECFB8F44B}"/>
              </a:ext>
            </a:extLst>
          </p:cNvPr>
          <p:cNvSpPr txBox="1"/>
          <p:nvPr/>
        </p:nvSpPr>
        <p:spPr>
          <a:xfrm>
            <a:off x="3048000" y="324834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</a:rPr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182863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0" y="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Tooltips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C8653-547E-D9A5-BA94-FD6C83DF5B7D}"/>
              </a:ext>
            </a:extLst>
          </p:cNvPr>
          <p:cNvSpPr txBox="1"/>
          <p:nvPr/>
        </p:nvSpPr>
        <p:spPr>
          <a:xfrm>
            <a:off x="2975811" y="1102440"/>
            <a:ext cx="62403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Tooltips are the best way to provide more conceptual information and details to our data.</a:t>
            </a:r>
          </a:p>
          <a:p>
            <a:pPr algn="ctr"/>
            <a:r>
              <a:rPr lang="en-IN" dirty="0"/>
              <a:t>The following shows a tooltip used in a chart.</a:t>
            </a:r>
          </a:p>
        </p:txBody>
      </p:sp>
      <p:pic>
        <p:nvPicPr>
          <p:cNvPr id="17410" name="Picture 2" descr="Customizing tooltips in Power BI Desktop - Power BI | Microsoft Learn">
            <a:extLst>
              <a:ext uri="{FF2B5EF4-FFF2-40B4-BE49-F238E27FC236}">
                <a16:creationId xmlns:a16="http://schemas.microsoft.com/office/drawing/2014/main" id="{4A2E397D-D610-E808-24B1-7B44ABBB0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t="17550" r="12948" b="3165"/>
          <a:stretch/>
        </p:blipFill>
        <p:spPr bwMode="auto">
          <a:xfrm>
            <a:off x="978568" y="2368493"/>
            <a:ext cx="10656979" cy="371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377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5079E4-69C5-5012-8BDE-681ECFB8F44B}"/>
              </a:ext>
            </a:extLst>
          </p:cNvPr>
          <p:cNvSpPr txBox="1"/>
          <p:nvPr/>
        </p:nvSpPr>
        <p:spPr>
          <a:xfrm>
            <a:off x="3048000" y="3248344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FF0000"/>
                </a:solidFill>
              </a:rPr>
              <a:t>Demo: Adding Bookmarks</a:t>
            </a:r>
          </a:p>
          <a:p>
            <a:pPr algn="ctr"/>
            <a:r>
              <a:rPr lang="en-GB" sz="4400" dirty="0">
                <a:solidFill>
                  <a:srgbClr val="FF0000"/>
                </a:solidFill>
              </a:rPr>
              <a:t>and Tooltips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7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213D-F6B6-09DF-4A09-ECA94B86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6526"/>
            <a:ext cx="12192000" cy="1507958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Data</a:t>
            </a:r>
            <a:b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3957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98107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Data Visualization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7CC32F6-3446-48F4-50C7-FA1D058C3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419949"/>
              </p:ext>
            </p:extLst>
          </p:nvPr>
        </p:nvGraphicFramePr>
        <p:xfrm>
          <a:off x="8165432" y="1929932"/>
          <a:ext cx="41549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570F4-3376-BDAC-A9DF-ED42B2F6E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7575422"/>
              </p:ext>
            </p:extLst>
          </p:nvPr>
        </p:nvGraphicFramePr>
        <p:xfrm>
          <a:off x="128337" y="4558969"/>
          <a:ext cx="4186989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2516BEF-3ECF-D7D1-18F8-C5D90B37D0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5844" y="5408946"/>
            <a:ext cx="1019175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C4A5B-B18D-3896-7501-9D35C3813D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466" y="2031194"/>
            <a:ext cx="1038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1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742821" cy="981075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Data Visualization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7CC32F6-3446-48F4-50C7-FA1D058C3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15955"/>
              </p:ext>
            </p:extLst>
          </p:nvPr>
        </p:nvGraphicFramePr>
        <p:xfrm>
          <a:off x="8165432" y="1929932"/>
          <a:ext cx="415490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10570F4-3376-BDAC-A9DF-ED42B2F6E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100382"/>
              </p:ext>
            </p:extLst>
          </p:nvPr>
        </p:nvGraphicFramePr>
        <p:xfrm>
          <a:off x="128337" y="4558969"/>
          <a:ext cx="4186989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E2EB2A0-DB10-DB21-C054-0F5F2805BA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7869" y="2231859"/>
            <a:ext cx="1028700" cy="1076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F8D49-405D-B563-0F54-3E4C0AAEBD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65432" y="5130309"/>
            <a:ext cx="1331494" cy="126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03A-17D2-2B7D-5BCF-20F8AC96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0063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</a:t>
            </a:r>
            <a:b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48966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20BC-099D-DD78-6571-569BF1E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Techniques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3F712FF-6331-FD1A-2B9F-2E88720472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050067"/>
              </p:ext>
            </p:extLst>
          </p:nvPr>
        </p:nvGraphicFramePr>
        <p:xfrm>
          <a:off x="0" y="1844842"/>
          <a:ext cx="9063789" cy="5013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MS Power BI - APEX Global">
            <a:extLst>
              <a:ext uri="{FF2B5EF4-FFF2-40B4-BE49-F238E27FC236}">
                <a16:creationId xmlns:a16="http://schemas.microsoft.com/office/drawing/2014/main" id="{70B35715-AA2B-66A6-DE6B-E1C83DE7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89" y="4816150"/>
            <a:ext cx="3006801" cy="20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FE493D-54EE-1BB9-0DCA-FAE5C6F266D5}"/>
              </a:ext>
            </a:extLst>
          </p:cNvPr>
          <p:cNvGrpSpPr/>
          <p:nvPr/>
        </p:nvGrpSpPr>
        <p:grpSpPr>
          <a:xfrm>
            <a:off x="2614864" y="955235"/>
            <a:ext cx="7251032" cy="553517"/>
            <a:chOff x="0" y="14669"/>
            <a:chExt cx="12070590" cy="10793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EB9AF91-14E1-A135-BDCB-83E43CFD5A9C}"/>
                </a:ext>
              </a:extLst>
            </p:cNvPr>
            <p:cNvSpPr/>
            <p:nvPr/>
          </p:nvSpPr>
          <p:spPr>
            <a:xfrm>
              <a:off x="0" y="14669"/>
              <a:ext cx="12070590" cy="10793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/>
              <a:endParaRPr lang="en-IN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DDE3FC6-9F15-BBF7-C5DC-E3B83AC6A361}"/>
                </a:ext>
              </a:extLst>
            </p:cNvPr>
            <p:cNvSpPr txBox="1"/>
            <p:nvPr/>
          </p:nvSpPr>
          <p:spPr>
            <a:xfrm>
              <a:off x="52688" y="67357"/>
              <a:ext cx="11965214" cy="973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These are a few data visualization techniques: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78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1345</Words>
  <Application>Microsoft Office PowerPoint</Application>
  <PresentationFormat>Widescreen</PresentationFormat>
  <Paragraphs>217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Arial Black</vt:lpstr>
      <vt:lpstr>Calibri</vt:lpstr>
      <vt:lpstr>Calibri Light</vt:lpstr>
      <vt:lpstr>Times New Roman</vt:lpstr>
      <vt:lpstr>Office Theme</vt:lpstr>
      <vt:lpstr>Microsoft Power BI Module 5 – Data Visualization</vt:lpstr>
      <vt:lpstr>Agenda</vt:lpstr>
      <vt:lpstr>Introduction to Data Visualization</vt:lpstr>
      <vt:lpstr>Introduction to Data Visualization</vt:lpstr>
      <vt:lpstr>Importance of Data Visualization</vt:lpstr>
      <vt:lpstr>Importance of Data Visualization</vt:lpstr>
      <vt:lpstr>Importance of Data Visualization</vt:lpstr>
      <vt:lpstr>Data Visualization Techniques</vt:lpstr>
      <vt:lpstr>Data Visualization Techniques</vt:lpstr>
      <vt:lpstr>Visualization in Power Bl</vt:lpstr>
      <vt:lpstr>Visualization in Power Bl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Page Layout and Formatting</vt:lpstr>
      <vt:lpstr>Page Layout and Formatting</vt:lpstr>
      <vt:lpstr>Working with Multiple Visuals</vt:lpstr>
      <vt:lpstr>Working with Multiple Visuals</vt:lpstr>
      <vt:lpstr>Working with Multiple Visuals</vt:lpstr>
      <vt:lpstr>Working with Multiple Visuals</vt:lpstr>
      <vt:lpstr>Working with Multiple Visuals</vt:lpstr>
      <vt:lpstr>Charts and its Formatting</vt:lpstr>
      <vt:lpstr>Charts and its Formatting</vt:lpstr>
      <vt:lpstr>Charts and its formatting  </vt:lpstr>
      <vt:lpstr>Filters</vt:lpstr>
      <vt:lpstr>Filters  </vt:lpstr>
      <vt:lpstr>PowerPoint Presentation</vt:lpstr>
      <vt:lpstr>Slicers</vt:lpstr>
      <vt:lpstr>PowerPoint Presentation</vt:lpstr>
      <vt:lpstr>Geographic Data</vt:lpstr>
      <vt:lpstr>PowerPoint Presentation</vt:lpstr>
      <vt:lpstr>PowerPoint Presentation</vt:lpstr>
      <vt:lpstr>PowerPoint Presentation</vt:lpstr>
      <vt:lpstr>PowerPoint Presentation</vt:lpstr>
      <vt:lpstr>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ganesh r</dc:creator>
  <cp:lastModifiedBy>ganesh r</cp:lastModifiedBy>
  <cp:revision>11</cp:revision>
  <dcterms:created xsi:type="dcterms:W3CDTF">2023-03-25T05:17:11Z</dcterms:created>
  <dcterms:modified xsi:type="dcterms:W3CDTF">2023-10-14T06:33:58Z</dcterms:modified>
</cp:coreProperties>
</file>