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392" r:id="rId6"/>
    <p:sldId id="292" r:id="rId7"/>
    <p:sldId id="369" r:id="rId8"/>
    <p:sldId id="393" r:id="rId9"/>
    <p:sldId id="293" r:id="rId10"/>
    <p:sldId id="260" r:id="rId11"/>
    <p:sldId id="324" r:id="rId12"/>
    <p:sldId id="307" r:id="rId13"/>
    <p:sldId id="341" r:id="rId14"/>
    <p:sldId id="394" r:id="rId15"/>
    <p:sldId id="395" r:id="rId16"/>
    <p:sldId id="396" r:id="rId17"/>
    <p:sldId id="317" r:id="rId18"/>
    <p:sldId id="343" r:id="rId19"/>
    <p:sldId id="272" r:id="rId20"/>
    <p:sldId id="397" r:id="rId21"/>
    <p:sldId id="357" r:id="rId22"/>
    <p:sldId id="359" r:id="rId23"/>
    <p:sldId id="379" r:id="rId24"/>
    <p:sldId id="398" r:id="rId25"/>
    <p:sldId id="399" r:id="rId26"/>
    <p:sldId id="361" r:id="rId27"/>
    <p:sldId id="400" r:id="rId28"/>
    <p:sldId id="365" r:id="rId29"/>
    <p:sldId id="401" r:id="rId30"/>
    <p:sldId id="364" r:id="rId31"/>
    <p:sldId id="366" r:id="rId32"/>
    <p:sldId id="402" r:id="rId33"/>
    <p:sldId id="367" r:id="rId34"/>
    <p:sldId id="403" r:id="rId35"/>
    <p:sldId id="383" r:id="rId36"/>
    <p:sldId id="404" r:id="rId37"/>
    <p:sldId id="405" r:id="rId38"/>
    <p:sldId id="406" r:id="rId39"/>
    <p:sldId id="386" r:id="rId40"/>
    <p:sldId id="388" r:id="rId41"/>
    <p:sldId id="407" r:id="rId42"/>
    <p:sldId id="389" r:id="rId43"/>
    <p:sldId id="390" r:id="rId44"/>
    <p:sldId id="408" r:id="rId45"/>
    <p:sldId id="40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8836-1DD1-4EE7-BD78-A064E72E60DC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D541B28-9E5D-4F11-9E0B-47423C5A2A5E}">
      <dgm:prSet/>
      <dgm:spPr/>
      <dgm:t>
        <a:bodyPr/>
        <a:lstStyle/>
        <a:p>
          <a:r>
            <a:rPr lang="en-IN" dirty="0"/>
            <a:t>Introduction to Power Bl Service</a:t>
          </a:r>
        </a:p>
      </dgm:t>
    </dgm:pt>
    <dgm:pt modelId="{5EEE737C-786A-48DD-AE22-70438FDDD4ED}" type="parTrans" cxnId="{E69FD202-E5BE-4102-B571-F6674B745F2F}">
      <dgm:prSet/>
      <dgm:spPr/>
      <dgm:t>
        <a:bodyPr/>
        <a:lstStyle/>
        <a:p>
          <a:endParaRPr lang="en-IN"/>
        </a:p>
      </dgm:t>
    </dgm:pt>
    <dgm:pt modelId="{E7360FAA-50CD-4E67-AF28-191ADF379618}" type="sibTrans" cxnId="{E69FD202-E5BE-4102-B571-F6674B745F2F}">
      <dgm:prSet/>
      <dgm:spPr/>
      <dgm:t>
        <a:bodyPr/>
        <a:lstStyle/>
        <a:p>
          <a:endParaRPr lang="en-IN"/>
        </a:p>
      </dgm:t>
    </dgm:pt>
    <dgm:pt modelId="{4824DB1B-92F1-427C-9DA5-A774A270A3CC}">
      <dgm:prSet/>
      <dgm:spPr/>
      <dgm:t>
        <a:bodyPr/>
        <a:lstStyle/>
        <a:p>
          <a:r>
            <a:rPr lang="en-IN" dirty="0"/>
            <a:t>Dashboards</a:t>
          </a:r>
        </a:p>
      </dgm:t>
    </dgm:pt>
    <dgm:pt modelId="{FCF533DB-42BF-45BB-BC0C-FD1DC30F1469}" type="parTrans" cxnId="{34D8EFCF-2CB8-4074-A32A-9E88D930D680}">
      <dgm:prSet/>
      <dgm:spPr/>
      <dgm:t>
        <a:bodyPr/>
        <a:lstStyle/>
        <a:p>
          <a:endParaRPr lang="en-IN"/>
        </a:p>
      </dgm:t>
    </dgm:pt>
    <dgm:pt modelId="{5EF71952-2EEE-4FD5-AFA3-5E9BB8C91457}" type="sibTrans" cxnId="{34D8EFCF-2CB8-4074-A32A-9E88D930D680}">
      <dgm:prSet/>
      <dgm:spPr/>
      <dgm:t>
        <a:bodyPr/>
        <a:lstStyle/>
        <a:p>
          <a:endParaRPr lang="en-IN"/>
        </a:p>
      </dgm:t>
    </dgm:pt>
    <dgm:pt modelId="{B7E666F1-0110-4169-9660-7A718982CE3B}">
      <dgm:prSet/>
      <dgm:spPr/>
      <dgm:t>
        <a:bodyPr/>
        <a:lstStyle/>
        <a:p>
          <a:r>
            <a:rPr lang="en-IN" dirty="0"/>
            <a:t>Designing Dashboards</a:t>
          </a:r>
        </a:p>
      </dgm:t>
    </dgm:pt>
    <dgm:pt modelId="{A4A347E0-0499-4AD0-98A4-49D46AB7CA3D}" type="parTrans" cxnId="{5AE8E0FD-F8E1-493B-A80B-8FC8D5F7E53D}">
      <dgm:prSet/>
      <dgm:spPr/>
      <dgm:t>
        <a:bodyPr/>
        <a:lstStyle/>
        <a:p>
          <a:endParaRPr lang="en-IN"/>
        </a:p>
      </dgm:t>
    </dgm:pt>
    <dgm:pt modelId="{6C9B2475-9BFD-495D-8C11-45F74B9349B9}" type="sibTrans" cxnId="{5AE8E0FD-F8E1-493B-A80B-8FC8D5F7E53D}">
      <dgm:prSet/>
      <dgm:spPr/>
      <dgm:t>
        <a:bodyPr/>
        <a:lstStyle/>
        <a:p>
          <a:endParaRPr lang="en-IN"/>
        </a:p>
      </dgm:t>
    </dgm:pt>
    <dgm:pt modelId="{B6110A4E-60F5-48BE-A9DB-EADD03E353DC}">
      <dgm:prSet/>
      <dgm:spPr/>
      <dgm:t>
        <a:bodyPr/>
        <a:lstStyle/>
        <a:p>
          <a:r>
            <a:rPr lang="en-IN" dirty="0"/>
            <a:t>Comparing Power Bl Desktop with Service</a:t>
          </a:r>
        </a:p>
      </dgm:t>
    </dgm:pt>
    <dgm:pt modelId="{9FF1C27D-E308-4A5C-95BA-1511D16EBCF2}" type="parTrans" cxnId="{33FC0C7E-DFF4-4AF9-94C5-69575DE72165}">
      <dgm:prSet/>
      <dgm:spPr/>
      <dgm:t>
        <a:bodyPr/>
        <a:lstStyle/>
        <a:p>
          <a:endParaRPr lang="en-IN"/>
        </a:p>
      </dgm:t>
    </dgm:pt>
    <dgm:pt modelId="{93A80545-2749-46C4-A98E-1BA172AEB8F7}" type="sibTrans" cxnId="{33FC0C7E-DFF4-4AF9-94C5-69575DE72165}">
      <dgm:prSet/>
      <dgm:spPr/>
      <dgm:t>
        <a:bodyPr/>
        <a:lstStyle/>
        <a:p>
          <a:endParaRPr lang="en-IN"/>
        </a:p>
      </dgm:t>
    </dgm:pt>
    <dgm:pt modelId="{474BAA49-9647-424D-91D3-BB175255F532}">
      <dgm:prSet/>
      <dgm:spPr/>
      <dgm:t>
        <a:bodyPr/>
        <a:lstStyle/>
        <a:p>
          <a:r>
            <a:rPr lang="en-IN" dirty="0"/>
            <a:t>Features in Creating Dashboards</a:t>
          </a:r>
        </a:p>
      </dgm:t>
    </dgm:pt>
    <dgm:pt modelId="{C7BB5C55-B18B-47FF-8BC9-EA166EF3EEA8}" type="parTrans" cxnId="{D016BE20-6F5B-4B21-AF1A-4BF17009C95C}">
      <dgm:prSet/>
      <dgm:spPr/>
      <dgm:t>
        <a:bodyPr/>
        <a:lstStyle/>
        <a:p>
          <a:endParaRPr lang="en-IN"/>
        </a:p>
      </dgm:t>
    </dgm:pt>
    <dgm:pt modelId="{84E36089-81B0-4F28-AAEF-AC8A0338BF6B}" type="sibTrans" cxnId="{D016BE20-6F5B-4B21-AF1A-4BF17009C95C}">
      <dgm:prSet/>
      <dgm:spPr/>
      <dgm:t>
        <a:bodyPr/>
        <a:lstStyle/>
        <a:p>
          <a:endParaRPr lang="en-IN"/>
        </a:p>
      </dgm:t>
    </dgm:pt>
    <dgm:pt modelId="{926AB4AE-6336-40AA-B54E-8B911508485B}">
      <dgm:prSet/>
      <dgm:spPr/>
      <dgm:t>
        <a:bodyPr/>
        <a:lstStyle/>
        <a:p>
          <a:r>
            <a:rPr lang="en-IN" dirty="0"/>
            <a:t>Reports vs Dashboards</a:t>
          </a:r>
        </a:p>
      </dgm:t>
    </dgm:pt>
    <dgm:pt modelId="{C1A8577C-7F6A-4CCB-B8E7-5573D2A4B0D8}" type="parTrans" cxnId="{6BBF5530-CCEA-4E87-B8D9-F3D440D53F01}">
      <dgm:prSet/>
      <dgm:spPr/>
      <dgm:t>
        <a:bodyPr/>
        <a:lstStyle/>
        <a:p>
          <a:endParaRPr lang="en-IN"/>
        </a:p>
      </dgm:t>
    </dgm:pt>
    <dgm:pt modelId="{2C2DB6E6-6D23-471D-843C-5ABC09A461B8}" type="sibTrans" cxnId="{6BBF5530-CCEA-4E87-B8D9-F3D440D53F01}">
      <dgm:prSet/>
      <dgm:spPr/>
      <dgm:t>
        <a:bodyPr/>
        <a:lstStyle/>
        <a:p>
          <a:endParaRPr lang="en-IN"/>
        </a:p>
      </dgm:t>
    </dgm:pt>
    <dgm:pt modelId="{09E9FA74-9FA3-4541-AFFE-9B537BB06717}">
      <dgm:prSet/>
      <dgm:spPr/>
      <dgm:t>
        <a:bodyPr/>
        <a:lstStyle/>
        <a:p>
          <a:r>
            <a:rPr lang="en-IN" dirty="0"/>
            <a:t>Power Bl Q &amp;A</a:t>
          </a:r>
        </a:p>
      </dgm:t>
    </dgm:pt>
    <dgm:pt modelId="{271CEF43-EF32-4494-A900-82A915F95C9A}" type="parTrans" cxnId="{C0C2F61E-0C9C-4335-9A20-B7BA7CF0CD8C}">
      <dgm:prSet/>
      <dgm:spPr/>
      <dgm:t>
        <a:bodyPr/>
        <a:lstStyle/>
        <a:p>
          <a:endParaRPr lang="en-IN"/>
        </a:p>
      </dgm:t>
    </dgm:pt>
    <dgm:pt modelId="{35F320C9-EA9E-4199-8463-2F800203A039}" type="sibTrans" cxnId="{C0C2F61E-0C9C-4335-9A20-B7BA7CF0CD8C}">
      <dgm:prSet/>
      <dgm:spPr/>
      <dgm:t>
        <a:bodyPr/>
        <a:lstStyle/>
        <a:p>
          <a:endParaRPr lang="en-IN"/>
        </a:p>
      </dgm:t>
    </dgm:pt>
    <dgm:pt modelId="{5A8DD8F6-ADBC-44C3-8FB1-92008BF22781}">
      <dgm:prSet/>
      <dgm:spPr/>
      <dgm:t>
        <a:bodyPr/>
        <a:lstStyle/>
        <a:p>
          <a:r>
            <a:rPr lang="en-IN" dirty="0"/>
            <a:t>Row-level Security</a:t>
          </a:r>
        </a:p>
      </dgm:t>
    </dgm:pt>
    <dgm:pt modelId="{C9DF1452-63A4-4220-9219-F467D318B69D}" type="parTrans" cxnId="{E600D589-EA8A-47C3-9640-CB0D52E3FB78}">
      <dgm:prSet/>
      <dgm:spPr/>
      <dgm:t>
        <a:bodyPr/>
        <a:lstStyle/>
        <a:p>
          <a:endParaRPr lang="en-IN"/>
        </a:p>
      </dgm:t>
    </dgm:pt>
    <dgm:pt modelId="{64FE47DC-B7A6-4B38-801B-0EA4908B2B94}" type="sibTrans" cxnId="{E600D589-EA8A-47C3-9640-CB0D52E3FB78}">
      <dgm:prSet/>
      <dgm:spPr/>
      <dgm:t>
        <a:bodyPr/>
        <a:lstStyle/>
        <a:p>
          <a:endParaRPr lang="en-IN"/>
        </a:p>
      </dgm:t>
    </dgm:pt>
    <dgm:pt modelId="{D1C6CE24-9ED3-4B7E-AE24-0068123CEA41}">
      <dgm:prSet/>
      <dgm:spPr/>
      <dgm:t>
        <a:bodyPr/>
        <a:lstStyle/>
        <a:p>
          <a:r>
            <a:rPr lang="en-IN" dirty="0"/>
            <a:t>Paginated Reports</a:t>
          </a:r>
        </a:p>
      </dgm:t>
    </dgm:pt>
    <dgm:pt modelId="{56EA09AA-DD0A-4683-8A3F-51648589BA11}" type="parTrans" cxnId="{69AD335F-7366-47E6-9266-198AF3D9112B}">
      <dgm:prSet/>
      <dgm:spPr/>
      <dgm:t>
        <a:bodyPr/>
        <a:lstStyle/>
        <a:p>
          <a:endParaRPr lang="en-IN"/>
        </a:p>
      </dgm:t>
    </dgm:pt>
    <dgm:pt modelId="{6A8DD016-7199-415B-8EBF-C2B151F60586}" type="sibTrans" cxnId="{69AD335F-7366-47E6-9266-198AF3D9112B}">
      <dgm:prSet/>
      <dgm:spPr/>
      <dgm:t>
        <a:bodyPr/>
        <a:lstStyle/>
        <a:p>
          <a:endParaRPr lang="en-IN"/>
        </a:p>
      </dgm:t>
    </dgm:pt>
    <dgm:pt modelId="{D625B040-485E-4F42-BDE9-E19981DB9630}">
      <dgm:prSet/>
      <dgm:spPr/>
      <dgm:t>
        <a:bodyPr/>
        <a:lstStyle/>
        <a:p>
          <a:r>
            <a:rPr lang="en-GB" dirty="0"/>
            <a:t>Quick Insights in Power Bl</a:t>
          </a:r>
          <a:endParaRPr lang="en-IN" dirty="0"/>
        </a:p>
      </dgm:t>
    </dgm:pt>
    <dgm:pt modelId="{95E10F5B-1971-4B4F-B1A2-4BDB5B5674CD}" type="parTrans" cxnId="{FAB38835-8079-496E-8087-47D419E2525D}">
      <dgm:prSet/>
      <dgm:spPr/>
      <dgm:t>
        <a:bodyPr/>
        <a:lstStyle/>
        <a:p>
          <a:endParaRPr lang="en-IN"/>
        </a:p>
      </dgm:t>
    </dgm:pt>
    <dgm:pt modelId="{A8FC225D-5614-421D-A732-78363F8632E8}" type="sibTrans" cxnId="{FAB38835-8079-496E-8087-47D419E2525D}">
      <dgm:prSet/>
      <dgm:spPr/>
      <dgm:t>
        <a:bodyPr/>
        <a:lstStyle/>
        <a:p>
          <a:endParaRPr lang="en-IN"/>
        </a:p>
      </dgm:t>
    </dgm:pt>
    <dgm:pt modelId="{A6147E94-002B-4089-9048-F6475A8630D6}">
      <dgm:prSet/>
      <dgm:spPr/>
      <dgm:t>
        <a:bodyPr/>
        <a:lstStyle/>
        <a:p>
          <a:r>
            <a:rPr lang="en-IN" dirty="0"/>
            <a:t>Sharing Reports and Dashboards</a:t>
          </a:r>
        </a:p>
      </dgm:t>
    </dgm:pt>
    <dgm:pt modelId="{E8FF724E-D1A0-41D8-8B4E-FD6CE27BB55D}" type="parTrans" cxnId="{C2E35E14-440D-4A6F-88BF-6A90194674E6}">
      <dgm:prSet/>
      <dgm:spPr/>
      <dgm:t>
        <a:bodyPr/>
        <a:lstStyle/>
        <a:p>
          <a:endParaRPr lang="en-IN"/>
        </a:p>
      </dgm:t>
    </dgm:pt>
    <dgm:pt modelId="{A808565A-4DBE-4041-863E-ED9462C7C5A0}" type="sibTrans" cxnId="{C2E35E14-440D-4A6F-88BF-6A90194674E6}">
      <dgm:prSet/>
      <dgm:spPr/>
      <dgm:t>
        <a:bodyPr/>
        <a:lstStyle/>
        <a:p>
          <a:endParaRPr lang="en-IN"/>
        </a:p>
      </dgm:t>
    </dgm:pt>
    <dgm:pt modelId="{8B9E4FB3-414E-4D93-AAB9-2911431C7F9D}">
      <dgm:prSet/>
      <dgm:spPr/>
      <dgm:t>
        <a:bodyPr/>
        <a:lstStyle/>
        <a:p>
          <a:r>
            <a:rPr lang="en-IN" dirty="0"/>
            <a:t>Introduction to Report Server</a:t>
          </a:r>
        </a:p>
      </dgm:t>
    </dgm:pt>
    <dgm:pt modelId="{D34D7640-7F2C-4FA2-A4AB-03B63498DA54}" type="parTrans" cxnId="{0591FD96-18B4-47CF-A451-92BD85F94ED0}">
      <dgm:prSet/>
      <dgm:spPr/>
      <dgm:t>
        <a:bodyPr/>
        <a:lstStyle/>
        <a:p>
          <a:endParaRPr lang="en-IN"/>
        </a:p>
      </dgm:t>
    </dgm:pt>
    <dgm:pt modelId="{5D049224-B4A0-4C73-ADC1-E732C6E03817}" type="sibTrans" cxnId="{0591FD96-18B4-47CF-A451-92BD85F94ED0}">
      <dgm:prSet/>
      <dgm:spPr/>
      <dgm:t>
        <a:bodyPr/>
        <a:lstStyle/>
        <a:p>
          <a:endParaRPr lang="en-IN"/>
        </a:p>
      </dgm:t>
    </dgm:pt>
    <dgm:pt modelId="{08D7CE68-15DC-42DA-A814-DD8198F64410}" type="pres">
      <dgm:prSet presAssocID="{2FC58836-1DD1-4EE7-BD78-A064E72E60DC}" presName="Name0" presStyleCnt="0">
        <dgm:presLayoutVars>
          <dgm:dir/>
          <dgm:animLvl val="lvl"/>
          <dgm:resizeHandles val="exact"/>
        </dgm:presLayoutVars>
      </dgm:prSet>
      <dgm:spPr/>
    </dgm:pt>
    <dgm:pt modelId="{DA0C71DD-6368-433D-A854-EAB68D7AB223}" type="pres">
      <dgm:prSet presAssocID="{2FC58836-1DD1-4EE7-BD78-A064E72E60DC}" presName="tSp" presStyleCnt="0"/>
      <dgm:spPr/>
    </dgm:pt>
    <dgm:pt modelId="{8C48EA78-B187-4200-84BA-327CD85B43CE}" type="pres">
      <dgm:prSet presAssocID="{2FC58836-1DD1-4EE7-BD78-A064E72E60DC}" presName="bSp" presStyleCnt="0"/>
      <dgm:spPr/>
    </dgm:pt>
    <dgm:pt modelId="{030C9D51-1E9C-4083-B566-208C73BF3EBD}" type="pres">
      <dgm:prSet presAssocID="{2FC58836-1DD1-4EE7-BD78-A064E72E60DC}" presName="process" presStyleCnt="0"/>
      <dgm:spPr/>
    </dgm:pt>
    <dgm:pt modelId="{96242463-626B-4F13-AEC1-A6E64544811E}" type="pres">
      <dgm:prSet presAssocID="{4D541B28-9E5D-4F11-9E0B-47423C5A2A5E}" presName="composite1" presStyleCnt="0"/>
      <dgm:spPr/>
    </dgm:pt>
    <dgm:pt modelId="{4923D2F8-AA7F-4D0C-886A-4CF4E706DE77}" type="pres">
      <dgm:prSet presAssocID="{4D541B28-9E5D-4F11-9E0B-47423C5A2A5E}" presName="dummyNode1" presStyleLbl="node1" presStyleIdx="0" presStyleCnt="12"/>
      <dgm:spPr/>
    </dgm:pt>
    <dgm:pt modelId="{49B77787-D117-47C0-BE49-7FDEDC57605C}" type="pres">
      <dgm:prSet presAssocID="{4D541B28-9E5D-4F11-9E0B-47423C5A2A5E}" presName="childNode1" presStyleLbl="bgAcc1" presStyleIdx="0" presStyleCnt="12">
        <dgm:presLayoutVars>
          <dgm:bulletEnabled val="1"/>
        </dgm:presLayoutVars>
      </dgm:prSet>
      <dgm:spPr/>
    </dgm:pt>
    <dgm:pt modelId="{3E786D42-0814-4E71-8ACF-D99E1E4534F0}" type="pres">
      <dgm:prSet presAssocID="{4D541B28-9E5D-4F11-9E0B-47423C5A2A5E}" presName="childNode1tx" presStyleLbl="bgAcc1" presStyleIdx="0" presStyleCnt="12">
        <dgm:presLayoutVars>
          <dgm:bulletEnabled val="1"/>
        </dgm:presLayoutVars>
      </dgm:prSet>
      <dgm:spPr/>
    </dgm:pt>
    <dgm:pt modelId="{E33D9D5A-D212-439D-BFF8-97E5C7D8DC3D}" type="pres">
      <dgm:prSet presAssocID="{4D541B28-9E5D-4F11-9E0B-47423C5A2A5E}" presName="parentNode1" presStyleLbl="node1" presStyleIdx="0" presStyleCnt="12">
        <dgm:presLayoutVars>
          <dgm:chMax val="1"/>
          <dgm:bulletEnabled val="1"/>
        </dgm:presLayoutVars>
      </dgm:prSet>
      <dgm:spPr/>
    </dgm:pt>
    <dgm:pt modelId="{A732A820-B0EF-4A48-A022-C2F20402A80D}" type="pres">
      <dgm:prSet presAssocID="{4D541B28-9E5D-4F11-9E0B-47423C5A2A5E}" presName="connSite1" presStyleCnt="0"/>
      <dgm:spPr/>
    </dgm:pt>
    <dgm:pt modelId="{C23041B1-3E47-4EA8-B329-D6D00C75AF34}" type="pres">
      <dgm:prSet presAssocID="{E7360FAA-50CD-4E67-AF28-191ADF379618}" presName="Name9" presStyleLbl="sibTrans2D1" presStyleIdx="0" presStyleCnt="11"/>
      <dgm:spPr/>
    </dgm:pt>
    <dgm:pt modelId="{16A228DD-21D5-495D-88F3-0654FC567C05}" type="pres">
      <dgm:prSet presAssocID="{4824DB1B-92F1-427C-9DA5-A774A270A3CC}" presName="composite2" presStyleCnt="0"/>
      <dgm:spPr/>
    </dgm:pt>
    <dgm:pt modelId="{CCC8F58E-5848-4DCD-A7DE-1DDA2A1C1C55}" type="pres">
      <dgm:prSet presAssocID="{4824DB1B-92F1-427C-9DA5-A774A270A3CC}" presName="dummyNode2" presStyleLbl="node1" presStyleIdx="0" presStyleCnt="12"/>
      <dgm:spPr/>
    </dgm:pt>
    <dgm:pt modelId="{5D895C75-A9BC-4461-8A21-756D64E397D7}" type="pres">
      <dgm:prSet presAssocID="{4824DB1B-92F1-427C-9DA5-A774A270A3CC}" presName="childNode2" presStyleLbl="bgAcc1" presStyleIdx="1" presStyleCnt="12">
        <dgm:presLayoutVars>
          <dgm:bulletEnabled val="1"/>
        </dgm:presLayoutVars>
      </dgm:prSet>
      <dgm:spPr/>
    </dgm:pt>
    <dgm:pt modelId="{8D88314B-AB93-417A-B639-3926FA8E1DB1}" type="pres">
      <dgm:prSet presAssocID="{4824DB1B-92F1-427C-9DA5-A774A270A3CC}" presName="childNode2tx" presStyleLbl="bgAcc1" presStyleIdx="1" presStyleCnt="12">
        <dgm:presLayoutVars>
          <dgm:bulletEnabled val="1"/>
        </dgm:presLayoutVars>
      </dgm:prSet>
      <dgm:spPr/>
    </dgm:pt>
    <dgm:pt modelId="{155CB3A8-CB8E-4582-98D6-EC40313FE88B}" type="pres">
      <dgm:prSet presAssocID="{4824DB1B-92F1-427C-9DA5-A774A270A3CC}" presName="parentNode2" presStyleLbl="node1" presStyleIdx="1" presStyleCnt="12">
        <dgm:presLayoutVars>
          <dgm:chMax val="0"/>
          <dgm:bulletEnabled val="1"/>
        </dgm:presLayoutVars>
      </dgm:prSet>
      <dgm:spPr/>
    </dgm:pt>
    <dgm:pt modelId="{BF209E82-EAFA-4CA5-B054-EED9BC937409}" type="pres">
      <dgm:prSet presAssocID="{4824DB1B-92F1-427C-9DA5-A774A270A3CC}" presName="connSite2" presStyleCnt="0"/>
      <dgm:spPr/>
    </dgm:pt>
    <dgm:pt modelId="{083F5331-A02A-4333-B601-EC0DDB52BB17}" type="pres">
      <dgm:prSet presAssocID="{5EF71952-2EEE-4FD5-AFA3-5E9BB8C91457}" presName="Name18" presStyleLbl="sibTrans2D1" presStyleIdx="1" presStyleCnt="11"/>
      <dgm:spPr/>
    </dgm:pt>
    <dgm:pt modelId="{B2922B38-A852-4F66-8FF6-D382DCA55AF9}" type="pres">
      <dgm:prSet presAssocID="{B7E666F1-0110-4169-9660-7A718982CE3B}" presName="composite1" presStyleCnt="0"/>
      <dgm:spPr/>
    </dgm:pt>
    <dgm:pt modelId="{6FC3E332-121C-4C1B-93A1-62A3B2A4EADA}" type="pres">
      <dgm:prSet presAssocID="{B7E666F1-0110-4169-9660-7A718982CE3B}" presName="dummyNode1" presStyleLbl="node1" presStyleIdx="1" presStyleCnt="12"/>
      <dgm:spPr/>
    </dgm:pt>
    <dgm:pt modelId="{A313FFC3-89ED-4DD0-AB50-5FDAF90D1768}" type="pres">
      <dgm:prSet presAssocID="{B7E666F1-0110-4169-9660-7A718982CE3B}" presName="childNode1" presStyleLbl="bgAcc1" presStyleIdx="2" presStyleCnt="12">
        <dgm:presLayoutVars>
          <dgm:bulletEnabled val="1"/>
        </dgm:presLayoutVars>
      </dgm:prSet>
      <dgm:spPr/>
    </dgm:pt>
    <dgm:pt modelId="{C0D85462-7442-4FDF-AC43-50416B09DE4E}" type="pres">
      <dgm:prSet presAssocID="{B7E666F1-0110-4169-9660-7A718982CE3B}" presName="childNode1tx" presStyleLbl="bgAcc1" presStyleIdx="2" presStyleCnt="12">
        <dgm:presLayoutVars>
          <dgm:bulletEnabled val="1"/>
        </dgm:presLayoutVars>
      </dgm:prSet>
      <dgm:spPr/>
    </dgm:pt>
    <dgm:pt modelId="{18649893-CCCE-450B-970D-DF0756504FF9}" type="pres">
      <dgm:prSet presAssocID="{B7E666F1-0110-4169-9660-7A718982CE3B}" presName="parentNode1" presStyleLbl="node1" presStyleIdx="2" presStyleCnt="12">
        <dgm:presLayoutVars>
          <dgm:chMax val="1"/>
          <dgm:bulletEnabled val="1"/>
        </dgm:presLayoutVars>
      </dgm:prSet>
      <dgm:spPr/>
    </dgm:pt>
    <dgm:pt modelId="{CA2CAE5C-6791-4122-89B4-3437D42AAC64}" type="pres">
      <dgm:prSet presAssocID="{B7E666F1-0110-4169-9660-7A718982CE3B}" presName="connSite1" presStyleCnt="0"/>
      <dgm:spPr/>
    </dgm:pt>
    <dgm:pt modelId="{3256673A-FAC6-4126-98A0-40E4B4345969}" type="pres">
      <dgm:prSet presAssocID="{6C9B2475-9BFD-495D-8C11-45F74B9349B9}" presName="Name9" presStyleLbl="sibTrans2D1" presStyleIdx="2" presStyleCnt="11"/>
      <dgm:spPr/>
    </dgm:pt>
    <dgm:pt modelId="{0B1051BB-2020-4E82-876E-335C78BF0D1F}" type="pres">
      <dgm:prSet presAssocID="{B6110A4E-60F5-48BE-A9DB-EADD03E353DC}" presName="composite2" presStyleCnt="0"/>
      <dgm:spPr/>
    </dgm:pt>
    <dgm:pt modelId="{D8693DE0-2D4C-4887-A8A3-E68DF0800139}" type="pres">
      <dgm:prSet presAssocID="{B6110A4E-60F5-48BE-A9DB-EADD03E353DC}" presName="dummyNode2" presStyleLbl="node1" presStyleIdx="2" presStyleCnt="12"/>
      <dgm:spPr/>
    </dgm:pt>
    <dgm:pt modelId="{D741085C-EA16-4C8A-B5E5-FFD6C4F00A91}" type="pres">
      <dgm:prSet presAssocID="{B6110A4E-60F5-48BE-A9DB-EADD03E353DC}" presName="childNode2" presStyleLbl="bgAcc1" presStyleIdx="3" presStyleCnt="12">
        <dgm:presLayoutVars>
          <dgm:bulletEnabled val="1"/>
        </dgm:presLayoutVars>
      </dgm:prSet>
      <dgm:spPr/>
    </dgm:pt>
    <dgm:pt modelId="{0DA2627B-ED3A-4265-8BE1-8D6AD66F7CCA}" type="pres">
      <dgm:prSet presAssocID="{B6110A4E-60F5-48BE-A9DB-EADD03E353DC}" presName="childNode2tx" presStyleLbl="bgAcc1" presStyleIdx="3" presStyleCnt="12">
        <dgm:presLayoutVars>
          <dgm:bulletEnabled val="1"/>
        </dgm:presLayoutVars>
      </dgm:prSet>
      <dgm:spPr/>
    </dgm:pt>
    <dgm:pt modelId="{348B58E6-768B-4394-845C-63E8FCDA3CFA}" type="pres">
      <dgm:prSet presAssocID="{B6110A4E-60F5-48BE-A9DB-EADD03E353DC}" presName="parentNode2" presStyleLbl="node1" presStyleIdx="3" presStyleCnt="12">
        <dgm:presLayoutVars>
          <dgm:chMax val="0"/>
          <dgm:bulletEnabled val="1"/>
        </dgm:presLayoutVars>
      </dgm:prSet>
      <dgm:spPr/>
    </dgm:pt>
    <dgm:pt modelId="{CB955117-9916-4750-BE0A-3185561C259E}" type="pres">
      <dgm:prSet presAssocID="{B6110A4E-60F5-48BE-A9DB-EADD03E353DC}" presName="connSite2" presStyleCnt="0"/>
      <dgm:spPr/>
    </dgm:pt>
    <dgm:pt modelId="{B3DBB547-F948-4918-89EE-46E79A4BF496}" type="pres">
      <dgm:prSet presAssocID="{93A80545-2749-46C4-A98E-1BA172AEB8F7}" presName="Name18" presStyleLbl="sibTrans2D1" presStyleIdx="3" presStyleCnt="11"/>
      <dgm:spPr/>
    </dgm:pt>
    <dgm:pt modelId="{BD4AC66E-3EED-46A3-9E09-3DC4CCB08366}" type="pres">
      <dgm:prSet presAssocID="{474BAA49-9647-424D-91D3-BB175255F532}" presName="composite1" presStyleCnt="0"/>
      <dgm:spPr/>
    </dgm:pt>
    <dgm:pt modelId="{3CE39ABE-6105-4FC9-920A-265554DAFF51}" type="pres">
      <dgm:prSet presAssocID="{474BAA49-9647-424D-91D3-BB175255F532}" presName="dummyNode1" presStyleLbl="node1" presStyleIdx="3" presStyleCnt="12"/>
      <dgm:spPr/>
    </dgm:pt>
    <dgm:pt modelId="{906C1DAE-0A9F-4229-90F2-0505D8E5BD09}" type="pres">
      <dgm:prSet presAssocID="{474BAA49-9647-424D-91D3-BB175255F532}" presName="childNode1" presStyleLbl="bgAcc1" presStyleIdx="4" presStyleCnt="12">
        <dgm:presLayoutVars>
          <dgm:bulletEnabled val="1"/>
        </dgm:presLayoutVars>
      </dgm:prSet>
      <dgm:spPr/>
    </dgm:pt>
    <dgm:pt modelId="{DF557AA0-BA8B-41DC-A67C-3D331B18D5F3}" type="pres">
      <dgm:prSet presAssocID="{474BAA49-9647-424D-91D3-BB175255F532}" presName="childNode1tx" presStyleLbl="bgAcc1" presStyleIdx="4" presStyleCnt="12">
        <dgm:presLayoutVars>
          <dgm:bulletEnabled val="1"/>
        </dgm:presLayoutVars>
      </dgm:prSet>
      <dgm:spPr/>
    </dgm:pt>
    <dgm:pt modelId="{5322A599-6F5D-4203-A3C3-9618A587657D}" type="pres">
      <dgm:prSet presAssocID="{474BAA49-9647-424D-91D3-BB175255F532}" presName="parentNode1" presStyleLbl="node1" presStyleIdx="4" presStyleCnt="12">
        <dgm:presLayoutVars>
          <dgm:chMax val="1"/>
          <dgm:bulletEnabled val="1"/>
        </dgm:presLayoutVars>
      </dgm:prSet>
      <dgm:spPr/>
    </dgm:pt>
    <dgm:pt modelId="{7B55FFD2-7A78-4D9F-89C0-ACA422D38B15}" type="pres">
      <dgm:prSet presAssocID="{474BAA49-9647-424D-91D3-BB175255F532}" presName="connSite1" presStyleCnt="0"/>
      <dgm:spPr/>
    </dgm:pt>
    <dgm:pt modelId="{5550ACE2-A75F-43CD-8A2D-0CE55776EF5C}" type="pres">
      <dgm:prSet presAssocID="{84E36089-81B0-4F28-AAEF-AC8A0338BF6B}" presName="Name9" presStyleLbl="sibTrans2D1" presStyleIdx="4" presStyleCnt="11"/>
      <dgm:spPr/>
    </dgm:pt>
    <dgm:pt modelId="{C6D7EFDF-7C31-4875-BB12-5528F91A349E}" type="pres">
      <dgm:prSet presAssocID="{926AB4AE-6336-40AA-B54E-8B911508485B}" presName="composite2" presStyleCnt="0"/>
      <dgm:spPr/>
    </dgm:pt>
    <dgm:pt modelId="{BA3AD659-D913-4FD3-BD10-C89B85A50341}" type="pres">
      <dgm:prSet presAssocID="{926AB4AE-6336-40AA-B54E-8B911508485B}" presName="dummyNode2" presStyleLbl="node1" presStyleIdx="4" presStyleCnt="12"/>
      <dgm:spPr/>
    </dgm:pt>
    <dgm:pt modelId="{A891FACD-990D-43AA-8977-5B34897CD13B}" type="pres">
      <dgm:prSet presAssocID="{926AB4AE-6336-40AA-B54E-8B911508485B}" presName="childNode2" presStyleLbl="bgAcc1" presStyleIdx="5" presStyleCnt="12">
        <dgm:presLayoutVars>
          <dgm:bulletEnabled val="1"/>
        </dgm:presLayoutVars>
      </dgm:prSet>
      <dgm:spPr/>
    </dgm:pt>
    <dgm:pt modelId="{4FD042C3-7DE4-43F8-BF82-3AEB35C688AE}" type="pres">
      <dgm:prSet presAssocID="{926AB4AE-6336-40AA-B54E-8B911508485B}" presName="childNode2tx" presStyleLbl="bgAcc1" presStyleIdx="5" presStyleCnt="12">
        <dgm:presLayoutVars>
          <dgm:bulletEnabled val="1"/>
        </dgm:presLayoutVars>
      </dgm:prSet>
      <dgm:spPr/>
    </dgm:pt>
    <dgm:pt modelId="{2E5138F6-CE9C-4098-A66A-58DA0313C871}" type="pres">
      <dgm:prSet presAssocID="{926AB4AE-6336-40AA-B54E-8B911508485B}" presName="parentNode2" presStyleLbl="node1" presStyleIdx="5" presStyleCnt="12">
        <dgm:presLayoutVars>
          <dgm:chMax val="0"/>
          <dgm:bulletEnabled val="1"/>
        </dgm:presLayoutVars>
      </dgm:prSet>
      <dgm:spPr/>
    </dgm:pt>
    <dgm:pt modelId="{AF7B1E5A-F99B-42EA-B268-4FC2FCCE6C36}" type="pres">
      <dgm:prSet presAssocID="{926AB4AE-6336-40AA-B54E-8B911508485B}" presName="connSite2" presStyleCnt="0"/>
      <dgm:spPr/>
    </dgm:pt>
    <dgm:pt modelId="{EAE66E72-D326-4251-8815-7B26961B6506}" type="pres">
      <dgm:prSet presAssocID="{2C2DB6E6-6D23-471D-843C-5ABC09A461B8}" presName="Name18" presStyleLbl="sibTrans2D1" presStyleIdx="5" presStyleCnt="11"/>
      <dgm:spPr/>
    </dgm:pt>
    <dgm:pt modelId="{6E18E03B-2777-4ECB-9F5B-0988F126DFC8}" type="pres">
      <dgm:prSet presAssocID="{09E9FA74-9FA3-4541-AFFE-9B537BB06717}" presName="composite1" presStyleCnt="0"/>
      <dgm:spPr/>
    </dgm:pt>
    <dgm:pt modelId="{57177C9E-97B4-4900-9626-8F534275A49B}" type="pres">
      <dgm:prSet presAssocID="{09E9FA74-9FA3-4541-AFFE-9B537BB06717}" presName="dummyNode1" presStyleLbl="node1" presStyleIdx="5" presStyleCnt="12"/>
      <dgm:spPr/>
    </dgm:pt>
    <dgm:pt modelId="{C5685E05-2052-41F8-A18E-C563BC75706C}" type="pres">
      <dgm:prSet presAssocID="{09E9FA74-9FA3-4541-AFFE-9B537BB06717}" presName="childNode1" presStyleLbl="bgAcc1" presStyleIdx="6" presStyleCnt="12">
        <dgm:presLayoutVars>
          <dgm:bulletEnabled val="1"/>
        </dgm:presLayoutVars>
      </dgm:prSet>
      <dgm:spPr/>
    </dgm:pt>
    <dgm:pt modelId="{21D00619-CC40-4898-AECE-497094359682}" type="pres">
      <dgm:prSet presAssocID="{09E9FA74-9FA3-4541-AFFE-9B537BB06717}" presName="childNode1tx" presStyleLbl="bgAcc1" presStyleIdx="6" presStyleCnt="12">
        <dgm:presLayoutVars>
          <dgm:bulletEnabled val="1"/>
        </dgm:presLayoutVars>
      </dgm:prSet>
      <dgm:spPr/>
    </dgm:pt>
    <dgm:pt modelId="{3CB09F02-E45D-4B27-9B87-A58ADCCCC1D7}" type="pres">
      <dgm:prSet presAssocID="{09E9FA74-9FA3-4541-AFFE-9B537BB06717}" presName="parentNode1" presStyleLbl="node1" presStyleIdx="6" presStyleCnt="12">
        <dgm:presLayoutVars>
          <dgm:chMax val="1"/>
          <dgm:bulletEnabled val="1"/>
        </dgm:presLayoutVars>
      </dgm:prSet>
      <dgm:spPr/>
    </dgm:pt>
    <dgm:pt modelId="{06950947-6AC7-41E4-8128-A03BD64AE345}" type="pres">
      <dgm:prSet presAssocID="{09E9FA74-9FA3-4541-AFFE-9B537BB06717}" presName="connSite1" presStyleCnt="0"/>
      <dgm:spPr/>
    </dgm:pt>
    <dgm:pt modelId="{E06B72C7-106C-43D3-98B4-EFCE01C03C00}" type="pres">
      <dgm:prSet presAssocID="{35F320C9-EA9E-4199-8463-2F800203A039}" presName="Name9" presStyleLbl="sibTrans2D1" presStyleIdx="6" presStyleCnt="11"/>
      <dgm:spPr/>
    </dgm:pt>
    <dgm:pt modelId="{7F6DA978-FBD3-401B-BF22-311BCDD68BF9}" type="pres">
      <dgm:prSet presAssocID="{5A8DD8F6-ADBC-44C3-8FB1-92008BF22781}" presName="composite2" presStyleCnt="0"/>
      <dgm:spPr/>
    </dgm:pt>
    <dgm:pt modelId="{37951760-2AC2-4A21-8B0C-3C751CEC19FA}" type="pres">
      <dgm:prSet presAssocID="{5A8DD8F6-ADBC-44C3-8FB1-92008BF22781}" presName="dummyNode2" presStyleLbl="node1" presStyleIdx="6" presStyleCnt="12"/>
      <dgm:spPr/>
    </dgm:pt>
    <dgm:pt modelId="{5976E3FB-CC85-4520-9B2C-E3A719BDE015}" type="pres">
      <dgm:prSet presAssocID="{5A8DD8F6-ADBC-44C3-8FB1-92008BF22781}" presName="childNode2" presStyleLbl="bgAcc1" presStyleIdx="7" presStyleCnt="12">
        <dgm:presLayoutVars>
          <dgm:bulletEnabled val="1"/>
        </dgm:presLayoutVars>
      </dgm:prSet>
      <dgm:spPr/>
    </dgm:pt>
    <dgm:pt modelId="{8E4CE887-8058-4191-A5BF-BC43EC7EB7D2}" type="pres">
      <dgm:prSet presAssocID="{5A8DD8F6-ADBC-44C3-8FB1-92008BF22781}" presName="childNode2tx" presStyleLbl="bgAcc1" presStyleIdx="7" presStyleCnt="12">
        <dgm:presLayoutVars>
          <dgm:bulletEnabled val="1"/>
        </dgm:presLayoutVars>
      </dgm:prSet>
      <dgm:spPr/>
    </dgm:pt>
    <dgm:pt modelId="{3D2F881D-76DE-4E24-8254-A49BA041D74F}" type="pres">
      <dgm:prSet presAssocID="{5A8DD8F6-ADBC-44C3-8FB1-92008BF22781}" presName="parentNode2" presStyleLbl="node1" presStyleIdx="7" presStyleCnt="12">
        <dgm:presLayoutVars>
          <dgm:chMax val="0"/>
          <dgm:bulletEnabled val="1"/>
        </dgm:presLayoutVars>
      </dgm:prSet>
      <dgm:spPr/>
    </dgm:pt>
    <dgm:pt modelId="{7AEAEABC-5C98-4861-BCE8-29A98A77FF1B}" type="pres">
      <dgm:prSet presAssocID="{5A8DD8F6-ADBC-44C3-8FB1-92008BF22781}" presName="connSite2" presStyleCnt="0"/>
      <dgm:spPr/>
    </dgm:pt>
    <dgm:pt modelId="{79A564AE-A391-4E11-9CDE-D482490B1CD4}" type="pres">
      <dgm:prSet presAssocID="{64FE47DC-B7A6-4B38-801B-0EA4908B2B94}" presName="Name18" presStyleLbl="sibTrans2D1" presStyleIdx="7" presStyleCnt="11"/>
      <dgm:spPr/>
    </dgm:pt>
    <dgm:pt modelId="{797F0EEB-88BC-43EC-9C42-C5B208EF3873}" type="pres">
      <dgm:prSet presAssocID="{D1C6CE24-9ED3-4B7E-AE24-0068123CEA41}" presName="composite1" presStyleCnt="0"/>
      <dgm:spPr/>
    </dgm:pt>
    <dgm:pt modelId="{2FCE095F-38FC-4ED2-8E63-C222E6C9CD7F}" type="pres">
      <dgm:prSet presAssocID="{D1C6CE24-9ED3-4B7E-AE24-0068123CEA41}" presName="dummyNode1" presStyleLbl="node1" presStyleIdx="7" presStyleCnt="12"/>
      <dgm:spPr/>
    </dgm:pt>
    <dgm:pt modelId="{61811BC8-BF2F-42B5-9184-457DBB28ABD3}" type="pres">
      <dgm:prSet presAssocID="{D1C6CE24-9ED3-4B7E-AE24-0068123CEA41}" presName="childNode1" presStyleLbl="bgAcc1" presStyleIdx="8" presStyleCnt="12">
        <dgm:presLayoutVars>
          <dgm:bulletEnabled val="1"/>
        </dgm:presLayoutVars>
      </dgm:prSet>
      <dgm:spPr/>
    </dgm:pt>
    <dgm:pt modelId="{40A910C8-A992-43F3-B421-D9B6EDA84D69}" type="pres">
      <dgm:prSet presAssocID="{D1C6CE24-9ED3-4B7E-AE24-0068123CEA41}" presName="childNode1tx" presStyleLbl="bgAcc1" presStyleIdx="8" presStyleCnt="12">
        <dgm:presLayoutVars>
          <dgm:bulletEnabled val="1"/>
        </dgm:presLayoutVars>
      </dgm:prSet>
      <dgm:spPr/>
    </dgm:pt>
    <dgm:pt modelId="{98557487-601E-425C-8081-8047C94856BB}" type="pres">
      <dgm:prSet presAssocID="{D1C6CE24-9ED3-4B7E-AE24-0068123CEA41}" presName="parentNode1" presStyleLbl="node1" presStyleIdx="8" presStyleCnt="12">
        <dgm:presLayoutVars>
          <dgm:chMax val="1"/>
          <dgm:bulletEnabled val="1"/>
        </dgm:presLayoutVars>
      </dgm:prSet>
      <dgm:spPr/>
    </dgm:pt>
    <dgm:pt modelId="{CEFD34F2-CBFC-48B1-9F39-3BB97C9ADAFF}" type="pres">
      <dgm:prSet presAssocID="{D1C6CE24-9ED3-4B7E-AE24-0068123CEA41}" presName="connSite1" presStyleCnt="0"/>
      <dgm:spPr/>
    </dgm:pt>
    <dgm:pt modelId="{BC23302E-77E5-4D20-9566-630DA1C7117C}" type="pres">
      <dgm:prSet presAssocID="{6A8DD016-7199-415B-8EBF-C2B151F60586}" presName="Name9" presStyleLbl="sibTrans2D1" presStyleIdx="8" presStyleCnt="11"/>
      <dgm:spPr/>
    </dgm:pt>
    <dgm:pt modelId="{085F6981-748A-4814-86A2-95048BB59DAB}" type="pres">
      <dgm:prSet presAssocID="{D625B040-485E-4F42-BDE9-E19981DB9630}" presName="composite2" presStyleCnt="0"/>
      <dgm:spPr/>
    </dgm:pt>
    <dgm:pt modelId="{136417F7-78FD-42D4-9AA9-25397BAA4DA1}" type="pres">
      <dgm:prSet presAssocID="{D625B040-485E-4F42-BDE9-E19981DB9630}" presName="dummyNode2" presStyleLbl="node1" presStyleIdx="8" presStyleCnt="12"/>
      <dgm:spPr/>
    </dgm:pt>
    <dgm:pt modelId="{B377FB15-3145-4885-822D-A8F769E5092E}" type="pres">
      <dgm:prSet presAssocID="{D625B040-485E-4F42-BDE9-E19981DB9630}" presName="childNode2" presStyleLbl="bgAcc1" presStyleIdx="9" presStyleCnt="12">
        <dgm:presLayoutVars>
          <dgm:bulletEnabled val="1"/>
        </dgm:presLayoutVars>
      </dgm:prSet>
      <dgm:spPr/>
    </dgm:pt>
    <dgm:pt modelId="{80101FC9-58F0-47B1-A22D-F3A65A2C0384}" type="pres">
      <dgm:prSet presAssocID="{D625B040-485E-4F42-BDE9-E19981DB9630}" presName="childNode2tx" presStyleLbl="bgAcc1" presStyleIdx="9" presStyleCnt="12">
        <dgm:presLayoutVars>
          <dgm:bulletEnabled val="1"/>
        </dgm:presLayoutVars>
      </dgm:prSet>
      <dgm:spPr/>
    </dgm:pt>
    <dgm:pt modelId="{E4120E40-BE8D-4756-BB94-3FD00716DBE1}" type="pres">
      <dgm:prSet presAssocID="{D625B040-485E-4F42-BDE9-E19981DB9630}" presName="parentNode2" presStyleLbl="node1" presStyleIdx="9" presStyleCnt="12">
        <dgm:presLayoutVars>
          <dgm:chMax val="0"/>
          <dgm:bulletEnabled val="1"/>
        </dgm:presLayoutVars>
      </dgm:prSet>
      <dgm:spPr/>
    </dgm:pt>
    <dgm:pt modelId="{1FE49323-B820-439A-B6C1-55C7A724C08F}" type="pres">
      <dgm:prSet presAssocID="{D625B040-485E-4F42-BDE9-E19981DB9630}" presName="connSite2" presStyleCnt="0"/>
      <dgm:spPr/>
    </dgm:pt>
    <dgm:pt modelId="{4A836D40-AB2E-4A17-AFF0-BBE599AB3AAF}" type="pres">
      <dgm:prSet presAssocID="{A8FC225D-5614-421D-A732-78363F8632E8}" presName="Name18" presStyleLbl="sibTrans2D1" presStyleIdx="9" presStyleCnt="11"/>
      <dgm:spPr/>
    </dgm:pt>
    <dgm:pt modelId="{313A91E1-C038-4E15-99E2-FBBE96C666EB}" type="pres">
      <dgm:prSet presAssocID="{A6147E94-002B-4089-9048-F6475A8630D6}" presName="composite1" presStyleCnt="0"/>
      <dgm:spPr/>
    </dgm:pt>
    <dgm:pt modelId="{5E1261AB-1508-4110-9212-BBAF84AEBBE4}" type="pres">
      <dgm:prSet presAssocID="{A6147E94-002B-4089-9048-F6475A8630D6}" presName="dummyNode1" presStyleLbl="node1" presStyleIdx="9" presStyleCnt="12"/>
      <dgm:spPr/>
    </dgm:pt>
    <dgm:pt modelId="{D69B9213-7FB5-4DB7-B291-9CD6A018D432}" type="pres">
      <dgm:prSet presAssocID="{A6147E94-002B-4089-9048-F6475A8630D6}" presName="childNode1" presStyleLbl="bgAcc1" presStyleIdx="10" presStyleCnt="12">
        <dgm:presLayoutVars>
          <dgm:bulletEnabled val="1"/>
        </dgm:presLayoutVars>
      </dgm:prSet>
      <dgm:spPr/>
    </dgm:pt>
    <dgm:pt modelId="{DF6BB311-C026-4EBE-8438-0556DD6C3203}" type="pres">
      <dgm:prSet presAssocID="{A6147E94-002B-4089-9048-F6475A8630D6}" presName="childNode1tx" presStyleLbl="bgAcc1" presStyleIdx="10" presStyleCnt="12">
        <dgm:presLayoutVars>
          <dgm:bulletEnabled val="1"/>
        </dgm:presLayoutVars>
      </dgm:prSet>
      <dgm:spPr/>
    </dgm:pt>
    <dgm:pt modelId="{C22A633E-9B33-4B71-BA38-D302C625412B}" type="pres">
      <dgm:prSet presAssocID="{A6147E94-002B-4089-9048-F6475A8630D6}" presName="parentNode1" presStyleLbl="node1" presStyleIdx="10" presStyleCnt="12">
        <dgm:presLayoutVars>
          <dgm:chMax val="1"/>
          <dgm:bulletEnabled val="1"/>
        </dgm:presLayoutVars>
      </dgm:prSet>
      <dgm:spPr/>
    </dgm:pt>
    <dgm:pt modelId="{17AB7136-B437-4F95-8C01-FB7172B5FACE}" type="pres">
      <dgm:prSet presAssocID="{A6147E94-002B-4089-9048-F6475A8630D6}" presName="connSite1" presStyleCnt="0"/>
      <dgm:spPr/>
    </dgm:pt>
    <dgm:pt modelId="{413D6C49-50BF-4B36-9942-22D8FE8ABDF1}" type="pres">
      <dgm:prSet presAssocID="{A808565A-4DBE-4041-863E-ED9462C7C5A0}" presName="Name9" presStyleLbl="sibTrans2D1" presStyleIdx="10" presStyleCnt="11"/>
      <dgm:spPr/>
    </dgm:pt>
    <dgm:pt modelId="{9EEE5281-D625-4399-AECC-E6A299DB332B}" type="pres">
      <dgm:prSet presAssocID="{8B9E4FB3-414E-4D93-AAB9-2911431C7F9D}" presName="composite2" presStyleCnt="0"/>
      <dgm:spPr/>
    </dgm:pt>
    <dgm:pt modelId="{E6CEA6BF-F75B-468E-9FE9-0B8293C140C8}" type="pres">
      <dgm:prSet presAssocID="{8B9E4FB3-414E-4D93-AAB9-2911431C7F9D}" presName="dummyNode2" presStyleLbl="node1" presStyleIdx="10" presStyleCnt="12"/>
      <dgm:spPr/>
    </dgm:pt>
    <dgm:pt modelId="{5745CCCD-2900-4EF5-8D2B-AE06099352CA}" type="pres">
      <dgm:prSet presAssocID="{8B9E4FB3-414E-4D93-AAB9-2911431C7F9D}" presName="childNode2" presStyleLbl="bgAcc1" presStyleIdx="11" presStyleCnt="12">
        <dgm:presLayoutVars>
          <dgm:bulletEnabled val="1"/>
        </dgm:presLayoutVars>
      </dgm:prSet>
      <dgm:spPr/>
    </dgm:pt>
    <dgm:pt modelId="{C48A920C-A5DC-4F1C-BE9D-640DD64C322C}" type="pres">
      <dgm:prSet presAssocID="{8B9E4FB3-414E-4D93-AAB9-2911431C7F9D}" presName="childNode2tx" presStyleLbl="bgAcc1" presStyleIdx="11" presStyleCnt="12">
        <dgm:presLayoutVars>
          <dgm:bulletEnabled val="1"/>
        </dgm:presLayoutVars>
      </dgm:prSet>
      <dgm:spPr/>
    </dgm:pt>
    <dgm:pt modelId="{F5E02BE4-FB95-430E-846D-7E7BF48C9978}" type="pres">
      <dgm:prSet presAssocID="{8B9E4FB3-414E-4D93-AAB9-2911431C7F9D}" presName="parentNode2" presStyleLbl="node1" presStyleIdx="11" presStyleCnt="12">
        <dgm:presLayoutVars>
          <dgm:chMax val="0"/>
          <dgm:bulletEnabled val="1"/>
        </dgm:presLayoutVars>
      </dgm:prSet>
      <dgm:spPr/>
    </dgm:pt>
    <dgm:pt modelId="{A34B4EC4-0F5D-4C76-BA8C-8F7FF21B4B06}" type="pres">
      <dgm:prSet presAssocID="{8B9E4FB3-414E-4D93-AAB9-2911431C7F9D}" presName="connSite2" presStyleCnt="0"/>
      <dgm:spPr/>
    </dgm:pt>
  </dgm:ptLst>
  <dgm:cxnLst>
    <dgm:cxn modelId="{E69FD202-E5BE-4102-B571-F6674B745F2F}" srcId="{2FC58836-1DD1-4EE7-BD78-A064E72E60DC}" destId="{4D541B28-9E5D-4F11-9E0B-47423C5A2A5E}" srcOrd="0" destOrd="0" parTransId="{5EEE737C-786A-48DD-AE22-70438FDDD4ED}" sibTransId="{E7360FAA-50CD-4E67-AF28-191ADF379618}"/>
    <dgm:cxn modelId="{7B958B0F-BDF4-449C-AF45-6213EB3ECC64}" type="presOf" srcId="{D1C6CE24-9ED3-4B7E-AE24-0068123CEA41}" destId="{98557487-601E-425C-8081-8047C94856BB}" srcOrd="0" destOrd="0" presId="urn:microsoft.com/office/officeart/2005/8/layout/hProcess4"/>
    <dgm:cxn modelId="{3AC09E12-C820-46B0-BEB2-35160FF0B38A}" type="presOf" srcId="{A6147E94-002B-4089-9048-F6475A8630D6}" destId="{C22A633E-9B33-4B71-BA38-D302C625412B}" srcOrd="0" destOrd="0" presId="urn:microsoft.com/office/officeart/2005/8/layout/hProcess4"/>
    <dgm:cxn modelId="{C2E35E14-440D-4A6F-88BF-6A90194674E6}" srcId="{2FC58836-1DD1-4EE7-BD78-A064E72E60DC}" destId="{A6147E94-002B-4089-9048-F6475A8630D6}" srcOrd="10" destOrd="0" parTransId="{E8FF724E-D1A0-41D8-8B4E-FD6CE27BB55D}" sibTransId="{A808565A-4DBE-4041-863E-ED9462C7C5A0}"/>
    <dgm:cxn modelId="{C0C2F61E-0C9C-4335-9A20-B7BA7CF0CD8C}" srcId="{2FC58836-1DD1-4EE7-BD78-A064E72E60DC}" destId="{09E9FA74-9FA3-4541-AFFE-9B537BB06717}" srcOrd="6" destOrd="0" parTransId="{271CEF43-EF32-4494-A900-82A915F95C9A}" sibTransId="{35F320C9-EA9E-4199-8463-2F800203A039}"/>
    <dgm:cxn modelId="{9D605820-65AD-4C0F-A931-3AD8C5436008}" type="presOf" srcId="{2FC58836-1DD1-4EE7-BD78-A064E72E60DC}" destId="{08D7CE68-15DC-42DA-A814-DD8198F64410}" srcOrd="0" destOrd="0" presId="urn:microsoft.com/office/officeart/2005/8/layout/hProcess4"/>
    <dgm:cxn modelId="{D016BE20-6F5B-4B21-AF1A-4BF17009C95C}" srcId="{2FC58836-1DD1-4EE7-BD78-A064E72E60DC}" destId="{474BAA49-9647-424D-91D3-BB175255F532}" srcOrd="4" destOrd="0" parTransId="{C7BB5C55-B18B-47FF-8BC9-EA166EF3EEA8}" sibTransId="{84E36089-81B0-4F28-AAEF-AC8A0338BF6B}"/>
    <dgm:cxn modelId="{07F21B2D-CA63-4A5E-9915-DF7EDCE7D3DD}" type="presOf" srcId="{6A8DD016-7199-415B-8EBF-C2B151F60586}" destId="{BC23302E-77E5-4D20-9566-630DA1C7117C}" srcOrd="0" destOrd="0" presId="urn:microsoft.com/office/officeart/2005/8/layout/hProcess4"/>
    <dgm:cxn modelId="{6BBF5530-CCEA-4E87-B8D9-F3D440D53F01}" srcId="{2FC58836-1DD1-4EE7-BD78-A064E72E60DC}" destId="{926AB4AE-6336-40AA-B54E-8B911508485B}" srcOrd="5" destOrd="0" parTransId="{C1A8577C-7F6A-4CCB-B8E7-5573D2A4B0D8}" sibTransId="{2C2DB6E6-6D23-471D-843C-5ABC09A461B8}"/>
    <dgm:cxn modelId="{FAB38835-8079-496E-8087-47D419E2525D}" srcId="{2FC58836-1DD1-4EE7-BD78-A064E72E60DC}" destId="{D625B040-485E-4F42-BDE9-E19981DB9630}" srcOrd="9" destOrd="0" parTransId="{95E10F5B-1971-4B4F-B1A2-4BDB5B5674CD}" sibTransId="{A8FC225D-5614-421D-A732-78363F8632E8}"/>
    <dgm:cxn modelId="{69AD335F-7366-47E6-9266-198AF3D9112B}" srcId="{2FC58836-1DD1-4EE7-BD78-A064E72E60DC}" destId="{D1C6CE24-9ED3-4B7E-AE24-0068123CEA41}" srcOrd="8" destOrd="0" parTransId="{56EA09AA-DD0A-4683-8A3F-51648589BA11}" sibTransId="{6A8DD016-7199-415B-8EBF-C2B151F60586}"/>
    <dgm:cxn modelId="{32A28946-9937-47C8-A28B-9374E3D28E11}" type="presOf" srcId="{84E36089-81B0-4F28-AAEF-AC8A0338BF6B}" destId="{5550ACE2-A75F-43CD-8A2D-0CE55776EF5C}" srcOrd="0" destOrd="0" presId="urn:microsoft.com/office/officeart/2005/8/layout/hProcess4"/>
    <dgm:cxn modelId="{0D8AD14B-0E45-453E-92FD-8CDB98C46678}" type="presOf" srcId="{2C2DB6E6-6D23-471D-843C-5ABC09A461B8}" destId="{EAE66E72-D326-4251-8815-7B26961B6506}" srcOrd="0" destOrd="0" presId="urn:microsoft.com/office/officeart/2005/8/layout/hProcess4"/>
    <dgm:cxn modelId="{30D9EC4D-5872-4DAA-9C3A-062ACD95183A}" type="presOf" srcId="{E7360FAA-50CD-4E67-AF28-191ADF379618}" destId="{C23041B1-3E47-4EA8-B329-D6D00C75AF34}" srcOrd="0" destOrd="0" presId="urn:microsoft.com/office/officeart/2005/8/layout/hProcess4"/>
    <dgm:cxn modelId="{4FDAF66F-50AC-44B7-A6D6-9975BA88F332}" type="presOf" srcId="{5EF71952-2EEE-4FD5-AFA3-5E9BB8C91457}" destId="{083F5331-A02A-4333-B601-EC0DDB52BB17}" srcOrd="0" destOrd="0" presId="urn:microsoft.com/office/officeart/2005/8/layout/hProcess4"/>
    <dgm:cxn modelId="{9FD76974-EB7A-4E9F-A84B-FA6F02D8AE42}" type="presOf" srcId="{8B9E4FB3-414E-4D93-AAB9-2911431C7F9D}" destId="{F5E02BE4-FB95-430E-846D-7E7BF48C9978}" srcOrd="0" destOrd="0" presId="urn:microsoft.com/office/officeart/2005/8/layout/hProcess4"/>
    <dgm:cxn modelId="{776E7654-6DB4-4D7C-B907-807342C3DEA7}" type="presOf" srcId="{35F320C9-EA9E-4199-8463-2F800203A039}" destId="{E06B72C7-106C-43D3-98B4-EFCE01C03C00}" srcOrd="0" destOrd="0" presId="urn:microsoft.com/office/officeart/2005/8/layout/hProcess4"/>
    <dgm:cxn modelId="{03B27E57-9B68-4E6E-BE3F-A1B8002DB221}" type="presOf" srcId="{D625B040-485E-4F42-BDE9-E19981DB9630}" destId="{E4120E40-BE8D-4756-BB94-3FD00716DBE1}" srcOrd="0" destOrd="0" presId="urn:microsoft.com/office/officeart/2005/8/layout/hProcess4"/>
    <dgm:cxn modelId="{B0475D79-B2A8-41EC-A8B9-2100919FF3C5}" type="presOf" srcId="{B7E666F1-0110-4169-9660-7A718982CE3B}" destId="{18649893-CCCE-450B-970D-DF0756504FF9}" srcOrd="0" destOrd="0" presId="urn:microsoft.com/office/officeart/2005/8/layout/hProcess4"/>
    <dgm:cxn modelId="{33FC0C7E-DFF4-4AF9-94C5-69575DE72165}" srcId="{2FC58836-1DD1-4EE7-BD78-A064E72E60DC}" destId="{B6110A4E-60F5-48BE-A9DB-EADD03E353DC}" srcOrd="3" destOrd="0" parTransId="{9FF1C27D-E308-4A5C-95BA-1511D16EBCF2}" sibTransId="{93A80545-2749-46C4-A98E-1BA172AEB8F7}"/>
    <dgm:cxn modelId="{67FDF488-CD14-46C8-A14D-EF5A50FC4FBF}" type="presOf" srcId="{B6110A4E-60F5-48BE-A9DB-EADD03E353DC}" destId="{348B58E6-768B-4394-845C-63E8FCDA3CFA}" srcOrd="0" destOrd="0" presId="urn:microsoft.com/office/officeart/2005/8/layout/hProcess4"/>
    <dgm:cxn modelId="{E600D589-EA8A-47C3-9640-CB0D52E3FB78}" srcId="{2FC58836-1DD1-4EE7-BD78-A064E72E60DC}" destId="{5A8DD8F6-ADBC-44C3-8FB1-92008BF22781}" srcOrd="7" destOrd="0" parTransId="{C9DF1452-63A4-4220-9219-F467D318B69D}" sibTransId="{64FE47DC-B7A6-4B38-801B-0EA4908B2B94}"/>
    <dgm:cxn modelId="{0379488A-A3DF-46A8-994E-5441635CAB2E}" type="presOf" srcId="{5A8DD8F6-ADBC-44C3-8FB1-92008BF22781}" destId="{3D2F881D-76DE-4E24-8254-A49BA041D74F}" srcOrd="0" destOrd="0" presId="urn:microsoft.com/office/officeart/2005/8/layout/hProcess4"/>
    <dgm:cxn modelId="{75661395-3821-4111-BA76-8FF8DDA87566}" type="presOf" srcId="{474BAA49-9647-424D-91D3-BB175255F532}" destId="{5322A599-6F5D-4203-A3C3-9618A587657D}" srcOrd="0" destOrd="0" presId="urn:microsoft.com/office/officeart/2005/8/layout/hProcess4"/>
    <dgm:cxn modelId="{0591FD96-18B4-47CF-A451-92BD85F94ED0}" srcId="{2FC58836-1DD1-4EE7-BD78-A064E72E60DC}" destId="{8B9E4FB3-414E-4D93-AAB9-2911431C7F9D}" srcOrd="11" destOrd="0" parTransId="{D34D7640-7F2C-4FA2-A4AB-03B63498DA54}" sibTransId="{5D049224-B4A0-4C73-ADC1-E732C6E03817}"/>
    <dgm:cxn modelId="{1B777397-A52F-401B-81F1-32E59F93309D}" type="presOf" srcId="{4D541B28-9E5D-4F11-9E0B-47423C5A2A5E}" destId="{E33D9D5A-D212-439D-BFF8-97E5C7D8DC3D}" srcOrd="0" destOrd="0" presId="urn:microsoft.com/office/officeart/2005/8/layout/hProcess4"/>
    <dgm:cxn modelId="{1F91E8AE-90F9-4C1F-9DB0-38FCF3F761CC}" type="presOf" srcId="{6C9B2475-9BFD-495D-8C11-45F74B9349B9}" destId="{3256673A-FAC6-4126-98A0-40E4B4345969}" srcOrd="0" destOrd="0" presId="urn:microsoft.com/office/officeart/2005/8/layout/hProcess4"/>
    <dgm:cxn modelId="{E235A8BC-5655-4ABE-8B70-F5063C85E376}" type="presOf" srcId="{926AB4AE-6336-40AA-B54E-8B911508485B}" destId="{2E5138F6-CE9C-4098-A66A-58DA0313C871}" srcOrd="0" destOrd="0" presId="urn:microsoft.com/office/officeart/2005/8/layout/hProcess4"/>
    <dgm:cxn modelId="{7FA301CB-4FFC-469E-8FF3-2B7B622434F6}" type="presOf" srcId="{A8FC225D-5614-421D-A732-78363F8632E8}" destId="{4A836D40-AB2E-4A17-AFF0-BBE599AB3AAF}" srcOrd="0" destOrd="0" presId="urn:microsoft.com/office/officeart/2005/8/layout/hProcess4"/>
    <dgm:cxn modelId="{140718CF-790B-4D89-A927-3537DECE01AA}" type="presOf" srcId="{A808565A-4DBE-4041-863E-ED9462C7C5A0}" destId="{413D6C49-50BF-4B36-9942-22D8FE8ABDF1}" srcOrd="0" destOrd="0" presId="urn:microsoft.com/office/officeart/2005/8/layout/hProcess4"/>
    <dgm:cxn modelId="{34D8EFCF-2CB8-4074-A32A-9E88D930D680}" srcId="{2FC58836-1DD1-4EE7-BD78-A064E72E60DC}" destId="{4824DB1B-92F1-427C-9DA5-A774A270A3CC}" srcOrd="1" destOrd="0" parTransId="{FCF533DB-42BF-45BB-BC0C-FD1DC30F1469}" sibTransId="{5EF71952-2EEE-4FD5-AFA3-5E9BB8C91457}"/>
    <dgm:cxn modelId="{A23D44DE-F8FF-4B50-93F3-5B456B093B3A}" type="presOf" srcId="{4824DB1B-92F1-427C-9DA5-A774A270A3CC}" destId="{155CB3A8-CB8E-4582-98D6-EC40313FE88B}" srcOrd="0" destOrd="0" presId="urn:microsoft.com/office/officeart/2005/8/layout/hProcess4"/>
    <dgm:cxn modelId="{87FCABE9-83A8-466F-BA71-04C3CFF565D1}" type="presOf" srcId="{09E9FA74-9FA3-4541-AFFE-9B537BB06717}" destId="{3CB09F02-E45D-4B27-9B87-A58ADCCCC1D7}" srcOrd="0" destOrd="0" presId="urn:microsoft.com/office/officeart/2005/8/layout/hProcess4"/>
    <dgm:cxn modelId="{463614EA-0137-41AD-8FE5-83EE0714CEF1}" type="presOf" srcId="{64FE47DC-B7A6-4B38-801B-0EA4908B2B94}" destId="{79A564AE-A391-4E11-9CDE-D482490B1CD4}" srcOrd="0" destOrd="0" presId="urn:microsoft.com/office/officeart/2005/8/layout/hProcess4"/>
    <dgm:cxn modelId="{2F3315F4-C5A4-4FF8-B916-2BAE4C91F390}" type="presOf" srcId="{93A80545-2749-46C4-A98E-1BA172AEB8F7}" destId="{B3DBB547-F948-4918-89EE-46E79A4BF496}" srcOrd="0" destOrd="0" presId="urn:microsoft.com/office/officeart/2005/8/layout/hProcess4"/>
    <dgm:cxn modelId="{5AE8E0FD-F8E1-493B-A80B-8FC8D5F7E53D}" srcId="{2FC58836-1DD1-4EE7-BD78-A064E72E60DC}" destId="{B7E666F1-0110-4169-9660-7A718982CE3B}" srcOrd="2" destOrd="0" parTransId="{A4A347E0-0499-4AD0-98A4-49D46AB7CA3D}" sibTransId="{6C9B2475-9BFD-495D-8C11-45F74B9349B9}"/>
    <dgm:cxn modelId="{3FD20EF6-7636-40B0-B43B-B1C7326CECD1}" type="presParOf" srcId="{08D7CE68-15DC-42DA-A814-DD8198F64410}" destId="{DA0C71DD-6368-433D-A854-EAB68D7AB223}" srcOrd="0" destOrd="0" presId="urn:microsoft.com/office/officeart/2005/8/layout/hProcess4"/>
    <dgm:cxn modelId="{04C3FA46-1D11-45D6-BA1E-B6FF2372F692}" type="presParOf" srcId="{08D7CE68-15DC-42DA-A814-DD8198F64410}" destId="{8C48EA78-B187-4200-84BA-327CD85B43CE}" srcOrd="1" destOrd="0" presId="urn:microsoft.com/office/officeart/2005/8/layout/hProcess4"/>
    <dgm:cxn modelId="{87920A2E-300C-43AB-A69C-1A9E25557429}" type="presParOf" srcId="{08D7CE68-15DC-42DA-A814-DD8198F64410}" destId="{030C9D51-1E9C-4083-B566-208C73BF3EBD}" srcOrd="2" destOrd="0" presId="urn:microsoft.com/office/officeart/2005/8/layout/hProcess4"/>
    <dgm:cxn modelId="{0C16BA6A-97F6-486E-A002-0C5A5B9B3158}" type="presParOf" srcId="{030C9D51-1E9C-4083-B566-208C73BF3EBD}" destId="{96242463-626B-4F13-AEC1-A6E64544811E}" srcOrd="0" destOrd="0" presId="urn:microsoft.com/office/officeart/2005/8/layout/hProcess4"/>
    <dgm:cxn modelId="{424D8623-EDA3-410C-9B6D-E85ACA715F46}" type="presParOf" srcId="{96242463-626B-4F13-AEC1-A6E64544811E}" destId="{4923D2F8-AA7F-4D0C-886A-4CF4E706DE77}" srcOrd="0" destOrd="0" presId="urn:microsoft.com/office/officeart/2005/8/layout/hProcess4"/>
    <dgm:cxn modelId="{8072482A-0762-40E3-AD9D-727033A1E2F3}" type="presParOf" srcId="{96242463-626B-4F13-AEC1-A6E64544811E}" destId="{49B77787-D117-47C0-BE49-7FDEDC57605C}" srcOrd="1" destOrd="0" presId="urn:microsoft.com/office/officeart/2005/8/layout/hProcess4"/>
    <dgm:cxn modelId="{4AA32A8F-056C-403F-A9BB-E6507FD6F7A5}" type="presParOf" srcId="{96242463-626B-4F13-AEC1-A6E64544811E}" destId="{3E786D42-0814-4E71-8ACF-D99E1E4534F0}" srcOrd="2" destOrd="0" presId="urn:microsoft.com/office/officeart/2005/8/layout/hProcess4"/>
    <dgm:cxn modelId="{779A74AF-834C-4F7E-AE8A-DA6C734ED002}" type="presParOf" srcId="{96242463-626B-4F13-AEC1-A6E64544811E}" destId="{E33D9D5A-D212-439D-BFF8-97E5C7D8DC3D}" srcOrd="3" destOrd="0" presId="urn:microsoft.com/office/officeart/2005/8/layout/hProcess4"/>
    <dgm:cxn modelId="{15412B9B-4DEA-44A8-AAEA-8AD01346E268}" type="presParOf" srcId="{96242463-626B-4F13-AEC1-A6E64544811E}" destId="{A732A820-B0EF-4A48-A022-C2F20402A80D}" srcOrd="4" destOrd="0" presId="urn:microsoft.com/office/officeart/2005/8/layout/hProcess4"/>
    <dgm:cxn modelId="{549C530D-D43D-458F-BB8C-B5E034D6733F}" type="presParOf" srcId="{030C9D51-1E9C-4083-B566-208C73BF3EBD}" destId="{C23041B1-3E47-4EA8-B329-D6D00C75AF34}" srcOrd="1" destOrd="0" presId="urn:microsoft.com/office/officeart/2005/8/layout/hProcess4"/>
    <dgm:cxn modelId="{4B7AE70F-8190-4FEF-A274-0E0331BBD2B2}" type="presParOf" srcId="{030C9D51-1E9C-4083-B566-208C73BF3EBD}" destId="{16A228DD-21D5-495D-88F3-0654FC567C05}" srcOrd="2" destOrd="0" presId="urn:microsoft.com/office/officeart/2005/8/layout/hProcess4"/>
    <dgm:cxn modelId="{76848A47-5F31-4DFC-8F6A-3CA40F1328C2}" type="presParOf" srcId="{16A228DD-21D5-495D-88F3-0654FC567C05}" destId="{CCC8F58E-5848-4DCD-A7DE-1DDA2A1C1C55}" srcOrd="0" destOrd="0" presId="urn:microsoft.com/office/officeart/2005/8/layout/hProcess4"/>
    <dgm:cxn modelId="{D21EC083-91BF-4244-9593-F78F27F9DCD0}" type="presParOf" srcId="{16A228DD-21D5-495D-88F3-0654FC567C05}" destId="{5D895C75-A9BC-4461-8A21-756D64E397D7}" srcOrd="1" destOrd="0" presId="urn:microsoft.com/office/officeart/2005/8/layout/hProcess4"/>
    <dgm:cxn modelId="{F24487C4-459F-426F-8FD8-07A5A512BC66}" type="presParOf" srcId="{16A228DD-21D5-495D-88F3-0654FC567C05}" destId="{8D88314B-AB93-417A-B639-3926FA8E1DB1}" srcOrd="2" destOrd="0" presId="urn:microsoft.com/office/officeart/2005/8/layout/hProcess4"/>
    <dgm:cxn modelId="{27234E1F-1178-4B03-B9A5-5D8D4B07097D}" type="presParOf" srcId="{16A228DD-21D5-495D-88F3-0654FC567C05}" destId="{155CB3A8-CB8E-4582-98D6-EC40313FE88B}" srcOrd="3" destOrd="0" presId="urn:microsoft.com/office/officeart/2005/8/layout/hProcess4"/>
    <dgm:cxn modelId="{D1398919-937E-4F81-B77E-B999C1BFDBC2}" type="presParOf" srcId="{16A228DD-21D5-495D-88F3-0654FC567C05}" destId="{BF209E82-EAFA-4CA5-B054-EED9BC937409}" srcOrd="4" destOrd="0" presId="urn:microsoft.com/office/officeart/2005/8/layout/hProcess4"/>
    <dgm:cxn modelId="{D8D25AF5-B884-4BC0-9011-25AA9023BAC3}" type="presParOf" srcId="{030C9D51-1E9C-4083-B566-208C73BF3EBD}" destId="{083F5331-A02A-4333-B601-EC0DDB52BB17}" srcOrd="3" destOrd="0" presId="urn:microsoft.com/office/officeart/2005/8/layout/hProcess4"/>
    <dgm:cxn modelId="{3166992F-6B17-43D0-97BA-F3C984F3708D}" type="presParOf" srcId="{030C9D51-1E9C-4083-B566-208C73BF3EBD}" destId="{B2922B38-A852-4F66-8FF6-D382DCA55AF9}" srcOrd="4" destOrd="0" presId="urn:microsoft.com/office/officeart/2005/8/layout/hProcess4"/>
    <dgm:cxn modelId="{5557716D-F78B-4EF0-91B8-3FF68B422589}" type="presParOf" srcId="{B2922B38-A852-4F66-8FF6-D382DCA55AF9}" destId="{6FC3E332-121C-4C1B-93A1-62A3B2A4EADA}" srcOrd="0" destOrd="0" presId="urn:microsoft.com/office/officeart/2005/8/layout/hProcess4"/>
    <dgm:cxn modelId="{10896414-B216-467A-A28E-865D1CD121D7}" type="presParOf" srcId="{B2922B38-A852-4F66-8FF6-D382DCA55AF9}" destId="{A313FFC3-89ED-4DD0-AB50-5FDAF90D1768}" srcOrd="1" destOrd="0" presId="urn:microsoft.com/office/officeart/2005/8/layout/hProcess4"/>
    <dgm:cxn modelId="{21BE93EB-97B3-402E-977F-8C831E2ABD31}" type="presParOf" srcId="{B2922B38-A852-4F66-8FF6-D382DCA55AF9}" destId="{C0D85462-7442-4FDF-AC43-50416B09DE4E}" srcOrd="2" destOrd="0" presId="urn:microsoft.com/office/officeart/2005/8/layout/hProcess4"/>
    <dgm:cxn modelId="{DDC51863-9F90-4D56-9C93-BF58463D8B3C}" type="presParOf" srcId="{B2922B38-A852-4F66-8FF6-D382DCA55AF9}" destId="{18649893-CCCE-450B-970D-DF0756504FF9}" srcOrd="3" destOrd="0" presId="urn:microsoft.com/office/officeart/2005/8/layout/hProcess4"/>
    <dgm:cxn modelId="{3F0E7A17-ED43-409D-A99C-79D1FAE7C3DC}" type="presParOf" srcId="{B2922B38-A852-4F66-8FF6-D382DCA55AF9}" destId="{CA2CAE5C-6791-4122-89B4-3437D42AAC64}" srcOrd="4" destOrd="0" presId="urn:microsoft.com/office/officeart/2005/8/layout/hProcess4"/>
    <dgm:cxn modelId="{3D0136C0-F2DE-47EA-BF2D-9C1E90A38F3D}" type="presParOf" srcId="{030C9D51-1E9C-4083-B566-208C73BF3EBD}" destId="{3256673A-FAC6-4126-98A0-40E4B4345969}" srcOrd="5" destOrd="0" presId="urn:microsoft.com/office/officeart/2005/8/layout/hProcess4"/>
    <dgm:cxn modelId="{F457887B-E442-4C26-9BD8-724AD1A0785A}" type="presParOf" srcId="{030C9D51-1E9C-4083-B566-208C73BF3EBD}" destId="{0B1051BB-2020-4E82-876E-335C78BF0D1F}" srcOrd="6" destOrd="0" presId="urn:microsoft.com/office/officeart/2005/8/layout/hProcess4"/>
    <dgm:cxn modelId="{60258EBF-70AF-4A33-91EE-08FBC06BD378}" type="presParOf" srcId="{0B1051BB-2020-4E82-876E-335C78BF0D1F}" destId="{D8693DE0-2D4C-4887-A8A3-E68DF0800139}" srcOrd="0" destOrd="0" presId="urn:microsoft.com/office/officeart/2005/8/layout/hProcess4"/>
    <dgm:cxn modelId="{11B6381A-8BC3-419C-A92D-99EC7F9087E6}" type="presParOf" srcId="{0B1051BB-2020-4E82-876E-335C78BF0D1F}" destId="{D741085C-EA16-4C8A-B5E5-FFD6C4F00A91}" srcOrd="1" destOrd="0" presId="urn:microsoft.com/office/officeart/2005/8/layout/hProcess4"/>
    <dgm:cxn modelId="{A18E80A0-3EE6-4DB8-BC3F-5B46A91EC06D}" type="presParOf" srcId="{0B1051BB-2020-4E82-876E-335C78BF0D1F}" destId="{0DA2627B-ED3A-4265-8BE1-8D6AD66F7CCA}" srcOrd="2" destOrd="0" presId="urn:microsoft.com/office/officeart/2005/8/layout/hProcess4"/>
    <dgm:cxn modelId="{572FAD85-C04A-4749-8182-2A328DC4688B}" type="presParOf" srcId="{0B1051BB-2020-4E82-876E-335C78BF0D1F}" destId="{348B58E6-768B-4394-845C-63E8FCDA3CFA}" srcOrd="3" destOrd="0" presId="urn:microsoft.com/office/officeart/2005/8/layout/hProcess4"/>
    <dgm:cxn modelId="{DA46F5E5-BA9C-408E-A944-B98EC18931EC}" type="presParOf" srcId="{0B1051BB-2020-4E82-876E-335C78BF0D1F}" destId="{CB955117-9916-4750-BE0A-3185561C259E}" srcOrd="4" destOrd="0" presId="urn:microsoft.com/office/officeart/2005/8/layout/hProcess4"/>
    <dgm:cxn modelId="{47619332-E7F1-471B-AC91-6AB398ED9984}" type="presParOf" srcId="{030C9D51-1E9C-4083-B566-208C73BF3EBD}" destId="{B3DBB547-F948-4918-89EE-46E79A4BF496}" srcOrd="7" destOrd="0" presId="urn:microsoft.com/office/officeart/2005/8/layout/hProcess4"/>
    <dgm:cxn modelId="{C7735DC0-281F-400D-8F0A-B8BAF124A96A}" type="presParOf" srcId="{030C9D51-1E9C-4083-B566-208C73BF3EBD}" destId="{BD4AC66E-3EED-46A3-9E09-3DC4CCB08366}" srcOrd="8" destOrd="0" presId="urn:microsoft.com/office/officeart/2005/8/layout/hProcess4"/>
    <dgm:cxn modelId="{62993FAB-862E-4A2E-B630-50718BDDE938}" type="presParOf" srcId="{BD4AC66E-3EED-46A3-9E09-3DC4CCB08366}" destId="{3CE39ABE-6105-4FC9-920A-265554DAFF51}" srcOrd="0" destOrd="0" presId="urn:microsoft.com/office/officeart/2005/8/layout/hProcess4"/>
    <dgm:cxn modelId="{F927C3A5-1025-4DEA-A7DC-A48C1AAA2208}" type="presParOf" srcId="{BD4AC66E-3EED-46A3-9E09-3DC4CCB08366}" destId="{906C1DAE-0A9F-4229-90F2-0505D8E5BD09}" srcOrd="1" destOrd="0" presId="urn:microsoft.com/office/officeart/2005/8/layout/hProcess4"/>
    <dgm:cxn modelId="{C65E061D-4172-4F62-9948-D08AC288BD9F}" type="presParOf" srcId="{BD4AC66E-3EED-46A3-9E09-3DC4CCB08366}" destId="{DF557AA0-BA8B-41DC-A67C-3D331B18D5F3}" srcOrd="2" destOrd="0" presId="urn:microsoft.com/office/officeart/2005/8/layout/hProcess4"/>
    <dgm:cxn modelId="{B228D071-631D-4334-A987-8B4F9BFD6AAE}" type="presParOf" srcId="{BD4AC66E-3EED-46A3-9E09-3DC4CCB08366}" destId="{5322A599-6F5D-4203-A3C3-9618A587657D}" srcOrd="3" destOrd="0" presId="urn:microsoft.com/office/officeart/2005/8/layout/hProcess4"/>
    <dgm:cxn modelId="{AD000029-8E57-4701-A3C6-26965B7DF477}" type="presParOf" srcId="{BD4AC66E-3EED-46A3-9E09-3DC4CCB08366}" destId="{7B55FFD2-7A78-4D9F-89C0-ACA422D38B15}" srcOrd="4" destOrd="0" presId="urn:microsoft.com/office/officeart/2005/8/layout/hProcess4"/>
    <dgm:cxn modelId="{2C469D1E-19F9-4CD6-B9F4-AA518D17377F}" type="presParOf" srcId="{030C9D51-1E9C-4083-B566-208C73BF3EBD}" destId="{5550ACE2-A75F-43CD-8A2D-0CE55776EF5C}" srcOrd="9" destOrd="0" presId="urn:microsoft.com/office/officeart/2005/8/layout/hProcess4"/>
    <dgm:cxn modelId="{696D6F7B-1CD8-4428-BE46-9578C17E615E}" type="presParOf" srcId="{030C9D51-1E9C-4083-B566-208C73BF3EBD}" destId="{C6D7EFDF-7C31-4875-BB12-5528F91A349E}" srcOrd="10" destOrd="0" presId="urn:microsoft.com/office/officeart/2005/8/layout/hProcess4"/>
    <dgm:cxn modelId="{E5B1ADC0-BBF7-4AC1-9FDE-88748190DEF1}" type="presParOf" srcId="{C6D7EFDF-7C31-4875-BB12-5528F91A349E}" destId="{BA3AD659-D913-4FD3-BD10-C89B85A50341}" srcOrd="0" destOrd="0" presId="urn:microsoft.com/office/officeart/2005/8/layout/hProcess4"/>
    <dgm:cxn modelId="{36C16D60-000F-43DE-A4DC-81767EF25D66}" type="presParOf" srcId="{C6D7EFDF-7C31-4875-BB12-5528F91A349E}" destId="{A891FACD-990D-43AA-8977-5B34897CD13B}" srcOrd="1" destOrd="0" presId="urn:microsoft.com/office/officeart/2005/8/layout/hProcess4"/>
    <dgm:cxn modelId="{88AEE0A2-74E3-4265-9881-E4AF47C95DB9}" type="presParOf" srcId="{C6D7EFDF-7C31-4875-BB12-5528F91A349E}" destId="{4FD042C3-7DE4-43F8-BF82-3AEB35C688AE}" srcOrd="2" destOrd="0" presId="urn:microsoft.com/office/officeart/2005/8/layout/hProcess4"/>
    <dgm:cxn modelId="{54EAE7E0-FACA-445A-BE92-63973E944EE0}" type="presParOf" srcId="{C6D7EFDF-7C31-4875-BB12-5528F91A349E}" destId="{2E5138F6-CE9C-4098-A66A-58DA0313C871}" srcOrd="3" destOrd="0" presId="urn:microsoft.com/office/officeart/2005/8/layout/hProcess4"/>
    <dgm:cxn modelId="{D2411535-33E7-4311-822C-87295BA9025E}" type="presParOf" srcId="{C6D7EFDF-7C31-4875-BB12-5528F91A349E}" destId="{AF7B1E5A-F99B-42EA-B268-4FC2FCCE6C36}" srcOrd="4" destOrd="0" presId="urn:microsoft.com/office/officeart/2005/8/layout/hProcess4"/>
    <dgm:cxn modelId="{E773B213-DC08-4E79-B448-530FC20A2F98}" type="presParOf" srcId="{030C9D51-1E9C-4083-B566-208C73BF3EBD}" destId="{EAE66E72-D326-4251-8815-7B26961B6506}" srcOrd="11" destOrd="0" presId="urn:microsoft.com/office/officeart/2005/8/layout/hProcess4"/>
    <dgm:cxn modelId="{FD644794-194C-4B96-85B1-735CB9A7272F}" type="presParOf" srcId="{030C9D51-1E9C-4083-B566-208C73BF3EBD}" destId="{6E18E03B-2777-4ECB-9F5B-0988F126DFC8}" srcOrd="12" destOrd="0" presId="urn:microsoft.com/office/officeart/2005/8/layout/hProcess4"/>
    <dgm:cxn modelId="{447C2672-A7F5-4EBD-A5FE-564C316CAA49}" type="presParOf" srcId="{6E18E03B-2777-4ECB-9F5B-0988F126DFC8}" destId="{57177C9E-97B4-4900-9626-8F534275A49B}" srcOrd="0" destOrd="0" presId="urn:microsoft.com/office/officeart/2005/8/layout/hProcess4"/>
    <dgm:cxn modelId="{A0431AA9-65DA-42F9-B443-BD2B9E84FDE2}" type="presParOf" srcId="{6E18E03B-2777-4ECB-9F5B-0988F126DFC8}" destId="{C5685E05-2052-41F8-A18E-C563BC75706C}" srcOrd="1" destOrd="0" presId="urn:microsoft.com/office/officeart/2005/8/layout/hProcess4"/>
    <dgm:cxn modelId="{9FC45DF2-10CA-4916-858B-3FA1181468F3}" type="presParOf" srcId="{6E18E03B-2777-4ECB-9F5B-0988F126DFC8}" destId="{21D00619-CC40-4898-AECE-497094359682}" srcOrd="2" destOrd="0" presId="urn:microsoft.com/office/officeart/2005/8/layout/hProcess4"/>
    <dgm:cxn modelId="{E8E7E09B-2015-4FA3-AA2E-8964527ADAEA}" type="presParOf" srcId="{6E18E03B-2777-4ECB-9F5B-0988F126DFC8}" destId="{3CB09F02-E45D-4B27-9B87-A58ADCCCC1D7}" srcOrd="3" destOrd="0" presId="urn:microsoft.com/office/officeart/2005/8/layout/hProcess4"/>
    <dgm:cxn modelId="{B01B0643-B51F-4B3B-9A68-09864C3336B2}" type="presParOf" srcId="{6E18E03B-2777-4ECB-9F5B-0988F126DFC8}" destId="{06950947-6AC7-41E4-8128-A03BD64AE345}" srcOrd="4" destOrd="0" presId="urn:microsoft.com/office/officeart/2005/8/layout/hProcess4"/>
    <dgm:cxn modelId="{1B938D14-64AF-4A2C-B0E6-BFE68C636C9D}" type="presParOf" srcId="{030C9D51-1E9C-4083-B566-208C73BF3EBD}" destId="{E06B72C7-106C-43D3-98B4-EFCE01C03C00}" srcOrd="13" destOrd="0" presId="urn:microsoft.com/office/officeart/2005/8/layout/hProcess4"/>
    <dgm:cxn modelId="{F04C1384-F476-42F3-9D3B-8EC023E74CD5}" type="presParOf" srcId="{030C9D51-1E9C-4083-B566-208C73BF3EBD}" destId="{7F6DA978-FBD3-401B-BF22-311BCDD68BF9}" srcOrd="14" destOrd="0" presId="urn:microsoft.com/office/officeart/2005/8/layout/hProcess4"/>
    <dgm:cxn modelId="{B24AEC51-FED7-4D45-8806-4B88817D5157}" type="presParOf" srcId="{7F6DA978-FBD3-401B-BF22-311BCDD68BF9}" destId="{37951760-2AC2-4A21-8B0C-3C751CEC19FA}" srcOrd="0" destOrd="0" presId="urn:microsoft.com/office/officeart/2005/8/layout/hProcess4"/>
    <dgm:cxn modelId="{CBBB2EEA-B34F-4A58-B637-4C13F658CE6A}" type="presParOf" srcId="{7F6DA978-FBD3-401B-BF22-311BCDD68BF9}" destId="{5976E3FB-CC85-4520-9B2C-E3A719BDE015}" srcOrd="1" destOrd="0" presId="urn:microsoft.com/office/officeart/2005/8/layout/hProcess4"/>
    <dgm:cxn modelId="{DA027858-516C-4BB4-94AA-897B05719DD1}" type="presParOf" srcId="{7F6DA978-FBD3-401B-BF22-311BCDD68BF9}" destId="{8E4CE887-8058-4191-A5BF-BC43EC7EB7D2}" srcOrd="2" destOrd="0" presId="urn:microsoft.com/office/officeart/2005/8/layout/hProcess4"/>
    <dgm:cxn modelId="{0AA9A94C-3F96-4F0B-A452-17D3E282D99A}" type="presParOf" srcId="{7F6DA978-FBD3-401B-BF22-311BCDD68BF9}" destId="{3D2F881D-76DE-4E24-8254-A49BA041D74F}" srcOrd="3" destOrd="0" presId="urn:microsoft.com/office/officeart/2005/8/layout/hProcess4"/>
    <dgm:cxn modelId="{8FE432D0-5732-4FD6-9C68-3CE93A5B766E}" type="presParOf" srcId="{7F6DA978-FBD3-401B-BF22-311BCDD68BF9}" destId="{7AEAEABC-5C98-4861-BCE8-29A98A77FF1B}" srcOrd="4" destOrd="0" presId="urn:microsoft.com/office/officeart/2005/8/layout/hProcess4"/>
    <dgm:cxn modelId="{70930C4C-E410-4D20-B50D-C68C22E345CE}" type="presParOf" srcId="{030C9D51-1E9C-4083-B566-208C73BF3EBD}" destId="{79A564AE-A391-4E11-9CDE-D482490B1CD4}" srcOrd="15" destOrd="0" presId="urn:microsoft.com/office/officeart/2005/8/layout/hProcess4"/>
    <dgm:cxn modelId="{1AC48CA5-416D-40C8-8819-822E7FBC1339}" type="presParOf" srcId="{030C9D51-1E9C-4083-B566-208C73BF3EBD}" destId="{797F0EEB-88BC-43EC-9C42-C5B208EF3873}" srcOrd="16" destOrd="0" presId="urn:microsoft.com/office/officeart/2005/8/layout/hProcess4"/>
    <dgm:cxn modelId="{560A53CD-C5DC-4E55-8925-3ED4C2E758B1}" type="presParOf" srcId="{797F0EEB-88BC-43EC-9C42-C5B208EF3873}" destId="{2FCE095F-38FC-4ED2-8E63-C222E6C9CD7F}" srcOrd="0" destOrd="0" presId="urn:microsoft.com/office/officeart/2005/8/layout/hProcess4"/>
    <dgm:cxn modelId="{F9816646-6710-4B50-88B6-9C6118BBB100}" type="presParOf" srcId="{797F0EEB-88BC-43EC-9C42-C5B208EF3873}" destId="{61811BC8-BF2F-42B5-9184-457DBB28ABD3}" srcOrd="1" destOrd="0" presId="urn:microsoft.com/office/officeart/2005/8/layout/hProcess4"/>
    <dgm:cxn modelId="{5119D5C4-05B3-45DF-BE86-FE35BBDA405E}" type="presParOf" srcId="{797F0EEB-88BC-43EC-9C42-C5B208EF3873}" destId="{40A910C8-A992-43F3-B421-D9B6EDA84D69}" srcOrd="2" destOrd="0" presId="urn:microsoft.com/office/officeart/2005/8/layout/hProcess4"/>
    <dgm:cxn modelId="{8E102544-8FC2-45C1-B929-4C28C3AF284C}" type="presParOf" srcId="{797F0EEB-88BC-43EC-9C42-C5B208EF3873}" destId="{98557487-601E-425C-8081-8047C94856BB}" srcOrd="3" destOrd="0" presId="urn:microsoft.com/office/officeart/2005/8/layout/hProcess4"/>
    <dgm:cxn modelId="{9B2E80A6-0187-4DD9-9876-F3D5248FBFEB}" type="presParOf" srcId="{797F0EEB-88BC-43EC-9C42-C5B208EF3873}" destId="{CEFD34F2-CBFC-48B1-9F39-3BB97C9ADAFF}" srcOrd="4" destOrd="0" presId="urn:microsoft.com/office/officeart/2005/8/layout/hProcess4"/>
    <dgm:cxn modelId="{BFB9724F-2DA3-4BA4-AB72-B6CF439D36E3}" type="presParOf" srcId="{030C9D51-1E9C-4083-B566-208C73BF3EBD}" destId="{BC23302E-77E5-4D20-9566-630DA1C7117C}" srcOrd="17" destOrd="0" presId="urn:microsoft.com/office/officeart/2005/8/layout/hProcess4"/>
    <dgm:cxn modelId="{344B285A-AE06-4F0E-A0FE-7F6456263306}" type="presParOf" srcId="{030C9D51-1E9C-4083-B566-208C73BF3EBD}" destId="{085F6981-748A-4814-86A2-95048BB59DAB}" srcOrd="18" destOrd="0" presId="urn:microsoft.com/office/officeart/2005/8/layout/hProcess4"/>
    <dgm:cxn modelId="{DFA7D43B-9998-4593-9001-BBE8654FD953}" type="presParOf" srcId="{085F6981-748A-4814-86A2-95048BB59DAB}" destId="{136417F7-78FD-42D4-9AA9-25397BAA4DA1}" srcOrd="0" destOrd="0" presId="urn:microsoft.com/office/officeart/2005/8/layout/hProcess4"/>
    <dgm:cxn modelId="{DCE59FBE-1A0B-4994-8F35-C2A46B82F815}" type="presParOf" srcId="{085F6981-748A-4814-86A2-95048BB59DAB}" destId="{B377FB15-3145-4885-822D-A8F769E5092E}" srcOrd="1" destOrd="0" presId="urn:microsoft.com/office/officeart/2005/8/layout/hProcess4"/>
    <dgm:cxn modelId="{89981471-BA9E-43FB-B2B3-1BDA5A5A0893}" type="presParOf" srcId="{085F6981-748A-4814-86A2-95048BB59DAB}" destId="{80101FC9-58F0-47B1-A22D-F3A65A2C0384}" srcOrd="2" destOrd="0" presId="urn:microsoft.com/office/officeart/2005/8/layout/hProcess4"/>
    <dgm:cxn modelId="{22426C97-1CBC-4FB4-B312-5142A364B7DC}" type="presParOf" srcId="{085F6981-748A-4814-86A2-95048BB59DAB}" destId="{E4120E40-BE8D-4756-BB94-3FD00716DBE1}" srcOrd="3" destOrd="0" presId="urn:microsoft.com/office/officeart/2005/8/layout/hProcess4"/>
    <dgm:cxn modelId="{91B74639-7C23-48AD-B147-AAE3525A0781}" type="presParOf" srcId="{085F6981-748A-4814-86A2-95048BB59DAB}" destId="{1FE49323-B820-439A-B6C1-55C7A724C08F}" srcOrd="4" destOrd="0" presId="urn:microsoft.com/office/officeart/2005/8/layout/hProcess4"/>
    <dgm:cxn modelId="{E4E96B36-B13A-4C80-81F4-C6240FA99711}" type="presParOf" srcId="{030C9D51-1E9C-4083-B566-208C73BF3EBD}" destId="{4A836D40-AB2E-4A17-AFF0-BBE599AB3AAF}" srcOrd="19" destOrd="0" presId="urn:microsoft.com/office/officeart/2005/8/layout/hProcess4"/>
    <dgm:cxn modelId="{31169E74-76CF-484E-B0D9-E1544D2FB4A3}" type="presParOf" srcId="{030C9D51-1E9C-4083-B566-208C73BF3EBD}" destId="{313A91E1-C038-4E15-99E2-FBBE96C666EB}" srcOrd="20" destOrd="0" presId="urn:microsoft.com/office/officeart/2005/8/layout/hProcess4"/>
    <dgm:cxn modelId="{BC00F3EA-30B0-405E-8FBD-DAF5077ACE3E}" type="presParOf" srcId="{313A91E1-C038-4E15-99E2-FBBE96C666EB}" destId="{5E1261AB-1508-4110-9212-BBAF84AEBBE4}" srcOrd="0" destOrd="0" presId="urn:microsoft.com/office/officeart/2005/8/layout/hProcess4"/>
    <dgm:cxn modelId="{0585008D-2B57-431C-AF66-348FD6BF1A0F}" type="presParOf" srcId="{313A91E1-C038-4E15-99E2-FBBE96C666EB}" destId="{D69B9213-7FB5-4DB7-B291-9CD6A018D432}" srcOrd="1" destOrd="0" presId="urn:microsoft.com/office/officeart/2005/8/layout/hProcess4"/>
    <dgm:cxn modelId="{9D7C7A18-90AD-471B-9F1C-D00B96AAAF7A}" type="presParOf" srcId="{313A91E1-C038-4E15-99E2-FBBE96C666EB}" destId="{DF6BB311-C026-4EBE-8438-0556DD6C3203}" srcOrd="2" destOrd="0" presId="urn:microsoft.com/office/officeart/2005/8/layout/hProcess4"/>
    <dgm:cxn modelId="{2AF13DFD-452B-4621-A4D8-32A9A5B390DE}" type="presParOf" srcId="{313A91E1-C038-4E15-99E2-FBBE96C666EB}" destId="{C22A633E-9B33-4B71-BA38-D302C625412B}" srcOrd="3" destOrd="0" presId="urn:microsoft.com/office/officeart/2005/8/layout/hProcess4"/>
    <dgm:cxn modelId="{BB3457F3-0896-4B41-8100-7868F867AF74}" type="presParOf" srcId="{313A91E1-C038-4E15-99E2-FBBE96C666EB}" destId="{17AB7136-B437-4F95-8C01-FB7172B5FACE}" srcOrd="4" destOrd="0" presId="urn:microsoft.com/office/officeart/2005/8/layout/hProcess4"/>
    <dgm:cxn modelId="{3FE582C2-E237-41E5-9062-89AEC5FA8DBC}" type="presParOf" srcId="{030C9D51-1E9C-4083-B566-208C73BF3EBD}" destId="{413D6C49-50BF-4B36-9942-22D8FE8ABDF1}" srcOrd="21" destOrd="0" presId="urn:microsoft.com/office/officeart/2005/8/layout/hProcess4"/>
    <dgm:cxn modelId="{FD2EA223-6E66-468D-B916-8A7FB31B3C36}" type="presParOf" srcId="{030C9D51-1E9C-4083-B566-208C73BF3EBD}" destId="{9EEE5281-D625-4399-AECC-E6A299DB332B}" srcOrd="22" destOrd="0" presId="urn:microsoft.com/office/officeart/2005/8/layout/hProcess4"/>
    <dgm:cxn modelId="{FAB322C1-47EA-4B21-A230-E2ED939A31F6}" type="presParOf" srcId="{9EEE5281-D625-4399-AECC-E6A299DB332B}" destId="{E6CEA6BF-F75B-468E-9FE9-0B8293C140C8}" srcOrd="0" destOrd="0" presId="urn:microsoft.com/office/officeart/2005/8/layout/hProcess4"/>
    <dgm:cxn modelId="{F0936472-E857-4AEE-AA87-E8A8FC250DB7}" type="presParOf" srcId="{9EEE5281-D625-4399-AECC-E6A299DB332B}" destId="{5745CCCD-2900-4EF5-8D2B-AE06099352CA}" srcOrd="1" destOrd="0" presId="urn:microsoft.com/office/officeart/2005/8/layout/hProcess4"/>
    <dgm:cxn modelId="{2FF66787-5623-4A70-BA26-BA3A8DFC9B3C}" type="presParOf" srcId="{9EEE5281-D625-4399-AECC-E6A299DB332B}" destId="{C48A920C-A5DC-4F1C-BE9D-640DD64C322C}" srcOrd="2" destOrd="0" presId="urn:microsoft.com/office/officeart/2005/8/layout/hProcess4"/>
    <dgm:cxn modelId="{B28A4C74-1894-464C-B06F-5E56D19F8394}" type="presParOf" srcId="{9EEE5281-D625-4399-AECC-E6A299DB332B}" destId="{F5E02BE4-FB95-430E-846D-7E7BF48C9978}" srcOrd="3" destOrd="0" presId="urn:microsoft.com/office/officeart/2005/8/layout/hProcess4"/>
    <dgm:cxn modelId="{901183DC-CE18-417D-9ADE-64910F4A360D}" type="presParOf" srcId="{9EEE5281-D625-4399-AECC-E6A299DB332B}" destId="{A34B4EC4-0F5D-4C76-BA8C-8F7FF21B4B0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B287D2-0944-4712-B565-B209C7100E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4A22EB3-EE90-402E-AF94-B636D622D8A6}">
      <dgm:prSet/>
      <dgm:spPr/>
      <dgm:t>
        <a:bodyPr/>
        <a:lstStyle/>
        <a:p>
          <a:r>
            <a:rPr lang="en-IN"/>
            <a:t>Capability</a:t>
          </a:r>
        </a:p>
      </dgm:t>
    </dgm:pt>
    <dgm:pt modelId="{40B8DF56-9708-4653-89B1-D507583D4046}" type="parTrans" cxnId="{5A85120E-AA93-4269-BBED-5FB70A177BD8}">
      <dgm:prSet/>
      <dgm:spPr/>
      <dgm:t>
        <a:bodyPr/>
        <a:lstStyle/>
        <a:p>
          <a:endParaRPr lang="en-IN"/>
        </a:p>
      </dgm:t>
    </dgm:pt>
    <dgm:pt modelId="{618DEB58-1A3C-4374-B579-4BD0AFA6D760}" type="sibTrans" cxnId="{5A85120E-AA93-4269-BBED-5FB70A177BD8}">
      <dgm:prSet/>
      <dgm:spPr/>
      <dgm:t>
        <a:bodyPr/>
        <a:lstStyle/>
        <a:p>
          <a:endParaRPr lang="en-IN"/>
        </a:p>
      </dgm:t>
    </dgm:pt>
    <dgm:pt modelId="{959033A9-689B-4016-ABEB-CD4A3885C9A4}">
      <dgm:prSet/>
      <dgm:spPr/>
      <dgm:t>
        <a:bodyPr/>
        <a:lstStyle/>
        <a:p>
          <a:r>
            <a:rPr lang="en-IN" dirty="0"/>
            <a:t>Pages</a:t>
          </a:r>
        </a:p>
      </dgm:t>
    </dgm:pt>
    <dgm:pt modelId="{D50E85C3-4BB7-4B4E-9D47-D79F2215E8A8}" type="parTrans" cxnId="{888BF25E-A3A7-4006-8B1C-F3B659077A47}">
      <dgm:prSet/>
      <dgm:spPr/>
      <dgm:t>
        <a:bodyPr/>
        <a:lstStyle/>
        <a:p>
          <a:endParaRPr lang="en-IN"/>
        </a:p>
      </dgm:t>
    </dgm:pt>
    <dgm:pt modelId="{F0E276D1-4AA7-4FBE-B968-AAB07F9B4C7E}" type="sibTrans" cxnId="{888BF25E-A3A7-4006-8B1C-F3B659077A47}">
      <dgm:prSet/>
      <dgm:spPr/>
      <dgm:t>
        <a:bodyPr/>
        <a:lstStyle/>
        <a:p>
          <a:endParaRPr lang="en-IN"/>
        </a:p>
      </dgm:t>
    </dgm:pt>
    <dgm:pt modelId="{1F8EBDD5-0D40-480B-9AC7-DF55BEA95799}">
      <dgm:prSet/>
      <dgm:spPr/>
      <dgm:t>
        <a:bodyPr/>
        <a:lstStyle/>
        <a:p>
          <a:r>
            <a:rPr lang="en-IN" dirty="0"/>
            <a:t>Data Sources</a:t>
          </a:r>
        </a:p>
      </dgm:t>
    </dgm:pt>
    <dgm:pt modelId="{18C741E6-D564-4EDA-A32B-E261A7A591B8}" type="parTrans" cxnId="{1E696D00-78F2-4538-88CE-8F4C1DF0107E}">
      <dgm:prSet/>
      <dgm:spPr/>
      <dgm:t>
        <a:bodyPr/>
        <a:lstStyle/>
        <a:p>
          <a:endParaRPr lang="en-IN"/>
        </a:p>
      </dgm:t>
    </dgm:pt>
    <dgm:pt modelId="{57EA474A-51FA-4C4F-B08A-462CCC38EAE0}" type="sibTrans" cxnId="{1E696D00-78F2-4538-88CE-8F4C1DF0107E}">
      <dgm:prSet/>
      <dgm:spPr/>
      <dgm:t>
        <a:bodyPr/>
        <a:lstStyle/>
        <a:p>
          <a:endParaRPr lang="en-IN"/>
        </a:p>
      </dgm:t>
    </dgm:pt>
    <dgm:pt modelId="{D4E44002-6417-4859-8B37-6A0744C56BAB}">
      <dgm:prSet/>
      <dgm:spPr/>
      <dgm:t>
        <a:bodyPr/>
        <a:lstStyle/>
        <a:p>
          <a:r>
            <a:rPr lang="en-IN" dirty="0"/>
            <a:t>Filtering</a:t>
          </a:r>
        </a:p>
      </dgm:t>
    </dgm:pt>
    <dgm:pt modelId="{AEE8F67D-E852-43D9-8482-E5DB7F33237E}" type="parTrans" cxnId="{027E39B1-A075-4293-B226-A940771D9A6E}">
      <dgm:prSet/>
      <dgm:spPr/>
      <dgm:t>
        <a:bodyPr/>
        <a:lstStyle/>
        <a:p>
          <a:endParaRPr lang="en-IN"/>
        </a:p>
      </dgm:t>
    </dgm:pt>
    <dgm:pt modelId="{CD6D6DC2-24D0-4EC9-809F-103E01BEFFE9}" type="sibTrans" cxnId="{027E39B1-A075-4293-B226-A940771D9A6E}">
      <dgm:prSet/>
      <dgm:spPr/>
      <dgm:t>
        <a:bodyPr/>
        <a:lstStyle/>
        <a:p>
          <a:endParaRPr lang="en-IN"/>
        </a:p>
      </dgm:t>
    </dgm:pt>
    <dgm:pt modelId="{716336CB-FB2E-46A2-BF75-EF9FC32EF31A}">
      <dgm:prSet/>
      <dgm:spPr/>
      <dgm:t>
        <a:bodyPr/>
        <a:lstStyle/>
        <a:p>
          <a:r>
            <a:rPr lang="en-IN" dirty="0"/>
            <a:t>Drilling down in Visuals</a:t>
          </a:r>
        </a:p>
      </dgm:t>
    </dgm:pt>
    <dgm:pt modelId="{3AAD8349-4A2B-4822-AA3A-EB2E2A77812F}" type="parTrans" cxnId="{F6EACDB6-5285-40CD-807C-4F2477DCA229}">
      <dgm:prSet/>
      <dgm:spPr/>
      <dgm:t>
        <a:bodyPr/>
        <a:lstStyle/>
        <a:p>
          <a:endParaRPr lang="en-IN"/>
        </a:p>
      </dgm:t>
    </dgm:pt>
    <dgm:pt modelId="{E949D823-C290-4DDC-8FF7-738F9614B53D}" type="sibTrans" cxnId="{F6EACDB6-5285-40CD-807C-4F2477DCA229}">
      <dgm:prSet/>
      <dgm:spPr/>
      <dgm:t>
        <a:bodyPr/>
        <a:lstStyle/>
        <a:p>
          <a:endParaRPr lang="en-IN"/>
        </a:p>
      </dgm:t>
    </dgm:pt>
    <dgm:pt modelId="{F9087E01-915B-4DBA-BED8-C4267665D905}">
      <dgm:prSet/>
      <dgm:spPr/>
      <dgm:t>
        <a:bodyPr/>
        <a:lstStyle/>
        <a:p>
          <a:r>
            <a:rPr lang="en-IN" dirty="0"/>
            <a:t>Available in Power BI desktop</a:t>
          </a:r>
        </a:p>
      </dgm:t>
    </dgm:pt>
    <dgm:pt modelId="{63ABF5B2-0774-4104-A9F5-5ABB9C76FF3D}" type="parTrans" cxnId="{D5474E22-8E86-422D-9769-AAB21AE21740}">
      <dgm:prSet/>
      <dgm:spPr/>
      <dgm:t>
        <a:bodyPr/>
        <a:lstStyle/>
        <a:p>
          <a:endParaRPr lang="en-IN"/>
        </a:p>
      </dgm:t>
    </dgm:pt>
    <dgm:pt modelId="{72E77DD8-557B-47A8-9C56-6D26BAF77A54}" type="sibTrans" cxnId="{D5474E22-8E86-422D-9769-AAB21AE21740}">
      <dgm:prSet/>
      <dgm:spPr/>
      <dgm:t>
        <a:bodyPr/>
        <a:lstStyle/>
        <a:p>
          <a:endParaRPr lang="en-IN"/>
        </a:p>
      </dgm:t>
    </dgm:pt>
    <dgm:pt modelId="{2E031B14-D5CA-4610-8980-63A98E4ECA65}">
      <dgm:prSet/>
      <dgm:spPr/>
      <dgm:t>
        <a:bodyPr/>
        <a:lstStyle/>
        <a:p>
          <a:r>
            <a:rPr lang="en-IN" dirty="0"/>
            <a:t>Dashboards</a:t>
          </a:r>
        </a:p>
      </dgm:t>
    </dgm:pt>
    <dgm:pt modelId="{9927F3BA-CFA7-40F7-AA8E-FE29DE00BC03}" type="parTrans" cxnId="{F3E72384-07C1-4A88-88BA-D7173728200F}">
      <dgm:prSet/>
      <dgm:spPr/>
      <dgm:t>
        <a:bodyPr/>
        <a:lstStyle/>
        <a:p>
          <a:endParaRPr lang="en-IN"/>
        </a:p>
      </dgm:t>
    </dgm:pt>
    <dgm:pt modelId="{FDB5018A-AD88-423D-AE40-C5973FF9CF8A}" type="sibTrans" cxnId="{F3E72384-07C1-4A88-88BA-D7173728200F}">
      <dgm:prSet/>
      <dgm:spPr/>
      <dgm:t>
        <a:bodyPr/>
        <a:lstStyle/>
        <a:p>
          <a:endParaRPr lang="en-IN"/>
        </a:p>
      </dgm:t>
    </dgm:pt>
    <dgm:pt modelId="{FF4FBDFC-B7C0-4429-B110-5E94B64C7C75}">
      <dgm:prSet/>
      <dgm:spPr/>
      <dgm:t>
        <a:bodyPr/>
        <a:lstStyle/>
        <a:p>
          <a:r>
            <a:rPr lang="en-IN" dirty="0"/>
            <a:t>One page</a:t>
          </a:r>
        </a:p>
      </dgm:t>
    </dgm:pt>
    <dgm:pt modelId="{8F0E67B0-5062-49F0-ACF9-C5F77681F5A8}" type="parTrans" cxnId="{C0EC4CEF-F69B-4E8A-86C6-4D4865D70395}">
      <dgm:prSet/>
      <dgm:spPr/>
      <dgm:t>
        <a:bodyPr/>
        <a:lstStyle/>
        <a:p>
          <a:endParaRPr lang="en-IN"/>
        </a:p>
      </dgm:t>
    </dgm:pt>
    <dgm:pt modelId="{76769535-EA4D-40A8-A174-5DD275C10480}" type="sibTrans" cxnId="{C0EC4CEF-F69B-4E8A-86C6-4D4865D70395}">
      <dgm:prSet/>
      <dgm:spPr/>
      <dgm:t>
        <a:bodyPr/>
        <a:lstStyle/>
        <a:p>
          <a:endParaRPr lang="en-IN"/>
        </a:p>
      </dgm:t>
    </dgm:pt>
    <dgm:pt modelId="{7C1C523E-C697-42D5-B819-006BE1C4ADBA}">
      <dgm:prSet/>
      <dgm:spPr/>
      <dgm:t>
        <a:bodyPr/>
        <a:lstStyle/>
        <a:p>
          <a:r>
            <a:rPr lang="en-IN" dirty="0"/>
            <a:t>One or more datasets</a:t>
          </a:r>
        </a:p>
      </dgm:t>
    </dgm:pt>
    <dgm:pt modelId="{6DC8A4F8-2CEA-4409-A36D-DFBEF68D3B26}" type="parTrans" cxnId="{2E47F654-CA57-4CA7-903B-377813092361}">
      <dgm:prSet/>
      <dgm:spPr/>
      <dgm:t>
        <a:bodyPr/>
        <a:lstStyle/>
        <a:p>
          <a:endParaRPr lang="en-IN"/>
        </a:p>
      </dgm:t>
    </dgm:pt>
    <dgm:pt modelId="{CAC3A837-9A6F-4A35-914A-D908337BE5D7}" type="sibTrans" cxnId="{2E47F654-CA57-4CA7-903B-377813092361}">
      <dgm:prSet/>
      <dgm:spPr/>
      <dgm:t>
        <a:bodyPr/>
        <a:lstStyle/>
        <a:p>
          <a:endParaRPr lang="en-IN"/>
        </a:p>
      </dgm:t>
    </dgm:pt>
    <dgm:pt modelId="{B05931F9-B45F-42D8-82A9-CDF2A2283CB9}">
      <dgm:prSet/>
      <dgm:spPr/>
      <dgm:t>
        <a:bodyPr/>
        <a:lstStyle/>
        <a:p>
          <a:r>
            <a:rPr lang="en-IN" dirty="0"/>
            <a:t>Cannot be filtered or slice. In focus mode, filtering can be done a dashboard tile, but you can't save the filter.</a:t>
          </a:r>
        </a:p>
      </dgm:t>
    </dgm:pt>
    <dgm:pt modelId="{BDBCB672-8FCC-47A4-B0B2-700BA7CD5AF8}" type="parTrans" cxnId="{85460EA7-FFDC-4F36-AD5A-6E4020E3E6C8}">
      <dgm:prSet/>
      <dgm:spPr/>
      <dgm:t>
        <a:bodyPr/>
        <a:lstStyle/>
        <a:p>
          <a:endParaRPr lang="en-IN"/>
        </a:p>
      </dgm:t>
    </dgm:pt>
    <dgm:pt modelId="{E1585D42-FD94-40DB-AE85-1AD35748634E}" type="sibTrans" cxnId="{85460EA7-FFDC-4F36-AD5A-6E4020E3E6C8}">
      <dgm:prSet/>
      <dgm:spPr/>
      <dgm:t>
        <a:bodyPr/>
        <a:lstStyle/>
        <a:p>
          <a:endParaRPr lang="en-IN"/>
        </a:p>
      </dgm:t>
    </dgm:pt>
    <dgm:pt modelId="{4F28B1D2-07B2-41CE-89E9-FBFFF1E8753E}">
      <dgm:prSet/>
      <dgm:spPr/>
      <dgm:t>
        <a:bodyPr/>
        <a:lstStyle/>
        <a:p>
          <a:r>
            <a:rPr lang="en-IN" dirty="0"/>
            <a:t>No</a:t>
          </a:r>
        </a:p>
      </dgm:t>
    </dgm:pt>
    <dgm:pt modelId="{6B6367D3-4B3C-4E86-9FEC-1F3D91C1DA5F}" type="parTrans" cxnId="{FB1F1A72-E345-4240-804D-83B797182933}">
      <dgm:prSet/>
      <dgm:spPr/>
      <dgm:t>
        <a:bodyPr/>
        <a:lstStyle/>
        <a:p>
          <a:endParaRPr lang="en-IN"/>
        </a:p>
      </dgm:t>
    </dgm:pt>
    <dgm:pt modelId="{3DFCFB99-C8A9-4EA8-B161-C7C2C424AD53}" type="sibTrans" cxnId="{FB1F1A72-E345-4240-804D-83B797182933}">
      <dgm:prSet/>
      <dgm:spPr/>
      <dgm:t>
        <a:bodyPr/>
        <a:lstStyle/>
        <a:p>
          <a:endParaRPr lang="en-IN"/>
        </a:p>
      </dgm:t>
    </dgm:pt>
    <dgm:pt modelId="{AE64C102-E349-4781-81DF-670DA281617D}">
      <dgm:prSet/>
      <dgm:spPr/>
      <dgm:t>
        <a:bodyPr/>
        <a:lstStyle/>
        <a:p>
          <a:r>
            <a:rPr lang="en-IN" dirty="0"/>
            <a:t>Yes</a:t>
          </a:r>
        </a:p>
      </dgm:t>
    </dgm:pt>
    <dgm:pt modelId="{2B760D38-C22A-43A4-A89F-568F97E44627}" type="parTrans" cxnId="{A4B8FDC8-6BD4-4A81-81E3-7CDCB973C0E9}">
      <dgm:prSet/>
      <dgm:spPr/>
      <dgm:t>
        <a:bodyPr/>
        <a:lstStyle/>
        <a:p>
          <a:endParaRPr lang="en-IN"/>
        </a:p>
      </dgm:t>
    </dgm:pt>
    <dgm:pt modelId="{497D3C5D-03F7-4860-89F0-A84B3DC664A7}" type="sibTrans" cxnId="{A4B8FDC8-6BD4-4A81-81E3-7CDCB973C0E9}">
      <dgm:prSet/>
      <dgm:spPr/>
      <dgm:t>
        <a:bodyPr/>
        <a:lstStyle/>
        <a:p>
          <a:endParaRPr lang="en-IN"/>
        </a:p>
      </dgm:t>
    </dgm:pt>
    <dgm:pt modelId="{5A4A8042-12B3-4E3C-9B66-60120669B852}">
      <dgm:prSet/>
      <dgm:spPr/>
      <dgm:t>
        <a:bodyPr/>
        <a:lstStyle/>
        <a:p>
          <a:r>
            <a:rPr lang="en-IN" dirty="0"/>
            <a:t>Reports</a:t>
          </a:r>
        </a:p>
      </dgm:t>
    </dgm:pt>
    <dgm:pt modelId="{51F92B22-6CB9-4376-B04B-94EE2967BDDF}" type="parTrans" cxnId="{264B2232-E19C-4531-A71D-9AAEDFC0C273}">
      <dgm:prSet/>
      <dgm:spPr/>
      <dgm:t>
        <a:bodyPr/>
        <a:lstStyle/>
        <a:p>
          <a:endParaRPr lang="en-IN"/>
        </a:p>
      </dgm:t>
    </dgm:pt>
    <dgm:pt modelId="{2BA6DD40-1CE3-4C6B-971A-385FF423044C}" type="sibTrans" cxnId="{264B2232-E19C-4531-A71D-9AAEDFC0C273}">
      <dgm:prSet/>
      <dgm:spPr/>
      <dgm:t>
        <a:bodyPr/>
        <a:lstStyle/>
        <a:p>
          <a:endParaRPr lang="en-IN"/>
        </a:p>
      </dgm:t>
    </dgm:pt>
    <dgm:pt modelId="{015A28B7-BA7F-4A21-ACE6-40839F96E35D}">
      <dgm:prSet/>
      <dgm:spPr/>
      <dgm:t>
        <a:bodyPr/>
        <a:lstStyle/>
        <a:p>
          <a:r>
            <a:rPr lang="en-IN" dirty="0"/>
            <a:t>Single dataset</a:t>
          </a:r>
        </a:p>
      </dgm:t>
    </dgm:pt>
    <dgm:pt modelId="{B060C4E7-C65E-4769-93D3-C10A02F53FF2}" type="parTrans" cxnId="{2E66EF69-B1B0-4C51-BAF7-7A8710D85EFB}">
      <dgm:prSet/>
      <dgm:spPr/>
      <dgm:t>
        <a:bodyPr/>
        <a:lstStyle/>
        <a:p>
          <a:endParaRPr lang="en-IN"/>
        </a:p>
      </dgm:t>
    </dgm:pt>
    <dgm:pt modelId="{4307A250-134E-45CB-A8E4-6DA8AD9A126E}" type="sibTrans" cxnId="{2E66EF69-B1B0-4C51-BAF7-7A8710D85EFB}">
      <dgm:prSet/>
      <dgm:spPr/>
      <dgm:t>
        <a:bodyPr/>
        <a:lstStyle/>
        <a:p>
          <a:endParaRPr lang="en-IN"/>
        </a:p>
      </dgm:t>
    </dgm:pt>
    <dgm:pt modelId="{27754F7C-487A-40A1-BC41-DB40EFD1059E}">
      <dgm:prSet/>
      <dgm:spPr/>
      <dgm:t>
        <a:bodyPr/>
        <a:lstStyle/>
        <a:p>
          <a:r>
            <a:rPr lang="en-IN" dirty="0"/>
            <a:t>Yes</a:t>
          </a:r>
        </a:p>
      </dgm:t>
    </dgm:pt>
    <dgm:pt modelId="{665E0603-056C-411A-8382-82492F9DF85B}" type="parTrans" cxnId="{B5B2931B-2511-4114-B7F7-97189B885216}">
      <dgm:prSet/>
      <dgm:spPr/>
      <dgm:t>
        <a:bodyPr/>
        <a:lstStyle/>
        <a:p>
          <a:endParaRPr lang="en-IN"/>
        </a:p>
      </dgm:t>
    </dgm:pt>
    <dgm:pt modelId="{5AF6D4C1-E08A-4C05-8F98-48EC7D0E8A21}" type="sibTrans" cxnId="{B5B2931B-2511-4114-B7F7-97189B885216}">
      <dgm:prSet/>
      <dgm:spPr/>
      <dgm:t>
        <a:bodyPr/>
        <a:lstStyle/>
        <a:p>
          <a:endParaRPr lang="en-IN"/>
        </a:p>
      </dgm:t>
    </dgm:pt>
    <dgm:pt modelId="{10D1BA60-3442-4F79-A273-4A76A4A473CA}">
      <dgm:prSet/>
      <dgm:spPr/>
      <dgm:t>
        <a:bodyPr/>
        <a:lstStyle/>
        <a:p>
          <a:r>
            <a:rPr lang="en-IN" dirty="0"/>
            <a:t>Yes</a:t>
          </a:r>
        </a:p>
      </dgm:t>
    </dgm:pt>
    <dgm:pt modelId="{95DEA08D-F26F-4E75-ADFF-412EEE28490D}" type="parTrans" cxnId="{B52076FE-EFF6-483B-B52A-479B220D49D1}">
      <dgm:prSet/>
      <dgm:spPr/>
      <dgm:t>
        <a:bodyPr/>
        <a:lstStyle/>
        <a:p>
          <a:endParaRPr lang="en-IN"/>
        </a:p>
      </dgm:t>
    </dgm:pt>
    <dgm:pt modelId="{A2272F93-E459-472C-8C80-D47B1C32BAD7}" type="sibTrans" cxnId="{B52076FE-EFF6-483B-B52A-479B220D49D1}">
      <dgm:prSet/>
      <dgm:spPr/>
      <dgm:t>
        <a:bodyPr/>
        <a:lstStyle/>
        <a:p>
          <a:endParaRPr lang="en-IN"/>
        </a:p>
      </dgm:t>
    </dgm:pt>
    <dgm:pt modelId="{D87E6527-386F-4DF3-889A-6AFC1642BDF7}">
      <dgm:prSet/>
      <dgm:spPr/>
      <dgm:t>
        <a:bodyPr/>
        <a:lstStyle/>
        <a:p>
          <a:r>
            <a:rPr lang="en-IN" dirty="0"/>
            <a:t>Yes</a:t>
          </a:r>
        </a:p>
      </dgm:t>
    </dgm:pt>
    <dgm:pt modelId="{FB765255-5680-4E67-9F6C-495F259A9842}" type="parTrans" cxnId="{8DFDCFDC-DF18-4136-81CB-34BF9DE4572A}">
      <dgm:prSet/>
      <dgm:spPr/>
      <dgm:t>
        <a:bodyPr/>
        <a:lstStyle/>
        <a:p>
          <a:endParaRPr lang="en-IN"/>
        </a:p>
      </dgm:t>
    </dgm:pt>
    <dgm:pt modelId="{63F7C007-57A0-4296-A0E8-C402EBA036AD}" type="sibTrans" cxnId="{8DFDCFDC-DF18-4136-81CB-34BF9DE4572A}">
      <dgm:prSet/>
      <dgm:spPr/>
      <dgm:t>
        <a:bodyPr/>
        <a:lstStyle/>
        <a:p>
          <a:endParaRPr lang="en-IN"/>
        </a:p>
      </dgm:t>
    </dgm:pt>
    <dgm:pt modelId="{4B0A23D4-3D67-4878-BF10-A0155D0A071F}">
      <dgm:prSet/>
      <dgm:spPr/>
      <dgm:t>
        <a:bodyPr/>
        <a:lstStyle/>
        <a:p>
          <a:r>
            <a:rPr lang="en-IN" dirty="0"/>
            <a:t>Yes</a:t>
          </a:r>
        </a:p>
      </dgm:t>
    </dgm:pt>
    <dgm:pt modelId="{B764A567-49EE-4A0C-9FAB-56620606E1F4}" type="parTrans" cxnId="{F5C547D0-E0D5-4C6A-B80F-2434F8988F67}">
      <dgm:prSet/>
      <dgm:spPr/>
      <dgm:t>
        <a:bodyPr/>
        <a:lstStyle/>
        <a:p>
          <a:endParaRPr lang="en-IN"/>
        </a:p>
      </dgm:t>
    </dgm:pt>
    <dgm:pt modelId="{061AF39D-697F-480A-8AC2-2D0E6D6B9A55}" type="sibTrans" cxnId="{F5C547D0-E0D5-4C6A-B80F-2434F8988F67}">
      <dgm:prSet/>
      <dgm:spPr/>
      <dgm:t>
        <a:bodyPr/>
        <a:lstStyle/>
        <a:p>
          <a:endParaRPr lang="en-IN"/>
        </a:p>
      </dgm:t>
    </dgm:pt>
    <dgm:pt modelId="{13DBE3FB-D01A-42E4-AC6A-C645EC74A314}">
      <dgm:prSet/>
      <dgm:spPr/>
      <dgm:t>
        <a:bodyPr/>
        <a:lstStyle/>
        <a:p>
          <a:r>
            <a:rPr lang="en-IN" dirty="0"/>
            <a:t>Only if an entire report page is pinned to a dashboard.</a:t>
          </a:r>
        </a:p>
      </dgm:t>
    </dgm:pt>
    <dgm:pt modelId="{87220D1D-5563-4E92-ADC9-6AAE99ED2820}" type="parTrans" cxnId="{0A18D2E8-0DB1-48A0-A983-3F53E3D79091}">
      <dgm:prSet/>
      <dgm:spPr/>
      <dgm:t>
        <a:bodyPr/>
        <a:lstStyle/>
        <a:p>
          <a:endParaRPr lang="en-IN"/>
        </a:p>
      </dgm:t>
    </dgm:pt>
    <dgm:pt modelId="{81189B8C-57CB-41D0-A805-51D5DC0695E1}" type="sibTrans" cxnId="{0A18D2E8-0DB1-48A0-A983-3F53E3D79091}">
      <dgm:prSet/>
      <dgm:spPr/>
      <dgm:t>
        <a:bodyPr/>
        <a:lstStyle/>
        <a:p>
          <a:endParaRPr lang="en-IN"/>
        </a:p>
      </dgm:t>
    </dgm:pt>
    <dgm:pt modelId="{C05EC41A-D227-48C1-AA30-E37B3D0080FB}">
      <dgm:prSet/>
      <dgm:spPr/>
      <dgm:t>
        <a:bodyPr/>
        <a:lstStyle/>
        <a:p>
          <a:r>
            <a:rPr lang="en-IN"/>
            <a:t>One or more pages</a:t>
          </a:r>
          <a:endParaRPr lang="en-IN" dirty="0"/>
        </a:p>
      </dgm:t>
    </dgm:pt>
    <dgm:pt modelId="{812F84E5-660B-4821-A074-D161457896B0}" type="parTrans" cxnId="{9371EE46-00FE-4CC4-AF83-4262D47B7198}">
      <dgm:prSet/>
      <dgm:spPr/>
      <dgm:t>
        <a:bodyPr/>
        <a:lstStyle/>
        <a:p>
          <a:endParaRPr lang="en-IN"/>
        </a:p>
      </dgm:t>
    </dgm:pt>
    <dgm:pt modelId="{FCB73FCB-C69A-41FD-A572-C1FFF01BCD66}" type="sibTrans" cxnId="{9371EE46-00FE-4CC4-AF83-4262D47B7198}">
      <dgm:prSet/>
      <dgm:spPr/>
      <dgm:t>
        <a:bodyPr/>
        <a:lstStyle/>
        <a:p>
          <a:endParaRPr lang="en-IN"/>
        </a:p>
      </dgm:t>
    </dgm:pt>
    <dgm:pt modelId="{87BEF1FD-CE11-48FD-813C-D5202A46E850}">
      <dgm:prSet/>
      <dgm:spPr/>
      <dgm:t>
        <a:bodyPr/>
        <a:lstStyle/>
        <a:p>
          <a:r>
            <a:rPr lang="en-IN"/>
            <a:t>Q </a:t>
          </a:r>
          <a:r>
            <a:rPr lang="en-IN" dirty="0"/>
            <a:t>&amp; A</a:t>
          </a:r>
        </a:p>
      </dgm:t>
    </dgm:pt>
    <dgm:pt modelId="{C4FD2E39-1945-41E1-B850-A3DBF793CFC7}" type="parTrans" cxnId="{09D18E47-5CF1-42C6-85EE-E5F2484F2CE1}">
      <dgm:prSet/>
      <dgm:spPr/>
      <dgm:t>
        <a:bodyPr/>
        <a:lstStyle/>
        <a:p>
          <a:endParaRPr lang="en-IN"/>
        </a:p>
      </dgm:t>
    </dgm:pt>
    <dgm:pt modelId="{1CA5F6B0-01D5-4471-9AF7-DA0ED90AE4B7}" type="sibTrans" cxnId="{09D18E47-5CF1-42C6-85EE-E5F2484F2CE1}">
      <dgm:prSet/>
      <dgm:spPr/>
      <dgm:t>
        <a:bodyPr/>
        <a:lstStyle/>
        <a:p>
          <a:endParaRPr lang="en-IN"/>
        </a:p>
      </dgm:t>
    </dgm:pt>
    <dgm:pt modelId="{77C68E68-5CC5-4A53-812D-8B02FE72C691}" type="pres">
      <dgm:prSet presAssocID="{84B287D2-0944-4712-B565-B209C7100E76}" presName="Name0" presStyleCnt="0">
        <dgm:presLayoutVars>
          <dgm:dir/>
          <dgm:animLvl val="lvl"/>
          <dgm:resizeHandles val="exact"/>
        </dgm:presLayoutVars>
      </dgm:prSet>
      <dgm:spPr/>
    </dgm:pt>
    <dgm:pt modelId="{EC3BAE78-C4C5-4E12-8128-C4C888B94673}" type="pres">
      <dgm:prSet presAssocID="{64A22EB3-EE90-402E-AF94-B636D622D8A6}" presName="composite" presStyleCnt="0"/>
      <dgm:spPr/>
    </dgm:pt>
    <dgm:pt modelId="{B237FC73-DC81-44AD-87BE-C4B8B64B5E9C}" type="pres">
      <dgm:prSet presAssocID="{64A22EB3-EE90-402E-AF94-B636D622D8A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28EB34A-C36F-4D91-857A-E3369E042578}" type="pres">
      <dgm:prSet presAssocID="{64A22EB3-EE90-402E-AF94-B636D622D8A6}" presName="desTx" presStyleLbl="alignAccFollowNode1" presStyleIdx="0" presStyleCnt="3">
        <dgm:presLayoutVars>
          <dgm:bulletEnabled val="1"/>
        </dgm:presLayoutVars>
      </dgm:prSet>
      <dgm:spPr/>
    </dgm:pt>
    <dgm:pt modelId="{9D89E84C-289F-4217-82E7-1244FB0365E7}" type="pres">
      <dgm:prSet presAssocID="{618DEB58-1A3C-4374-B579-4BD0AFA6D760}" presName="space" presStyleCnt="0"/>
      <dgm:spPr/>
    </dgm:pt>
    <dgm:pt modelId="{CA271707-40BD-4C51-B1A7-7326CC60BB8A}" type="pres">
      <dgm:prSet presAssocID="{2E031B14-D5CA-4610-8980-63A98E4ECA65}" presName="composite" presStyleCnt="0"/>
      <dgm:spPr/>
    </dgm:pt>
    <dgm:pt modelId="{9482085C-9CC8-447F-9857-654612CA6CAE}" type="pres">
      <dgm:prSet presAssocID="{2E031B14-D5CA-4610-8980-63A98E4ECA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FAEEC76-F866-4484-8399-B1610595C486}" type="pres">
      <dgm:prSet presAssocID="{2E031B14-D5CA-4610-8980-63A98E4ECA65}" presName="desTx" presStyleLbl="alignAccFollowNode1" presStyleIdx="1" presStyleCnt="3">
        <dgm:presLayoutVars>
          <dgm:bulletEnabled val="1"/>
        </dgm:presLayoutVars>
      </dgm:prSet>
      <dgm:spPr/>
    </dgm:pt>
    <dgm:pt modelId="{3D7BF2B3-32C5-4FE3-852F-92AE87C1B609}" type="pres">
      <dgm:prSet presAssocID="{FDB5018A-AD88-423D-AE40-C5973FF9CF8A}" presName="space" presStyleCnt="0"/>
      <dgm:spPr/>
    </dgm:pt>
    <dgm:pt modelId="{28EC2C2D-EFCE-4AED-9D98-73339292401B}" type="pres">
      <dgm:prSet presAssocID="{5A4A8042-12B3-4E3C-9B66-60120669B852}" presName="composite" presStyleCnt="0"/>
      <dgm:spPr/>
    </dgm:pt>
    <dgm:pt modelId="{04D28E1F-26CC-48FC-8FD5-55B08F2B134F}" type="pres">
      <dgm:prSet presAssocID="{5A4A8042-12B3-4E3C-9B66-60120669B8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E8CA78F-DE4C-402A-A8AB-781DBFE11E44}" type="pres">
      <dgm:prSet presAssocID="{5A4A8042-12B3-4E3C-9B66-60120669B85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E696D00-78F2-4538-88CE-8F4C1DF0107E}" srcId="{64A22EB3-EE90-402E-AF94-B636D622D8A6}" destId="{1F8EBDD5-0D40-480B-9AC7-DF55BEA95799}" srcOrd="1" destOrd="0" parTransId="{18C741E6-D564-4EDA-A32B-E261A7A591B8}" sibTransId="{57EA474A-51FA-4C4F-B08A-462CCC38EAE0}"/>
    <dgm:cxn modelId="{D8BF1C03-4D24-463E-95A7-4D37FF477261}" type="presOf" srcId="{4F28B1D2-07B2-41CE-89E9-FBFFF1E8753E}" destId="{8FAEEC76-F866-4484-8399-B1610595C486}" srcOrd="0" destOrd="4" presId="urn:microsoft.com/office/officeart/2005/8/layout/hList1"/>
    <dgm:cxn modelId="{F372580A-B396-499C-A24D-E497B0EE7874}" type="presOf" srcId="{AE64C102-E349-4781-81DF-670DA281617D}" destId="{8FAEEC76-F866-4484-8399-B1610595C486}" srcOrd="0" destOrd="5" presId="urn:microsoft.com/office/officeart/2005/8/layout/hList1"/>
    <dgm:cxn modelId="{5A85120E-AA93-4269-BBED-5FB70A177BD8}" srcId="{84B287D2-0944-4712-B565-B209C7100E76}" destId="{64A22EB3-EE90-402E-AF94-B636D622D8A6}" srcOrd="0" destOrd="0" parTransId="{40B8DF56-9708-4653-89B1-D507583D4046}" sibTransId="{618DEB58-1A3C-4374-B579-4BD0AFA6D760}"/>
    <dgm:cxn modelId="{B5B2931B-2511-4114-B7F7-97189B885216}" srcId="{5A4A8042-12B3-4E3C-9B66-60120669B852}" destId="{27754F7C-487A-40A1-BC41-DB40EFD1059E}" srcOrd="2" destOrd="0" parTransId="{665E0603-056C-411A-8382-82492F9DF85B}" sibTransId="{5AF6D4C1-E08A-4C05-8F98-48EC7D0E8A21}"/>
    <dgm:cxn modelId="{D5474E22-8E86-422D-9769-AAB21AE21740}" srcId="{64A22EB3-EE90-402E-AF94-B636D622D8A6}" destId="{F9087E01-915B-4DBA-BED8-C4267665D905}" srcOrd="4" destOrd="0" parTransId="{63ABF5B2-0774-4104-A9F5-5ABB9C76FF3D}" sibTransId="{72E77DD8-557B-47A8-9C56-6D26BAF77A54}"/>
    <dgm:cxn modelId="{264B2232-E19C-4531-A71D-9AAEDFC0C273}" srcId="{84B287D2-0944-4712-B565-B209C7100E76}" destId="{5A4A8042-12B3-4E3C-9B66-60120669B852}" srcOrd="2" destOrd="0" parTransId="{51F92B22-6CB9-4376-B04B-94EE2967BDDF}" sibTransId="{2BA6DD40-1CE3-4C6B-971A-385FF423044C}"/>
    <dgm:cxn modelId="{99BAD433-D45E-4321-846A-34FC178A9B3A}" type="presOf" srcId="{13DBE3FB-D01A-42E4-AC6A-C645EC74A314}" destId="{8FAEEC76-F866-4484-8399-B1610595C486}" srcOrd="0" destOrd="3" presId="urn:microsoft.com/office/officeart/2005/8/layout/hList1"/>
    <dgm:cxn modelId="{888BF25E-A3A7-4006-8B1C-F3B659077A47}" srcId="{64A22EB3-EE90-402E-AF94-B636D622D8A6}" destId="{959033A9-689B-4016-ABEB-CD4A3885C9A4}" srcOrd="0" destOrd="0" parTransId="{D50E85C3-4BB7-4B4E-9D47-D79F2215E8A8}" sibTransId="{F0E276D1-4AA7-4FBE-B968-AAB07F9B4C7E}"/>
    <dgm:cxn modelId="{1811D563-69F2-4894-941F-585976F4BF6B}" type="presOf" srcId="{1F8EBDD5-0D40-480B-9AC7-DF55BEA95799}" destId="{A28EB34A-C36F-4D91-857A-E3369E042578}" srcOrd="0" destOrd="1" presId="urn:microsoft.com/office/officeart/2005/8/layout/hList1"/>
    <dgm:cxn modelId="{E2C41645-08FA-4B06-B3CE-0F21019E70E4}" type="presOf" srcId="{015A28B7-BA7F-4A21-ACE6-40839F96E35D}" destId="{9E8CA78F-DE4C-402A-A8AB-781DBFE11E44}" srcOrd="0" destOrd="1" presId="urn:microsoft.com/office/officeart/2005/8/layout/hList1"/>
    <dgm:cxn modelId="{9371EE46-00FE-4CC4-AF83-4262D47B7198}" srcId="{5A4A8042-12B3-4E3C-9B66-60120669B852}" destId="{C05EC41A-D227-48C1-AA30-E37B3D0080FB}" srcOrd="0" destOrd="0" parTransId="{812F84E5-660B-4821-A074-D161457896B0}" sibTransId="{FCB73FCB-C69A-41FD-A572-C1FFF01BCD66}"/>
    <dgm:cxn modelId="{8C173847-6826-4609-A76A-23AB179F165F}" type="presOf" srcId="{27754F7C-487A-40A1-BC41-DB40EFD1059E}" destId="{9E8CA78F-DE4C-402A-A8AB-781DBFE11E44}" srcOrd="0" destOrd="2" presId="urn:microsoft.com/office/officeart/2005/8/layout/hList1"/>
    <dgm:cxn modelId="{09D18E47-5CF1-42C6-85EE-E5F2484F2CE1}" srcId="{64A22EB3-EE90-402E-AF94-B636D622D8A6}" destId="{87BEF1FD-CE11-48FD-813C-D5202A46E850}" srcOrd="5" destOrd="0" parTransId="{C4FD2E39-1945-41E1-B850-A3DBF793CFC7}" sibTransId="{1CA5F6B0-01D5-4471-9AF7-DA0ED90AE4B7}"/>
    <dgm:cxn modelId="{2E66EF69-B1B0-4C51-BAF7-7A8710D85EFB}" srcId="{5A4A8042-12B3-4E3C-9B66-60120669B852}" destId="{015A28B7-BA7F-4A21-ACE6-40839F96E35D}" srcOrd="1" destOrd="0" parTransId="{B060C4E7-C65E-4769-93D3-C10A02F53FF2}" sibTransId="{4307A250-134E-45CB-A8E4-6DA8AD9A126E}"/>
    <dgm:cxn modelId="{FB1F1A72-E345-4240-804D-83B797182933}" srcId="{2E031B14-D5CA-4610-8980-63A98E4ECA65}" destId="{4F28B1D2-07B2-41CE-89E9-FBFFF1E8753E}" srcOrd="4" destOrd="0" parTransId="{6B6367D3-4B3C-4E86-9FEC-1F3D91C1DA5F}" sibTransId="{3DFCFB99-C8A9-4EA8-B161-C7C2C424AD53}"/>
    <dgm:cxn modelId="{86B39F54-0E7C-45F3-83D2-A16404434830}" type="presOf" srcId="{F9087E01-915B-4DBA-BED8-C4267665D905}" destId="{A28EB34A-C36F-4D91-857A-E3369E042578}" srcOrd="0" destOrd="4" presId="urn:microsoft.com/office/officeart/2005/8/layout/hList1"/>
    <dgm:cxn modelId="{2E47F654-CA57-4CA7-903B-377813092361}" srcId="{2E031B14-D5CA-4610-8980-63A98E4ECA65}" destId="{7C1C523E-C697-42D5-B819-006BE1C4ADBA}" srcOrd="1" destOrd="0" parTransId="{6DC8A4F8-2CEA-4409-A36D-DFBEF68D3B26}" sibTransId="{CAC3A837-9A6F-4A35-914A-D908337BE5D7}"/>
    <dgm:cxn modelId="{7FD73D75-C2E8-4B0A-AB04-9E8B6CAFEC31}" type="presOf" srcId="{84B287D2-0944-4712-B565-B209C7100E76}" destId="{77C68E68-5CC5-4A53-812D-8B02FE72C691}" srcOrd="0" destOrd="0" presId="urn:microsoft.com/office/officeart/2005/8/layout/hList1"/>
    <dgm:cxn modelId="{7C36DA57-4864-4D94-80AD-C0D6CF564C6D}" type="presOf" srcId="{716336CB-FB2E-46A2-BF75-EF9FC32EF31A}" destId="{A28EB34A-C36F-4D91-857A-E3369E042578}" srcOrd="0" destOrd="3" presId="urn:microsoft.com/office/officeart/2005/8/layout/hList1"/>
    <dgm:cxn modelId="{7C92477C-89EC-40A7-86B7-DE7ED70B3679}" type="presOf" srcId="{959033A9-689B-4016-ABEB-CD4A3885C9A4}" destId="{A28EB34A-C36F-4D91-857A-E3369E042578}" srcOrd="0" destOrd="0" presId="urn:microsoft.com/office/officeart/2005/8/layout/hList1"/>
    <dgm:cxn modelId="{1D9A8A82-4D24-4399-9812-F96313CA9944}" type="presOf" srcId="{64A22EB3-EE90-402E-AF94-B636D622D8A6}" destId="{B237FC73-DC81-44AD-87BE-C4B8B64B5E9C}" srcOrd="0" destOrd="0" presId="urn:microsoft.com/office/officeart/2005/8/layout/hList1"/>
    <dgm:cxn modelId="{F3E72384-07C1-4A88-88BA-D7173728200F}" srcId="{84B287D2-0944-4712-B565-B209C7100E76}" destId="{2E031B14-D5CA-4610-8980-63A98E4ECA65}" srcOrd="1" destOrd="0" parTransId="{9927F3BA-CFA7-40F7-AA8E-FE29DE00BC03}" sibTransId="{FDB5018A-AD88-423D-AE40-C5973FF9CF8A}"/>
    <dgm:cxn modelId="{2F8ED98F-6C0D-4CD2-9DC3-87D32DC9B9CA}" type="presOf" srcId="{2E031B14-D5CA-4610-8980-63A98E4ECA65}" destId="{9482085C-9CC8-447F-9857-654612CA6CAE}" srcOrd="0" destOrd="0" presId="urn:microsoft.com/office/officeart/2005/8/layout/hList1"/>
    <dgm:cxn modelId="{D35424A1-E647-485C-99DB-120031B8C4C8}" type="presOf" srcId="{7C1C523E-C697-42D5-B819-006BE1C4ADBA}" destId="{8FAEEC76-F866-4484-8399-B1610595C486}" srcOrd="0" destOrd="1" presId="urn:microsoft.com/office/officeart/2005/8/layout/hList1"/>
    <dgm:cxn modelId="{85460EA7-FFDC-4F36-AD5A-6E4020E3E6C8}" srcId="{2E031B14-D5CA-4610-8980-63A98E4ECA65}" destId="{B05931F9-B45F-42D8-82A9-CDF2A2283CB9}" srcOrd="2" destOrd="0" parTransId="{BDBCB672-8FCC-47A4-B0B2-700BA7CD5AF8}" sibTransId="{E1585D42-FD94-40DB-AE85-1AD35748634E}"/>
    <dgm:cxn modelId="{8C0E1EA8-E664-4643-8A38-F0D2D59790DB}" type="presOf" srcId="{87BEF1FD-CE11-48FD-813C-D5202A46E850}" destId="{A28EB34A-C36F-4D91-857A-E3369E042578}" srcOrd="0" destOrd="5" presId="urn:microsoft.com/office/officeart/2005/8/layout/hList1"/>
    <dgm:cxn modelId="{366362AF-0459-4D12-9388-A75E9439FE1A}" type="presOf" srcId="{FF4FBDFC-B7C0-4429-B110-5E94B64C7C75}" destId="{8FAEEC76-F866-4484-8399-B1610595C486}" srcOrd="0" destOrd="0" presId="urn:microsoft.com/office/officeart/2005/8/layout/hList1"/>
    <dgm:cxn modelId="{027E39B1-A075-4293-B226-A940771D9A6E}" srcId="{64A22EB3-EE90-402E-AF94-B636D622D8A6}" destId="{D4E44002-6417-4859-8B37-6A0744C56BAB}" srcOrd="2" destOrd="0" parTransId="{AEE8F67D-E852-43D9-8482-E5DB7F33237E}" sibTransId="{CD6D6DC2-24D0-4EC9-809F-103E01BEFFE9}"/>
    <dgm:cxn modelId="{21DE5FB5-841B-44D0-8D77-14F330288557}" type="presOf" srcId="{B05931F9-B45F-42D8-82A9-CDF2A2283CB9}" destId="{8FAEEC76-F866-4484-8399-B1610595C486}" srcOrd="0" destOrd="2" presId="urn:microsoft.com/office/officeart/2005/8/layout/hList1"/>
    <dgm:cxn modelId="{15056DB6-B083-47D8-A7B4-B930ED98CDAA}" type="presOf" srcId="{C05EC41A-D227-48C1-AA30-E37B3D0080FB}" destId="{9E8CA78F-DE4C-402A-A8AB-781DBFE11E44}" srcOrd="0" destOrd="0" presId="urn:microsoft.com/office/officeart/2005/8/layout/hList1"/>
    <dgm:cxn modelId="{F6EACDB6-5285-40CD-807C-4F2477DCA229}" srcId="{64A22EB3-EE90-402E-AF94-B636D622D8A6}" destId="{716336CB-FB2E-46A2-BF75-EF9FC32EF31A}" srcOrd="3" destOrd="0" parTransId="{3AAD8349-4A2B-4822-AA3A-EB2E2A77812F}" sibTransId="{E949D823-C290-4DDC-8FF7-738F9614B53D}"/>
    <dgm:cxn modelId="{6F9A32B8-EEF3-4ABC-86AE-5A0C51107EEE}" type="presOf" srcId="{4B0A23D4-3D67-4878-BF10-A0155D0A071F}" destId="{9E8CA78F-DE4C-402A-A8AB-781DBFE11E44}" srcOrd="0" destOrd="5" presId="urn:microsoft.com/office/officeart/2005/8/layout/hList1"/>
    <dgm:cxn modelId="{A4B8FDC8-6BD4-4A81-81E3-7CDCB973C0E9}" srcId="{2E031B14-D5CA-4610-8980-63A98E4ECA65}" destId="{AE64C102-E349-4781-81DF-670DA281617D}" srcOrd="5" destOrd="0" parTransId="{2B760D38-C22A-43A4-A89F-568F97E44627}" sibTransId="{497D3C5D-03F7-4860-89F0-A84B3DC664A7}"/>
    <dgm:cxn modelId="{F5C547D0-E0D5-4C6A-B80F-2434F8988F67}" srcId="{5A4A8042-12B3-4E3C-9B66-60120669B852}" destId="{4B0A23D4-3D67-4878-BF10-A0155D0A071F}" srcOrd="5" destOrd="0" parTransId="{B764A567-49EE-4A0C-9FAB-56620606E1F4}" sibTransId="{061AF39D-697F-480A-8AC2-2D0E6D6B9A55}"/>
    <dgm:cxn modelId="{A5E9A4D4-D75E-4953-9B64-FE9191BA1C96}" type="presOf" srcId="{D87E6527-386F-4DF3-889A-6AFC1642BDF7}" destId="{9E8CA78F-DE4C-402A-A8AB-781DBFE11E44}" srcOrd="0" destOrd="4" presId="urn:microsoft.com/office/officeart/2005/8/layout/hList1"/>
    <dgm:cxn modelId="{A0256BDC-8EA6-4A0A-B048-F22C30898EAC}" type="presOf" srcId="{5A4A8042-12B3-4E3C-9B66-60120669B852}" destId="{04D28E1F-26CC-48FC-8FD5-55B08F2B134F}" srcOrd="0" destOrd="0" presId="urn:microsoft.com/office/officeart/2005/8/layout/hList1"/>
    <dgm:cxn modelId="{8DFDCFDC-DF18-4136-81CB-34BF9DE4572A}" srcId="{5A4A8042-12B3-4E3C-9B66-60120669B852}" destId="{D87E6527-386F-4DF3-889A-6AFC1642BDF7}" srcOrd="4" destOrd="0" parTransId="{FB765255-5680-4E67-9F6C-495F259A9842}" sibTransId="{63F7C007-57A0-4296-A0E8-C402EBA036AD}"/>
    <dgm:cxn modelId="{3DCB91E7-5F9C-468E-868F-8ABE482CD6E3}" type="presOf" srcId="{D4E44002-6417-4859-8B37-6A0744C56BAB}" destId="{A28EB34A-C36F-4D91-857A-E3369E042578}" srcOrd="0" destOrd="2" presId="urn:microsoft.com/office/officeart/2005/8/layout/hList1"/>
    <dgm:cxn modelId="{0A18D2E8-0DB1-48A0-A983-3F53E3D79091}" srcId="{2E031B14-D5CA-4610-8980-63A98E4ECA65}" destId="{13DBE3FB-D01A-42E4-AC6A-C645EC74A314}" srcOrd="3" destOrd="0" parTransId="{87220D1D-5563-4E92-ADC9-6AAE99ED2820}" sibTransId="{81189B8C-57CB-41D0-A805-51D5DC0695E1}"/>
    <dgm:cxn modelId="{C0EC4CEF-F69B-4E8A-86C6-4D4865D70395}" srcId="{2E031B14-D5CA-4610-8980-63A98E4ECA65}" destId="{FF4FBDFC-B7C0-4429-B110-5E94B64C7C75}" srcOrd="0" destOrd="0" parTransId="{8F0E67B0-5062-49F0-ACF9-C5F77681F5A8}" sibTransId="{76769535-EA4D-40A8-A174-5DD275C10480}"/>
    <dgm:cxn modelId="{9A04B4FB-707F-49A3-AC05-E7CF280BAF0A}" type="presOf" srcId="{10D1BA60-3442-4F79-A273-4A76A4A473CA}" destId="{9E8CA78F-DE4C-402A-A8AB-781DBFE11E44}" srcOrd="0" destOrd="3" presId="urn:microsoft.com/office/officeart/2005/8/layout/hList1"/>
    <dgm:cxn modelId="{B52076FE-EFF6-483B-B52A-479B220D49D1}" srcId="{5A4A8042-12B3-4E3C-9B66-60120669B852}" destId="{10D1BA60-3442-4F79-A273-4A76A4A473CA}" srcOrd="3" destOrd="0" parTransId="{95DEA08D-F26F-4E75-ADFF-412EEE28490D}" sibTransId="{A2272F93-E459-472C-8C80-D47B1C32BAD7}"/>
    <dgm:cxn modelId="{B4D22B97-E16A-4D58-8D22-30BE9837BC61}" type="presParOf" srcId="{77C68E68-5CC5-4A53-812D-8B02FE72C691}" destId="{EC3BAE78-C4C5-4E12-8128-C4C888B94673}" srcOrd="0" destOrd="0" presId="urn:microsoft.com/office/officeart/2005/8/layout/hList1"/>
    <dgm:cxn modelId="{2ADDAE48-E369-4FFF-BAF1-A25F47BA488B}" type="presParOf" srcId="{EC3BAE78-C4C5-4E12-8128-C4C888B94673}" destId="{B237FC73-DC81-44AD-87BE-C4B8B64B5E9C}" srcOrd="0" destOrd="0" presId="urn:microsoft.com/office/officeart/2005/8/layout/hList1"/>
    <dgm:cxn modelId="{181ED3B7-4D6A-4A91-95AD-BA6A6EC5E060}" type="presParOf" srcId="{EC3BAE78-C4C5-4E12-8128-C4C888B94673}" destId="{A28EB34A-C36F-4D91-857A-E3369E042578}" srcOrd="1" destOrd="0" presId="urn:microsoft.com/office/officeart/2005/8/layout/hList1"/>
    <dgm:cxn modelId="{89641831-347D-400D-9A97-F91549BF5CF8}" type="presParOf" srcId="{77C68E68-5CC5-4A53-812D-8B02FE72C691}" destId="{9D89E84C-289F-4217-82E7-1244FB0365E7}" srcOrd="1" destOrd="0" presId="urn:microsoft.com/office/officeart/2005/8/layout/hList1"/>
    <dgm:cxn modelId="{E4EA7F4F-650E-4E20-BFDA-A1547F450C7C}" type="presParOf" srcId="{77C68E68-5CC5-4A53-812D-8B02FE72C691}" destId="{CA271707-40BD-4C51-B1A7-7326CC60BB8A}" srcOrd="2" destOrd="0" presId="urn:microsoft.com/office/officeart/2005/8/layout/hList1"/>
    <dgm:cxn modelId="{B0E033AC-8655-427F-B822-4006B13DD310}" type="presParOf" srcId="{CA271707-40BD-4C51-B1A7-7326CC60BB8A}" destId="{9482085C-9CC8-447F-9857-654612CA6CAE}" srcOrd="0" destOrd="0" presId="urn:microsoft.com/office/officeart/2005/8/layout/hList1"/>
    <dgm:cxn modelId="{4C13EB3C-F765-4B94-A77F-20C222CC9446}" type="presParOf" srcId="{CA271707-40BD-4C51-B1A7-7326CC60BB8A}" destId="{8FAEEC76-F866-4484-8399-B1610595C486}" srcOrd="1" destOrd="0" presId="urn:microsoft.com/office/officeart/2005/8/layout/hList1"/>
    <dgm:cxn modelId="{1ECD51DB-775D-4067-B09B-BBB41C0E1700}" type="presParOf" srcId="{77C68E68-5CC5-4A53-812D-8B02FE72C691}" destId="{3D7BF2B3-32C5-4FE3-852F-92AE87C1B609}" srcOrd="3" destOrd="0" presId="urn:microsoft.com/office/officeart/2005/8/layout/hList1"/>
    <dgm:cxn modelId="{A445E9F1-FE97-46D9-AEA8-0C4216A9B305}" type="presParOf" srcId="{77C68E68-5CC5-4A53-812D-8B02FE72C691}" destId="{28EC2C2D-EFCE-4AED-9D98-73339292401B}" srcOrd="4" destOrd="0" presId="urn:microsoft.com/office/officeart/2005/8/layout/hList1"/>
    <dgm:cxn modelId="{7C5898C1-08B9-48D1-86C4-110261FD0985}" type="presParOf" srcId="{28EC2C2D-EFCE-4AED-9D98-73339292401B}" destId="{04D28E1F-26CC-48FC-8FD5-55B08F2B134F}" srcOrd="0" destOrd="0" presId="urn:microsoft.com/office/officeart/2005/8/layout/hList1"/>
    <dgm:cxn modelId="{FF069BBD-4475-4E93-B38E-071FFB59D2C7}" type="presParOf" srcId="{28EC2C2D-EFCE-4AED-9D98-73339292401B}" destId="{9E8CA78F-DE4C-402A-A8AB-781DBFE11E4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F459AF-9D31-4839-92A1-87A677D8659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A6C14D9-BBED-4017-8E84-F7D51D49AAA0}">
      <dgm:prSet/>
      <dgm:spPr/>
      <dgm:t>
        <a:bodyPr/>
        <a:lstStyle/>
        <a:p>
          <a:r>
            <a:rPr lang="en-IN"/>
            <a:t>Return the Top N</a:t>
          </a:r>
        </a:p>
      </dgm:t>
    </dgm:pt>
    <dgm:pt modelId="{C9924867-3E8F-4E1F-BF53-1953D07E7568}" type="parTrans" cxnId="{8092457F-39F4-4E2E-8E43-056E82E4C937}">
      <dgm:prSet/>
      <dgm:spPr/>
      <dgm:t>
        <a:bodyPr/>
        <a:lstStyle/>
        <a:p>
          <a:endParaRPr lang="en-IN"/>
        </a:p>
      </dgm:t>
    </dgm:pt>
    <dgm:pt modelId="{43352A4B-A7B0-462A-8018-FF2F0516E56B}" type="sibTrans" cxnId="{8092457F-39F4-4E2E-8E43-056E82E4C937}">
      <dgm:prSet/>
      <dgm:spPr/>
      <dgm:t>
        <a:bodyPr/>
        <a:lstStyle/>
        <a:p>
          <a:endParaRPr lang="en-IN"/>
        </a:p>
      </dgm:t>
    </dgm:pt>
    <dgm:pt modelId="{A3866D77-5CDB-41DE-BFDB-EF9FB7323A48}">
      <dgm:prSet/>
      <dgm:spPr/>
      <dgm:t>
        <a:bodyPr/>
        <a:lstStyle/>
        <a:p>
          <a:r>
            <a:rPr lang="en-IN"/>
            <a:t>Sort Results</a:t>
          </a:r>
        </a:p>
      </dgm:t>
    </dgm:pt>
    <dgm:pt modelId="{A8857B59-1A08-4AFA-8B6C-1804D79DFD56}" type="parTrans" cxnId="{B7CE869D-5D0C-4CFC-9C16-D43F19B270AA}">
      <dgm:prSet/>
      <dgm:spPr/>
      <dgm:t>
        <a:bodyPr/>
        <a:lstStyle/>
        <a:p>
          <a:endParaRPr lang="en-IN"/>
        </a:p>
      </dgm:t>
    </dgm:pt>
    <dgm:pt modelId="{1BAA6170-28EA-47F6-96EB-214404A201A5}" type="sibTrans" cxnId="{B7CE869D-5D0C-4CFC-9C16-D43F19B270AA}">
      <dgm:prSet/>
      <dgm:spPr/>
      <dgm:t>
        <a:bodyPr/>
        <a:lstStyle/>
        <a:p>
          <a:endParaRPr lang="en-IN"/>
        </a:p>
      </dgm:t>
    </dgm:pt>
    <dgm:pt modelId="{7883D183-8435-4DCF-8B71-1566D806579C}">
      <dgm:prSet/>
      <dgm:spPr/>
      <dgm:t>
        <a:bodyPr/>
        <a:lstStyle/>
        <a:p>
          <a:r>
            <a:rPr lang="en-IN"/>
            <a:t>Compare Data</a:t>
          </a:r>
        </a:p>
      </dgm:t>
    </dgm:pt>
    <dgm:pt modelId="{3DDAB18B-FEE6-49CB-9A3E-DBF0D970E197}" type="parTrans" cxnId="{3CC77D22-25BC-4003-97BD-7DA5C289FDA8}">
      <dgm:prSet/>
      <dgm:spPr/>
      <dgm:t>
        <a:bodyPr/>
        <a:lstStyle/>
        <a:p>
          <a:endParaRPr lang="en-IN"/>
        </a:p>
      </dgm:t>
    </dgm:pt>
    <dgm:pt modelId="{68B914E4-F942-4571-97DF-08F5AF4EDD3A}" type="sibTrans" cxnId="{3CC77D22-25BC-4003-97BD-7DA5C289FDA8}">
      <dgm:prSet/>
      <dgm:spPr/>
      <dgm:t>
        <a:bodyPr/>
        <a:lstStyle/>
        <a:p>
          <a:endParaRPr lang="en-IN"/>
        </a:p>
      </dgm:t>
    </dgm:pt>
    <dgm:pt modelId="{9921FFBE-5C8A-40B2-A7A2-8871966698D9}">
      <dgm:prSet/>
      <dgm:spPr/>
      <dgm:t>
        <a:bodyPr/>
        <a:lstStyle/>
        <a:p>
          <a:r>
            <a:rPr lang="en-IN"/>
            <a:t>Provide a Filter</a:t>
          </a:r>
        </a:p>
      </dgm:t>
    </dgm:pt>
    <dgm:pt modelId="{F7A6E2B5-8DF6-4FE5-8E8A-6B29EEBC5FE1}" type="parTrans" cxnId="{3A6547F6-50D7-41B8-BC4D-3049BB957066}">
      <dgm:prSet/>
      <dgm:spPr/>
      <dgm:t>
        <a:bodyPr/>
        <a:lstStyle/>
        <a:p>
          <a:endParaRPr lang="en-IN"/>
        </a:p>
      </dgm:t>
    </dgm:pt>
    <dgm:pt modelId="{292ADB12-5592-4707-83C9-30867429F703}" type="sibTrans" cxnId="{3A6547F6-50D7-41B8-BC4D-3049BB957066}">
      <dgm:prSet/>
      <dgm:spPr/>
      <dgm:t>
        <a:bodyPr/>
        <a:lstStyle/>
        <a:p>
          <a:endParaRPr lang="en-IN"/>
        </a:p>
      </dgm:t>
    </dgm:pt>
    <dgm:pt modelId="{C0EDC389-12DF-4860-88C3-844652835695}">
      <dgm:prSet/>
      <dgm:spPr/>
      <dgm:t>
        <a:bodyPr/>
        <a:lstStyle/>
        <a:p>
          <a:r>
            <a:rPr lang="en-IN"/>
            <a:t>View Trends</a:t>
          </a:r>
        </a:p>
      </dgm:t>
    </dgm:pt>
    <dgm:pt modelId="{F4477374-DE00-42C0-A74D-D5C398590BBE}" type="parTrans" cxnId="{C57978C2-E3E1-4B7F-A6AC-93FDD6716077}">
      <dgm:prSet/>
      <dgm:spPr/>
      <dgm:t>
        <a:bodyPr/>
        <a:lstStyle/>
        <a:p>
          <a:endParaRPr lang="en-IN"/>
        </a:p>
      </dgm:t>
    </dgm:pt>
    <dgm:pt modelId="{E828E0B4-0DE4-4184-A727-B7A9AC547D1B}" type="sibTrans" cxnId="{C57978C2-E3E1-4B7F-A6AC-93FDD6716077}">
      <dgm:prSet/>
      <dgm:spPr/>
      <dgm:t>
        <a:bodyPr/>
        <a:lstStyle/>
        <a:p>
          <a:endParaRPr lang="en-IN"/>
        </a:p>
      </dgm:t>
    </dgm:pt>
    <dgm:pt modelId="{22B89F2B-1690-4AD9-8C86-0879958A3809}">
      <dgm:prSet/>
      <dgm:spPr/>
      <dgm:t>
        <a:bodyPr/>
        <a:lstStyle/>
        <a:p>
          <a:r>
            <a:rPr lang="en-IN"/>
            <a:t>Use Complex Aggregations</a:t>
          </a:r>
        </a:p>
      </dgm:t>
    </dgm:pt>
    <dgm:pt modelId="{716CE05E-C6FC-4550-B3F8-56EC37C3D6AB}" type="parTrans" cxnId="{A956C90A-AD72-49E2-BBE6-40C5B8451727}">
      <dgm:prSet/>
      <dgm:spPr/>
      <dgm:t>
        <a:bodyPr/>
        <a:lstStyle/>
        <a:p>
          <a:endParaRPr lang="en-IN"/>
        </a:p>
      </dgm:t>
    </dgm:pt>
    <dgm:pt modelId="{45C7472D-0843-49A9-9B67-F4E3B5D8F331}" type="sibTrans" cxnId="{A956C90A-AD72-49E2-BBE6-40C5B8451727}">
      <dgm:prSet/>
      <dgm:spPr/>
      <dgm:t>
        <a:bodyPr/>
        <a:lstStyle/>
        <a:p>
          <a:endParaRPr lang="en-IN"/>
        </a:p>
      </dgm:t>
    </dgm:pt>
    <dgm:pt modelId="{A11666E6-CB1A-4841-9F53-24D90A860763}" type="pres">
      <dgm:prSet presAssocID="{E5F459AF-9D31-4839-92A1-87A677D86598}" presName="linear" presStyleCnt="0">
        <dgm:presLayoutVars>
          <dgm:dir/>
          <dgm:animLvl val="lvl"/>
          <dgm:resizeHandles val="exact"/>
        </dgm:presLayoutVars>
      </dgm:prSet>
      <dgm:spPr/>
    </dgm:pt>
    <dgm:pt modelId="{C867D641-D32F-40D1-B6A9-469AC4893F30}" type="pres">
      <dgm:prSet presAssocID="{BA6C14D9-BBED-4017-8E84-F7D51D49AAA0}" presName="parentLin" presStyleCnt="0"/>
      <dgm:spPr/>
    </dgm:pt>
    <dgm:pt modelId="{EF10881A-50DF-4A26-8988-F0E79FC60251}" type="pres">
      <dgm:prSet presAssocID="{BA6C14D9-BBED-4017-8E84-F7D51D49AAA0}" presName="parentLeftMargin" presStyleLbl="node1" presStyleIdx="0" presStyleCnt="6"/>
      <dgm:spPr/>
    </dgm:pt>
    <dgm:pt modelId="{C52DA831-CFC0-4BE9-9F76-A81437AF1F43}" type="pres">
      <dgm:prSet presAssocID="{BA6C14D9-BBED-4017-8E84-F7D51D49AA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6DC939B-5564-4173-8073-804BE9EE31D1}" type="pres">
      <dgm:prSet presAssocID="{BA6C14D9-BBED-4017-8E84-F7D51D49AAA0}" presName="negativeSpace" presStyleCnt="0"/>
      <dgm:spPr/>
    </dgm:pt>
    <dgm:pt modelId="{1DE596C6-0F58-4A88-9B9F-5A23882AAAAF}" type="pres">
      <dgm:prSet presAssocID="{BA6C14D9-BBED-4017-8E84-F7D51D49AAA0}" presName="childText" presStyleLbl="conFgAcc1" presStyleIdx="0" presStyleCnt="6">
        <dgm:presLayoutVars>
          <dgm:bulletEnabled val="1"/>
        </dgm:presLayoutVars>
      </dgm:prSet>
      <dgm:spPr/>
    </dgm:pt>
    <dgm:pt modelId="{E5F4B87A-3413-4AD0-A903-BC32BDC2AC54}" type="pres">
      <dgm:prSet presAssocID="{43352A4B-A7B0-462A-8018-FF2F0516E56B}" presName="spaceBetweenRectangles" presStyleCnt="0"/>
      <dgm:spPr/>
    </dgm:pt>
    <dgm:pt modelId="{C0BF418C-703D-40C6-9CFE-45080169122C}" type="pres">
      <dgm:prSet presAssocID="{A3866D77-5CDB-41DE-BFDB-EF9FB7323A48}" presName="parentLin" presStyleCnt="0"/>
      <dgm:spPr/>
    </dgm:pt>
    <dgm:pt modelId="{33A5C84D-812F-45C4-9CD3-6EF5F9D618AA}" type="pres">
      <dgm:prSet presAssocID="{A3866D77-5CDB-41DE-BFDB-EF9FB7323A48}" presName="parentLeftMargin" presStyleLbl="node1" presStyleIdx="0" presStyleCnt="6"/>
      <dgm:spPr/>
    </dgm:pt>
    <dgm:pt modelId="{144D2865-55F1-4079-917A-15DB9906B266}" type="pres">
      <dgm:prSet presAssocID="{A3866D77-5CDB-41DE-BFDB-EF9FB7323A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E38AB6-0B20-465C-8CC7-D1088C73163B}" type="pres">
      <dgm:prSet presAssocID="{A3866D77-5CDB-41DE-BFDB-EF9FB7323A48}" presName="negativeSpace" presStyleCnt="0"/>
      <dgm:spPr/>
    </dgm:pt>
    <dgm:pt modelId="{85DA0FE9-5CEF-4F71-AF46-EE68CC4251DD}" type="pres">
      <dgm:prSet presAssocID="{A3866D77-5CDB-41DE-BFDB-EF9FB7323A48}" presName="childText" presStyleLbl="conFgAcc1" presStyleIdx="1" presStyleCnt="6">
        <dgm:presLayoutVars>
          <dgm:bulletEnabled val="1"/>
        </dgm:presLayoutVars>
      </dgm:prSet>
      <dgm:spPr/>
    </dgm:pt>
    <dgm:pt modelId="{C84D18D2-B280-463D-8570-D2A3C88817F1}" type="pres">
      <dgm:prSet presAssocID="{1BAA6170-28EA-47F6-96EB-214404A201A5}" presName="spaceBetweenRectangles" presStyleCnt="0"/>
      <dgm:spPr/>
    </dgm:pt>
    <dgm:pt modelId="{755C143B-E65E-492D-BAFE-306E7BB2F107}" type="pres">
      <dgm:prSet presAssocID="{7883D183-8435-4DCF-8B71-1566D806579C}" presName="parentLin" presStyleCnt="0"/>
      <dgm:spPr/>
    </dgm:pt>
    <dgm:pt modelId="{73466A55-3F38-4783-B122-2F615B3C079D}" type="pres">
      <dgm:prSet presAssocID="{7883D183-8435-4DCF-8B71-1566D806579C}" presName="parentLeftMargin" presStyleLbl="node1" presStyleIdx="1" presStyleCnt="6"/>
      <dgm:spPr/>
    </dgm:pt>
    <dgm:pt modelId="{C19BA90E-803E-49E2-B8BD-024D180F9EA4}" type="pres">
      <dgm:prSet presAssocID="{7883D183-8435-4DCF-8B71-1566D80657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3DD7848-E9F8-43E9-83CB-34EFD5D81F2C}" type="pres">
      <dgm:prSet presAssocID="{7883D183-8435-4DCF-8B71-1566D806579C}" presName="negativeSpace" presStyleCnt="0"/>
      <dgm:spPr/>
    </dgm:pt>
    <dgm:pt modelId="{0B7EE534-9925-4506-B05E-B3B5F8C37AE0}" type="pres">
      <dgm:prSet presAssocID="{7883D183-8435-4DCF-8B71-1566D806579C}" presName="childText" presStyleLbl="conFgAcc1" presStyleIdx="2" presStyleCnt="6">
        <dgm:presLayoutVars>
          <dgm:bulletEnabled val="1"/>
        </dgm:presLayoutVars>
      </dgm:prSet>
      <dgm:spPr/>
    </dgm:pt>
    <dgm:pt modelId="{58D60D78-705A-441D-8E0A-AE74E194223C}" type="pres">
      <dgm:prSet presAssocID="{68B914E4-F942-4571-97DF-08F5AF4EDD3A}" presName="spaceBetweenRectangles" presStyleCnt="0"/>
      <dgm:spPr/>
    </dgm:pt>
    <dgm:pt modelId="{6DB54371-ECE6-462B-8372-A547E1B1910B}" type="pres">
      <dgm:prSet presAssocID="{9921FFBE-5C8A-40B2-A7A2-8871966698D9}" presName="parentLin" presStyleCnt="0"/>
      <dgm:spPr/>
    </dgm:pt>
    <dgm:pt modelId="{F8207D2E-78AC-4762-9448-74DF493116A9}" type="pres">
      <dgm:prSet presAssocID="{9921FFBE-5C8A-40B2-A7A2-8871966698D9}" presName="parentLeftMargin" presStyleLbl="node1" presStyleIdx="2" presStyleCnt="6"/>
      <dgm:spPr/>
    </dgm:pt>
    <dgm:pt modelId="{32F983A1-68B7-43DD-8993-BE8887A39F0E}" type="pres">
      <dgm:prSet presAssocID="{9921FFBE-5C8A-40B2-A7A2-8871966698D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1FFBEDD-3A15-4411-ABB4-0197B23BA8F3}" type="pres">
      <dgm:prSet presAssocID="{9921FFBE-5C8A-40B2-A7A2-8871966698D9}" presName="negativeSpace" presStyleCnt="0"/>
      <dgm:spPr/>
    </dgm:pt>
    <dgm:pt modelId="{39924DE2-0596-4684-BD57-232A76F9D936}" type="pres">
      <dgm:prSet presAssocID="{9921FFBE-5C8A-40B2-A7A2-8871966698D9}" presName="childText" presStyleLbl="conFgAcc1" presStyleIdx="3" presStyleCnt="6">
        <dgm:presLayoutVars>
          <dgm:bulletEnabled val="1"/>
        </dgm:presLayoutVars>
      </dgm:prSet>
      <dgm:spPr/>
    </dgm:pt>
    <dgm:pt modelId="{A9A068DD-FAA6-4550-9D6A-F4F35105070D}" type="pres">
      <dgm:prSet presAssocID="{292ADB12-5592-4707-83C9-30867429F703}" presName="spaceBetweenRectangles" presStyleCnt="0"/>
      <dgm:spPr/>
    </dgm:pt>
    <dgm:pt modelId="{517295CD-98DF-4E44-8CA4-6634ACAA5A47}" type="pres">
      <dgm:prSet presAssocID="{C0EDC389-12DF-4860-88C3-844652835695}" presName="parentLin" presStyleCnt="0"/>
      <dgm:spPr/>
    </dgm:pt>
    <dgm:pt modelId="{D2904A4F-DAF7-43A9-947E-4B6A4A0A728C}" type="pres">
      <dgm:prSet presAssocID="{C0EDC389-12DF-4860-88C3-844652835695}" presName="parentLeftMargin" presStyleLbl="node1" presStyleIdx="3" presStyleCnt="6"/>
      <dgm:spPr/>
    </dgm:pt>
    <dgm:pt modelId="{B88269FD-198F-4282-937B-580F9E736484}" type="pres">
      <dgm:prSet presAssocID="{C0EDC389-12DF-4860-88C3-84465283569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29DC66A-CA09-45C8-ABA7-D4442A416F6C}" type="pres">
      <dgm:prSet presAssocID="{C0EDC389-12DF-4860-88C3-844652835695}" presName="negativeSpace" presStyleCnt="0"/>
      <dgm:spPr/>
    </dgm:pt>
    <dgm:pt modelId="{0484D1A9-DF0D-483C-86FF-2511F42EF093}" type="pres">
      <dgm:prSet presAssocID="{C0EDC389-12DF-4860-88C3-844652835695}" presName="childText" presStyleLbl="conFgAcc1" presStyleIdx="4" presStyleCnt="6">
        <dgm:presLayoutVars>
          <dgm:bulletEnabled val="1"/>
        </dgm:presLayoutVars>
      </dgm:prSet>
      <dgm:spPr/>
    </dgm:pt>
    <dgm:pt modelId="{0B7C96ED-88D7-4FE2-AE95-69FDEEF876DA}" type="pres">
      <dgm:prSet presAssocID="{E828E0B4-0DE4-4184-A727-B7A9AC547D1B}" presName="spaceBetweenRectangles" presStyleCnt="0"/>
      <dgm:spPr/>
    </dgm:pt>
    <dgm:pt modelId="{5CF7AA95-4901-4B45-9782-E9C50D7DBCE8}" type="pres">
      <dgm:prSet presAssocID="{22B89F2B-1690-4AD9-8C86-0879958A3809}" presName="parentLin" presStyleCnt="0"/>
      <dgm:spPr/>
    </dgm:pt>
    <dgm:pt modelId="{5D62E252-C998-4F88-8990-E99DFF255605}" type="pres">
      <dgm:prSet presAssocID="{22B89F2B-1690-4AD9-8C86-0879958A3809}" presName="parentLeftMargin" presStyleLbl="node1" presStyleIdx="4" presStyleCnt="6"/>
      <dgm:spPr/>
    </dgm:pt>
    <dgm:pt modelId="{8032B1FD-6BA8-4C8C-AD25-7B223AA55261}" type="pres">
      <dgm:prSet presAssocID="{22B89F2B-1690-4AD9-8C86-0879958A380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FBEB0A1-83E8-43B5-AA31-2BE6FB74A01F}" type="pres">
      <dgm:prSet presAssocID="{22B89F2B-1690-4AD9-8C86-0879958A3809}" presName="negativeSpace" presStyleCnt="0"/>
      <dgm:spPr/>
    </dgm:pt>
    <dgm:pt modelId="{8E91157A-1766-45D6-98ED-090B28A04066}" type="pres">
      <dgm:prSet presAssocID="{22B89F2B-1690-4AD9-8C86-0879958A380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956C90A-AD72-49E2-BBE6-40C5B8451727}" srcId="{E5F459AF-9D31-4839-92A1-87A677D86598}" destId="{22B89F2B-1690-4AD9-8C86-0879958A3809}" srcOrd="5" destOrd="0" parTransId="{716CE05E-C6FC-4550-B3F8-56EC37C3D6AB}" sibTransId="{45C7472D-0843-49A9-9B67-F4E3B5D8F331}"/>
    <dgm:cxn modelId="{DD297F19-A6C3-4422-8E7B-1C2C1AA22270}" type="presOf" srcId="{E5F459AF-9D31-4839-92A1-87A677D86598}" destId="{A11666E6-CB1A-4841-9F53-24D90A860763}" srcOrd="0" destOrd="0" presId="urn:microsoft.com/office/officeart/2005/8/layout/list1"/>
    <dgm:cxn modelId="{63851922-BDC6-4AE8-B9AF-5B88A9CF000A}" type="presOf" srcId="{7883D183-8435-4DCF-8B71-1566D806579C}" destId="{C19BA90E-803E-49E2-B8BD-024D180F9EA4}" srcOrd="1" destOrd="0" presId="urn:microsoft.com/office/officeart/2005/8/layout/list1"/>
    <dgm:cxn modelId="{3CC77D22-25BC-4003-97BD-7DA5C289FDA8}" srcId="{E5F459AF-9D31-4839-92A1-87A677D86598}" destId="{7883D183-8435-4DCF-8B71-1566D806579C}" srcOrd="2" destOrd="0" parTransId="{3DDAB18B-FEE6-49CB-9A3E-DBF0D970E197}" sibTransId="{68B914E4-F942-4571-97DF-08F5AF4EDD3A}"/>
    <dgm:cxn modelId="{1EE2B324-B7DC-47F9-B3F8-0BC39A31EFCA}" type="presOf" srcId="{BA6C14D9-BBED-4017-8E84-F7D51D49AAA0}" destId="{C52DA831-CFC0-4BE9-9F76-A81437AF1F43}" srcOrd="1" destOrd="0" presId="urn:microsoft.com/office/officeart/2005/8/layout/list1"/>
    <dgm:cxn modelId="{79422F2B-C5A6-49E4-80FC-886AFBE78E06}" type="presOf" srcId="{22B89F2B-1690-4AD9-8C86-0879958A3809}" destId="{8032B1FD-6BA8-4C8C-AD25-7B223AA55261}" srcOrd="1" destOrd="0" presId="urn:microsoft.com/office/officeart/2005/8/layout/list1"/>
    <dgm:cxn modelId="{B2826E40-70B8-436B-8B2D-23341FB6EAED}" type="presOf" srcId="{BA6C14D9-BBED-4017-8E84-F7D51D49AAA0}" destId="{EF10881A-50DF-4A26-8988-F0E79FC60251}" srcOrd="0" destOrd="0" presId="urn:microsoft.com/office/officeart/2005/8/layout/list1"/>
    <dgm:cxn modelId="{103D9342-22DE-4FA0-8E49-A5557C869A89}" type="presOf" srcId="{A3866D77-5CDB-41DE-BFDB-EF9FB7323A48}" destId="{144D2865-55F1-4079-917A-15DB9906B266}" srcOrd="1" destOrd="0" presId="urn:microsoft.com/office/officeart/2005/8/layout/list1"/>
    <dgm:cxn modelId="{A2885D48-244B-421B-A904-B890A6724353}" type="presOf" srcId="{9921FFBE-5C8A-40B2-A7A2-8871966698D9}" destId="{F8207D2E-78AC-4762-9448-74DF493116A9}" srcOrd="0" destOrd="0" presId="urn:microsoft.com/office/officeart/2005/8/layout/list1"/>
    <dgm:cxn modelId="{813ADF6A-0D37-4762-831A-C562D440016C}" type="presOf" srcId="{C0EDC389-12DF-4860-88C3-844652835695}" destId="{B88269FD-198F-4282-937B-580F9E736484}" srcOrd="1" destOrd="0" presId="urn:microsoft.com/office/officeart/2005/8/layout/list1"/>
    <dgm:cxn modelId="{8092457F-39F4-4E2E-8E43-056E82E4C937}" srcId="{E5F459AF-9D31-4839-92A1-87A677D86598}" destId="{BA6C14D9-BBED-4017-8E84-F7D51D49AAA0}" srcOrd="0" destOrd="0" parTransId="{C9924867-3E8F-4E1F-BF53-1953D07E7568}" sibTransId="{43352A4B-A7B0-462A-8018-FF2F0516E56B}"/>
    <dgm:cxn modelId="{47EEAD82-65A6-41CE-8725-E5686923BDF5}" type="presOf" srcId="{7883D183-8435-4DCF-8B71-1566D806579C}" destId="{73466A55-3F38-4783-B122-2F615B3C079D}" srcOrd="0" destOrd="0" presId="urn:microsoft.com/office/officeart/2005/8/layout/list1"/>
    <dgm:cxn modelId="{7638DA89-35B2-4AE5-A905-A1A95959516F}" type="presOf" srcId="{A3866D77-5CDB-41DE-BFDB-EF9FB7323A48}" destId="{33A5C84D-812F-45C4-9CD3-6EF5F9D618AA}" srcOrd="0" destOrd="0" presId="urn:microsoft.com/office/officeart/2005/8/layout/list1"/>
    <dgm:cxn modelId="{B7CE869D-5D0C-4CFC-9C16-D43F19B270AA}" srcId="{E5F459AF-9D31-4839-92A1-87A677D86598}" destId="{A3866D77-5CDB-41DE-BFDB-EF9FB7323A48}" srcOrd="1" destOrd="0" parTransId="{A8857B59-1A08-4AFA-8B6C-1804D79DFD56}" sibTransId="{1BAA6170-28EA-47F6-96EB-214404A201A5}"/>
    <dgm:cxn modelId="{901F3ABA-5A88-4ACC-9218-F917C3FF6FE8}" type="presOf" srcId="{9921FFBE-5C8A-40B2-A7A2-8871966698D9}" destId="{32F983A1-68B7-43DD-8993-BE8887A39F0E}" srcOrd="1" destOrd="0" presId="urn:microsoft.com/office/officeart/2005/8/layout/list1"/>
    <dgm:cxn modelId="{C57978C2-E3E1-4B7F-A6AC-93FDD6716077}" srcId="{E5F459AF-9D31-4839-92A1-87A677D86598}" destId="{C0EDC389-12DF-4860-88C3-844652835695}" srcOrd="4" destOrd="0" parTransId="{F4477374-DE00-42C0-A74D-D5C398590BBE}" sibTransId="{E828E0B4-0DE4-4184-A727-B7A9AC547D1B}"/>
    <dgm:cxn modelId="{DD66E8ED-0E6C-43EC-B32F-1A8AC4747F90}" type="presOf" srcId="{22B89F2B-1690-4AD9-8C86-0879958A3809}" destId="{5D62E252-C998-4F88-8990-E99DFF255605}" srcOrd="0" destOrd="0" presId="urn:microsoft.com/office/officeart/2005/8/layout/list1"/>
    <dgm:cxn modelId="{C68DE6F5-4F29-4BD0-A46A-21E887952318}" type="presOf" srcId="{C0EDC389-12DF-4860-88C3-844652835695}" destId="{D2904A4F-DAF7-43A9-947E-4B6A4A0A728C}" srcOrd="0" destOrd="0" presId="urn:microsoft.com/office/officeart/2005/8/layout/list1"/>
    <dgm:cxn modelId="{3A6547F6-50D7-41B8-BC4D-3049BB957066}" srcId="{E5F459AF-9D31-4839-92A1-87A677D86598}" destId="{9921FFBE-5C8A-40B2-A7A2-8871966698D9}" srcOrd="3" destOrd="0" parTransId="{F7A6E2B5-8DF6-4FE5-8E8A-6B29EEBC5FE1}" sibTransId="{292ADB12-5592-4707-83C9-30867429F703}"/>
    <dgm:cxn modelId="{47606FF7-6135-4771-BA61-646FD2A67407}" type="presParOf" srcId="{A11666E6-CB1A-4841-9F53-24D90A860763}" destId="{C867D641-D32F-40D1-B6A9-469AC4893F30}" srcOrd="0" destOrd="0" presId="urn:microsoft.com/office/officeart/2005/8/layout/list1"/>
    <dgm:cxn modelId="{AC4CC063-4324-43F0-A460-98C4CAAFEBA1}" type="presParOf" srcId="{C867D641-D32F-40D1-B6A9-469AC4893F30}" destId="{EF10881A-50DF-4A26-8988-F0E79FC60251}" srcOrd="0" destOrd="0" presId="urn:microsoft.com/office/officeart/2005/8/layout/list1"/>
    <dgm:cxn modelId="{AFA04186-B233-44DB-9F98-D78FE062E302}" type="presParOf" srcId="{C867D641-D32F-40D1-B6A9-469AC4893F30}" destId="{C52DA831-CFC0-4BE9-9F76-A81437AF1F43}" srcOrd="1" destOrd="0" presId="urn:microsoft.com/office/officeart/2005/8/layout/list1"/>
    <dgm:cxn modelId="{FDCC778A-40F8-4445-A4AF-421077716DD0}" type="presParOf" srcId="{A11666E6-CB1A-4841-9F53-24D90A860763}" destId="{46DC939B-5564-4173-8073-804BE9EE31D1}" srcOrd="1" destOrd="0" presId="urn:microsoft.com/office/officeart/2005/8/layout/list1"/>
    <dgm:cxn modelId="{5D79C21A-C140-4FDD-9893-F6487A121254}" type="presParOf" srcId="{A11666E6-CB1A-4841-9F53-24D90A860763}" destId="{1DE596C6-0F58-4A88-9B9F-5A23882AAAAF}" srcOrd="2" destOrd="0" presId="urn:microsoft.com/office/officeart/2005/8/layout/list1"/>
    <dgm:cxn modelId="{6C24351F-AFDB-408A-8FDE-8FC1D44492E0}" type="presParOf" srcId="{A11666E6-CB1A-4841-9F53-24D90A860763}" destId="{E5F4B87A-3413-4AD0-A903-BC32BDC2AC54}" srcOrd="3" destOrd="0" presId="urn:microsoft.com/office/officeart/2005/8/layout/list1"/>
    <dgm:cxn modelId="{94077D12-8ED0-4FA6-BC04-9CB419E9D7A4}" type="presParOf" srcId="{A11666E6-CB1A-4841-9F53-24D90A860763}" destId="{C0BF418C-703D-40C6-9CFE-45080169122C}" srcOrd="4" destOrd="0" presId="urn:microsoft.com/office/officeart/2005/8/layout/list1"/>
    <dgm:cxn modelId="{B0384864-2ADF-4DD8-AF10-9D25C8D81919}" type="presParOf" srcId="{C0BF418C-703D-40C6-9CFE-45080169122C}" destId="{33A5C84D-812F-45C4-9CD3-6EF5F9D618AA}" srcOrd="0" destOrd="0" presId="urn:microsoft.com/office/officeart/2005/8/layout/list1"/>
    <dgm:cxn modelId="{62CEA854-773C-49A2-9E77-3EDD2002F4B1}" type="presParOf" srcId="{C0BF418C-703D-40C6-9CFE-45080169122C}" destId="{144D2865-55F1-4079-917A-15DB9906B266}" srcOrd="1" destOrd="0" presId="urn:microsoft.com/office/officeart/2005/8/layout/list1"/>
    <dgm:cxn modelId="{AC1F4351-DD84-445E-836E-442E875B3549}" type="presParOf" srcId="{A11666E6-CB1A-4841-9F53-24D90A860763}" destId="{F6E38AB6-0B20-465C-8CC7-D1088C73163B}" srcOrd="5" destOrd="0" presId="urn:microsoft.com/office/officeart/2005/8/layout/list1"/>
    <dgm:cxn modelId="{759C818F-1B7F-42F3-8CF8-0C920CE38E63}" type="presParOf" srcId="{A11666E6-CB1A-4841-9F53-24D90A860763}" destId="{85DA0FE9-5CEF-4F71-AF46-EE68CC4251DD}" srcOrd="6" destOrd="0" presId="urn:microsoft.com/office/officeart/2005/8/layout/list1"/>
    <dgm:cxn modelId="{E7F7F881-E625-49CD-BCBC-4E0AF00A3722}" type="presParOf" srcId="{A11666E6-CB1A-4841-9F53-24D90A860763}" destId="{C84D18D2-B280-463D-8570-D2A3C88817F1}" srcOrd="7" destOrd="0" presId="urn:microsoft.com/office/officeart/2005/8/layout/list1"/>
    <dgm:cxn modelId="{6116E908-9168-45B5-9FA6-D4D98FFBEC6F}" type="presParOf" srcId="{A11666E6-CB1A-4841-9F53-24D90A860763}" destId="{755C143B-E65E-492D-BAFE-306E7BB2F107}" srcOrd="8" destOrd="0" presId="urn:microsoft.com/office/officeart/2005/8/layout/list1"/>
    <dgm:cxn modelId="{B1CD230F-38CB-48DF-ABD9-5D83F82C36A8}" type="presParOf" srcId="{755C143B-E65E-492D-BAFE-306E7BB2F107}" destId="{73466A55-3F38-4783-B122-2F615B3C079D}" srcOrd="0" destOrd="0" presId="urn:microsoft.com/office/officeart/2005/8/layout/list1"/>
    <dgm:cxn modelId="{7E98014C-8DD9-4E19-ADF1-A01D6DF7DBBF}" type="presParOf" srcId="{755C143B-E65E-492D-BAFE-306E7BB2F107}" destId="{C19BA90E-803E-49E2-B8BD-024D180F9EA4}" srcOrd="1" destOrd="0" presId="urn:microsoft.com/office/officeart/2005/8/layout/list1"/>
    <dgm:cxn modelId="{CAAA9AE9-7752-4470-96B7-0FD42DDEDA50}" type="presParOf" srcId="{A11666E6-CB1A-4841-9F53-24D90A860763}" destId="{B3DD7848-E9F8-43E9-83CB-34EFD5D81F2C}" srcOrd="9" destOrd="0" presId="urn:microsoft.com/office/officeart/2005/8/layout/list1"/>
    <dgm:cxn modelId="{4ED28001-681B-4550-A337-B2970C9F3945}" type="presParOf" srcId="{A11666E6-CB1A-4841-9F53-24D90A860763}" destId="{0B7EE534-9925-4506-B05E-B3B5F8C37AE0}" srcOrd="10" destOrd="0" presId="urn:microsoft.com/office/officeart/2005/8/layout/list1"/>
    <dgm:cxn modelId="{BE4E4046-8B3A-439C-8EF4-633856BE1745}" type="presParOf" srcId="{A11666E6-CB1A-4841-9F53-24D90A860763}" destId="{58D60D78-705A-441D-8E0A-AE74E194223C}" srcOrd="11" destOrd="0" presId="urn:microsoft.com/office/officeart/2005/8/layout/list1"/>
    <dgm:cxn modelId="{D407BECA-2054-4192-BA33-CB503027D2AF}" type="presParOf" srcId="{A11666E6-CB1A-4841-9F53-24D90A860763}" destId="{6DB54371-ECE6-462B-8372-A547E1B1910B}" srcOrd="12" destOrd="0" presId="urn:microsoft.com/office/officeart/2005/8/layout/list1"/>
    <dgm:cxn modelId="{2221BEB3-E861-4F91-BC7C-721401351202}" type="presParOf" srcId="{6DB54371-ECE6-462B-8372-A547E1B1910B}" destId="{F8207D2E-78AC-4762-9448-74DF493116A9}" srcOrd="0" destOrd="0" presId="urn:microsoft.com/office/officeart/2005/8/layout/list1"/>
    <dgm:cxn modelId="{C8935969-6EBB-4B90-B2F9-ADB0A0D0C708}" type="presParOf" srcId="{6DB54371-ECE6-462B-8372-A547E1B1910B}" destId="{32F983A1-68B7-43DD-8993-BE8887A39F0E}" srcOrd="1" destOrd="0" presId="urn:microsoft.com/office/officeart/2005/8/layout/list1"/>
    <dgm:cxn modelId="{FED5ACCE-C578-47ED-A171-83D39728D84E}" type="presParOf" srcId="{A11666E6-CB1A-4841-9F53-24D90A860763}" destId="{01FFBEDD-3A15-4411-ABB4-0197B23BA8F3}" srcOrd="13" destOrd="0" presId="urn:microsoft.com/office/officeart/2005/8/layout/list1"/>
    <dgm:cxn modelId="{73F5F760-C3BC-4522-ACA3-8570CF8DD3FE}" type="presParOf" srcId="{A11666E6-CB1A-4841-9F53-24D90A860763}" destId="{39924DE2-0596-4684-BD57-232A76F9D936}" srcOrd="14" destOrd="0" presId="urn:microsoft.com/office/officeart/2005/8/layout/list1"/>
    <dgm:cxn modelId="{FC9FE964-F533-41FF-B293-254D25CF7BD5}" type="presParOf" srcId="{A11666E6-CB1A-4841-9F53-24D90A860763}" destId="{A9A068DD-FAA6-4550-9D6A-F4F35105070D}" srcOrd="15" destOrd="0" presId="urn:microsoft.com/office/officeart/2005/8/layout/list1"/>
    <dgm:cxn modelId="{D0CE0A5A-D46D-4709-8384-BD14EC8A7801}" type="presParOf" srcId="{A11666E6-CB1A-4841-9F53-24D90A860763}" destId="{517295CD-98DF-4E44-8CA4-6634ACAA5A47}" srcOrd="16" destOrd="0" presId="urn:microsoft.com/office/officeart/2005/8/layout/list1"/>
    <dgm:cxn modelId="{A03A2C21-271C-408D-9F70-9CE9E59BB385}" type="presParOf" srcId="{517295CD-98DF-4E44-8CA4-6634ACAA5A47}" destId="{D2904A4F-DAF7-43A9-947E-4B6A4A0A728C}" srcOrd="0" destOrd="0" presId="urn:microsoft.com/office/officeart/2005/8/layout/list1"/>
    <dgm:cxn modelId="{EE9E61E4-36FD-46FD-BBAF-D022F0A08955}" type="presParOf" srcId="{517295CD-98DF-4E44-8CA4-6634ACAA5A47}" destId="{B88269FD-198F-4282-937B-580F9E736484}" srcOrd="1" destOrd="0" presId="urn:microsoft.com/office/officeart/2005/8/layout/list1"/>
    <dgm:cxn modelId="{43D9BAF4-4213-43A0-912E-BF558A51D31E}" type="presParOf" srcId="{A11666E6-CB1A-4841-9F53-24D90A860763}" destId="{B29DC66A-CA09-45C8-ABA7-D4442A416F6C}" srcOrd="17" destOrd="0" presId="urn:microsoft.com/office/officeart/2005/8/layout/list1"/>
    <dgm:cxn modelId="{FB4F96EA-60E4-4067-B7C6-3F90DDF73DFD}" type="presParOf" srcId="{A11666E6-CB1A-4841-9F53-24D90A860763}" destId="{0484D1A9-DF0D-483C-86FF-2511F42EF093}" srcOrd="18" destOrd="0" presId="urn:microsoft.com/office/officeart/2005/8/layout/list1"/>
    <dgm:cxn modelId="{089733F7-96BA-4259-A8F5-DD87154F4353}" type="presParOf" srcId="{A11666E6-CB1A-4841-9F53-24D90A860763}" destId="{0B7C96ED-88D7-4FE2-AE95-69FDEEF876DA}" srcOrd="19" destOrd="0" presId="urn:microsoft.com/office/officeart/2005/8/layout/list1"/>
    <dgm:cxn modelId="{CE1B1ECE-7837-4BA9-A707-3CEA50647ADE}" type="presParOf" srcId="{A11666E6-CB1A-4841-9F53-24D90A860763}" destId="{5CF7AA95-4901-4B45-9782-E9C50D7DBCE8}" srcOrd="20" destOrd="0" presId="urn:microsoft.com/office/officeart/2005/8/layout/list1"/>
    <dgm:cxn modelId="{63C3562F-3AFB-4A30-86DA-4B94F9099424}" type="presParOf" srcId="{5CF7AA95-4901-4B45-9782-E9C50D7DBCE8}" destId="{5D62E252-C998-4F88-8990-E99DFF255605}" srcOrd="0" destOrd="0" presId="urn:microsoft.com/office/officeart/2005/8/layout/list1"/>
    <dgm:cxn modelId="{780AF95A-0DC8-4142-B125-641947DACEEE}" type="presParOf" srcId="{5CF7AA95-4901-4B45-9782-E9C50D7DBCE8}" destId="{8032B1FD-6BA8-4C8C-AD25-7B223AA55261}" srcOrd="1" destOrd="0" presId="urn:microsoft.com/office/officeart/2005/8/layout/list1"/>
    <dgm:cxn modelId="{172AB4AB-CDDF-4ED1-8741-C0A0026FF5D3}" type="presParOf" srcId="{A11666E6-CB1A-4841-9F53-24D90A860763}" destId="{5FBEB0A1-83E8-43B5-AA31-2BE6FB74A01F}" srcOrd="21" destOrd="0" presId="urn:microsoft.com/office/officeart/2005/8/layout/list1"/>
    <dgm:cxn modelId="{978CA480-902C-4573-B816-632726A13B0B}" type="presParOf" srcId="{A11666E6-CB1A-4841-9F53-24D90A860763}" destId="{8E91157A-1766-45D6-98ED-090B28A0406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7A5537-5764-48D8-A2FE-F6ABAC02A109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F69399-7041-46C6-A31C-7F38AB035ED8}">
      <dgm:prSet/>
      <dgm:spPr/>
      <dgm:t>
        <a:bodyPr/>
        <a:lstStyle/>
        <a:p>
          <a:pPr algn="just"/>
          <a:r>
            <a:rPr lang="en-IN" dirty="0"/>
            <a:t>Data Sources</a:t>
          </a:r>
        </a:p>
      </dgm:t>
    </dgm:pt>
    <dgm:pt modelId="{160C36B5-0BD3-4ABC-9ADB-9B42F45AEE6D}" type="parTrans" cxnId="{67858079-0F01-4774-95D9-9E1E5D685809}">
      <dgm:prSet/>
      <dgm:spPr/>
      <dgm:t>
        <a:bodyPr/>
        <a:lstStyle/>
        <a:p>
          <a:endParaRPr lang="en-IN"/>
        </a:p>
      </dgm:t>
    </dgm:pt>
    <dgm:pt modelId="{EA1EC025-B052-4BE7-AE6D-AA6527D863D9}" type="sibTrans" cxnId="{67858079-0F01-4774-95D9-9E1E5D685809}">
      <dgm:prSet/>
      <dgm:spPr/>
      <dgm:t>
        <a:bodyPr/>
        <a:lstStyle/>
        <a:p>
          <a:endParaRPr lang="en-IN"/>
        </a:p>
      </dgm:t>
    </dgm:pt>
    <dgm:pt modelId="{C37DB9F2-6E17-49D6-96AD-AA19DABEFA63}">
      <dgm:prSet/>
      <dgm:spPr/>
      <dgm:t>
        <a:bodyPr/>
        <a:lstStyle/>
        <a:p>
          <a:pPr algn="just"/>
          <a:r>
            <a:rPr lang="en-IN" dirty="0"/>
            <a:t>Power does not support object- level security with any type of data.</a:t>
          </a:r>
        </a:p>
      </dgm:t>
    </dgm:pt>
    <dgm:pt modelId="{DB27692E-79E8-457D-BBB9-52D69A17DFF4}" type="parTrans" cxnId="{9F135582-324D-4532-89CA-DAAF392795C2}">
      <dgm:prSet/>
      <dgm:spPr/>
      <dgm:t>
        <a:bodyPr/>
        <a:lstStyle/>
        <a:p>
          <a:endParaRPr lang="en-IN"/>
        </a:p>
      </dgm:t>
    </dgm:pt>
    <dgm:pt modelId="{578C658E-397E-44B1-95C0-DEB4418A996F}" type="sibTrans" cxnId="{9F135582-324D-4532-89CA-DAAF392795C2}">
      <dgm:prSet/>
      <dgm:spPr/>
      <dgm:t>
        <a:bodyPr/>
        <a:lstStyle/>
        <a:p>
          <a:endParaRPr lang="en-IN"/>
        </a:p>
      </dgm:t>
    </dgm:pt>
    <dgm:pt modelId="{F5EA5170-98D8-4EDF-8C5E-50B1E8EB6294}">
      <dgm:prSet/>
      <dgm:spPr/>
      <dgm:t>
        <a:bodyPr/>
        <a:lstStyle/>
        <a:p>
          <a:pPr algn="just"/>
          <a:r>
            <a:rPr lang="en-IN" dirty="0"/>
            <a:t>Review Questions</a:t>
          </a:r>
        </a:p>
      </dgm:t>
    </dgm:pt>
    <dgm:pt modelId="{5910DB3A-65F2-41B6-AFC5-CD8204D307EF}" type="parTrans" cxnId="{CDBFC85E-1A8E-4A13-AF11-8F0DB2E3C9ED}">
      <dgm:prSet/>
      <dgm:spPr/>
      <dgm:t>
        <a:bodyPr/>
        <a:lstStyle/>
        <a:p>
          <a:endParaRPr lang="en-IN"/>
        </a:p>
      </dgm:t>
    </dgm:pt>
    <dgm:pt modelId="{EFBC38BC-B328-4B4B-9141-4034CB38762F}" type="sibTrans" cxnId="{CDBFC85E-1A8E-4A13-AF11-8F0DB2E3C9ED}">
      <dgm:prSet/>
      <dgm:spPr/>
      <dgm:t>
        <a:bodyPr/>
        <a:lstStyle/>
        <a:p>
          <a:endParaRPr lang="en-IN"/>
        </a:p>
      </dgm:t>
    </dgm:pt>
    <dgm:pt modelId="{E0363465-CE19-46B0-9DA1-BB97862D6C64}">
      <dgm:prSet/>
      <dgm:spPr/>
      <dgm:t>
        <a:bodyPr/>
        <a:lstStyle/>
        <a:p>
          <a:pPr algn="just"/>
          <a:r>
            <a:rPr lang="en-IN" dirty="0"/>
            <a:t>Review questions show questions against our data model only for up to 28 days.</a:t>
          </a:r>
        </a:p>
      </dgm:t>
    </dgm:pt>
    <dgm:pt modelId="{76919B57-A05E-4FEB-9397-CB3FC85EB18F}" type="parTrans" cxnId="{3E7110CC-758E-40B6-A242-790C772A2F2A}">
      <dgm:prSet/>
      <dgm:spPr/>
      <dgm:t>
        <a:bodyPr/>
        <a:lstStyle/>
        <a:p>
          <a:endParaRPr lang="en-IN"/>
        </a:p>
      </dgm:t>
    </dgm:pt>
    <dgm:pt modelId="{AC9B9D54-DCE1-4D11-9F32-FA8CCE0967CF}" type="sibTrans" cxnId="{3E7110CC-758E-40B6-A242-790C772A2F2A}">
      <dgm:prSet/>
      <dgm:spPr/>
      <dgm:t>
        <a:bodyPr/>
        <a:lstStyle/>
        <a:p>
          <a:endParaRPr lang="en-IN"/>
        </a:p>
      </dgm:t>
    </dgm:pt>
    <dgm:pt modelId="{99FEB37B-45BF-4746-AE58-85D079BFC26C}">
      <dgm:prSet/>
      <dgm:spPr/>
      <dgm:t>
        <a:bodyPr/>
        <a:lstStyle/>
        <a:p>
          <a:pPr algn="just"/>
          <a:r>
            <a:rPr lang="en-IN" dirty="0"/>
            <a:t>Teach Q &amp; A</a:t>
          </a:r>
        </a:p>
      </dgm:t>
    </dgm:pt>
    <dgm:pt modelId="{D4177C13-531E-42B9-BEC1-E826C5385658}" type="parTrans" cxnId="{D51CB060-9C8C-438B-88AA-9223C1230A37}">
      <dgm:prSet/>
      <dgm:spPr/>
      <dgm:t>
        <a:bodyPr/>
        <a:lstStyle/>
        <a:p>
          <a:endParaRPr lang="en-IN"/>
        </a:p>
      </dgm:t>
    </dgm:pt>
    <dgm:pt modelId="{42B3E5A4-4DAD-4E8F-BD73-7067139317D3}" type="sibTrans" cxnId="{D51CB060-9C8C-438B-88AA-9223C1230A37}">
      <dgm:prSet/>
      <dgm:spPr/>
      <dgm:t>
        <a:bodyPr/>
        <a:lstStyle/>
        <a:p>
          <a:endParaRPr lang="en-IN"/>
        </a:p>
      </dgm:t>
    </dgm:pt>
    <dgm:pt modelId="{BCFDD994-7326-4F61-80E5-1748E5C199E6}">
      <dgm:prSet/>
      <dgm:spPr/>
      <dgm:t>
        <a:bodyPr/>
        <a:lstStyle/>
        <a:p>
          <a:pPr algn="just"/>
          <a:r>
            <a:rPr lang="en-IN" dirty="0"/>
            <a:t>It allows us to teach the words it has not recognized yet but supports only the import mode.</a:t>
          </a:r>
        </a:p>
      </dgm:t>
    </dgm:pt>
    <dgm:pt modelId="{1AEE30E7-0F04-4DC1-81CF-00A194122A89}" type="parTrans" cxnId="{98284ECA-8293-4342-969F-523AFC3A6103}">
      <dgm:prSet/>
      <dgm:spPr/>
      <dgm:t>
        <a:bodyPr/>
        <a:lstStyle/>
        <a:p>
          <a:endParaRPr lang="en-IN"/>
        </a:p>
      </dgm:t>
    </dgm:pt>
    <dgm:pt modelId="{B2B32FF8-12FB-4FF4-BF80-AF6C825B64AA}" type="sibTrans" cxnId="{98284ECA-8293-4342-969F-523AFC3A6103}">
      <dgm:prSet/>
      <dgm:spPr/>
      <dgm:t>
        <a:bodyPr/>
        <a:lstStyle/>
        <a:p>
          <a:endParaRPr lang="en-IN"/>
        </a:p>
      </dgm:t>
    </dgm:pt>
    <dgm:pt modelId="{4FEA95E1-C372-4E30-AF23-F3A17901D97C}">
      <dgm:prSet/>
      <dgm:spPr/>
      <dgm:t>
        <a:bodyPr/>
        <a:lstStyle/>
        <a:p>
          <a:pPr algn="just"/>
          <a:r>
            <a:rPr lang="en-IN" dirty="0"/>
            <a:t>Multiple Conditions</a:t>
          </a:r>
        </a:p>
      </dgm:t>
    </dgm:pt>
    <dgm:pt modelId="{73C25ABD-4A44-4612-B710-D5638C539996}" type="parTrans" cxnId="{D71AE98A-028E-41E0-8DFE-A3FEFF243E0F}">
      <dgm:prSet/>
      <dgm:spPr/>
      <dgm:t>
        <a:bodyPr/>
        <a:lstStyle/>
        <a:p>
          <a:endParaRPr lang="en-IN"/>
        </a:p>
      </dgm:t>
    </dgm:pt>
    <dgm:pt modelId="{F6E4E453-79F2-4D99-A62B-98EFA42171D4}" type="sibTrans" cxnId="{D71AE98A-028E-41E0-8DFE-A3FEFF243E0F}">
      <dgm:prSet/>
      <dgm:spPr/>
      <dgm:t>
        <a:bodyPr/>
        <a:lstStyle/>
        <a:p>
          <a:endParaRPr lang="en-IN"/>
        </a:p>
      </dgm:t>
    </dgm:pt>
    <dgm:pt modelId="{50E1C111-4614-4F1F-8507-ED3C0096B268}">
      <dgm:prSet/>
      <dgm:spPr/>
      <dgm:t>
        <a:bodyPr/>
        <a:lstStyle/>
        <a:p>
          <a:pPr algn="just"/>
          <a:r>
            <a:rPr lang="en-IN" dirty="0"/>
            <a:t>Multiple conditions on a single Q&amp;A are not supported.</a:t>
          </a:r>
        </a:p>
      </dgm:t>
    </dgm:pt>
    <dgm:pt modelId="{2403B22F-39D1-44D9-A51E-50814A881BE1}" type="parTrans" cxnId="{F88F5FAF-88C5-42D2-96D2-FB98CAD80968}">
      <dgm:prSet/>
      <dgm:spPr/>
      <dgm:t>
        <a:bodyPr/>
        <a:lstStyle/>
        <a:p>
          <a:endParaRPr lang="en-IN"/>
        </a:p>
      </dgm:t>
    </dgm:pt>
    <dgm:pt modelId="{AA21DED0-7837-4D48-B8A1-6538BE696A04}" type="sibTrans" cxnId="{F88F5FAF-88C5-42D2-96D2-FB98CAD80968}">
      <dgm:prSet/>
      <dgm:spPr/>
      <dgm:t>
        <a:bodyPr/>
        <a:lstStyle/>
        <a:p>
          <a:endParaRPr lang="en-IN"/>
        </a:p>
      </dgm:t>
    </dgm:pt>
    <dgm:pt modelId="{48E975CE-A382-4D87-A6D5-6CBC9AAD2713}" type="pres">
      <dgm:prSet presAssocID="{EF7A5537-5764-48D8-A2FE-F6ABAC02A109}" presName="matrix" presStyleCnt="0">
        <dgm:presLayoutVars>
          <dgm:chMax val="1"/>
          <dgm:dir/>
          <dgm:resizeHandles val="exact"/>
        </dgm:presLayoutVars>
      </dgm:prSet>
      <dgm:spPr/>
    </dgm:pt>
    <dgm:pt modelId="{72D258D7-2F93-4A63-9367-46D1D51CDCAC}" type="pres">
      <dgm:prSet presAssocID="{EF7A5537-5764-48D8-A2FE-F6ABAC02A109}" presName="diamond" presStyleLbl="bgShp" presStyleIdx="0" presStyleCnt="1"/>
      <dgm:spPr/>
    </dgm:pt>
    <dgm:pt modelId="{BF1F877B-5E93-444A-B7C5-22C8EB8A5A9E}" type="pres">
      <dgm:prSet presAssocID="{EF7A5537-5764-48D8-A2FE-F6ABAC02A10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9ADEEF-2F3B-4EC0-A3D7-FD0AA65AAC50}" type="pres">
      <dgm:prSet presAssocID="{EF7A5537-5764-48D8-A2FE-F6ABAC02A10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6178BD3-B7B0-4FB9-8B0C-863E4FFD45EB}" type="pres">
      <dgm:prSet presAssocID="{EF7A5537-5764-48D8-A2FE-F6ABAC02A10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A1635D-F269-480C-AADA-A5EE8010623E}" type="pres">
      <dgm:prSet presAssocID="{EF7A5537-5764-48D8-A2FE-F6ABAC02A10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5F181C-A02C-4A88-BA20-A50117090B80}" type="presOf" srcId="{BCFDD994-7326-4F61-80E5-1748E5C199E6}" destId="{C6178BD3-B7B0-4FB9-8B0C-863E4FFD45EB}" srcOrd="0" destOrd="1" presId="urn:microsoft.com/office/officeart/2005/8/layout/matrix3"/>
    <dgm:cxn modelId="{A722242A-7F54-45C4-8ABE-F0BC5A33160F}" type="presOf" srcId="{E0363465-CE19-46B0-9DA1-BB97862D6C64}" destId="{E59ADEEF-2F3B-4EC0-A3D7-FD0AA65AAC50}" srcOrd="0" destOrd="1" presId="urn:microsoft.com/office/officeart/2005/8/layout/matrix3"/>
    <dgm:cxn modelId="{82A71D2C-DA77-4020-B58C-9F4FC76F829B}" type="presOf" srcId="{99FEB37B-45BF-4746-AE58-85D079BFC26C}" destId="{C6178BD3-B7B0-4FB9-8B0C-863E4FFD45EB}" srcOrd="0" destOrd="0" presId="urn:microsoft.com/office/officeart/2005/8/layout/matrix3"/>
    <dgm:cxn modelId="{06979033-DA9F-446E-977F-309B67B3E54D}" type="presOf" srcId="{EF7A5537-5764-48D8-A2FE-F6ABAC02A109}" destId="{48E975CE-A382-4D87-A6D5-6CBC9AAD2713}" srcOrd="0" destOrd="0" presId="urn:microsoft.com/office/officeart/2005/8/layout/matrix3"/>
    <dgm:cxn modelId="{F1DAEA38-1E6B-4964-B544-8B1C80BC62CA}" type="presOf" srcId="{78F69399-7041-46C6-A31C-7F38AB035ED8}" destId="{BF1F877B-5E93-444A-B7C5-22C8EB8A5A9E}" srcOrd="0" destOrd="0" presId="urn:microsoft.com/office/officeart/2005/8/layout/matrix3"/>
    <dgm:cxn modelId="{CDBFC85E-1A8E-4A13-AF11-8F0DB2E3C9ED}" srcId="{EF7A5537-5764-48D8-A2FE-F6ABAC02A109}" destId="{F5EA5170-98D8-4EDF-8C5E-50B1E8EB6294}" srcOrd="1" destOrd="0" parTransId="{5910DB3A-65F2-41B6-AFC5-CD8204D307EF}" sibTransId="{EFBC38BC-B328-4B4B-9141-4034CB38762F}"/>
    <dgm:cxn modelId="{D51CB060-9C8C-438B-88AA-9223C1230A37}" srcId="{EF7A5537-5764-48D8-A2FE-F6ABAC02A109}" destId="{99FEB37B-45BF-4746-AE58-85D079BFC26C}" srcOrd="2" destOrd="0" parTransId="{D4177C13-531E-42B9-BEC1-E826C5385658}" sibTransId="{42B3E5A4-4DAD-4E8F-BD73-7067139317D3}"/>
    <dgm:cxn modelId="{050C7B6F-EC32-4E01-A846-EF4C44CBD66B}" type="presOf" srcId="{C37DB9F2-6E17-49D6-96AD-AA19DABEFA63}" destId="{BF1F877B-5E93-444A-B7C5-22C8EB8A5A9E}" srcOrd="0" destOrd="1" presId="urn:microsoft.com/office/officeart/2005/8/layout/matrix3"/>
    <dgm:cxn modelId="{67858079-0F01-4774-95D9-9E1E5D685809}" srcId="{EF7A5537-5764-48D8-A2FE-F6ABAC02A109}" destId="{78F69399-7041-46C6-A31C-7F38AB035ED8}" srcOrd="0" destOrd="0" parTransId="{160C36B5-0BD3-4ABC-9ADB-9B42F45AEE6D}" sibTransId="{EA1EC025-B052-4BE7-AE6D-AA6527D863D9}"/>
    <dgm:cxn modelId="{9F135582-324D-4532-89CA-DAAF392795C2}" srcId="{78F69399-7041-46C6-A31C-7F38AB035ED8}" destId="{C37DB9F2-6E17-49D6-96AD-AA19DABEFA63}" srcOrd="0" destOrd="0" parTransId="{DB27692E-79E8-457D-BBB9-52D69A17DFF4}" sibTransId="{578C658E-397E-44B1-95C0-DEB4418A996F}"/>
    <dgm:cxn modelId="{D71AE98A-028E-41E0-8DFE-A3FEFF243E0F}" srcId="{EF7A5537-5764-48D8-A2FE-F6ABAC02A109}" destId="{4FEA95E1-C372-4E30-AF23-F3A17901D97C}" srcOrd="3" destOrd="0" parTransId="{73C25ABD-4A44-4612-B710-D5638C539996}" sibTransId="{F6E4E453-79F2-4D99-A62B-98EFA42171D4}"/>
    <dgm:cxn modelId="{F88F5FAF-88C5-42D2-96D2-FB98CAD80968}" srcId="{4FEA95E1-C372-4E30-AF23-F3A17901D97C}" destId="{50E1C111-4614-4F1F-8507-ED3C0096B268}" srcOrd="0" destOrd="0" parTransId="{2403B22F-39D1-44D9-A51E-50814A881BE1}" sibTransId="{AA21DED0-7837-4D48-B8A1-6538BE696A04}"/>
    <dgm:cxn modelId="{A01EAABA-4445-4585-86E8-0913E69C9C02}" type="presOf" srcId="{4FEA95E1-C372-4E30-AF23-F3A17901D97C}" destId="{ABA1635D-F269-480C-AADA-A5EE8010623E}" srcOrd="0" destOrd="0" presId="urn:microsoft.com/office/officeart/2005/8/layout/matrix3"/>
    <dgm:cxn modelId="{98284ECA-8293-4342-969F-523AFC3A6103}" srcId="{99FEB37B-45BF-4746-AE58-85D079BFC26C}" destId="{BCFDD994-7326-4F61-80E5-1748E5C199E6}" srcOrd="0" destOrd="0" parTransId="{1AEE30E7-0F04-4DC1-81CF-00A194122A89}" sibTransId="{B2B32FF8-12FB-4FF4-BF80-AF6C825B64AA}"/>
    <dgm:cxn modelId="{3E7110CC-758E-40B6-A242-790C772A2F2A}" srcId="{F5EA5170-98D8-4EDF-8C5E-50B1E8EB6294}" destId="{E0363465-CE19-46B0-9DA1-BB97862D6C64}" srcOrd="0" destOrd="0" parTransId="{76919B57-A05E-4FEB-9397-CB3FC85EB18F}" sibTransId="{AC9B9D54-DCE1-4D11-9F32-FA8CCE0967CF}"/>
    <dgm:cxn modelId="{987564CF-E4A1-4D8D-AE8F-1EA39F9F5A3D}" type="presOf" srcId="{F5EA5170-98D8-4EDF-8C5E-50B1E8EB6294}" destId="{E59ADEEF-2F3B-4EC0-A3D7-FD0AA65AAC50}" srcOrd="0" destOrd="0" presId="urn:microsoft.com/office/officeart/2005/8/layout/matrix3"/>
    <dgm:cxn modelId="{AEC400FD-EFD7-480B-80BB-8AA34D5EBE11}" type="presOf" srcId="{50E1C111-4614-4F1F-8507-ED3C0096B268}" destId="{ABA1635D-F269-480C-AADA-A5EE8010623E}" srcOrd="0" destOrd="1" presId="urn:microsoft.com/office/officeart/2005/8/layout/matrix3"/>
    <dgm:cxn modelId="{15D55A9E-3E37-43B2-A42E-1C840785B1AE}" type="presParOf" srcId="{48E975CE-A382-4D87-A6D5-6CBC9AAD2713}" destId="{72D258D7-2F93-4A63-9367-46D1D51CDCAC}" srcOrd="0" destOrd="0" presId="urn:microsoft.com/office/officeart/2005/8/layout/matrix3"/>
    <dgm:cxn modelId="{F83E198E-8D49-4F58-BAD8-48EB1D52D8B6}" type="presParOf" srcId="{48E975CE-A382-4D87-A6D5-6CBC9AAD2713}" destId="{BF1F877B-5E93-444A-B7C5-22C8EB8A5A9E}" srcOrd="1" destOrd="0" presId="urn:microsoft.com/office/officeart/2005/8/layout/matrix3"/>
    <dgm:cxn modelId="{0CF850C2-23F8-4AC6-891C-01466A8B8D09}" type="presParOf" srcId="{48E975CE-A382-4D87-A6D5-6CBC9AAD2713}" destId="{E59ADEEF-2F3B-4EC0-A3D7-FD0AA65AAC50}" srcOrd="2" destOrd="0" presId="urn:microsoft.com/office/officeart/2005/8/layout/matrix3"/>
    <dgm:cxn modelId="{68DA3755-F28A-4895-A9B2-E0CB5BD374B2}" type="presParOf" srcId="{48E975CE-A382-4D87-A6D5-6CBC9AAD2713}" destId="{C6178BD3-B7B0-4FB9-8B0C-863E4FFD45EB}" srcOrd="3" destOrd="0" presId="urn:microsoft.com/office/officeart/2005/8/layout/matrix3"/>
    <dgm:cxn modelId="{B7B14B47-2950-4189-91D5-48FC0BF13BF9}" type="presParOf" srcId="{48E975CE-A382-4D87-A6D5-6CBC9AAD2713}" destId="{ABA1635D-F269-480C-AADA-A5EE8010623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7AA2DD-7786-4C2D-BE7F-7B95E05A4E4D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C00497B-0BCA-4200-B379-A6069C174612}">
      <dgm:prSet/>
      <dgm:spPr/>
      <dgm:t>
        <a:bodyPr/>
        <a:lstStyle/>
        <a:p>
          <a:r>
            <a:rPr lang="en-GB" dirty="0"/>
            <a:t>Datasets</a:t>
          </a:r>
          <a:endParaRPr lang="en-IN" dirty="0"/>
        </a:p>
      </dgm:t>
    </dgm:pt>
    <dgm:pt modelId="{DE79E079-0F11-4E34-ABB5-B4D40BCCA24B}" type="parTrans" cxnId="{9A5606DD-059F-4DAB-8BD3-2C3C4BEDA299}">
      <dgm:prSet/>
      <dgm:spPr/>
      <dgm:t>
        <a:bodyPr/>
        <a:lstStyle/>
        <a:p>
          <a:endParaRPr lang="en-IN"/>
        </a:p>
      </dgm:t>
    </dgm:pt>
    <dgm:pt modelId="{A7266CF6-4BA8-491D-A34F-BE3857E24BD4}" type="sibTrans" cxnId="{9A5606DD-059F-4DAB-8BD3-2C3C4BEDA299}">
      <dgm:prSet/>
      <dgm:spPr/>
      <dgm:t>
        <a:bodyPr/>
        <a:lstStyle/>
        <a:p>
          <a:endParaRPr lang="en-IN"/>
        </a:p>
      </dgm:t>
    </dgm:pt>
    <dgm:pt modelId="{78A1661D-2E4A-46D2-BEA3-E25086F0341C}">
      <dgm:prSet/>
      <dgm:spPr/>
      <dgm:t>
        <a:bodyPr/>
        <a:lstStyle/>
        <a:p>
          <a:r>
            <a:rPr lang="en-GB"/>
            <a:t>Quick Insights</a:t>
          </a:r>
          <a:endParaRPr lang="en-GB" dirty="0"/>
        </a:p>
      </dgm:t>
    </dgm:pt>
    <dgm:pt modelId="{303EE1AA-CD0E-45FA-9F45-8DCC3E6FBB73}" type="parTrans" cxnId="{56CBA94A-7FEE-4E2C-AFB3-3854430F3ADD}">
      <dgm:prSet/>
      <dgm:spPr/>
      <dgm:t>
        <a:bodyPr/>
        <a:lstStyle/>
        <a:p>
          <a:endParaRPr lang="en-IN"/>
        </a:p>
      </dgm:t>
    </dgm:pt>
    <dgm:pt modelId="{A4619698-E936-4E5F-8EA8-4032474F62CF}" type="sibTrans" cxnId="{56CBA94A-7FEE-4E2C-AFB3-3854430F3ADD}">
      <dgm:prSet/>
      <dgm:spPr/>
      <dgm:t>
        <a:bodyPr/>
        <a:lstStyle/>
        <a:p>
          <a:endParaRPr lang="en-IN"/>
        </a:p>
      </dgm:t>
    </dgm:pt>
    <dgm:pt modelId="{A9548BB5-E70D-412F-B48D-55472B2730C6}">
      <dgm:prSet/>
      <dgm:spPr/>
      <dgm:t>
        <a:bodyPr/>
        <a:lstStyle/>
        <a:p>
          <a:r>
            <a:rPr lang="en-GB"/>
            <a:t>Visualizations</a:t>
          </a:r>
          <a:endParaRPr lang="en-GB" dirty="0"/>
        </a:p>
      </dgm:t>
    </dgm:pt>
    <dgm:pt modelId="{DDCB2720-ECEF-4D3C-9352-816831349F92}" type="parTrans" cxnId="{9B245517-6CAA-41AE-8B6E-E046C9EB8C73}">
      <dgm:prSet/>
      <dgm:spPr/>
      <dgm:t>
        <a:bodyPr/>
        <a:lstStyle/>
        <a:p>
          <a:endParaRPr lang="en-IN"/>
        </a:p>
      </dgm:t>
    </dgm:pt>
    <dgm:pt modelId="{44FF7A39-E0AF-43E4-9911-C6A082EEEA2B}" type="sibTrans" cxnId="{9B245517-6CAA-41AE-8B6E-E046C9EB8C73}">
      <dgm:prSet/>
      <dgm:spPr/>
      <dgm:t>
        <a:bodyPr/>
        <a:lstStyle/>
        <a:p>
          <a:endParaRPr lang="en-IN"/>
        </a:p>
      </dgm:t>
    </dgm:pt>
    <dgm:pt modelId="{E62AB10B-5E75-4E78-B463-A70BAD125ED1}" type="pres">
      <dgm:prSet presAssocID="{EF7AA2DD-7786-4C2D-BE7F-7B95E05A4E4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984186D-CFEF-4907-A87A-BD6BFBFC670C}" type="pres">
      <dgm:prSet presAssocID="{A9548BB5-E70D-412F-B48D-55472B2730C6}" presName="Accent3" presStyleCnt="0"/>
      <dgm:spPr/>
    </dgm:pt>
    <dgm:pt modelId="{CED06358-C5F1-4890-B2D2-781C8A0D67EB}" type="pres">
      <dgm:prSet presAssocID="{A9548BB5-E70D-412F-B48D-55472B2730C6}" presName="Accent" presStyleLbl="node1" presStyleIdx="0" presStyleCnt="3"/>
      <dgm:spPr/>
    </dgm:pt>
    <dgm:pt modelId="{DA394D83-2292-4C4B-AB12-ABABDCAFB795}" type="pres">
      <dgm:prSet presAssocID="{A9548BB5-E70D-412F-B48D-55472B2730C6}" presName="ParentBackground3" presStyleCnt="0"/>
      <dgm:spPr/>
    </dgm:pt>
    <dgm:pt modelId="{B7B2DEFB-134F-48BE-948C-C4F8D2F0279D}" type="pres">
      <dgm:prSet presAssocID="{A9548BB5-E70D-412F-B48D-55472B2730C6}" presName="ParentBackground" presStyleLbl="fgAcc1" presStyleIdx="0" presStyleCnt="3"/>
      <dgm:spPr/>
    </dgm:pt>
    <dgm:pt modelId="{2B61808D-9D0F-4701-9CC1-61A92BCE1C16}" type="pres">
      <dgm:prSet presAssocID="{A9548BB5-E70D-412F-B48D-55472B2730C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3461A6C-2418-4618-AAC4-85D484D83140}" type="pres">
      <dgm:prSet presAssocID="{78A1661D-2E4A-46D2-BEA3-E25086F0341C}" presName="Accent2" presStyleCnt="0"/>
      <dgm:spPr/>
    </dgm:pt>
    <dgm:pt modelId="{10635475-1723-402C-A3AA-1EA71CAFA6B6}" type="pres">
      <dgm:prSet presAssocID="{78A1661D-2E4A-46D2-BEA3-E25086F0341C}" presName="Accent" presStyleLbl="node1" presStyleIdx="1" presStyleCnt="3"/>
      <dgm:spPr/>
    </dgm:pt>
    <dgm:pt modelId="{201BDBB1-A455-4F9B-8BE6-52346050F2C9}" type="pres">
      <dgm:prSet presAssocID="{78A1661D-2E4A-46D2-BEA3-E25086F0341C}" presName="ParentBackground2" presStyleCnt="0"/>
      <dgm:spPr/>
    </dgm:pt>
    <dgm:pt modelId="{85817121-7B15-4B6F-8D54-64342EB1876C}" type="pres">
      <dgm:prSet presAssocID="{78A1661D-2E4A-46D2-BEA3-E25086F0341C}" presName="ParentBackground" presStyleLbl="fgAcc1" presStyleIdx="1" presStyleCnt="3"/>
      <dgm:spPr/>
    </dgm:pt>
    <dgm:pt modelId="{6A70F092-53FD-44F1-91F3-1D8453A03389}" type="pres">
      <dgm:prSet presAssocID="{78A1661D-2E4A-46D2-BEA3-E25086F0341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897C725-1352-4854-AE7C-77649A89B9CD}" type="pres">
      <dgm:prSet presAssocID="{1C00497B-0BCA-4200-B379-A6069C174612}" presName="Accent1" presStyleCnt="0"/>
      <dgm:spPr/>
    </dgm:pt>
    <dgm:pt modelId="{3C440A28-F39D-48E8-B7E3-78398E9F7FE3}" type="pres">
      <dgm:prSet presAssocID="{1C00497B-0BCA-4200-B379-A6069C174612}" presName="Accent" presStyleLbl="node1" presStyleIdx="2" presStyleCnt="3"/>
      <dgm:spPr/>
    </dgm:pt>
    <dgm:pt modelId="{288B4AE8-3655-4168-95B1-584595573AEC}" type="pres">
      <dgm:prSet presAssocID="{1C00497B-0BCA-4200-B379-A6069C174612}" presName="ParentBackground1" presStyleCnt="0"/>
      <dgm:spPr/>
    </dgm:pt>
    <dgm:pt modelId="{D7E07FC9-AD8E-4A24-BE03-72F636328A85}" type="pres">
      <dgm:prSet presAssocID="{1C00497B-0BCA-4200-B379-A6069C174612}" presName="ParentBackground" presStyleLbl="fgAcc1" presStyleIdx="2" presStyleCnt="3"/>
      <dgm:spPr/>
    </dgm:pt>
    <dgm:pt modelId="{15698905-B7E5-443C-93BD-47523CE3CF30}" type="pres">
      <dgm:prSet presAssocID="{1C00497B-0BCA-4200-B379-A6069C17461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B245517-6CAA-41AE-8B6E-E046C9EB8C73}" srcId="{EF7AA2DD-7786-4C2D-BE7F-7B95E05A4E4D}" destId="{A9548BB5-E70D-412F-B48D-55472B2730C6}" srcOrd="2" destOrd="0" parTransId="{DDCB2720-ECEF-4D3C-9352-816831349F92}" sibTransId="{44FF7A39-E0AF-43E4-9911-C6A082EEEA2B}"/>
    <dgm:cxn modelId="{56CBA94A-7FEE-4E2C-AFB3-3854430F3ADD}" srcId="{EF7AA2DD-7786-4C2D-BE7F-7B95E05A4E4D}" destId="{78A1661D-2E4A-46D2-BEA3-E25086F0341C}" srcOrd="1" destOrd="0" parTransId="{303EE1AA-CD0E-45FA-9F45-8DCC3E6FBB73}" sibTransId="{A4619698-E936-4E5F-8EA8-4032474F62CF}"/>
    <dgm:cxn modelId="{484ADF53-29A7-4E43-BA3B-B7BAB8935E0F}" type="presOf" srcId="{A9548BB5-E70D-412F-B48D-55472B2730C6}" destId="{2B61808D-9D0F-4701-9CC1-61A92BCE1C16}" srcOrd="1" destOrd="0" presId="urn:microsoft.com/office/officeart/2011/layout/CircleProcess"/>
    <dgm:cxn modelId="{FC28DE59-0EAC-48E6-8391-CBCD19FAAFDE}" type="presOf" srcId="{1C00497B-0BCA-4200-B379-A6069C174612}" destId="{15698905-B7E5-443C-93BD-47523CE3CF30}" srcOrd="1" destOrd="0" presId="urn:microsoft.com/office/officeart/2011/layout/CircleProcess"/>
    <dgm:cxn modelId="{5454E080-239B-4112-83F2-56FAA763047B}" type="presOf" srcId="{78A1661D-2E4A-46D2-BEA3-E25086F0341C}" destId="{85817121-7B15-4B6F-8D54-64342EB1876C}" srcOrd="0" destOrd="0" presId="urn:microsoft.com/office/officeart/2011/layout/CircleProcess"/>
    <dgm:cxn modelId="{A9022081-1532-4C97-B7A9-CC05AE134900}" type="presOf" srcId="{78A1661D-2E4A-46D2-BEA3-E25086F0341C}" destId="{6A70F092-53FD-44F1-91F3-1D8453A03389}" srcOrd="1" destOrd="0" presId="urn:microsoft.com/office/officeart/2011/layout/CircleProcess"/>
    <dgm:cxn modelId="{FA546985-317B-4FE7-9D4B-786E020CCADF}" type="presOf" srcId="{EF7AA2DD-7786-4C2D-BE7F-7B95E05A4E4D}" destId="{E62AB10B-5E75-4E78-B463-A70BAD125ED1}" srcOrd="0" destOrd="0" presId="urn:microsoft.com/office/officeart/2011/layout/CircleProcess"/>
    <dgm:cxn modelId="{1BEAA4B0-F4EF-4518-B986-FFC077C29447}" type="presOf" srcId="{1C00497B-0BCA-4200-B379-A6069C174612}" destId="{D7E07FC9-AD8E-4A24-BE03-72F636328A85}" srcOrd="0" destOrd="0" presId="urn:microsoft.com/office/officeart/2011/layout/CircleProcess"/>
    <dgm:cxn modelId="{D2CF89B5-0BB0-4E8B-9DC3-B19A2DC7CEFF}" type="presOf" srcId="{A9548BB5-E70D-412F-B48D-55472B2730C6}" destId="{B7B2DEFB-134F-48BE-948C-C4F8D2F0279D}" srcOrd="0" destOrd="0" presId="urn:microsoft.com/office/officeart/2011/layout/CircleProcess"/>
    <dgm:cxn modelId="{9A5606DD-059F-4DAB-8BD3-2C3C4BEDA299}" srcId="{EF7AA2DD-7786-4C2D-BE7F-7B95E05A4E4D}" destId="{1C00497B-0BCA-4200-B379-A6069C174612}" srcOrd="0" destOrd="0" parTransId="{DE79E079-0F11-4E34-ABB5-B4D40BCCA24B}" sibTransId="{A7266CF6-4BA8-491D-A34F-BE3857E24BD4}"/>
    <dgm:cxn modelId="{AEC62B10-8029-4C03-BCB1-83758E02DF12}" type="presParOf" srcId="{E62AB10B-5E75-4E78-B463-A70BAD125ED1}" destId="{8984186D-CFEF-4907-A87A-BD6BFBFC670C}" srcOrd="0" destOrd="0" presId="urn:microsoft.com/office/officeart/2011/layout/CircleProcess"/>
    <dgm:cxn modelId="{1D3A3667-8582-42CE-A400-5B2DDFB3810E}" type="presParOf" srcId="{8984186D-CFEF-4907-A87A-BD6BFBFC670C}" destId="{CED06358-C5F1-4890-B2D2-781C8A0D67EB}" srcOrd="0" destOrd="0" presId="urn:microsoft.com/office/officeart/2011/layout/CircleProcess"/>
    <dgm:cxn modelId="{6568BC62-AE0E-41E6-8175-423AA6F749D1}" type="presParOf" srcId="{E62AB10B-5E75-4E78-B463-A70BAD125ED1}" destId="{DA394D83-2292-4C4B-AB12-ABABDCAFB795}" srcOrd="1" destOrd="0" presId="urn:microsoft.com/office/officeart/2011/layout/CircleProcess"/>
    <dgm:cxn modelId="{85776ECC-D96B-4E54-9E55-C3FE828036A6}" type="presParOf" srcId="{DA394D83-2292-4C4B-AB12-ABABDCAFB795}" destId="{B7B2DEFB-134F-48BE-948C-C4F8D2F0279D}" srcOrd="0" destOrd="0" presId="urn:microsoft.com/office/officeart/2011/layout/CircleProcess"/>
    <dgm:cxn modelId="{B8812B63-7A5E-4E35-BEC8-8E198B5E9A67}" type="presParOf" srcId="{E62AB10B-5E75-4E78-B463-A70BAD125ED1}" destId="{2B61808D-9D0F-4701-9CC1-61A92BCE1C16}" srcOrd="2" destOrd="0" presId="urn:microsoft.com/office/officeart/2011/layout/CircleProcess"/>
    <dgm:cxn modelId="{287B1095-8276-4E36-B64D-33239727961A}" type="presParOf" srcId="{E62AB10B-5E75-4E78-B463-A70BAD125ED1}" destId="{D3461A6C-2418-4618-AAC4-85D484D83140}" srcOrd="3" destOrd="0" presId="urn:microsoft.com/office/officeart/2011/layout/CircleProcess"/>
    <dgm:cxn modelId="{5522B6B4-0813-4B72-97B9-BC4EC0193FC5}" type="presParOf" srcId="{D3461A6C-2418-4618-AAC4-85D484D83140}" destId="{10635475-1723-402C-A3AA-1EA71CAFA6B6}" srcOrd="0" destOrd="0" presId="urn:microsoft.com/office/officeart/2011/layout/CircleProcess"/>
    <dgm:cxn modelId="{689D2F97-D97B-40E5-95D7-9B049C2F0F29}" type="presParOf" srcId="{E62AB10B-5E75-4E78-B463-A70BAD125ED1}" destId="{201BDBB1-A455-4F9B-8BE6-52346050F2C9}" srcOrd="4" destOrd="0" presId="urn:microsoft.com/office/officeart/2011/layout/CircleProcess"/>
    <dgm:cxn modelId="{CD27294C-2404-4711-89DB-206B819E45E6}" type="presParOf" srcId="{201BDBB1-A455-4F9B-8BE6-52346050F2C9}" destId="{85817121-7B15-4B6F-8D54-64342EB1876C}" srcOrd="0" destOrd="0" presId="urn:microsoft.com/office/officeart/2011/layout/CircleProcess"/>
    <dgm:cxn modelId="{B90E4543-3EA0-46EF-BF2F-428230E4F347}" type="presParOf" srcId="{E62AB10B-5E75-4E78-B463-A70BAD125ED1}" destId="{6A70F092-53FD-44F1-91F3-1D8453A03389}" srcOrd="5" destOrd="0" presId="urn:microsoft.com/office/officeart/2011/layout/CircleProcess"/>
    <dgm:cxn modelId="{678494DD-DF3F-43D5-8807-3B97CFAEBF26}" type="presParOf" srcId="{E62AB10B-5E75-4E78-B463-A70BAD125ED1}" destId="{1897C725-1352-4854-AE7C-77649A89B9CD}" srcOrd="6" destOrd="0" presId="urn:microsoft.com/office/officeart/2011/layout/CircleProcess"/>
    <dgm:cxn modelId="{250ED53D-7995-4A97-BA64-70A000DED8A3}" type="presParOf" srcId="{1897C725-1352-4854-AE7C-77649A89B9CD}" destId="{3C440A28-F39D-48E8-B7E3-78398E9F7FE3}" srcOrd="0" destOrd="0" presId="urn:microsoft.com/office/officeart/2011/layout/CircleProcess"/>
    <dgm:cxn modelId="{3FCA4399-1E7B-420C-B43F-8EFC2C47DF75}" type="presParOf" srcId="{E62AB10B-5E75-4E78-B463-A70BAD125ED1}" destId="{288B4AE8-3655-4168-95B1-584595573AEC}" srcOrd="7" destOrd="0" presId="urn:microsoft.com/office/officeart/2011/layout/CircleProcess"/>
    <dgm:cxn modelId="{A1835230-DF43-4110-A2D3-0BBD9E684F7D}" type="presParOf" srcId="{288B4AE8-3655-4168-95B1-584595573AEC}" destId="{D7E07FC9-AD8E-4A24-BE03-72F636328A85}" srcOrd="0" destOrd="0" presId="urn:microsoft.com/office/officeart/2011/layout/CircleProcess"/>
    <dgm:cxn modelId="{636731B6-5A85-426D-A6A9-E66FF9A4EC54}" type="presParOf" srcId="{E62AB10B-5E75-4E78-B463-A70BAD125ED1}" destId="{15698905-B7E5-443C-93BD-47523CE3CF3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CC89BA5-5268-46BF-A2A6-F8BC0C869C4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C13787C-8E45-4052-B8AD-8A09190E8646}">
      <dgm:prSet/>
      <dgm:spPr/>
      <dgm:t>
        <a:bodyPr/>
        <a:lstStyle/>
        <a:p>
          <a:r>
            <a:rPr lang="en-GB" dirty="0"/>
            <a:t>Hide the unnecessary columns and unhide interesting ones.</a:t>
          </a:r>
          <a:endParaRPr lang="en-IN" dirty="0"/>
        </a:p>
      </dgm:t>
    </dgm:pt>
    <dgm:pt modelId="{F38248E1-4B7E-4A84-817F-60EE6650346F}" type="parTrans" cxnId="{648E9E94-00E1-45D6-9AB7-09D849C8814B}">
      <dgm:prSet/>
      <dgm:spPr/>
      <dgm:t>
        <a:bodyPr/>
        <a:lstStyle/>
        <a:p>
          <a:endParaRPr lang="en-IN"/>
        </a:p>
      </dgm:t>
    </dgm:pt>
    <dgm:pt modelId="{866AAEC7-F08E-4F7A-82F5-3E291FA38475}" type="sibTrans" cxnId="{648E9E94-00E1-45D6-9AB7-09D849C8814B}">
      <dgm:prSet/>
      <dgm:spPr/>
      <dgm:t>
        <a:bodyPr/>
        <a:lstStyle/>
        <a:p>
          <a:endParaRPr lang="en-IN"/>
        </a:p>
      </dgm:t>
    </dgm:pt>
    <dgm:pt modelId="{9597EF5B-D08E-4988-B503-18369168EB6E}">
      <dgm:prSet/>
      <dgm:spPr/>
      <dgm:t>
        <a:bodyPr/>
        <a:lstStyle/>
        <a:p>
          <a:r>
            <a:rPr lang="en-GB" dirty="0"/>
            <a:t>Use a mix Of data types such as names, numbers, time, etc.</a:t>
          </a:r>
          <a:endParaRPr lang="en-IN" dirty="0"/>
        </a:p>
      </dgm:t>
    </dgm:pt>
    <dgm:pt modelId="{89F1317D-8880-4A08-909A-A7416EE3081A}" type="parTrans" cxnId="{F553BBA3-F32F-40CD-B8D6-339D6D26B3AF}">
      <dgm:prSet/>
      <dgm:spPr/>
      <dgm:t>
        <a:bodyPr/>
        <a:lstStyle/>
        <a:p>
          <a:endParaRPr lang="en-IN"/>
        </a:p>
      </dgm:t>
    </dgm:pt>
    <dgm:pt modelId="{1ECFE595-0C3C-4EB9-B81C-73D9A7AD68AF}" type="sibTrans" cxnId="{F553BBA3-F32F-40CD-B8D6-339D6D26B3AF}">
      <dgm:prSet/>
      <dgm:spPr/>
      <dgm:t>
        <a:bodyPr/>
        <a:lstStyle/>
        <a:p>
          <a:endParaRPr lang="en-IN"/>
        </a:p>
      </dgm:t>
    </dgm:pt>
    <dgm:pt modelId="{E30E1B99-9370-4B33-9C61-592FB57181CC}">
      <dgm:prSet/>
      <dgm:spPr/>
      <dgm:t>
        <a:bodyPr/>
        <a:lstStyle/>
        <a:p>
          <a:r>
            <a:rPr lang="en-GB" dirty="0"/>
            <a:t>Avoid columns with duplicate information that wastes our valuable time, which can be used for searching meaningful patterns.</a:t>
          </a:r>
          <a:endParaRPr lang="en-IN" dirty="0"/>
        </a:p>
      </dgm:t>
    </dgm:pt>
    <dgm:pt modelId="{D604A5D1-4154-4408-9EA2-3440E363DAAA}" type="parTrans" cxnId="{C695931A-98F2-48FB-8195-00F7E697119B}">
      <dgm:prSet/>
      <dgm:spPr/>
      <dgm:t>
        <a:bodyPr/>
        <a:lstStyle/>
        <a:p>
          <a:endParaRPr lang="en-IN"/>
        </a:p>
      </dgm:t>
    </dgm:pt>
    <dgm:pt modelId="{FA835052-4E3F-4245-AA58-1B5FB15E5AFD}" type="sibTrans" cxnId="{C695931A-98F2-48FB-8195-00F7E697119B}">
      <dgm:prSet/>
      <dgm:spPr/>
      <dgm:t>
        <a:bodyPr/>
        <a:lstStyle/>
        <a:p>
          <a:endParaRPr lang="en-IN"/>
        </a:p>
      </dgm:t>
    </dgm:pt>
    <dgm:pt modelId="{A1933F86-6DC1-44D0-9477-6D38D6BA6185}">
      <dgm:prSet/>
      <dgm:spPr/>
      <dgm:t>
        <a:bodyPr/>
        <a:lstStyle/>
        <a:p>
          <a:r>
            <a:rPr lang="en-GB" dirty="0"/>
            <a:t>If our data model is simple or doesn't have much data, then we might get an error, so we </a:t>
          </a:r>
          <a:r>
            <a:rPr lang="en-GB"/>
            <a:t>must usestatistically </a:t>
          </a:r>
          <a:r>
            <a:rPr lang="en-GB" dirty="0"/>
            <a:t>significant data.</a:t>
          </a:r>
          <a:endParaRPr lang="en-IN" dirty="0"/>
        </a:p>
      </dgm:t>
    </dgm:pt>
    <dgm:pt modelId="{9BC3D71B-0951-49CF-BB51-C774A010B6DA}" type="parTrans" cxnId="{184EDECE-8B64-477A-AECD-1C6B15DC24E4}">
      <dgm:prSet/>
      <dgm:spPr/>
      <dgm:t>
        <a:bodyPr/>
        <a:lstStyle/>
        <a:p>
          <a:endParaRPr lang="en-IN"/>
        </a:p>
      </dgm:t>
    </dgm:pt>
    <dgm:pt modelId="{BAB5C090-F136-43EA-B372-BF82F878E202}" type="sibTrans" cxnId="{184EDECE-8B64-477A-AECD-1C6B15DC24E4}">
      <dgm:prSet/>
      <dgm:spPr/>
      <dgm:t>
        <a:bodyPr/>
        <a:lstStyle/>
        <a:p>
          <a:endParaRPr lang="en-IN"/>
        </a:p>
      </dgm:t>
    </dgm:pt>
    <dgm:pt modelId="{6B0F76A7-93D0-4856-9BD6-25287BD9B3AC}" type="pres">
      <dgm:prSet presAssocID="{4CC89BA5-5268-46BF-A2A6-F8BC0C869C4B}" presName="linear" presStyleCnt="0">
        <dgm:presLayoutVars>
          <dgm:dir/>
          <dgm:animLvl val="lvl"/>
          <dgm:resizeHandles val="exact"/>
        </dgm:presLayoutVars>
      </dgm:prSet>
      <dgm:spPr/>
    </dgm:pt>
    <dgm:pt modelId="{D2AF03AE-AB5A-4A1C-BD8B-7D0A577AE239}" type="pres">
      <dgm:prSet presAssocID="{7C13787C-8E45-4052-B8AD-8A09190E8646}" presName="parentLin" presStyleCnt="0"/>
      <dgm:spPr/>
    </dgm:pt>
    <dgm:pt modelId="{7BC4BFCC-D6B6-433B-9C53-8A2070D8660C}" type="pres">
      <dgm:prSet presAssocID="{7C13787C-8E45-4052-B8AD-8A09190E8646}" presName="parentLeftMargin" presStyleLbl="node1" presStyleIdx="0" presStyleCnt="4"/>
      <dgm:spPr/>
    </dgm:pt>
    <dgm:pt modelId="{21D95CB8-EDE8-46F0-8C8E-4AB680B6533A}" type="pres">
      <dgm:prSet presAssocID="{7C13787C-8E45-4052-B8AD-8A09190E86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A7ED19-EA37-4EAB-AD20-FF8EC2939A3D}" type="pres">
      <dgm:prSet presAssocID="{7C13787C-8E45-4052-B8AD-8A09190E8646}" presName="negativeSpace" presStyleCnt="0"/>
      <dgm:spPr/>
    </dgm:pt>
    <dgm:pt modelId="{ADC459E4-CAC5-47FB-A0B4-26C3E9577EBA}" type="pres">
      <dgm:prSet presAssocID="{7C13787C-8E45-4052-B8AD-8A09190E8646}" presName="childText" presStyleLbl="conFgAcc1" presStyleIdx="0" presStyleCnt="4">
        <dgm:presLayoutVars>
          <dgm:bulletEnabled val="1"/>
        </dgm:presLayoutVars>
      </dgm:prSet>
      <dgm:spPr/>
    </dgm:pt>
    <dgm:pt modelId="{102C9E44-5880-4863-8327-A9C81D49E4D3}" type="pres">
      <dgm:prSet presAssocID="{866AAEC7-F08E-4F7A-82F5-3E291FA38475}" presName="spaceBetweenRectangles" presStyleCnt="0"/>
      <dgm:spPr/>
    </dgm:pt>
    <dgm:pt modelId="{B074ED87-6685-49E1-9985-EB59ADB18538}" type="pres">
      <dgm:prSet presAssocID="{9597EF5B-D08E-4988-B503-18369168EB6E}" presName="parentLin" presStyleCnt="0"/>
      <dgm:spPr/>
    </dgm:pt>
    <dgm:pt modelId="{A3E60A1A-C4D5-4FB9-940D-D082D295659E}" type="pres">
      <dgm:prSet presAssocID="{9597EF5B-D08E-4988-B503-18369168EB6E}" presName="parentLeftMargin" presStyleLbl="node1" presStyleIdx="0" presStyleCnt="4"/>
      <dgm:spPr/>
    </dgm:pt>
    <dgm:pt modelId="{5A551CCA-DF1A-44AF-BE11-BBC782DD6B78}" type="pres">
      <dgm:prSet presAssocID="{9597EF5B-D08E-4988-B503-18369168EB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0B2105-F6E3-4BA8-9AAE-A2DCE83C81E1}" type="pres">
      <dgm:prSet presAssocID="{9597EF5B-D08E-4988-B503-18369168EB6E}" presName="negativeSpace" presStyleCnt="0"/>
      <dgm:spPr/>
    </dgm:pt>
    <dgm:pt modelId="{305DC317-D3E2-4F7F-B575-0981424219FA}" type="pres">
      <dgm:prSet presAssocID="{9597EF5B-D08E-4988-B503-18369168EB6E}" presName="childText" presStyleLbl="conFgAcc1" presStyleIdx="1" presStyleCnt="4">
        <dgm:presLayoutVars>
          <dgm:bulletEnabled val="1"/>
        </dgm:presLayoutVars>
      </dgm:prSet>
      <dgm:spPr/>
    </dgm:pt>
    <dgm:pt modelId="{509FA18B-A198-4315-94A5-780AF86BBD61}" type="pres">
      <dgm:prSet presAssocID="{1ECFE595-0C3C-4EB9-B81C-73D9A7AD68AF}" presName="spaceBetweenRectangles" presStyleCnt="0"/>
      <dgm:spPr/>
    </dgm:pt>
    <dgm:pt modelId="{FBB62B39-85E4-4545-823F-184354A8089B}" type="pres">
      <dgm:prSet presAssocID="{E30E1B99-9370-4B33-9C61-592FB57181CC}" presName="parentLin" presStyleCnt="0"/>
      <dgm:spPr/>
    </dgm:pt>
    <dgm:pt modelId="{BB5B77B2-A2BF-4FFE-A156-857BB1A91F48}" type="pres">
      <dgm:prSet presAssocID="{E30E1B99-9370-4B33-9C61-592FB57181CC}" presName="parentLeftMargin" presStyleLbl="node1" presStyleIdx="1" presStyleCnt="4"/>
      <dgm:spPr/>
    </dgm:pt>
    <dgm:pt modelId="{AE4ED450-5799-4FFE-B05A-DB117FC8EB31}" type="pres">
      <dgm:prSet presAssocID="{E30E1B99-9370-4B33-9C61-592FB57181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CAF961-B279-44A7-8A1C-34E0305B7C49}" type="pres">
      <dgm:prSet presAssocID="{E30E1B99-9370-4B33-9C61-592FB57181CC}" presName="negativeSpace" presStyleCnt="0"/>
      <dgm:spPr/>
    </dgm:pt>
    <dgm:pt modelId="{5EAE9122-C64C-44E0-99EE-A0C1FFE54F93}" type="pres">
      <dgm:prSet presAssocID="{E30E1B99-9370-4B33-9C61-592FB57181CC}" presName="childText" presStyleLbl="conFgAcc1" presStyleIdx="2" presStyleCnt="4">
        <dgm:presLayoutVars>
          <dgm:bulletEnabled val="1"/>
        </dgm:presLayoutVars>
      </dgm:prSet>
      <dgm:spPr/>
    </dgm:pt>
    <dgm:pt modelId="{BC46E3AB-DCE3-46B7-976E-0FA5D5CBC44F}" type="pres">
      <dgm:prSet presAssocID="{FA835052-4E3F-4245-AA58-1B5FB15E5AFD}" presName="spaceBetweenRectangles" presStyleCnt="0"/>
      <dgm:spPr/>
    </dgm:pt>
    <dgm:pt modelId="{C1992DDA-0A5F-498D-8BAF-EF63E5F92B3A}" type="pres">
      <dgm:prSet presAssocID="{A1933F86-6DC1-44D0-9477-6D38D6BA6185}" presName="parentLin" presStyleCnt="0"/>
      <dgm:spPr/>
    </dgm:pt>
    <dgm:pt modelId="{1C5B4A19-F6E0-4A41-808E-2DE27A2C250E}" type="pres">
      <dgm:prSet presAssocID="{A1933F86-6DC1-44D0-9477-6D38D6BA6185}" presName="parentLeftMargin" presStyleLbl="node1" presStyleIdx="2" presStyleCnt="4"/>
      <dgm:spPr/>
    </dgm:pt>
    <dgm:pt modelId="{AE143BA6-863E-40AF-B055-0B51D1E00D90}" type="pres">
      <dgm:prSet presAssocID="{A1933F86-6DC1-44D0-9477-6D38D6BA618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7DDF8BD-09E7-462A-8033-D6385BA7FA8D}" type="pres">
      <dgm:prSet presAssocID="{A1933F86-6DC1-44D0-9477-6D38D6BA6185}" presName="negativeSpace" presStyleCnt="0"/>
      <dgm:spPr/>
    </dgm:pt>
    <dgm:pt modelId="{5372929D-5739-4203-BB4D-863700605537}" type="pres">
      <dgm:prSet presAssocID="{A1933F86-6DC1-44D0-9477-6D38D6BA618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3F42B01-3378-4605-AFB2-DE1BD899351E}" type="presOf" srcId="{A1933F86-6DC1-44D0-9477-6D38D6BA6185}" destId="{AE143BA6-863E-40AF-B055-0B51D1E00D90}" srcOrd="1" destOrd="0" presId="urn:microsoft.com/office/officeart/2005/8/layout/list1"/>
    <dgm:cxn modelId="{C695931A-98F2-48FB-8195-00F7E697119B}" srcId="{4CC89BA5-5268-46BF-A2A6-F8BC0C869C4B}" destId="{E30E1B99-9370-4B33-9C61-592FB57181CC}" srcOrd="2" destOrd="0" parTransId="{D604A5D1-4154-4408-9EA2-3440E363DAAA}" sibTransId="{FA835052-4E3F-4245-AA58-1B5FB15E5AFD}"/>
    <dgm:cxn modelId="{F8FDF534-A703-4ACA-8939-A36DC4A588F5}" type="presOf" srcId="{9597EF5B-D08E-4988-B503-18369168EB6E}" destId="{5A551CCA-DF1A-44AF-BE11-BBC782DD6B78}" srcOrd="1" destOrd="0" presId="urn:microsoft.com/office/officeart/2005/8/layout/list1"/>
    <dgm:cxn modelId="{D6211069-7AEE-4F8C-9F63-7C2878451E75}" type="presOf" srcId="{7C13787C-8E45-4052-B8AD-8A09190E8646}" destId="{7BC4BFCC-D6B6-433B-9C53-8A2070D8660C}" srcOrd="0" destOrd="0" presId="urn:microsoft.com/office/officeart/2005/8/layout/list1"/>
    <dgm:cxn modelId="{49A10C50-E100-4DE7-AC46-8FA1D6BC95BE}" type="presOf" srcId="{E30E1B99-9370-4B33-9C61-592FB57181CC}" destId="{AE4ED450-5799-4FFE-B05A-DB117FC8EB31}" srcOrd="1" destOrd="0" presId="urn:microsoft.com/office/officeart/2005/8/layout/list1"/>
    <dgm:cxn modelId="{86101F71-5EF6-45E0-AA5A-983431255EDC}" type="presOf" srcId="{9597EF5B-D08E-4988-B503-18369168EB6E}" destId="{A3E60A1A-C4D5-4FB9-940D-D082D295659E}" srcOrd="0" destOrd="0" presId="urn:microsoft.com/office/officeart/2005/8/layout/list1"/>
    <dgm:cxn modelId="{648E9E94-00E1-45D6-9AB7-09D849C8814B}" srcId="{4CC89BA5-5268-46BF-A2A6-F8BC0C869C4B}" destId="{7C13787C-8E45-4052-B8AD-8A09190E8646}" srcOrd="0" destOrd="0" parTransId="{F38248E1-4B7E-4A84-817F-60EE6650346F}" sibTransId="{866AAEC7-F08E-4F7A-82F5-3E291FA38475}"/>
    <dgm:cxn modelId="{BF46339A-8C1C-4C70-8F9A-34D6CB7D3934}" type="presOf" srcId="{E30E1B99-9370-4B33-9C61-592FB57181CC}" destId="{BB5B77B2-A2BF-4FFE-A156-857BB1A91F48}" srcOrd="0" destOrd="0" presId="urn:microsoft.com/office/officeart/2005/8/layout/list1"/>
    <dgm:cxn modelId="{F553BBA3-F32F-40CD-B8D6-339D6D26B3AF}" srcId="{4CC89BA5-5268-46BF-A2A6-F8BC0C869C4B}" destId="{9597EF5B-D08E-4988-B503-18369168EB6E}" srcOrd="1" destOrd="0" parTransId="{89F1317D-8880-4A08-909A-A7416EE3081A}" sibTransId="{1ECFE595-0C3C-4EB9-B81C-73D9A7AD68AF}"/>
    <dgm:cxn modelId="{F46678C3-9101-4902-9965-1192B783933C}" type="presOf" srcId="{A1933F86-6DC1-44D0-9477-6D38D6BA6185}" destId="{1C5B4A19-F6E0-4A41-808E-2DE27A2C250E}" srcOrd="0" destOrd="0" presId="urn:microsoft.com/office/officeart/2005/8/layout/list1"/>
    <dgm:cxn modelId="{184EDECE-8B64-477A-AECD-1C6B15DC24E4}" srcId="{4CC89BA5-5268-46BF-A2A6-F8BC0C869C4B}" destId="{A1933F86-6DC1-44D0-9477-6D38D6BA6185}" srcOrd="3" destOrd="0" parTransId="{9BC3D71B-0951-49CF-BB51-C774A010B6DA}" sibTransId="{BAB5C090-F136-43EA-B372-BF82F878E202}"/>
    <dgm:cxn modelId="{645616DA-24F2-4D8A-BB79-1DC21B9A3CA1}" type="presOf" srcId="{4CC89BA5-5268-46BF-A2A6-F8BC0C869C4B}" destId="{6B0F76A7-93D0-4856-9BD6-25287BD9B3AC}" srcOrd="0" destOrd="0" presId="urn:microsoft.com/office/officeart/2005/8/layout/list1"/>
    <dgm:cxn modelId="{29B589FF-44D9-4E27-9542-3195BE42F219}" type="presOf" srcId="{7C13787C-8E45-4052-B8AD-8A09190E8646}" destId="{21D95CB8-EDE8-46F0-8C8E-4AB680B6533A}" srcOrd="1" destOrd="0" presId="urn:microsoft.com/office/officeart/2005/8/layout/list1"/>
    <dgm:cxn modelId="{573628AC-91F3-46BA-B645-89EFC20BD9FF}" type="presParOf" srcId="{6B0F76A7-93D0-4856-9BD6-25287BD9B3AC}" destId="{D2AF03AE-AB5A-4A1C-BD8B-7D0A577AE239}" srcOrd="0" destOrd="0" presId="urn:microsoft.com/office/officeart/2005/8/layout/list1"/>
    <dgm:cxn modelId="{06D037BD-EA60-4EAC-916E-5EB45AD14759}" type="presParOf" srcId="{D2AF03AE-AB5A-4A1C-BD8B-7D0A577AE239}" destId="{7BC4BFCC-D6B6-433B-9C53-8A2070D8660C}" srcOrd="0" destOrd="0" presId="urn:microsoft.com/office/officeart/2005/8/layout/list1"/>
    <dgm:cxn modelId="{E7EF9D21-7556-46F6-A69A-87977132F50C}" type="presParOf" srcId="{D2AF03AE-AB5A-4A1C-BD8B-7D0A577AE239}" destId="{21D95CB8-EDE8-46F0-8C8E-4AB680B6533A}" srcOrd="1" destOrd="0" presId="urn:microsoft.com/office/officeart/2005/8/layout/list1"/>
    <dgm:cxn modelId="{82B4FDFC-1416-461D-AFCD-0A32082036E6}" type="presParOf" srcId="{6B0F76A7-93D0-4856-9BD6-25287BD9B3AC}" destId="{4EA7ED19-EA37-4EAB-AD20-FF8EC2939A3D}" srcOrd="1" destOrd="0" presId="urn:microsoft.com/office/officeart/2005/8/layout/list1"/>
    <dgm:cxn modelId="{A554500F-9875-4EE8-B16B-6257DD480845}" type="presParOf" srcId="{6B0F76A7-93D0-4856-9BD6-25287BD9B3AC}" destId="{ADC459E4-CAC5-47FB-A0B4-26C3E9577EBA}" srcOrd="2" destOrd="0" presId="urn:microsoft.com/office/officeart/2005/8/layout/list1"/>
    <dgm:cxn modelId="{F6B58899-96DA-406D-B3E1-F0F360F6CE8E}" type="presParOf" srcId="{6B0F76A7-93D0-4856-9BD6-25287BD9B3AC}" destId="{102C9E44-5880-4863-8327-A9C81D49E4D3}" srcOrd="3" destOrd="0" presId="urn:microsoft.com/office/officeart/2005/8/layout/list1"/>
    <dgm:cxn modelId="{C7A68D88-F84F-4898-92D8-9861EABD696B}" type="presParOf" srcId="{6B0F76A7-93D0-4856-9BD6-25287BD9B3AC}" destId="{B074ED87-6685-49E1-9985-EB59ADB18538}" srcOrd="4" destOrd="0" presId="urn:microsoft.com/office/officeart/2005/8/layout/list1"/>
    <dgm:cxn modelId="{09B43AE3-8498-425C-936B-A1B508D6CFAF}" type="presParOf" srcId="{B074ED87-6685-49E1-9985-EB59ADB18538}" destId="{A3E60A1A-C4D5-4FB9-940D-D082D295659E}" srcOrd="0" destOrd="0" presId="urn:microsoft.com/office/officeart/2005/8/layout/list1"/>
    <dgm:cxn modelId="{1C0D94A3-CF6F-40E7-AC08-F0C69A9FB3EA}" type="presParOf" srcId="{B074ED87-6685-49E1-9985-EB59ADB18538}" destId="{5A551CCA-DF1A-44AF-BE11-BBC782DD6B78}" srcOrd="1" destOrd="0" presId="urn:microsoft.com/office/officeart/2005/8/layout/list1"/>
    <dgm:cxn modelId="{B92C4FD0-CB01-42FB-88C6-94FD0CF28667}" type="presParOf" srcId="{6B0F76A7-93D0-4856-9BD6-25287BD9B3AC}" destId="{070B2105-F6E3-4BA8-9AAE-A2DCE83C81E1}" srcOrd="5" destOrd="0" presId="urn:microsoft.com/office/officeart/2005/8/layout/list1"/>
    <dgm:cxn modelId="{419CF083-F7B7-4875-9BF1-3833DEB6B7C3}" type="presParOf" srcId="{6B0F76A7-93D0-4856-9BD6-25287BD9B3AC}" destId="{305DC317-D3E2-4F7F-B575-0981424219FA}" srcOrd="6" destOrd="0" presId="urn:microsoft.com/office/officeart/2005/8/layout/list1"/>
    <dgm:cxn modelId="{D3ED3093-A52D-4352-A38A-54D5B0293526}" type="presParOf" srcId="{6B0F76A7-93D0-4856-9BD6-25287BD9B3AC}" destId="{509FA18B-A198-4315-94A5-780AF86BBD61}" srcOrd="7" destOrd="0" presId="urn:microsoft.com/office/officeart/2005/8/layout/list1"/>
    <dgm:cxn modelId="{50F78461-0728-42A6-BAAB-4EFEC48AE88D}" type="presParOf" srcId="{6B0F76A7-93D0-4856-9BD6-25287BD9B3AC}" destId="{FBB62B39-85E4-4545-823F-184354A8089B}" srcOrd="8" destOrd="0" presId="urn:microsoft.com/office/officeart/2005/8/layout/list1"/>
    <dgm:cxn modelId="{C4E1D5C2-A3C1-4876-845B-9687443A160A}" type="presParOf" srcId="{FBB62B39-85E4-4545-823F-184354A8089B}" destId="{BB5B77B2-A2BF-4FFE-A156-857BB1A91F48}" srcOrd="0" destOrd="0" presId="urn:microsoft.com/office/officeart/2005/8/layout/list1"/>
    <dgm:cxn modelId="{871DCA22-8D39-46DC-9345-0DEAA7DD163E}" type="presParOf" srcId="{FBB62B39-85E4-4545-823F-184354A8089B}" destId="{AE4ED450-5799-4FFE-B05A-DB117FC8EB31}" srcOrd="1" destOrd="0" presId="urn:microsoft.com/office/officeart/2005/8/layout/list1"/>
    <dgm:cxn modelId="{89308C55-2951-486A-BC8A-21D71DD46D6A}" type="presParOf" srcId="{6B0F76A7-93D0-4856-9BD6-25287BD9B3AC}" destId="{A4CAF961-B279-44A7-8A1C-34E0305B7C49}" srcOrd="9" destOrd="0" presId="urn:microsoft.com/office/officeart/2005/8/layout/list1"/>
    <dgm:cxn modelId="{02E46E94-96C4-4222-9D9E-0E837908B165}" type="presParOf" srcId="{6B0F76A7-93D0-4856-9BD6-25287BD9B3AC}" destId="{5EAE9122-C64C-44E0-99EE-A0C1FFE54F93}" srcOrd="10" destOrd="0" presId="urn:microsoft.com/office/officeart/2005/8/layout/list1"/>
    <dgm:cxn modelId="{B4DB2040-A603-441A-B661-5027A7E71E19}" type="presParOf" srcId="{6B0F76A7-93D0-4856-9BD6-25287BD9B3AC}" destId="{BC46E3AB-DCE3-46B7-976E-0FA5D5CBC44F}" srcOrd="11" destOrd="0" presId="urn:microsoft.com/office/officeart/2005/8/layout/list1"/>
    <dgm:cxn modelId="{D7CFBB91-E4AD-4BC9-99FC-2163957E3073}" type="presParOf" srcId="{6B0F76A7-93D0-4856-9BD6-25287BD9B3AC}" destId="{C1992DDA-0A5F-498D-8BAF-EF63E5F92B3A}" srcOrd="12" destOrd="0" presId="urn:microsoft.com/office/officeart/2005/8/layout/list1"/>
    <dgm:cxn modelId="{AD485819-AB78-43D6-96D3-08C2947D78AE}" type="presParOf" srcId="{C1992DDA-0A5F-498D-8BAF-EF63E5F92B3A}" destId="{1C5B4A19-F6E0-4A41-808E-2DE27A2C250E}" srcOrd="0" destOrd="0" presId="urn:microsoft.com/office/officeart/2005/8/layout/list1"/>
    <dgm:cxn modelId="{6BC04513-007C-453E-B817-5F328692DC40}" type="presParOf" srcId="{C1992DDA-0A5F-498D-8BAF-EF63E5F92B3A}" destId="{AE143BA6-863E-40AF-B055-0B51D1E00D90}" srcOrd="1" destOrd="0" presId="urn:microsoft.com/office/officeart/2005/8/layout/list1"/>
    <dgm:cxn modelId="{8395BBF9-825F-4359-B9DD-EACD9FAB2F0F}" type="presParOf" srcId="{6B0F76A7-93D0-4856-9BD6-25287BD9B3AC}" destId="{A7DDF8BD-09E7-462A-8033-D6385BA7FA8D}" srcOrd="13" destOrd="0" presId="urn:microsoft.com/office/officeart/2005/8/layout/list1"/>
    <dgm:cxn modelId="{89B56A27-8C7D-45FB-9A6B-20F8A64F7315}" type="presParOf" srcId="{6B0F76A7-93D0-4856-9BD6-25287BD9B3AC}" destId="{5372929D-5739-4203-BB4D-86370060553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24E7E9A-7F0C-4633-A161-D00BF150BC34}">
      <dgm:prSet/>
      <dgm:spPr/>
      <dgm:t>
        <a:bodyPr/>
        <a:lstStyle/>
        <a:p>
          <a:r>
            <a:rPr lang="en-GB" dirty="0"/>
            <a:t>Define roles and rules in </a:t>
          </a:r>
          <a:r>
            <a:rPr lang="en-IN" dirty="0"/>
            <a:t>Power Bl Desktop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CA06F6AA-BE78-4172-8DC8-569A3948D23F}">
      <dgm:prSet/>
      <dgm:spPr/>
      <dgm:t>
        <a:bodyPr/>
        <a:lstStyle/>
        <a:p>
          <a:r>
            <a:rPr lang="en-GB" dirty="0"/>
            <a:t>Validate the roles in Power Bl Desktop</a:t>
          </a:r>
          <a:endParaRPr lang="en-IN" dirty="0"/>
        </a:p>
      </dgm:t>
    </dgm:pt>
    <dgm:pt modelId="{0D93BA2C-6151-4EB5-9B1B-D947E6AE0403}" type="parTrans" cxnId="{AE6EE7AA-E6FA-4477-8805-57417AB67550}">
      <dgm:prSet/>
      <dgm:spPr/>
      <dgm:t>
        <a:bodyPr/>
        <a:lstStyle/>
        <a:p>
          <a:endParaRPr lang="en-IN"/>
        </a:p>
      </dgm:t>
    </dgm:pt>
    <dgm:pt modelId="{B7691045-7526-4C09-8200-C2CB9B1D3826}" type="sibTrans" cxnId="{AE6EE7AA-E6FA-4477-8805-57417AB67550}">
      <dgm:prSet/>
      <dgm:spPr/>
      <dgm:t>
        <a:bodyPr/>
        <a:lstStyle/>
        <a:p>
          <a:endParaRPr lang="en-IN"/>
        </a:p>
      </dgm:t>
    </dgm:pt>
    <dgm:pt modelId="{D0CDFA52-D848-49D7-B4F8-C1366DBC18EB}">
      <dgm:prSet/>
      <dgm:spPr/>
      <dgm:t>
        <a:bodyPr/>
        <a:lstStyle/>
        <a:p>
          <a:r>
            <a:rPr lang="en-GB" dirty="0"/>
            <a:t>Add/Remove members to/from the role in Power Bl Service</a:t>
          </a:r>
          <a:endParaRPr lang="en-IN" dirty="0"/>
        </a:p>
      </dgm:t>
    </dgm:pt>
    <dgm:pt modelId="{1E082D62-A465-44CA-A0A1-027E92C44B3F}" type="parTrans" cxnId="{C68E7BFF-7D1C-44B5-89BE-86476F656B7D}">
      <dgm:prSet/>
      <dgm:spPr/>
      <dgm:t>
        <a:bodyPr/>
        <a:lstStyle/>
        <a:p>
          <a:endParaRPr lang="en-IN"/>
        </a:p>
      </dgm:t>
    </dgm:pt>
    <dgm:pt modelId="{D47C7294-11A1-4376-9ECF-BA18483CC2AB}" type="sibTrans" cxnId="{C68E7BFF-7D1C-44B5-89BE-86476F656B7D}">
      <dgm:prSet/>
      <dgm:spPr/>
      <dgm:t>
        <a:bodyPr/>
        <a:lstStyle/>
        <a:p>
          <a:endParaRPr lang="en-IN"/>
        </a:p>
      </dgm:t>
    </dgm:pt>
    <dgm:pt modelId="{A98173FE-DC12-436D-8FDF-0038EDC5ABC6}">
      <dgm:prSet/>
      <dgm:spPr/>
      <dgm:t>
        <a:bodyPr/>
        <a:lstStyle/>
        <a:p>
          <a:r>
            <a:rPr lang="en-GB" dirty="0"/>
            <a:t>Validate the role in Power Bl Service</a:t>
          </a:r>
          <a:endParaRPr lang="en-IN" dirty="0"/>
        </a:p>
      </dgm:t>
    </dgm:pt>
    <dgm:pt modelId="{8B48CB71-252F-4A2E-BC0A-BB538F0E2EE4}" type="parTrans" cxnId="{7FEE71E3-E65E-4F98-BA7A-1F82315A1849}">
      <dgm:prSet/>
      <dgm:spPr/>
      <dgm:t>
        <a:bodyPr/>
        <a:lstStyle/>
        <a:p>
          <a:endParaRPr lang="en-IN"/>
        </a:p>
      </dgm:t>
    </dgm:pt>
    <dgm:pt modelId="{9F0104A0-F2E6-49AE-9313-C614152C52B1}" type="sibTrans" cxnId="{7FEE71E3-E65E-4F98-BA7A-1F82315A1849}">
      <dgm:prSet/>
      <dgm:spPr/>
      <dgm:t>
        <a:bodyPr/>
        <a:lstStyle/>
        <a:p>
          <a:endParaRPr lang="en-IN"/>
        </a:p>
      </dgm:t>
    </dgm:pt>
    <dgm:pt modelId="{5DD4FF3B-2157-4B29-8E59-5443F3223548}" type="pres">
      <dgm:prSet presAssocID="{7BB37208-7986-45BA-B6A4-F638811CC0EA}" presName="Name0" presStyleCnt="0">
        <dgm:presLayoutVars>
          <dgm:chMax val="7"/>
          <dgm:dir/>
          <dgm:resizeHandles val="exact"/>
        </dgm:presLayoutVars>
      </dgm:prSet>
      <dgm:spPr/>
    </dgm:pt>
    <dgm:pt modelId="{DD3AD036-C8EC-4844-8F64-2103A1912D64}" type="pres">
      <dgm:prSet presAssocID="{7BB37208-7986-45BA-B6A4-F638811CC0EA}" presName="ellipse1" presStyleLbl="vennNode1" presStyleIdx="0" presStyleCnt="4">
        <dgm:presLayoutVars>
          <dgm:bulletEnabled val="1"/>
        </dgm:presLayoutVars>
      </dgm:prSet>
      <dgm:spPr/>
    </dgm:pt>
    <dgm:pt modelId="{C5C0D4C2-EE2A-4568-87BE-F1F408694B15}" type="pres">
      <dgm:prSet presAssocID="{7BB37208-7986-45BA-B6A4-F638811CC0EA}" presName="ellipse2" presStyleLbl="vennNode1" presStyleIdx="1" presStyleCnt="4">
        <dgm:presLayoutVars>
          <dgm:bulletEnabled val="1"/>
        </dgm:presLayoutVars>
      </dgm:prSet>
      <dgm:spPr/>
    </dgm:pt>
    <dgm:pt modelId="{4FE2AA7F-92A6-4135-8472-6497EB29F606}" type="pres">
      <dgm:prSet presAssocID="{7BB37208-7986-45BA-B6A4-F638811CC0EA}" presName="ellipse3" presStyleLbl="vennNode1" presStyleIdx="2" presStyleCnt="4">
        <dgm:presLayoutVars>
          <dgm:bulletEnabled val="1"/>
        </dgm:presLayoutVars>
      </dgm:prSet>
      <dgm:spPr/>
    </dgm:pt>
    <dgm:pt modelId="{5568B0F1-B413-49FC-A0D1-BC07CDA66BF4}" type="pres">
      <dgm:prSet presAssocID="{7BB37208-7986-45BA-B6A4-F638811CC0EA}" presName="ellipse4" presStyleLbl="vennNode1" presStyleIdx="3" presStyleCnt="4">
        <dgm:presLayoutVars>
          <dgm:bulletEnabled val="1"/>
        </dgm:presLayoutVars>
      </dgm:prSet>
      <dgm:spPr/>
    </dgm:pt>
  </dgm:ptLst>
  <dgm:cxnLst>
    <dgm:cxn modelId="{50E6FD45-4489-4F90-B659-AFAD1495636E}" type="presOf" srcId="{D0CDFA52-D848-49D7-B4F8-C1366DBC18EB}" destId="{4FE2AA7F-92A6-4135-8472-6497EB29F606}" srcOrd="0" destOrd="0" presId="urn:microsoft.com/office/officeart/2005/8/layout/rings+Icon"/>
    <dgm:cxn modelId="{6F5EFB46-A102-4DC0-A79B-EB02806E3C6A}" type="presOf" srcId="{724E7E9A-7F0C-4633-A161-D00BF150BC34}" destId="{DD3AD036-C8EC-4844-8F64-2103A1912D64}" srcOrd="0" destOrd="0" presId="urn:microsoft.com/office/officeart/2005/8/layout/rings+Icon"/>
    <dgm:cxn modelId="{84811848-5C1A-4996-9A19-890BEAC89256}" type="presOf" srcId="{A98173FE-DC12-436D-8FDF-0038EDC5ABC6}" destId="{5568B0F1-B413-49FC-A0D1-BC07CDA66BF4}" srcOrd="0" destOrd="0" presId="urn:microsoft.com/office/officeart/2005/8/layout/rings+Icon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AE6EE7AA-E6FA-4477-8805-57417AB67550}" srcId="{7BB37208-7986-45BA-B6A4-F638811CC0EA}" destId="{CA06F6AA-BE78-4172-8DC8-569A3948D23F}" srcOrd="1" destOrd="0" parTransId="{0D93BA2C-6151-4EB5-9B1B-D947E6AE0403}" sibTransId="{B7691045-7526-4C09-8200-C2CB9B1D3826}"/>
    <dgm:cxn modelId="{7468C7AC-E714-49FE-BEF1-4EC434849215}" type="presOf" srcId="{CA06F6AA-BE78-4172-8DC8-569A3948D23F}" destId="{C5C0D4C2-EE2A-4568-87BE-F1F408694B15}" srcOrd="0" destOrd="0" presId="urn:microsoft.com/office/officeart/2005/8/layout/rings+Icon"/>
    <dgm:cxn modelId="{5DD44ED8-8275-4FC7-B4D7-0F60C36108E5}" type="presOf" srcId="{7BB37208-7986-45BA-B6A4-F638811CC0EA}" destId="{5DD4FF3B-2157-4B29-8E59-5443F3223548}" srcOrd="0" destOrd="0" presId="urn:microsoft.com/office/officeart/2005/8/layout/rings+Icon"/>
    <dgm:cxn modelId="{7FEE71E3-E65E-4F98-BA7A-1F82315A1849}" srcId="{7BB37208-7986-45BA-B6A4-F638811CC0EA}" destId="{A98173FE-DC12-436D-8FDF-0038EDC5ABC6}" srcOrd="3" destOrd="0" parTransId="{8B48CB71-252F-4A2E-BC0A-BB538F0E2EE4}" sibTransId="{9F0104A0-F2E6-49AE-9313-C614152C52B1}"/>
    <dgm:cxn modelId="{C68E7BFF-7D1C-44B5-89BE-86476F656B7D}" srcId="{7BB37208-7986-45BA-B6A4-F638811CC0EA}" destId="{D0CDFA52-D848-49D7-B4F8-C1366DBC18EB}" srcOrd="2" destOrd="0" parTransId="{1E082D62-A465-44CA-A0A1-027E92C44B3F}" sibTransId="{D47C7294-11A1-4376-9ECF-BA18483CC2AB}"/>
    <dgm:cxn modelId="{6BB0736A-D487-4A07-A4D1-A6C19D5C3EEC}" type="presParOf" srcId="{5DD4FF3B-2157-4B29-8E59-5443F3223548}" destId="{DD3AD036-C8EC-4844-8F64-2103A1912D64}" srcOrd="0" destOrd="0" presId="urn:microsoft.com/office/officeart/2005/8/layout/rings+Icon"/>
    <dgm:cxn modelId="{6FB54713-2E32-4A61-A5E2-138A64EBC53E}" type="presParOf" srcId="{5DD4FF3B-2157-4B29-8E59-5443F3223548}" destId="{C5C0D4C2-EE2A-4568-87BE-F1F408694B15}" srcOrd="1" destOrd="0" presId="urn:microsoft.com/office/officeart/2005/8/layout/rings+Icon"/>
    <dgm:cxn modelId="{5AE9F4E7-4A24-4417-AE60-6C63A565307A}" type="presParOf" srcId="{5DD4FF3B-2157-4B29-8E59-5443F3223548}" destId="{4FE2AA7F-92A6-4135-8472-6497EB29F606}" srcOrd="2" destOrd="0" presId="urn:microsoft.com/office/officeart/2005/8/layout/rings+Icon"/>
    <dgm:cxn modelId="{5BEC6BE7-23E0-45EF-9DCA-A11A7315FB39}" type="presParOf" srcId="{5DD4FF3B-2157-4B29-8E59-5443F3223548}" destId="{5568B0F1-B413-49FC-A0D1-BC07CDA66BF4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24E7E9A-7F0C-4633-A161-D00BF150BC34}">
      <dgm:prSet/>
      <dgm:spPr/>
      <dgm:t>
        <a:bodyPr/>
        <a:lstStyle/>
        <a:p>
          <a:r>
            <a:rPr lang="en-IN" dirty="0"/>
            <a:t>Limitations of row-level security: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21C81C3C-B327-4AF0-8034-388704993DAC}">
      <dgm:prSet/>
      <dgm:spPr/>
      <dgm:t>
        <a:bodyPr/>
        <a:lstStyle/>
        <a:p>
          <a:r>
            <a:rPr lang="en-IN" dirty="0"/>
            <a:t>02. </a:t>
          </a:r>
          <a:r>
            <a:rPr lang="en-GB" dirty="0"/>
            <a:t>Roles created in Power Bl Service have to be recreated in Power Bl Desktop</a:t>
          </a:r>
          <a:endParaRPr lang="en-IN" dirty="0"/>
        </a:p>
      </dgm:t>
    </dgm:pt>
    <dgm:pt modelId="{375E8C3C-132A-4E15-AABE-0A7D29E5D69A}" type="parTrans" cxnId="{E8180351-0E5D-4301-A678-15869F750C3A}">
      <dgm:prSet/>
      <dgm:spPr/>
      <dgm:t>
        <a:bodyPr/>
        <a:lstStyle/>
        <a:p>
          <a:endParaRPr lang="en-IN"/>
        </a:p>
      </dgm:t>
    </dgm:pt>
    <dgm:pt modelId="{E6234808-0010-46CD-9DDF-8F89542E2D9B}" type="sibTrans" cxnId="{E8180351-0E5D-4301-A678-15869F750C3A}">
      <dgm:prSet/>
      <dgm:spPr/>
      <dgm:t>
        <a:bodyPr/>
        <a:lstStyle/>
        <a:p>
          <a:endParaRPr lang="en-IN"/>
        </a:p>
      </dgm:t>
    </dgm:pt>
    <dgm:pt modelId="{690E86C1-CEF1-4273-B5DB-08A304AF91DA}">
      <dgm:prSet/>
      <dgm:spPr/>
      <dgm:t>
        <a:bodyPr/>
        <a:lstStyle/>
        <a:p>
          <a:r>
            <a:rPr lang="en-IN" dirty="0"/>
            <a:t>03. </a:t>
          </a:r>
          <a:r>
            <a:rPr lang="en-GB" dirty="0"/>
            <a:t>Cortana and Q&amp;A do not support row-level security</a:t>
          </a:r>
          <a:endParaRPr lang="en-IN" dirty="0"/>
        </a:p>
      </dgm:t>
    </dgm:pt>
    <dgm:pt modelId="{29EFBA16-1218-4D75-8815-B41501204501}" type="parTrans" cxnId="{B6A8C261-6682-4E92-8216-618C024B57CB}">
      <dgm:prSet/>
      <dgm:spPr/>
      <dgm:t>
        <a:bodyPr/>
        <a:lstStyle/>
        <a:p>
          <a:endParaRPr lang="en-IN"/>
        </a:p>
      </dgm:t>
    </dgm:pt>
    <dgm:pt modelId="{BED01FDF-28EE-4209-AFF0-FA5F9B2BECF4}" type="sibTrans" cxnId="{B6A8C261-6682-4E92-8216-618C024B57CB}">
      <dgm:prSet/>
      <dgm:spPr/>
      <dgm:t>
        <a:bodyPr/>
        <a:lstStyle/>
        <a:p>
          <a:endParaRPr lang="en-IN"/>
        </a:p>
      </dgm:t>
    </dgm:pt>
    <dgm:pt modelId="{CC1CCF46-5722-45AE-B14E-4C794E524D84}">
      <dgm:prSet/>
      <dgm:spPr/>
      <dgm:t>
        <a:bodyPr/>
        <a:lstStyle/>
        <a:p>
          <a:r>
            <a:rPr lang="en-GB" dirty="0"/>
            <a:t>04. Only imported data and direct query connections are </a:t>
          </a:r>
          <a:r>
            <a:rPr lang="en-IN" dirty="0"/>
            <a:t>supported</a:t>
          </a:r>
        </a:p>
      </dgm:t>
    </dgm:pt>
    <dgm:pt modelId="{3F6D1688-5511-4C39-9EEE-7AF8FAEAFACF}" type="parTrans" cxnId="{A21738F5-4CED-472A-97FD-6865BC158E76}">
      <dgm:prSet/>
      <dgm:spPr/>
      <dgm:t>
        <a:bodyPr/>
        <a:lstStyle/>
        <a:p>
          <a:endParaRPr lang="en-IN"/>
        </a:p>
      </dgm:t>
    </dgm:pt>
    <dgm:pt modelId="{55BCDD99-696F-497A-B6EF-14EE492A4016}" type="sibTrans" cxnId="{A21738F5-4CED-472A-97FD-6865BC158E76}">
      <dgm:prSet/>
      <dgm:spPr/>
      <dgm:t>
        <a:bodyPr/>
        <a:lstStyle/>
        <a:p>
          <a:endParaRPr lang="en-IN"/>
        </a:p>
      </dgm:t>
    </dgm:pt>
    <dgm:pt modelId="{8734DCC2-F9BB-4998-99E9-35D6D7C79F9F}">
      <dgm:prSet/>
      <dgm:spPr/>
      <dgm:t>
        <a:bodyPr/>
        <a:lstStyle/>
        <a:p>
          <a:r>
            <a:rPr lang="en-GB" dirty="0"/>
            <a:t>05. RLS supports datasets created on Power BI Desktop. It is in Excel, we need to convert it into a .</a:t>
          </a:r>
          <a:r>
            <a:rPr lang="en-GB" dirty="0" err="1"/>
            <a:t>pbix</a:t>
          </a:r>
          <a:r>
            <a:rPr lang="en-GB" dirty="0"/>
            <a:t> file</a:t>
          </a:r>
          <a:endParaRPr lang="en-IN" dirty="0"/>
        </a:p>
      </dgm:t>
    </dgm:pt>
    <dgm:pt modelId="{772F8E62-2936-484C-B7B3-ABA7CFBDB7A5}" type="parTrans" cxnId="{2C80AFE6-796F-49F5-AEBC-A576CE1A4F1F}">
      <dgm:prSet/>
      <dgm:spPr/>
      <dgm:t>
        <a:bodyPr/>
        <a:lstStyle/>
        <a:p>
          <a:endParaRPr lang="en-IN"/>
        </a:p>
      </dgm:t>
    </dgm:pt>
    <dgm:pt modelId="{F0227C3A-7796-4440-8219-B32680D8779D}" type="sibTrans" cxnId="{2C80AFE6-796F-49F5-AEBC-A576CE1A4F1F}">
      <dgm:prSet/>
      <dgm:spPr/>
      <dgm:t>
        <a:bodyPr/>
        <a:lstStyle/>
        <a:p>
          <a:endParaRPr lang="en-IN"/>
        </a:p>
      </dgm:t>
    </dgm:pt>
    <dgm:pt modelId="{F913A4DA-39D3-4F6D-AD17-5D7DDBE2C865}">
      <dgm:prSet/>
      <dgm:spPr/>
      <dgm:t>
        <a:bodyPr/>
        <a:lstStyle/>
        <a:p>
          <a:r>
            <a:rPr lang="en-IN"/>
            <a:t>01</a:t>
          </a:r>
          <a:r>
            <a:rPr lang="en-IN" dirty="0"/>
            <a:t>. </a:t>
          </a:r>
          <a:r>
            <a:rPr lang="en-GB" dirty="0"/>
            <a:t>To use RLS, we need a Power Bl Pro subscription</a:t>
          </a:r>
          <a:endParaRPr lang="en-IN" dirty="0"/>
        </a:p>
      </dgm:t>
    </dgm:pt>
    <dgm:pt modelId="{43CC7969-6451-4D28-A3C6-8CB47D00EC2A}" type="parTrans" cxnId="{627DCEBD-149B-4CB7-8324-528A38FF83B8}">
      <dgm:prSet/>
      <dgm:spPr/>
      <dgm:t>
        <a:bodyPr/>
        <a:lstStyle/>
        <a:p>
          <a:endParaRPr lang="en-IN"/>
        </a:p>
      </dgm:t>
    </dgm:pt>
    <dgm:pt modelId="{4290557D-E45F-4C07-B72F-F6363F6CFE68}" type="sibTrans" cxnId="{627DCEBD-149B-4CB7-8324-528A38FF83B8}">
      <dgm:prSet/>
      <dgm:spPr/>
      <dgm:t>
        <a:bodyPr/>
        <a:lstStyle/>
        <a:p>
          <a:endParaRPr lang="en-IN"/>
        </a:p>
      </dgm:t>
    </dgm:pt>
    <dgm:pt modelId="{E4AFA0CC-2F2C-47AA-B7DA-D494EE3F1B9E}" type="pres">
      <dgm:prSet presAssocID="{7BB37208-7986-45BA-B6A4-F638811CC0E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875C6E3-B455-4DF2-ACFD-B442B437F5B2}" type="pres">
      <dgm:prSet presAssocID="{724E7E9A-7F0C-4633-A161-D00BF150BC34}" presName="singleCycle" presStyleCnt="0"/>
      <dgm:spPr/>
    </dgm:pt>
    <dgm:pt modelId="{3AA90EFF-D435-4D7A-81A0-C0DA8BF6D9F1}" type="pres">
      <dgm:prSet presAssocID="{724E7E9A-7F0C-4633-A161-D00BF150BC34}" presName="singleCenter" presStyleLbl="node1" presStyleIdx="0" presStyleCnt="6">
        <dgm:presLayoutVars>
          <dgm:chMax val="7"/>
          <dgm:chPref val="7"/>
        </dgm:presLayoutVars>
      </dgm:prSet>
      <dgm:spPr/>
    </dgm:pt>
    <dgm:pt modelId="{0A411A7D-7FC3-4FB1-9D5A-B59362279D12}" type="pres">
      <dgm:prSet presAssocID="{43CC7969-6451-4D28-A3C6-8CB47D00EC2A}" presName="Name56" presStyleLbl="parChTrans1D2" presStyleIdx="0" presStyleCnt="5"/>
      <dgm:spPr/>
    </dgm:pt>
    <dgm:pt modelId="{BC243525-F5D5-4F3C-878A-81645BB8D1CD}" type="pres">
      <dgm:prSet presAssocID="{F913A4DA-39D3-4F6D-AD17-5D7DDBE2C865}" presName="text0" presStyleLbl="node1" presStyleIdx="1" presStyleCnt="6">
        <dgm:presLayoutVars>
          <dgm:bulletEnabled val="1"/>
        </dgm:presLayoutVars>
      </dgm:prSet>
      <dgm:spPr/>
    </dgm:pt>
    <dgm:pt modelId="{6DE1F2B3-7982-4221-9072-E717AF8E1390}" type="pres">
      <dgm:prSet presAssocID="{375E8C3C-132A-4E15-AABE-0A7D29E5D69A}" presName="Name56" presStyleLbl="parChTrans1D2" presStyleIdx="1" presStyleCnt="5"/>
      <dgm:spPr/>
    </dgm:pt>
    <dgm:pt modelId="{ED081E18-B003-4F42-B79C-20AFF5A5A539}" type="pres">
      <dgm:prSet presAssocID="{21C81C3C-B327-4AF0-8034-388704993DAC}" presName="text0" presStyleLbl="node1" presStyleIdx="2" presStyleCnt="6">
        <dgm:presLayoutVars>
          <dgm:bulletEnabled val="1"/>
        </dgm:presLayoutVars>
      </dgm:prSet>
      <dgm:spPr/>
    </dgm:pt>
    <dgm:pt modelId="{74F5C017-4C6F-407F-8B08-0D266026FB7B}" type="pres">
      <dgm:prSet presAssocID="{29EFBA16-1218-4D75-8815-B41501204501}" presName="Name56" presStyleLbl="parChTrans1D2" presStyleIdx="2" presStyleCnt="5"/>
      <dgm:spPr/>
    </dgm:pt>
    <dgm:pt modelId="{5D1D7CF9-8A2C-41AD-AB36-EEEE6FEB197B}" type="pres">
      <dgm:prSet presAssocID="{690E86C1-CEF1-4273-B5DB-08A304AF91DA}" presName="text0" presStyleLbl="node1" presStyleIdx="3" presStyleCnt="6">
        <dgm:presLayoutVars>
          <dgm:bulletEnabled val="1"/>
        </dgm:presLayoutVars>
      </dgm:prSet>
      <dgm:spPr/>
    </dgm:pt>
    <dgm:pt modelId="{D10AC0D5-6D05-4086-9F5A-E525ABDA1B85}" type="pres">
      <dgm:prSet presAssocID="{3F6D1688-5511-4C39-9EEE-7AF8FAEAFACF}" presName="Name56" presStyleLbl="parChTrans1D2" presStyleIdx="3" presStyleCnt="5"/>
      <dgm:spPr/>
    </dgm:pt>
    <dgm:pt modelId="{E2598082-0A25-4354-AB97-3322A6BD8D19}" type="pres">
      <dgm:prSet presAssocID="{CC1CCF46-5722-45AE-B14E-4C794E524D84}" presName="text0" presStyleLbl="node1" presStyleIdx="4" presStyleCnt="6">
        <dgm:presLayoutVars>
          <dgm:bulletEnabled val="1"/>
        </dgm:presLayoutVars>
      </dgm:prSet>
      <dgm:spPr/>
    </dgm:pt>
    <dgm:pt modelId="{34FF8BF7-6D9F-4F28-8081-4CDC03CF0F1F}" type="pres">
      <dgm:prSet presAssocID="{772F8E62-2936-484C-B7B3-ABA7CFBDB7A5}" presName="Name56" presStyleLbl="parChTrans1D2" presStyleIdx="4" presStyleCnt="5"/>
      <dgm:spPr/>
    </dgm:pt>
    <dgm:pt modelId="{EC3AD713-AEC7-483B-98C4-1410598498D1}" type="pres">
      <dgm:prSet presAssocID="{8734DCC2-F9BB-4998-99E9-35D6D7C79F9F}" presName="text0" presStyleLbl="node1" presStyleIdx="5" presStyleCnt="6">
        <dgm:presLayoutVars>
          <dgm:bulletEnabled val="1"/>
        </dgm:presLayoutVars>
      </dgm:prSet>
      <dgm:spPr/>
    </dgm:pt>
  </dgm:ptLst>
  <dgm:cxnLst>
    <dgm:cxn modelId="{E14D5C15-256F-49B9-81E5-895DFE242225}" type="presOf" srcId="{CC1CCF46-5722-45AE-B14E-4C794E524D84}" destId="{E2598082-0A25-4354-AB97-3322A6BD8D19}" srcOrd="0" destOrd="0" presId="urn:microsoft.com/office/officeart/2008/layout/RadialCluster"/>
    <dgm:cxn modelId="{3E7C2F17-454A-4BD7-AF0B-D706C0E1347B}" type="presOf" srcId="{F913A4DA-39D3-4F6D-AD17-5D7DDBE2C865}" destId="{BC243525-F5D5-4F3C-878A-81645BB8D1CD}" srcOrd="0" destOrd="0" presId="urn:microsoft.com/office/officeart/2008/layout/RadialCluster"/>
    <dgm:cxn modelId="{0C58D65B-54FD-42F0-922A-71972C0A937A}" type="presOf" srcId="{3F6D1688-5511-4C39-9EEE-7AF8FAEAFACF}" destId="{D10AC0D5-6D05-4086-9F5A-E525ABDA1B85}" srcOrd="0" destOrd="0" presId="urn:microsoft.com/office/officeart/2008/layout/RadialCluster"/>
    <dgm:cxn modelId="{B6A8C261-6682-4E92-8216-618C024B57CB}" srcId="{724E7E9A-7F0C-4633-A161-D00BF150BC34}" destId="{690E86C1-CEF1-4273-B5DB-08A304AF91DA}" srcOrd="2" destOrd="0" parTransId="{29EFBA16-1218-4D75-8815-B41501204501}" sibTransId="{BED01FDF-28EE-4209-AFF0-FA5F9B2BECF4}"/>
    <dgm:cxn modelId="{EA49B16D-C805-476F-8A29-B56959A1383A}" type="presOf" srcId="{29EFBA16-1218-4D75-8815-B41501204501}" destId="{74F5C017-4C6F-407F-8B08-0D266026FB7B}" srcOrd="0" destOrd="0" presId="urn:microsoft.com/office/officeart/2008/layout/RadialCluster"/>
    <dgm:cxn modelId="{E8180351-0E5D-4301-A678-15869F750C3A}" srcId="{724E7E9A-7F0C-4633-A161-D00BF150BC34}" destId="{21C81C3C-B327-4AF0-8034-388704993DAC}" srcOrd="1" destOrd="0" parTransId="{375E8C3C-132A-4E15-AABE-0A7D29E5D69A}" sibTransId="{E6234808-0010-46CD-9DDF-8F89542E2D9B}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D48EEC55-88FB-4015-8EB4-736AC69E2EA3}" type="presOf" srcId="{43CC7969-6451-4D28-A3C6-8CB47D00EC2A}" destId="{0A411A7D-7FC3-4FB1-9D5A-B59362279D12}" srcOrd="0" destOrd="0" presId="urn:microsoft.com/office/officeart/2008/layout/RadialCluster"/>
    <dgm:cxn modelId="{C2A7C199-EC91-4BF5-B1A6-82DE1CFD4D24}" type="presOf" srcId="{8734DCC2-F9BB-4998-99E9-35D6D7C79F9F}" destId="{EC3AD713-AEC7-483B-98C4-1410598498D1}" srcOrd="0" destOrd="0" presId="urn:microsoft.com/office/officeart/2008/layout/RadialCluster"/>
    <dgm:cxn modelId="{C3E8839A-5FBC-48AC-AF16-518F103B0109}" type="presOf" srcId="{7BB37208-7986-45BA-B6A4-F638811CC0EA}" destId="{E4AFA0CC-2F2C-47AA-B7DA-D494EE3F1B9E}" srcOrd="0" destOrd="0" presId="urn:microsoft.com/office/officeart/2008/layout/RadialCluster"/>
    <dgm:cxn modelId="{1C0052A7-2877-427A-8DA7-9E8A89AE216C}" type="presOf" srcId="{690E86C1-CEF1-4273-B5DB-08A304AF91DA}" destId="{5D1D7CF9-8A2C-41AD-AB36-EEEE6FEB197B}" srcOrd="0" destOrd="0" presId="urn:microsoft.com/office/officeart/2008/layout/RadialCluster"/>
    <dgm:cxn modelId="{5AB945BD-0BFF-4374-882E-69E551097E7D}" type="presOf" srcId="{724E7E9A-7F0C-4633-A161-D00BF150BC34}" destId="{3AA90EFF-D435-4D7A-81A0-C0DA8BF6D9F1}" srcOrd="0" destOrd="0" presId="urn:microsoft.com/office/officeart/2008/layout/RadialCluster"/>
    <dgm:cxn modelId="{627DCEBD-149B-4CB7-8324-528A38FF83B8}" srcId="{724E7E9A-7F0C-4633-A161-D00BF150BC34}" destId="{F913A4DA-39D3-4F6D-AD17-5D7DDBE2C865}" srcOrd="0" destOrd="0" parTransId="{43CC7969-6451-4D28-A3C6-8CB47D00EC2A}" sibTransId="{4290557D-E45F-4C07-B72F-F6363F6CFE68}"/>
    <dgm:cxn modelId="{432CD6D1-6C79-4E33-925C-5D8707CBC94D}" type="presOf" srcId="{772F8E62-2936-484C-B7B3-ABA7CFBDB7A5}" destId="{34FF8BF7-6D9F-4F28-8081-4CDC03CF0F1F}" srcOrd="0" destOrd="0" presId="urn:microsoft.com/office/officeart/2008/layout/RadialCluster"/>
    <dgm:cxn modelId="{350240DF-A9DF-4D43-92A2-249B7E69EE0E}" type="presOf" srcId="{21C81C3C-B327-4AF0-8034-388704993DAC}" destId="{ED081E18-B003-4F42-B79C-20AFF5A5A539}" srcOrd="0" destOrd="0" presId="urn:microsoft.com/office/officeart/2008/layout/RadialCluster"/>
    <dgm:cxn modelId="{2C80AFE6-796F-49F5-AEBC-A576CE1A4F1F}" srcId="{724E7E9A-7F0C-4633-A161-D00BF150BC34}" destId="{8734DCC2-F9BB-4998-99E9-35D6D7C79F9F}" srcOrd="4" destOrd="0" parTransId="{772F8E62-2936-484C-B7B3-ABA7CFBDB7A5}" sibTransId="{F0227C3A-7796-4440-8219-B32680D8779D}"/>
    <dgm:cxn modelId="{413DB2E9-E59D-4A41-B5D0-D6F62A7CA102}" type="presOf" srcId="{375E8C3C-132A-4E15-AABE-0A7D29E5D69A}" destId="{6DE1F2B3-7982-4221-9072-E717AF8E1390}" srcOrd="0" destOrd="0" presId="urn:microsoft.com/office/officeart/2008/layout/RadialCluster"/>
    <dgm:cxn modelId="{A21738F5-4CED-472A-97FD-6865BC158E76}" srcId="{724E7E9A-7F0C-4633-A161-D00BF150BC34}" destId="{CC1CCF46-5722-45AE-B14E-4C794E524D84}" srcOrd="3" destOrd="0" parTransId="{3F6D1688-5511-4C39-9EEE-7AF8FAEAFACF}" sibTransId="{55BCDD99-696F-497A-B6EF-14EE492A4016}"/>
    <dgm:cxn modelId="{8F9F6781-D0C7-4270-9A3C-D9C7702F150D}" type="presParOf" srcId="{E4AFA0CC-2F2C-47AA-B7DA-D494EE3F1B9E}" destId="{C875C6E3-B455-4DF2-ACFD-B442B437F5B2}" srcOrd="0" destOrd="0" presId="urn:microsoft.com/office/officeart/2008/layout/RadialCluster"/>
    <dgm:cxn modelId="{EF6394D0-D05E-40F6-A8C2-88000CF19597}" type="presParOf" srcId="{C875C6E3-B455-4DF2-ACFD-B442B437F5B2}" destId="{3AA90EFF-D435-4D7A-81A0-C0DA8BF6D9F1}" srcOrd="0" destOrd="0" presId="urn:microsoft.com/office/officeart/2008/layout/RadialCluster"/>
    <dgm:cxn modelId="{85BC535D-3D12-4CEF-B0BB-C4489A57C9BB}" type="presParOf" srcId="{C875C6E3-B455-4DF2-ACFD-B442B437F5B2}" destId="{0A411A7D-7FC3-4FB1-9D5A-B59362279D12}" srcOrd="1" destOrd="0" presId="urn:microsoft.com/office/officeart/2008/layout/RadialCluster"/>
    <dgm:cxn modelId="{3F1524DA-9D6E-44FD-8F68-D56DE6A25175}" type="presParOf" srcId="{C875C6E3-B455-4DF2-ACFD-B442B437F5B2}" destId="{BC243525-F5D5-4F3C-878A-81645BB8D1CD}" srcOrd="2" destOrd="0" presId="urn:microsoft.com/office/officeart/2008/layout/RadialCluster"/>
    <dgm:cxn modelId="{1CB492AC-5F34-456E-B89E-39252D77A5C9}" type="presParOf" srcId="{C875C6E3-B455-4DF2-ACFD-B442B437F5B2}" destId="{6DE1F2B3-7982-4221-9072-E717AF8E1390}" srcOrd="3" destOrd="0" presId="urn:microsoft.com/office/officeart/2008/layout/RadialCluster"/>
    <dgm:cxn modelId="{06B862FD-9B8E-4F9A-935E-F38C1F84DF16}" type="presParOf" srcId="{C875C6E3-B455-4DF2-ACFD-B442B437F5B2}" destId="{ED081E18-B003-4F42-B79C-20AFF5A5A539}" srcOrd="4" destOrd="0" presId="urn:microsoft.com/office/officeart/2008/layout/RadialCluster"/>
    <dgm:cxn modelId="{E7A3C4BC-505E-48F3-A87A-5B2E2E3DB278}" type="presParOf" srcId="{C875C6E3-B455-4DF2-ACFD-B442B437F5B2}" destId="{74F5C017-4C6F-407F-8B08-0D266026FB7B}" srcOrd="5" destOrd="0" presId="urn:microsoft.com/office/officeart/2008/layout/RadialCluster"/>
    <dgm:cxn modelId="{C14AE9A8-FD69-457E-9EBF-6DC25C8E0097}" type="presParOf" srcId="{C875C6E3-B455-4DF2-ACFD-B442B437F5B2}" destId="{5D1D7CF9-8A2C-41AD-AB36-EEEE6FEB197B}" srcOrd="6" destOrd="0" presId="urn:microsoft.com/office/officeart/2008/layout/RadialCluster"/>
    <dgm:cxn modelId="{0EDC63C7-9252-43A0-9D3A-2DA444D8DF42}" type="presParOf" srcId="{C875C6E3-B455-4DF2-ACFD-B442B437F5B2}" destId="{D10AC0D5-6D05-4086-9F5A-E525ABDA1B85}" srcOrd="7" destOrd="0" presId="urn:microsoft.com/office/officeart/2008/layout/RadialCluster"/>
    <dgm:cxn modelId="{D65839F7-C1A8-4231-9C71-44F7B68D656A}" type="presParOf" srcId="{C875C6E3-B455-4DF2-ACFD-B442B437F5B2}" destId="{E2598082-0A25-4354-AB97-3322A6BD8D19}" srcOrd="8" destOrd="0" presId="urn:microsoft.com/office/officeart/2008/layout/RadialCluster"/>
    <dgm:cxn modelId="{A9FCF827-5466-4D07-A553-0ABF8B3C7B98}" type="presParOf" srcId="{C875C6E3-B455-4DF2-ACFD-B442B437F5B2}" destId="{34FF8BF7-6D9F-4F28-8081-4CDC03CF0F1F}" srcOrd="9" destOrd="0" presId="urn:microsoft.com/office/officeart/2008/layout/RadialCluster"/>
    <dgm:cxn modelId="{7AED4FD2-1FF8-4ACA-9607-093E2E449C73}" type="presParOf" srcId="{C875C6E3-B455-4DF2-ACFD-B442B437F5B2}" destId="{EC3AD713-AEC7-483B-98C4-1410598498D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B03DB64-80D7-4AC0-B8F6-101B1FD1E18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7A50BB-93E6-47F6-BC7C-7FC97DE5B456}">
      <dgm:prSet/>
      <dgm:spPr/>
      <dgm:t>
        <a:bodyPr/>
        <a:lstStyle/>
        <a:p>
          <a:r>
            <a:rPr lang="en-GB"/>
            <a:t>Collaborate</a:t>
          </a:r>
          <a:endParaRPr lang="en-IN"/>
        </a:p>
      </dgm:t>
    </dgm:pt>
    <dgm:pt modelId="{ECEF4599-D8F6-4A3C-A7A0-5B5818F7EA5B}" type="parTrans" cxnId="{E41E3B3D-0E1D-4F1C-BB85-D461B2A77D76}">
      <dgm:prSet/>
      <dgm:spPr/>
      <dgm:t>
        <a:bodyPr/>
        <a:lstStyle/>
        <a:p>
          <a:endParaRPr lang="en-IN"/>
        </a:p>
      </dgm:t>
    </dgm:pt>
    <dgm:pt modelId="{AEB149B1-D03B-4ABF-9DF2-90951D99A74B}" type="sibTrans" cxnId="{E41E3B3D-0E1D-4F1C-BB85-D461B2A77D76}">
      <dgm:prSet/>
      <dgm:spPr/>
      <dgm:t>
        <a:bodyPr/>
        <a:lstStyle/>
        <a:p>
          <a:endParaRPr lang="en-IN"/>
        </a:p>
      </dgm:t>
    </dgm:pt>
    <dgm:pt modelId="{177E6539-4C1F-488C-A2B8-CB3E82428724}">
      <dgm:prSet/>
      <dgm:spPr/>
      <dgm:t>
        <a:bodyPr/>
        <a:lstStyle/>
        <a:p>
          <a:r>
            <a:rPr lang="en-GB" dirty="0"/>
            <a:t>Share Reports and Dashboards</a:t>
          </a:r>
          <a:endParaRPr lang="en-IN" dirty="0"/>
        </a:p>
      </dgm:t>
    </dgm:pt>
    <dgm:pt modelId="{05B75702-27BC-49EB-863B-2983DE67B535}" type="parTrans" cxnId="{63BC920C-3692-46BC-A244-1861EE4BFEC3}">
      <dgm:prSet/>
      <dgm:spPr/>
      <dgm:t>
        <a:bodyPr/>
        <a:lstStyle/>
        <a:p>
          <a:endParaRPr lang="en-IN"/>
        </a:p>
      </dgm:t>
    </dgm:pt>
    <dgm:pt modelId="{7367E503-1403-4FF4-A3C2-9ABD32276939}" type="sibTrans" cxnId="{63BC920C-3692-46BC-A244-1861EE4BFEC3}">
      <dgm:prSet/>
      <dgm:spPr/>
      <dgm:t>
        <a:bodyPr/>
        <a:lstStyle/>
        <a:p>
          <a:endParaRPr lang="en-IN"/>
        </a:p>
      </dgm:t>
    </dgm:pt>
    <dgm:pt modelId="{813C27F1-842C-4277-8137-8900E4B3581D}">
      <dgm:prSet/>
      <dgm:spPr/>
      <dgm:t>
        <a:bodyPr/>
        <a:lstStyle/>
        <a:p>
          <a:r>
            <a:rPr lang="en-GB"/>
            <a:t>Share Data</a:t>
          </a:r>
          <a:endParaRPr lang="en-IN"/>
        </a:p>
      </dgm:t>
    </dgm:pt>
    <dgm:pt modelId="{85CC01ED-FCEF-4C46-BFC9-DC5A9FC685D6}" type="parTrans" cxnId="{F22BEE87-11B4-461D-961B-430CDA90D447}">
      <dgm:prSet/>
      <dgm:spPr/>
      <dgm:t>
        <a:bodyPr/>
        <a:lstStyle/>
        <a:p>
          <a:endParaRPr lang="en-IN"/>
        </a:p>
      </dgm:t>
    </dgm:pt>
    <dgm:pt modelId="{178CF943-702C-4E93-8422-8FD6D1733E43}" type="sibTrans" cxnId="{F22BEE87-11B4-461D-961B-430CDA90D447}">
      <dgm:prSet/>
      <dgm:spPr/>
      <dgm:t>
        <a:bodyPr/>
        <a:lstStyle/>
        <a:p>
          <a:endParaRPr lang="en-IN"/>
        </a:p>
      </dgm:t>
    </dgm:pt>
    <dgm:pt modelId="{41EB3102-38DB-47EF-9558-17A7A75D2EB6}" type="pres">
      <dgm:prSet presAssocID="{8B03DB64-80D7-4AC0-B8F6-101B1FD1E182}" presName="Name0" presStyleCnt="0">
        <dgm:presLayoutVars>
          <dgm:dir/>
          <dgm:resizeHandles val="exact"/>
        </dgm:presLayoutVars>
      </dgm:prSet>
      <dgm:spPr/>
    </dgm:pt>
    <dgm:pt modelId="{543A8B44-FDD2-492D-9A44-2E2C14D6EA36}" type="pres">
      <dgm:prSet presAssocID="{117A50BB-93E6-47F6-BC7C-7FC97DE5B456}" presName="parTxOnly" presStyleLbl="node1" presStyleIdx="0" presStyleCnt="3">
        <dgm:presLayoutVars>
          <dgm:bulletEnabled val="1"/>
        </dgm:presLayoutVars>
      </dgm:prSet>
      <dgm:spPr/>
    </dgm:pt>
    <dgm:pt modelId="{96E8C2BD-9892-405C-881F-2448E614C59B}" type="pres">
      <dgm:prSet presAssocID="{AEB149B1-D03B-4ABF-9DF2-90951D99A74B}" presName="parSpace" presStyleCnt="0"/>
      <dgm:spPr/>
    </dgm:pt>
    <dgm:pt modelId="{58DAB1C3-56F1-46A0-A0EF-B5948C675803}" type="pres">
      <dgm:prSet presAssocID="{177E6539-4C1F-488C-A2B8-CB3E82428724}" presName="parTxOnly" presStyleLbl="node1" presStyleIdx="1" presStyleCnt="3">
        <dgm:presLayoutVars>
          <dgm:bulletEnabled val="1"/>
        </dgm:presLayoutVars>
      </dgm:prSet>
      <dgm:spPr/>
    </dgm:pt>
    <dgm:pt modelId="{2071A41E-36DE-4F67-AEC2-33A88F4D37E0}" type="pres">
      <dgm:prSet presAssocID="{7367E503-1403-4FF4-A3C2-9ABD32276939}" presName="parSpace" presStyleCnt="0"/>
      <dgm:spPr/>
    </dgm:pt>
    <dgm:pt modelId="{041512D9-91DF-4330-93E6-1ECE5D912799}" type="pres">
      <dgm:prSet presAssocID="{813C27F1-842C-4277-8137-8900E4B3581D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3BC920C-3692-46BC-A244-1861EE4BFEC3}" srcId="{8B03DB64-80D7-4AC0-B8F6-101B1FD1E182}" destId="{177E6539-4C1F-488C-A2B8-CB3E82428724}" srcOrd="1" destOrd="0" parTransId="{05B75702-27BC-49EB-863B-2983DE67B535}" sibTransId="{7367E503-1403-4FF4-A3C2-9ABD32276939}"/>
    <dgm:cxn modelId="{4F28E012-AC56-429E-B3FB-798F7C69608D}" type="presOf" srcId="{117A50BB-93E6-47F6-BC7C-7FC97DE5B456}" destId="{543A8B44-FDD2-492D-9A44-2E2C14D6EA36}" srcOrd="0" destOrd="0" presId="urn:microsoft.com/office/officeart/2005/8/layout/hChevron3"/>
    <dgm:cxn modelId="{E41E3B3D-0E1D-4F1C-BB85-D461B2A77D76}" srcId="{8B03DB64-80D7-4AC0-B8F6-101B1FD1E182}" destId="{117A50BB-93E6-47F6-BC7C-7FC97DE5B456}" srcOrd="0" destOrd="0" parTransId="{ECEF4599-D8F6-4A3C-A7A0-5B5818F7EA5B}" sibTransId="{AEB149B1-D03B-4ABF-9DF2-90951D99A74B}"/>
    <dgm:cxn modelId="{CBE5F160-BA99-4EF7-9D78-6EDB35E64257}" type="presOf" srcId="{8B03DB64-80D7-4AC0-B8F6-101B1FD1E182}" destId="{41EB3102-38DB-47EF-9558-17A7A75D2EB6}" srcOrd="0" destOrd="0" presId="urn:microsoft.com/office/officeart/2005/8/layout/hChevron3"/>
    <dgm:cxn modelId="{F22BEE87-11B4-461D-961B-430CDA90D447}" srcId="{8B03DB64-80D7-4AC0-B8F6-101B1FD1E182}" destId="{813C27F1-842C-4277-8137-8900E4B3581D}" srcOrd="2" destOrd="0" parTransId="{85CC01ED-FCEF-4C46-BFC9-DC5A9FC685D6}" sibTransId="{178CF943-702C-4E93-8422-8FD6D1733E43}"/>
    <dgm:cxn modelId="{F8637EC7-5E92-40B5-B0BF-E0E22F645239}" type="presOf" srcId="{177E6539-4C1F-488C-A2B8-CB3E82428724}" destId="{58DAB1C3-56F1-46A0-A0EF-B5948C675803}" srcOrd="0" destOrd="0" presId="urn:microsoft.com/office/officeart/2005/8/layout/hChevron3"/>
    <dgm:cxn modelId="{D38306D3-AC0A-4CD6-8E30-63790018B9BA}" type="presOf" srcId="{813C27F1-842C-4277-8137-8900E4B3581D}" destId="{041512D9-91DF-4330-93E6-1ECE5D912799}" srcOrd="0" destOrd="0" presId="urn:microsoft.com/office/officeart/2005/8/layout/hChevron3"/>
    <dgm:cxn modelId="{C1BB0EDF-F1DC-47D3-BD0F-2C4FA35422D2}" type="presParOf" srcId="{41EB3102-38DB-47EF-9558-17A7A75D2EB6}" destId="{543A8B44-FDD2-492D-9A44-2E2C14D6EA36}" srcOrd="0" destOrd="0" presId="urn:microsoft.com/office/officeart/2005/8/layout/hChevron3"/>
    <dgm:cxn modelId="{237565F2-4118-4573-94FA-E14883D787F0}" type="presParOf" srcId="{41EB3102-38DB-47EF-9558-17A7A75D2EB6}" destId="{96E8C2BD-9892-405C-881F-2448E614C59B}" srcOrd="1" destOrd="0" presId="urn:microsoft.com/office/officeart/2005/8/layout/hChevron3"/>
    <dgm:cxn modelId="{8D757C9B-4A3F-44D8-9552-E960773AF4FC}" type="presParOf" srcId="{41EB3102-38DB-47EF-9558-17A7A75D2EB6}" destId="{58DAB1C3-56F1-46A0-A0EF-B5948C675803}" srcOrd="2" destOrd="0" presId="urn:microsoft.com/office/officeart/2005/8/layout/hChevron3"/>
    <dgm:cxn modelId="{976E565B-8115-4695-8984-1C07EDDFF262}" type="presParOf" srcId="{41EB3102-38DB-47EF-9558-17A7A75D2EB6}" destId="{2071A41E-36DE-4F67-AEC2-33A88F4D37E0}" srcOrd="3" destOrd="0" presId="urn:microsoft.com/office/officeart/2005/8/layout/hChevron3"/>
    <dgm:cxn modelId="{AA2372B7-41BC-41B2-96B3-693190C61025}" type="presParOf" srcId="{41EB3102-38DB-47EF-9558-17A7A75D2EB6}" destId="{041512D9-91DF-4330-93E6-1ECE5D91279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B03DB64-80D7-4AC0-B8F6-101B1FD1E18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7A50BB-93E6-47F6-BC7C-7FC97DE5B456}">
      <dgm:prSet/>
      <dgm:spPr/>
      <dgm:t>
        <a:bodyPr/>
        <a:lstStyle/>
        <a:p>
          <a:r>
            <a:rPr lang="en-GB" dirty="0">
              <a:solidFill>
                <a:schemeClr val="tx1"/>
              </a:solidFill>
            </a:rPr>
            <a:t>Collaborate</a:t>
          </a:r>
          <a:endParaRPr lang="en-IN" dirty="0">
            <a:solidFill>
              <a:schemeClr val="tx1"/>
            </a:solidFill>
          </a:endParaRPr>
        </a:p>
      </dgm:t>
    </dgm:pt>
    <dgm:pt modelId="{ECEF4599-D8F6-4A3C-A7A0-5B5818F7EA5B}" type="parTrans" cxnId="{E41E3B3D-0E1D-4F1C-BB85-D461B2A77D76}">
      <dgm:prSet/>
      <dgm:spPr/>
      <dgm:t>
        <a:bodyPr/>
        <a:lstStyle/>
        <a:p>
          <a:endParaRPr lang="en-IN"/>
        </a:p>
      </dgm:t>
    </dgm:pt>
    <dgm:pt modelId="{AEB149B1-D03B-4ABF-9DF2-90951D99A74B}" type="sibTrans" cxnId="{E41E3B3D-0E1D-4F1C-BB85-D461B2A77D76}">
      <dgm:prSet/>
      <dgm:spPr/>
      <dgm:t>
        <a:bodyPr/>
        <a:lstStyle/>
        <a:p>
          <a:endParaRPr lang="en-IN"/>
        </a:p>
      </dgm:t>
    </dgm:pt>
    <dgm:pt modelId="{41EB3102-38DB-47EF-9558-17A7A75D2EB6}" type="pres">
      <dgm:prSet presAssocID="{8B03DB64-80D7-4AC0-B8F6-101B1FD1E182}" presName="Name0" presStyleCnt="0">
        <dgm:presLayoutVars>
          <dgm:dir/>
          <dgm:resizeHandles val="exact"/>
        </dgm:presLayoutVars>
      </dgm:prSet>
      <dgm:spPr/>
    </dgm:pt>
    <dgm:pt modelId="{543A8B44-FDD2-492D-9A44-2E2C14D6EA36}" type="pres">
      <dgm:prSet presAssocID="{117A50BB-93E6-47F6-BC7C-7FC97DE5B456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F28E012-AC56-429E-B3FB-798F7C69608D}" type="presOf" srcId="{117A50BB-93E6-47F6-BC7C-7FC97DE5B456}" destId="{543A8B44-FDD2-492D-9A44-2E2C14D6EA36}" srcOrd="0" destOrd="0" presId="urn:microsoft.com/office/officeart/2005/8/layout/hChevron3"/>
    <dgm:cxn modelId="{E41E3B3D-0E1D-4F1C-BB85-D461B2A77D76}" srcId="{8B03DB64-80D7-4AC0-B8F6-101B1FD1E182}" destId="{117A50BB-93E6-47F6-BC7C-7FC97DE5B456}" srcOrd="0" destOrd="0" parTransId="{ECEF4599-D8F6-4A3C-A7A0-5B5818F7EA5B}" sibTransId="{AEB149B1-D03B-4ABF-9DF2-90951D99A74B}"/>
    <dgm:cxn modelId="{CBE5F160-BA99-4EF7-9D78-6EDB35E64257}" type="presOf" srcId="{8B03DB64-80D7-4AC0-B8F6-101B1FD1E182}" destId="{41EB3102-38DB-47EF-9558-17A7A75D2EB6}" srcOrd="0" destOrd="0" presId="urn:microsoft.com/office/officeart/2005/8/layout/hChevron3"/>
    <dgm:cxn modelId="{C1BB0EDF-F1DC-47D3-BD0F-2C4FA35422D2}" type="presParOf" srcId="{41EB3102-38DB-47EF-9558-17A7A75D2EB6}" destId="{543A8B44-FDD2-492D-9A44-2E2C14D6EA36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30D7033-EFAF-4953-ADB8-E0620D0D9FA5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8C65193D-8C49-4CBC-98A4-EA461C28BD5F}">
      <dgm:prSet/>
      <dgm:spPr/>
      <dgm:t>
        <a:bodyPr/>
        <a:lstStyle/>
        <a:p>
          <a:r>
            <a:rPr lang="en-IN"/>
            <a:t>Collaborate in workspace</a:t>
          </a:r>
        </a:p>
      </dgm:t>
    </dgm:pt>
    <dgm:pt modelId="{035ADFC6-1F63-4B47-9C3E-97576EAE0987}" type="parTrans" cxnId="{88A419A8-8D30-4B4F-BF71-7B895B7BBB9D}">
      <dgm:prSet/>
      <dgm:spPr/>
      <dgm:t>
        <a:bodyPr/>
        <a:lstStyle/>
        <a:p>
          <a:endParaRPr lang="en-IN"/>
        </a:p>
      </dgm:t>
    </dgm:pt>
    <dgm:pt modelId="{976D2529-D11D-43BF-9100-B4075DE75EA7}" type="sibTrans" cxnId="{88A419A8-8D30-4B4F-BF71-7B895B7BBB9D}">
      <dgm:prSet/>
      <dgm:spPr/>
      <dgm:t>
        <a:bodyPr/>
        <a:lstStyle/>
        <a:p>
          <a:endParaRPr lang="en-IN"/>
        </a:p>
      </dgm:t>
    </dgm:pt>
    <dgm:pt modelId="{65916BDE-5483-409B-8A4D-CA19B754A395}">
      <dgm:prSet/>
      <dgm:spPr/>
      <dgm:t>
        <a:bodyPr/>
        <a:lstStyle/>
        <a:p>
          <a:r>
            <a:rPr lang="en-IN"/>
            <a:t>Collaborate in Microsoft Teams</a:t>
          </a:r>
        </a:p>
      </dgm:t>
    </dgm:pt>
    <dgm:pt modelId="{121C1F94-B6A5-41F3-BFB1-EF70704670BC}" type="parTrans" cxnId="{98E791F5-3572-4F31-9AC6-819FC98D603B}">
      <dgm:prSet/>
      <dgm:spPr/>
      <dgm:t>
        <a:bodyPr/>
        <a:lstStyle/>
        <a:p>
          <a:endParaRPr lang="en-IN"/>
        </a:p>
      </dgm:t>
    </dgm:pt>
    <dgm:pt modelId="{23F62D35-A5EE-4482-9CE8-133848A19F1C}" type="sibTrans" cxnId="{98E791F5-3572-4F31-9AC6-819FC98D603B}">
      <dgm:prSet/>
      <dgm:spPr/>
      <dgm:t>
        <a:bodyPr/>
        <a:lstStyle/>
        <a:p>
          <a:endParaRPr lang="en-IN"/>
        </a:p>
      </dgm:t>
    </dgm:pt>
    <dgm:pt modelId="{08EA7444-D726-4E15-9B93-3C3F681557B7}" type="pres">
      <dgm:prSet presAssocID="{130D7033-EFAF-4953-ADB8-E0620D0D9FA5}" presName="linearFlow" presStyleCnt="0">
        <dgm:presLayoutVars>
          <dgm:dir/>
          <dgm:resizeHandles val="exact"/>
        </dgm:presLayoutVars>
      </dgm:prSet>
      <dgm:spPr/>
    </dgm:pt>
    <dgm:pt modelId="{9283C09B-6ED5-4FCA-8648-C34E50F43DEC}" type="pres">
      <dgm:prSet presAssocID="{8C65193D-8C49-4CBC-98A4-EA461C28BD5F}" presName="composite" presStyleCnt="0"/>
      <dgm:spPr/>
    </dgm:pt>
    <dgm:pt modelId="{024C1249-F805-4FC6-A2E7-5C32B0F2C03D}" type="pres">
      <dgm:prSet presAssocID="{8C65193D-8C49-4CBC-98A4-EA461C28BD5F}" presName="imgShp" presStyleLbl="fgImgPlace1" presStyleIdx="0" presStyleCnt="2"/>
      <dgm:spPr/>
    </dgm:pt>
    <dgm:pt modelId="{F9800214-BC1B-45F6-A842-9BAA51704B6F}" type="pres">
      <dgm:prSet presAssocID="{8C65193D-8C49-4CBC-98A4-EA461C28BD5F}" presName="txShp" presStyleLbl="node1" presStyleIdx="0" presStyleCnt="2">
        <dgm:presLayoutVars>
          <dgm:bulletEnabled val="1"/>
        </dgm:presLayoutVars>
      </dgm:prSet>
      <dgm:spPr/>
    </dgm:pt>
    <dgm:pt modelId="{F92CF29D-8377-4A9E-8507-7457D62329C6}" type="pres">
      <dgm:prSet presAssocID="{976D2529-D11D-43BF-9100-B4075DE75EA7}" presName="spacing" presStyleCnt="0"/>
      <dgm:spPr/>
    </dgm:pt>
    <dgm:pt modelId="{12F75092-8DBB-45B1-BEA2-4D35D5ED263A}" type="pres">
      <dgm:prSet presAssocID="{65916BDE-5483-409B-8A4D-CA19B754A395}" presName="composite" presStyleCnt="0"/>
      <dgm:spPr/>
    </dgm:pt>
    <dgm:pt modelId="{FD66FD50-B36D-42A0-8201-907B36A02403}" type="pres">
      <dgm:prSet presAssocID="{65916BDE-5483-409B-8A4D-CA19B754A395}" presName="imgShp" presStyleLbl="fgImgPlace1" presStyleIdx="1" presStyleCnt="2"/>
      <dgm:spPr/>
    </dgm:pt>
    <dgm:pt modelId="{1AC89BBE-E8A1-4D7B-B420-5D5D2EFAE449}" type="pres">
      <dgm:prSet presAssocID="{65916BDE-5483-409B-8A4D-CA19B754A395}" presName="txShp" presStyleLbl="node1" presStyleIdx="1" presStyleCnt="2">
        <dgm:presLayoutVars>
          <dgm:bulletEnabled val="1"/>
        </dgm:presLayoutVars>
      </dgm:prSet>
      <dgm:spPr/>
    </dgm:pt>
  </dgm:ptLst>
  <dgm:cxnLst>
    <dgm:cxn modelId="{AA425D08-3B81-4D2B-8F04-B389E1A1ACC3}" type="presOf" srcId="{130D7033-EFAF-4953-ADB8-E0620D0D9FA5}" destId="{08EA7444-D726-4E15-9B93-3C3F681557B7}" srcOrd="0" destOrd="0" presId="urn:microsoft.com/office/officeart/2005/8/layout/vList3"/>
    <dgm:cxn modelId="{51196F19-B6EA-4A5A-9050-162B8CAEF255}" type="presOf" srcId="{8C65193D-8C49-4CBC-98A4-EA461C28BD5F}" destId="{F9800214-BC1B-45F6-A842-9BAA51704B6F}" srcOrd="0" destOrd="0" presId="urn:microsoft.com/office/officeart/2005/8/layout/vList3"/>
    <dgm:cxn modelId="{3EA71A98-E4AE-4313-AE38-86355E2A8B80}" type="presOf" srcId="{65916BDE-5483-409B-8A4D-CA19B754A395}" destId="{1AC89BBE-E8A1-4D7B-B420-5D5D2EFAE449}" srcOrd="0" destOrd="0" presId="urn:microsoft.com/office/officeart/2005/8/layout/vList3"/>
    <dgm:cxn modelId="{88A419A8-8D30-4B4F-BF71-7B895B7BBB9D}" srcId="{130D7033-EFAF-4953-ADB8-E0620D0D9FA5}" destId="{8C65193D-8C49-4CBC-98A4-EA461C28BD5F}" srcOrd="0" destOrd="0" parTransId="{035ADFC6-1F63-4B47-9C3E-97576EAE0987}" sibTransId="{976D2529-D11D-43BF-9100-B4075DE75EA7}"/>
    <dgm:cxn modelId="{98E791F5-3572-4F31-9AC6-819FC98D603B}" srcId="{130D7033-EFAF-4953-ADB8-E0620D0D9FA5}" destId="{65916BDE-5483-409B-8A4D-CA19B754A395}" srcOrd="1" destOrd="0" parTransId="{121C1F94-B6A5-41F3-BFB1-EF70704670BC}" sibTransId="{23F62D35-A5EE-4482-9CE8-133848A19F1C}"/>
    <dgm:cxn modelId="{D856BB94-8DEE-4882-90E7-9E32625E599A}" type="presParOf" srcId="{08EA7444-D726-4E15-9B93-3C3F681557B7}" destId="{9283C09B-6ED5-4FCA-8648-C34E50F43DEC}" srcOrd="0" destOrd="0" presId="urn:microsoft.com/office/officeart/2005/8/layout/vList3"/>
    <dgm:cxn modelId="{25451536-5DB9-499F-B9F8-AEE3A17A0E31}" type="presParOf" srcId="{9283C09B-6ED5-4FCA-8648-C34E50F43DEC}" destId="{024C1249-F805-4FC6-A2E7-5C32B0F2C03D}" srcOrd="0" destOrd="0" presId="urn:microsoft.com/office/officeart/2005/8/layout/vList3"/>
    <dgm:cxn modelId="{D4C13F73-F7FC-4EBE-BF0A-CD46F4ABEC06}" type="presParOf" srcId="{9283C09B-6ED5-4FCA-8648-C34E50F43DEC}" destId="{F9800214-BC1B-45F6-A842-9BAA51704B6F}" srcOrd="1" destOrd="0" presId="urn:microsoft.com/office/officeart/2005/8/layout/vList3"/>
    <dgm:cxn modelId="{ACA76269-D067-44FD-9298-4BECCC7FF08B}" type="presParOf" srcId="{08EA7444-D726-4E15-9B93-3C3F681557B7}" destId="{F92CF29D-8377-4A9E-8507-7457D62329C6}" srcOrd="1" destOrd="0" presId="urn:microsoft.com/office/officeart/2005/8/layout/vList3"/>
    <dgm:cxn modelId="{4C030292-8723-4260-AFD3-1D4C4163BD8D}" type="presParOf" srcId="{08EA7444-D726-4E15-9B93-3C3F681557B7}" destId="{12F75092-8DBB-45B1-BEA2-4D35D5ED263A}" srcOrd="2" destOrd="0" presId="urn:microsoft.com/office/officeart/2005/8/layout/vList3"/>
    <dgm:cxn modelId="{9568D027-8D3A-429A-B65D-0F7A4692C6B3}" type="presParOf" srcId="{12F75092-8DBB-45B1-BEA2-4D35D5ED263A}" destId="{FD66FD50-B36D-42A0-8201-907B36A02403}" srcOrd="0" destOrd="0" presId="urn:microsoft.com/office/officeart/2005/8/layout/vList3"/>
    <dgm:cxn modelId="{7FEC44AB-C550-4218-B840-AD7B71151DB6}" type="presParOf" srcId="{12F75092-8DBB-45B1-BEA2-4D35D5ED263A}" destId="{1AC89BBE-E8A1-4D7B-B420-5D5D2EFAE44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D38DB5-91C9-43D1-9D7B-B9F82DC32CE6}" type="doc">
      <dgm:prSet loTypeId="urn:microsoft.com/office/officeart/2005/8/layout/cycle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227EFD4-A761-4B11-84AB-A46292B80FE7}">
      <dgm:prSet/>
      <dgm:spPr/>
      <dgm:t>
        <a:bodyPr/>
        <a:lstStyle/>
        <a:p>
          <a:r>
            <a:rPr lang="en-IN"/>
            <a:t>Dashboards</a:t>
          </a:r>
        </a:p>
      </dgm:t>
    </dgm:pt>
    <dgm:pt modelId="{0CEABC82-618A-4417-9CB4-E9C416EEFA53}" type="parTrans" cxnId="{D46A542E-614C-4AC6-B4B0-D7ADB9A52E25}">
      <dgm:prSet/>
      <dgm:spPr/>
      <dgm:t>
        <a:bodyPr/>
        <a:lstStyle/>
        <a:p>
          <a:endParaRPr lang="en-IN"/>
        </a:p>
      </dgm:t>
    </dgm:pt>
    <dgm:pt modelId="{BD56F960-87FA-4DF3-BC5A-75E8CD7367AA}" type="sibTrans" cxnId="{D46A542E-614C-4AC6-B4B0-D7ADB9A52E25}">
      <dgm:prSet/>
      <dgm:spPr/>
      <dgm:t>
        <a:bodyPr/>
        <a:lstStyle/>
        <a:p>
          <a:endParaRPr lang="en-IN"/>
        </a:p>
      </dgm:t>
    </dgm:pt>
    <dgm:pt modelId="{E8D1CE6E-14F7-4FB1-A866-24AC7375A97E}">
      <dgm:prSet/>
      <dgm:spPr/>
      <dgm:t>
        <a:bodyPr/>
        <a:lstStyle/>
        <a:p>
          <a:pPr algn="just"/>
          <a:r>
            <a:rPr lang="en-IN" dirty="0"/>
            <a:t>Dashboards are treated by pinning visuals from reports. such bar charts, pie charts. etc.</a:t>
          </a:r>
        </a:p>
      </dgm:t>
    </dgm:pt>
    <dgm:pt modelId="{ACC5197A-B2CC-4100-BEC5-1E91761200B2}" type="parTrans" cxnId="{095A6B86-19E3-4CF6-92D2-A278AAC0F38A}">
      <dgm:prSet/>
      <dgm:spPr/>
      <dgm:t>
        <a:bodyPr/>
        <a:lstStyle/>
        <a:p>
          <a:endParaRPr lang="en-IN"/>
        </a:p>
      </dgm:t>
    </dgm:pt>
    <dgm:pt modelId="{6C4401F6-C2EA-4554-94C9-45D0E799FD4A}" type="sibTrans" cxnId="{095A6B86-19E3-4CF6-92D2-A278AAC0F38A}">
      <dgm:prSet/>
      <dgm:spPr/>
      <dgm:t>
        <a:bodyPr/>
        <a:lstStyle/>
        <a:p>
          <a:endParaRPr lang="en-IN"/>
        </a:p>
      </dgm:t>
    </dgm:pt>
    <dgm:pt modelId="{F622972D-04B6-4C68-81D5-D28EE996423B}">
      <dgm:prSet/>
      <dgm:spPr/>
      <dgm:t>
        <a:bodyPr/>
        <a:lstStyle/>
        <a:p>
          <a:r>
            <a:rPr lang="en-IN" dirty="0"/>
            <a:t>Report</a:t>
          </a:r>
        </a:p>
      </dgm:t>
    </dgm:pt>
    <dgm:pt modelId="{EEBA132A-24C4-47CF-9643-1390DDDCB917}" type="parTrans" cxnId="{D5F45B71-666F-4460-A94E-8E3C42A0D54D}">
      <dgm:prSet/>
      <dgm:spPr/>
      <dgm:t>
        <a:bodyPr/>
        <a:lstStyle/>
        <a:p>
          <a:endParaRPr lang="en-IN"/>
        </a:p>
      </dgm:t>
    </dgm:pt>
    <dgm:pt modelId="{4C15AE7A-1783-4063-99E3-C6789B128CDA}" type="sibTrans" cxnId="{D5F45B71-666F-4460-A94E-8E3C42A0D54D}">
      <dgm:prSet/>
      <dgm:spPr/>
      <dgm:t>
        <a:bodyPr/>
        <a:lstStyle/>
        <a:p>
          <a:endParaRPr lang="en-IN"/>
        </a:p>
      </dgm:t>
    </dgm:pt>
    <dgm:pt modelId="{A9DB7CB1-E279-4CB8-9C9A-26C33458828E}">
      <dgm:prSet/>
      <dgm:spPr/>
      <dgm:t>
        <a:bodyPr/>
        <a:lstStyle/>
        <a:p>
          <a:pPr algn="just"/>
          <a:r>
            <a:rPr lang="en-IN" dirty="0"/>
            <a:t>It is a mufti-perspective view into a dataset. with visuals that represent different key insights from that dataset. It Can have single visual or have pages full Of visual</a:t>
          </a:r>
        </a:p>
      </dgm:t>
    </dgm:pt>
    <dgm:pt modelId="{61C072E5-E5FE-4A5D-9C0D-BBA81EE94B2B}" type="parTrans" cxnId="{BF3187B1-1673-46C6-9BE4-CED6ACC1E625}">
      <dgm:prSet/>
      <dgm:spPr/>
      <dgm:t>
        <a:bodyPr/>
        <a:lstStyle/>
        <a:p>
          <a:endParaRPr lang="en-IN"/>
        </a:p>
      </dgm:t>
    </dgm:pt>
    <dgm:pt modelId="{8F902AC7-7116-465C-93C2-32D697848967}" type="sibTrans" cxnId="{BF3187B1-1673-46C6-9BE4-CED6ACC1E625}">
      <dgm:prSet/>
      <dgm:spPr/>
      <dgm:t>
        <a:bodyPr/>
        <a:lstStyle/>
        <a:p>
          <a:endParaRPr lang="en-IN"/>
        </a:p>
      </dgm:t>
    </dgm:pt>
    <dgm:pt modelId="{5ACB79B3-9CE6-4986-86E2-61F4E4BCC0FE}">
      <dgm:prSet/>
      <dgm:spPr/>
      <dgm:t>
        <a:bodyPr/>
        <a:lstStyle/>
        <a:p>
          <a:r>
            <a:rPr lang="en-IN" dirty="0"/>
            <a:t>Workbooks</a:t>
          </a:r>
        </a:p>
      </dgm:t>
    </dgm:pt>
    <dgm:pt modelId="{EF188E18-38FB-4A97-AAC5-4AD0EBDF49E9}" type="parTrans" cxnId="{0DC1192D-005E-42F5-A8F2-30802A7D3BDE}">
      <dgm:prSet/>
      <dgm:spPr/>
      <dgm:t>
        <a:bodyPr/>
        <a:lstStyle/>
        <a:p>
          <a:endParaRPr lang="en-IN"/>
        </a:p>
      </dgm:t>
    </dgm:pt>
    <dgm:pt modelId="{DFDFA476-C3AA-42F4-AFAD-3F48E2AA2E97}" type="sibTrans" cxnId="{0DC1192D-005E-42F5-A8F2-30802A7D3BDE}">
      <dgm:prSet/>
      <dgm:spPr/>
      <dgm:t>
        <a:bodyPr/>
        <a:lstStyle/>
        <a:p>
          <a:endParaRPr lang="en-IN"/>
        </a:p>
      </dgm:t>
    </dgm:pt>
    <dgm:pt modelId="{5FF907A9-93CC-4C94-BE87-670F250CCE47}">
      <dgm:prSet/>
      <dgm:spPr/>
      <dgm:t>
        <a:bodyPr/>
        <a:lstStyle/>
        <a:p>
          <a:pPr algn="just"/>
          <a:r>
            <a:rPr lang="en-IN" dirty="0"/>
            <a:t>We can directly import Workbooks into the power Service workspace to access the data and the reports</a:t>
          </a:r>
        </a:p>
      </dgm:t>
    </dgm:pt>
    <dgm:pt modelId="{64DB18A7-26B3-4484-B1DA-644B9C015C4F}" type="parTrans" cxnId="{08606F2A-2A08-4491-BFF1-A17B2339A8A0}">
      <dgm:prSet/>
      <dgm:spPr/>
      <dgm:t>
        <a:bodyPr/>
        <a:lstStyle/>
        <a:p>
          <a:endParaRPr lang="en-IN"/>
        </a:p>
      </dgm:t>
    </dgm:pt>
    <dgm:pt modelId="{06A877B7-17D4-4CB1-AB17-EACC4EA67A70}" type="sibTrans" cxnId="{08606F2A-2A08-4491-BFF1-A17B2339A8A0}">
      <dgm:prSet/>
      <dgm:spPr/>
      <dgm:t>
        <a:bodyPr/>
        <a:lstStyle/>
        <a:p>
          <a:endParaRPr lang="en-IN"/>
        </a:p>
      </dgm:t>
    </dgm:pt>
    <dgm:pt modelId="{97593FCC-F77E-4CA8-8509-71E98D3B43AC}">
      <dgm:prSet/>
      <dgm:spPr/>
      <dgm:t>
        <a:bodyPr/>
        <a:lstStyle/>
        <a:p>
          <a:pPr algn="just"/>
          <a:r>
            <a:rPr lang="en-IN" dirty="0"/>
            <a:t>When we publish a report. datasets used in the report Will be displayed under the Datasets section alphabetically.</a:t>
          </a:r>
        </a:p>
      </dgm:t>
    </dgm:pt>
    <dgm:pt modelId="{CD54CD1E-454C-497A-B0AC-663722BB030B}" type="parTrans" cxnId="{5B5C4002-99A6-4000-AF58-380D17EB97B3}">
      <dgm:prSet/>
      <dgm:spPr/>
      <dgm:t>
        <a:bodyPr/>
        <a:lstStyle/>
        <a:p>
          <a:endParaRPr lang="en-IN"/>
        </a:p>
      </dgm:t>
    </dgm:pt>
    <dgm:pt modelId="{9DA3E7A5-6AB3-4F6A-998E-4AA9C79B69DE}" type="sibTrans" cxnId="{5B5C4002-99A6-4000-AF58-380D17EB97B3}">
      <dgm:prSet/>
      <dgm:spPr/>
      <dgm:t>
        <a:bodyPr/>
        <a:lstStyle/>
        <a:p>
          <a:endParaRPr lang="en-IN"/>
        </a:p>
      </dgm:t>
    </dgm:pt>
    <dgm:pt modelId="{7FF53A82-5DAE-4BE8-98F1-A7FE5262C996}">
      <dgm:prSet/>
      <dgm:spPr/>
      <dgm:t>
        <a:bodyPr/>
        <a:lstStyle/>
        <a:p>
          <a:r>
            <a:rPr lang="en-IN"/>
            <a:t>Datasets</a:t>
          </a:r>
          <a:endParaRPr lang="en-IN" dirty="0"/>
        </a:p>
      </dgm:t>
    </dgm:pt>
    <dgm:pt modelId="{D1141853-52ED-4FFB-BB15-50E1D7DAD442}" type="parTrans" cxnId="{A4700C4D-A736-497E-85FC-7DE6E8867403}">
      <dgm:prSet/>
      <dgm:spPr/>
      <dgm:t>
        <a:bodyPr/>
        <a:lstStyle/>
        <a:p>
          <a:endParaRPr lang="en-IN"/>
        </a:p>
      </dgm:t>
    </dgm:pt>
    <dgm:pt modelId="{5196C9EA-D18E-4145-AC7F-065813CC863F}" type="sibTrans" cxnId="{A4700C4D-A736-497E-85FC-7DE6E8867403}">
      <dgm:prSet/>
      <dgm:spPr/>
      <dgm:t>
        <a:bodyPr/>
        <a:lstStyle/>
        <a:p>
          <a:endParaRPr lang="en-IN"/>
        </a:p>
      </dgm:t>
    </dgm:pt>
    <dgm:pt modelId="{B95968CF-2C00-4FB1-825D-A81C9E976D38}" type="pres">
      <dgm:prSet presAssocID="{82D38DB5-91C9-43D1-9D7B-B9F82DC32CE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89926C7-9A39-4332-B330-B4E6DF36B3D5}" type="pres">
      <dgm:prSet presAssocID="{82D38DB5-91C9-43D1-9D7B-B9F82DC32CE6}" presName="children" presStyleCnt="0"/>
      <dgm:spPr/>
    </dgm:pt>
    <dgm:pt modelId="{F621484E-02F0-4CF7-A842-73958B982329}" type="pres">
      <dgm:prSet presAssocID="{82D38DB5-91C9-43D1-9D7B-B9F82DC32CE6}" presName="child1group" presStyleCnt="0"/>
      <dgm:spPr/>
    </dgm:pt>
    <dgm:pt modelId="{98C276FC-70BE-415D-8B52-BDC903F43972}" type="pres">
      <dgm:prSet presAssocID="{82D38DB5-91C9-43D1-9D7B-B9F82DC32CE6}" presName="child1" presStyleLbl="bgAcc1" presStyleIdx="0" presStyleCnt="4"/>
      <dgm:spPr/>
    </dgm:pt>
    <dgm:pt modelId="{6A0602E9-000E-4F30-B7E6-F798E734044A}" type="pres">
      <dgm:prSet presAssocID="{82D38DB5-91C9-43D1-9D7B-B9F82DC32CE6}" presName="child1Text" presStyleLbl="bgAcc1" presStyleIdx="0" presStyleCnt="4">
        <dgm:presLayoutVars>
          <dgm:bulletEnabled val="1"/>
        </dgm:presLayoutVars>
      </dgm:prSet>
      <dgm:spPr/>
    </dgm:pt>
    <dgm:pt modelId="{41FFDD22-0E35-4014-B20F-8B8F10F57C49}" type="pres">
      <dgm:prSet presAssocID="{82D38DB5-91C9-43D1-9D7B-B9F82DC32CE6}" presName="child2group" presStyleCnt="0"/>
      <dgm:spPr/>
    </dgm:pt>
    <dgm:pt modelId="{545F6660-AE9F-48DB-B41E-9E4D00B52170}" type="pres">
      <dgm:prSet presAssocID="{82D38DB5-91C9-43D1-9D7B-B9F82DC32CE6}" presName="child2" presStyleLbl="bgAcc1" presStyleIdx="1" presStyleCnt="4"/>
      <dgm:spPr/>
    </dgm:pt>
    <dgm:pt modelId="{0832AECD-432E-495F-B55A-4F908691BB32}" type="pres">
      <dgm:prSet presAssocID="{82D38DB5-91C9-43D1-9D7B-B9F82DC32CE6}" presName="child2Text" presStyleLbl="bgAcc1" presStyleIdx="1" presStyleCnt="4">
        <dgm:presLayoutVars>
          <dgm:bulletEnabled val="1"/>
        </dgm:presLayoutVars>
      </dgm:prSet>
      <dgm:spPr/>
    </dgm:pt>
    <dgm:pt modelId="{11D3FD57-8872-461C-BDC1-BFB7FCFD34C8}" type="pres">
      <dgm:prSet presAssocID="{82D38DB5-91C9-43D1-9D7B-B9F82DC32CE6}" presName="child3group" presStyleCnt="0"/>
      <dgm:spPr/>
    </dgm:pt>
    <dgm:pt modelId="{42001336-5B87-4D0D-B6EC-914CCC757137}" type="pres">
      <dgm:prSet presAssocID="{82D38DB5-91C9-43D1-9D7B-B9F82DC32CE6}" presName="child3" presStyleLbl="bgAcc1" presStyleIdx="2" presStyleCnt="4"/>
      <dgm:spPr/>
    </dgm:pt>
    <dgm:pt modelId="{8B3B1757-E63E-40BE-891F-2D1B35925091}" type="pres">
      <dgm:prSet presAssocID="{82D38DB5-91C9-43D1-9D7B-B9F82DC32CE6}" presName="child3Text" presStyleLbl="bgAcc1" presStyleIdx="2" presStyleCnt="4">
        <dgm:presLayoutVars>
          <dgm:bulletEnabled val="1"/>
        </dgm:presLayoutVars>
      </dgm:prSet>
      <dgm:spPr/>
    </dgm:pt>
    <dgm:pt modelId="{AC91D6AF-ABB3-4605-99B0-CF27AA4721BF}" type="pres">
      <dgm:prSet presAssocID="{82D38DB5-91C9-43D1-9D7B-B9F82DC32CE6}" presName="child4group" presStyleCnt="0"/>
      <dgm:spPr/>
    </dgm:pt>
    <dgm:pt modelId="{28A74822-2E16-4C27-AE43-BBBF903D2E84}" type="pres">
      <dgm:prSet presAssocID="{82D38DB5-91C9-43D1-9D7B-B9F82DC32CE6}" presName="child4" presStyleLbl="bgAcc1" presStyleIdx="3" presStyleCnt="4"/>
      <dgm:spPr/>
    </dgm:pt>
    <dgm:pt modelId="{E8CE8780-987A-4966-B747-C3176D9183C6}" type="pres">
      <dgm:prSet presAssocID="{82D38DB5-91C9-43D1-9D7B-B9F82DC32CE6}" presName="child4Text" presStyleLbl="bgAcc1" presStyleIdx="3" presStyleCnt="4">
        <dgm:presLayoutVars>
          <dgm:bulletEnabled val="1"/>
        </dgm:presLayoutVars>
      </dgm:prSet>
      <dgm:spPr/>
    </dgm:pt>
    <dgm:pt modelId="{DD50261F-B5DF-47EF-A9F9-E2060EDAD8C1}" type="pres">
      <dgm:prSet presAssocID="{82D38DB5-91C9-43D1-9D7B-B9F82DC32CE6}" presName="childPlaceholder" presStyleCnt="0"/>
      <dgm:spPr/>
    </dgm:pt>
    <dgm:pt modelId="{BC8FEDEA-5F98-4DFA-B77B-58EBBE27F9F3}" type="pres">
      <dgm:prSet presAssocID="{82D38DB5-91C9-43D1-9D7B-B9F82DC32CE6}" presName="circle" presStyleCnt="0"/>
      <dgm:spPr/>
    </dgm:pt>
    <dgm:pt modelId="{1D8507FE-02AF-44BA-8536-C4DC40FB229B}" type="pres">
      <dgm:prSet presAssocID="{82D38DB5-91C9-43D1-9D7B-B9F82DC32CE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26D0085-85EF-446E-A0D6-1309FD73E390}" type="pres">
      <dgm:prSet presAssocID="{82D38DB5-91C9-43D1-9D7B-B9F82DC32CE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CF5C12AA-49AD-4913-9F9B-BE28E781654B}" type="pres">
      <dgm:prSet presAssocID="{82D38DB5-91C9-43D1-9D7B-B9F82DC32CE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1AF7E99-1B6F-4BC3-BCFF-DC40510A308D}" type="pres">
      <dgm:prSet presAssocID="{82D38DB5-91C9-43D1-9D7B-B9F82DC32CE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8827BAB-76E7-4C24-8C6A-DCEEE1B746AC}" type="pres">
      <dgm:prSet presAssocID="{82D38DB5-91C9-43D1-9D7B-B9F82DC32CE6}" presName="quadrantPlaceholder" presStyleCnt="0"/>
      <dgm:spPr/>
    </dgm:pt>
    <dgm:pt modelId="{6467798E-8E7C-4C3C-B01C-4D33B54FC846}" type="pres">
      <dgm:prSet presAssocID="{82D38DB5-91C9-43D1-9D7B-B9F82DC32CE6}" presName="center1" presStyleLbl="fgShp" presStyleIdx="0" presStyleCnt="2"/>
      <dgm:spPr/>
    </dgm:pt>
    <dgm:pt modelId="{311B4879-DACB-4484-BA64-DF806A21B00C}" type="pres">
      <dgm:prSet presAssocID="{82D38DB5-91C9-43D1-9D7B-B9F82DC32CE6}" presName="center2" presStyleLbl="fgShp" presStyleIdx="1" presStyleCnt="2"/>
      <dgm:spPr/>
    </dgm:pt>
  </dgm:ptLst>
  <dgm:cxnLst>
    <dgm:cxn modelId="{5B5C4002-99A6-4000-AF58-380D17EB97B3}" srcId="{7FF53A82-5DAE-4BE8-98F1-A7FE5262C996}" destId="{97593FCC-F77E-4CA8-8509-71E98D3B43AC}" srcOrd="0" destOrd="0" parTransId="{CD54CD1E-454C-497A-B0AC-663722BB030B}" sibTransId="{9DA3E7A5-6AB3-4F6A-998E-4AA9C79B69DE}"/>
    <dgm:cxn modelId="{08606F2A-2A08-4491-BFF1-A17B2339A8A0}" srcId="{5ACB79B3-9CE6-4986-86E2-61F4E4BCC0FE}" destId="{5FF907A9-93CC-4C94-BE87-670F250CCE47}" srcOrd="0" destOrd="0" parTransId="{64DB18A7-26B3-4484-B1DA-644B9C015C4F}" sibTransId="{06A877B7-17D4-4CB1-AB17-EACC4EA67A70}"/>
    <dgm:cxn modelId="{0DC1192D-005E-42F5-A8F2-30802A7D3BDE}" srcId="{82D38DB5-91C9-43D1-9D7B-B9F82DC32CE6}" destId="{5ACB79B3-9CE6-4986-86E2-61F4E4BCC0FE}" srcOrd="2" destOrd="0" parTransId="{EF188E18-38FB-4A97-AAC5-4AD0EBDF49E9}" sibTransId="{DFDFA476-C3AA-42F4-AFAD-3F48E2AA2E97}"/>
    <dgm:cxn modelId="{D46A542E-614C-4AC6-B4B0-D7ADB9A52E25}" srcId="{82D38DB5-91C9-43D1-9D7B-B9F82DC32CE6}" destId="{6227EFD4-A761-4B11-84AB-A46292B80FE7}" srcOrd="0" destOrd="0" parTransId="{0CEABC82-618A-4417-9CB4-E9C416EEFA53}" sibTransId="{BD56F960-87FA-4DF3-BC5A-75E8CD7367AA}"/>
    <dgm:cxn modelId="{B1224433-524F-4D63-B4B6-B6F4364666AA}" type="presOf" srcId="{97593FCC-F77E-4CA8-8509-71E98D3B43AC}" destId="{28A74822-2E16-4C27-AE43-BBBF903D2E84}" srcOrd="0" destOrd="0" presId="urn:microsoft.com/office/officeart/2005/8/layout/cycle4"/>
    <dgm:cxn modelId="{96814838-A3D6-407B-946B-7EB8FDB23290}" type="presOf" srcId="{A9DB7CB1-E279-4CB8-9C9A-26C33458828E}" destId="{0832AECD-432E-495F-B55A-4F908691BB32}" srcOrd="1" destOrd="0" presId="urn:microsoft.com/office/officeart/2005/8/layout/cycle4"/>
    <dgm:cxn modelId="{A4700C4D-A736-497E-85FC-7DE6E8867403}" srcId="{82D38DB5-91C9-43D1-9D7B-B9F82DC32CE6}" destId="{7FF53A82-5DAE-4BE8-98F1-A7FE5262C996}" srcOrd="3" destOrd="0" parTransId="{D1141853-52ED-4FFB-BB15-50E1D7DAD442}" sibTransId="{5196C9EA-D18E-4145-AC7F-065813CC863F}"/>
    <dgm:cxn modelId="{D5F45B71-666F-4460-A94E-8E3C42A0D54D}" srcId="{82D38DB5-91C9-43D1-9D7B-B9F82DC32CE6}" destId="{F622972D-04B6-4C68-81D5-D28EE996423B}" srcOrd="1" destOrd="0" parTransId="{EEBA132A-24C4-47CF-9643-1390DDDCB917}" sibTransId="{4C15AE7A-1783-4063-99E3-C6789B128CDA}"/>
    <dgm:cxn modelId="{AE44B653-7267-4116-824D-DC260E1DE6E7}" type="presOf" srcId="{5ACB79B3-9CE6-4986-86E2-61F4E4BCC0FE}" destId="{CF5C12AA-49AD-4913-9F9B-BE28E781654B}" srcOrd="0" destOrd="0" presId="urn:microsoft.com/office/officeart/2005/8/layout/cycle4"/>
    <dgm:cxn modelId="{095A6B86-19E3-4CF6-92D2-A278AAC0F38A}" srcId="{6227EFD4-A761-4B11-84AB-A46292B80FE7}" destId="{E8D1CE6E-14F7-4FB1-A866-24AC7375A97E}" srcOrd="0" destOrd="0" parTransId="{ACC5197A-B2CC-4100-BEC5-1E91761200B2}" sibTransId="{6C4401F6-C2EA-4554-94C9-45D0E799FD4A}"/>
    <dgm:cxn modelId="{DCB14B91-3DC3-409C-BD74-C9C0768D91B6}" type="presOf" srcId="{97593FCC-F77E-4CA8-8509-71E98D3B43AC}" destId="{E8CE8780-987A-4966-B747-C3176D9183C6}" srcOrd="1" destOrd="0" presId="urn:microsoft.com/office/officeart/2005/8/layout/cycle4"/>
    <dgm:cxn modelId="{4E6AE695-85FB-4B60-ADFF-EE13AFC1D9A4}" type="presOf" srcId="{5FF907A9-93CC-4C94-BE87-670F250CCE47}" destId="{8B3B1757-E63E-40BE-891F-2D1B35925091}" srcOrd="1" destOrd="0" presId="urn:microsoft.com/office/officeart/2005/8/layout/cycle4"/>
    <dgm:cxn modelId="{825A01A2-D2AA-4637-B769-835EA62C0C98}" type="presOf" srcId="{6227EFD4-A761-4B11-84AB-A46292B80FE7}" destId="{1D8507FE-02AF-44BA-8536-C4DC40FB229B}" srcOrd="0" destOrd="0" presId="urn:microsoft.com/office/officeart/2005/8/layout/cycle4"/>
    <dgm:cxn modelId="{BF3187B1-1673-46C6-9BE4-CED6ACC1E625}" srcId="{F622972D-04B6-4C68-81D5-D28EE996423B}" destId="{A9DB7CB1-E279-4CB8-9C9A-26C33458828E}" srcOrd="0" destOrd="0" parTransId="{61C072E5-E5FE-4A5D-9C0D-BBA81EE94B2B}" sibTransId="{8F902AC7-7116-465C-93C2-32D697848967}"/>
    <dgm:cxn modelId="{68679BB8-C76D-401A-9BA4-AAF2A772672E}" type="presOf" srcId="{7FF53A82-5DAE-4BE8-98F1-A7FE5262C996}" destId="{71AF7E99-1B6F-4BC3-BCFF-DC40510A308D}" srcOrd="0" destOrd="0" presId="urn:microsoft.com/office/officeart/2005/8/layout/cycle4"/>
    <dgm:cxn modelId="{979175BB-BCD0-4962-BEA1-535BD8F36D2C}" type="presOf" srcId="{F622972D-04B6-4C68-81D5-D28EE996423B}" destId="{426D0085-85EF-446E-A0D6-1309FD73E390}" srcOrd="0" destOrd="0" presId="urn:microsoft.com/office/officeart/2005/8/layout/cycle4"/>
    <dgm:cxn modelId="{63D52ECD-B449-4032-8E35-E304C5811957}" type="presOf" srcId="{5FF907A9-93CC-4C94-BE87-670F250CCE47}" destId="{42001336-5B87-4D0D-B6EC-914CCC757137}" srcOrd="0" destOrd="0" presId="urn:microsoft.com/office/officeart/2005/8/layout/cycle4"/>
    <dgm:cxn modelId="{32A013CE-EC6D-47AF-A8E9-8B0CC6E66180}" type="presOf" srcId="{A9DB7CB1-E279-4CB8-9C9A-26C33458828E}" destId="{545F6660-AE9F-48DB-B41E-9E4D00B52170}" srcOrd="0" destOrd="0" presId="urn:microsoft.com/office/officeart/2005/8/layout/cycle4"/>
    <dgm:cxn modelId="{B3A86CD9-6AEA-4751-8DC7-11E403FF767A}" type="presOf" srcId="{E8D1CE6E-14F7-4FB1-A866-24AC7375A97E}" destId="{6A0602E9-000E-4F30-B7E6-F798E734044A}" srcOrd="1" destOrd="0" presId="urn:microsoft.com/office/officeart/2005/8/layout/cycle4"/>
    <dgm:cxn modelId="{B89A27E0-ABF2-4369-B36B-424C6DB6E8D1}" type="presOf" srcId="{E8D1CE6E-14F7-4FB1-A866-24AC7375A97E}" destId="{98C276FC-70BE-415D-8B52-BDC903F43972}" srcOrd="0" destOrd="0" presId="urn:microsoft.com/office/officeart/2005/8/layout/cycle4"/>
    <dgm:cxn modelId="{DE8937E5-C923-4F1C-AB55-22E49A8C049F}" type="presOf" srcId="{82D38DB5-91C9-43D1-9D7B-B9F82DC32CE6}" destId="{B95968CF-2C00-4FB1-825D-A81C9E976D38}" srcOrd="0" destOrd="0" presId="urn:microsoft.com/office/officeart/2005/8/layout/cycle4"/>
    <dgm:cxn modelId="{68315EB0-43B1-4E1D-ADDC-8487EC3AF038}" type="presParOf" srcId="{B95968CF-2C00-4FB1-825D-A81C9E976D38}" destId="{A89926C7-9A39-4332-B330-B4E6DF36B3D5}" srcOrd="0" destOrd="0" presId="urn:microsoft.com/office/officeart/2005/8/layout/cycle4"/>
    <dgm:cxn modelId="{B9D32221-4DFB-45C4-B944-5F9506A2E560}" type="presParOf" srcId="{A89926C7-9A39-4332-B330-B4E6DF36B3D5}" destId="{F621484E-02F0-4CF7-A842-73958B982329}" srcOrd="0" destOrd="0" presId="urn:microsoft.com/office/officeart/2005/8/layout/cycle4"/>
    <dgm:cxn modelId="{977B8475-56D1-4E34-B137-462538F3F62E}" type="presParOf" srcId="{F621484E-02F0-4CF7-A842-73958B982329}" destId="{98C276FC-70BE-415D-8B52-BDC903F43972}" srcOrd="0" destOrd="0" presId="urn:microsoft.com/office/officeart/2005/8/layout/cycle4"/>
    <dgm:cxn modelId="{A1D87265-A5F2-4785-990D-F509FDEA4990}" type="presParOf" srcId="{F621484E-02F0-4CF7-A842-73958B982329}" destId="{6A0602E9-000E-4F30-B7E6-F798E734044A}" srcOrd="1" destOrd="0" presId="urn:microsoft.com/office/officeart/2005/8/layout/cycle4"/>
    <dgm:cxn modelId="{2B19B254-E778-4A3B-B2DF-5B74CB2A91EB}" type="presParOf" srcId="{A89926C7-9A39-4332-B330-B4E6DF36B3D5}" destId="{41FFDD22-0E35-4014-B20F-8B8F10F57C49}" srcOrd="1" destOrd="0" presId="urn:microsoft.com/office/officeart/2005/8/layout/cycle4"/>
    <dgm:cxn modelId="{2CC9E66C-4F2D-4495-95DA-3F64F4AEB0B2}" type="presParOf" srcId="{41FFDD22-0E35-4014-B20F-8B8F10F57C49}" destId="{545F6660-AE9F-48DB-B41E-9E4D00B52170}" srcOrd="0" destOrd="0" presId="urn:microsoft.com/office/officeart/2005/8/layout/cycle4"/>
    <dgm:cxn modelId="{D177E0AC-9E74-44FC-A35E-1F584FDE9557}" type="presParOf" srcId="{41FFDD22-0E35-4014-B20F-8B8F10F57C49}" destId="{0832AECD-432E-495F-B55A-4F908691BB32}" srcOrd="1" destOrd="0" presId="urn:microsoft.com/office/officeart/2005/8/layout/cycle4"/>
    <dgm:cxn modelId="{EA33F9F0-4EA8-407E-822C-7361A01196C4}" type="presParOf" srcId="{A89926C7-9A39-4332-B330-B4E6DF36B3D5}" destId="{11D3FD57-8872-461C-BDC1-BFB7FCFD34C8}" srcOrd="2" destOrd="0" presId="urn:microsoft.com/office/officeart/2005/8/layout/cycle4"/>
    <dgm:cxn modelId="{5C3A99BC-A3C3-46F0-9384-5AD58DEEE0B6}" type="presParOf" srcId="{11D3FD57-8872-461C-BDC1-BFB7FCFD34C8}" destId="{42001336-5B87-4D0D-B6EC-914CCC757137}" srcOrd="0" destOrd="0" presId="urn:microsoft.com/office/officeart/2005/8/layout/cycle4"/>
    <dgm:cxn modelId="{D0B081E1-7124-44D9-9B5C-FC0E58366C54}" type="presParOf" srcId="{11D3FD57-8872-461C-BDC1-BFB7FCFD34C8}" destId="{8B3B1757-E63E-40BE-891F-2D1B35925091}" srcOrd="1" destOrd="0" presId="urn:microsoft.com/office/officeart/2005/8/layout/cycle4"/>
    <dgm:cxn modelId="{1EC12251-171E-408B-B652-B2F0B8A6E884}" type="presParOf" srcId="{A89926C7-9A39-4332-B330-B4E6DF36B3D5}" destId="{AC91D6AF-ABB3-4605-99B0-CF27AA4721BF}" srcOrd="3" destOrd="0" presId="urn:microsoft.com/office/officeart/2005/8/layout/cycle4"/>
    <dgm:cxn modelId="{86D51580-3853-4F27-8B0A-6A550265AE11}" type="presParOf" srcId="{AC91D6AF-ABB3-4605-99B0-CF27AA4721BF}" destId="{28A74822-2E16-4C27-AE43-BBBF903D2E84}" srcOrd="0" destOrd="0" presId="urn:microsoft.com/office/officeart/2005/8/layout/cycle4"/>
    <dgm:cxn modelId="{2FCC2A4D-28E4-48C3-A4C5-6DA547B364AC}" type="presParOf" srcId="{AC91D6AF-ABB3-4605-99B0-CF27AA4721BF}" destId="{E8CE8780-987A-4966-B747-C3176D9183C6}" srcOrd="1" destOrd="0" presId="urn:microsoft.com/office/officeart/2005/8/layout/cycle4"/>
    <dgm:cxn modelId="{7369DDED-3DC5-487F-A678-101FF95D2CD4}" type="presParOf" srcId="{A89926C7-9A39-4332-B330-B4E6DF36B3D5}" destId="{DD50261F-B5DF-47EF-A9F9-E2060EDAD8C1}" srcOrd="4" destOrd="0" presId="urn:microsoft.com/office/officeart/2005/8/layout/cycle4"/>
    <dgm:cxn modelId="{6BCBFDD1-E66F-4968-A1D5-4B2038876414}" type="presParOf" srcId="{B95968CF-2C00-4FB1-825D-A81C9E976D38}" destId="{BC8FEDEA-5F98-4DFA-B77B-58EBBE27F9F3}" srcOrd="1" destOrd="0" presId="urn:microsoft.com/office/officeart/2005/8/layout/cycle4"/>
    <dgm:cxn modelId="{E9FE9B6C-C1E2-40C7-996F-167EF1340D5E}" type="presParOf" srcId="{BC8FEDEA-5F98-4DFA-B77B-58EBBE27F9F3}" destId="{1D8507FE-02AF-44BA-8536-C4DC40FB229B}" srcOrd="0" destOrd="0" presId="urn:microsoft.com/office/officeart/2005/8/layout/cycle4"/>
    <dgm:cxn modelId="{03010A3E-6B2A-4ACB-A7EF-8EED4BDD9256}" type="presParOf" srcId="{BC8FEDEA-5F98-4DFA-B77B-58EBBE27F9F3}" destId="{426D0085-85EF-446E-A0D6-1309FD73E390}" srcOrd="1" destOrd="0" presId="urn:microsoft.com/office/officeart/2005/8/layout/cycle4"/>
    <dgm:cxn modelId="{BA2764EF-18CD-4B83-B72D-8908853F3659}" type="presParOf" srcId="{BC8FEDEA-5F98-4DFA-B77B-58EBBE27F9F3}" destId="{CF5C12AA-49AD-4913-9F9B-BE28E781654B}" srcOrd="2" destOrd="0" presId="urn:microsoft.com/office/officeart/2005/8/layout/cycle4"/>
    <dgm:cxn modelId="{9DD3899E-1B0F-4079-AD33-34688CBC3863}" type="presParOf" srcId="{BC8FEDEA-5F98-4DFA-B77B-58EBBE27F9F3}" destId="{71AF7E99-1B6F-4BC3-BCFF-DC40510A308D}" srcOrd="3" destOrd="0" presId="urn:microsoft.com/office/officeart/2005/8/layout/cycle4"/>
    <dgm:cxn modelId="{F2AE6033-3620-44BF-97F0-A21B61710CCD}" type="presParOf" srcId="{BC8FEDEA-5F98-4DFA-B77B-58EBBE27F9F3}" destId="{48827BAB-76E7-4C24-8C6A-DCEEE1B746AC}" srcOrd="4" destOrd="0" presId="urn:microsoft.com/office/officeart/2005/8/layout/cycle4"/>
    <dgm:cxn modelId="{4A39A816-C0F9-4438-A657-F0757BF9CFA6}" type="presParOf" srcId="{B95968CF-2C00-4FB1-825D-A81C9E976D38}" destId="{6467798E-8E7C-4C3C-B01C-4D33B54FC846}" srcOrd="2" destOrd="0" presId="urn:microsoft.com/office/officeart/2005/8/layout/cycle4"/>
    <dgm:cxn modelId="{572CD3EF-3A43-4F0D-B262-7571C7C1B2CD}" type="presParOf" srcId="{B95968CF-2C00-4FB1-825D-A81C9E976D38}" destId="{311B4879-DACB-4484-BA64-DF806A21B00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B03DB64-80D7-4AC0-B8F6-101B1FD1E18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7A50BB-93E6-47F6-BC7C-7FC97DE5B45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Sharing Reports and Dashboards</a:t>
          </a:r>
        </a:p>
      </dgm:t>
    </dgm:pt>
    <dgm:pt modelId="{ECEF4599-D8F6-4A3C-A7A0-5B5818F7EA5B}" type="parTrans" cxnId="{E41E3B3D-0E1D-4F1C-BB85-D461B2A77D76}">
      <dgm:prSet/>
      <dgm:spPr/>
      <dgm:t>
        <a:bodyPr/>
        <a:lstStyle/>
        <a:p>
          <a:endParaRPr lang="en-IN"/>
        </a:p>
      </dgm:t>
    </dgm:pt>
    <dgm:pt modelId="{AEB149B1-D03B-4ABF-9DF2-90951D99A74B}" type="sibTrans" cxnId="{E41E3B3D-0E1D-4F1C-BB85-D461B2A77D76}">
      <dgm:prSet/>
      <dgm:spPr/>
      <dgm:t>
        <a:bodyPr/>
        <a:lstStyle/>
        <a:p>
          <a:endParaRPr lang="en-IN"/>
        </a:p>
      </dgm:t>
    </dgm:pt>
    <dgm:pt modelId="{41EB3102-38DB-47EF-9558-17A7A75D2EB6}" type="pres">
      <dgm:prSet presAssocID="{8B03DB64-80D7-4AC0-B8F6-101B1FD1E182}" presName="Name0" presStyleCnt="0">
        <dgm:presLayoutVars>
          <dgm:dir/>
          <dgm:resizeHandles val="exact"/>
        </dgm:presLayoutVars>
      </dgm:prSet>
      <dgm:spPr/>
    </dgm:pt>
    <dgm:pt modelId="{543A8B44-FDD2-492D-9A44-2E2C14D6EA36}" type="pres">
      <dgm:prSet presAssocID="{117A50BB-93E6-47F6-BC7C-7FC97DE5B456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F28E012-AC56-429E-B3FB-798F7C69608D}" type="presOf" srcId="{117A50BB-93E6-47F6-BC7C-7FC97DE5B456}" destId="{543A8B44-FDD2-492D-9A44-2E2C14D6EA36}" srcOrd="0" destOrd="0" presId="urn:microsoft.com/office/officeart/2005/8/layout/hChevron3"/>
    <dgm:cxn modelId="{E41E3B3D-0E1D-4F1C-BB85-D461B2A77D76}" srcId="{8B03DB64-80D7-4AC0-B8F6-101B1FD1E182}" destId="{117A50BB-93E6-47F6-BC7C-7FC97DE5B456}" srcOrd="0" destOrd="0" parTransId="{ECEF4599-D8F6-4A3C-A7A0-5B5818F7EA5B}" sibTransId="{AEB149B1-D03B-4ABF-9DF2-90951D99A74B}"/>
    <dgm:cxn modelId="{CBE5F160-BA99-4EF7-9D78-6EDB35E64257}" type="presOf" srcId="{8B03DB64-80D7-4AC0-B8F6-101B1FD1E182}" destId="{41EB3102-38DB-47EF-9558-17A7A75D2EB6}" srcOrd="0" destOrd="0" presId="urn:microsoft.com/office/officeart/2005/8/layout/hChevron3"/>
    <dgm:cxn modelId="{C1BB0EDF-F1DC-47D3-BD0F-2C4FA35422D2}" type="presParOf" srcId="{41EB3102-38DB-47EF-9558-17A7A75D2EB6}" destId="{543A8B44-FDD2-492D-9A44-2E2C14D6EA36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30D7033-EFAF-4953-ADB8-E0620D0D9FA5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8C65193D-8C49-4CBC-98A4-EA461C28BD5F}">
      <dgm:prSet/>
      <dgm:spPr/>
      <dgm:t>
        <a:bodyPr/>
        <a:lstStyle/>
        <a:p>
          <a:r>
            <a:rPr lang="en-GB" dirty="0"/>
            <a:t>Annotate and share from Power Bl mobile app</a:t>
          </a:r>
          <a:endParaRPr lang="en-IN" dirty="0"/>
        </a:p>
      </dgm:t>
    </dgm:pt>
    <dgm:pt modelId="{035ADFC6-1F63-4B47-9C3E-97576EAE0987}" type="parTrans" cxnId="{88A419A8-8D30-4B4F-BF71-7B895B7BBB9D}">
      <dgm:prSet/>
      <dgm:spPr/>
      <dgm:t>
        <a:bodyPr/>
        <a:lstStyle/>
        <a:p>
          <a:endParaRPr lang="en-IN"/>
        </a:p>
      </dgm:t>
    </dgm:pt>
    <dgm:pt modelId="{976D2529-D11D-43BF-9100-B4075DE75EA7}" type="sibTrans" cxnId="{88A419A8-8D30-4B4F-BF71-7B895B7BBB9D}">
      <dgm:prSet/>
      <dgm:spPr/>
      <dgm:t>
        <a:bodyPr/>
        <a:lstStyle/>
        <a:p>
          <a:endParaRPr lang="en-IN"/>
        </a:p>
      </dgm:t>
    </dgm:pt>
    <dgm:pt modelId="{0502A91C-1576-4E63-90D5-0385C02A5778}">
      <dgm:prSet/>
      <dgm:spPr/>
      <dgm:t>
        <a:bodyPr/>
        <a:lstStyle/>
        <a:p>
          <a:r>
            <a:rPr lang="en-GB" dirty="0"/>
            <a:t>Distribute insights from the app.</a:t>
          </a:r>
          <a:endParaRPr lang="en-IN" dirty="0"/>
        </a:p>
      </dgm:t>
    </dgm:pt>
    <dgm:pt modelId="{4A8FBBF0-0733-47C6-894C-BE833C6B625C}" type="parTrans" cxnId="{D5C017DA-7366-493C-A1EE-3B0F42DAF41A}">
      <dgm:prSet/>
      <dgm:spPr/>
      <dgm:t>
        <a:bodyPr/>
        <a:lstStyle/>
        <a:p>
          <a:endParaRPr lang="en-IN"/>
        </a:p>
      </dgm:t>
    </dgm:pt>
    <dgm:pt modelId="{0DD78233-D88D-4405-82AA-4557CBD5ED2F}" type="sibTrans" cxnId="{D5C017DA-7366-493C-A1EE-3B0F42DAF41A}">
      <dgm:prSet/>
      <dgm:spPr/>
      <dgm:t>
        <a:bodyPr/>
        <a:lstStyle/>
        <a:p>
          <a:endParaRPr lang="en-IN"/>
        </a:p>
      </dgm:t>
    </dgm:pt>
    <dgm:pt modelId="{1BDA255B-7459-4329-9C49-6F5D750857F0}">
      <dgm:prSet/>
      <dgm:spPr/>
      <dgm:t>
        <a:bodyPr/>
        <a:lstStyle/>
        <a:p>
          <a:r>
            <a:rPr lang="en-IN" dirty="0"/>
            <a:t>Embed in secure portals.</a:t>
          </a:r>
        </a:p>
      </dgm:t>
    </dgm:pt>
    <dgm:pt modelId="{7C6FACE5-4B7D-4785-907B-20D1E189E185}" type="parTrans" cxnId="{32E2A2FE-B983-4E9E-BC40-5E9CC1FE1DC3}">
      <dgm:prSet/>
      <dgm:spPr/>
      <dgm:t>
        <a:bodyPr/>
        <a:lstStyle/>
        <a:p>
          <a:endParaRPr lang="en-IN"/>
        </a:p>
      </dgm:t>
    </dgm:pt>
    <dgm:pt modelId="{1B7B8D9A-C43A-4EB5-A533-3685B521814C}" type="sibTrans" cxnId="{32E2A2FE-B983-4E9E-BC40-5E9CC1FE1DC3}">
      <dgm:prSet/>
      <dgm:spPr/>
      <dgm:t>
        <a:bodyPr/>
        <a:lstStyle/>
        <a:p>
          <a:endParaRPr lang="en-IN"/>
        </a:p>
      </dgm:t>
    </dgm:pt>
    <dgm:pt modelId="{F83F3E14-E41B-4D4A-BF48-7429C81BC136}">
      <dgm:prSet/>
      <dgm:spPr/>
      <dgm:t>
        <a:bodyPr/>
        <a:lstStyle/>
        <a:p>
          <a:r>
            <a:rPr lang="en-GB" dirty="0"/>
            <a:t>Publish to public sites Print.</a:t>
          </a:r>
          <a:endParaRPr lang="en-IN" dirty="0"/>
        </a:p>
      </dgm:t>
    </dgm:pt>
    <dgm:pt modelId="{00F10675-C4E4-4C9E-A205-3ED631FFA94B}" type="parTrans" cxnId="{421AEDFD-F5AB-4CEC-B0D3-F69486A32570}">
      <dgm:prSet/>
      <dgm:spPr/>
      <dgm:t>
        <a:bodyPr/>
        <a:lstStyle/>
        <a:p>
          <a:endParaRPr lang="en-IN"/>
        </a:p>
      </dgm:t>
    </dgm:pt>
    <dgm:pt modelId="{A3187ED7-3D80-4451-B0BA-C4D4144FB102}" type="sibTrans" cxnId="{421AEDFD-F5AB-4CEC-B0D3-F69486A32570}">
      <dgm:prSet/>
      <dgm:spPr/>
      <dgm:t>
        <a:bodyPr/>
        <a:lstStyle/>
        <a:p>
          <a:endParaRPr lang="en-IN"/>
        </a:p>
      </dgm:t>
    </dgm:pt>
    <dgm:pt modelId="{276680DC-83A0-4ABA-8E98-FFEE9468BDC1}">
      <dgm:prSet/>
      <dgm:spPr/>
      <dgm:t>
        <a:bodyPr/>
        <a:lstStyle/>
        <a:p>
          <a:r>
            <a:rPr lang="en-IN"/>
            <a:t>or save as PDF</a:t>
          </a:r>
          <a:endParaRPr lang="en-IN" dirty="0"/>
        </a:p>
      </dgm:t>
    </dgm:pt>
    <dgm:pt modelId="{3FE6E73F-D56B-4427-ADA3-BD5F76392026}" type="parTrans" cxnId="{EAB28009-B4A5-4E61-95DF-C6DB13AEF01E}">
      <dgm:prSet/>
      <dgm:spPr/>
      <dgm:t>
        <a:bodyPr/>
        <a:lstStyle/>
        <a:p>
          <a:endParaRPr lang="en-IN"/>
        </a:p>
      </dgm:t>
    </dgm:pt>
    <dgm:pt modelId="{B9EDE21B-5CBB-4741-8238-5184BD22CB06}" type="sibTrans" cxnId="{EAB28009-B4A5-4E61-95DF-C6DB13AEF01E}">
      <dgm:prSet/>
      <dgm:spPr/>
      <dgm:t>
        <a:bodyPr/>
        <a:lstStyle/>
        <a:p>
          <a:endParaRPr lang="en-IN"/>
        </a:p>
      </dgm:t>
    </dgm:pt>
    <dgm:pt modelId="{DF0EAE32-C539-4E6C-A17D-75FC2033EC26}" type="pres">
      <dgm:prSet presAssocID="{130D7033-EFAF-4953-ADB8-E0620D0D9FA5}" presName="linearFlow" presStyleCnt="0">
        <dgm:presLayoutVars>
          <dgm:dir/>
          <dgm:resizeHandles val="exact"/>
        </dgm:presLayoutVars>
      </dgm:prSet>
      <dgm:spPr/>
    </dgm:pt>
    <dgm:pt modelId="{64EA6C86-6478-4AA9-9E22-FE5D7A22B24A}" type="pres">
      <dgm:prSet presAssocID="{8C65193D-8C49-4CBC-98A4-EA461C28BD5F}" presName="composite" presStyleCnt="0"/>
      <dgm:spPr/>
    </dgm:pt>
    <dgm:pt modelId="{145CC158-9A60-4C4D-B9C3-D9F9A5575527}" type="pres">
      <dgm:prSet presAssocID="{8C65193D-8C49-4CBC-98A4-EA461C28BD5F}" presName="imgShp" presStyleLbl="fgImgPlace1" presStyleIdx="0" presStyleCnt="5"/>
      <dgm:spPr/>
    </dgm:pt>
    <dgm:pt modelId="{43D5B511-C5A7-420E-83F1-FEDD636832B4}" type="pres">
      <dgm:prSet presAssocID="{8C65193D-8C49-4CBC-98A4-EA461C28BD5F}" presName="txShp" presStyleLbl="node1" presStyleIdx="0" presStyleCnt="5">
        <dgm:presLayoutVars>
          <dgm:bulletEnabled val="1"/>
        </dgm:presLayoutVars>
      </dgm:prSet>
      <dgm:spPr/>
    </dgm:pt>
    <dgm:pt modelId="{0FF2E257-AF2E-4B06-AB74-9A52BF8C6187}" type="pres">
      <dgm:prSet presAssocID="{976D2529-D11D-43BF-9100-B4075DE75EA7}" presName="spacing" presStyleCnt="0"/>
      <dgm:spPr/>
    </dgm:pt>
    <dgm:pt modelId="{1772B6F5-59C3-41A9-8832-E5DD0D25D0DF}" type="pres">
      <dgm:prSet presAssocID="{0502A91C-1576-4E63-90D5-0385C02A5778}" presName="composite" presStyleCnt="0"/>
      <dgm:spPr/>
    </dgm:pt>
    <dgm:pt modelId="{31A003F0-594C-4653-A3CE-8DDC4E8C274A}" type="pres">
      <dgm:prSet presAssocID="{0502A91C-1576-4E63-90D5-0385C02A5778}" presName="imgShp" presStyleLbl="fgImgPlace1" presStyleIdx="1" presStyleCnt="5"/>
      <dgm:spPr/>
    </dgm:pt>
    <dgm:pt modelId="{D96A79B9-621B-46DD-A76B-29E834C392ED}" type="pres">
      <dgm:prSet presAssocID="{0502A91C-1576-4E63-90D5-0385C02A5778}" presName="txShp" presStyleLbl="node1" presStyleIdx="1" presStyleCnt="5">
        <dgm:presLayoutVars>
          <dgm:bulletEnabled val="1"/>
        </dgm:presLayoutVars>
      </dgm:prSet>
      <dgm:spPr/>
    </dgm:pt>
    <dgm:pt modelId="{91356BAC-E5C0-4564-AADD-081DF56F9741}" type="pres">
      <dgm:prSet presAssocID="{0DD78233-D88D-4405-82AA-4557CBD5ED2F}" presName="spacing" presStyleCnt="0"/>
      <dgm:spPr/>
    </dgm:pt>
    <dgm:pt modelId="{4397C206-2E72-4122-A8C4-FFB594AEF38D}" type="pres">
      <dgm:prSet presAssocID="{1BDA255B-7459-4329-9C49-6F5D750857F0}" presName="composite" presStyleCnt="0"/>
      <dgm:spPr/>
    </dgm:pt>
    <dgm:pt modelId="{2804126F-436E-4097-A215-67D56F3A28C8}" type="pres">
      <dgm:prSet presAssocID="{1BDA255B-7459-4329-9C49-6F5D750857F0}" presName="imgShp" presStyleLbl="fgImgPlace1" presStyleIdx="2" presStyleCnt="5"/>
      <dgm:spPr/>
    </dgm:pt>
    <dgm:pt modelId="{12B0A5B1-22D5-46A9-8C4F-EA061FD42B96}" type="pres">
      <dgm:prSet presAssocID="{1BDA255B-7459-4329-9C49-6F5D750857F0}" presName="txShp" presStyleLbl="node1" presStyleIdx="2" presStyleCnt="5">
        <dgm:presLayoutVars>
          <dgm:bulletEnabled val="1"/>
        </dgm:presLayoutVars>
      </dgm:prSet>
      <dgm:spPr/>
    </dgm:pt>
    <dgm:pt modelId="{B22CB4D3-F342-4D09-99EA-15451A225560}" type="pres">
      <dgm:prSet presAssocID="{1B7B8D9A-C43A-4EB5-A533-3685B521814C}" presName="spacing" presStyleCnt="0"/>
      <dgm:spPr/>
    </dgm:pt>
    <dgm:pt modelId="{5EF36FD7-C466-4649-9477-B77F8D3A0ECD}" type="pres">
      <dgm:prSet presAssocID="{F83F3E14-E41B-4D4A-BF48-7429C81BC136}" presName="composite" presStyleCnt="0"/>
      <dgm:spPr/>
    </dgm:pt>
    <dgm:pt modelId="{4CB68E20-AF58-4BE5-8C93-DA3527B9F461}" type="pres">
      <dgm:prSet presAssocID="{F83F3E14-E41B-4D4A-BF48-7429C81BC136}" presName="imgShp" presStyleLbl="fgImgPlace1" presStyleIdx="3" presStyleCnt="5"/>
      <dgm:spPr/>
    </dgm:pt>
    <dgm:pt modelId="{1B2891BB-4FF2-44D2-B1EF-087A703B576F}" type="pres">
      <dgm:prSet presAssocID="{F83F3E14-E41B-4D4A-BF48-7429C81BC136}" presName="txShp" presStyleLbl="node1" presStyleIdx="3" presStyleCnt="5">
        <dgm:presLayoutVars>
          <dgm:bulletEnabled val="1"/>
        </dgm:presLayoutVars>
      </dgm:prSet>
      <dgm:spPr/>
    </dgm:pt>
    <dgm:pt modelId="{02D9E0DC-B422-443C-8462-B6A4D4C0B51D}" type="pres">
      <dgm:prSet presAssocID="{A3187ED7-3D80-4451-B0BA-C4D4144FB102}" presName="spacing" presStyleCnt="0"/>
      <dgm:spPr/>
    </dgm:pt>
    <dgm:pt modelId="{AB1E3835-1F90-47A1-9CB3-EA621CEA6E7A}" type="pres">
      <dgm:prSet presAssocID="{276680DC-83A0-4ABA-8E98-FFEE9468BDC1}" presName="composite" presStyleCnt="0"/>
      <dgm:spPr/>
    </dgm:pt>
    <dgm:pt modelId="{1F8E905C-4CDB-4227-BC8E-5A39965F4098}" type="pres">
      <dgm:prSet presAssocID="{276680DC-83A0-4ABA-8E98-FFEE9468BDC1}" presName="imgShp" presStyleLbl="fgImgPlace1" presStyleIdx="4" presStyleCnt="5"/>
      <dgm:spPr/>
    </dgm:pt>
    <dgm:pt modelId="{E1BF83AC-5BEE-4A0B-BCF9-E395970B1BFA}" type="pres">
      <dgm:prSet presAssocID="{276680DC-83A0-4ABA-8E98-FFEE9468BDC1}" presName="txShp" presStyleLbl="node1" presStyleIdx="4" presStyleCnt="5">
        <dgm:presLayoutVars>
          <dgm:bulletEnabled val="1"/>
        </dgm:presLayoutVars>
      </dgm:prSet>
      <dgm:spPr/>
    </dgm:pt>
  </dgm:ptLst>
  <dgm:cxnLst>
    <dgm:cxn modelId="{EAB28009-B4A5-4E61-95DF-C6DB13AEF01E}" srcId="{130D7033-EFAF-4953-ADB8-E0620D0D9FA5}" destId="{276680DC-83A0-4ABA-8E98-FFEE9468BDC1}" srcOrd="4" destOrd="0" parTransId="{3FE6E73F-D56B-4427-ADA3-BD5F76392026}" sibTransId="{B9EDE21B-5CBB-4741-8238-5184BD22CB06}"/>
    <dgm:cxn modelId="{F9E37316-6ADB-47FD-9398-3306398F612A}" type="presOf" srcId="{130D7033-EFAF-4953-ADB8-E0620D0D9FA5}" destId="{DF0EAE32-C539-4E6C-A17D-75FC2033EC26}" srcOrd="0" destOrd="0" presId="urn:microsoft.com/office/officeart/2005/8/layout/vList3"/>
    <dgm:cxn modelId="{CE133423-3809-4418-8514-FAFF954CE2E7}" type="presOf" srcId="{8C65193D-8C49-4CBC-98A4-EA461C28BD5F}" destId="{43D5B511-C5A7-420E-83F1-FEDD636832B4}" srcOrd="0" destOrd="0" presId="urn:microsoft.com/office/officeart/2005/8/layout/vList3"/>
    <dgm:cxn modelId="{E48B8E3A-F5A6-4879-B0C7-0A9317DF6B22}" type="presOf" srcId="{F83F3E14-E41B-4D4A-BF48-7429C81BC136}" destId="{1B2891BB-4FF2-44D2-B1EF-087A703B576F}" srcOrd="0" destOrd="0" presId="urn:microsoft.com/office/officeart/2005/8/layout/vList3"/>
    <dgm:cxn modelId="{C8051347-477E-491F-A14C-6614D5439C7F}" type="presOf" srcId="{0502A91C-1576-4E63-90D5-0385C02A5778}" destId="{D96A79B9-621B-46DD-A76B-29E834C392ED}" srcOrd="0" destOrd="0" presId="urn:microsoft.com/office/officeart/2005/8/layout/vList3"/>
    <dgm:cxn modelId="{4059738F-57CD-4176-9370-293D941C41CA}" type="presOf" srcId="{1BDA255B-7459-4329-9C49-6F5D750857F0}" destId="{12B0A5B1-22D5-46A9-8C4F-EA061FD42B96}" srcOrd="0" destOrd="0" presId="urn:microsoft.com/office/officeart/2005/8/layout/vList3"/>
    <dgm:cxn modelId="{88A419A8-8D30-4B4F-BF71-7B895B7BBB9D}" srcId="{130D7033-EFAF-4953-ADB8-E0620D0D9FA5}" destId="{8C65193D-8C49-4CBC-98A4-EA461C28BD5F}" srcOrd="0" destOrd="0" parTransId="{035ADFC6-1F63-4B47-9C3E-97576EAE0987}" sibTransId="{976D2529-D11D-43BF-9100-B4075DE75EA7}"/>
    <dgm:cxn modelId="{D5C017DA-7366-493C-A1EE-3B0F42DAF41A}" srcId="{130D7033-EFAF-4953-ADB8-E0620D0D9FA5}" destId="{0502A91C-1576-4E63-90D5-0385C02A5778}" srcOrd="1" destOrd="0" parTransId="{4A8FBBF0-0733-47C6-894C-BE833C6B625C}" sibTransId="{0DD78233-D88D-4405-82AA-4557CBD5ED2F}"/>
    <dgm:cxn modelId="{40A7A3DC-9CF2-406C-BF29-CA542B1410DA}" type="presOf" srcId="{276680DC-83A0-4ABA-8E98-FFEE9468BDC1}" destId="{E1BF83AC-5BEE-4A0B-BCF9-E395970B1BFA}" srcOrd="0" destOrd="0" presId="urn:microsoft.com/office/officeart/2005/8/layout/vList3"/>
    <dgm:cxn modelId="{421AEDFD-F5AB-4CEC-B0D3-F69486A32570}" srcId="{130D7033-EFAF-4953-ADB8-E0620D0D9FA5}" destId="{F83F3E14-E41B-4D4A-BF48-7429C81BC136}" srcOrd="3" destOrd="0" parTransId="{00F10675-C4E4-4C9E-A205-3ED631FFA94B}" sibTransId="{A3187ED7-3D80-4451-B0BA-C4D4144FB102}"/>
    <dgm:cxn modelId="{32E2A2FE-B983-4E9E-BC40-5E9CC1FE1DC3}" srcId="{130D7033-EFAF-4953-ADB8-E0620D0D9FA5}" destId="{1BDA255B-7459-4329-9C49-6F5D750857F0}" srcOrd="2" destOrd="0" parTransId="{7C6FACE5-4B7D-4785-907B-20D1E189E185}" sibTransId="{1B7B8D9A-C43A-4EB5-A533-3685B521814C}"/>
    <dgm:cxn modelId="{6EAC1866-4F12-4E6E-A5FF-2A7E203099F8}" type="presParOf" srcId="{DF0EAE32-C539-4E6C-A17D-75FC2033EC26}" destId="{64EA6C86-6478-4AA9-9E22-FE5D7A22B24A}" srcOrd="0" destOrd="0" presId="urn:microsoft.com/office/officeart/2005/8/layout/vList3"/>
    <dgm:cxn modelId="{3651B8A0-44CD-418E-8068-EAA0FD378230}" type="presParOf" srcId="{64EA6C86-6478-4AA9-9E22-FE5D7A22B24A}" destId="{145CC158-9A60-4C4D-B9C3-D9F9A5575527}" srcOrd="0" destOrd="0" presId="urn:microsoft.com/office/officeart/2005/8/layout/vList3"/>
    <dgm:cxn modelId="{9A32A2E2-E14B-499F-87A7-696B1AE28033}" type="presParOf" srcId="{64EA6C86-6478-4AA9-9E22-FE5D7A22B24A}" destId="{43D5B511-C5A7-420E-83F1-FEDD636832B4}" srcOrd="1" destOrd="0" presId="urn:microsoft.com/office/officeart/2005/8/layout/vList3"/>
    <dgm:cxn modelId="{CF4F5364-C3FA-4A3E-801F-C8387A25C1CC}" type="presParOf" srcId="{DF0EAE32-C539-4E6C-A17D-75FC2033EC26}" destId="{0FF2E257-AF2E-4B06-AB74-9A52BF8C6187}" srcOrd="1" destOrd="0" presId="urn:microsoft.com/office/officeart/2005/8/layout/vList3"/>
    <dgm:cxn modelId="{29181238-E752-4344-ADEE-37F299DEDBEA}" type="presParOf" srcId="{DF0EAE32-C539-4E6C-A17D-75FC2033EC26}" destId="{1772B6F5-59C3-41A9-8832-E5DD0D25D0DF}" srcOrd="2" destOrd="0" presId="urn:microsoft.com/office/officeart/2005/8/layout/vList3"/>
    <dgm:cxn modelId="{B238CC7E-7BA4-4624-A325-A6098C216961}" type="presParOf" srcId="{1772B6F5-59C3-41A9-8832-E5DD0D25D0DF}" destId="{31A003F0-594C-4653-A3CE-8DDC4E8C274A}" srcOrd="0" destOrd="0" presId="urn:microsoft.com/office/officeart/2005/8/layout/vList3"/>
    <dgm:cxn modelId="{F575515E-47A6-4EE2-BC9F-F1CF5DE6A12B}" type="presParOf" srcId="{1772B6F5-59C3-41A9-8832-E5DD0D25D0DF}" destId="{D96A79B9-621B-46DD-A76B-29E834C392ED}" srcOrd="1" destOrd="0" presId="urn:microsoft.com/office/officeart/2005/8/layout/vList3"/>
    <dgm:cxn modelId="{81A823B9-0257-44DE-AF48-5905CACB4A25}" type="presParOf" srcId="{DF0EAE32-C539-4E6C-A17D-75FC2033EC26}" destId="{91356BAC-E5C0-4564-AADD-081DF56F9741}" srcOrd="3" destOrd="0" presId="urn:microsoft.com/office/officeart/2005/8/layout/vList3"/>
    <dgm:cxn modelId="{BBCB3880-C46E-4D05-A354-A9A4630159F6}" type="presParOf" srcId="{DF0EAE32-C539-4E6C-A17D-75FC2033EC26}" destId="{4397C206-2E72-4122-A8C4-FFB594AEF38D}" srcOrd="4" destOrd="0" presId="urn:microsoft.com/office/officeart/2005/8/layout/vList3"/>
    <dgm:cxn modelId="{8860F6F1-BA5D-4ED6-A0E5-2C850E5E6608}" type="presParOf" srcId="{4397C206-2E72-4122-A8C4-FFB594AEF38D}" destId="{2804126F-436E-4097-A215-67D56F3A28C8}" srcOrd="0" destOrd="0" presId="urn:microsoft.com/office/officeart/2005/8/layout/vList3"/>
    <dgm:cxn modelId="{E86E5046-0F19-42DA-80B3-ADDBA70B03FC}" type="presParOf" srcId="{4397C206-2E72-4122-A8C4-FFB594AEF38D}" destId="{12B0A5B1-22D5-46A9-8C4F-EA061FD42B96}" srcOrd="1" destOrd="0" presId="urn:microsoft.com/office/officeart/2005/8/layout/vList3"/>
    <dgm:cxn modelId="{948342BE-60C8-4619-B7A2-C1CE74EBDB17}" type="presParOf" srcId="{DF0EAE32-C539-4E6C-A17D-75FC2033EC26}" destId="{B22CB4D3-F342-4D09-99EA-15451A225560}" srcOrd="5" destOrd="0" presId="urn:microsoft.com/office/officeart/2005/8/layout/vList3"/>
    <dgm:cxn modelId="{15D1F2AD-0015-4A3C-9929-F91EBE27C23F}" type="presParOf" srcId="{DF0EAE32-C539-4E6C-A17D-75FC2033EC26}" destId="{5EF36FD7-C466-4649-9477-B77F8D3A0ECD}" srcOrd="6" destOrd="0" presId="urn:microsoft.com/office/officeart/2005/8/layout/vList3"/>
    <dgm:cxn modelId="{BB46E239-9371-43CA-8927-599B5CD992E4}" type="presParOf" srcId="{5EF36FD7-C466-4649-9477-B77F8D3A0ECD}" destId="{4CB68E20-AF58-4BE5-8C93-DA3527B9F461}" srcOrd="0" destOrd="0" presId="urn:microsoft.com/office/officeart/2005/8/layout/vList3"/>
    <dgm:cxn modelId="{8BED2F48-7B08-4B1C-A729-36D679F71DF7}" type="presParOf" srcId="{5EF36FD7-C466-4649-9477-B77F8D3A0ECD}" destId="{1B2891BB-4FF2-44D2-B1EF-087A703B576F}" srcOrd="1" destOrd="0" presId="urn:microsoft.com/office/officeart/2005/8/layout/vList3"/>
    <dgm:cxn modelId="{F11D1B85-2094-43EE-89CB-7C9B7CD2FB9A}" type="presParOf" srcId="{DF0EAE32-C539-4E6C-A17D-75FC2033EC26}" destId="{02D9E0DC-B422-443C-8462-B6A4D4C0B51D}" srcOrd="7" destOrd="0" presId="urn:microsoft.com/office/officeart/2005/8/layout/vList3"/>
    <dgm:cxn modelId="{96B7611E-6636-43D5-8441-86A8B6F94DEF}" type="presParOf" srcId="{DF0EAE32-C539-4E6C-A17D-75FC2033EC26}" destId="{AB1E3835-1F90-47A1-9CB3-EA621CEA6E7A}" srcOrd="8" destOrd="0" presId="urn:microsoft.com/office/officeart/2005/8/layout/vList3"/>
    <dgm:cxn modelId="{CBC52295-4D8C-4979-AB26-DE3B84F82ACB}" type="presParOf" srcId="{AB1E3835-1F90-47A1-9CB3-EA621CEA6E7A}" destId="{1F8E905C-4CDB-4227-BC8E-5A39965F4098}" srcOrd="0" destOrd="0" presId="urn:microsoft.com/office/officeart/2005/8/layout/vList3"/>
    <dgm:cxn modelId="{34E904BC-77F9-45D5-95B7-39DB41DFA9AF}" type="presParOf" srcId="{AB1E3835-1F90-47A1-9CB3-EA621CEA6E7A}" destId="{E1BF83AC-5BEE-4A0B-BCF9-E395970B1BF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B03DB64-80D7-4AC0-B8F6-101B1FD1E182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7A50BB-93E6-47F6-BC7C-7FC97DE5B456}">
      <dgm:prSet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Share Data</a:t>
          </a:r>
        </a:p>
      </dgm:t>
    </dgm:pt>
    <dgm:pt modelId="{ECEF4599-D8F6-4A3C-A7A0-5B5818F7EA5B}" type="parTrans" cxnId="{E41E3B3D-0E1D-4F1C-BB85-D461B2A77D76}">
      <dgm:prSet/>
      <dgm:spPr/>
      <dgm:t>
        <a:bodyPr/>
        <a:lstStyle/>
        <a:p>
          <a:endParaRPr lang="en-IN"/>
        </a:p>
      </dgm:t>
    </dgm:pt>
    <dgm:pt modelId="{AEB149B1-D03B-4ABF-9DF2-90951D99A74B}" type="sibTrans" cxnId="{E41E3B3D-0E1D-4F1C-BB85-D461B2A77D76}">
      <dgm:prSet/>
      <dgm:spPr/>
      <dgm:t>
        <a:bodyPr/>
        <a:lstStyle/>
        <a:p>
          <a:endParaRPr lang="en-IN"/>
        </a:p>
      </dgm:t>
    </dgm:pt>
    <dgm:pt modelId="{41EB3102-38DB-47EF-9558-17A7A75D2EB6}" type="pres">
      <dgm:prSet presAssocID="{8B03DB64-80D7-4AC0-B8F6-101B1FD1E182}" presName="Name0" presStyleCnt="0">
        <dgm:presLayoutVars>
          <dgm:dir/>
          <dgm:resizeHandles val="exact"/>
        </dgm:presLayoutVars>
      </dgm:prSet>
      <dgm:spPr/>
    </dgm:pt>
    <dgm:pt modelId="{543A8B44-FDD2-492D-9A44-2E2C14D6EA36}" type="pres">
      <dgm:prSet presAssocID="{117A50BB-93E6-47F6-BC7C-7FC97DE5B456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F28E012-AC56-429E-B3FB-798F7C69608D}" type="presOf" srcId="{117A50BB-93E6-47F6-BC7C-7FC97DE5B456}" destId="{543A8B44-FDD2-492D-9A44-2E2C14D6EA36}" srcOrd="0" destOrd="0" presId="urn:microsoft.com/office/officeart/2005/8/layout/hChevron3"/>
    <dgm:cxn modelId="{E41E3B3D-0E1D-4F1C-BB85-D461B2A77D76}" srcId="{8B03DB64-80D7-4AC0-B8F6-101B1FD1E182}" destId="{117A50BB-93E6-47F6-BC7C-7FC97DE5B456}" srcOrd="0" destOrd="0" parTransId="{ECEF4599-D8F6-4A3C-A7A0-5B5818F7EA5B}" sibTransId="{AEB149B1-D03B-4ABF-9DF2-90951D99A74B}"/>
    <dgm:cxn modelId="{CBE5F160-BA99-4EF7-9D78-6EDB35E64257}" type="presOf" srcId="{8B03DB64-80D7-4AC0-B8F6-101B1FD1E182}" destId="{41EB3102-38DB-47EF-9558-17A7A75D2EB6}" srcOrd="0" destOrd="0" presId="urn:microsoft.com/office/officeart/2005/8/layout/hChevron3"/>
    <dgm:cxn modelId="{C1BB0EDF-F1DC-47D3-BD0F-2C4FA35422D2}" type="presParOf" srcId="{41EB3102-38DB-47EF-9558-17A7A75D2EB6}" destId="{543A8B44-FDD2-492D-9A44-2E2C14D6EA36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30D7033-EFAF-4953-ADB8-E0620D0D9FA5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8C65193D-8C49-4CBC-98A4-EA461C28BD5F}">
      <dgm:prSet/>
      <dgm:spPr/>
      <dgm:t>
        <a:bodyPr/>
        <a:lstStyle/>
        <a:p>
          <a:r>
            <a:rPr lang="en-IN" dirty="0"/>
            <a:t>Share datasets</a:t>
          </a:r>
        </a:p>
      </dgm:t>
    </dgm:pt>
    <dgm:pt modelId="{035ADFC6-1F63-4B47-9C3E-97576EAE0987}" type="parTrans" cxnId="{88A419A8-8D30-4B4F-BF71-7B895B7BBB9D}">
      <dgm:prSet/>
      <dgm:spPr/>
      <dgm:t>
        <a:bodyPr/>
        <a:lstStyle/>
        <a:p>
          <a:endParaRPr lang="en-IN"/>
        </a:p>
      </dgm:t>
    </dgm:pt>
    <dgm:pt modelId="{976D2529-D11D-43BF-9100-B4075DE75EA7}" type="sibTrans" cxnId="{88A419A8-8D30-4B4F-BF71-7B895B7BBB9D}">
      <dgm:prSet/>
      <dgm:spPr/>
      <dgm:t>
        <a:bodyPr/>
        <a:lstStyle/>
        <a:p>
          <a:endParaRPr lang="en-IN"/>
        </a:p>
      </dgm:t>
    </dgm:pt>
    <dgm:pt modelId="{19ADFD81-3EF4-4FB9-A79F-D896AAF41394}">
      <dgm:prSet/>
      <dgm:spPr/>
      <dgm:t>
        <a:bodyPr/>
        <a:lstStyle/>
        <a:p>
          <a:r>
            <a:rPr lang="en-IN" dirty="0"/>
            <a:t>Create dataflows</a:t>
          </a:r>
        </a:p>
      </dgm:t>
    </dgm:pt>
    <dgm:pt modelId="{28988404-0E19-498C-BAB0-94976E408D95}" type="parTrans" cxnId="{E56170B4-4387-4715-AE1D-B31733A0CE2E}">
      <dgm:prSet/>
      <dgm:spPr/>
      <dgm:t>
        <a:bodyPr/>
        <a:lstStyle/>
        <a:p>
          <a:endParaRPr lang="en-IN"/>
        </a:p>
      </dgm:t>
    </dgm:pt>
    <dgm:pt modelId="{66B96CEF-2B78-4F6F-BB3A-9981C4722979}" type="sibTrans" cxnId="{E56170B4-4387-4715-AE1D-B31733A0CE2E}">
      <dgm:prSet/>
      <dgm:spPr/>
      <dgm:t>
        <a:bodyPr/>
        <a:lstStyle/>
        <a:p>
          <a:endParaRPr lang="en-IN"/>
        </a:p>
      </dgm:t>
    </dgm:pt>
    <dgm:pt modelId="{DF0EAE32-C539-4E6C-A17D-75FC2033EC26}" type="pres">
      <dgm:prSet presAssocID="{130D7033-EFAF-4953-ADB8-E0620D0D9FA5}" presName="linearFlow" presStyleCnt="0">
        <dgm:presLayoutVars>
          <dgm:dir/>
          <dgm:resizeHandles val="exact"/>
        </dgm:presLayoutVars>
      </dgm:prSet>
      <dgm:spPr/>
    </dgm:pt>
    <dgm:pt modelId="{64EA6C86-6478-4AA9-9E22-FE5D7A22B24A}" type="pres">
      <dgm:prSet presAssocID="{8C65193D-8C49-4CBC-98A4-EA461C28BD5F}" presName="composite" presStyleCnt="0"/>
      <dgm:spPr/>
    </dgm:pt>
    <dgm:pt modelId="{145CC158-9A60-4C4D-B9C3-D9F9A5575527}" type="pres">
      <dgm:prSet presAssocID="{8C65193D-8C49-4CBC-98A4-EA461C28BD5F}" presName="imgShp" presStyleLbl="fgImgPlace1" presStyleIdx="0" presStyleCnt="2"/>
      <dgm:spPr/>
    </dgm:pt>
    <dgm:pt modelId="{43D5B511-C5A7-420E-83F1-FEDD636832B4}" type="pres">
      <dgm:prSet presAssocID="{8C65193D-8C49-4CBC-98A4-EA461C28BD5F}" presName="txShp" presStyleLbl="node1" presStyleIdx="0" presStyleCnt="2">
        <dgm:presLayoutVars>
          <dgm:bulletEnabled val="1"/>
        </dgm:presLayoutVars>
      </dgm:prSet>
      <dgm:spPr/>
    </dgm:pt>
    <dgm:pt modelId="{0FF2E257-AF2E-4B06-AB74-9A52BF8C6187}" type="pres">
      <dgm:prSet presAssocID="{976D2529-D11D-43BF-9100-B4075DE75EA7}" presName="spacing" presStyleCnt="0"/>
      <dgm:spPr/>
    </dgm:pt>
    <dgm:pt modelId="{691416FD-D6FA-471F-9862-A88EECCF3CDF}" type="pres">
      <dgm:prSet presAssocID="{19ADFD81-3EF4-4FB9-A79F-D896AAF41394}" presName="composite" presStyleCnt="0"/>
      <dgm:spPr/>
    </dgm:pt>
    <dgm:pt modelId="{03BEEE16-77C1-41DB-A130-A41E5CACB055}" type="pres">
      <dgm:prSet presAssocID="{19ADFD81-3EF4-4FB9-A79F-D896AAF41394}" presName="imgShp" presStyleLbl="fgImgPlace1" presStyleIdx="1" presStyleCnt="2"/>
      <dgm:spPr/>
    </dgm:pt>
    <dgm:pt modelId="{943D11A2-A3D8-4BB1-B36A-5A380DEF9CA5}" type="pres">
      <dgm:prSet presAssocID="{19ADFD81-3EF4-4FB9-A79F-D896AAF41394}" presName="txShp" presStyleLbl="node1" presStyleIdx="1" presStyleCnt="2">
        <dgm:presLayoutVars>
          <dgm:bulletEnabled val="1"/>
        </dgm:presLayoutVars>
      </dgm:prSet>
      <dgm:spPr/>
    </dgm:pt>
  </dgm:ptLst>
  <dgm:cxnLst>
    <dgm:cxn modelId="{F9E37316-6ADB-47FD-9398-3306398F612A}" type="presOf" srcId="{130D7033-EFAF-4953-ADB8-E0620D0D9FA5}" destId="{DF0EAE32-C539-4E6C-A17D-75FC2033EC26}" srcOrd="0" destOrd="0" presId="urn:microsoft.com/office/officeart/2005/8/layout/vList3"/>
    <dgm:cxn modelId="{CE133423-3809-4418-8514-FAFF954CE2E7}" type="presOf" srcId="{8C65193D-8C49-4CBC-98A4-EA461C28BD5F}" destId="{43D5B511-C5A7-420E-83F1-FEDD636832B4}" srcOrd="0" destOrd="0" presId="urn:microsoft.com/office/officeart/2005/8/layout/vList3"/>
    <dgm:cxn modelId="{D78F4C64-9243-49A3-9A04-EEC4F8F4E265}" type="presOf" srcId="{19ADFD81-3EF4-4FB9-A79F-D896AAF41394}" destId="{943D11A2-A3D8-4BB1-B36A-5A380DEF9CA5}" srcOrd="0" destOrd="0" presId="urn:microsoft.com/office/officeart/2005/8/layout/vList3"/>
    <dgm:cxn modelId="{88A419A8-8D30-4B4F-BF71-7B895B7BBB9D}" srcId="{130D7033-EFAF-4953-ADB8-E0620D0D9FA5}" destId="{8C65193D-8C49-4CBC-98A4-EA461C28BD5F}" srcOrd="0" destOrd="0" parTransId="{035ADFC6-1F63-4B47-9C3E-97576EAE0987}" sibTransId="{976D2529-D11D-43BF-9100-B4075DE75EA7}"/>
    <dgm:cxn modelId="{E56170B4-4387-4715-AE1D-B31733A0CE2E}" srcId="{130D7033-EFAF-4953-ADB8-E0620D0D9FA5}" destId="{19ADFD81-3EF4-4FB9-A79F-D896AAF41394}" srcOrd="1" destOrd="0" parTransId="{28988404-0E19-498C-BAB0-94976E408D95}" sibTransId="{66B96CEF-2B78-4F6F-BB3A-9981C4722979}"/>
    <dgm:cxn modelId="{6EAC1866-4F12-4E6E-A5FF-2A7E203099F8}" type="presParOf" srcId="{DF0EAE32-C539-4E6C-A17D-75FC2033EC26}" destId="{64EA6C86-6478-4AA9-9E22-FE5D7A22B24A}" srcOrd="0" destOrd="0" presId="urn:microsoft.com/office/officeart/2005/8/layout/vList3"/>
    <dgm:cxn modelId="{3651B8A0-44CD-418E-8068-EAA0FD378230}" type="presParOf" srcId="{64EA6C86-6478-4AA9-9E22-FE5D7A22B24A}" destId="{145CC158-9A60-4C4D-B9C3-D9F9A5575527}" srcOrd="0" destOrd="0" presId="urn:microsoft.com/office/officeart/2005/8/layout/vList3"/>
    <dgm:cxn modelId="{9A32A2E2-E14B-499F-87A7-696B1AE28033}" type="presParOf" srcId="{64EA6C86-6478-4AA9-9E22-FE5D7A22B24A}" destId="{43D5B511-C5A7-420E-83F1-FEDD636832B4}" srcOrd="1" destOrd="0" presId="urn:microsoft.com/office/officeart/2005/8/layout/vList3"/>
    <dgm:cxn modelId="{CF4F5364-C3FA-4A3E-801F-C8387A25C1CC}" type="presParOf" srcId="{DF0EAE32-C539-4E6C-A17D-75FC2033EC26}" destId="{0FF2E257-AF2E-4B06-AB74-9A52BF8C6187}" srcOrd="1" destOrd="0" presId="urn:microsoft.com/office/officeart/2005/8/layout/vList3"/>
    <dgm:cxn modelId="{2F0FE5DC-AA50-4E07-B5C1-82CB70662C04}" type="presParOf" srcId="{DF0EAE32-C539-4E6C-A17D-75FC2033EC26}" destId="{691416FD-D6FA-471F-9862-A88EECCF3CDF}" srcOrd="2" destOrd="0" presId="urn:microsoft.com/office/officeart/2005/8/layout/vList3"/>
    <dgm:cxn modelId="{604FA0CB-8672-44E0-B0CB-90DED743247C}" type="presParOf" srcId="{691416FD-D6FA-471F-9862-A88EECCF3CDF}" destId="{03BEEE16-77C1-41DB-A130-A41E5CACB055}" srcOrd="0" destOrd="0" presId="urn:microsoft.com/office/officeart/2005/8/layout/vList3"/>
    <dgm:cxn modelId="{658AE688-71C6-451C-91A7-7AF57C7C818B}" type="presParOf" srcId="{691416FD-D6FA-471F-9862-A88EECCF3CDF}" destId="{943D11A2-A3D8-4BB1-B36A-5A380DEF9CA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1A3CE78-AB91-40E6-9757-7648AC91700B}" type="doc">
      <dgm:prSet loTypeId="urn:microsoft.com/office/officeart/2011/layout/ConvergingText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279290-4F1D-4DF2-A106-0BBE929E1C8D}">
      <dgm:prSet/>
      <dgm:spPr/>
      <dgm:t>
        <a:bodyPr/>
        <a:lstStyle/>
        <a:p>
          <a:pPr algn="just"/>
          <a:r>
            <a:rPr lang="en-GB" dirty="0"/>
            <a:t>Paginated reports are formatted to fit well on a page and are designed to be printed or shared.</a:t>
          </a:r>
          <a:endParaRPr lang="en-IN" dirty="0"/>
        </a:p>
      </dgm:t>
    </dgm:pt>
    <dgm:pt modelId="{10821BE6-66EF-4934-9FFD-93627D8AE956}" type="parTrans" cxnId="{567CC9F4-EFB3-45A2-89C0-51F8F6CF68AF}">
      <dgm:prSet/>
      <dgm:spPr/>
      <dgm:t>
        <a:bodyPr/>
        <a:lstStyle/>
        <a:p>
          <a:endParaRPr lang="en-IN"/>
        </a:p>
      </dgm:t>
    </dgm:pt>
    <dgm:pt modelId="{CC1569C7-A85F-4F33-8252-6CFA8E75CCF3}" type="sibTrans" cxnId="{567CC9F4-EFB3-45A2-89C0-51F8F6CF68AF}">
      <dgm:prSet/>
      <dgm:spPr/>
      <dgm:t>
        <a:bodyPr/>
        <a:lstStyle/>
        <a:p>
          <a:endParaRPr lang="en-IN"/>
        </a:p>
      </dgm:t>
    </dgm:pt>
    <dgm:pt modelId="{5151D2F7-32B5-4220-9C57-33E5B48330B5}">
      <dgm:prSet/>
      <dgm:spPr/>
      <dgm:t>
        <a:bodyPr/>
        <a:lstStyle/>
        <a:p>
          <a:pPr algn="just"/>
          <a:r>
            <a:rPr lang="en-GB" dirty="0"/>
            <a:t>Paginated reports are also called pixel perfect because we can control the layout of the report page exactly.</a:t>
          </a:r>
          <a:endParaRPr lang="en-IN" dirty="0"/>
        </a:p>
      </dgm:t>
    </dgm:pt>
    <dgm:pt modelId="{7040C9EF-1FFE-4D0B-BC95-A16DB21A06C0}" type="parTrans" cxnId="{AC48FEB9-9252-4937-912D-AB98324E7C6F}">
      <dgm:prSet/>
      <dgm:spPr/>
      <dgm:t>
        <a:bodyPr/>
        <a:lstStyle/>
        <a:p>
          <a:endParaRPr lang="en-IN"/>
        </a:p>
      </dgm:t>
    </dgm:pt>
    <dgm:pt modelId="{478E7EDE-C4DE-4BE4-81EC-92E2EF1D5049}" type="sibTrans" cxnId="{AC48FEB9-9252-4937-912D-AB98324E7C6F}">
      <dgm:prSet/>
      <dgm:spPr/>
      <dgm:t>
        <a:bodyPr/>
        <a:lstStyle/>
        <a:p>
          <a:endParaRPr lang="en-IN"/>
        </a:p>
      </dgm:t>
    </dgm:pt>
    <dgm:pt modelId="{D16BF222-FFEB-457E-8EED-BC3679EBB0BB}">
      <dgm:prSet/>
      <dgm:spPr/>
      <dgm:t>
        <a:bodyPr/>
        <a:lstStyle/>
        <a:p>
          <a:pPr algn="just"/>
          <a:r>
            <a:rPr lang="en-GB" dirty="0"/>
            <a:t>Power Bl Report Builder is the standalone tool for authoring paginated reports for Power Bl service</a:t>
          </a:r>
          <a:endParaRPr lang="en-IN" dirty="0"/>
        </a:p>
      </dgm:t>
    </dgm:pt>
    <dgm:pt modelId="{DD2B1DA6-EBAF-45C0-BDEC-E319FCA3CCCE}" type="parTrans" cxnId="{4DD028BA-0E70-4343-B512-954A55CBE574}">
      <dgm:prSet/>
      <dgm:spPr/>
      <dgm:t>
        <a:bodyPr/>
        <a:lstStyle/>
        <a:p>
          <a:endParaRPr lang="en-IN"/>
        </a:p>
      </dgm:t>
    </dgm:pt>
    <dgm:pt modelId="{40BE025C-84B4-4056-AA3A-3CFD075D3861}" type="sibTrans" cxnId="{4DD028BA-0E70-4343-B512-954A55CBE574}">
      <dgm:prSet/>
      <dgm:spPr/>
      <dgm:t>
        <a:bodyPr/>
        <a:lstStyle/>
        <a:p>
          <a:endParaRPr lang="en-IN"/>
        </a:p>
      </dgm:t>
    </dgm:pt>
    <dgm:pt modelId="{7E7DF743-C2C3-4B44-836F-501FB14533E0}" type="pres">
      <dgm:prSet presAssocID="{41A3CE78-AB91-40E6-9757-7648AC91700B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FDA1CA2E-6022-4477-B9C0-C0567BEB7141}" type="pres">
      <dgm:prSet presAssocID="{E8279290-4F1D-4DF2-A106-0BBE929E1C8D}" presName="composite" presStyleCnt="0"/>
      <dgm:spPr/>
    </dgm:pt>
    <dgm:pt modelId="{6EC90B9D-92FD-4C87-A971-6AC8B3CA2B29}" type="pres">
      <dgm:prSet presAssocID="{E8279290-4F1D-4DF2-A106-0BBE929E1C8D}" presName="ParentAccent1" presStyleLbl="alignNode1" presStyleIdx="0" presStyleCnt="33"/>
      <dgm:spPr/>
    </dgm:pt>
    <dgm:pt modelId="{95E753E0-3FAD-439C-AD8C-CBE9D9A4906C}" type="pres">
      <dgm:prSet presAssocID="{E8279290-4F1D-4DF2-A106-0BBE929E1C8D}" presName="ParentAccent2" presStyleLbl="alignNode1" presStyleIdx="1" presStyleCnt="33"/>
      <dgm:spPr/>
    </dgm:pt>
    <dgm:pt modelId="{A2359ACE-9572-4EE7-ADA3-39D7A1227CFB}" type="pres">
      <dgm:prSet presAssocID="{E8279290-4F1D-4DF2-A106-0BBE929E1C8D}" presName="ParentAccent3" presStyleLbl="alignNode1" presStyleIdx="2" presStyleCnt="33"/>
      <dgm:spPr/>
    </dgm:pt>
    <dgm:pt modelId="{129BFA2B-9AD9-4D1F-A5C2-62987FF399B9}" type="pres">
      <dgm:prSet presAssocID="{E8279290-4F1D-4DF2-A106-0BBE929E1C8D}" presName="ParentAccent4" presStyleLbl="alignNode1" presStyleIdx="3" presStyleCnt="33"/>
      <dgm:spPr/>
    </dgm:pt>
    <dgm:pt modelId="{A62EE622-3314-416F-9707-237357CDBC6A}" type="pres">
      <dgm:prSet presAssocID="{E8279290-4F1D-4DF2-A106-0BBE929E1C8D}" presName="ParentAccent5" presStyleLbl="alignNode1" presStyleIdx="4" presStyleCnt="33"/>
      <dgm:spPr/>
    </dgm:pt>
    <dgm:pt modelId="{C8E1605D-F64B-4ED8-B413-269F0B5D03B3}" type="pres">
      <dgm:prSet presAssocID="{E8279290-4F1D-4DF2-A106-0BBE929E1C8D}" presName="ParentAccent6" presStyleLbl="alignNode1" presStyleIdx="5" presStyleCnt="33"/>
      <dgm:spPr/>
    </dgm:pt>
    <dgm:pt modelId="{0B0CCFA9-A575-4E70-AEC0-302EDC173051}" type="pres">
      <dgm:prSet presAssocID="{E8279290-4F1D-4DF2-A106-0BBE929E1C8D}" presName="ParentAccent7" presStyleLbl="alignNode1" presStyleIdx="6" presStyleCnt="33"/>
      <dgm:spPr/>
    </dgm:pt>
    <dgm:pt modelId="{3A3C24D8-ED0F-424F-9BD7-76A3B12926BD}" type="pres">
      <dgm:prSet presAssocID="{E8279290-4F1D-4DF2-A106-0BBE929E1C8D}" presName="ParentAccent8" presStyleLbl="alignNode1" presStyleIdx="7" presStyleCnt="33"/>
      <dgm:spPr/>
    </dgm:pt>
    <dgm:pt modelId="{96BAC2C2-0DEB-424F-9501-B93726A58C74}" type="pres">
      <dgm:prSet presAssocID="{E8279290-4F1D-4DF2-A106-0BBE929E1C8D}" presName="ParentAccent9" presStyleLbl="alignNode1" presStyleIdx="8" presStyleCnt="33"/>
      <dgm:spPr/>
    </dgm:pt>
    <dgm:pt modelId="{4950CB57-D625-4CF8-9A4C-DBEE0660C680}" type="pres">
      <dgm:prSet presAssocID="{E8279290-4F1D-4DF2-A106-0BBE929E1C8D}" presName="ParentAccent10" presStyleLbl="alignNode1" presStyleIdx="9" presStyleCnt="33"/>
      <dgm:spPr/>
    </dgm:pt>
    <dgm:pt modelId="{8142BA6B-21D6-4B32-996C-ED4E6A1F4957}" type="pres">
      <dgm:prSet presAssocID="{E8279290-4F1D-4DF2-A106-0BBE929E1C8D}" presName="Parent" presStyleLbl="alignNode1" presStyleIdx="10" presStyleCnt="33">
        <dgm:presLayoutVars>
          <dgm:chMax val="5"/>
          <dgm:chPref val="3"/>
          <dgm:bulletEnabled val="1"/>
        </dgm:presLayoutVars>
      </dgm:prSet>
      <dgm:spPr/>
    </dgm:pt>
    <dgm:pt modelId="{AA0EF5D2-1536-4C8B-8A29-3C4AD062F853}" type="pres">
      <dgm:prSet presAssocID="{CC1569C7-A85F-4F33-8252-6CFA8E75CCF3}" presName="sibTrans" presStyleCnt="0"/>
      <dgm:spPr/>
    </dgm:pt>
    <dgm:pt modelId="{AAFB2594-5E60-47AB-847E-C6B339B0711A}" type="pres">
      <dgm:prSet presAssocID="{5151D2F7-32B5-4220-9C57-33E5B48330B5}" presName="composite" presStyleCnt="0"/>
      <dgm:spPr/>
    </dgm:pt>
    <dgm:pt modelId="{751E1152-C061-4F96-AB32-9BA4139D4D68}" type="pres">
      <dgm:prSet presAssocID="{5151D2F7-32B5-4220-9C57-33E5B48330B5}" presName="ParentAccent1" presStyleLbl="alignNode1" presStyleIdx="11" presStyleCnt="33"/>
      <dgm:spPr/>
    </dgm:pt>
    <dgm:pt modelId="{65AE2CA4-957A-4A95-84C8-478D0DB470B7}" type="pres">
      <dgm:prSet presAssocID="{5151D2F7-32B5-4220-9C57-33E5B48330B5}" presName="ParentAccent2" presStyleLbl="alignNode1" presStyleIdx="12" presStyleCnt="33"/>
      <dgm:spPr/>
    </dgm:pt>
    <dgm:pt modelId="{85034756-C8F7-4C43-BB95-60C42CC14E73}" type="pres">
      <dgm:prSet presAssocID="{5151D2F7-32B5-4220-9C57-33E5B48330B5}" presName="ParentAccent3" presStyleLbl="alignNode1" presStyleIdx="13" presStyleCnt="33"/>
      <dgm:spPr/>
    </dgm:pt>
    <dgm:pt modelId="{0FC6A391-C256-46B6-BECC-AF98F3DA7B6D}" type="pres">
      <dgm:prSet presAssocID="{5151D2F7-32B5-4220-9C57-33E5B48330B5}" presName="ParentAccent4" presStyleLbl="alignNode1" presStyleIdx="14" presStyleCnt="33"/>
      <dgm:spPr/>
    </dgm:pt>
    <dgm:pt modelId="{E3977A52-763A-481E-AC08-A2BFBBC80888}" type="pres">
      <dgm:prSet presAssocID="{5151D2F7-32B5-4220-9C57-33E5B48330B5}" presName="ParentAccent5" presStyleLbl="alignNode1" presStyleIdx="15" presStyleCnt="33"/>
      <dgm:spPr/>
    </dgm:pt>
    <dgm:pt modelId="{1403A549-56AE-460F-9384-10E3A457689D}" type="pres">
      <dgm:prSet presAssocID="{5151D2F7-32B5-4220-9C57-33E5B48330B5}" presName="ParentAccent6" presStyleLbl="alignNode1" presStyleIdx="16" presStyleCnt="33"/>
      <dgm:spPr/>
    </dgm:pt>
    <dgm:pt modelId="{54224C73-17B7-4A6D-A71C-2C1AD19FCA16}" type="pres">
      <dgm:prSet presAssocID="{5151D2F7-32B5-4220-9C57-33E5B48330B5}" presName="ParentAccent7" presStyleLbl="alignNode1" presStyleIdx="17" presStyleCnt="33"/>
      <dgm:spPr/>
    </dgm:pt>
    <dgm:pt modelId="{0FF45242-4659-4F9A-ACD2-96FE7CC2AD19}" type="pres">
      <dgm:prSet presAssocID="{5151D2F7-32B5-4220-9C57-33E5B48330B5}" presName="ParentAccent8" presStyleLbl="alignNode1" presStyleIdx="18" presStyleCnt="33"/>
      <dgm:spPr/>
    </dgm:pt>
    <dgm:pt modelId="{09C5FE50-9AF5-4C7A-9FDA-64079AC32A44}" type="pres">
      <dgm:prSet presAssocID="{5151D2F7-32B5-4220-9C57-33E5B48330B5}" presName="ParentAccent9" presStyleLbl="alignNode1" presStyleIdx="19" presStyleCnt="33"/>
      <dgm:spPr/>
    </dgm:pt>
    <dgm:pt modelId="{45CF02E0-0D42-409D-86BE-F37A4A0BCD80}" type="pres">
      <dgm:prSet presAssocID="{5151D2F7-32B5-4220-9C57-33E5B48330B5}" presName="ParentAccent10" presStyleLbl="alignNode1" presStyleIdx="20" presStyleCnt="33"/>
      <dgm:spPr/>
    </dgm:pt>
    <dgm:pt modelId="{ABAEF454-390A-4306-9BAD-6E098E217E6E}" type="pres">
      <dgm:prSet presAssocID="{5151D2F7-32B5-4220-9C57-33E5B48330B5}" presName="Parent" presStyleLbl="alignNode1" presStyleIdx="21" presStyleCnt="33">
        <dgm:presLayoutVars>
          <dgm:chMax val="5"/>
          <dgm:chPref val="3"/>
          <dgm:bulletEnabled val="1"/>
        </dgm:presLayoutVars>
      </dgm:prSet>
      <dgm:spPr/>
    </dgm:pt>
    <dgm:pt modelId="{0457AE28-E6A9-452D-858A-8855B263BFED}" type="pres">
      <dgm:prSet presAssocID="{478E7EDE-C4DE-4BE4-81EC-92E2EF1D5049}" presName="sibTrans" presStyleCnt="0"/>
      <dgm:spPr/>
    </dgm:pt>
    <dgm:pt modelId="{BAFA3FB8-21F4-45F5-B444-DD3B70AC41D0}" type="pres">
      <dgm:prSet presAssocID="{D16BF222-FFEB-457E-8EED-BC3679EBB0BB}" presName="composite" presStyleCnt="0"/>
      <dgm:spPr/>
    </dgm:pt>
    <dgm:pt modelId="{EE40EDC1-B6BD-4C68-9843-568A869C6453}" type="pres">
      <dgm:prSet presAssocID="{D16BF222-FFEB-457E-8EED-BC3679EBB0BB}" presName="ParentAccent1" presStyleLbl="alignNode1" presStyleIdx="22" presStyleCnt="33"/>
      <dgm:spPr/>
    </dgm:pt>
    <dgm:pt modelId="{15C4825F-3A92-4710-B01A-ED89056FB232}" type="pres">
      <dgm:prSet presAssocID="{D16BF222-FFEB-457E-8EED-BC3679EBB0BB}" presName="ParentAccent2" presStyleLbl="alignNode1" presStyleIdx="23" presStyleCnt="33"/>
      <dgm:spPr/>
    </dgm:pt>
    <dgm:pt modelId="{DE4E76B6-F5D4-4623-BFD2-18788E4E279D}" type="pres">
      <dgm:prSet presAssocID="{D16BF222-FFEB-457E-8EED-BC3679EBB0BB}" presName="ParentAccent3" presStyleLbl="alignNode1" presStyleIdx="24" presStyleCnt="33"/>
      <dgm:spPr/>
    </dgm:pt>
    <dgm:pt modelId="{8D35A98A-943E-49FF-A05C-FE31355436DD}" type="pres">
      <dgm:prSet presAssocID="{D16BF222-FFEB-457E-8EED-BC3679EBB0BB}" presName="ParentAccent4" presStyleLbl="alignNode1" presStyleIdx="25" presStyleCnt="33"/>
      <dgm:spPr/>
    </dgm:pt>
    <dgm:pt modelId="{8323961D-5179-451C-8A8B-4344CB78EDEC}" type="pres">
      <dgm:prSet presAssocID="{D16BF222-FFEB-457E-8EED-BC3679EBB0BB}" presName="ParentAccent5" presStyleLbl="alignNode1" presStyleIdx="26" presStyleCnt="33"/>
      <dgm:spPr/>
    </dgm:pt>
    <dgm:pt modelId="{3F0B90E9-08D2-4E09-8345-7EBA2162C9B3}" type="pres">
      <dgm:prSet presAssocID="{D16BF222-FFEB-457E-8EED-BC3679EBB0BB}" presName="ParentAccent6" presStyleLbl="alignNode1" presStyleIdx="27" presStyleCnt="33"/>
      <dgm:spPr/>
    </dgm:pt>
    <dgm:pt modelId="{649C90B0-97CC-469A-BCAB-9FB94E239ECA}" type="pres">
      <dgm:prSet presAssocID="{D16BF222-FFEB-457E-8EED-BC3679EBB0BB}" presName="ParentAccent7" presStyleLbl="alignNode1" presStyleIdx="28" presStyleCnt="33"/>
      <dgm:spPr/>
    </dgm:pt>
    <dgm:pt modelId="{8712DBDD-7D3D-4B5D-897E-C84A758888DD}" type="pres">
      <dgm:prSet presAssocID="{D16BF222-FFEB-457E-8EED-BC3679EBB0BB}" presName="ParentAccent8" presStyleLbl="alignNode1" presStyleIdx="29" presStyleCnt="33"/>
      <dgm:spPr/>
    </dgm:pt>
    <dgm:pt modelId="{CC7D5DD2-7AAF-4676-8302-E81F4AB6807A}" type="pres">
      <dgm:prSet presAssocID="{D16BF222-FFEB-457E-8EED-BC3679EBB0BB}" presName="ParentAccent9" presStyleLbl="alignNode1" presStyleIdx="30" presStyleCnt="33"/>
      <dgm:spPr/>
    </dgm:pt>
    <dgm:pt modelId="{1B10A12E-3234-4110-86E5-0C8FB749CBF5}" type="pres">
      <dgm:prSet presAssocID="{D16BF222-FFEB-457E-8EED-BC3679EBB0BB}" presName="ParentAccent10" presStyleLbl="alignNode1" presStyleIdx="31" presStyleCnt="33"/>
      <dgm:spPr/>
    </dgm:pt>
    <dgm:pt modelId="{1883AF26-C815-4FB0-991E-1AE679170C2D}" type="pres">
      <dgm:prSet presAssocID="{D16BF222-FFEB-457E-8EED-BC3679EBB0BB}" presName="Parent" presStyleLbl="alignNode1" presStyleIdx="32" presStyleCnt="33">
        <dgm:presLayoutVars>
          <dgm:chMax val="5"/>
          <dgm:chPref val="3"/>
          <dgm:bulletEnabled val="1"/>
        </dgm:presLayoutVars>
      </dgm:prSet>
      <dgm:spPr/>
    </dgm:pt>
  </dgm:ptLst>
  <dgm:cxnLst>
    <dgm:cxn modelId="{D6431BA3-7650-4E22-854A-D8496FFC4AC2}" type="presOf" srcId="{5151D2F7-32B5-4220-9C57-33E5B48330B5}" destId="{ABAEF454-390A-4306-9BAD-6E098E217E6E}" srcOrd="0" destOrd="0" presId="urn:microsoft.com/office/officeart/2011/layout/ConvergingText"/>
    <dgm:cxn modelId="{AC48FEB9-9252-4937-912D-AB98324E7C6F}" srcId="{41A3CE78-AB91-40E6-9757-7648AC91700B}" destId="{5151D2F7-32B5-4220-9C57-33E5B48330B5}" srcOrd="1" destOrd="0" parTransId="{7040C9EF-1FFE-4D0B-BC95-A16DB21A06C0}" sibTransId="{478E7EDE-C4DE-4BE4-81EC-92E2EF1D5049}"/>
    <dgm:cxn modelId="{4DD028BA-0E70-4343-B512-954A55CBE574}" srcId="{41A3CE78-AB91-40E6-9757-7648AC91700B}" destId="{D16BF222-FFEB-457E-8EED-BC3679EBB0BB}" srcOrd="2" destOrd="0" parTransId="{DD2B1DA6-EBAF-45C0-BDEC-E319FCA3CCCE}" sibTransId="{40BE025C-84B4-4056-AA3A-3CFD075D3861}"/>
    <dgm:cxn modelId="{F44986C6-AFCF-4438-BA62-EFBBCCBF29E3}" type="presOf" srcId="{41A3CE78-AB91-40E6-9757-7648AC91700B}" destId="{7E7DF743-C2C3-4B44-836F-501FB14533E0}" srcOrd="0" destOrd="0" presId="urn:microsoft.com/office/officeart/2011/layout/ConvergingText"/>
    <dgm:cxn modelId="{C7681CEF-0A14-4A51-BA5B-39A0C1F14293}" type="presOf" srcId="{E8279290-4F1D-4DF2-A106-0BBE929E1C8D}" destId="{8142BA6B-21D6-4B32-996C-ED4E6A1F4957}" srcOrd="0" destOrd="0" presId="urn:microsoft.com/office/officeart/2011/layout/ConvergingText"/>
    <dgm:cxn modelId="{567CC9F4-EFB3-45A2-89C0-51F8F6CF68AF}" srcId="{41A3CE78-AB91-40E6-9757-7648AC91700B}" destId="{E8279290-4F1D-4DF2-A106-0BBE929E1C8D}" srcOrd="0" destOrd="0" parTransId="{10821BE6-66EF-4934-9FFD-93627D8AE956}" sibTransId="{CC1569C7-A85F-4F33-8252-6CFA8E75CCF3}"/>
    <dgm:cxn modelId="{0D2B3AF5-B68A-4868-A9C3-1D550CA2997E}" type="presOf" srcId="{D16BF222-FFEB-457E-8EED-BC3679EBB0BB}" destId="{1883AF26-C815-4FB0-991E-1AE679170C2D}" srcOrd="0" destOrd="0" presId="urn:microsoft.com/office/officeart/2011/layout/ConvergingText"/>
    <dgm:cxn modelId="{BFF182BD-09FB-4359-A4A2-3B2F8048CA35}" type="presParOf" srcId="{7E7DF743-C2C3-4B44-836F-501FB14533E0}" destId="{FDA1CA2E-6022-4477-B9C0-C0567BEB7141}" srcOrd="0" destOrd="0" presId="urn:microsoft.com/office/officeart/2011/layout/ConvergingText"/>
    <dgm:cxn modelId="{BAFE21C2-9158-4D97-A0A9-91155F76E61D}" type="presParOf" srcId="{FDA1CA2E-6022-4477-B9C0-C0567BEB7141}" destId="{6EC90B9D-92FD-4C87-A971-6AC8B3CA2B29}" srcOrd="0" destOrd="0" presId="urn:microsoft.com/office/officeart/2011/layout/ConvergingText"/>
    <dgm:cxn modelId="{B21151D6-370A-4B6F-AEC0-FE7F8AB06632}" type="presParOf" srcId="{FDA1CA2E-6022-4477-B9C0-C0567BEB7141}" destId="{95E753E0-3FAD-439C-AD8C-CBE9D9A4906C}" srcOrd="1" destOrd="0" presId="urn:microsoft.com/office/officeart/2011/layout/ConvergingText"/>
    <dgm:cxn modelId="{DB37DCBD-4048-4AA6-BAF2-DC9E712374D9}" type="presParOf" srcId="{FDA1CA2E-6022-4477-B9C0-C0567BEB7141}" destId="{A2359ACE-9572-4EE7-ADA3-39D7A1227CFB}" srcOrd="2" destOrd="0" presId="urn:microsoft.com/office/officeart/2011/layout/ConvergingText"/>
    <dgm:cxn modelId="{7795A3B7-F899-4CA4-B5F5-F93A3969A7A8}" type="presParOf" srcId="{FDA1CA2E-6022-4477-B9C0-C0567BEB7141}" destId="{129BFA2B-9AD9-4D1F-A5C2-62987FF399B9}" srcOrd="3" destOrd="0" presId="urn:microsoft.com/office/officeart/2011/layout/ConvergingText"/>
    <dgm:cxn modelId="{36FF5BBD-1433-445B-893E-CC2966C18C2F}" type="presParOf" srcId="{FDA1CA2E-6022-4477-B9C0-C0567BEB7141}" destId="{A62EE622-3314-416F-9707-237357CDBC6A}" srcOrd="4" destOrd="0" presId="urn:microsoft.com/office/officeart/2011/layout/ConvergingText"/>
    <dgm:cxn modelId="{73AF7D0F-5858-43CD-897D-E9BCDCBBCE4E}" type="presParOf" srcId="{FDA1CA2E-6022-4477-B9C0-C0567BEB7141}" destId="{C8E1605D-F64B-4ED8-B413-269F0B5D03B3}" srcOrd="5" destOrd="0" presId="urn:microsoft.com/office/officeart/2011/layout/ConvergingText"/>
    <dgm:cxn modelId="{9447C77B-A3AE-48EF-8EFB-DCD1678FC67C}" type="presParOf" srcId="{FDA1CA2E-6022-4477-B9C0-C0567BEB7141}" destId="{0B0CCFA9-A575-4E70-AEC0-302EDC173051}" srcOrd="6" destOrd="0" presId="urn:microsoft.com/office/officeart/2011/layout/ConvergingText"/>
    <dgm:cxn modelId="{E661165C-1454-40E8-99D1-0CCACDBA5CB0}" type="presParOf" srcId="{FDA1CA2E-6022-4477-B9C0-C0567BEB7141}" destId="{3A3C24D8-ED0F-424F-9BD7-76A3B12926BD}" srcOrd="7" destOrd="0" presId="urn:microsoft.com/office/officeart/2011/layout/ConvergingText"/>
    <dgm:cxn modelId="{3418A730-8D92-4C4D-9135-138D6A2FEE05}" type="presParOf" srcId="{FDA1CA2E-6022-4477-B9C0-C0567BEB7141}" destId="{96BAC2C2-0DEB-424F-9501-B93726A58C74}" srcOrd="8" destOrd="0" presId="urn:microsoft.com/office/officeart/2011/layout/ConvergingText"/>
    <dgm:cxn modelId="{9BA1DB66-9EB5-4B49-90ED-F4561773AB2F}" type="presParOf" srcId="{FDA1CA2E-6022-4477-B9C0-C0567BEB7141}" destId="{4950CB57-D625-4CF8-9A4C-DBEE0660C680}" srcOrd="9" destOrd="0" presId="urn:microsoft.com/office/officeart/2011/layout/ConvergingText"/>
    <dgm:cxn modelId="{96A56E9E-64A4-466C-A8B5-E8C7E89B235A}" type="presParOf" srcId="{FDA1CA2E-6022-4477-B9C0-C0567BEB7141}" destId="{8142BA6B-21D6-4B32-996C-ED4E6A1F4957}" srcOrd="10" destOrd="0" presId="urn:microsoft.com/office/officeart/2011/layout/ConvergingText"/>
    <dgm:cxn modelId="{ABCC8C5D-C4C8-4A05-A308-A16AC4498D0F}" type="presParOf" srcId="{7E7DF743-C2C3-4B44-836F-501FB14533E0}" destId="{AA0EF5D2-1536-4C8B-8A29-3C4AD062F853}" srcOrd="1" destOrd="0" presId="urn:microsoft.com/office/officeart/2011/layout/ConvergingText"/>
    <dgm:cxn modelId="{B38F88CE-E536-4925-B737-C4099335C99C}" type="presParOf" srcId="{7E7DF743-C2C3-4B44-836F-501FB14533E0}" destId="{AAFB2594-5E60-47AB-847E-C6B339B0711A}" srcOrd="2" destOrd="0" presId="urn:microsoft.com/office/officeart/2011/layout/ConvergingText"/>
    <dgm:cxn modelId="{B7367FA7-D5F3-4967-A956-29ABD6961AAB}" type="presParOf" srcId="{AAFB2594-5E60-47AB-847E-C6B339B0711A}" destId="{751E1152-C061-4F96-AB32-9BA4139D4D68}" srcOrd="0" destOrd="0" presId="urn:microsoft.com/office/officeart/2011/layout/ConvergingText"/>
    <dgm:cxn modelId="{88ACE843-B4F0-4FA4-B0AB-E33C7EC16375}" type="presParOf" srcId="{AAFB2594-5E60-47AB-847E-C6B339B0711A}" destId="{65AE2CA4-957A-4A95-84C8-478D0DB470B7}" srcOrd="1" destOrd="0" presId="urn:microsoft.com/office/officeart/2011/layout/ConvergingText"/>
    <dgm:cxn modelId="{CFDBBC3B-6133-4110-97BB-85E6A4B5F1BC}" type="presParOf" srcId="{AAFB2594-5E60-47AB-847E-C6B339B0711A}" destId="{85034756-C8F7-4C43-BB95-60C42CC14E73}" srcOrd="2" destOrd="0" presId="urn:microsoft.com/office/officeart/2011/layout/ConvergingText"/>
    <dgm:cxn modelId="{C5EF6581-FD8E-4F2E-AA17-60958FCC1597}" type="presParOf" srcId="{AAFB2594-5E60-47AB-847E-C6B339B0711A}" destId="{0FC6A391-C256-46B6-BECC-AF98F3DA7B6D}" srcOrd="3" destOrd="0" presId="urn:microsoft.com/office/officeart/2011/layout/ConvergingText"/>
    <dgm:cxn modelId="{DC43D025-287B-44E5-9FA9-443E654DBEDA}" type="presParOf" srcId="{AAFB2594-5E60-47AB-847E-C6B339B0711A}" destId="{E3977A52-763A-481E-AC08-A2BFBBC80888}" srcOrd="4" destOrd="0" presId="urn:microsoft.com/office/officeart/2011/layout/ConvergingText"/>
    <dgm:cxn modelId="{15E91454-9680-4E1C-9600-D1C16589486F}" type="presParOf" srcId="{AAFB2594-5E60-47AB-847E-C6B339B0711A}" destId="{1403A549-56AE-460F-9384-10E3A457689D}" srcOrd="5" destOrd="0" presId="urn:microsoft.com/office/officeart/2011/layout/ConvergingText"/>
    <dgm:cxn modelId="{7C3FC59B-52FF-4A7E-8CC4-F96E904D576E}" type="presParOf" srcId="{AAFB2594-5E60-47AB-847E-C6B339B0711A}" destId="{54224C73-17B7-4A6D-A71C-2C1AD19FCA16}" srcOrd="6" destOrd="0" presId="urn:microsoft.com/office/officeart/2011/layout/ConvergingText"/>
    <dgm:cxn modelId="{6D042426-F2EE-464E-A0DB-EA983DD529E2}" type="presParOf" srcId="{AAFB2594-5E60-47AB-847E-C6B339B0711A}" destId="{0FF45242-4659-4F9A-ACD2-96FE7CC2AD19}" srcOrd="7" destOrd="0" presId="urn:microsoft.com/office/officeart/2011/layout/ConvergingText"/>
    <dgm:cxn modelId="{8D907EBB-71BD-4BB9-9624-FB8487940E80}" type="presParOf" srcId="{AAFB2594-5E60-47AB-847E-C6B339B0711A}" destId="{09C5FE50-9AF5-4C7A-9FDA-64079AC32A44}" srcOrd="8" destOrd="0" presId="urn:microsoft.com/office/officeart/2011/layout/ConvergingText"/>
    <dgm:cxn modelId="{4F66723F-1D74-42E5-AFC8-D153A4A35A70}" type="presParOf" srcId="{AAFB2594-5E60-47AB-847E-C6B339B0711A}" destId="{45CF02E0-0D42-409D-86BE-F37A4A0BCD80}" srcOrd="9" destOrd="0" presId="urn:microsoft.com/office/officeart/2011/layout/ConvergingText"/>
    <dgm:cxn modelId="{1FD66512-6017-40EB-BD65-97C416AFF6A8}" type="presParOf" srcId="{AAFB2594-5E60-47AB-847E-C6B339B0711A}" destId="{ABAEF454-390A-4306-9BAD-6E098E217E6E}" srcOrd="10" destOrd="0" presId="urn:microsoft.com/office/officeart/2011/layout/ConvergingText"/>
    <dgm:cxn modelId="{73664433-7BDF-4917-A6D4-3581691B712C}" type="presParOf" srcId="{7E7DF743-C2C3-4B44-836F-501FB14533E0}" destId="{0457AE28-E6A9-452D-858A-8855B263BFED}" srcOrd="3" destOrd="0" presId="urn:microsoft.com/office/officeart/2011/layout/ConvergingText"/>
    <dgm:cxn modelId="{A1091CD1-09B4-40BC-BC4E-46728E25ED9C}" type="presParOf" srcId="{7E7DF743-C2C3-4B44-836F-501FB14533E0}" destId="{BAFA3FB8-21F4-45F5-B444-DD3B70AC41D0}" srcOrd="4" destOrd="0" presId="urn:microsoft.com/office/officeart/2011/layout/ConvergingText"/>
    <dgm:cxn modelId="{D68E3ABA-0BF1-478F-B006-131EE2A3E660}" type="presParOf" srcId="{BAFA3FB8-21F4-45F5-B444-DD3B70AC41D0}" destId="{EE40EDC1-B6BD-4C68-9843-568A869C6453}" srcOrd="0" destOrd="0" presId="urn:microsoft.com/office/officeart/2011/layout/ConvergingText"/>
    <dgm:cxn modelId="{FEC557D7-5418-44CE-978D-FE0D1B38FA34}" type="presParOf" srcId="{BAFA3FB8-21F4-45F5-B444-DD3B70AC41D0}" destId="{15C4825F-3A92-4710-B01A-ED89056FB232}" srcOrd="1" destOrd="0" presId="urn:microsoft.com/office/officeart/2011/layout/ConvergingText"/>
    <dgm:cxn modelId="{72748249-F989-4AEF-8B29-135E24D95022}" type="presParOf" srcId="{BAFA3FB8-21F4-45F5-B444-DD3B70AC41D0}" destId="{DE4E76B6-F5D4-4623-BFD2-18788E4E279D}" srcOrd="2" destOrd="0" presId="urn:microsoft.com/office/officeart/2011/layout/ConvergingText"/>
    <dgm:cxn modelId="{198EF739-871D-460F-A66C-ACF1F661431C}" type="presParOf" srcId="{BAFA3FB8-21F4-45F5-B444-DD3B70AC41D0}" destId="{8D35A98A-943E-49FF-A05C-FE31355436DD}" srcOrd="3" destOrd="0" presId="urn:microsoft.com/office/officeart/2011/layout/ConvergingText"/>
    <dgm:cxn modelId="{E9422D4A-C198-46E2-B619-062F074A7098}" type="presParOf" srcId="{BAFA3FB8-21F4-45F5-B444-DD3B70AC41D0}" destId="{8323961D-5179-451C-8A8B-4344CB78EDEC}" srcOrd="4" destOrd="0" presId="urn:microsoft.com/office/officeart/2011/layout/ConvergingText"/>
    <dgm:cxn modelId="{E143E6CF-A07F-4F12-8514-421B2C045D56}" type="presParOf" srcId="{BAFA3FB8-21F4-45F5-B444-DD3B70AC41D0}" destId="{3F0B90E9-08D2-4E09-8345-7EBA2162C9B3}" srcOrd="5" destOrd="0" presId="urn:microsoft.com/office/officeart/2011/layout/ConvergingText"/>
    <dgm:cxn modelId="{6EC93921-80AC-4F69-92DC-0F21A9A2FA78}" type="presParOf" srcId="{BAFA3FB8-21F4-45F5-B444-DD3B70AC41D0}" destId="{649C90B0-97CC-469A-BCAB-9FB94E239ECA}" srcOrd="6" destOrd="0" presId="urn:microsoft.com/office/officeart/2011/layout/ConvergingText"/>
    <dgm:cxn modelId="{1FF1C9E5-F077-4ABC-B19C-891C2B992BE8}" type="presParOf" srcId="{BAFA3FB8-21F4-45F5-B444-DD3B70AC41D0}" destId="{8712DBDD-7D3D-4B5D-897E-C84A758888DD}" srcOrd="7" destOrd="0" presId="urn:microsoft.com/office/officeart/2011/layout/ConvergingText"/>
    <dgm:cxn modelId="{3C497C23-6922-45C0-8DBA-E8314E9703E0}" type="presParOf" srcId="{BAFA3FB8-21F4-45F5-B444-DD3B70AC41D0}" destId="{CC7D5DD2-7AAF-4676-8302-E81F4AB6807A}" srcOrd="8" destOrd="0" presId="urn:microsoft.com/office/officeart/2011/layout/ConvergingText"/>
    <dgm:cxn modelId="{E6057D28-2DC5-4DC0-BA2E-23A2365512A5}" type="presParOf" srcId="{BAFA3FB8-21F4-45F5-B444-DD3B70AC41D0}" destId="{1B10A12E-3234-4110-86E5-0C8FB749CBF5}" srcOrd="9" destOrd="0" presId="urn:microsoft.com/office/officeart/2011/layout/ConvergingText"/>
    <dgm:cxn modelId="{9823ECE4-6587-4B23-95C2-74A2E8369A34}" type="presParOf" srcId="{BAFA3FB8-21F4-45F5-B444-DD3B70AC41D0}" destId="{1883AF26-C815-4FB0-991E-1AE679170C2D}" srcOrd="10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98B19F0-35D2-4E19-94D1-68F3656691E7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BD433C0-88B5-4F8D-A3B3-A2768036526B}">
      <dgm:prSet/>
      <dgm:spPr/>
      <dgm:t>
        <a:bodyPr/>
        <a:lstStyle/>
        <a:p>
          <a:r>
            <a:rPr lang="en-GB"/>
            <a:t>Purchasing Power Bl Premium</a:t>
          </a:r>
          <a:endParaRPr lang="en-IN"/>
        </a:p>
      </dgm:t>
    </dgm:pt>
    <dgm:pt modelId="{74030305-54F7-40FA-BF8D-119C24FE729F}" type="parTrans" cxnId="{A72F8B14-6DF6-4625-A049-CDA57037B0A1}">
      <dgm:prSet/>
      <dgm:spPr/>
      <dgm:t>
        <a:bodyPr/>
        <a:lstStyle/>
        <a:p>
          <a:endParaRPr lang="en-IN"/>
        </a:p>
      </dgm:t>
    </dgm:pt>
    <dgm:pt modelId="{E2CCD840-2F46-479B-B2D3-847EBC14F8D4}" type="sibTrans" cxnId="{A72F8B14-6DF6-4625-A049-CDA57037B0A1}">
      <dgm:prSet/>
      <dgm:spPr/>
      <dgm:t>
        <a:bodyPr/>
        <a:lstStyle/>
        <a:p>
          <a:endParaRPr lang="en-IN"/>
        </a:p>
      </dgm:t>
    </dgm:pt>
    <dgm:pt modelId="{5A3945C7-6DDB-4E4E-9137-D2A8C0AEBFF2}">
      <dgm:prSet/>
      <dgm:spPr/>
      <dgm:t>
        <a:bodyPr/>
        <a:lstStyle/>
        <a:p>
          <a:r>
            <a:rPr lang="en-GB" dirty="0"/>
            <a:t>Purchasing SQL Server Enterprise Edition</a:t>
          </a:r>
          <a:endParaRPr lang="en-IN" dirty="0"/>
        </a:p>
      </dgm:t>
    </dgm:pt>
    <dgm:pt modelId="{C269B19A-3C8F-4152-B93A-8CCD38B2603A}" type="parTrans" cxnId="{64718944-C157-429A-A316-9523628F868E}">
      <dgm:prSet/>
      <dgm:spPr/>
      <dgm:t>
        <a:bodyPr/>
        <a:lstStyle/>
        <a:p>
          <a:endParaRPr lang="en-IN"/>
        </a:p>
      </dgm:t>
    </dgm:pt>
    <dgm:pt modelId="{E6F0B844-A976-42F1-A249-2E7CF51BFB70}" type="sibTrans" cxnId="{64718944-C157-429A-A316-9523628F868E}">
      <dgm:prSet/>
      <dgm:spPr/>
      <dgm:t>
        <a:bodyPr/>
        <a:lstStyle/>
        <a:p>
          <a:endParaRPr lang="en-IN"/>
        </a:p>
      </dgm:t>
    </dgm:pt>
    <dgm:pt modelId="{B54E0153-21A3-444D-A9DA-B7E5D85BC128}">
      <dgm:prSet/>
      <dgm:spPr/>
      <dgm:t>
        <a:bodyPr/>
        <a:lstStyle/>
        <a:p>
          <a:r>
            <a:rPr lang="en-IN" dirty="0"/>
            <a:t>Ways</a:t>
          </a:r>
        </a:p>
      </dgm:t>
    </dgm:pt>
    <dgm:pt modelId="{36F8107D-3FCA-4CC1-A83D-3B097B1E5145}" type="parTrans" cxnId="{271055BA-DFD7-478C-B4A1-22816F133E54}">
      <dgm:prSet/>
      <dgm:spPr/>
      <dgm:t>
        <a:bodyPr/>
        <a:lstStyle/>
        <a:p>
          <a:endParaRPr lang="en-IN"/>
        </a:p>
      </dgm:t>
    </dgm:pt>
    <dgm:pt modelId="{7A9CD544-B13A-4F5A-A049-F2847F8FDC48}" type="sibTrans" cxnId="{271055BA-DFD7-478C-B4A1-22816F133E54}">
      <dgm:prSet/>
      <dgm:spPr/>
      <dgm:t>
        <a:bodyPr/>
        <a:lstStyle/>
        <a:p>
          <a:endParaRPr lang="en-IN"/>
        </a:p>
      </dgm:t>
    </dgm:pt>
    <dgm:pt modelId="{07E4AAE7-5601-4E10-A267-C32FDC14F875}" type="pres">
      <dgm:prSet presAssocID="{298B19F0-35D2-4E19-94D1-68F3656691E7}" presName="Name0" presStyleCnt="0">
        <dgm:presLayoutVars>
          <dgm:dir/>
          <dgm:resizeHandles val="exact"/>
        </dgm:presLayoutVars>
      </dgm:prSet>
      <dgm:spPr/>
    </dgm:pt>
    <dgm:pt modelId="{EDF12918-54F0-477F-80BF-9D3FA7C841AF}" type="pres">
      <dgm:prSet presAssocID="{298B19F0-35D2-4E19-94D1-68F3656691E7}" presName="vNodes" presStyleCnt="0"/>
      <dgm:spPr/>
    </dgm:pt>
    <dgm:pt modelId="{D66C7942-C18A-4E40-B56F-FD1F489C2352}" type="pres">
      <dgm:prSet presAssocID="{6BD433C0-88B5-4F8D-A3B3-A2768036526B}" presName="node" presStyleLbl="node1" presStyleIdx="0" presStyleCnt="3">
        <dgm:presLayoutVars>
          <dgm:bulletEnabled val="1"/>
        </dgm:presLayoutVars>
      </dgm:prSet>
      <dgm:spPr/>
    </dgm:pt>
    <dgm:pt modelId="{6902502A-632B-40BC-88C8-9C7B0F84AD45}" type="pres">
      <dgm:prSet presAssocID="{E2CCD840-2F46-479B-B2D3-847EBC14F8D4}" presName="spacerT" presStyleCnt="0"/>
      <dgm:spPr/>
    </dgm:pt>
    <dgm:pt modelId="{C55B0CB9-276B-487C-ACBC-7D89318E082B}" type="pres">
      <dgm:prSet presAssocID="{E2CCD840-2F46-479B-B2D3-847EBC14F8D4}" presName="sibTrans" presStyleLbl="sibTrans2D1" presStyleIdx="0" presStyleCnt="2"/>
      <dgm:spPr/>
    </dgm:pt>
    <dgm:pt modelId="{79C921B7-F8A6-4A37-8D0F-28CFE8DADED5}" type="pres">
      <dgm:prSet presAssocID="{E2CCD840-2F46-479B-B2D3-847EBC14F8D4}" presName="spacerB" presStyleCnt="0"/>
      <dgm:spPr/>
    </dgm:pt>
    <dgm:pt modelId="{1077D91C-B647-4C07-B2B4-434050FF2167}" type="pres">
      <dgm:prSet presAssocID="{5A3945C7-6DDB-4E4E-9137-D2A8C0AEBFF2}" presName="node" presStyleLbl="node1" presStyleIdx="1" presStyleCnt="3">
        <dgm:presLayoutVars>
          <dgm:bulletEnabled val="1"/>
        </dgm:presLayoutVars>
      </dgm:prSet>
      <dgm:spPr/>
    </dgm:pt>
    <dgm:pt modelId="{00B815F4-1DC2-4E7C-9278-2553EB70DE0C}" type="pres">
      <dgm:prSet presAssocID="{298B19F0-35D2-4E19-94D1-68F3656691E7}" presName="sibTransLast" presStyleLbl="sibTrans2D1" presStyleIdx="1" presStyleCnt="2"/>
      <dgm:spPr/>
    </dgm:pt>
    <dgm:pt modelId="{4A3977FB-C19D-4486-8E66-E36153F14CB9}" type="pres">
      <dgm:prSet presAssocID="{298B19F0-35D2-4E19-94D1-68F3656691E7}" presName="connectorText" presStyleLbl="sibTrans2D1" presStyleIdx="1" presStyleCnt="2"/>
      <dgm:spPr/>
    </dgm:pt>
    <dgm:pt modelId="{37E364F2-0017-4CD8-80A6-A36635BE7DE4}" type="pres">
      <dgm:prSet presAssocID="{298B19F0-35D2-4E19-94D1-68F3656691E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A72F8B14-6DF6-4625-A049-CDA57037B0A1}" srcId="{298B19F0-35D2-4E19-94D1-68F3656691E7}" destId="{6BD433C0-88B5-4F8D-A3B3-A2768036526B}" srcOrd="0" destOrd="0" parTransId="{74030305-54F7-40FA-BF8D-119C24FE729F}" sibTransId="{E2CCD840-2F46-479B-B2D3-847EBC14F8D4}"/>
    <dgm:cxn modelId="{9DF86E2A-0EF6-4C6E-8360-F8041EA37BAC}" type="presOf" srcId="{B54E0153-21A3-444D-A9DA-B7E5D85BC128}" destId="{37E364F2-0017-4CD8-80A6-A36635BE7DE4}" srcOrd="0" destOrd="0" presId="urn:microsoft.com/office/officeart/2005/8/layout/equation2"/>
    <dgm:cxn modelId="{64718944-C157-429A-A316-9523628F868E}" srcId="{298B19F0-35D2-4E19-94D1-68F3656691E7}" destId="{5A3945C7-6DDB-4E4E-9137-D2A8C0AEBFF2}" srcOrd="1" destOrd="0" parTransId="{C269B19A-3C8F-4152-B93A-8CCD38B2603A}" sibTransId="{E6F0B844-A976-42F1-A249-2E7CF51BFB70}"/>
    <dgm:cxn modelId="{40AC6F6C-BE0E-4F24-81CD-8825B7322561}" type="presOf" srcId="{298B19F0-35D2-4E19-94D1-68F3656691E7}" destId="{07E4AAE7-5601-4E10-A267-C32FDC14F875}" srcOrd="0" destOrd="0" presId="urn:microsoft.com/office/officeart/2005/8/layout/equation2"/>
    <dgm:cxn modelId="{F0CA546C-045F-42B3-9228-532304C7F312}" type="presOf" srcId="{6BD433C0-88B5-4F8D-A3B3-A2768036526B}" destId="{D66C7942-C18A-4E40-B56F-FD1F489C2352}" srcOrd="0" destOrd="0" presId="urn:microsoft.com/office/officeart/2005/8/layout/equation2"/>
    <dgm:cxn modelId="{8EA1796C-0683-4052-897C-A10860CFE7B5}" type="presOf" srcId="{5A3945C7-6DDB-4E4E-9137-D2A8C0AEBFF2}" destId="{1077D91C-B647-4C07-B2B4-434050FF2167}" srcOrd="0" destOrd="0" presId="urn:microsoft.com/office/officeart/2005/8/layout/equation2"/>
    <dgm:cxn modelId="{F7D48897-066C-4AF7-BEB5-81B5AE460D17}" type="presOf" srcId="{E2CCD840-2F46-479B-B2D3-847EBC14F8D4}" destId="{C55B0CB9-276B-487C-ACBC-7D89318E082B}" srcOrd="0" destOrd="0" presId="urn:microsoft.com/office/officeart/2005/8/layout/equation2"/>
    <dgm:cxn modelId="{74BE53A0-AB1C-4C01-AB1D-DA99DCB1AD75}" type="presOf" srcId="{E6F0B844-A976-42F1-A249-2E7CF51BFB70}" destId="{00B815F4-1DC2-4E7C-9278-2553EB70DE0C}" srcOrd="0" destOrd="0" presId="urn:microsoft.com/office/officeart/2005/8/layout/equation2"/>
    <dgm:cxn modelId="{271055BA-DFD7-478C-B4A1-22816F133E54}" srcId="{298B19F0-35D2-4E19-94D1-68F3656691E7}" destId="{B54E0153-21A3-444D-A9DA-B7E5D85BC128}" srcOrd="2" destOrd="0" parTransId="{36F8107D-3FCA-4CC1-A83D-3B097B1E5145}" sibTransId="{7A9CD544-B13A-4F5A-A049-F2847F8FDC48}"/>
    <dgm:cxn modelId="{9FD70EDE-A3A1-4CCB-8896-ED94699F03C1}" type="presOf" srcId="{E6F0B844-A976-42F1-A249-2E7CF51BFB70}" destId="{4A3977FB-C19D-4486-8E66-E36153F14CB9}" srcOrd="1" destOrd="0" presId="urn:microsoft.com/office/officeart/2005/8/layout/equation2"/>
    <dgm:cxn modelId="{992C5E2A-5EE1-4F5F-A01D-9C11EE3A0819}" type="presParOf" srcId="{07E4AAE7-5601-4E10-A267-C32FDC14F875}" destId="{EDF12918-54F0-477F-80BF-9D3FA7C841AF}" srcOrd="0" destOrd="0" presId="urn:microsoft.com/office/officeart/2005/8/layout/equation2"/>
    <dgm:cxn modelId="{AC884322-6ECC-43A6-98B0-DB0A07130E95}" type="presParOf" srcId="{EDF12918-54F0-477F-80BF-9D3FA7C841AF}" destId="{D66C7942-C18A-4E40-B56F-FD1F489C2352}" srcOrd="0" destOrd="0" presId="urn:microsoft.com/office/officeart/2005/8/layout/equation2"/>
    <dgm:cxn modelId="{469AC114-1C9A-4A88-BD64-1786842FBFFD}" type="presParOf" srcId="{EDF12918-54F0-477F-80BF-9D3FA7C841AF}" destId="{6902502A-632B-40BC-88C8-9C7B0F84AD45}" srcOrd="1" destOrd="0" presId="urn:microsoft.com/office/officeart/2005/8/layout/equation2"/>
    <dgm:cxn modelId="{CC62A1D7-48F1-4A2A-965E-8927282784C0}" type="presParOf" srcId="{EDF12918-54F0-477F-80BF-9D3FA7C841AF}" destId="{C55B0CB9-276B-487C-ACBC-7D89318E082B}" srcOrd="2" destOrd="0" presId="urn:microsoft.com/office/officeart/2005/8/layout/equation2"/>
    <dgm:cxn modelId="{748893D0-AFF4-4A01-9202-E7E5BC1CAB38}" type="presParOf" srcId="{EDF12918-54F0-477F-80BF-9D3FA7C841AF}" destId="{79C921B7-F8A6-4A37-8D0F-28CFE8DADED5}" srcOrd="3" destOrd="0" presId="urn:microsoft.com/office/officeart/2005/8/layout/equation2"/>
    <dgm:cxn modelId="{C2E61766-7444-457E-8454-2B8244F545C8}" type="presParOf" srcId="{EDF12918-54F0-477F-80BF-9D3FA7C841AF}" destId="{1077D91C-B647-4C07-B2B4-434050FF2167}" srcOrd="4" destOrd="0" presId="urn:microsoft.com/office/officeart/2005/8/layout/equation2"/>
    <dgm:cxn modelId="{5B355A3B-39D4-41B1-91A3-18D384FF3D28}" type="presParOf" srcId="{07E4AAE7-5601-4E10-A267-C32FDC14F875}" destId="{00B815F4-1DC2-4E7C-9278-2553EB70DE0C}" srcOrd="1" destOrd="0" presId="urn:microsoft.com/office/officeart/2005/8/layout/equation2"/>
    <dgm:cxn modelId="{ABEF5B9B-53D8-46E8-8944-EFD30FCBB5F7}" type="presParOf" srcId="{00B815F4-1DC2-4E7C-9278-2553EB70DE0C}" destId="{4A3977FB-C19D-4486-8E66-E36153F14CB9}" srcOrd="0" destOrd="0" presId="urn:microsoft.com/office/officeart/2005/8/layout/equation2"/>
    <dgm:cxn modelId="{B57987BC-5DF3-4C32-B55A-6FDCAC75A01C}" type="presParOf" srcId="{07E4AAE7-5601-4E10-A267-C32FDC14F875}" destId="{37E364F2-0017-4CD8-80A6-A36635BE7DE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4CAA395-2374-4FE8-A050-446BBD484F13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DD06E7-BA08-4B6E-B3E2-2F96AFFF2F7C}">
      <dgm:prSet/>
      <dgm:spPr/>
      <dgm:t>
        <a:bodyPr/>
        <a:lstStyle/>
        <a:p>
          <a:pPr algn="just"/>
          <a:r>
            <a:rPr lang="en-GB" dirty="0"/>
            <a:t>The entry to Power Bl Report Server is a secure web portal, which can be viewed in any of the modern browsers.</a:t>
          </a:r>
          <a:endParaRPr lang="en-IN" dirty="0"/>
        </a:p>
      </dgm:t>
    </dgm:pt>
    <dgm:pt modelId="{224A7605-ECF0-457F-9879-6C79D99E8953}" type="parTrans" cxnId="{69661527-54E1-4009-AADC-7E95D80FFF6C}">
      <dgm:prSet/>
      <dgm:spPr/>
      <dgm:t>
        <a:bodyPr/>
        <a:lstStyle/>
        <a:p>
          <a:endParaRPr lang="en-IN"/>
        </a:p>
      </dgm:t>
    </dgm:pt>
    <dgm:pt modelId="{8479B6A9-C7A3-487F-A88A-ECE7B0BD28AC}" type="sibTrans" cxnId="{69661527-54E1-4009-AADC-7E95D80FFF6C}">
      <dgm:prSet/>
      <dgm:spPr/>
      <dgm:t>
        <a:bodyPr/>
        <a:lstStyle/>
        <a:p>
          <a:endParaRPr lang="en-IN"/>
        </a:p>
      </dgm:t>
    </dgm:pt>
    <dgm:pt modelId="{1E181BCC-6257-48C2-B713-E39D8FEFE3A9}">
      <dgm:prSet/>
      <dgm:spPr/>
      <dgm:t>
        <a:bodyPr/>
        <a:lstStyle/>
        <a:p>
          <a:pPr algn="just"/>
          <a:r>
            <a:rPr lang="en-GB" dirty="0"/>
            <a:t>The content of a web browser is organized in a traditional folder hierarchy: Power Bl Reports, Mobile Reports, Paginated Reports, KPIs, and Excel Workbooks.</a:t>
          </a:r>
          <a:endParaRPr lang="en-IN" dirty="0"/>
        </a:p>
      </dgm:t>
    </dgm:pt>
    <dgm:pt modelId="{FBD2AB8F-4A26-49B1-BFD8-E5E59965C3C1}" type="parTrans" cxnId="{9B9B3B00-71C4-4971-ACF0-03E46E8AC5AF}">
      <dgm:prSet/>
      <dgm:spPr/>
      <dgm:t>
        <a:bodyPr/>
        <a:lstStyle/>
        <a:p>
          <a:endParaRPr lang="en-IN"/>
        </a:p>
      </dgm:t>
    </dgm:pt>
    <dgm:pt modelId="{E7760F84-7995-4D5A-92E5-5FA09EF9542D}" type="sibTrans" cxnId="{9B9B3B00-71C4-4971-ACF0-03E46E8AC5AF}">
      <dgm:prSet/>
      <dgm:spPr/>
      <dgm:t>
        <a:bodyPr/>
        <a:lstStyle/>
        <a:p>
          <a:endParaRPr lang="en-IN"/>
        </a:p>
      </dgm:t>
    </dgm:pt>
    <dgm:pt modelId="{2A7AC307-AACF-4FFD-A616-1CBF4DB17043}">
      <dgm:prSet/>
      <dgm:spPr/>
      <dgm:t>
        <a:bodyPr/>
        <a:lstStyle/>
        <a:p>
          <a:pPr algn="just"/>
          <a:r>
            <a:rPr lang="en-GB" dirty="0"/>
            <a:t>We can find the shared datasets and data sources in their respective folders.</a:t>
          </a:r>
          <a:endParaRPr lang="en-IN" dirty="0"/>
        </a:p>
      </dgm:t>
    </dgm:pt>
    <dgm:pt modelId="{F0A0A1D5-B356-4B44-B612-945E61E0DF21}" type="parTrans" cxnId="{1065B068-DE0A-4B76-BCFA-192F3EF9FBC7}">
      <dgm:prSet/>
      <dgm:spPr/>
      <dgm:t>
        <a:bodyPr/>
        <a:lstStyle/>
        <a:p>
          <a:endParaRPr lang="en-IN"/>
        </a:p>
      </dgm:t>
    </dgm:pt>
    <dgm:pt modelId="{B910C6CD-3BEB-40D3-9D83-D86845193D74}" type="sibTrans" cxnId="{1065B068-DE0A-4B76-BCFA-192F3EF9FBC7}">
      <dgm:prSet/>
      <dgm:spPr/>
      <dgm:t>
        <a:bodyPr/>
        <a:lstStyle/>
        <a:p>
          <a:endParaRPr lang="en-IN"/>
        </a:p>
      </dgm:t>
    </dgm:pt>
    <dgm:pt modelId="{56C7D797-EE23-4410-A6E6-3E37CFB51955}" type="pres">
      <dgm:prSet presAssocID="{B4CAA395-2374-4FE8-A050-446BBD484F13}" presName="Name0" presStyleCnt="0">
        <dgm:presLayoutVars>
          <dgm:dir/>
          <dgm:resizeHandles val="exact"/>
        </dgm:presLayoutVars>
      </dgm:prSet>
      <dgm:spPr/>
    </dgm:pt>
    <dgm:pt modelId="{F6ED3D2B-818D-4697-9308-8F82750C8431}" type="pres">
      <dgm:prSet presAssocID="{F4DD06E7-BA08-4B6E-B3E2-2F96AFFF2F7C}" presName="composite" presStyleCnt="0"/>
      <dgm:spPr/>
    </dgm:pt>
    <dgm:pt modelId="{28E01405-083C-4042-8C57-8137B2C4B61B}" type="pres">
      <dgm:prSet presAssocID="{F4DD06E7-BA08-4B6E-B3E2-2F96AFFF2F7C}" presName="rect1" presStyleLbl="trAlignAcc1" presStyleIdx="0" presStyleCnt="3">
        <dgm:presLayoutVars>
          <dgm:bulletEnabled val="1"/>
        </dgm:presLayoutVars>
      </dgm:prSet>
      <dgm:spPr/>
    </dgm:pt>
    <dgm:pt modelId="{D84B0301-FB49-4D47-9DD2-A739B9C28FB4}" type="pres">
      <dgm:prSet presAssocID="{F4DD06E7-BA08-4B6E-B3E2-2F96AFFF2F7C}" presName="rect2" presStyleLbl="fgImgPlace1" presStyleIdx="0" presStyleCnt="3"/>
      <dgm:spPr/>
    </dgm:pt>
    <dgm:pt modelId="{841865D3-7AD0-431F-B7A6-F10A7A13477C}" type="pres">
      <dgm:prSet presAssocID="{8479B6A9-C7A3-487F-A88A-ECE7B0BD28AC}" presName="sibTrans" presStyleCnt="0"/>
      <dgm:spPr/>
    </dgm:pt>
    <dgm:pt modelId="{BF1AA566-AAA0-4EA9-9035-7D916CBF3594}" type="pres">
      <dgm:prSet presAssocID="{1E181BCC-6257-48C2-B713-E39D8FEFE3A9}" presName="composite" presStyleCnt="0"/>
      <dgm:spPr/>
    </dgm:pt>
    <dgm:pt modelId="{6D971CE6-FA85-4347-9DBD-1C79926609DC}" type="pres">
      <dgm:prSet presAssocID="{1E181BCC-6257-48C2-B713-E39D8FEFE3A9}" presName="rect1" presStyleLbl="trAlignAcc1" presStyleIdx="1" presStyleCnt="3">
        <dgm:presLayoutVars>
          <dgm:bulletEnabled val="1"/>
        </dgm:presLayoutVars>
      </dgm:prSet>
      <dgm:spPr/>
    </dgm:pt>
    <dgm:pt modelId="{6E855F06-29CE-4B43-86DA-4DF655364E7A}" type="pres">
      <dgm:prSet presAssocID="{1E181BCC-6257-48C2-B713-E39D8FEFE3A9}" presName="rect2" presStyleLbl="fgImgPlace1" presStyleIdx="1" presStyleCnt="3"/>
      <dgm:spPr/>
    </dgm:pt>
    <dgm:pt modelId="{D402AD4A-F47A-4D46-AC40-F3BC79B293E8}" type="pres">
      <dgm:prSet presAssocID="{E7760F84-7995-4D5A-92E5-5FA09EF9542D}" presName="sibTrans" presStyleCnt="0"/>
      <dgm:spPr/>
    </dgm:pt>
    <dgm:pt modelId="{620E0FA7-5BA4-41EF-AABA-0714B1FC7705}" type="pres">
      <dgm:prSet presAssocID="{2A7AC307-AACF-4FFD-A616-1CBF4DB17043}" presName="composite" presStyleCnt="0"/>
      <dgm:spPr/>
    </dgm:pt>
    <dgm:pt modelId="{F0D3E296-D361-48CD-A53E-40694324F0C5}" type="pres">
      <dgm:prSet presAssocID="{2A7AC307-AACF-4FFD-A616-1CBF4DB17043}" presName="rect1" presStyleLbl="trAlignAcc1" presStyleIdx="2" presStyleCnt="3">
        <dgm:presLayoutVars>
          <dgm:bulletEnabled val="1"/>
        </dgm:presLayoutVars>
      </dgm:prSet>
      <dgm:spPr/>
    </dgm:pt>
    <dgm:pt modelId="{83C58DE8-AD8B-4281-A062-0F943616B8B5}" type="pres">
      <dgm:prSet presAssocID="{2A7AC307-AACF-4FFD-A616-1CBF4DB17043}" presName="rect2" presStyleLbl="fgImgPlace1" presStyleIdx="2" presStyleCnt="3"/>
      <dgm:spPr/>
    </dgm:pt>
  </dgm:ptLst>
  <dgm:cxnLst>
    <dgm:cxn modelId="{9B9B3B00-71C4-4971-ACF0-03E46E8AC5AF}" srcId="{B4CAA395-2374-4FE8-A050-446BBD484F13}" destId="{1E181BCC-6257-48C2-B713-E39D8FEFE3A9}" srcOrd="1" destOrd="0" parTransId="{FBD2AB8F-4A26-49B1-BFD8-E5E59965C3C1}" sibTransId="{E7760F84-7995-4D5A-92E5-5FA09EF9542D}"/>
    <dgm:cxn modelId="{69661527-54E1-4009-AADC-7E95D80FFF6C}" srcId="{B4CAA395-2374-4FE8-A050-446BBD484F13}" destId="{F4DD06E7-BA08-4B6E-B3E2-2F96AFFF2F7C}" srcOrd="0" destOrd="0" parTransId="{224A7605-ECF0-457F-9879-6C79D99E8953}" sibTransId="{8479B6A9-C7A3-487F-A88A-ECE7B0BD28AC}"/>
    <dgm:cxn modelId="{F49F252C-6F63-4892-8E53-7E6EE92F95ED}" type="presOf" srcId="{1E181BCC-6257-48C2-B713-E39D8FEFE3A9}" destId="{6D971CE6-FA85-4347-9DBD-1C79926609DC}" srcOrd="0" destOrd="0" presId="urn:microsoft.com/office/officeart/2008/layout/PictureStrips"/>
    <dgm:cxn modelId="{880B5832-135B-4F18-81FB-CDE92AA0B51B}" type="presOf" srcId="{2A7AC307-AACF-4FFD-A616-1CBF4DB17043}" destId="{F0D3E296-D361-48CD-A53E-40694324F0C5}" srcOrd="0" destOrd="0" presId="urn:microsoft.com/office/officeart/2008/layout/PictureStrips"/>
    <dgm:cxn modelId="{E89FE466-2390-4359-BECF-9BCC0F698335}" type="presOf" srcId="{B4CAA395-2374-4FE8-A050-446BBD484F13}" destId="{56C7D797-EE23-4410-A6E6-3E37CFB51955}" srcOrd="0" destOrd="0" presId="urn:microsoft.com/office/officeart/2008/layout/PictureStrips"/>
    <dgm:cxn modelId="{1065B068-DE0A-4B76-BCFA-192F3EF9FBC7}" srcId="{B4CAA395-2374-4FE8-A050-446BBD484F13}" destId="{2A7AC307-AACF-4FFD-A616-1CBF4DB17043}" srcOrd="2" destOrd="0" parTransId="{F0A0A1D5-B356-4B44-B612-945E61E0DF21}" sibTransId="{B910C6CD-3BEB-40D3-9D83-D86845193D74}"/>
    <dgm:cxn modelId="{5451BBE3-C21F-4358-9A42-A0F06BC35F13}" type="presOf" srcId="{F4DD06E7-BA08-4B6E-B3E2-2F96AFFF2F7C}" destId="{28E01405-083C-4042-8C57-8137B2C4B61B}" srcOrd="0" destOrd="0" presId="urn:microsoft.com/office/officeart/2008/layout/PictureStrips"/>
    <dgm:cxn modelId="{CDDF9AC1-35AC-48D6-A106-845ECFD14AB2}" type="presParOf" srcId="{56C7D797-EE23-4410-A6E6-3E37CFB51955}" destId="{F6ED3D2B-818D-4697-9308-8F82750C8431}" srcOrd="0" destOrd="0" presId="urn:microsoft.com/office/officeart/2008/layout/PictureStrips"/>
    <dgm:cxn modelId="{150434D6-59B8-4279-8326-7F4523D56AA8}" type="presParOf" srcId="{F6ED3D2B-818D-4697-9308-8F82750C8431}" destId="{28E01405-083C-4042-8C57-8137B2C4B61B}" srcOrd="0" destOrd="0" presId="urn:microsoft.com/office/officeart/2008/layout/PictureStrips"/>
    <dgm:cxn modelId="{4072941F-5D05-4B3D-9BFF-D9081005D1F7}" type="presParOf" srcId="{F6ED3D2B-818D-4697-9308-8F82750C8431}" destId="{D84B0301-FB49-4D47-9DD2-A739B9C28FB4}" srcOrd="1" destOrd="0" presId="urn:microsoft.com/office/officeart/2008/layout/PictureStrips"/>
    <dgm:cxn modelId="{F1D59212-877D-424A-B369-DABA049B01E7}" type="presParOf" srcId="{56C7D797-EE23-4410-A6E6-3E37CFB51955}" destId="{841865D3-7AD0-431F-B7A6-F10A7A13477C}" srcOrd="1" destOrd="0" presId="urn:microsoft.com/office/officeart/2008/layout/PictureStrips"/>
    <dgm:cxn modelId="{16194BDA-B033-4DC2-B5C6-1297BF7260FF}" type="presParOf" srcId="{56C7D797-EE23-4410-A6E6-3E37CFB51955}" destId="{BF1AA566-AAA0-4EA9-9035-7D916CBF3594}" srcOrd="2" destOrd="0" presId="urn:microsoft.com/office/officeart/2008/layout/PictureStrips"/>
    <dgm:cxn modelId="{FC779FE4-42E0-43E5-BD88-DDD7EBE5258E}" type="presParOf" srcId="{BF1AA566-AAA0-4EA9-9035-7D916CBF3594}" destId="{6D971CE6-FA85-4347-9DBD-1C79926609DC}" srcOrd="0" destOrd="0" presId="urn:microsoft.com/office/officeart/2008/layout/PictureStrips"/>
    <dgm:cxn modelId="{245E0E76-F90C-4279-B8BD-E306FABEAE0B}" type="presParOf" srcId="{BF1AA566-AAA0-4EA9-9035-7D916CBF3594}" destId="{6E855F06-29CE-4B43-86DA-4DF655364E7A}" srcOrd="1" destOrd="0" presId="urn:microsoft.com/office/officeart/2008/layout/PictureStrips"/>
    <dgm:cxn modelId="{9B0B0B16-1725-4061-A361-9BAF7D66692D}" type="presParOf" srcId="{56C7D797-EE23-4410-A6E6-3E37CFB51955}" destId="{D402AD4A-F47A-4D46-AC40-F3BC79B293E8}" srcOrd="3" destOrd="0" presId="urn:microsoft.com/office/officeart/2008/layout/PictureStrips"/>
    <dgm:cxn modelId="{4609609C-F30B-4992-8F51-C8D22EF58FBA}" type="presParOf" srcId="{56C7D797-EE23-4410-A6E6-3E37CFB51955}" destId="{620E0FA7-5BA4-41EF-AABA-0714B1FC7705}" srcOrd="4" destOrd="0" presId="urn:microsoft.com/office/officeart/2008/layout/PictureStrips"/>
    <dgm:cxn modelId="{A954C763-2D66-4628-A6C4-BB8B23C5F481}" type="presParOf" srcId="{620E0FA7-5BA4-41EF-AABA-0714B1FC7705}" destId="{F0D3E296-D361-48CD-A53E-40694324F0C5}" srcOrd="0" destOrd="0" presId="urn:microsoft.com/office/officeart/2008/layout/PictureStrips"/>
    <dgm:cxn modelId="{9FD628FF-2547-473B-B7B1-8ED2036B2DA5}" type="presParOf" srcId="{620E0FA7-5BA4-41EF-AABA-0714B1FC7705}" destId="{83C58DE8-AD8B-4281-A062-0F943616B8B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61EC2715-C44F-4771-AFD1-0DE0DA934F10}" type="doc">
      <dgm:prSet loTypeId="urn:microsoft.com/office/officeart/2008/layout/Square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F0039F2-42D1-49D8-852F-825834FD0D1E}">
      <dgm:prSet/>
      <dgm:spPr/>
      <dgm:t>
        <a:bodyPr/>
        <a:lstStyle/>
        <a:p>
          <a:pPr algn="just"/>
          <a:r>
            <a:rPr lang="en-IN"/>
            <a:t>Features</a:t>
          </a:r>
        </a:p>
      </dgm:t>
    </dgm:pt>
    <dgm:pt modelId="{D0653CDC-CCEF-4706-8844-92CBB4A80F43}" type="parTrans" cxnId="{6B0A6252-5C4F-409F-AB7A-17754DB80C36}">
      <dgm:prSet/>
      <dgm:spPr/>
      <dgm:t>
        <a:bodyPr/>
        <a:lstStyle/>
        <a:p>
          <a:endParaRPr lang="en-IN"/>
        </a:p>
      </dgm:t>
    </dgm:pt>
    <dgm:pt modelId="{1ED4F6D0-9735-4B1C-AAFC-C75AB6A77DD5}" type="sibTrans" cxnId="{6B0A6252-5C4F-409F-AB7A-17754DB80C36}">
      <dgm:prSet/>
      <dgm:spPr/>
      <dgm:t>
        <a:bodyPr/>
        <a:lstStyle/>
        <a:p>
          <a:endParaRPr lang="en-IN"/>
        </a:p>
      </dgm:t>
    </dgm:pt>
    <dgm:pt modelId="{11A4A413-6867-49B7-A08E-465D31A22EBF}">
      <dgm:prSet/>
      <dgm:spPr/>
      <dgm:t>
        <a:bodyPr/>
        <a:lstStyle/>
        <a:p>
          <a:pPr algn="just"/>
          <a:r>
            <a:rPr lang="en-IN" dirty="0"/>
            <a:t>Deployment</a:t>
          </a:r>
        </a:p>
      </dgm:t>
    </dgm:pt>
    <dgm:pt modelId="{9960FCC0-CED5-44EF-BBE6-6D37BF9C377E}" type="parTrans" cxnId="{253CDC5B-DDD0-4708-8AAD-9E86D7341B8C}">
      <dgm:prSet/>
      <dgm:spPr/>
      <dgm:t>
        <a:bodyPr/>
        <a:lstStyle/>
        <a:p>
          <a:endParaRPr lang="en-IN"/>
        </a:p>
      </dgm:t>
    </dgm:pt>
    <dgm:pt modelId="{40622592-EF24-4383-BDE5-E9CDECE79245}" type="sibTrans" cxnId="{253CDC5B-DDD0-4708-8AAD-9E86D7341B8C}">
      <dgm:prSet/>
      <dgm:spPr/>
      <dgm:t>
        <a:bodyPr/>
        <a:lstStyle/>
        <a:p>
          <a:endParaRPr lang="en-IN"/>
        </a:p>
      </dgm:t>
    </dgm:pt>
    <dgm:pt modelId="{FEB9A627-4DA9-4D59-A0EF-4BEDA1F0C9EF}">
      <dgm:prSet/>
      <dgm:spPr/>
      <dgm:t>
        <a:bodyPr/>
        <a:lstStyle/>
        <a:p>
          <a:pPr algn="just"/>
          <a:r>
            <a:rPr lang="en-IN" dirty="0"/>
            <a:t>Real-time Streaming</a:t>
          </a:r>
        </a:p>
      </dgm:t>
    </dgm:pt>
    <dgm:pt modelId="{4CAA75E9-2B1A-477B-8663-7C62EDE407ED}" type="parTrans" cxnId="{4F2E4CA4-C20A-427D-BF80-5FB448AF338E}">
      <dgm:prSet/>
      <dgm:spPr/>
      <dgm:t>
        <a:bodyPr/>
        <a:lstStyle/>
        <a:p>
          <a:endParaRPr lang="en-IN"/>
        </a:p>
      </dgm:t>
    </dgm:pt>
    <dgm:pt modelId="{36245398-BA50-4994-A191-9C58589A21BD}" type="sibTrans" cxnId="{4F2E4CA4-C20A-427D-BF80-5FB448AF338E}">
      <dgm:prSet/>
      <dgm:spPr/>
      <dgm:t>
        <a:bodyPr/>
        <a:lstStyle/>
        <a:p>
          <a:endParaRPr lang="en-IN"/>
        </a:p>
      </dgm:t>
    </dgm:pt>
    <dgm:pt modelId="{C2200622-7811-4A7D-9FA0-111E72DF95E2}">
      <dgm:prSet/>
      <dgm:spPr/>
      <dgm:t>
        <a:bodyPr/>
        <a:lstStyle/>
        <a:p>
          <a:pPr algn="just"/>
          <a:r>
            <a:rPr lang="en-IN" dirty="0"/>
            <a:t>Dashboards</a:t>
          </a:r>
        </a:p>
      </dgm:t>
    </dgm:pt>
    <dgm:pt modelId="{1FF00EA7-43C7-4399-BE98-8E38B2338802}" type="parTrans" cxnId="{B0B6B86E-ABB8-494F-9B2D-F56E483400CA}">
      <dgm:prSet/>
      <dgm:spPr/>
      <dgm:t>
        <a:bodyPr/>
        <a:lstStyle/>
        <a:p>
          <a:endParaRPr lang="en-IN"/>
        </a:p>
      </dgm:t>
    </dgm:pt>
    <dgm:pt modelId="{FDBF8465-FA70-45CE-B797-FA447B6329BF}" type="sibTrans" cxnId="{B0B6B86E-ABB8-494F-9B2D-F56E483400CA}">
      <dgm:prSet/>
      <dgm:spPr/>
      <dgm:t>
        <a:bodyPr/>
        <a:lstStyle/>
        <a:p>
          <a:endParaRPr lang="en-IN"/>
        </a:p>
      </dgm:t>
    </dgm:pt>
    <dgm:pt modelId="{47D8178B-2B06-435F-8E1A-B930C0A34AE9}">
      <dgm:prSet/>
      <dgm:spPr/>
      <dgm:t>
        <a:bodyPr/>
        <a:lstStyle/>
        <a:p>
          <a:pPr algn="just"/>
          <a:r>
            <a:rPr lang="en-IN" dirty="0"/>
            <a:t>Quick Insights</a:t>
          </a:r>
        </a:p>
      </dgm:t>
    </dgm:pt>
    <dgm:pt modelId="{6828F4F7-50A0-4C0C-8270-F994C2D930A9}" type="parTrans" cxnId="{557F78D8-ED20-4C30-8520-BA1922B165B8}">
      <dgm:prSet/>
      <dgm:spPr/>
      <dgm:t>
        <a:bodyPr/>
        <a:lstStyle/>
        <a:p>
          <a:endParaRPr lang="en-IN"/>
        </a:p>
      </dgm:t>
    </dgm:pt>
    <dgm:pt modelId="{6AE59D78-B4E8-4994-8EF1-31C75E839999}" type="sibTrans" cxnId="{557F78D8-ED20-4C30-8520-BA1922B165B8}">
      <dgm:prSet/>
      <dgm:spPr/>
      <dgm:t>
        <a:bodyPr/>
        <a:lstStyle/>
        <a:p>
          <a:endParaRPr lang="en-IN"/>
        </a:p>
      </dgm:t>
    </dgm:pt>
    <dgm:pt modelId="{F798F59F-199F-4D22-96FD-E3D9774CBE48}">
      <dgm:prSet/>
      <dgm:spPr/>
      <dgm:t>
        <a:bodyPr/>
        <a:lstStyle/>
        <a:p>
          <a:pPr algn="just"/>
          <a:r>
            <a:rPr lang="en-IN" dirty="0"/>
            <a:t>Paginated Reports</a:t>
          </a:r>
        </a:p>
      </dgm:t>
    </dgm:pt>
    <dgm:pt modelId="{E2641C5D-D7E5-4E9C-B09C-15B74778E9AF}" type="parTrans" cxnId="{9910E60E-5D31-4E65-8D70-3DCCF457E511}">
      <dgm:prSet/>
      <dgm:spPr/>
      <dgm:t>
        <a:bodyPr/>
        <a:lstStyle/>
        <a:p>
          <a:endParaRPr lang="en-IN"/>
        </a:p>
      </dgm:t>
    </dgm:pt>
    <dgm:pt modelId="{A820AB38-9413-4219-9222-98D8CAF9D8C4}" type="sibTrans" cxnId="{9910E60E-5D31-4E65-8D70-3DCCF457E511}">
      <dgm:prSet/>
      <dgm:spPr/>
      <dgm:t>
        <a:bodyPr/>
        <a:lstStyle/>
        <a:p>
          <a:endParaRPr lang="en-IN"/>
        </a:p>
      </dgm:t>
    </dgm:pt>
    <dgm:pt modelId="{2E1701E9-25D9-4CF0-A04B-50717CECF521}">
      <dgm:prSet/>
      <dgm:spPr/>
      <dgm:t>
        <a:bodyPr/>
        <a:lstStyle/>
        <a:p>
          <a:pPr algn="just"/>
          <a:r>
            <a:rPr lang="en-IN"/>
            <a:t>Power BI Report Server</a:t>
          </a:r>
        </a:p>
      </dgm:t>
    </dgm:pt>
    <dgm:pt modelId="{1E2509CE-DC44-4801-98F9-97326773FBF7}" type="parTrans" cxnId="{42BC91B6-CE91-455E-9EB5-D490FABEE1C2}">
      <dgm:prSet/>
      <dgm:spPr/>
      <dgm:t>
        <a:bodyPr/>
        <a:lstStyle/>
        <a:p>
          <a:endParaRPr lang="en-IN"/>
        </a:p>
      </dgm:t>
    </dgm:pt>
    <dgm:pt modelId="{48E8A1D0-EE59-433C-B4DD-8BA710D8954E}" type="sibTrans" cxnId="{42BC91B6-CE91-455E-9EB5-D490FABEE1C2}">
      <dgm:prSet/>
      <dgm:spPr/>
      <dgm:t>
        <a:bodyPr/>
        <a:lstStyle/>
        <a:p>
          <a:endParaRPr lang="en-IN"/>
        </a:p>
      </dgm:t>
    </dgm:pt>
    <dgm:pt modelId="{2CFD12EA-6E2C-4BF5-8649-4329F9BBABB6}">
      <dgm:prSet/>
      <dgm:spPr/>
      <dgm:t>
        <a:bodyPr/>
        <a:lstStyle/>
        <a:p>
          <a:pPr algn="just"/>
          <a:r>
            <a:rPr lang="en-IN" dirty="0"/>
            <a:t>Hosted on-premises or on the cloud</a:t>
          </a:r>
        </a:p>
      </dgm:t>
    </dgm:pt>
    <dgm:pt modelId="{3691E961-F7CD-4A9E-A3E8-BA8697793CDF}" type="parTrans" cxnId="{15EE2137-7FA0-489C-A545-CBAC0633EB95}">
      <dgm:prSet/>
      <dgm:spPr/>
      <dgm:t>
        <a:bodyPr/>
        <a:lstStyle/>
        <a:p>
          <a:endParaRPr lang="en-IN"/>
        </a:p>
      </dgm:t>
    </dgm:pt>
    <dgm:pt modelId="{2297354A-0EBA-4D20-BC4D-08D136C68955}" type="sibTrans" cxnId="{15EE2137-7FA0-489C-A545-CBAC0633EB95}">
      <dgm:prSet/>
      <dgm:spPr/>
      <dgm:t>
        <a:bodyPr/>
        <a:lstStyle/>
        <a:p>
          <a:endParaRPr lang="en-IN"/>
        </a:p>
      </dgm:t>
    </dgm:pt>
    <dgm:pt modelId="{D765B598-F6A0-40C1-960A-29278B842846}">
      <dgm:prSet/>
      <dgm:spPr/>
      <dgm:t>
        <a:bodyPr/>
        <a:lstStyle/>
        <a:p>
          <a:pPr algn="just"/>
          <a:r>
            <a:rPr lang="en-IN" dirty="0"/>
            <a:t>Power Bl Service</a:t>
          </a:r>
        </a:p>
      </dgm:t>
    </dgm:pt>
    <dgm:pt modelId="{C8E6825D-6DC6-4F8C-B16C-8C19893CC441}" type="parTrans" cxnId="{203CF826-07B1-45D4-8525-6486A9350140}">
      <dgm:prSet/>
      <dgm:spPr/>
      <dgm:t>
        <a:bodyPr/>
        <a:lstStyle/>
        <a:p>
          <a:endParaRPr lang="en-IN"/>
        </a:p>
      </dgm:t>
    </dgm:pt>
    <dgm:pt modelId="{03AEFFFB-BDDF-4110-AFC0-C2D2FCE73367}" type="sibTrans" cxnId="{203CF826-07B1-45D4-8525-6486A9350140}">
      <dgm:prSet/>
      <dgm:spPr/>
      <dgm:t>
        <a:bodyPr/>
        <a:lstStyle/>
        <a:p>
          <a:endParaRPr lang="en-IN"/>
        </a:p>
      </dgm:t>
    </dgm:pt>
    <dgm:pt modelId="{E752D377-5D99-41A9-B380-A18680DD2FA0}">
      <dgm:prSet/>
      <dgm:spPr/>
      <dgm:t>
        <a:bodyPr/>
        <a:lstStyle/>
        <a:p>
          <a:pPr algn="just"/>
          <a:r>
            <a:rPr lang="en-IN" dirty="0"/>
            <a:t>Hosted on the cloud</a:t>
          </a:r>
        </a:p>
      </dgm:t>
    </dgm:pt>
    <dgm:pt modelId="{A3059A30-99F8-4277-8767-27159344F6BF}" type="parTrans" cxnId="{BFDABFC3-E791-4FF7-96A5-A6F6BB50F790}">
      <dgm:prSet/>
      <dgm:spPr/>
      <dgm:t>
        <a:bodyPr/>
        <a:lstStyle/>
        <a:p>
          <a:endParaRPr lang="en-IN"/>
        </a:p>
      </dgm:t>
    </dgm:pt>
    <dgm:pt modelId="{3E28C1C5-A378-479D-ACF7-97B2D30B7C5D}" type="sibTrans" cxnId="{BFDABFC3-E791-4FF7-96A5-A6F6BB50F790}">
      <dgm:prSet/>
      <dgm:spPr/>
      <dgm:t>
        <a:bodyPr/>
        <a:lstStyle/>
        <a:p>
          <a:endParaRPr lang="en-IN"/>
        </a:p>
      </dgm:t>
    </dgm:pt>
    <dgm:pt modelId="{5B265CE5-3693-43CE-B681-C99A70352E7B}">
      <dgm:prSet/>
      <dgm:spPr/>
      <dgm:t>
        <a:bodyPr/>
        <a:lstStyle/>
        <a:p>
          <a:pPr algn="just"/>
          <a:r>
            <a:rPr lang="en-IN" dirty="0"/>
            <a:t>Q&amp;A</a:t>
          </a:r>
        </a:p>
      </dgm:t>
    </dgm:pt>
    <dgm:pt modelId="{6ABD5BDD-D203-4857-9717-DFFD566BF1E7}" type="parTrans" cxnId="{A8784239-8C32-452C-82C1-81A7ABF648AE}">
      <dgm:prSet/>
      <dgm:spPr/>
      <dgm:t>
        <a:bodyPr/>
        <a:lstStyle/>
        <a:p>
          <a:endParaRPr lang="en-IN"/>
        </a:p>
      </dgm:t>
    </dgm:pt>
    <dgm:pt modelId="{7C8F54F4-7EE8-47C7-ABFE-1F1471F0FC8F}" type="sibTrans" cxnId="{A8784239-8C32-452C-82C1-81A7ABF648AE}">
      <dgm:prSet/>
      <dgm:spPr/>
      <dgm:t>
        <a:bodyPr/>
        <a:lstStyle/>
        <a:p>
          <a:endParaRPr lang="en-IN"/>
        </a:p>
      </dgm:t>
    </dgm:pt>
    <dgm:pt modelId="{E3111E02-34BA-446E-8520-9EC9B449F94F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D082F69C-FAA7-457A-A563-16C05CC5F224}" type="parTrans" cxnId="{5C8C28ED-2E5F-4A8E-BF01-A98C40228A0A}">
      <dgm:prSet/>
      <dgm:spPr/>
      <dgm:t>
        <a:bodyPr/>
        <a:lstStyle/>
        <a:p>
          <a:endParaRPr lang="en-IN"/>
        </a:p>
      </dgm:t>
    </dgm:pt>
    <dgm:pt modelId="{F37AEBF9-F3B6-4579-9738-818433A9BD38}" type="sibTrans" cxnId="{5C8C28ED-2E5F-4A8E-BF01-A98C40228A0A}">
      <dgm:prSet/>
      <dgm:spPr/>
      <dgm:t>
        <a:bodyPr/>
        <a:lstStyle/>
        <a:p>
          <a:endParaRPr lang="en-IN"/>
        </a:p>
      </dgm:t>
    </dgm:pt>
    <dgm:pt modelId="{ECF0CFF2-B9CB-4356-ADA7-35EC2E66FBBC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CAED34B5-6B40-4683-BFD2-AE600ED92DCD}" type="parTrans" cxnId="{286DCEAF-FCEE-480B-B93E-11B84F051362}">
      <dgm:prSet/>
      <dgm:spPr/>
      <dgm:t>
        <a:bodyPr/>
        <a:lstStyle/>
        <a:p>
          <a:endParaRPr lang="en-IN"/>
        </a:p>
      </dgm:t>
    </dgm:pt>
    <dgm:pt modelId="{3A6C9629-DD39-4619-A29B-7F0CE13D6943}" type="sibTrans" cxnId="{286DCEAF-FCEE-480B-B93E-11B84F051362}">
      <dgm:prSet/>
      <dgm:spPr/>
      <dgm:t>
        <a:bodyPr/>
        <a:lstStyle/>
        <a:p>
          <a:endParaRPr lang="en-IN"/>
        </a:p>
      </dgm:t>
    </dgm:pt>
    <dgm:pt modelId="{39BDC949-7F76-4FC9-BCAB-B98B1E9099A6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A6EEFCEE-033B-4C9D-9893-8C5E255C5170}" type="parTrans" cxnId="{5302E795-AADB-4D00-BB59-2D9134E5E199}">
      <dgm:prSet/>
      <dgm:spPr/>
      <dgm:t>
        <a:bodyPr/>
        <a:lstStyle/>
        <a:p>
          <a:endParaRPr lang="en-IN"/>
        </a:p>
      </dgm:t>
    </dgm:pt>
    <dgm:pt modelId="{1716C1E1-BAD1-4B1F-BD83-C9507B6D77E5}" type="sibTrans" cxnId="{5302E795-AADB-4D00-BB59-2D9134E5E199}">
      <dgm:prSet/>
      <dgm:spPr/>
      <dgm:t>
        <a:bodyPr/>
        <a:lstStyle/>
        <a:p>
          <a:endParaRPr lang="en-IN"/>
        </a:p>
      </dgm:t>
    </dgm:pt>
    <dgm:pt modelId="{2BEBB98C-6B49-4DA9-A8FE-3EEBFC3DBD2B}">
      <dgm:prSet/>
      <dgm:spPr/>
      <dgm:t>
        <a:bodyPr/>
        <a:lstStyle/>
        <a:p>
          <a:pPr algn="just"/>
          <a:r>
            <a:rPr lang="en-IN" dirty="0"/>
            <a:t>No</a:t>
          </a:r>
        </a:p>
      </dgm:t>
    </dgm:pt>
    <dgm:pt modelId="{9ABAFE1C-944F-4AE7-B949-B934E1315C58}" type="parTrans" cxnId="{A54520BB-DC4E-4495-92C2-BD4A7AC6AFB2}">
      <dgm:prSet/>
      <dgm:spPr/>
      <dgm:t>
        <a:bodyPr/>
        <a:lstStyle/>
        <a:p>
          <a:endParaRPr lang="en-IN"/>
        </a:p>
      </dgm:t>
    </dgm:pt>
    <dgm:pt modelId="{6A1A9AC8-5715-42FE-A751-3692B409C473}" type="sibTrans" cxnId="{A54520BB-DC4E-4495-92C2-BD4A7AC6AFB2}">
      <dgm:prSet/>
      <dgm:spPr/>
      <dgm:t>
        <a:bodyPr/>
        <a:lstStyle/>
        <a:p>
          <a:endParaRPr lang="en-IN"/>
        </a:p>
      </dgm:t>
    </dgm:pt>
    <dgm:pt modelId="{778A4029-C52F-47CE-9B13-4E2C655BC48D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0890F06B-DEFB-46ED-86BB-2BE9E6F90CBE}" type="parTrans" cxnId="{081BFD24-580E-4C6C-9568-A32AEAC3FDD8}">
      <dgm:prSet/>
      <dgm:spPr/>
      <dgm:t>
        <a:bodyPr/>
        <a:lstStyle/>
        <a:p>
          <a:endParaRPr lang="en-IN"/>
        </a:p>
      </dgm:t>
    </dgm:pt>
    <dgm:pt modelId="{A8292D51-F937-416A-A9B5-76D1DFA9000F}" type="sibTrans" cxnId="{081BFD24-580E-4C6C-9568-A32AEAC3FDD8}">
      <dgm:prSet/>
      <dgm:spPr/>
      <dgm:t>
        <a:bodyPr/>
        <a:lstStyle/>
        <a:p>
          <a:endParaRPr lang="en-IN"/>
        </a:p>
      </dgm:t>
    </dgm:pt>
    <dgm:pt modelId="{609B8631-84D7-4D6C-B92D-75C8FAADFF6E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1D87539C-F514-4D15-853D-7A8B7E28C488}" type="parTrans" cxnId="{81E5D98D-F578-46FE-A964-8A658DE3411D}">
      <dgm:prSet/>
      <dgm:spPr/>
      <dgm:t>
        <a:bodyPr/>
        <a:lstStyle/>
        <a:p>
          <a:endParaRPr lang="en-IN"/>
        </a:p>
      </dgm:t>
    </dgm:pt>
    <dgm:pt modelId="{1C7CAAA6-6BCD-4C1A-8395-A090DFDEAA90}" type="sibTrans" cxnId="{81E5D98D-F578-46FE-A964-8A658DE3411D}">
      <dgm:prSet/>
      <dgm:spPr/>
      <dgm:t>
        <a:bodyPr/>
        <a:lstStyle/>
        <a:p>
          <a:endParaRPr lang="en-IN"/>
        </a:p>
      </dgm:t>
    </dgm:pt>
    <dgm:pt modelId="{17097B1C-C69C-45A5-BB3E-FD76B9A86A81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9F6BB835-6EE2-47C3-BAD7-CD0ACF834222}" type="parTrans" cxnId="{7AAF0E42-4050-4622-ACE2-F79891C2F853}">
      <dgm:prSet/>
      <dgm:spPr/>
      <dgm:t>
        <a:bodyPr/>
        <a:lstStyle/>
        <a:p>
          <a:endParaRPr lang="en-IN"/>
        </a:p>
      </dgm:t>
    </dgm:pt>
    <dgm:pt modelId="{EAD4D519-4925-4430-92AC-3E0BC92F4A2D}" type="sibTrans" cxnId="{7AAF0E42-4050-4622-ACE2-F79891C2F853}">
      <dgm:prSet/>
      <dgm:spPr/>
      <dgm:t>
        <a:bodyPr/>
        <a:lstStyle/>
        <a:p>
          <a:endParaRPr lang="en-IN"/>
        </a:p>
      </dgm:t>
    </dgm:pt>
    <dgm:pt modelId="{A6CB9C70-CFCC-4CF8-B48A-D34E56D0D416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4C232188-346C-44F6-AD4F-055D92658E19}" type="parTrans" cxnId="{DA316C60-B136-42DF-8D65-D18EA6FB441C}">
      <dgm:prSet/>
      <dgm:spPr/>
      <dgm:t>
        <a:bodyPr/>
        <a:lstStyle/>
        <a:p>
          <a:endParaRPr lang="en-IN"/>
        </a:p>
      </dgm:t>
    </dgm:pt>
    <dgm:pt modelId="{12B1A467-9ACF-41E1-B78F-7D7E7C723F75}" type="sibTrans" cxnId="{DA316C60-B136-42DF-8D65-D18EA6FB441C}">
      <dgm:prSet/>
      <dgm:spPr/>
      <dgm:t>
        <a:bodyPr/>
        <a:lstStyle/>
        <a:p>
          <a:endParaRPr lang="en-IN"/>
        </a:p>
      </dgm:t>
    </dgm:pt>
    <dgm:pt modelId="{9192BDBB-7E15-45D6-85FE-2623098760D5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B6B42DF6-608C-4D9C-A301-634EF3EA3F0E}" type="parTrans" cxnId="{E552FA6E-E56C-4D38-8F4D-DFA3BB1D9CBC}">
      <dgm:prSet/>
      <dgm:spPr/>
      <dgm:t>
        <a:bodyPr/>
        <a:lstStyle/>
        <a:p>
          <a:endParaRPr lang="en-IN"/>
        </a:p>
      </dgm:t>
    </dgm:pt>
    <dgm:pt modelId="{D4B0B38E-1E18-408F-84B3-0BF9C2179B30}" type="sibTrans" cxnId="{E552FA6E-E56C-4D38-8F4D-DFA3BB1D9CBC}">
      <dgm:prSet/>
      <dgm:spPr/>
      <dgm:t>
        <a:bodyPr/>
        <a:lstStyle/>
        <a:p>
          <a:endParaRPr lang="en-IN"/>
        </a:p>
      </dgm:t>
    </dgm:pt>
    <dgm:pt modelId="{C27B7F5E-DBB1-4532-9D7E-F25D4D7AC6DA}">
      <dgm:prSet/>
      <dgm:spPr/>
      <dgm:t>
        <a:bodyPr/>
        <a:lstStyle/>
        <a:p>
          <a:pPr algn="just"/>
          <a:r>
            <a:rPr lang="en-IN" dirty="0"/>
            <a:t>Yes</a:t>
          </a:r>
        </a:p>
      </dgm:t>
    </dgm:pt>
    <dgm:pt modelId="{7D0F807B-FD93-412C-9AE8-9DFF8F806A82}" type="parTrans" cxnId="{92CE6FC9-A9B8-4AD5-9D15-CB71B49B02FC}">
      <dgm:prSet/>
      <dgm:spPr/>
      <dgm:t>
        <a:bodyPr/>
        <a:lstStyle/>
        <a:p>
          <a:endParaRPr lang="en-IN"/>
        </a:p>
      </dgm:t>
    </dgm:pt>
    <dgm:pt modelId="{AA42EAB4-7D24-497D-A8B0-0300D1D81FFD}" type="sibTrans" cxnId="{92CE6FC9-A9B8-4AD5-9D15-CB71B49B02FC}">
      <dgm:prSet/>
      <dgm:spPr/>
      <dgm:t>
        <a:bodyPr/>
        <a:lstStyle/>
        <a:p>
          <a:endParaRPr lang="en-IN"/>
        </a:p>
      </dgm:t>
    </dgm:pt>
    <dgm:pt modelId="{D74067AC-4CD4-428F-8158-8DE23B75A81D}" type="pres">
      <dgm:prSet presAssocID="{61EC2715-C44F-4771-AFD1-0DE0DA934F10}" presName="layout" presStyleCnt="0">
        <dgm:presLayoutVars>
          <dgm:chMax/>
          <dgm:chPref/>
          <dgm:dir/>
          <dgm:resizeHandles/>
        </dgm:presLayoutVars>
      </dgm:prSet>
      <dgm:spPr/>
    </dgm:pt>
    <dgm:pt modelId="{5E3437CD-2046-4C51-8AC7-5988420ED368}" type="pres">
      <dgm:prSet presAssocID="{0F0039F2-42D1-49D8-852F-825834FD0D1E}" presName="root" presStyleCnt="0">
        <dgm:presLayoutVars>
          <dgm:chMax/>
          <dgm:chPref/>
        </dgm:presLayoutVars>
      </dgm:prSet>
      <dgm:spPr/>
    </dgm:pt>
    <dgm:pt modelId="{50FF1055-0C39-462E-A9D8-416684A3751F}" type="pres">
      <dgm:prSet presAssocID="{0F0039F2-42D1-49D8-852F-825834FD0D1E}" presName="rootComposite" presStyleCnt="0">
        <dgm:presLayoutVars/>
      </dgm:prSet>
      <dgm:spPr/>
    </dgm:pt>
    <dgm:pt modelId="{C5FA51A8-6375-4A68-81FB-2186592CD465}" type="pres">
      <dgm:prSet presAssocID="{0F0039F2-42D1-49D8-852F-825834FD0D1E}" presName="ParentAccent" presStyleLbl="alignNode1" presStyleIdx="0" presStyleCnt="3"/>
      <dgm:spPr/>
    </dgm:pt>
    <dgm:pt modelId="{05188D4C-95DE-49B2-A7AC-4B6672222411}" type="pres">
      <dgm:prSet presAssocID="{0F0039F2-42D1-49D8-852F-825834FD0D1E}" presName="ParentSmallAccent" presStyleLbl="fgAcc1" presStyleIdx="0" presStyleCnt="3"/>
      <dgm:spPr/>
    </dgm:pt>
    <dgm:pt modelId="{52820A8C-61C2-479C-96A4-F3BBCEB08D45}" type="pres">
      <dgm:prSet presAssocID="{0F0039F2-42D1-49D8-852F-825834FD0D1E}" presName="Parent" presStyleLbl="revTx" presStyleIdx="0" presStyleCnt="21">
        <dgm:presLayoutVars>
          <dgm:chMax/>
          <dgm:chPref val="4"/>
          <dgm:bulletEnabled val="1"/>
        </dgm:presLayoutVars>
      </dgm:prSet>
      <dgm:spPr/>
    </dgm:pt>
    <dgm:pt modelId="{8DEFE6EE-EB3F-4615-936D-4D616D8259B8}" type="pres">
      <dgm:prSet presAssocID="{0F0039F2-42D1-49D8-852F-825834FD0D1E}" presName="childShape" presStyleCnt="0">
        <dgm:presLayoutVars>
          <dgm:chMax val="0"/>
          <dgm:chPref val="0"/>
        </dgm:presLayoutVars>
      </dgm:prSet>
      <dgm:spPr/>
    </dgm:pt>
    <dgm:pt modelId="{815A1FBD-35DE-41DD-9744-27EC1DDF0CD6}" type="pres">
      <dgm:prSet presAssocID="{11A4A413-6867-49B7-A08E-465D31A22EBF}" presName="childComposite" presStyleCnt="0">
        <dgm:presLayoutVars>
          <dgm:chMax val="0"/>
          <dgm:chPref val="0"/>
        </dgm:presLayoutVars>
      </dgm:prSet>
      <dgm:spPr/>
    </dgm:pt>
    <dgm:pt modelId="{7C98A813-310E-43C9-9F53-D26FD7E423FA}" type="pres">
      <dgm:prSet presAssocID="{11A4A413-6867-49B7-A08E-465D31A22EBF}" presName="ChildAccent" presStyleLbl="solidFgAcc1" presStyleIdx="0" presStyleCnt="18"/>
      <dgm:spPr/>
    </dgm:pt>
    <dgm:pt modelId="{8AAAA7FF-5A7F-40EE-B4FB-6B8F91AF934E}" type="pres">
      <dgm:prSet presAssocID="{11A4A413-6867-49B7-A08E-465D31A22EBF}" presName="Child" presStyleLbl="revTx" presStyleIdx="1" presStyleCnt="21">
        <dgm:presLayoutVars>
          <dgm:chMax val="0"/>
          <dgm:chPref val="0"/>
          <dgm:bulletEnabled val="1"/>
        </dgm:presLayoutVars>
      </dgm:prSet>
      <dgm:spPr/>
    </dgm:pt>
    <dgm:pt modelId="{4F95989D-AD36-4659-86EA-26F7754F2174}" type="pres">
      <dgm:prSet presAssocID="{FEB9A627-4DA9-4D59-A0EF-4BEDA1F0C9EF}" presName="childComposite" presStyleCnt="0">
        <dgm:presLayoutVars>
          <dgm:chMax val="0"/>
          <dgm:chPref val="0"/>
        </dgm:presLayoutVars>
      </dgm:prSet>
      <dgm:spPr/>
    </dgm:pt>
    <dgm:pt modelId="{84AF6D77-104D-4FD4-9146-3680189600A6}" type="pres">
      <dgm:prSet presAssocID="{FEB9A627-4DA9-4D59-A0EF-4BEDA1F0C9EF}" presName="ChildAccent" presStyleLbl="solidFgAcc1" presStyleIdx="1" presStyleCnt="18"/>
      <dgm:spPr/>
    </dgm:pt>
    <dgm:pt modelId="{925645DD-E270-4ACC-8FFD-AB8507F20EF7}" type="pres">
      <dgm:prSet presAssocID="{FEB9A627-4DA9-4D59-A0EF-4BEDA1F0C9EF}" presName="Child" presStyleLbl="revTx" presStyleIdx="2" presStyleCnt="21">
        <dgm:presLayoutVars>
          <dgm:chMax val="0"/>
          <dgm:chPref val="0"/>
          <dgm:bulletEnabled val="1"/>
        </dgm:presLayoutVars>
      </dgm:prSet>
      <dgm:spPr/>
    </dgm:pt>
    <dgm:pt modelId="{CF7BE069-7997-4DF7-9DA0-7A108D9242E3}" type="pres">
      <dgm:prSet presAssocID="{C2200622-7811-4A7D-9FA0-111E72DF95E2}" presName="childComposite" presStyleCnt="0">
        <dgm:presLayoutVars>
          <dgm:chMax val="0"/>
          <dgm:chPref val="0"/>
        </dgm:presLayoutVars>
      </dgm:prSet>
      <dgm:spPr/>
    </dgm:pt>
    <dgm:pt modelId="{965A7EA4-62B5-479B-B843-9F8254D5F6DD}" type="pres">
      <dgm:prSet presAssocID="{C2200622-7811-4A7D-9FA0-111E72DF95E2}" presName="ChildAccent" presStyleLbl="solidFgAcc1" presStyleIdx="2" presStyleCnt="18"/>
      <dgm:spPr/>
    </dgm:pt>
    <dgm:pt modelId="{6F14E03A-E2C1-4464-9C43-DB97A9394F0C}" type="pres">
      <dgm:prSet presAssocID="{C2200622-7811-4A7D-9FA0-111E72DF95E2}" presName="Child" presStyleLbl="revTx" presStyleIdx="3" presStyleCnt="21">
        <dgm:presLayoutVars>
          <dgm:chMax val="0"/>
          <dgm:chPref val="0"/>
          <dgm:bulletEnabled val="1"/>
        </dgm:presLayoutVars>
      </dgm:prSet>
      <dgm:spPr/>
    </dgm:pt>
    <dgm:pt modelId="{E644B1CF-9927-44DF-ABDF-21C1381F9062}" type="pres">
      <dgm:prSet presAssocID="{5B265CE5-3693-43CE-B681-C99A70352E7B}" presName="childComposite" presStyleCnt="0">
        <dgm:presLayoutVars>
          <dgm:chMax val="0"/>
          <dgm:chPref val="0"/>
        </dgm:presLayoutVars>
      </dgm:prSet>
      <dgm:spPr/>
    </dgm:pt>
    <dgm:pt modelId="{B190D81B-07C2-4D06-8188-C19CCEE62292}" type="pres">
      <dgm:prSet presAssocID="{5B265CE5-3693-43CE-B681-C99A70352E7B}" presName="ChildAccent" presStyleLbl="solidFgAcc1" presStyleIdx="3" presStyleCnt="18"/>
      <dgm:spPr/>
    </dgm:pt>
    <dgm:pt modelId="{A5869C53-76E7-4603-916F-BB8119D162C8}" type="pres">
      <dgm:prSet presAssocID="{5B265CE5-3693-43CE-B681-C99A70352E7B}" presName="Child" presStyleLbl="revTx" presStyleIdx="4" presStyleCnt="21">
        <dgm:presLayoutVars>
          <dgm:chMax val="0"/>
          <dgm:chPref val="0"/>
          <dgm:bulletEnabled val="1"/>
        </dgm:presLayoutVars>
      </dgm:prSet>
      <dgm:spPr/>
    </dgm:pt>
    <dgm:pt modelId="{41009E82-0341-4B4C-91AE-D3D438C941EE}" type="pres">
      <dgm:prSet presAssocID="{47D8178B-2B06-435F-8E1A-B930C0A34AE9}" presName="childComposite" presStyleCnt="0">
        <dgm:presLayoutVars>
          <dgm:chMax val="0"/>
          <dgm:chPref val="0"/>
        </dgm:presLayoutVars>
      </dgm:prSet>
      <dgm:spPr/>
    </dgm:pt>
    <dgm:pt modelId="{C4F34083-EED2-4375-862B-4211C6306EA6}" type="pres">
      <dgm:prSet presAssocID="{47D8178B-2B06-435F-8E1A-B930C0A34AE9}" presName="ChildAccent" presStyleLbl="solidFgAcc1" presStyleIdx="4" presStyleCnt="18"/>
      <dgm:spPr/>
    </dgm:pt>
    <dgm:pt modelId="{CA84197F-68C3-436A-8BA3-A81859EEDD9C}" type="pres">
      <dgm:prSet presAssocID="{47D8178B-2B06-435F-8E1A-B930C0A34AE9}" presName="Child" presStyleLbl="revTx" presStyleIdx="5" presStyleCnt="21">
        <dgm:presLayoutVars>
          <dgm:chMax val="0"/>
          <dgm:chPref val="0"/>
          <dgm:bulletEnabled val="1"/>
        </dgm:presLayoutVars>
      </dgm:prSet>
      <dgm:spPr/>
    </dgm:pt>
    <dgm:pt modelId="{E1AAE29D-EBE5-4781-BEEA-98C90DE3949F}" type="pres">
      <dgm:prSet presAssocID="{F798F59F-199F-4D22-96FD-E3D9774CBE48}" presName="childComposite" presStyleCnt="0">
        <dgm:presLayoutVars>
          <dgm:chMax val="0"/>
          <dgm:chPref val="0"/>
        </dgm:presLayoutVars>
      </dgm:prSet>
      <dgm:spPr/>
    </dgm:pt>
    <dgm:pt modelId="{07EB0116-64FD-4692-B462-0BC97A872541}" type="pres">
      <dgm:prSet presAssocID="{F798F59F-199F-4D22-96FD-E3D9774CBE48}" presName="ChildAccent" presStyleLbl="solidFgAcc1" presStyleIdx="5" presStyleCnt="18"/>
      <dgm:spPr/>
    </dgm:pt>
    <dgm:pt modelId="{8A6DC6DB-2E01-4D8E-9D0D-228198AE444C}" type="pres">
      <dgm:prSet presAssocID="{F798F59F-199F-4D22-96FD-E3D9774CBE48}" presName="Child" presStyleLbl="revTx" presStyleIdx="6" presStyleCnt="21">
        <dgm:presLayoutVars>
          <dgm:chMax val="0"/>
          <dgm:chPref val="0"/>
          <dgm:bulletEnabled val="1"/>
        </dgm:presLayoutVars>
      </dgm:prSet>
      <dgm:spPr/>
    </dgm:pt>
    <dgm:pt modelId="{98102E39-CD73-429D-87FD-20321849F7F6}" type="pres">
      <dgm:prSet presAssocID="{2E1701E9-25D9-4CF0-A04B-50717CECF521}" presName="root" presStyleCnt="0">
        <dgm:presLayoutVars>
          <dgm:chMax/>
          <dgm:chPref/>
        </dgm:presLayoutVars>
      </dgm:prSet>
      <dgm:spPr/>
    </dgm:pt>
    <dgm:pt modelId="{3792DCA1-09B5-4212-89D7-0130F560608F}" type="pres">
      <dgm:prSet presAssocID="{2E1701E9-25D9-4CF0-A04B-50717CECF521}" presName="rootComposite" presStyleCnt="0">
        <dgm:presLayoutVars/>
      </dgm:prSet>
      <dgm:spPr/>
    </dgm:pt>
    <dgm:pt modelId="{EC71CE36-0C36-4E5C-8FA2-DE64BE654F27}" type="pres">
      <dgm:prSet presAssocID="{2E1701E9-25D9-4CF0-A04B-50717CECF521}" presName="ParentAccent" presStyleLbl="alignNode1" presStyleIdx="1" presStyleCnt="3"/>
      <dgm:spPr/>
    </dgm:pt>
    <dgm:pt modelId="{EA5263E7-C9E2-4A65-85D5-A7D9F36251AC}" type="pres">
      <dgm:prSet presAssocID="{2E1701E9-25D9-4CF0-A04B-50717CECF521}" presName="ParentSmallAccent" presStyleLbl="fgAcc1" presStyleIdx="1" presStyleCnt="3"/>
      <dgm:spPr/>
    </dgm:pt>
    <dgm:pt modelId="{76F9C3D3-2C86-4FBA-9F16-48B8A2DFCC62}" type="pres">
      <dgm:prSet presAssocID="{2E1701E9-25D9-4CF0-A04B-50717CECF521}" presName="Parent" presStyleLbl="revTx" presStyleIdx="7" presStyleCnt="21">
        <dgm:presLayoutVars>
          <dgm:chMax/>
          <dgm:chPref val="4"/>
          <dgm:bulletEnabled val="1"/>
        </dgm:presLayoutVars>
      </dgm:prSet>
      <dgm:spPr/>
    </dgm:pt>
    <dgm:pt modelId="{8AA79B73-3A78-496D-84C9-5F4595C6CEE2}" type="pres">
      <dgm:prSet presAssocID="{2E1701E9-25D9-4CF0-A04B-50717CECF521}" presName="childShape" presStyleCnt="0">
        <dgm:presLayoutVars>
          <dgm:chMax val="0"/>
          <dgm:chPref val="0"/>
        </dgm:presLayoutVars>
      </dgm:prSet>
      <dgm:spPr/>
    </dgm:pt>
    <dgm:pt modelId="{9F6CF88B-5BF7-4A7E-98F6-4E8C35439619}" type="pres">
      <dgm:prSet presAssocID="{2CFD12EA-6E2C-4BF5-8649-4329F9BBABB6}" presName="childComposite" presStyleCnt="0">
        <dgm:presLayoutVars>
          <dgm:chMax val="0"/>
          <dgm:chPref val="0"/>
        </dgm:presLayoutVars>
      </dgm:prSet>
      <dgm:spPr/>
    </dgm:pt>
    <dgm:pt modelId="{BDABCC9B-75C3-4C59-B61C-0EBE36381CFF}" type="pres">
      <dgm:prSet presAssocID="{2CFD12EA-6E2C-4BF5-8649-4329F9BBABB6}" presName="ChildAccent" presStyleLbl="solidFgAcc1" presStyleIdx="6" presStyleCnt="18"/>
      <dgm:spPr/>
    </dgm:pt>
    <dgm:pt modelId="{63F10D25-6A53-4F7F-BA3C-A07DF6E2D6D8}" type="pres">
      <dgm:prSet presAssocID="{2CFD12EA-6E2C-4BF5-8649-4329F9BBABB6}" presName="Child" presStyleLbl="revTx" presStyleIdx="8" presStyleCnt="21">
        <dgm:presLayoutVars>
          <dgm:chMax val="0"/>
          <dgm:chPref val="0"/>
          <dgm:bulletEnabled val="1"/>
        </dgm:presLayoutVars>
      </dgm:prSet>
      <dgm:spPr/>
    </dgm:pt>
    <dgm:pt modelId="{294B472D-5838-4D6D-8B95-431853F2DCCD}" type="pres">
      <dgm:prSet presAssocID="{E3111E02-34BA-446E-8520-9EC9B449F94F}" presName="childComposite" presStyleCnt="0">
        <dgm:presLayoutVars>
          <dgm:chMax val="0"/>
          <dgm:chPref val="0"/>
        </dgm:presLayoutVars>
      </dgm:prSet>
      <dgm:spPr/>
    </dgm:pt>
    <dgm:pt modelId="{4CD767C6-F4B6-4349-ADA5-509C996A8E6E}" type="pres">
      <dgm:prSet presAssocID="{E3111E02-34BA-446E-8520-9EC9B449F94F}" presName="ChildAccent" presStyleLbl="solidFgAcc1" presStyleIdx="7" presStyleCnt="18"/>
      <dgm:spPr/>
    </dgm:pt>
    <dgm:pt modelId="{C18061B6-3A0C-4865-963C-C8BFDE0EB50B}" type="pres">
      <dgm:prSet presAssocID="{E3111E02-34BA-446E-8520-9EC9B449F94F}" presName="Child" presStyleLbl="revTx" presStyleIdx="9" presStyleCnt="21">
        <dgm:presLayoutVars>
          <dgm:chMax val="0"/>
          <dgm:chPref val="0"/>
          <dgm:bulletEnabled val="1"/>
        </dgm:presLayoutVars>
      </dgm:prSet>
      <dgm:spPr/>
    </dgm:pt>
    <dgm:pt modelId="{7EB1C1CC-4F02-41AC-809D-DC52B3CA712F}" type="pres">
      <dgm:prSet presAssocID="{ECF0CFF2-B9CB-4356-ADA7-35EC2E66FBBC}" presName="childComposite" presStyleCnt="0">
        <dgm:presLayoutVars>
          <dgm:chMax val="0"/>
          <dgm:chPref val="0"/>
        </dgm:presLayoutVars>
      </dgm:prSet>
      <dgm:spPr/>
    </dgm:pt>
    <dgm:pt modelId="{75EC67D6-D979-434C-8FF4-B38C4CDAF8AC}" type="pres">
      <dgm:prSet presAssocID="{ECF0CFF2-B9CB-4356-ADA7-35EC2E66FBBC}" presName="ChildAccent" presStyleLbl="solidFgAcc1" presStyleIdx="8" presStyleCnt="18"/>
      <dgm:spPr/>
    </dgm:pt>
    <dgm:pt modelId="{A3F750C5-05E0-4C88-A85C-03928C3EB4E1}" type="pres">
      <dgm:prSet presAssocID="{ECF0CFF2-B9CB-4356-ADA7-35EC2E66FBBC}" presName="Child" presStyleLbl="revTx" presStyleIdx="10" presStyleCnt="21">
        <dgm:presLayoutVars>
          <dgm:chMax val="0"/>
          <dgm:chPref val="0"/>
          <dgm:bulletEnabled val="1"/>
        </dgm:presLayoutVars>
      </dgm:prSet>
      <dgm:spPr/>
    </dgm:pt>
    <dgm:pt modelId="{14535B2C-1082-4446-98AD-E3B0E3295438}" type="pres">
      <dgm:prSet presAssocID="{39BDC949-7F76-4FC9-BCAB-B98B1E9099A6}" presName="childComposite" presStyleCnt="0">
        <dgm:presLayoutVars>
          <dgm:chMax val="0"/>
          <dgm:chPref val="0"/>
        </dgm:presLayoutVars>
      </dgm:prSet>
      <dgm:spPr/>
    </dgm:pt>
    <dgm:pt modelId="{84461A60-C3BA-440B-B1F4-764F61CF8076}" type="pres">
      <dgm:prSet presAssocID="{39BDC949-7F76-4FC9-BCAB-B98B1E9099A6}" presName="ChildAccent" presStyleLbl="solidFgAcc1" presStyleIdx="9" presStyleCnt="18"/>
      <dgm:spPr/>
    </dgm:pt>
    <dgm:pt modelId="{CE9C6305-833B-4E65-B2C8-60E387E76F60}" type="pres">
      <dgm:prSet presAssocID="{39BDC949-7F76-4FC9-BCAB-B98B1E9099A6}" presName="Child" presStyleLbl="revTx" presStyleIdx="11" presStyleCnt="21">
        <dgm:presLayoutVars>
          <dgm:chMax val="0"/>
          <dgm:chPref val="0"/>
          <dgm:bulletEnabled val="1"/>
        </dgm:presLayoutVars>
      </dgm:prSet>
      <dgm:spPr/>
    </dgm:pt>
    <dgm:pt modelId="{5A3BC51C-A26B-4D39-A8CB-4C3F7CB4FD42}" type="pres">
      <dgm:prSet presAssocID="{2BEBB98C-6B49-4DA9-A8FE-3EEBFC3DBD2B}" presName="childComposite" presStyleCnt="0">
        <dgm:presLayoutVars>
          <dgm:chMax val="0"/>
          <dgm:chPref val="0"/>
        </dgm:presLayoutVars>
      </dgm:prSet>
      <dgm:spPr/>
    </dgm:pt>
    <dgm:pt modelId="{5865DFFA-B5B6-4AD2-9898-8B0AFDAE315B}" type="pres">
      <dgm:prSet presAssocID="{2BEBB98C-6B49-4DA9-A8FE-3EEBFC3DBD2B}" presName="ChildAccent" presStyleLbl="solidFgAcc1" presStyleIdx="10" presStyleCnt="18"/>
      <dgm:spPr/>
    </dgm:pt>
    <dgm:pt modelId="{2EE2FD3C-648A-49F1-87B2-A46A0EF7BC51}" type="pres">
      <dgm:prSet presAssocID="{2BEBB98C-6B49-4DA9-A8FE-3EEBFC3DBD2B}" presName="Child" presStyleLbl="revTx" presStyleIdx="12" presStyleCnt="21">
        <dgm:presLayoutVars>
          <dgm:chMax val="0"/>
          <dgm:chPref val="0"/>
          <dgm:bulletEnabled val="1"/>
        </dgm:presLayoutVars>
      </dgm:prSet>
      <dgm:spPr/>
    </dgm:pt>
    <dgm:pt modelId="{8531C379-620A-4D33-B8FC-E09FD53EDE19}" type="pres">
      <dgm:prSet presAssocID="{778A4029-C52F-47CE-9B13-4E2C655BC48D}" presName="childComposite" presStyleCnt="0">
        <dgm:presLayoutVars>
          <dgm:chMax val="0"/>
          <dgm:chPref val="0"/>
        </dgm:presLayoutVars>
      </dgm:prSet>
      <dgm:spPr/>
    </dgm:pt>
    <dgm:pt modelId="{4AF7C58D-1AA5-4DD6-8D16-FE7D034221BA}" type="pres">
      <dgm:prSet presAssocID="{778A4029-C52F-47CE-9B13-4E2C655BC48D}" presName="ChildAccent" presStyleLbl="solidFgAcc1" presStyleIdx="11" presStyleCnt="18"/>
      <dgm:spPr/>
    </dgm:pt>
    <dgm:pt modelId="{A0A5BF51-7D7A-4E43-A6C3-8A4E84C08841}" type="pres">
      <dgm:prSet presAssocID="{778A4029-C52F-47CE-9B13-4E2C655BC48D}" presName="Child" presStyleLbl="revTx" presStyleIdx="13" presStyleCnt="21">
        <dgm:presLayoutVars>
          <dgm:chMax val="0"/>
          <dgm:chPref val="0"/>
          <dgm:bulletEnabled val="1"/>
        </dgm:presLayoutVars>
      </dgm:prSet>
      <dgm:spPr/>
    </dgm:pt>
    <dgm:pt modelId="{0136D8F1-9A2F-4277-9F89-C2C2DF074E9E}" type="pres">
      <dgm:prSet presAssocID="{D765B598-F6A0-40C1-960A-29278B842846}" presName="root" presStyleCnt="0">
        <dgm:presLayoutVars>
          <dgm:chMax/>
          <dgm:chPref/>
        </dgm:presLayoutVars>
      </dgm:prSet>
      <dgm:spPr/>
    </dgm:pt>
    <dgm:pt modelId="{73055002-1A5E-4B7B-9606-76326ADD3D14}" type="pres">
      <dgm:prSet presAssocID="{D765B598-F6A0-40C1-960A-29278B842846}" presName="rootComposite" presStyleCnt="0">
        <dgm:presLayoutVars/>
      </dgm:prSet>
      <dgm:spPr/>
    </dgm:pt>
    <dgm:pt modelId="{CCAE7D57-1AFB-4E09-BB66-E3164FE6C57E}" type="pres">
      <dgm:prSet presAssocID="{D765B598-F6A0-40C1-960A-29278B842846}" presName="ParentAccent" presStyleLbl="alignNode1" presStyleIdx="2" presStyleCnt="3"/>
      <dgm:spPr/>
    </dgm:pt>
    <dgm:pt modelId="{B71D58AA-2007-4AA8-9ACE-7A6C6A02D8DD}" type="pres">
      <dgm:prSet presAssocID="{D765B598-F6A0-40C1-960A-29278B842846}" presName="ParentSmallAccent" presStyleLbl="fgAcc1" presStyleIdx="2" presStyleCnt="3"/>
      <dgm:spPr/>
    </dgm:pt>
    <dgm:pt modelId="{E3C9BB79-A6F1-449E-A47F-A5B0232BB96D}" type="pres">
      <dgm:prSet presAssocID="{D765B598-F6A0-40C1-960A-29278B842846}" presName="Parent" presStyleLbl="revTx" presStyleIdx="14" presStyleCnt="21">
        <dgm:presLayoutVars>
          <dgm:chMax/>
          <dgm:chPref val="4"/>
          <dgm:bulletEnabled val="1"/>
        </dgm:presLayoutVars>
      </dgm:prSet>
      <dgm:spPr/>
    </dgm:pt>
    <dgm:pt modelId="{9733503D-6C89-4229-9635-DDBC8DAB63F2}" type="pres">
      <dgm:prSet presAssocID="{D765B598-F6A0-40C1-960A-29278B842846}" presName="childShape" presStyleCnt="0">
        <dgm:presLayoutVars>
          <dgm:chMax val="0"/>
          <dgm:chPref val="0"/>
        </dgm:presLayoutVars>
      </dgm:prSet>
      <dgm:spPr/>
    </dgm:pt>
    <dgm:pt modelId="{A594E8FC-5CAB-4053-81DB-1B95BB13F72F}" type="pres">
      <dgm:prSet presAssocID="{E752D377-5D99-41A9-B380-A18680DD2FA0}" presName="childComposite" presStyleCnt="0">
        <dgm:presLayoutVars>
          <dgm:chMax val="0"/>
          <dgm:chPref val="0"/>
        </dgm:presLayoutVars>
      </dgm:prSet>
      <dgm:spPr/>
    </dgm:pt>
    <dgm:pt modelId="{0925EDB5-89B0-4B67-8563-36D7F72C15A5}" type="pres">
      <dgm:prSet presAssocID="{E752D377-5D99-41A9-B380-A18680DD2FA0}" presName="ChildAccent" presStyleLbl="solidFgAcc1" presStyleIdx="12" presStyleCnt="18"/>
      <dgm:spPr/>
    </dgm:pt>
    <dgm:pt modelId="{EBEA577C-47F1-42CC-856A-11AF11C2DD0F}" type="pres">
      <dgm:prSet presAssocID="{E752D377-5D99-41A9-B380-A18680DD2FA0}" presName="Child" presStyleLbl="revTx" presStyleIdx="15" presStyleCnt="21">
        <dgm:presLayoutVars>
          <dgm:chMax val="0"/>
          <dgm:chPref val="0"/>
          <dgm:bulletEnabled val="1"/>
        </dgm:presLayoutVars>
      </dgm:prSet>
      <dgm:spPr/>
    </dgm:pt>
    <dgm:pt modelId="{4E9B92B6-DD0D-4659-A97C-EBDD9A43A619}" type="pres">
      <dgm:prSet presAssocID="{609B8631-84D7-4D6C-B92D-75C8FAADFF6E}" presName="childComposite" presStyleCnt="0">
        <dgm:presLayoutVars>
          <dgm:chMax val="0"/>
          <dgm:chPref val="0"/>
        </dgm:presLayoutVars>
      </dgm:prSet>
      <dgm:spPr/>
    </dgm:pt>
    <dgm:pt modelId="{6C317EA8-B341-4DDF-8DC3-11473CF1BE83}" type="pres">
      <dgm:prSet presAssocID="{609B8631-84D7-4D6C-B92D-75C8FAADFF6E}" presName="ChildAccent" presStyleLbl="solidFgAcc1" presStyleIdx="13" presStyleCnt="18"/>
      <dgm:spPr/>
    </dgm:pt>
    <dgm:pt modelId="{194CFEF3-0773-4A92-AD8B-CA368F707445}" type="pres">
      <dgm:prSet presAssocID="{609B8631-84D7-4D6C-B92D-75C8FAADFF6E}" presName="Child" presStyleLbl="revTx" presStyleIdx="16" presStyleCnt="21">
        <dgm:presLayoutVars>
          <dgm:chMax val="0"/>
          <dgm:chPref val="0"/>
          <dgm:bulletEnabled val="1"/>
        </dgm:presLayoutVars>
      </dgm:prSet>
      <dgm:spPr/>
    </dgm:pt>
    <dgm:pt modelId="{59977166-CD2B-45AF-915F-BE7B316ABA3B}" type="pres">
      <dgm:prSet presAssocID="{17097B1C-C69C-45A5-BB3E-FD76B9A86A81}" presName="childComposite" presStyleCnt="0">
        <dgm:presLayoutVars>
          <dgm:chMax val="0"/>
          <dgm:chPref val="0"/>
        </dgm:presLayoutVars>
      </dgm:prSet>
      <dgm:spPr/>
    </dgm:pt>
    <dgm:pt modelId="{12C34F9A-0F2E-46AC-9749-1D204F59ACF9}" type="pres">
      <dgm:prSet presAssocID="{17097B1C-C69C-45A5-BB3E-FD76B9A86A81}" presName="ChildAccent" presStyleLbl="solidFgAcc1" presStyleIdx="14" presStyleCnt="18"/>
      <dgm:spPr/>
    </dgm:pt>
    <dgm:pt modelId="{F63C2B0E-4A94-4086-9208-008B941C65C5}" type="pres">
      <dgm:prSet presAssocID="{17097B1C-C69C-45A5-BB3E-FD76B9A86A81}" presName="Child" presStyleLbl="revTx" presStyleIdx="17" presStyleCnt="21">
        <dgm:presLayoutVars>
          <dgm:chMax val="0"/>
          <dgm:chPref val="0"/>
          <dgm:bulletEnabled val="1"/>
        </dgm:presLayoutVars>
      </dgm:prSet>
      <dgm:spPr/>
    </dgm:pt>
    <dgm:pt modelId="{7BEBD431-E835-497B-BC84-B6510E67EECD}" type="pres">
      <dgm:prSet presAssocID="{A6CB9C70-CFCC-4CF8-B48A-D34E56D0D416}" presName="childComposite" presStyleCnt="0">
        <dgm:presLayoutVars>
          <dgm:chMax val="0"/>
          <dgm:chPref val="0"/>
        </dgm:presLayoutVars>
      </dgm:prSet>
      <dgm:spPr/>
    </dgm:pt>
    <dgm:pt modelId="{2CBE08CA-728F-429F-8CF2-38300D4448AE}" type="pres">
      <dgm:prSet presAssocID="{A6CB9C70-CFCC-4CF8-B48A-D34E56D0D416}" presName="ChildAccent" presStyleLbl="solidFgAcc1" presStyleIdx="15" presStyleCnt="18"/>
      <dgm:spPr/>
    </dgm:pt>
    <dgm:pt modelId="{43193DAC-4A71-4B6D-A3BE-FFE672FD9628}" type="pres">
      <dgm:prSet presAssocID="{A6CB9C70-CFCC-4CF8-B48A-D34E56D0D416}" presName="Child" presStyleLbl="revTx" presStyleIdx="18" presStyleCnt="21">
        <dgm:presLayoutVars>
          <dgm:chMax val="0"/>
          <dgm:chPref val="0"/>
          <dgm:bulletEnabled val="1"/>
        </dgm:presLayoutVars>
      </dgm:prSet>
      <dgm:spPr/>
    </dgm:pt>
    <dgm:pt modelId="{E7ABBDC3-3EC9-4CDE-B010-A55B5B4FF10B}" type="pres">
      <dgm:prSet presAssocID="{9192BDBB-7E15-45D6-85FE-2623098760D5}" presName="childComposite" presStyleCnt="0">
        <dgm:presLayoutVars>
          <dgm:chMax val="0"/>
          <dgm:chPref val="0"/>
        </dgm:presLayoutVars>
      </dgm:prSet>
      <dgm:spPr/>
    </dgm:pt>
    <dgm:pt modelId="{4510AF10-6DF8-42B2-BCFF-FB8A99FAF5EB}" type="pres">
      <dgm:prSet presAssocID="{9192BDBB-7E15-45D6-85FE-2623098760D5}" presName="ChildAccent" presStyleLbl="solidFgAcc1" presStyleIdx="16" presStyleCnt="18"/>
      <dgm:spPr/>
    </dgm:pt>
    <dgm:pt modelId="{8487EC3D-85FD-4A61-9DE3-9544668552D3}" type="pres">
      <dgm:prSet presAssocID="{9192BDBB-7E15-45D6-85FE-2623098760D5}" presName="Child" presStyleLbl="revTx" presStyleIdx="19" presStyleCnt="21">
        <dgm:presLayoutVars>
          <dgm:chMax val="0"/>
          <dgm:chPref val="0"/>
          <dgm:bulletEnabled val="1"/>
        </dgm:presLayoutVars>
      </dgm:prSet>
      <dgm:spPr/>
    </dgm:pt>
    <dgm:pt modelId="{C0B19438-8437-486B-95BD-BA7EAC0B46A0}" type="pres">
      <dgm:prSet presAssocID="{C27B7F5E-DBB1-4532-9D7E-F25D4D7AC6DA}" presName="childComposite" presStyleCnt="0">
        <dgm:presLayoutVars>
          <dgm:chMax val="0"/>
          <dgm:chPref val="0"/>
        </dgm:presLayoutVars>
      </dgm:prSet>
      <dgm:spPr/>
    </dgm:pt>
    <dgm:pt modelId="{83DB0FA1-41A1-4F53-9B55-C0ED2A950A3C}" type="pres">
      <dgm:prSet presAssocID="{C27B7F5E-DBB1-4532-9D7E-F25D4D7AC6DA}" presName="ChildAccent" presStyleLbl="solidFgAcc1" presStyleIdx="17" presStyleCnt="18"/>
      <dgm:spPr/>
    </dgm:pt>
    <dgm:pt modelId="{EA4426E2-6076-487B-A38F-30277A07333A}" type="pres">
      <dgm:prSet presAssocID="{C27B7F5E-DBB1-4532-9D7E-F25D4D7AC6DA}" presName="Child" presStyleLbl="revTx" presStyleIdx="20" presStyleCnt="21">
        <dgm:presLayoutVars>
          <dgm:chMax val="0"/>
          <dgm:chPref val="0"/>
          <dgm:bulletEnabled val="1"/>
        </dgm:presLayoutVars>
      </dgm:prSet>
      <dgm:spPr/>
    </dgm:pt>
  </dgm:ptLst>
  <dgm:cxnLst>
    <dgm:cxn modelId="{9910E60E-5D31-4E65-8D70-3DCCF457E511}" srcId="{0F0039F2-42D1-49D8-852F-825834FD0D1E}" destId="{F798F59F-199F-4D22-96FD-E3D9774CBE48}" srcOrd="5" destOrd="0" parTransId="{E2641C5D-D7E5-4E9C-B09C-15B74778E9AF}" sibTransId="{A820AB38-9413-4219-9222-98D8CAF9D8C4}"/>
    <dgm:cxn modelId="{C55F780F-C40A-4C02-BB78-06EA82B0686B}" type="presOf" srcId="{11A4A413-6867-49B7-A08E-465D31A22EBF}" destId="{8AAAA7FF-5A7F-40EE-B4FB-6B8F91AF934E}" srcOrd="0" destOrd="0" presId="urn:microsoft.com/office/officeart/2008/layout/SquareAccentList"/>
    <dgm:cxn modelId="{6B8D5A19-DE4E-4F85-99D4-CF373494AE67}" type="presOf" srcId="{E752D377-5D99-41A9-B380-A18680DD2FA0}" destId="{EBEA577C-47F1-42CC-856A-11AF11C2DD0F}" srcOrd="0" destOrd="0" presId="urn:microsoft.com/office/officeart/2008/layout/SquareAccentList"/>
    <dgm:cxn modelId="{00FD9B19-1EB0-49E7-80BC-63D1E61227D4}" type="presOf" srcId="{609B8631-84D7-4D6C-B92D-75C8FAADFF6E}" destId="{194CFEF3-0773-4A92-AD8B-CA368F707445}" srcOrd="0" destOrd="0" presId="urn:microsoft.com/office/officeart/2008/layout/SquareAccentList"/>
    <dgm:cxn modelId="{F364BE1D-1D4B-42C7-AABD-542A2DE02819}" type="presOf" srcId="{778A4029-C52F-47CE-9B13-4E2C655BC48D}" destId="{A0A5BF51-7D7A-4E43-A6C3-8A4E84C08841}" srcOrd="0" destOrd="0" presId="urn:microsoft.com/office/officeart/2008/layout/SquareAccentList"/>
    <dgm:cxn modelId="{081BFD24-580E-4C6C-9568-A32AEAC3FDD8}" srcId="{2E1701E9-25D9-4CF0-A04B-50717CECF521}" destId="{778A4029-C52F-47CE-9B13-4E2C655BC48D}" srcOrd="5" destOrd="0" parTransId="{0890F06B-DEFB-46ED-86BB-2BE9E6F90CBE}" sibTransId="{A8292D51-F937-416A-A9B5-76D1DFA9000F}"/>
    <dgm:cxn modelId="{203CF826-07B1-45D4-8525-6486A9350140}" srcId="{61EC2715-C44F-4771-AFD1-0DE0DA934F10}" destId="{D765B598-F6A0-40C1-960A-29278B842846}" srcOrd="2" destOrd="0" parTransId="{C8E6825D-6DC6-4F8C-B16C-8C19893CC441}" sibTransId="{03AEFFFB-BDDF-4110-AFC0-C2D2FCE73367}"/>
    <dgm:cxn modelId="{70DADE31-2D5A-4889-A637-3137B37033FF}" type="presOf" srcId="{2E1701E9-25D9-4CF0-A04B-50717CECF521}" destId="{76F9C3D3-2C86-4FBA-9F16-48B8A2DFCC62}" srcOrd="0" destOrd="0" presId="urn:microsoft.com/office/officeart/2008/layout/SquareAccentList"/>
    <dgm:cxn modelId="{A8038E33-2780-4ECE-B4BD-FD3D37725480}" type="presOf" srcId="{D765B598-F6A0-40C1-960A-29278B842846}" destId="{E3C9BB79-A6F1-449E-A47F-A5B0232BB96D}" srcOrd="0" destOrd="0" presId="urn:microsoft.com/office/officeart/2008/layout/SquareAccentList"/>
    <dgm:cxn modelId="{15EE2137-7FA0-489C-A545-CBAC0633EB95}" srcId="{2E1701E9-25D9-4CF0-A04B-50717CECF521}" destId="{2CFD12EA-6E2C-4BF5-8649-4329F9BBABB6}" srcOrd="0" destOrd="0" parTransId="{3691E961-F7CD-4A9E-A3E8-BA8697793CDF}" sibTransId="{2297354A-0EBA-4D20-BC4D-08D136C68955}"/>
    <dgm:cxn modelId="{A8784239-8C32-452C-82C1-81A7ABF648AE}" srcId="{0F0039F2-42D1-49D8-852F-825834FD0D1E}" destId="{5B265CE5-3693-43CE-B681-C99A70352E7B}" srcOrd="3" destOrd="0" parTransId="{6ABD5BDD-D203-4857-9717-DFFD566BF1E7}" sibTransId="{7C8F54F4-7EE8-47C7-ABFE-1F1471F0FC8F}"/>
    <dgm:cxn modelId="{253CDC5B-DDD0-4708-8AAD-9E86D7341B8C}" srcId="{0F0039F2-42D1-49D8-852F-825834FD0D1E}" destId="{11A4A413-6867-49B7-A08E-465D31A22EBF}" srcOrd="0" destOrd="0" parTransId="{9960FCC0-CED5-44EF-BBE6-6D37BF9C377E}" sibTransId="{40622592-EF24-4383-BDE5-E9CDECE79245}"/>
    <dgm:cxn modelId="{DA316C60-B136-42DF-8D65-D18EA6FB441C}" srcId="{D765B598-F6A0-40C1-960A-29278B842846}" destId="{A6CB9C70-CFCC-4CF8-B48A-D34E56D0D416}" srcOrd="3" destOrd="0" parTransId="{4C232188-346C-44F6-AD4F-055D92658E19}" sibTransId="{12B1A467-9ACF-41E1-B78F-7D7E7C723F75}"/>
    <dgm:cxn modelId="{7AAF0E42-4050-4622-ACE2-F79891C2F853}" srcId="{D765B598-F6A0-40C1-960A-29278B842846}" destId="{17097B1C-C69C-45A5-BB3E-FD76B9A86A81}" srcOrd="2" destOrd="0" parTransId="{9F6BB835-6EE2-47C3-BAD7-CD0ACF834222}" sibTransId="{EAD4D519-4925-4430-92AC-3E0BC92F4A2D}"/>
    <dgm:cxn modelId="{B0B6B86E-ABB8-494F-9B2D-F56E483400CA}" srcId="{0F0039F2-42D1-49D8-852F-825834FD0D1E}" destId="{C2200622-7811-4A7D-9FA0-111E72DF95E2}" srcOrd="2" destOrd="0" parTransId="{1FF00EA7-43C7-4399-BE98-8E38B2338802}" sibTransId="{FDBF8465-FA70-45CE-B797-FA447B6329BF}"/>
    <dgm:cxn modelId="{E552FA6E-E56C-4D38-8F4D-DFA3BB1D9CBC}" srcId="{D765B598-F6A0-40C1-960A-29278B842846}" destId="{9192BDBB-7E15-45D6-85FE-2623098760D5}" srcOrd="4" destOrd="0" parTransId="{B6B42DF6-608C-4D9C-A301-634EF3EA3F0E}" sibTransId="{D4B0B38E-1E18-408F-84B3-0BF9C2179B30}"/>
    <dgm:cxn modelId="{6B0A6252-5C4F-409F-AB7A-17754DB80C36}" srcId="{61EC2715-C44F-4771-AFD1-0DE0DA934F10}" destId="{0F0039F2-42D1-49D8-852F-825834FD0D1E}" srcOrd="0" destOrd="0" parTransId="{D0653CDC-CCEF-4706-8844-92CBB4A80F43}" sibTransId="{1ED4F6D0-9735-4B1C-AAFC-C75AB6A77DD5}"/>
    <dgm:cxn modelId="{F121FD54-97A8-4B81-83E7-8BFD91326BF0}" type="presOf" srcId="{17097B1C-C69C-45A5-BB3E-FD76B9A86A81}" destId="{F63C2B0E-4A94-4086-9208-008B941C65C5}" srcOrd="0" destOrd="0" presId="urn:microsoft.com/office/officeart/2008/layout/SquareAccentList"/>
    <dgm:cxn modelId="{BBB2017C-BA07-463A-9AC2-46E3477C6EC3}" type="presOf" srcId="{C2200622-7811-4A7D-9FA0-111E72DF95E2}" destId="{6F14E03A-E2C1-4464-9C43-DB97A9394F0C}" srcOrd="0" destOrd="0" presId="urn:microsoft.com/office/officeart/2008/layout/SquareAccentList"/>
    <dgm:cxn modelId="{417C8680-FED6-40EF-B1ED-57C0B75F5F7E}" type="presOf" srcId="{C27B7F5E-DBB1-4532-9D7E-F25D4D7AC6DA}" destId="{EA4426E2-6076-487B-A38F-30277A07333A}" srcOrd="0" destOrd="0" presId="urn:microsoft.com/office/officeart/2008/layout/SquareAccentList"/>
    <dgm:cxn modelId="{B291538C-6DD1-49A2-8BE4-D1D7B012147A}" type="presOf" srcId="{61EC2715-C44F-4771-AFD1-0DE0DA934F10}" destId="{D74067AC-4CD4-428F-8158-8DE23B75A81D}" srcOrd="0" destOrd="0" presId="urn:microsoft.com/office/officeart/2008/layout/SquareAccentList"/>
    <dgm:cxn modelId="{81E5D98D-F578-46FE-A964-8A658DE3411D}" srcId="{D765B598-F6A0-40C1-960A-29278B842846}" destId="{609B8631-84D7-4D6C-B92D-75C8FAADFF6E}" srcOrd="1" destOrd="0" parTransId="{1D87539C-F514-4D15-853D-7A8B7E28C488}" sibTransId="{1C7CAAA6-6BCD-4C1A-8395-A090DFDEAA90}"/>
    <dgm:cxn modelId="{BD981490-5C83-41CD-BB02-4348E7E89258}" type="presOf" srcId="{2BEBB98C-6B49-4DA9-A8FE-3EEBFC3DBD2B}" destId="{2EE2FD3C-648A-49F1-87B2-A46A0EF7BC51}" srcOrd="0" destOrd="0" presId="urn:microsoft.com/office/officeart/2008/layout/SquareAccentList"/>
    <dgm:cxn modelId="{E04A1E91-586B-41FE-9972-B069438B8254}" type="presOf" srcId="{ECF0CFF2-B9CB-4356-ADA7-35EC2E66FBBC}" destId="{A3F750C5-05E0-4C88-A85C-03928C3EB4E1}" srcOrd="0" destOrd="0" presId="urn:microsoft.com/office/officeart/2008/layout/SquareAccentList"/>
    <dgm:cxn modelId="{5302E795-AADB-4D00-BB59-2D9134E5E199}" srcId="{2E1701E9-25D9-4CF0-A04B-50717CECF521}" destId="{39BDC949-7F76-4FC9-BCAB-B98B1E9099A6}" srcOrd="3" destOrd="0" parTransId="{A6EEFCEE-033B-4C9D-9893-8C5E255C5170}" sibTransId="{1716C1E1-BAD1-4B1F-BD83-C9507B6D77E5}"/>
    <dgm:cxn modelId="{7A4EBA9A-984C-42BE-91AB-310E80D077BB}" type="presOf" srcId="{FEB9A627-4DA9-4D59-A0EF-4BEDA1F0C9EF}" destId="{925645DD-E270-4ACC-8FFD-AB8507F20EF7}" srcOrd="0" destOrd="0" presId="urn:microsoft.com/office/officeart/2008/layout/SquareAccentList"/>
    <dgm:cxn modelId="{A2BE459F-298E-402A-848A-A979DE0A4DAF}" type="presOf" srcId="{A6CB9C70-CFCC-4CF8-B48A-D34E56D0D416}" destId="{43193DAC-4A71-4B6D-A3BE-FFE672FD9628}" srcOrd="0" destOrd="0" presId="urn:microsoft.com/office/officeart/2008/layout/SquareAccentList"/>
    <dgm:cxn modelId="{55D5FEA0-C835-4261-848C-F0553AD6A26A}" type="presOf" srcId="{2CFD12EA-6E2C-4BF5-8649-4329F9BBABB6}" destId="{63F10D25-6A53-4F7F-BA3C-A07DF6E2D6D8}" srcOrd="0" destOrd="0" presId="urn:microsoft.com/office/officeart/2008/layout/SquareAccentList"/>
    <dgm:cxn modelId="{4F2E4CA4-C20A-427D-BF80-5FB448AF338E}" srcId="{0F0039F2-42D1-49D8-852F-825834FD0D1E}" destId="{FEB9A627-4DA9-4D59-A0EF-4BEDA1F0C9EF}" srcOrd="1" destOrd="0" parTransId="{4CAA75E9-2B1A-477B-8663-7C62EDE407ED}" sibTransId="{36245398-BA50-4994-A191-9C58589A21BD}"/>
    <dgm:cxn modelId="{16AFC8AC-362F-4AAE-9294-772A515A03A5}" type="presOf" srcId="{5B265CE5-3693-43CE-B681-C99A70352E7B}" destId="{A5869C53-76E7-4603-916F-BB8119D162C8}" srcOrd="0" destOrd="0" presId="urn:microsoft.com/office/officeart/2008/layout/SquareAccentList"/>
    <dgm:cxn modelId="{286DCEAF-FCEE-480B-B93E-11B84F051362}" srcId="{2E1701E9-25D9-4CF0-A04B-50717CECF521}" destId="{ECF0CFF2-B9CB-4356-ADA7-35EC2E66FBBC}" srcOrd="2" destOrd="0" parTransId="{CAED34B5-6B40-4683-BFD2-AE600ED92DCD}" sibTransId="{3A6C9629-DD39-4619-A29B-7F0CE13D6943}"/>
    <dgm:cxn modelId="{42BC91B6-CE91-455E-9EB5-D490FABEE1C2}" srcId="{61EC2715-C44F-4771-AFD1-0DE0DA934F10}" destId="{2E1701E9-25D9-4CF0-A04B-50717CECF521}" srcOrd="1" destOrd="0" parTransId="{1E2509CE-DC44-4801-98F9-97326773FBF7}" sibTransId="{48E8A1D0-EE59-433C-B4DD-8BA710D8954E}"/>
    <dgm:cxn modelId="{A54520BB-DC4E-4495-92C2-BD4A7AC6AFB2}" srcId="{2E1701E9-25D9-4CF0-A04B-50717CECF521}" destId="{2BEBB98C-6B49-4DA9-A8FE-3EEBFC3DBD2B}" srcOrd="4" destOrd="0" parTransId="{9ABAFE1C-944F-4AE7-B949-B934E1315C58}" sibTransId="{6A1A9AC8-5715-42FE-A751-3692B409C473}"/>
    <dgm:cxn modelId="{FECEA4C1-D17C-468F-B81D-1255818A94E1}" type="presOf" srcId="{0F0039F2-42D1-49D8-852F-825834FD0D1E}" destId="{52820A8C-61C2-479C-96A4-F3BBCEB08D45}" srcOrd="0" destOrd="0" presId="urn:microsoft.com/office/officeart/2008/layout/SquareAccentList"/>
    <dgm:cxn modelId="{BFDABFC3-E791-4FF7-96A5-A6F6BB50F790}" srcId="{D765B598-F6A0-40C1-960A-29278B842846}" destId="{E752D377-5D99-41A9-B380-A18680DD2FA0}" srcOrd="0" destOrd="0" parTransId="{A3059A30-99F8-4277-8767-27159344F6BF}" sibTransId="{3E28C1C5-A378-479D-ACF7-97B2D30B7C5D}"/>
    <dgm:cxn modelId="{D9D702C4-FF42-447A-8B60-634CFC31C0C3}" type="presOf" srcId="{E3111E02-34BA-446E-8520-9EC9B449F94F}" destId="{C18061B6-3A0C-4865-963C-C8BFDE0EB50B}" srcOrd="0" destOrd="0" presId="urn:microsoft.com/office/officeart/2008/layout/SquareAccentList"/>
    <dgm:cxn modelId="{AC94B7C5-CF23-4D37-904D-AE17C09885AB}" type="presOf" srcId="{47D8178B-2B06-435F-8E1A-B930C0A34AE9}" destId="{CA84197F-68C3-436A-8BA3-A81859EEDD9C}" srcOrd="0" destOrd="0" presId="urn:microsoft.com/office/officeart/2008/layout/SquareAccentList"/>
    <dgm:cxn modelId="{92CE6FC9-A9B8-4AD5-9D15-CB71B49B02FC}" srcId="{D765B598-F6A0-40C1-960A-29278B842846}" destId="{C27B7F5E-DBB1-4532-9D7E-F25D4D7AC6DA}" srcOrd="5" destOrd="0" parTransId="{7D0F807B-FD93-412C-9AE8-9DFF8F806A82}" sibTransId="{AA42EAB4-7D24-497D-A8B0-0300D1D81FFD}"/>
    <dgm:cxn modelId="{557F78D8-ED20-4C30-8520-BA1922B165B8}" srcId="{0F0039F2-42D1-49D8-852F-825834FD0D1E}" destId="{47D8178B-2B06-435F-8E1A-B930C0A34AE9}" srcOrd="4" destOrd="0" parTransId="{6828F4F7-50A0-4C0C-8270-F994C2D930A9}" sibTransId="{6AE59D78-B4E8-4994-8EF1-31C75E839999}"/>
    <dgm:cxn modelId="{F0AD4EDD-3FF0-4972-809F-F4CC539D3FD2}" type="presOf" srcId="{F798F59F-199F-4D22-96FD-E3D9774CBE48}" destId="{8A6DC6DB-2E01-4D8E-9D0D-228198AE444C}" srcOrd="0" destOrd="0" presId="urn:microsoft.com/office/officeart/2008/layout/SquareAccentList"/>
    <dgm:cxn modelId="{5C8C28ED-2E5F-4A8E-BF01-A98C40228A0A}" srcId="{2E1701E9-25D9-4CF0-A04B-50717CECF521}" destId="{E3111E02-34BA-446E-8520-9EC9B449F94F}" srcOrd="1" destOrd="0" parTransId="{D082F69C-FAA7-457A-A563-16C05CC5F224}" sibTransId="{F37AEBF9-F3B6-4579-9738-818433A9BD38}"/>
    <dgm:cxn modelId="{ED4F1AFA-C3C2-4CF0-88F7-95A89BBFF7B9}" type="presOf" srcId="{39BDC949-7F76-4FC9-BCAB-B98B1E9099A6}" destId="{CE9C6305-833B-4E65-B2C8-60E387E76F60}" srcOrd="0" destOrd="0" presId="urn:microsoft.com/office/officeart/2008/layout/SquareAccentList"/>
    <dgm:cxn modelId="{04244AFC-BC35-4FA2-A6E7-9DE57B6C4CAD}" type="presOf" srcId="{9192BDBB-7E15-45D6-85FE-2623098760D5}" destId="{8487EC3D-85FD-4A61-9DE3-9544668552D3}" srcOrd="0" destOrd="0" presId="urn:microsoft.com/office/officeart/2008/layout/SquareAccentList"/>
    <dgm:cxn modelId="{ECCD8DEE-F8F7-4B53-9385-8BDAA5F3CDA0}" type="presParOf" srcId="{D74067AC-4CD4-428F-8158-8DE23B75A81D}" destId="{5E3437CD-2046-4C51-8AC7-5988420ED368}" srcOrd="0" destOrd="0" presId="urn:microsoft.com/office/officeart/2008/layout/SquareAccentList"/>
    <dgm:cxn modelId="{5D0BD2BA-4FA0-4C01-A5D7-8FA9EC3CB058}" type="presParOf" srcId="{5E3437CD-2046-4C51-8AC7-5988420ED368}" destId="{50FF1055-0C39-462E-A9D8-416684A3751F}" srcOrd="0" destOrd="0" presId="urn:microsoft.com/office/officeart/2008/layout/SquareAccentList"/>
    <dgm:cxn modelId="{688C522C-89EB-4B37-9372-20D63616664D}" type="presParOf" srcId="{50FF1055-0C39-462E-A9D8-416684A3751F}" destId="{C5FA51A8-6375-4A68-81FB-2186592CD465}" srcOrd="0" destOrd="0" presId="urn:microsoft.com/office/officeart/2008/layout/SquareAccentList"/>
    <dgm:cxn modelId="{27AC1CED-AE30-452A-8DD8-F382161F7213}" type="presParOf" srcId="{50FF1055-0C39-462E-A9D8-416684A3751F}" destId="{05188D4C-95DE-49B2-A7AC-4B6672222411}" srcOrd="1" destOrd="0" presId="urn:microsoft.com/office/officeart/2008/layout/SquareAccentList"/>
    <dgm:cxn modelId="{7832F451-ADAC-48FC-94FB-4D2E20B37ED3}" type="presParOf" srcId="{50FF1055-0C39-462E-A9D8-416684A3751F}" destId="{52820A8C-61C2-479C-96A4-F3BBCEB08D45}" srcOrd="2" destOrd="0" presId="urn:microsoft.com/office/officeart/2008/layout/SquareAccentList"/>
    <dgm:cxn modelId="{D1EDA513-78FB-4FF7-ADB6-D689142A8F83}" type="presParOf" srcId="{5E3437CD-2046-4C51-8AC7-5988420ED368}" destId="{8DEFE6EE-EB3F-4615-936D-4D616D8259B8}" srcOrd="1" destOrd="0" presId="urn:microsoft.com/office/officeart/2008/layout/SquareAccentList"/>
    <dgm:cxn modelId="{4E7FFD35-CC36-442E-A549-48F462A9B7A7}" type="presParOf" srcId="{8DEFE6EE-EB3F-4615-936D-4D616D8259B8}" destId="{815A1FBD-35DE-41DD-9744-27EC1DDF0CD6}" srcOrd="0" destOrd="0" presId="urn:microsoft.com/office/officeart/2008/layout/SquareAccentList"/>
    <dgm:cxn modelId="{CCE2AB41-328C-4416-967C-59757BB0C626}" type="presParOf" srcId="{815A1FBD-35DE-41DD-9744-27EC1DDF0CD6}" destId="{7C98A813-310E-43C9-9F53-D26FD7E423FA}" srcOrd="0" destOrd="0" presId="urn:microsoft.com/office/officeart/2008/layout/SquareAccentList"/>
    <dgm:cxn modelId="{F0BE8D79-E344-4222-9CF7-7F91E9FC758D}" type="presParOf" srcId="{815A1FBD-35DE-41DD-9744-27EC1DDF0CD6}" destId="{8AAAA7FF-5A7F-40EE-B4FB-6B8F91AF934E}" srcOrd="1" destOrd="0" presId="urn:microsoft.com/office/officeart/2008/layout/SquareAccentList"/>
    <dgm:cxn modelId="{03B360A0-66F2-40EC-A4E1-6C69B38F2762}" type="presParOf" srcId="{8DEFE6EE-EB3F-4615-936D-4D616D8259B8}" destId="{4F95989D-AD36-4659-86EA-26F7754F2174}" srcOrd="1" destOrd="0" presId="urn:microsoft.com/office/officeart/2008/layout/SquareAccentList"/>
    <dgm:cxn modelId="{27100F9D-0200-4F15-B964-DF523A95237D}" type="presParOf" srcId="{4F95989D-AD36-4659-86EA-26F7754F2174}" destId="{84AF6D77-104D-4FD4-9146-3680189600A6}" srcOrd="0" destOrd="0" presId="urn:microsoft.com/office/officeart/2008/layout/SquareAccentList"/>
    <dgm:cxn modelId="{EF0F9C88-A1EE-4BEE-A916-77D76D5667B3}" type="presParOf" srcId="{4F95989D-AD36-4659-86EA-26F7754F2174}" destId="{925645DD-E270-4ACC-8FFD-AB8507F20EF7}" srcOrd="1" destOrd="0" presId="urn:microsoft.com/office/officeart/2008/layout/SquareAccentList"/>
    <dgm:cxn modelId="{8B94AC30-6B5B-4236-A5FB-30FF26C88884}" type="presParOf" srcId="{8DEFE6EE-EB3F-4615-936D-4D616D8259B8}" destId="{CF7BE069-7997-4DF7-9DA0-7A108D9242E3}" srcOrd="2" destOrd="0" presId="urn:microsoft.com/office/officeart/2008/layout/SquareAccentList"/>
    <dgm:cxn modelId="{6E86C436-F4C8-4511-A1F1-F545FB377D90}" type="presParOf" srcId="{CF7BE069-7997-4DF7-9DA0-7A108D9242E3}" destId="{965A7EA4-62B5-479B-B843-9F8254D5F6DD}" srcOrd="0" destOrd="0" presId="urn:microsoft.com/office/officeart/2008/layout/SquareAccentList"/>
    <dgm:cxn modelId="{C9D713BD-838D-459A-96F5-8AA9774ADE67}" type="presParOf" srcId="{CF7BE069-7997-4DF7-9DA0-7A108D9242E3}" destId="{6F14E03A-E2C1-4464-9C43-DB97A9394F0C}" srcOrd="1" destOrd="0" presId="urn:microsoft.com/office/officeart/2008/layout/SquareAccentList"/>
    <dgm:cxn modelId="{44EC872D-D95B-47A2-8E2A-4397592DB1AB}" type="presParOf" srcId="{8DEFE6EE-EB3F-4615-936D-4D616D8259B8}" destId="{E644B1CF-9927-44DF-ABDF-21C1381F9062}" srcOrd="3" destOrd="0" presId="urn:microsoft.com/office/officeart/2008/layout/SquareAccentList"/>
    <dgm:cxn modelId="{F9538DF9-EB0D-42A9-AC26-90BBECD637E2}" type="presParOf" srcId="{E644B1CF-9927-44DF-ABDF-21C1381F9062}" destId="{B190D81B-07C2-4D06-8188-C19CCEE62292}" srcOrd="0" destOrd="0" presId="urn:microsoft.com/office/officeart/2008/layout/SquareAccentList"/>
    <dgm:cxn modelId="{B7E708A7-F43C-4FD8-AC7D-5AED36117CC6}" type="presParOf" srcId="{E644B1CF-9927-44DF-ABDF-21C1381F9062}" destId="{A5869C53-76E7-4603-916F-BB8119D162C8}" srcOrd="1" destOrd="0" presId="urn:microsoft.com/office/officeart/2008/layout/SquareAccentList"/>
    <dgm:cxn modelId="{EF0B0E88-7C7B-4D56-9D33-EC9F80E42474}" type="presParOf" srcId="{8DEFE6EE-EB3F-4615-936D-4D616D8259B8}" destId="{41009E82-0341-4B4C-91AE-D3D438C941EE}" srcOrd="4" destOrd="0" presId="urn:microsoft.com/office/officeart/2008/layout/SquareAccentList"/>
    <dgm:cxn modelId="{20FC37B5-EFB0-44B6-BD2B-C68BF75BAEBD}" type="presParOf" srcId="{41009E82-0341-4B4C-91AE-D3D438C941EE}" destId="{C4F34083-EED2-4375-862B-4211C6306EA6}" srcOrd="0" destOrd="0" presId="urn:microsoft.com/office/officeart/2008/layout/SquareAccentList"/>
    <dgm:cxn modelId="{DBF84CB9-9E4D-40E5-91AD-531BD4966B65}" type="presParOf" srcId="{41009E82-0341-4B4C-91AE-D3D438C941EE}" destId="{CA84197F-68C3-436A-8BA3-A81859EEDD9C}" srcOrd="1" destOrd="0" presId="urn:microsoft.com/office/officeart/2008/layout/SquareAccentList"/>
    <dgm:cxn modelId="{DBF5786C-F087-46A5-B122-3F1D49D94E3A}" type="presParOf" srcId="{8DEFE6EE-EB3F-4615-936D-4D616D8259B8}" destId="{E1AAE29D-EBE5-4781-BEEA-98C90DE3949F}" srcOrd="5" destOrd="0" presId="urn:microsoft.com/office/officeart/2008/layout/SquareAccentList"/>
    <dgm:cxn modelId="{E814B97D-CD8E-4B11-B252-A4CDA15A9804}" type="presParOf" srcId="{E1AAE29D-EBE5-4781-BEEA-98C90DE3949F}" destId="{07EB0116-64FD-4692-B462-0BC97A872541}" srcOrd="0" destOrd="0" presId="urn:microsoft.com/office/officeart/2008/layout/SquareAccentList"/>
    <dgm:cxn modelId="{EFC51769-9320-40DA-8580-79CCFB871985}" type="presParOf" srcId="{E1AAE29D-EBE5-4781-BEEA-98C90DE3949F}" destId="{8A6DC6DB-2E01-4D8E-9D0D-228198AE444C}" srcOrd="1" destOrd="0" presId="urn:microsoft.com/office/officeart/2008/layout/SquareAccentList"/>
    <dgm:cxn modelId="{B95D2670-A174-49FB-91E4-11BBA7CDEA16}" type="presParOf" srcId="{D74067AC-4CD4-428F-8158-8DE23B75A81D}" destId="{98102E39-CD73-429D-87FD-20321849F7F6}" srcOrd="1" destOrd="0" presId="urn:microsoft.com/office/officeart/2008/layout/SquareAccentList"/>
    <dgm:cxn modelId="{56650226-AD41-4A15-BC51-8902CD944970}" type="presParOf" srcId="{98102E39-CD73-429D-87FD-20321849F7F6}" destId="{3792DCA1-09B5-4212-89D7-0130F560608F}" srcOrd="0" destOrd="0" presId="urn:microsoft.com/office/officeart/2008/layout/SquareAccentList"/>
    <dgm:cxn modelId="{C757235B-3910-43BA-B937-BBFE1DF9E8A5}" type="presParOf" srcId="{3792DCA1-09B5-4212-89D7-0130F560608F}" destId="{EC71CE36-0C36-4E5C-8FA2-DE64BE654F27}" srcOrd="0" destOrd="0" presId="urn:microsoft.com/office/officeart/2008/layout/SquareAccentList"/>
    <dgm:cxn modelId="{9608D749-CF47-42E6-BB86-67E44D95F081}" type="presParOf" srcId="{3792DCA1-09B5-4212-89D7-0130F560608F}" destId="{EA5263E7-C9E2-4A65-85D5-A7D9F36251AC}" srcOrd="1" destOrd="0" presId="urn:microsoft.com/office/officeart/2008/layout/SquareAccentList"/>
    <dgm:cxn modelId="{8B13096F-56C3-4224-A8D3-956180F4569E}" type="presParOf" srcId="{3792DCA1-09B5-4212-89D7-0130F560608F}" destId="{76F9C3D3-2C86-4FBA-9F16-48B8A2DFCC62}" srcOrd="2" destOrd="0" presId="urn:microsoft.com/office/officeart/2008/layout/SquareAccentList"/>
    <dgm:cxn modelId="{BF4BAD10-9744-4420-BB68-EDCB287560DE}" type="presParOf" srcId="{98102E39-CD73-429D-87FD-20321849F7F6}" destId="{8AA79B73-3A78-496D-84C9-5F4595C6CEE2}" srcOrd="1" destOrd="0" presId="urn:microsoft.com/office/officeart/2008/layout/SquareAccentList"/>
    <dgm:cxn modelId="{70BF5FB1-3BDA-43F2-85DE-75E9BF4649CB}" type="presParOf" srcId="{8AA79B73-3A78-496D-84C9-5F4595C6CEE2}" destId="{9F6CF88B-5BF7-4A7E-98F6-4E8C35439619}" srcOrd="0" destOrd="0" presId="urn:microsoft.com/office/officeart/2008/layout/SquareAccentList"/>
    <dgm:cxn modelId="{CA60A63B-62F3-4BE0-9187-EB9C2B14F58A}" type="presParOf" srcId="{9F6CF88B-5BF7-4A7E-98F6-4E8C35439619}" destId="{BDABCC9B-75C3-4C59-B61C-0EBE36381CFF}" srcOrd="0" destOrd="0" presId="urn:microsoft.com/office/officeart/2008/layout/SquareAccentList"/>
    <dgm:cxn modelId="{8DE660D8-D90E-4048-8EB4-10CB00EB4846}" type="presParOf" srcId="{9F6CF88B-5BF7-4A7E-98F6-4E8C35439619}" destId="{63F10D25-6A53-4F7F-BA3C-A07DF6E2D6D8}" srcOrd="1" destOrd="0" presId="urn:microsoft.com/office/officeart/2008/layout/SquareAccentList"/>
    <dgm:cxn modelId="{B193B69C-9EFC-4E82-8CCB-A60347F0107A}" type="presParOf" srcId="{8AA79B73-3A78-496D-84C9-5F4595C6CEE2}" destId="{294B472D-5838-4D6D-8B95-431853F2DCCD}" srcOrd="1" destOrd="0" presId="urn:microsoft.com/office/officeart/2008/layout/SquareAccentList"/>
    <dgm:cxn modelId="{AD904FAF-63F2-40C1-9170-9AC486C82361}" type="presParOf" srcId="{294B472D-5838-4D6D-8B95-431853F2DCCD}" destId="{4CD767C6-F4B6-4349-ADA5-509C996A8E6E}" srcOrd="0" destOrd="0" presId="urn:microsoft.com/office/officeart/2008/layout/SquareAccentList"/>
    <dgm:cxn modelId="{99C30B34-825E-420D-A44A-2888D49547BC}" type="presParOf" srcId="{294B472D-5838-4D6D-8B95-431853F2DCCD}" destId="{C18061B6-3A0C-4865-963C-C8BFDE0EB50B}" srcOrd="1" destOrd="0" presId="urn:microsoft.com/office/officeart/2008/layout/SquareAccentList"/>
    <dgm:cxn modelId="{26387D6A-8144-4F91-A7D7-924E0C374F8C}" type="presParOf" srcId="{8AA79B73-3A78-496D-84C9-5F4595C6CEE2}" destId="{7EB1C1CC-4F02-41AC-809D-DC52B3CA712F}" srcOrd="2" destOrd="0" presId="urn:microsoft.com/office/officeart/2008/layout/SquareAccentList"/>
    <dgm:cxn modelId="{84592E91-56D3-419E-88A1-FA5B4D7A2BDA}" type="presParOf" srcId="{7EB1C1CC-4F02-41AC-809D-DC52B3CA712F}" destId="{75EC67D6-D979-434C-8FF4-B38C4CDAF8AC}" srcOrd="0" destOrd="0" presId="urn:microsoft.com/office/officeart/2008/layout/SquareAccentList"/>
    <dgm:cxn modelId="{945EC569-5C1D-4F9B-9652-5F4C66F691E2}" type="presParOf" srcId="{7EB1C1CC-4F02-41AC-809D-DC52B3CA712F}" destId="{A3F750C5-05E0-4C88-A85C-03928C3EB4E1}" srcOrd="1" destOrd="0" presId="urn:microsoft.com/office/officeart/2008/layout/SquareAccentList"/>
    <dgm:cxn modelId="{AB00C394-B6EB-42E2-A6D4-B4F3EE118538}" type="presParOf" srcId="{8AA79B73-3A78-496D-84C9-5F4595C6CEE2}" destId="{14535B2C-1082-4446-98AD-E3B0E3295438}" srcOrd="3" destOrd="0" presId="urn:microsoft.com/office/officeart/2008/layout/SquareAccentList"/>
    <dgm:cxn modelId="{88189792-D570-45C9-AFCD-8235E5D864FD}" type="presParOf" srcId="{14535B2C-1082-4446-98AD-E3B0E3295438}" destId="{84461A60-C3BA-440B-B1F4-764F61CF8076}" srcOrd="0" destOrd="0" presId="urn:microsoft.com/office/officeart/2008/layout/SquareAccentList"/>
    <dgm:cxn modelId="{4889B00A-4138-454A-B7A4-A2112586A762}" type="presParOf" srcId="{14535B2C-1082-4446-98AD-E3B0E3295438}" destId="{CE9C6305-833B-4E65-B2C8-60E387E76F60}" srcOrd="1" destOrd="0" presId="urn:microsoft.com/office/officeart/2008/layout/SquareAccentList"/>
    <dgm:cxn modelId="{E8B7C29B-E81D-4B1F-9A67-14A6BFC3F59C}" type="presParOf" srcId="{8AA79B73-3A78-496D-84C9-5F4595C6CEE2}" destId="{5A3BC51C-A26B-4D39-A8CB-4C3F7CB4FD42}" srcOrd="4" destOrd="0" presId="urn:microsoft.com/office/officeart/2008/layout/SquareAccentList"/>
    <dgm:cxn modelId="{3EBE9AB1-E957-4264-A29A-65E457FC36E6}" type="presParOf" srcId="{5A3BC51C-A26B-4D39-A8CB-4C3F7CB4FD42}" destId="{5865DFFA-B5B6-4AD2-9898-8B0AFDAE315B}" srcOrd="0" destOrd="0" presId="urn:microsoft.com/office/officeart/2008/layout/SquareAccentList"/>
    <dgm:cxn modelId="{5CFC907E-96B3-433D-BADC-CE74822C4123}" type="presParOf" srcId="{5A3BC51C-A26B-4D39-A8CB-4C3F7CB4FD42}" destId="{2EE2FD3C-648A-49F1-87B2-A46A0EF7BC51}" srcOrd="1" destOrd="0" presId="urn:microsoft.com/office/officeart/2008/layout/SquareAccentList"/>
    <dgm:cxn modelId="{1EB776B2-B9DF-401D-8697-29A9C75919A3}" type="presParOf" srcId="{8AA79B73-3A78-496D-84C9-5F4595C6CEE2}" destId="{8531C379-620A-4D33-B8FC-E09FD53EDE19}" srcOrd="5" destOrd="0" presId="urn:microsoft.com/office/officeart/2008/layout/SquareAccentList"/>
    <dgm:cxn modelId="{BFD80C8D-6EE8-4BFF-BF4B-C085B37A65CA}" type="presParOf" srcId="{8531C379-620A-4D33-B8FC-E09FD53EDE19}" destId="{4AF7C58D-1AA5-4DD6-8D16-FE7D034221BA}" srcOrd="0" destOrd="0" presId="urn:microsoft.com/office/officeart/2008/layout/SquareAccentList"/>
    <dgm:cxn modelId="{537E2E58-1441-4A95-9C3C-F43B22880CC9}" type="presParOf" srcId="{8531C379-620A-4D33-B8FC-E09FD53EDE19}" destId="{A0A5BF51-7D7A-4E43-A6C3-8A4E84C08841}" srcOrd="1" destOrd="0" presId="urn:microsoft.com/office/officeart/2008/layout/SquareAccentList"/>
    <dgm:cxn modelId="{21FC6757-EEA0-436F-BB37-F21786907362}" type="presParOf" srcId="{D74067AC-4CD4-428F-8158-8DE23B75A81D}" destId="{0136D8F1-9A2F-4277-9F89-C2C2DF074E9E}" srcOrd="2" destOrd="0" presId="urn:microsoft.com/office/officeart/2008/layout/SquareAccentList"/>
    <dgm:cxn modelId="{A22B194E-86C8-420A-9298-CFFA4AA0B103}" type="presParOf" srcId="{0136D8F1-9A2F-4277-9F89-C2C2DF074E9E}" destId="{73055002-1A5E-4B7B-9606-76326ADD3D14}" srcOrd="0" destOrd="0" presId="urn:microsoft.com/office/officeart/2008/layout/SquareAccentList"/>
    <dgm:cxn modelId="{96A8FBE5-4008-4086-8AF2-7C4E145D3DA6}" type="presParOf" srcId="{73055002-1A5E-4B7B-9606-76326ADD3D14}" destId="{CCAE7D57-1AFB-4E09-BB66-E3164FE6C57E}" srcOrd="0" destOrd="0" presId="urn:microsoft.com/office/officeart/2008/layout/SquareAccentList"/>
    <dgm:cxn modelId="{B460ABBD-60F1-4A75-BD3D-4D8FAE3AEB84}" type="presParOf" srcId="{73055002-1A5E-4B7B-9606-76326ADD3D14}" destId="{B71D58AA-2007-4AA8-9ACE-7A6C6A02D8DD}" srcOrd="1" destOrd="0" presId="urn:microsoft.com/office/officeart/2008/layout/SquareAccentList"/>
    <dgm:cxn modelId="{C9A77277-D5D7-472F-B029-61E3B072176C}" type="presParOf" srcId="{73055002-1A5E-4B7B-9606-76326ADD3D14}" destId="{E3C9BB79-A6F1-449E-A47F-A5B0232BB96D}" srcOrd="2" destOrd="0" presId="urn:microsoft.com/office/officeart/2008/layout/SquareAccentList"/>
    <dgm:cxn modelId="{F1120136-BF24-4C32-9EB6-E276F239DA25}" type="presParOf" srcId="{0136D8F1-9A2F-4277-9F89-C2C2DF074E9E}" destId="{9733503D-6C89-4229-9635-DDBC8DAB63F2}" srcOrd="1" destOrd="0" presId="urn:microsoft.com/office/officeart/2008/layout/SquareAccentList"/>
    <dgm:cxn modelId="{3873794E-C903-4E36-A01F-5B01CCEB3FE8}" type="presParOf" srcId="{9733503D-6C89-4229-9635-DDBC8DAB63F2}" destId="{A594E8FC-5CAB-4053-81DB-1B95BB13F72F}" srcOrd="0" destOrd="0" presId="urn:microsoft.com/office/officeart/2008/layout/SquareAccentList"/>
    <dgm:cxn modelId="{187A5438-B7A2-4296-A645-93011D6543C8}" type="presParOf" srcId="{A594E8FC-5CAB-4053-81DB-1B95BB13F72F}" destId="{0925EDB5-89B0-4B67-8563-36D7F72C15A5}" srcOrd="0" destOrd="0" presId="urn:microsoft.com/office/officeart/2008/layout/SquareAccentList"/>
    <dgm:cxn modelId="{8E1FD978-A898-4ECA-9488-62D34775788D}" type="presParOf" srcId="{A594E8FC-5CAB-4053-81DB-1B95BB13F72F}" destId="{EBEA577C-47F1-42CC-856A-11AF11C2DD0F}" srcOrd="1" destOrd="0" presId="urn:microsoft.com/office/officeart/2008/layout/SquareAccentList"/>
    <dgm:cxn modelId="{1FB3D56B-E544-4276-9381-B5E4E45A0C0B}" type="presParOf" srcId="{9733503D-6C89-4229-9635-DDBC8DAB63F2}" destId="{4E9B92B6-DD0D-4659-A97C-EBDD9A43A619}" srcOrd="1" destOrd="0" presId="urn:microsoft.com/office/officeart/2008/layout/SquareAccentList"/>
    <dgm:cxn modelId="{A00BE232-A58E-4C7A-A5D8-A9CB55D8E604}" type="presParOf" srcId="{4E9B92B6-DD0D-4659-A97C-EBDD9A43A619}" destId="{6C317EA8-B341-4DDF-8DC3-11473CF1BE83}" srcOrd="0" destOrd="0" presId="urn:microsoft.com/office/officeart/2008/layout/SquareAccentList"/>
    <dgm:cxn modelId="{8687505F-F4B5-4755-9D6C-BEA1DB52FB38}" type="presParOf" srcId="{4E9B92B6-DD0D-4659-A97C-EBDD9A43A619}" destId="{194CFEF3-0773-4A92-AD8B-CA368F707445}" srcOrd="1" destOrd="0" presId="urn:microsoft.com/office/officeart/2008/layout/SquareAccentList"/>
    <dgm:cxn modelId="{7B167C44-E9CD-4F2A-B491-2FF4B76D4B1B}" type="presParOf" srcId="{9733503D-6C89-4229-9635-DDBC8DAB63F2}" destId="{59977166-CD2B-45AF-915F-BE7B316ABA3B}" srcOrd="2" destOrd="0" presId="urn:microsoft.com/office/officeart/2008/layout/SquareAccentList"/>
    <dgm:cxn modelId="{6D2A5FC1-5AA3-4CCC-87B6-B01BCB584407}" type="presParOf" srcId="{59977166-CD2B-45AF-915F-BE7B316ABA3B}" destId="{12C34F9A-0F2E-46AC-9749-1D204F59ACF9}" srcOrd="0" destOrd="0" presId="urn:microsoft.com/office/officeart/2008/layout/SquareAccentList"/>
    <dgm:cxn modelId="{BBEEF32A-B9B5-44A2-9A65-5EC491BF2D14}" type="presParOf" srcId="{59977166-CD2B-45AF-915F-BE7B316ABA3B}" destId="{F63C2B0E-4A94-4086-9208-008B941C65C5}" srcOrd="1" destOrd="0" presId="urn:microsoft.com/office/officeart/2008/layout/SquareAccentList"/>
    <dgm:cxn modelId="{347DE377-9250-4186-8EFB-1AE1712630BE}" type="presParOf" srcId="{9733503D-6C89-4229-9635-DDBC8DAB63F2}" destId="{7BEBD431-E835-497B-BC84-B6510E67EECD}" srcOrd="3" destOrd="0" presId="urn:microsoft.com/office/officeart/2008/layout/SquareAccentList"/>
    <dgm:cxn modelId="{19F74F76-613C-45A5-9E2E-675C04068635}" type="presParOf" srcId="{7BEBD431-E835-497B-BC84-B6510E67EECD}" destId="{2CBE08CA-728F-429F-8CF2-38300D4448AE}" srcOrd="0" destOrd="0" presId="urn:microsoft.com/office/officeart/2008/layout/SquareAccentList"/>
    <dgm:cxn modelId="{44AB73D8-1472-4DC1-B7D4-073175E80C0A}" type="presParOf" srcId="{7BEBD431-E835-497B-BC84-B6510E67EECD}" destId="{43193DAC-4A71-4B6D-A3BE-FFE672FD9628}" srcOrd="1" destOrd="0" presId="urn:microsoft.com/office/officeart/2008/layout/SquareAccentList"/>
    <dgm:cxn modelId="{58885944-1C08-41F4-9A90-D024E963EEFF}" type="presParOf" srcId="{9733503D-6C89-4229-9635-DDBC8DAB63F2}" destId="{E7ABBDC3-3EC9-4CDE-B010-A55B5B4FF10B}" srcOrd="4" destOrd="0" presId="urn:microsoft.com/office/officeart/2008/layout/SquareAccentList"/>
    <dgm:cxn modelId="{777A486A-A10F-441C-9B2F-DD5247EBBFC5}" type="presParOf" srcId="{E7ABBDC3-3EC9-4CDE-B010-A55B5B4FF10B}" destId="{4510AF10-6DF8-42B2-BCFF-FB8A99FAF5EB}" srcOrd="0" destOrd="0" presId="urn:microsoft.com/office/officeart/2008/layout/SquareAccentList"/>
    <dgm:cxn modelId="{9395E952-917F-4113-B371-CAE1626F144A}" type="presParOf" srcId="{E7ABBDC3-3EC9-4CDE-B010-A55B5B4FF10B}" destId="{8487EC3D-85FD-4A61-9DE3-9544668552D3}" srcOrd="1" destOrd="0" presId="urn:microsoft.com/office/officeart/2008/layout/SquareAccentList"/>
    <dgm:cxn modelId="{FA71060B-B22E-4658-BC65-7F62E1C53789}" type="presParOf" srcId="{9733503D-6C89-4229-9635-DDBC8DAB63F2}" destId="{C0B19438-8437-486B-95BD-BA7EAC0B46A0}" srcOrd="5" destOrd="0" presId="urn:microsoft.com/office/officeart/2008/layout/SquareAccentList"/>
    <dgm:cxn modelId="{F3F31B4F-854E-4704-BD8D-BB3688DCBED1}" type="presParOf" srcId="{C0B19438-8437-486B-95BD-BA7EAC0B46A0}" destId="{83DB0FA1-41A1-4F53-9B55-C0ED2A950A3C}" srcOrd="0" destOrd="0" presId="urn:microsoft.com/office/officeart/2008/layout/SquareAccentList"/>
    <dgm:cxn modelId="{42192C9E-F54A-4AD2-82F2-DAE0E7FFF4E9}" type="presParOf" srcId="{C0B19438-8437-486B-95BD-BA7EAC0B46A0}" destId="{EA4426E2-6076-487B-A38F-30277A07333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0B2362-A526-48DD-9D83-EEFB0EB1ED2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BE13921-1E86-47F6-87FC-7227A3A47EDA}">
      <dgm:prSet/>
      <dgm:spPr/>
      <dgm:t>
        <a:bodyPr/>
        <a:lstStyle/>
        <a:p>
          <a:r>
            <a:rPr lang="en-IN"/>
            <a:t>Power BI Desktop</a:t>
          </a:r>
        </a:p>
      </dgm:t>
    </dgm:pt>
    <dgm:pt modelId="{678A48E5-96A6-4CF5-9FE1-ADB8D090B876}" type="parTrans" cxnId="{22C95A84-4110-4A34-8B7A-0B4026F61FC5}">
      <dgm:prSet/>
      <dgm:spPr/>
      <dgm:t>
        <a:bodyPr/>
        <a:lstStyle/>
        <a:p>
          <a:endParaRPr lang="en-IN"/>
        </a:p>
      </dgm:t>
    </dgm:pt>
    <dgm:pt modelId="{BEABDD24-65D5-4D35-AF3A-0C74FD24D0F3}" type="sibTrans" cxnId="{22C95A84-4110-4A34-8B7A-0B4026F61FC5}">
      <dgm:prSet/>
      <dgm:spPr/>
      <dgm:t>
        <a:bodyPr/>
        <a:lstStyle/>
        <a:p>
          <a:endParaRPr lang="en-IN"/>
        </a:p>
      </dgm:t>
    </dgm:pt>
    <dgm:pt modelId="{F6A05E80-551E-4984-89CF-83205CE0B532}">
      <dgm:prSet/>
      <dgm:spPr/>
      <dgm:t>
        <a:bodyPr/>
        <a:lstStyle/>
        <a:p>
          <a:r>
            <a:rPr lang="en-IN" dirty="0"/>
            <a:t>Many data sources</a:t>
          </a:r>
        </a:p>
      </dgm:t>
    </dgm:pt>
    <dgm:pt modelId="{2736D146-96B1-4161-858B-0F7928DE7CB4}" type="parTrans" cxnId="{299CED90-B38B-405C-A07D-5992397D5A32}">
      <dgm:prSet/>
      <dgm:spPr/>
      <dgm:t>
        <a:bodyPr/>
        <a:lstStyle/>
        <a:p>
          <a:endParaRPr lang="en-IN"/>
        </a:p>
      </dgm:t>
    </dgm:pt>
    <dgm:pt modelId="{D8C9F7CA-7A33-4A2F-8F49-199FEB08ED2B}" type="sibTrans" cxnId="{299CED90-B38B-405C-A07D-5992397D5A32}">
      <dgm:prSet/>
      <dgm:spPr/>
      <dgm:t>
        <a:bodyPr/>
        <a:lstStyle/>
        <a:p>
          <a:endParaRPr lang="en-IN"/>
        </a:p>
      </dgm:t>
    </dgm:pt>
    <dgm:pt modelId="{66E3B73E-A563-4C50-9368-49C19F185A19}">
      <dgm:prSet/>
      <dgm:spPr/>
      <dgm:t>
        <a:bodyPr/>
        <a:lstStyle/>
        <a:p>
          <a:r>
            <a:rPr lang="en-IN" dirty="0"/>
            <a:t>Transforming</a:t>
          </a:r>
        </a:p>
      </dgm:t>
    </dgm:pt>
    <dgm:pt modelId="{E82FFC5B-201C-4B9D-8990-EBA9DAE89439}" type="parTrans" cxnId="{E6BC93F4-7E59-4324-B461-8A2C8EC433E2}">
      <dgm:prSet/>
      <dgm:spPr/>
      <dgm:t>
        <a:bodyPr/>
        <a:lstStyle/>
        <a:p>
          <a:endParaRPr lang="en-IN"/>
        </a:p>
      </dgm:t>
    </dgm:pt>
    <dgm:pt modelId="{193E0AD7-3A21-4B6E-931D-7241E55CC214}" type="sibTrans" cxnId="{E6BC93F4-7E59-4324-B461-8A2C8EC433E2}">
      <dgm:prSet/>
      <dgm:spPr/>
      <dgm:t>
        <a:bodyPr/>
        <a:lstStyle/>
        <a:p>
          <a:endParaRPr lang="en-IN"/>
        </a:p>
      </dgm:t>
    </dgm:pt>
    <dgm:pt modelId="{17B56C59-9271-4778-8AEE-745EAA7B63A3}">
      <dgm:prSet/>
      <dgm:spPr/>
      <dgm:t>
        <a:bodyPr/>
        <a:lstStyle/>
        <a:p>
          <a:r>
            <a:rPr lang="en-IN" dirty="0"/>
            <a:t>Modelling</a:t>
          </a:r>
        </a:p>
      </dgm:t>
    </dgm:pt>
    <dgm:pt modelId="{63B67C14-FA96-479D-A6CC-977E0F8A9E77}" type="parTrans" cxnId="{B96E8367-78E7-4613-96FA-44695C9B5E67}">
      <dgm:prSet/>
      <dgm:spPr/>
      <dgm:t>
        <a:bodyPr/>
        <a:lstStyle/>
        <a:p>
          <a:endParaRPr lang="en-IN"/>
        </a:p>
      </dgm:t>
    </dgm:pt>
    <dgm:pt modelId="{B2235851-45A4-4A2E-9CF5-47B0FF1E3C82}" type="sibTrans" cxnId="{B96E8367-78E7-4613-96FA-44695C9B5E67}">
      <dgm:prSet/>
      <dgm:spPr/>
      <dgm:t>
        <a:bodyPr/>
        <a:lstStyle/>
        <a:p>
          <a:endParaRPr lang="en-IN"/>
        </a:p>
      </dgm:t>
    </dgm:pt>
    <dgm:pt modelId="{9B78870D-959A-42F1-AB51-8ECF1CB9A99A}">
      <dgm:prSet/>
      <dgm:spPr/>
      <dgm:t>
        <a:bodyPr/>
        <a:lstStyle/>
        <a:p>
          <a:r>
            <a:rPr lang="en-IN" dirty="0"/>
            <a:t>Measuring</a:t>
          </a:r>
        </a:p>
      </dgm:t>
    </dgm:pt>
    <dgm:pt modelId="{3CB2097D-5D1C-4A1B-8830-8D30EABD7114}" type="parTrans" cxnId="{C657D19D-8E4C-4642-B0D2-154675E52FE4}">
      <dgm:prSet/>
      <dgm:spPr/>
      <dgm:t>
        <a:bodyPr/>
        <a:lstStyle/>
        <a:p>
          <a:endParaRPr lang="en-IN"/>
        </a:p>
      </dgm:t>
    </dgm:pt>
    <dgm:pt modelId="{3C1B327F-E389-4442-8F1E-ECED9F4D274A}" type="sibTrans" cxnId="{C657D19D-8E4C-4642-B0D2-154675E52FE4}">
      <dgm:prSet/>
      <dgm:spPr/>
      <dgm:t>
        <a:bodyPr/>
        <a:lstStyle/>
        <a:p>
          <a:endParaRPr lang="en-IN"/>
        </a:p>
      </dgm:t>
    </dgm:pt>
    <dgm:pt modelId="{92A67440-4387-475C-AF91-32DD69FEB1D5}">
      <dgm:prSet/>
      <dgm:spPr/>
      <dgm:t>
        <a:bodyPr/>
        <a:lstStyle/>
        <a:p>
          <a:r>
            <a:rPr lang="en-IN" dirty="0"/>
            <a:t>Calculated Columns</a:t>
          </a:r>
        </a:p>
      </dgm:t>
    </dgm:pt>
    <dgm:pt modelId="{2DDCDC94-1978-4276-A437-79A050141990}" type="parTrans" cxnId="{308303E0-1F47-4D03-B668-7E7032D19889}">
      <dgm:prSet/>
      <dgm:spPr/>
      <dgm:t>
        <a:bodyPr/>
        <a:lstStyle/>
        <a:p>
          <a:endParaRPr lang="en-IN"/>
        </a:p>
      </dgm:t>
    </dgm:pt>
    <dgm:pt modelId="{866F6713-3C94-41C9-B943-8E97387BBAE4}" type="sibTrans" cxnId="{308303E0-1F47-4D03-B668-7E7032D19889}">
      <dgm:prSet/>
      <dgm:spPr/>
      <dgm:t>
        <a:bodyPr/>
        <a:lstStyle/>
        <a:p>
          <a:endParaRPr lang="en-IN"/>
        </a:p>
      </dgm:t>
    </dgm:pt>
    <dgm:pt modelId="{80C51378-41E8-4462-8761-8D6F45D23D5E}">
      <dgm:prSet/>
      <dgm:spPr/>
      <dgm:t>
        <a:bodyPr/>
        <a:lstStyle/>
        <a:p>
          <a:r>
            <a:rPr lang="en-IN" dirty="0"/>
            <a:t>RLS creation</a:t>
          </a:r>
        </a:p>
      </dgm:t>
    </dgm:pt>
    <dgm:pt modelId="{98D4AC6F-0947-4D74-95C7-1E9215B33DF4}" type="parTrans" cxnId="{298B0C35-0AB8-43B0-AD18-7F736F3135D9}">
      <dgm:prSet/>
      <dgm:spPr/>
      <dgm:t>
        <a:bodyPr/>
        <a:lstStyle/>
        <a:p>
          <a:endParaRPr lang="en-IN"/>
        </a:p>
      </dgm:t>
    </dgm:pt>
    <dgm:pt modelId="{79DF707A-96A2-40F6-93A1-F542AD1C530B}" type="sibTrans" cxnId="{298B0C35-0AB8-43B0-AD18-7F736F3135D9}">
      <dgm:prSet/>
      <dgm:spPr/>
      <dgm:t>
        <a:bodyPr/>
        <a:lstStyle/>
        <a:p>
          <a:endParaRPr lang="en-IN"/>
        </a:p>
      </dgm:t>
    </dgm:pt>
    <dgm:pt modelId="{93ACCD0F-4155-4B5C-836D-1917ABB50D4D}">
      <dgm:prSet/>
      <dgm:spPr/>
      <dgm:t>
        <a:bodyPr/>
        <a:lstStyle/>
        <a:p>
          <a:r>
            <a:rPr lang="en-IN" dirty="0"/>
            <a:t>Filters</a:t>
          </a:r>
        </a:p>
      </dgm:t>
    </dgm:pt>
    <dgm:pt modelId="{7FA3586A-1A71-4FDB-84E8-D0B6CC1BE1F4}" type="parTrans" cxnId="{EFEC12CE-6973-4066-85B0-50F65D9E2DED}">
      <dgm:prSet/>
      <dgm:spPr/>
      <dgm:t>
        <a:bodyPr/>
        <a:lstStyle/>
        <a:p>
          <a:endParaRPr lang="en-IN"/>
        </a:p>
      </dgm:t>
    </dgm:pt>
    <dgm:pt modelId="{0E9AEC63-B836-44A3-B1F3-A04E6216CBC0}" type="sibTrans" cxnId="{EFEC12CE-6973-4066-85B0-50F65D9E2DED}">
      <dgm:prSet/>
      <dgm:spPr/>
      <dgm:t>
        <a:bodyPr/>
        <a:lstStyle/>
        <a:p>
          <a:endParaRPr lang="en-IN"/>
        </a:p>
      </dgm:t>
    </dgm:pt>
    <dgm:pt modelId="{84594B3D-F179-4C38-B8DE-75F8BC3CCB93}">
      <dgm:prSet/>
      <dgm:spPr/>
      <dgm:t>
        <a:bodyPr/>
        <a:lstStyle/>
        <a:p>
          <a:r>
            <a:rPr lang="en-IN"/>
            <a:t>Both</a:t>
          </a:r>
        </a:p>
      </dgm:t>
    </dgm:pt>
    <dgm:pt modelId="{1CE3CC32-A032-4D89-ACE3-5EE03BE3F862}" type="parTrans" cxnId="{2FA1221A-7B4E-4090-B311-E7F319D33A39}">
      <dgm:prSet/>
      <dgm:spPr/>
      <dgm:t>
        <a:bodyPr/>
        <a:lstStyle/>
        <a:p>
          <a:endParaRPr lang="en-IN"/>
        </a:p>
      </dgm:t>
    </dgm:pt>
    <dgm:pt modelId="{B5941CEA-C80D-4E19-871D-5D5EAA002129}" type="sibTrans" cxnId="{2FA1221A-7B4E-4090-B311-E7F319D33A39}">
      <dgm:prSet/>
      <dgm:spPr/>
      <dgm:t>
        <a:bodyPr/>
        <a:lstStyle/>
        <a:p>
          <a:endParaRPr lang="en-IN"/>
        </a:p>
      </dgm:t>
    </dgm:pt>
    <dgm:pt modelId="{8CF8E458-BD80-4083-8947-4ED4D910EFC9}">
      <dgm:prSet/>
      <dgm:spPr/>
      <dgm:t>
        <a:bodyPr/>
        <a:lstStyle/>
        <a:p>
          <a:r>
            <a:rPr lang="en-IN" dirty="0"/>
            <a:t>Reports</a:t>
          </a:r>
        </a:p>
      </dgm:t>
    </dgm:pt>
    <dgm:pt modelId="{F9E70B51-CBCE-4A03-9D37-5020939AB786}" type="parTrans" cxnId="{5C83FE67-79BC-4960-AC23-E9172056D764}">
      <dgm:prSet/>
      <dgm:spPr/>
      <dgm:t>
        <a:bodyPr/>
        <a:lstStyle/>
        <a:p>
          <a:endParaRPr lang="en-IN"/>
        </a:p>
      </dgm:t>
    </dgm:pt>
    <dgm:pt modelId="{46AB5065-88B6-4641-B599-E99BD160E152}" type="sibTrans" cxnId="{5C83FE67-79BC-4960-AC23-E9172056D764}">
      <dgm:prSet/>
      <dgm:spPr/>
      <dgm:t>
        <a:bodyPr/>
        <a:lstStyle/>
        <a:p>
          <a:endParaRPr lang="en-IN"/>
        </a:p>
      </dgm:t>
    </dgm:pt>
    <dgm:pt modelId="{37E856E5-9BCB-4EA9-B277-B3FBD7A94DF0}">
      <dgm:prSet/>
      <dgm:spPr/>
      <dgm:t>
        <a:bodyPr/>
        <a:lstStyle/>
        <a:p>
          <a:r>
            <a:rPr lang="en-IN" dirty="0"/>
            <a:t>Visualizations</a:t>
          </a:r>
        </a:p>
      </dgm:t>
    </dgm:pt>
    <dgm:pt modelId="{E32214FE-BC6E-454E-8C18-F52B9B0802E6}" type="parTrans" cxnId="{EDC7F276-6751-4E6B-B19E-4946F56BC788}">
      <dgm:prSet/>
      <dgm:spPr/>
      <dgm:t>
        <a:bodyPr/>
        <a:lstStyle/>
        <a:p>
          <a:endParaRPr lang="en-IN"/>
        </a:p>
      </dgm:t>
    </dgm:pt>
    <dgm:pt modelId="{9116F7AC-93EA-41C8-A5FC-6B2FB94E947D}" type="sibTrans" cxnId="{EDC7F276-6751-4E6B-B19E-4946F56BC788}">
      <dgm:prSet/>
      <dgm:spPr/>
      <dgm:t>
        <a:bodyPr/>
        <a:lstStyle/>
        <a:p>
          <a:endParaRPr lang="en-IN"/>
        </a:p>
      </dgm:t>
    </dgm:pt>
    <dgm:pt modelId="{5B2C341B-698C-467D-B86C-7BD355B9888C}">
      <dgm:prSet/>
      <dgm:spPr/>
      <dgm:t>
        <a:bodyPr/>
        <a:lstStyle/>
        <a:p>
          <a:r>
            <a:rPr lang="en-IN" dirty="0"/>
            <a:t>Security</a:t>
          </a:r>
        </a:p>
      </dgm:t>
    </dgm:pt>
    <dgm:pt modelId="{E74455BB-5E27-4BFD-82A6-B9F68B873514}" type="parTrans" cxnId="{2333EA97-E2FF-460C-855F-799FB65E3F2A}">
      <dgm:prSet/>
      <dgm:spPr/>
      <dgm:t>
        <a:bodyPr/>
        <a:lstStyle/>
        <a:p>
          <a:endParaRPr lang="en-IN"/>
        </a:p>
      </dgm:t>
    </dgm:pt>
    <dgm:pt modelId="{7EE0FB82-2630-4409-ACC0-3EE2C5D0316A}" type="sibTrans" cxnId="{2333EA97-E2FF-460C-855F-799FB65E3F2A}">
      <dgm:prSet/>
      <dgm:spPr/>
      <dgm:t>
        <a:bodyPr/>
        <a:lstStyle/>
        <a:p>
          <a:endParaRPr lang="en-IN"/>
        </a:p>
      </dgm:t>
    </dgm:pt>
    <dgm:pt modelId="{25EB37BC-A3B3-4C60-B3DA-8D6B4087E3A2}">
      <dgm:prSet/>
      <dgm:spPr/>
      <dgm:t>
        <a:bodyPr/>
        <a:lstStyle/>
        <a:p>
          <a:r>
            <a:rPr lang="en-IN" dirty="0"/>
            <a:t>Bookmarks</a:t>
          </a:r>
        </a:p>
      </dgm:t>
    </dgm:pt>
    <dgm:pt modelId="{F2143019-BC77-4A45-A728-B8BDAA7EE95B}" type="parTrans" cxnId="{FCF3000C-D40F-46B7-B7B0-E3CCE306EB3B}">
      <dgm:prSet/>
      <dgm:spPr/>
      <dgm:t>
        <a:bodyPr/>
        <a:lstStyle/>
        <a:p>
          <a:endParaRPr lang="en-IN"/>
        </a:p>
      </dgm:t>
    </dgm:pt>
    <dgm:pt modelId="{CE0C2BDF-F893-48DC-8D74-C3EF80482609}" type="sibTrans" cxnId="{FCF3000C-D40F-46B7-B7B0-E3CCE306EB3B}">
      <dgm:prSet/>
      <dgm:spPr/>
      <dgm:t>
        <a:bodyPr/>
        <a:lstStyle/>
        <a:p>
          <a:endParaRPr lang="en-IN"/>
        </a:p>
      </dgm:t>
    </dgm:pt>
    <dgm:pt modelId="{F4EBF1BF-509A-470D-B59A-5D20EE7EA433}">
      <dgm:prSet/>
      <dgm:spPr/>
      <dgm:t>
        <a:bodyPr/>
        <a:lstStyle/>
        <a:p>
          <a:r>
            <a:rPr lang="en-IN" dirty="0"/>
            <a:t>R visuals</a:t>
          </a:r>
        </a:p>
      </dgm:t>
    </dgm:pt>
    <dgm:pt modelId="{7CF6239F-AFB4-4DC4-A97D-BAB091AF1D5B}" type="parTrans" cxnId="{FA01C946-5748-4FE0-8118-D7CE5955F10B}">
      <dgm:prSet/>
      <dgm:spPr/>
      <dgm:t>
        <a:bodyPr/>
        <a:lstStyle/>
        <a:p>
          <a:endParaRPr lang="en-IN"/>
        </a:p>
      </dgm:t>
    </dgm:pt>
    <dgm:pt modelId="{FE821039-546C-4935-89B9-24A39944109B}" type="sibTrans" cxnId="{FA01C946-5748-4FE0-8118-D7CE5955F10B}">
      <dgm:prSet/>
      <dgm:spPr/>
      <dgm:t>
        <a:bodyPr/>
        <a:lstStyle/>
        <a:p>
          <a:endParaRPr lang="en-IN"/>
        </a:p>
      </dgm:t>
    </dgm:pt>
    <dgm:pt modelId="{F819F657-F204-4D9C-ACC1-7F2B35E9613D}">
      <dgm:prSet/>
      <dgm:spPr/>
      <dgm:t>
        <a:bodyPr/>
        <a:lstStyle/>
        <a:p>
          <a:r>
            <a:rPr lang="en-IN"/>
            <a:t>Power BI Service</a:t>
          </a:r>
        </a:p>
      </dgm:t>
    </dgm:pt>
    <dgm:pt modelId="{F9B0090B-41E8-4A2A-88DA-52C7116D85C7}" type="parTrans" cxnId="{C1CD5FEE-31AB-4EE3-9A36-569D2ED0710F}">
      <dgm:prSet/>
      <dgm:spPr/>
      <dgm:t>
        <a:bodyPr/>
        <a:lstStyle/>
        <a:p>
          <a:endParaRPr lang="en-IN"/>
        </a:p>
      </dgm:t>
    </dgm:pt>
    <dgm:pt modelId="{BE1E5019-784D-476D-BBFA-75B62578B615}" type="sibTrans" cxnId="{C1CD5FEE-31AB-4EE3-9A36-569D2ED0710F}">
      <dgm:prSet/>
      <dgm:spPr/>
      <dgm:t>
        <a:bodyPr/>
        <a:lstStyle/>
        <a:p>
          <a:endParaRPr lang="en-IN"/>
        </a:p>
      </dgm:t>
    </dgm:pt>
    <dgm:pt modelId="{A0569ABE-480E-4883-9DD2-6406CD8359A0}">
      <dgm:prSet/>
      <dgm:spPr/>
      <dgm:t>
        <a:bodyPr/>
        <a:lstStyle/>
        <a:p>
          <a:r>
            <a:rPr lang="en-IN" dirty="0"/>
            <a:t>Some data sources</a:t>
          </a:r>
        </a:p>
      </dgm:t>
    </dgm:pt>
    <dgm:pt modelId="{7067332D-A51A-452E-8D56-3FF204FAB03C}" type="parTrans" cxnId="{98550A0B-3F54-4FF5-A5BC-E4A4E97481AA}">
      <dgm:prSet/>
      <dgm:spPr/>
      <dgm:t>
        <a:bodyPr/>
        <a:lstStyle/>
        <a:p>
          <a:endParaRPr lang="en-IN"/>
        </a:p>
      </dgm:t>
    </dgm:pt>
    <dgm:pt modelId="{DF24F2C5-33FC-4CF4-8F51-303356ACC801}" type="sibTrans" cxnId="{98550A0B-3F54-4FF5-A5BC-E4A4E97481AA}">
      <dgm:prSet/>
      <dgm:spPr/>
      <dgm:t>
        <a:bodyPr/>
        <a:lstStyle/>
        <a:p>
          <a:endParaRPr lang="en-IN"/>
        </a:p>
      </dgm:t>
    </dgm:pt>
    <dgm:pt modelId="{141B0914-AA35-4BEC-AAB0-4404FF25A0AF}">
      <dgm:prSet/>
      <dgm:spPr/>
      <dgm:t>
        <a:bodyPr/>
        <a:lstStyle/>
        <a:p>
          <a:r>
            <a:rPr lang="en-IN" dirty="0"/>
            <a:t>Dashboards</a:t>
          </a:r>
        </a:p>
      </dgm:t>
    </dgm:pt>
    <dgm:pt modelId="{DEA39C32-986D-4A02-9D66-60E8192FAF5C}" type="parTrans" cxnId="{D9A68D72-2D5F-4C30-9D42-B6E6682F175B}">
      <dgm:prSet/>
      <dgm:spPr/>
      <dgm:t>
        <a:bodyPr/>
        <a:lstStyle/>
        <a:p>
          <a:endParaRPr lang="en-IN"/>
        </a:p>
      </dgm:t>
    </dgm:pt>
    <dgm:pt modelId="{37D0FEC9-118E-435F-8ED4-6F25BACC5D5C}" type="sibTrans" cxnId="{D9A68D72-2D5F-4C30-9D42-B6E6682F175B}">
      <dgm:prSet/>
      <dgm:spPr/>
      <dgm:t>
        <a:bodyPr/>
        <a:lstStyle/>
        <a:p>
          <a:endParaRPr lang="en-IN"/>
        </a:p>
      </dgm:t>
    </dgm:pt>
    <dgm:pt modelId="{DD8CF8C6-70BF-4E89-A8CE-2CCC3595B48A}">
      <dgm:prSet/>
      <dgm:spPr/>
      <dgm:t>
        <a:bodyPr/>
        <a:lstStyle/>
        <a:p>
          <a:r>
            <a:rPr lang="en-IN" dirty="0"/>
            <a:t>Apps and workspaces</a:t>
          </a:r>
        </a:p>
      </dgm:t>
    </dgm:pt>
    <dgm:pt modelId="{145A8353-A87A-4118-B44F-5B9F037A25B6}" type="parTrans" cxnId="{C06E0009-53C3-4DF0-9D0B-683B028A50F2}">
      <dgm:prSet/>
      <dgm:spPr/>
      <dgm:t>
        <a:bodyPr/>
        <a:lstStyle/>
        <a:p>
          <a:endParaRPr lang="en-IN"/>
        </a:p>
      </dgm:t>
    </dgm:pt>
    <dgm:pt modelId="{D53771A9-2B51-4E7B-9E17-70FEB8663FB1}" type="sibTrans" cxnId="{C06E0009-53C3-4DF0-9D0B-683B028A50F2}">
      <dgm:prSet/>
      <dgm:spPr/>
      <dgm:t>
        <a:bodyPr/>
        <a:lstStyle/>
        <a:p>
          <a:endParaRPr lang="en-IN"/>
        </a:p>
      </dgm:t>
    </dgm:pt>
    <dgm:pt modelId="{B55E74F7-346F-4558-8E07-B449E60759B6}">
      <dgm:prSet/>
      <dgm:spPr/>
      <dgm:t>
        <a:bodyPr/>
        <a:lstStyle/>
        <a:p>
          <a:r>
            <a:rPr lang="en-IN" dirty="0"/>
            <a:t>Sharing</a:t>
          </a:r>
        </a:p>
      </dgm:t>
    </dgm:pt>
    <dgm:pt modelId="{D3C24A0B-7DD4-41BA-A952-E7B24819BC1F}" type="parTrans" cxnId="{DE371B26-FF44-45EC-A734-587BABE95D51}">
      <dgm:prSet/>
      <dgm:spPr/>
      <dgm:t>
        <a:bodyPr/>
        <a:lstStyle/>
        <a:p>
          <a:endParaRPr lang="en-IN"/>
        </a:p>
      </dgm:t>
    </dgm:pt>
    <dgm:pt modelId="{DF84D26C-8217-4805-BE49-5B97AE67C506}" type="sibTrans" cxnId="{DE371B26-FF44-45EC-A734-587BABE95D51}">
      <dgm:prSet/>
      <dgm:spPr/>
      <dgm:t>
        <a:bodyPr/>
        <a:lstStyle/>
        <a:p>
          <a:endParaRPr lang="en-IN"/>
        </a:p>
      </dgm:t>
    </dgm:pt>
    <dgm:pt modelId="{FA9D1C78-B4ED-4B5E-9D49-6B77BF6AE07A}">
      <dgm:prSet/>
      <dgm:spPr/>
      <dgm:t>
        <a:bodyPr/>
        <a:lstStyle/>
        <a:p>
          <a:r>
            <a:rPr lang="en-IN" dirty="0"/>
            <a:t>Paginated reports</a:t>
          </a:r>
        </a:p>
      </dgm:t>
    </dgm:pt>
    <dgm:pt modelId="{2A20ED20-64D5-48C4-A53E-1CB750A659A6}" type="parTrans" cxnId="{CED88D69-76AE-4726-8999-B39EF02BD13A}">
      <dgm:prSet/>
      <dgm:spPr/>
      <dgm:t>
        <a:bodyPr/>
        <a:lstStyle/>
        <a:p>
          <a:endParaRPr lang="en-IN"/>
        </a:p>
      </dgm:t>
    </dgm:pt>
    <dgm:pt modelId="{C75330EB-E166-4AEA-B6EC-8D4ED3F1ACB9}" type="sibTrans" cxnId="{CED88D69-76AE-4726-8999-B39EF02BD13A}">
      <dgm:prSet/>
      <dgm:spPr/>
      <dgm:t>
        <a:bodyPr/>
        <a:lstStyle/>
        <a:p>
          <a:endParaRPr lang="en-IN"/>
        </a:p>
      </dgm:t>
    </dgm:pt>
    <dgm:pt modelId="{CC9E8527-AB08-47CC-929B-6AFC1C5D7BAA}">
      <dgm:prSet/>
      <dgm:spPr/>
      <dgm:t>
        <a:bodyPr/>
        <a:lstStyle/>
        <a:p>
          <a:r>
            <a:rPr lang="en-IN" dirty="0"/>
            <a:t>RLS management</a:t>
          </a:r>
        </a:p>
      </dgm:t>
    </dgm:pt>
    <dgm:pt modelId="{28A98F0C-3A56-4FF6-8AF8-17E6A428823D}" type="parTrans" cxnId="{59CF3C91-C420-4F67-A8D3-DDC0EF74C468}">
      <dgm:prSet/>
      <dgm:spPr/>
      <dgm:t>
        <a:bodyPr/>
        <a:lstStyle/>
        <a:p>
          <a:endParaRPr lang="en-IN"/>
        </a:p>
      </dgm:t>
    </dgm:pt>
    <dgm:pt modelId="{66704E6F-BED2-4A20-BA66-1ADF848EAA58}" type="sibTrans" cxnId="{59CF3C91-C420-4F67-A8D3-DDC0EF74C468}">
      <dgm:prSet/>
      <dgm:spPr/>
      <dgm:t>
        <a:bodyPr/>
        <a:lstStyle/>
        <a:p>
          <a:endParaRPr lang="en-IN"/>
        </a:p>
      </dgm:t>
    </dgm:pt>
    <dgm:pt modelId="{FA5D7FDD-6AC5-49C3-BF61-9BF09C982EFD}">
      <dgm:prSet/>
      <dgm:spPr/>
      <dgm:t>
        <a:bodyPr/>
        <a:lstStyle/>
        <a:p>
          <a:r>
            <a:rPr lang="en-IN" dirty="0"/>
            <a:t>Gateway connections</a:t>
          </a:r>
        </a:p>
      </dgm:t>
    </dgm:pt>
    <dgm:pt modelId="{0104B59A-3F0F-40C2-9AE3-E89D07AF4A68}" type="parTrans" cxnId="{007FEB56-2EC8-40C8-8BA2-BD8CF64DB097}">
      <dgm:prSet/>
      <dgm:spPr/>
      <dgm:t>
        <a:bodyPr/>
        <a:lstStyle/>
        <a:p>
          <a:endParaRPr lang="en-IN"/>
        </a:p>
      </dgm:t>
    </dgm:pt>
    <dgm:pt modelId="{C471F00E-E89E-4BA6-814F-87950C622521}" type="sibTrans" cxnId="{007FEB56-2EC8-40C8-8BA2-BD8CF64DB097}">
      <dgm:prSet/>
      <dgm:spPr/>
      <dgm:t>
        <a:bodyPr/>
        <a:lstStyle/>
        <a:p>
          <a:endParaRPr lang="en-IN"/>
        </a:p>
      </dgm:t>
    </dgm:pt>
    <dgm:pt modelId="{4B94F1EE-3D47-4BC8-BA20-54F8AA2EFAFD}" type="pres">
      <dgm:prSet presAssocID="{AA0B2362-A526-48DD-9D83-EEFB0EB1ED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123FA7-26E9-4303-972E-BF2DCDB9A16F}" type="pres">
      <dgm:prSet presAssocID="{0BE13921-1E86-47F6-87FC-7227A3A47EDA}" presName="root" presStyleCnt="0"/>
      <dgm:spPr/>
    </dgm:pt>
    <dgm:pt modelId="{A8A6E469-74B7-4A01-886A-8536E7244B2E}" type="pres">
      <dgm:prSet presAssocID="{0BE13921-1E86-47F6-87FC-7227A3A47EDA}" presName="rootComposite" presStyleCnt="0"/>
      <dgm:spPr/>
    </dgm:pt>
    <dgm:pt modelId="{E5EBE276-4207-4581-9D8E-28E7EFF242C0}" type="pres">
      <dgm:prSet presAssocID="{0BE13921-1E86-47F6-87FC-7227A3A47EDA}" presName="rootText" presStyleLbl="node1" presStyleIdx="0" presStyleCnt="3"/>
      <dgm:spPr/>
    </dgm:pt>
    <dgm:pt modelId="{16B1E51B-EC24-4493-A7F1-A035779A08A8}" type="pres">
      <dgm:prSet presAssocID="{0BE13921-1E86-47F6-87FC-7227A3A47EDA}" presName="rootConnector" presStyleLbl="node1" presStyleIdx="0" presStyleCnt="3"/>
      <dgm:spPr/>
    </dgm:pt>
    <dgm:pt modelId="{61D660D3-26C4-4E6A-99F1-A9E45449914A}" type="pres">
      <dgm:prSet presAssocID="{0BE13921-1E86-47F6-87FC-7227A3A47EDA}" presName="childShape" presStyleCnt="0"/>
      <dgm:spPr/>
    </dgm:pt>
    <dgm:pt modelId="{7A8C77A3-5115-4E0C-8D58-FEC3CF86015D}" type="pres">
      <dgm:prSet presAssocID="{2736D146-96B1-4161-858B-0F7928DE7CB4}" presName="Name13" presStyleLbl="parChTrans1D2" presStyleIdx="0" presStyleCnt="19"/>
      <dgm:spPr/>
    </dgm:pt>
    <dgm:pt modelId="{46740FFA-37C9-446B-A1C6-C3C3562B6599}" type="pres">
      <dgm:prSet presAssocID="{F6A05E80-551E-4984-89CF-83205CE0B532}" presName="childText" presStyleLbl="bgAcc1" presStyleIdx="0" presStyleCnt="19">
        <dgm:presLayoutVars>
          <dgm:bulletEnabled val="1"/>
        </dgm:presLayoutVars>
      </dgm:prSet>
      <dgm:spPr/>
    </dgm:pt>
    <dgm:pt modelId="{AEDD3409-259E-48B2-BFE6-3D823F8A850A}" type="pres">
      <dgm:prSet presAssocID="{E82FFC5B-201C-4B9D-8990-EBA9DAE89439}" presName="Name13" presStyleLbl="parChTrans1D2" presStyleIdx="1" presStyleCnt="19"/>
      <dgm:spPr/>
    </dgm:pt>
    <dgm:pt modelId="{D4B18B0A-F8EC-479D-8EB2-095285BD4501}" type="pres">
      <dgm:prSet presAssocID="{66E3B73E-A563-4C50-9368-49C19F185A19}" presName="childText" presStyleLbl="bgAcc1" presStyleIdx="1" presStyleCnt="19">
        <dgm:presLayoutVars>
          <dgm:bulletEnabled val="1"/>
        </dgm:presLayoutVars>
      </dgm:prSet>
      <dgm:spPr/>
    </dgm:pt>
    <dgm:pt modelId="{113B5675-20E3-4F0B-9A96-6A3FFF075276}" type="pres">
      <dgm:prSet presAssocID="{63B67C14-FA96-479D-A6CC-977E0F8A9E77}" presName="Name13" presStyleLbl="parChTrans1D2" presStyleIdx="2" presStyleCnt="19"/>
      <dgm:spPr/>
    </dgm:pt>
    <dgm:pt modelId="{E2968D05-12CC-4AB6-8C0D-E1F3945BBDD8}" type="pres">
      <dgm:prSet presAssocID="{17B56C59-9271-4778-8AEE-745EAA7B63A3}" presName="childText" presStyleLbl="bgAcc1" presStyleIdx="2" presStyleCnt="19">
        <dgm:presLayoutVars>
          <dgm:bulletEnabled val="1"/>
        </dgm:presLayoutVars>
      </dgm:prSet>
      <dgm:spPr/>
    </dgm:pt>
    <dgm:pt modelId="{3BCCE79F-199E-4E05-8DBA-4B533DCC9369}" type="pres">
      <dgm:prSet presAssocID="{3CB2097D-5D1C-4A1B-8830-8D30EABD7114}" presName="Name13" presStyleLbl="parChTrans1D2" presStyleIdx="3" presStyleCnt="19"/>
      <dgm:spPr/>
    </dgm:pt>
    <dgm:pt modelId="{4D2C56F2-FBF1-467A-AEE9-390E35405F37}" type="pres">
      <dgm:prSet presAssocID="{9B78870D-959A-42F1-AB51-8ECF1CB9A99A}" presName="childText" presStyleLbl="bgAcc1" presStyleIdx="3" presStyleCnt="19">
        <dgm:presLayoutVars>
          <dgm:bulletEnabled val="1"/>
        </dgm:presLayoutVars>
      </dgm:prSet>
      <dgm:spPr/>
    </dgm:pt>
    <dgm:pt modelId="{B81926A7-0747-4296-AA5F-06F870580371}" type="pres">
      <dgm:prSet presAssocID="{2DDCDC94-1978-4276-A437-79A050141990}" presName="Name13" presStyleLbl="parChTrans1D2" presStyleIdx="4" presStyleCnt="19"/>
      <dgm:spPr/>
    </dgm:pt>
    <dgm:pt modelId="{0E3CA362-F111-4483-9A83-A4F3103CADEC}" type="pres">
      <dgm:prSet presAssocID="{92A67440-4387-475C-AF91-32DD69FEB1D5}" presName="childText" presStyleLbl="bgAcc1" presStyleIdx="4" presStyleCnt="19">
        <dgm:presLayoutVars>
          <dgm:bulletEnabled val="1"/>
        </dgm:presLayoutVars>
      </dgm:prSet>
      <dgm:spPr/>
    </dgm:pt>
    <dgm:pt modelId="{0114E9E8-33C9-4F4F-B19D-CFC752F34B52}" type="pres">
      <dgm:prSet presAssocID="{98D4AC6F-0947-4D74-95C7-1E9215B33DF4}" presName="Name13" presStyleLbl="parChTrans1D2" presStyleIdx="5" presStyleCnt="19"/>
      <dgm:spPr/>
    </dgm:pt>
    <dgm:pt modelId="{9D13F626-E8D5-4C58-B36C-1EC495CE0361}" type="pres">
      <dgm:prSet presAssocID="{80C51378-41E8-4462-8761-8D6F45D23D5E}" presName="childText" presStyleLbl="bgAcc1" presStyleIdx="5" presStyleCnt="19">
        <dgm:presLayoutVars>
          <dgm:bulletEnabled val="1"/>
        </dgm:presLayoutVars>
      </dgm:prSet>
      <dgm:spPr/>
    </dgm:pt>
    <dgm:pt modelId="{A67D88E4-8948-4947-89B0-19080611F923}" type="pres">
      <dgm:prSet presAssocID="{7FA3586A-1A71-4FDB-84E8-D0B6CC1BE1F4}" presName="Name13" presStyleLbl="parChTrans1D2" presStyleIdx="6" presStyleCnt="19"/>
      <dgm:spPr/>
    </dgm:pt>
    <dgm:pt modelId="{FD45B800-1452-4331-A18C-47A1ACC83D38}" type="pres">
      <dgm:prSet presAssocID="{93ACCD0F-4155-4B5C-836D-1917ABB50D4D}" presName="childText" presStyleLbl="bgAcc1" presStyleIdx="6" presStyleCnt="19">
        <dgm:presLayoutVars>
          <dgm:bulletEnabled val="1"/>
        </dgm:presLayoutVars>
      </dgm:prSet>
      <dgm:spPr/>
    </dgm:pt>
    <dgm:pt modelId="{5904578C-2B77-491E-9921-90363667F807}" type="pres">
      <dgm:prSet presAssocID="{84594B3D-F179-4C38-B8DE-75F8BC3CCB93}" presName="root" presStyleCnt="0"/>
      <dgm:spPr/>
    </dgm:pt>
    <dgm:pt modelId="{35E2AAA0-4BCF-4F10-9757-2B6FA48FE359}" type="pres">
      <dgm:prSet presAssocID="{84594B3D-F179-4C38-B8DE-75F8BC3CCB93}" presName="rootComposite" presStyleCnt="0"/>
      <dgm:spPr/>
    </dgm:pt>
    <dgm:pt modelId="{5B3DA1B8-3142-4AB0-ADFC-61983EB0ECB9}" type="pres">
      <dgm:prSet presAssocID="{84594B3D-F179-4C38-B8DE-75F8BC3CCB93}" presName="rootText" presStyleLbl="node1" presStyleIdx="1" presStyleCnt="3"/>
      <dgm:spPr/>
    </dgm:pt>
    <dgm:pt modelId="{42E005F4-8734-405F-8AD0-2B054A8C0B57}" type="pres">
      <dgm:prSet presAssocID="{84594B3D-F179-4C38-B8DE-75F8BC3CCB93}" presName="rootConnector" presStyleLbl="node1" presStyleIdx="1" presStyleCnt="3"/>
      <dgm:spPr/>
    </dgm:pt>
    <dgm:pt modelId="{A8D65F4E-B485-43DB-B383-8DBA117A05E5}" type="pres">
      <dgm:prSet presAssocID="{84594B3D-F179-4C38-B8DE-75F8BC3CCB93}" presName="childShape" presStyleCnt="0"/>
      <dgm:spPr/>
    </dgm:pt>
    <dgm:pt modelId="{468BCBF1-B664-4B0A-8058-925D027ED649}" type="pres">
      <dgm:prSet presAssocID="{F9E70B51-CBCE-4A03-9D37-5020939AB786}" presName="Name13" presStyleLbl="parChTrans1D2" presStyleIdx="7" presStyleCnt="19"/>
      <dgm:spPr/>
    </dgm:pt>
    <dgm:pt modelId="{EF7FF92A-9E7C-4F02-84F3-3A782035E6B2}" type="pres">
      <dgm:prSet presAssocID="{8CF8E458-BD80-4083-8947-4ED4D910EFC9}" presName="childText" presStyleLbl="bgAcc1" presStyleIdx="7" presStyleCnt="19">
        <dgm:presLayoutVars>
          <dgm:bulletEnabled val="1"/>
        </dgm:presLayoutVars>
      </dgm:prSet>
      <dgm:spPr/>
    </dgm:pt>
    <dgm:pt modelId="{9E1121AC-77ED-4821-B296-990611AF1163}" type="pres">
      <dgm:prSet presAssocID="{E32214FE-BC6E-454E-8C18-F52B9B0802E6}" presName="Name13" presStyleLbl="parChTrans1D2" presStyleIdx="8" presStyleCnt="19"/>
      <dgm:spPr/>
    </dgm:pt>
    <dgm:pt modelId="{9B6A2A49-647B-4AA5-ACD0-C6AA564BCCCF}" type="pres">
      <dgm:prSet presAssocID="{37E856E5-9BCB-4EA9-B277-B3FBD7A94DF0}" presName="childText" presStyleLbl="bgAcc1" presStyleIdx="8" presStyleCnt="19">
        <dgm:presLayoutVars>
          <dgm:bulletEnabled val="1"/>
        </dgm:presLayoutVars>
      </dgm:prSet>
      <dgm:spPr/>
    </dgm:pt>
    <dgm:pt modelId="{A25384FF-FA76-4C31-A936-BFF6561EC02C}" type="pres">
      <dgm:prSet presAssocID="{E74455BB-5E27-4BFD-82A6-B9F68B873514}" presName="Name13" presStyleLbl="parChTrans1D2" presStyleIdx="9" presStyleCnt="19"/>
      <dgm:spPr/>
    </dgm:pt>
    <dgm:pt modelId="{1DBF052E-1983-4A44-ACCE-64C2E7D0A19E}" type="pres">
      <dgm:prSet presAssocID="{5B2C341B-698C-467D-B86C-7BD355B9888C}" presName="childText" presStyleLbl="bgAcc1" presStyleIdx="9" presStyleCnt="19">
        <dgm:presLayoutVars>
          <dgm:bulletEnabled val="1"/>
        </dgm:presLayoutVars>
      </dgm:prSet>
      <dgm:spPr/>
    </dgm:pt>
    <dgm:pt modelId="{72A5D89F-B525-4931-AA1B-82C4A1FB58E6}" type="pres">
      <dgm:prSet presAssocID="{F2143019-BC77-4A45-A728-B8BDAA7EE95B}" presName="Name13" presStyleLbl="parChTrans1D2" presStyleIdx="10" presStyleCnt="19"/>
      <dgm:spPr/>
    </dgm:pt>
    <dgm:pt modelId="{8E30151A-AD22-47B6-9BB6-041A1838F326}" type="pres">
      <dgm:prSet presAssocID="{25EB37BC-A3B3-4C60-B3DA-8D6B4087E3A2}" presName="childText" presStyleLbl="bgAcc1" presStyleIdx="10" presStyleCnt="19">
        <dgm:presLayoutVars>
          <dgm:bulletEnabled val="1"/>
        </dgm:presLayoutVars>
      </dgm:prSet>
      <dgm:spPr/>
    </dgm:pt>
    <dgm:pt modelId="{8B8F8800-BC9E-458F-8C7A-D331EDA05C6F}" type="pres">
      <dgm:prSet presAssocID="{7CF6239F-AFB4-4DC4-A97D-BAB091AF1D5B}" presName="Name13" presStyleLbl="parChTrans1D2" presStyleIdx="11" presStyleCnt="19"/>
      <dgm:spPr/>
    </dgm:pt>
    <dgm:pt modelId="{BBF861A4-5780-4449-80DE-F402EDB4C11A}" type="pres">
      <dgm:prSet presAssocID="{F4EBF1BF-509A-470D-B59A-5D20EE7EA433}" presName="childText" presStyleLbl="bgAcc1" presStyleIdx="11" presStyleCnt="19">
        <dgm:presLayoutVars>
          <dgm:bulletEnabled val="1"/>
        </dgm:presLayoutVars>
      </dgm:prSet>
      <dgm:spPr/>
    </dgm:pt>
    <dgm:pt modelId="{FF104D8F-18BA-45B2-B9E0-D995E361988E}" type="pres">
      <dgm:prSet presAssocID="{F819F657-F204-4D9C-ACC1-7F2B35E9613D}" presName="root" presStyleCnt="0"/>
      <dgm:spPr/>
    </dgm:pt>
    <dgm:pt modelId="{4E6C0417-C691-4A88-ABD3-FCFDA92A3350}" type="pres">
      <dgm:prSet presAssocID="{F819F657-F204-4D9C-ACC1-7F2B35E9613D}" presName="rootComposite" presStyleCnt="0"/>
      <dgm:spPr/>
    </dgm:pt>
    <dgm:pt modelId="{E902478F-C024-4A25-B5A9-0DF0D54692E2}" type="pres">
      <dgm:prSet presAssocID="{F819F657-F204-4D9C-ACC1-7F2B35E9613D}" presName="rootText" presStyleLbl="node1" presStyleIdx="2" presStyleCnt="3"/>
      <dgm:spPr/>
    </dgm:pt>
    <dgm:pt modelId="{7075DCC7-B250-4483-9039-3E47F3CE20BF}" type="pres">
      <dgm:prSet presAssocID="{F819F657-F204-4D9C-ACC1-7F2B35E9613D}" presName="rootConnector" presStyleLbl="node1" presStyleIdx="2" presStyleCnt="3"/>
      <dgm:spPr/>
    </dgm:pt>
    <dgm:pt modelId="{9DEFA111-2F28-44EF-9823-0EB9EBCD3581}" type="pres">
      <dgm:prSet presAssocID="{F819F657-F204-4D9C-ACC1-7F2B35E9613D}" presName="childShape" presStyleCnt="0"/>
      <dgm:spPr/>
    </dgm:pt>
    <dgm:pt modelId="{F7CD6FC5-EF96-400B-ADD3-8062C2D5629A}" type="pres">
      <dgm:prSet presAssocID="{7067332D-A51A-452E-8D56-3FF204FAB03C}" presName="Name13" presStyleLbl="parChTrans1D2" presStyleIdx="12" presStyleCnt="19"/>
      <dgm:spPr/>
    </dgm:pt>
    <dgm:pt modelId="{6CFF2B82-0219-4CB3-ADA9-43F5C436079C}" type="pres">
      <dgm:prSet presAssocID="{A0569ABE-480E-4883-9DD2-6406CD8359A0}" presName="childText" presStyleLbl="bgAcc1" presStyleIdx="12" presStyleCnt="19">
        <dgm:presLayoutVars>
          <dgm:bulletEnabled val="1"/>
        </dgm:presLayoutVars>
      </dgm:prSet>
      <dgm:spPr/>
    </dgm:pt>
    <dgm:pt modelId="{494E7262-1E50-413B-9454-16898B558FF1}" type="pres">
      <dgm:prSet presAssocID="{DEA39C32-986D-4A02-9D66-60E8192FAF5C}" presName="Name13" presStyleLbl="parChTrans1D2" presStyleIdx="13" presStyleCnt="19"/>
      <dgm:spPr/>
    </dgm:pt>
    <dgm:pt modelId="{9A4C13C3-A77F-4D5C-9091-EB382AE2833F}" type="pres">
      <dgm:prSet presAssocID="{141B0914-AA35-4BEC-AAB0-4404FF25A0AF}" presName="childText" presStyleLbl="bgAcc1" presStyleIdx="13" presStyleCnt="19">
        <dgm:presLayoutVars>
          <dgm:bulletEnabled val="1"/>
        </dgm:presLayoutVars>
      </dgm:prSet>
      <dgm:spPr/>
    </dgm:pt>
    <dgm:pt modelId="{18F99E2F-A195-4870-9060-CF85082C3D62}" type="pres">
      <dgm:prSet presAssocID="{145A8353-A87A-4118-B44F-5B9F037A25B6}" presName="Name13" presStyleLbl="parChTrans1D2" presStyleIdx="14" presStyleCnt="19"/>
      <dgm:spPr/>
    </dgm:pt>
    <dgm:pt modelId="{341B3BBD-0330-43DA-8A51-3281D92E788F}" type="pres">
      <dgm:prSet presAssocID="{DD8CF8C6-70BF-4E89-A8CE-2CCC3595B48A}" presName="childText" presStyleLbl="bgAcc1" presStyleIdx="14" presStyleCnt="19">
        <dgm:presLayoutVars>
          <dgm:bulletEnabled val="1"/>
        </dgm:presLayoutVars>
      </dgm:prSet>
      <dgm:spPr/>
    </dgm:pt>
    <dgm:pt modelId="{F7E77DCC-6F03-49E8-BE00-A904660AA50F}" type="pres">
      <dgm:prSet presAssocID="{D3C24A0B-7DD4-41BA-A952-E7B24819BC1F}" presName="Name13" presStyleLbl="parChTrans1D2" presStyleIdx="15" presStyleCnt="19"/>
      <dgm:spPr/>
    </dgm:pt>
    <dgm:pt modelId="{A1F4BED1-EFE0-4DD0-A5D5-FBAD96C66245}" type="pres">
      <dgm:prSet presAssocID="{B55E74F7-346F-4558-8E07-B449E60759B6}" presName="childText" presStyleLbl="bgAcc1" presStyleIdx="15" presStyleCnt="19">
        <dgm:presLayoutVars>
          <dgm:bulletEnabled val="1"/>
        </dgm:presLayoutVars>
      </dgm:prSet>
      <dgm:spPr/>
    </dgm:pt>
    <dgm:pt modelId="{87F20B17-74D0-4F1E-B2E5-690C90194DD8}" type="pres">
      <dgm:prSet presAssocID="{2A20ED20-64D5-48C4-A53E-1CB750A659A6}" presName="Name13" presStyleLbl="parChTrans1D2" presStyleIdx="16" presStyleCnt="19"/>
      <dgm:spPr/>
    </dgm:pt>
    <dgm:pt modelId="{1001195D-C493-4BC6-8636-F395F66B97E6}" type="pres">
      <dgm:prSet presAssocID="{FA9D1C78-B4ED-4B5E-9D49-6B77BF6AE07A}" presName="childText" presStyleLbl="bgAcc1" presStyleIdx="16" presStyleCnt="19">
        <dgm:presLayoutVars>
          <dgm:bulletEnabled val="1"/>
        </dgm:presLayoutVars>
      </dgm:prSet>
      <dgm:spPr/>
    </dgm:pt>
    <dgm:pt modelId="{67E8AAEF-A23F-4372-923A-C14EF91D20A2}" type="pres">
      <dgm:prSet presAssocID="{28A98F0C-3A56-4FF6-8AF8-17E6A428823D}" presName="Name13" presStyleLbl="parChTrans1D2" presStyleIdx="17" presStyleCnt="19"/>
      <dgm:spPr/>
    </dgm:pt>
    <dgm:pt modelId="{E5538D45-5AB0-4662-B4F6-7D35A10D2248}" type="pres">
      <dgm:prSet presAssocID="{CC9E8527-AB08-47CC-929B-6AFC1C5D7BAA}" presName="childText" presStyleLbl="bgAcc1" presStyleIdx="17" presStyleCnt="19">
        <dgm:presLayoutVars>
          <dgm:bulletEnabled val="1"/>
        </dgm:presLayoutVars>
      </dgm:prSet>
      <dgm:spPr/>
    </dgm:pt>
    <dgm:pt modelId="{44AF0F29-707F-4FD0-8ABF-7363FAF7AA38}" type="pres">
      <dgm:prSet presAssocID="{0104B59A-3F0F-40C2-9AE3-E89D07AF4A68}" presName="Name13" presStyleLbl="parChTrans1D2" presStyleIdx="18" presStyleCnt="19"/>
      <dgm:spPr/>
    </dgm:pt>
    <dgm:pt modelId="{B9F92B5D-7BAB-4EA7-B2FD-EDDB6B701087}" type="pres">
      <dgm:prSet presAssocID="{FA5D7FDD-6AC5-49C3-BF61-9BF09C982EFD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C06E0009-53C3-4DF0-9D0B-683B028A50F2}" srcId="{F819F657-F204-4D9C-ACC1-7F2B35E9613D}" destId="{DD8CF8C6-70BF-4E89-A8CE-2CCC3595B48A}" srcOrd="2" destOrd="0" parTransId="{145A8353-A87A-4118-B44F-5B9F037A25B6}" sibTransId="{D53771A9-2B51-4E7B-9E17-70FEB8663FB1}"/>
    <dgm:cxn modelId="{98550A0B-3F54-4FF5-A5BC-E4A4E97481AA}" srcId="{F819F657-F204-4D9C-ACC1-7F2B35E9613D}" destId="{A0569ABE-480E-4883-9DD2-6406CD8359A0}" srcOrd="0" destOrd="0" parTransId="{7067332D-A51A-452E-8D56-3FF204FAB03C}" sibTransId="{DF24F2C5-33FC-4CF4-8F51-303356ACC801}"/>
    <dgm:cxn modelId="{FCF3000C-D40F-46B7-B7B0-E3CCE306EB3B}" srcId="{84594B3D-F179-4C38-B8DE-75F8BC3CCB93}" destId="{25EB37BC-A3B3-4C60-B3DA-8D6B4087E3A2}" srcOrd="3" destOrd="0" parTransId="{F2143019-BC77-4A45-A728-B8BDAA7EE95B}" sibTransId="{CE0C2BDF-F893-48DC-8D74-C3EF80482609}"/>
    <dgm:cxn modelId="{0D759B0F-5CB3-4A43-B444-E771C9F6F995}" type="presOf" srcId="{AA0B2362-A526-48DD-9D83-EEFB0EB1ED2B}" destId="{4B94F1EE-3D47-4BC8-BA20-54F8AA2EFAFD}" srcOrd="0" destOrd="0" presId="urn:microsoft.com/office/officeart/2005/8/layout/hierarchy3"/>
    <dgm:cxn modelId="{A6A3F114-923D-4BF9-A44D-C20107226F13}" type="presOf" srcId="{8CF8E458-BD80-4083-8947-4ED4D910EFC9}" destId="{EF7FF92A-9E7C-4F02-84F3-3A782035E6B2}" srcOrd="0" destOrd="0" presId="urn:microsoft.com/office/officeart/2005/8/layout/hierarchy3"/>
    <dgm:cxn modelId="{2FA1221A-7B4E-4090-B311-E7F319D33A39}" srcId="{AA0B2362-A526-48DD-9D83-EEFB0EB1ED2B}" destId="{84594B3D-F179-4C38-B8DE-75F8BC3CCB93}" srcOrd="1" destOrd="0" parTransId="{1CE3CC32-A032-4D89-ACE3-5EE03BE3F862}" sibTransId="{B5941CEA-C80D-4E19-871D-5D5EAA002129}"/>
    <dgm:cxn modelId="{696A031B-1D32-4751-9E00-C1E711D7FE54}" type="presOf" srcId="{28A98F0C-3A56-4FF6-8AF8-17E6A428823D}" destId="{67E8AAEF-A23F-4372-923A-C14EF91D20A2}" srcOrd="0" destOrd="0" presId="urn:microsoft.com/office/officeart/2005/8/layout/hierarchy3"/>
    <dgm:cxn modelId="{B0B7F324-D602-45AE-92F0-03DC58E554FF}" type="presOf" srcId="{D3C24A0B-7DD4-41BA-A952-E7B24819BC1F}" destId="{F7E77DCC-6F03-49E8-BE00-A904660AA50F}" srcOrd="0" destOrd="0" presId="urn:microsoft.com/office/officeart/2005/8/layout/hierarchy3"/>
    <dgm:cxn modelId="{DE371B26-FF44-45EC-A734-587BABE95D51}" srcId="{F819F657-F204-4D9C-ACC1-7F2B35E9613D}" destId="{B55E74F7-346F-4558-8E07-B449E60759B6}" srcOrd="3" destOrd="0" parTransId="{D3C24A0B-7DD4-41BA-A952-E7B24819BC1F}" sibTransId="{DF84D26C-8217-4805-BE49-5B97AE67C506}"/>
    <dgm:cxn modelId="{298B0C35-0AB8-43B0-AD18-7F736F3135D9}" srcId="{0BE13921-1E86-47F6-87FC-7227A3A47EDA}" destId="{80C51378-41E8-4462-8761-8D6F45D23D5E}" srcOrd="5" destOrd="0" parTransId="{98D4AC6F-0947-4D74-95C7-1E9215B33DF4}" sibTransId="{79DF707A-96A2-40F6-93A1-F542AD1C530B}"/>
    <dgm:cxn modelId="{C5795738-398E-4784-9B76-015CF91A3FBF}" type="presOf" srcId="{17B56C59-9271-4778-8AEE-745EAA7B63A3}" destId="{E2968D05-12CC-4AB6-8C0D-E1F3945BBDD8}" srcOrd="0" destOrd="0" presId="urn:microsoft.com/office/officeart/2005/8/layout/hierarchy3"/>
    <dgm:cxn modelId="{4460955B-D49B-4A5D-8144-F12E498E6FD4}" type="presOf" srcId="{DEA39C32-986D-4A02-9D66-60E8192FAF5C}" destId="{494E7262-1E50-413B-9454-16898B558FF1}" srcOrd="0" destOrd="0" presId="urn:microsoft.com/office/officeart/2005/8/layout/hierarchy3"/>
    <dgm:cxn modelId="{01A2C25D-81F6-4C3D-989A-8926E5151F5D}" type="presOf" srcId="{3CB2097D-5D1C-4A1B-8830-8D30EABD7114}" destId="{3BCCE79F-199E-4E05-8DBA-4B533DCC9369}" srcOrd="0" destOrd="0" presId="urn:microsoft.com/office/officeart/2005/8/layout/hierarchy3"/>
    <dgm:cxn modelId="{4DFF7041-08DF-4492-8FA1-BF79DCA55CBF}" type="presOf" srcId="{25EB37BC-A3B3-4C60-B3DA-8D6B4087E3A2}" destId="{8E30151A-AD22-47B6-9BB6-041A1838F326}" srcOrd="0" destOrd="0" presId="urn:microsoft.com/office/officeart/2005/8/layout/hierarchy3"/>
    <dgm:cxn modelId="{85681162-2C85-472E-A990-3FD2DD0261F3}" type="presOf" srcId="{145A8353-A87A-4118-B44F-5B9F037A25B6}" destId="{18F99E2F-A195-4870-9060-CF85082C3D62}" srcOrd="0" destOrd="0" presId="urn:microsoft.com/office/officeart/2005/8/layout/hierarchy3"/>
    <dgm:cxn modelId="{B3E8BD42-CAE2-4E87-9A96-7729A5888B5D}" type="presOf" srcId="{98D4AC6F-0947-4D74-95C7-1E9215B33DF4}" destId="{0114E9E8-33C9-4F4F-B19D-CFC752F34B52}" srcOrd="0" destOrd="0" presId="urn:microsoft.com/office/officeart/2005/8/layout/hierarchy3"/>
    <dgm:cxn modelId="{E23D4866-3518-4AB2-8CBD-B3ADBB7B41A5}" type="presOf" srcId="{37E856E5-9BCB-4EA9-B277-B3FBD7A94DF0}" destId="{9B6A2A49-647B-4AA5-ACD0-C6AA564BCCCF}" srcOrd="0" destOrd="0" presId="urn:microsoft.com/office/officeart/2005/8/layout/hierarchy3"/>
    <dgm:cxn modelId="{09F05546-13F1-4218-811D-C2B206BCF334}" type="presOf" srcId="{A0569ABE-480E-4883-9DD2-6406CD8359A0}" destId="{6CFF2B82-0219-4CB3-ADA9-43F5C436079C}" srcOrd="0" destOrd="0" presId="urn:microsoft.com/office/officeart/2005/8/layout/hierarchy3"/>
    <dgm:cxn modelId="{FA01C946-5748-4FE0-8118-D7CE5955F10B}" srcId="{84594B3D-F179-4C38-B8DE-75F8BC3CCB93}" destId="{F4EBF1BF-509A-470D-B59A-5D20EE7EA433}" srcOrd="4" destOrd="0" parTransId="{7CF6239F-AFB4-4DC4-A97D-BAB091AF1D5B}" sibTransId="{FE821039-546C-4935-89B9-24A39944109B}"/>
    <dgm:cxn modelId="{B96E8367-78E7-4613-96FA-44695C9B5E67}" srcId="{0BE13921-1E86-47F6-87FC-7227A3A47EDA}" destId="{17B56C59-9271-4778-8AEE-745EAA7B63A3}" srcOrd="2" destOrd="0" parTransId="{63B67C14-FA96-479D-A6CC-977E0F8A9E77}" sibTransId="{B2235851-45A4-4A2E-9CF5-47B0FF1E3C82}"/>
    <dgm:cxn modelId="{5C83FE67-79BC-4960-AC23-E9172056D764}" srcId="{84594B3D-F179-4C38-B8DE-75F8BC3CCB93}" destId="{8CF8E458-BD80-4083-8947-4ED4D910EFC9}" srcOrd="0" destOrd="0" parTransId="{F9E70B51-CBCE-4A03-9D37-5020939AB786}" sibTransId="{46AB5065-88B6-4641-B599-E99BD160E152}"/>
    <dgm:cxn modelId="{CED88D69-76AE-4726-8999-B39EF02BD13A}" srcId="{F819F657-F204-4D9C-ACC1-7F2B35E9613D}" destId="{FA9D1C78-B4ED-4B5E-9D49-6B77BF6AE07A}" srcOrd="4" destOrd="0" parTransId="{2A20ED20-64D5-48C4-A53E-1CB750A659A6}" sibTransId="{C75330EB-E166-4AEA-B6EC-8D4ED3F1ACB9}"/>
    <dgm:cxn modelId="{12B9B26A-1DD8-4D5C-AA6E-217DD7910D32}" type="presOf" srcId="{F9E70B51-CBCE-4A03-9D37-5020939AB786}" destId="{468BCBF1-B664-4B0A-8058-925D027ED649}" srcOrd="0" destOrd="0" presId="urn:microsoft.com/office/officeart/2005/8/layout/hierarchy3"/>
    <dgm:cxn modelId="{A706F54B-2E90-4554-8447-520A9D069458}" type="presOf" srcId="{FA5D7FDD-6AC5-49C3-BF61-9BF09C982EFD}" destId="{B9F92B5D-7BAB-4EA7-B2FD-EDDB6B701087}" srcOrd="0" destOrd="0" presId="urn:microsoft.com/office/officeart/2005/8/layout/hierarchy3"/>
    <dgm:cxn modelId="{A6BE444C-38D9-4D3F-983B-0B20752F3DD9}" type="presOf" srcId="{7FA3586A-1A71-4FDB-84E8-D0B6CC1BE1F4}" destId="{A67D88E4-8948-4947-89B0-19080611F923}" srcOrd="0" destOrd="0" presId="urn:microsoft.com/office/officeart/2005/8/layout/hierarchy3"/>
    <dgm:cxn modelId="{5FB5746D-0318-402F-BE0B-55F5CA3778D0}" type="presOf" srcId="{84594B3D-F179-4C38-B8DE-75F8BC3CCB93}" destId="{5B3DA1B8-3142-4AB0-ADFC-61983EB0ECB9}" srcOrd="0" destOrd="0" presId="urn:microsoft.com/office/officeart/2005/8/layout/hierarchy3"/>
    <dgm:cxn modelId="{419FE36D-A7E9-4C19-91DD-CD1D817918BA}" type="presOf" srcId="{E32214FE-BC6E-454E-8C18-F52B9B0802E6}" destId="{9E1121AC-77ED-4821-B296-990611AF1163}" srcOrd="0" destOrd="0" presId="urn:microsoft.com/office/officeart/2005/8/layout/hierarchy3"/>
    <dgm:cxn modelId="{D9A68D72-2D5F-4C30-9D42-B6E6682F175B}" srcId="{F819F657-F204-4D9C-ACC1-7F2B35E9613D}" destId="{141B0914-AA35-4BEC-AAB0-4404FF25A0AF}" srcOrd="1" destOrd="0" parTransId="{DEA39C32-986D-4A02-9D66-60E8192FAF5C}" sibTransId="{37D0FEC9-118E-435F-8ED4-6F25BACC5D5C}"/>
    <dgm:cxn modelId="{05AFC252-B439-4349-AFA2-95F7162C067D}" type="presOf" srcId="{7067332D-A51A-452E-8D56-3FF204FAB03C}" destId="{F7CD6FC5-EF96-400B-ADD3-8062C2D5629A}" srcOrd="0" destOrd="0" presId="urn:microsoft.com/office/officeart/2005/8/layout/hierarchy3"/>
    <dgm:cxn modelId="{511DE873-2F1A-40A7-B527-20702D7E7C03}" type="presOf" srcId="{2736D146-96B1-4161-858B-0F7928DE7CB4}" destId="{7A8C77A3-5115-4E0C-8D58-FEC3CF86015D}" srcOrd="0" destOrd="0" presId="urn:microsoft.com/office/officeart/2005/8/layout/hierarchy3"/>
    <dgm:cxn modelId="{8FFD5A75-4F13-4276-9DC1-67114B2C5E28}" type="presOf" srcId="{80C51378-41E8-4462-8761-8D6F45D23D5E}" destId="{9D13F626-E8D5-4C58-B36C-1EC495CE0361}" srcOrd="0" destOrd="0" presId="urn:microsoft.com/office/officeart/2005/8/layout/hierarchy3"/>
    <dgm:cxn modelId="{007FEB56-2EC8-40C8-8BA2-BD8CF64DB097}" srcId="{F819F657-F204-4D9C-ACC1-7F2B35E9613D}" destId="{FA5D7FDD-6AC5-49C3-BF61-9BF09C982EFD}" srcOrd="6" destOrd="0" parTransId="{0104B59A-3F0F-40C2-9AE3-E89D07AF4A68}" sibTransId="{C471F00E-E89E-4BA6-814F-87950C622521}"/>
    <dgm:cxn modelId="{EDC7F276-6751-4E6B-B19E-4946F56BC788}" srcId="{84594B3D-F179-4C38-B8DE-75F8BC3CCB93}" destId="{37E856E5-9BCB-4EA9-B277-B3FBD7A94DF0}" srcOrd="1" destOrd="0" parTransId="{E32214FE-BC6E-454E-8C18-F52B9B0802E6}" sibTransId="{9116F7AC-93EA-41C8-A5FC-6B2FB94E947D}"/>
    <dgm:cxn modelId="{B182537C-8AA3-4F34-A960-AA4F31005696}" type="presOf" srcId="{5B2C341B-698C-467D-B86C-7BD355B9888C}" destId="{1DBF052E-1983-4A44-ACCE-64C2E7D0A19E}" srcOrd="0" destOrd="0" presId="urn:microsoft.com/office/officeart/2005/8/layout/hierarchy3"/>
    <dgm:cxn modelId="{F49F2281-B99C-4B6A-9F38-88ED463CC8D0}" type="presOf" srcId="{9B78870D-959A-42F1-AB51-8ECF1CB9A99A}" destId="{4D2C56F2-FBF1-467A-AEE9-390E35405F37}" srcOrd="0" destOrd="0" presId="urn:microsoft.com/office/officeart/2005/8/layout/hierarchy3"/>
    <dgm:cxn modelId="{A385EF83-848F-41A4-BF7E-0CBDB103839D}" type="presOf" srcId="{84594B3D-F179-4C38-B8DE-75F8BC3CCB93}" destId="{42E005F4-8734-405F-8AD0-2B054A8C0B57}" srcOrd="1" destOrd="0" presId="urn:microsoft.com/office/officeart/2005/8/layout/hierarchy3"/>
    <dgm:cxn modelId="{22C95A84-4110-4A34-8B7A-0B4026F61FC5}" srcId="{AA0B2362-A526-48DD-9D83-EEFB0EB1ED2B}" destId="{0BE13921-1E86-47F6-87FC-7227A3A47EDA}" srcOrd="0" destOrd="0" parTransId="{678A48E5-96A6-4CF5-9FE1-ADB8D090B876}" sibTransId="{BEABDD24-65D5-4D35-AF3A-0C74FD24D0F3}"/>
    <dgm:cxn modelId="{299CED90-B38B-405C-A07D-5992397D5A32}" srcId="{0BE13921-1E86-47F6-87FC-7227A3A47EDA}" destId="{F6A05E80-551E-4984-89CF-83205CE0B532}" srcOrd="0" destOrd="0" parTransId="{2736D146-96B1-4161-858B-0F7928DE7CB4}" sibTransId="{D8C9F7CA-7A33-4A2F-8F49-199FEB08ED2B}"/>
    <dgm:cxn modelId="{59CF3C91-C420-4F67-A8D3-DDC0EF74C468}" srcId="{F819F657-F204-4D9C-ACC1-7F2B35E9613D}" destId="{CC9E8527-AB08-47CC-929B-6AFC1C5D7BAA}" srcOrd="5" destOrd="0" parTransId="{28A98F0C-3A56-4FF6-8AF8-17E6A428823D}" sibTransId="{66704E6F-BED2-4A20-BA66-1ADF848EAA58}"/>
    <dgm:cxn modelId="{D4975694-2D5D-4CF8-8EE9-1E6CA645316E}" type="presOf" srcId="{66E3B73E-A563-4C50-9368-49C19F185A19}" destId="{D4B18B0A-F8EC-479D-8EB2-095285BD4501}" srcOrd="0" destOrd="0" presId="urn:microsoft.com/office/officeart/2005/8/layout/hierarchy3"/>
    <dgm:cxn modelId="{FB3DBE94-A0F6-463D-AC2E-1D52D619AB35}" type="presOf" srcId="{0104B59A-3F0F-40C2-9AE3-E89D07AF4A68}" destId="{44AF0F29-707F-4FD0-8ABF-7363FAF7AA38}" srcOrd="0" destOrd="0" presId="urn:microsoft.com/office/officeart/2005/8/layout/hierarchy3"/>
    <dgm:cxn modelId="{FFC26795-2A88-4666-BD56-5BE6706B5849}" type="presOf" srcId="{93ACCD0F-4155-4B5C-836D-1917ABB50D4D}" destId="{FD45B800-1452-4331-A18C-47A1ACC83D38}" srcOrd="0" destOrd="0" presId="urn:microsoft.com/office/officeart/2005/8/layout/hierarchy3"/>
    <dgm:cxn modelId="{2333EA97-E2FF-460C-855F-799FB65E3F2A}" srcId="{84594B3D-F179-4C38-B8DE-75F8BC3CCB93}" destId="{5B2C341B-698C-467D-B86C-7BD355B9888C}" srcOrd="2" destOrd="0" parTransId="{E74455BB-5E27-4BFD-82A6-B9F68B873514}" sibTransId="{7EE0FB82-2630-4409-ACC0-3EE2C5D0316A}"/>
    <dgm:cxn modelId="{CD61A69C-0513-4B77-9494-6688E0E7F62B}" type="presOf" srcId="{B55E74F7-346F-4558-8E07-B449E60759B6}" destId="{A1F4BED1-EFE0-4DD0-A5D5-FBAD96C66245}" srcOrd="0" destOrd="0" presId="urn:microsoft.com/office/officeart/2005/8/layout/hierarchy3"/>
    <dgm:cxn modelId="{4FACA29D-4998-4C7B-A9CD-A9DE2B2AE36B}" type="presOf" srcId="{7CF6239F-AFB4-4DC4-A97D-BAB091AF1D5B}" destId="{8B8F8800-BC9E-458F-8C7A-D331EDA05C6F}" srcOrd="0" destOrd="0" presId="urn:microsoft.com/office/officeart/2005/8/layout/hierarchy3"/>
    <dgm:cxn modelId="{C657D19D-8E4C-4642-B0D2-154675E52FE4}" srcId="{0BE13921-1E86-47F6-87FC-7227A3A47EDA}" destId="{9B78870D-959A-42F1-AB51-8ECF1CB9A99A}" srcOrd="3" destOrd="0" parTransId="{3CB2097D-5D1C-4A1B-8830-8D30EABD7114}" sibTransId="{3C1B327F-E389-4442-8F1E-ECED9F4D274A}"/>
    <dgm:cxn modelId="{2B1CAB9E-9D5C-4351-B716-7D6670E091B5}" type="presOf" srcId="{0BE13921-1E86-47F6-87FC-7227A3A47EDA}" destId="{16B1E51B-EC24-4493-A7F1-A035779A08A8}" srcOrd="1" destOrd="0" presId="urn:microsoft.com/office/officeart/2005/8/layout/hierarchy3"/>
    <dgm:cxn modelId="{49F167A2-D453-44FC-A252-B39FC52870AE}" type="presOf" srcId="{63B67C14-FA96-479D-A6CC-977E0F8A9E77}" destId="{113B5675-20E3-4F0B-9A96-6A3FFF075276}" srcOrd="0" destOrd="0" presId="urn:microsoft.com/office/officeart/2005/8/layout/hierarchy3"/>
    <dgm:cxn modelId="{F2FBACAB-F56B-4475-A50B-166BF9915768}" type="presOf" srcId="{F4EBF1BF-509A-470D-B59A-5D20EE7EA433}" destId="{BBF861A4-5780-4449-80DE-F402EDB4C11A}" srcOrd="0" destOrd="0" presId="urn:microsoft.com/office/officeart/2005/8/layout/hierarchy3"/>
    <dgm:cxn modelId="{7A1472B7-E03A-43D9-AF42-A33B88EF80E6}" type="presOf" srcId="{2A20ED20-64D5-48C4-A53E-1CB750A659A6}" destId="{87F20B17-74D0-4F1E-B2E5-690C90194DD8}" srcOrd="0" destOrd="0" presId="urn:microsoft.com/office/officeart/2005/8/layout/hierarchy3"/>
    <dgm:cxn modelId="{1BDBAABB-9FC7-45C0-A5CF-33F852A4B62A}" type="presOf" srcId="{F2143019-BC77-4A45-A728-B8BDAA7EE95B}" destId="{72A5D89F-B525-4931-AA1B-82C4A1FB58E6}" srcOrd="0" destOrd="0" presId="urn:microsoft.com/office/officeart/2005/8/layout/hierarchy3"/>
    <dgm:cxn modelId="{B07C67BE-7A7A-460B-9AD1-118E2A1178DE}" type="presOf" srcId="{2DDCDC94-1978-4276-A437-79A050141990}" destId="{B81926A7-0747-4296-AA5F-06F870580371}" srcOrd="0" destOrd="0" presId="urn:microsoft.com/office/officeart/2005/8/layout/hierarchy3"/>
    <dgm:cxn modelId="{B8C8EFC7-2CDE-425C-9311-53E6D2C18A6A}" type="presOf" srcId="{F819F657-F204-4D9C-ACC1-7F2B35E9613D}" destId="{E902478F-C024-4A25-B5A9-0DF0D54692E2}" srcOrd="0" destOrd="0" presId="urn:microsoft.com/office/officeart/2005/8/layout/hierarchy3"/>
    <dgm:cxn modelId="{EFEC12CE-6973-4066-85B0-50F65D9E2DED}" srcId="{0BE13921-1E86-47F6-87FC-7227A3A47EDA}" destId="{93ACCD0F-4155-4B5C-836D-1917ABB50D4D}" srcOrd="6" destOrd="0" parTransId="{7FA3586A-1A71-4FDB-84E8-D0B6CC1BE1F4}" sibTransId="{0E9AEC63-B836-44A3-B1F3-A04E6216CBC0}"/>
    <dgm:cxn modelId="{37A2C4D2-CC10-475A-B728-3B5CB480BDE7}" type="presOf" srcId="{E74455BB-5E27-4BFD-82A6-B9F68B873514}" destId="{A25384FF-FA76-4C31-A936-BFF6561EC02C}" srcOrd="0" destOrd="0" presId="urn:microsoft.com/office/officeart/2005/8/layout/hierarchy3"/>
    <dgm:cxn modelId="{C2C90ADB-B6E6-4CD5-A3BB-112B04C84B6B}" type="presOf" srcId="{E82FFC5B-201C-4B9D-8990-EBA9DAE89439}" destId="{AEDD3409-259E-48B2-BFE6-3D823F8A850A}" srcOrd="0" destOrd="0" presId="urn:microsoft.com/office/officeart/2005/8/layout/hierarchy3"/>
    <dgm:cxn modelId="{97CEB8DF-07EA-4BD9-A4D3-372D172A52A3}" type="presOf" srcId="{141B0914-AA35-4BEC-AAB0-4404FF25A0AF}" destId="{9A4C13C3-A77F-4D5C-9091-EB382AE2833F}" srcOrd="0" destOrd="0" presId="urn:microsoft.com/office/officeart/2005/8/layout/hierarchy3"/>
    <dgm:cxn modelId="{308303E0-1F47-4D03-B668-7E7032D19889}" srcId="{0BE13921-1E86-47F6-87FC-7227A3A47EDA}" destId="{92A67440-4387-475C-AF91-32DD69FEB1D5}" srcOrd="4" destOrd="0" parTransId="{2DDCDC94-1978-4276-A437-79A050141990}" sibTransId="{866F6713-3C94-41C9-B943-8E97387BBAE4}"/>
    <dgm:cxn modelId="{BFF4FEE4-7106-4A82-9ADB-FAC3A5CA83C1}" type="presOf" srcId="{F6A05E80-551E-4984-89CF-83205CE0B532}" destId="{46740FFA-37C9-446B-A1C6-C3C3562B6599}" srcOrd="0" destOrd="0" presId="urn:microsoft.com/office/officeart/2005/8/layout/hierarchy3"/>
    <dgm:cxn modelId="{54AF1AE9-4A67-4D97-A03F-EB658E74E0E9}" type="presOf" srcId="{92A67440-4387-475C-AF91-32DD69FEB1D5}" destId="{0E3CA362-F111-4483-9A83-A4F3103CADEC}" srcOrd="0" destOrd="0" presId="urn:microsoft.com/office/officeart/2005/8/layout/hierarchy3"/>
    <dgm:cxn modelId="{F9321CEB-4B86-4923-AE85-30F2A88F938F}" type="presOf" srcId="{0BE13921-1E86-47F6-87FC-7227A3A47EDA}" destId="{E5EBE276-4207-4581-9D8E-28E7EFF242C0}" srcOrd="0" destOrd="0" presId="urn:microsoft.com/office/officeart/2005/8/layout/hierarchy3"/>
    <dgm:cxn modelId="{AD5FD5ED-759B-4DC2-A8C8-BB599FF1F994}" type="presOf" srcId="{CC9E8527-AB08-47CC-929B-6AFC1C5D7BAA}" destId="{E5538D45-5AB0-4662-B4F6-7D35A10D2248}" srcOrd="0" destOrd="0" presId="urn:microsoft.com/office/officeart/2005/8/layout/hierarchy3"/>
    <dgm:cxn modelId="{C1CD5FEE-31AB-4EE3-9A36-569D2ED0710F}" srcId="{AA0B2362-A526-48DD-9D83-EEFB0EB1ED2B}" destId="{F819F657-F204-4D9C-ACC1-7F2B35E9613D}" srcOrd="2" destOrd="0" parTransId="{F9B0090B-41E8-4A2A-88DA-52C7116D85C7}" sibTransId="{BE1E5019-784D-476D-BBFA-75B62578B615}"/>
    <dgm:cxn modelId="{A7FD5DF2-5632-49F3-9D78-84D60ECB71DA}" type="presOf" srcId="{DD8CF8C6-70BF-4E89-A8CE-2CCC3595B48A}" destId="{341B3BBD-0330-43DA-8A51-3281D92E788F}" srcOrd="0" destOrd="0" presId="urn:microsoft.com/office/officeart/2005/8/layout/hierarchy3"/>
    <dgm:cxn modelId="{E6BC93F4-7E59-4324-B461-8A2C8EC433E2}" srcId="{0BE13921-1E86-47F6-87FC-7227A3A47EDA}" destId="{66E3B73E-A563-4C50-9368-49C19F185A19}" srcOrd="1" destOrd="0" parTransId="{E82FFC5B-201C-4B9D-8990-EBA9DAE89439}" sibTransId="{193E0AD7-3A21-4B6E-931D-7241E55CC214}"/>
    <dgm:cxn modelId="{B5713EFA-19AD-4055-9F1D-E2828CE754F5}" type="presOf" srcId="{FA9D1C78-B4ED-4B5E-9D49-6B77BF6AE07A}" destId="{1001195D-C493-4BC6-8636-F395F66B97E6}" srcOrd="0" destOrd="0" presId="urn:microsoft.com/office/officeart/2005/8/layout/hierarchy3"/>
    <dgm:cxn modelId="{5E58CCFB-C142-4716-9506-1BE36C074FE1}" type="presOf" srcId="{F819F657-F204-4D9C-ACC1-7F2B35E9613D}" destId="{7075DCC7-B250-4483-9039-3E47F3CE20BF}" srcOrd="1" destOrd="0" presId="urn:microsoft.com/office/officeart/2005/8/layout/hierarchy3"/>
    <dgm:cxn modelId="{5C5E88C6-F9C1-4708-BAE3-7067CD874A84}" type="presParOf" srcId="{4B94F1EE-3D47-4BC8-BA20-54F8AA2EFAFD}" destId="{08123FA7-26E9-4303-972E-BF2DCDB9A16F}" srcOrd="0" destOrd="0" presId="urn:microsoft.com/office/officeart/2005/8/layout/hierarchy3"/>
    <dgm:cxn modelId="{FE7F9799-54A9-4692-8F6D-1642AC3F0136}" type="presParOf" srcId="{08123FA7-26E9-4303-972E-BF2DCDB9A16F}" destId="{A8A6E469-74B7-4A01-886A-8536E7244B2E}" srcOrd="0" destOrd="0" presId="urn:microsoft.com/office/officeart/2005/8/layout/hierarchy3"/>
    <dgm:cxn modelId="{4BD2B3BD-A88F-4FBD-B9EA-F20519E4DF49}" type="presParOf" srcId="{A8A6E469-74B7-4A01-886A-8536E7244B2E}" destId="{E5EBE276-4207-4581-9D8E-28E7EFF242C0}" srcOrd="0" destOrd="0" presId="urn:microsoft.com/office/officeart/2005/8/layout/hierarchy3"/>
    <dgm:cxn modelId="{528C2FC2-A7B7-4FC2-905B-165CC79097FF}" type="presParOf" srcId="{A8A6E469-74B7-4A01-886A-8536E7244B2E}" destId="{16B1E51B-EC24-4493-A7F1-A035779A08A8}" srcOrd="1" destOrd="0" presId="urn:microsoft.com/office/officeart/2005/8/layout/hierarchy3"/>
    <dgm:cxn modelId="{4A9B0328-ECA6-4B71-BED4-4F603F6544DF}" type="presParOf" srcId="{08123FA7-26E9-4303-972E-BF2DCDB9A16F}" destId="{61D660D3-26C4-4E6A-99F1-A9E45449914A}" srcOrd="1" destOrd="0" presId="urn:microsoft.com/office/officeart/2005/8/layout/hierarchy3"/>
    <dgm:cxn modelId="{6D654D81-1BFE-4093-94AC-285646C30348}" type="presParOf" srcId="{61D660D3-26C4-4E6A-99F1-A9E45449914A}" destId="{7A8C77A3-5115-4E0C-8D58-FEC3CF86015D}" srcOrd="0" destOrd="0" presId="urn:microsoft.com/office/officeart/2005/8/layout/hierarchy3"/>
    <dgm:cxn modelId="{5BA3DD97-2833-450B-90ED-378134F194B5}" type="presParOf" srcId="{61D660D3-26C4-4E6A-99F1-A9E45449914A}" destId="{46740FFA-37C9-446B-A1C6-C3C3562B6599}" srcOrd="1" destOrd="0" presId="urn:microsoft.com/office/officeart/2005/8/layout/hierarchy3"/>
    <dgm:cxn modelId="{F4D505ED-D6CD-49EF-9CE7-51ABD7EE00E1}" type="presParOf" srcId="{61D660D3-26C4-4E6A-99F1-A9E45449914A}" destId="{AEDD3409-259E-48B2-BFE6-3D823F8A850A}" srcOrd="2" destOrd="0" presId="urn:microsoft.com/office/officeart/2005/8/layout/hierarchy3"/>
    <dgm:cxn modelId="{7959F73F-F90F-4ED8-BE48-60F47C8B076D}" type="presParOf" srcId="{61D660D3-26C4-4E6A-99F1-A9E45449914A}" destId="{D4B18B0A-F8EC-479D-8EB2-095285BD4501}" srcOrd="3" destOrd="0" presId="urn:microsoft.com/office/officeart/2005/8/layout/hierarchy3"/>
    <dgm:cxn modelId="{16C4A92A-60F2-4934-BF0A-D46B16DBD8AA}" type="presParOf" srcId="{61D660D3-26C4-4E6A-99F1-A9E45449914A}" destId="{113B5675-20E3-4F0B-9A96-6A3FFF075276}" srcOrd="4" destOrd="0" presId="urn:microsoft.com/office/officeart/2005/8/layout/hierarchy3"/>
    <dgm:cxn modelId="{8B73BCEE-9106-45C8-8777-BC70CAD64D23}" type="presParOf" srcId="{61D660D3-26C4-4E6A-99F1-A9E45449914A}" destId="{E2968D05-12CC-4AB6-8C0D-E1F3945BBDD8}" srcOrd="5" destOrd="0" presId="urn:microsoft.com/office/officeart/2005/8/layout/hierarchy3"/>
    <dgm:cxn modelId="{989055D7-0900-4F14-9767-F3D56CA37A18}" type="presParOf" srcId="{61D660D3-26C4-4E6A-99F1-A9E45449914A}" destId="{3BCCE79F-199E-4E05-8DBA-4B533DCC9369}" srcOrd="6" destOrd="0" presId="urn:microsoft.com/office/officeart/2005/8/layout/hierarchy3"/>
    <dgm:cxn modelId="{1436E626-867A-4D73-8533-87ADD8E1FA14}" type="presParOf" srcId="{61D660D3-26C4-4E6A-99F1-A9E45449914A}" destId="{4D2C56F2-FBF1-467A-AEE9-390E35405F37}" srcOrd="7" destOrd="0" presId="urn:microsoft.com/office/officeart/2005/8/layout/hierarchy3"/>
    <dgm:cxn modelId="{B6873667-216D-4DA5-A3B6-747DA6E2AB0C}" type="presParOf" srcId="{61D660D3-26C4-4E6A-99F1-A9E45449914A}" destId="{B81926A7-0747-4296-AA5F-06F870580371}" srcOrd="8" destOrd="0" presId="urn:microsoft.com/office/officeart/2005/8/layout/hierarchy3"/>
    <dgm:cxn modelId="{0F5EBEB3-757D-4544-A70D-282B6F97105E}" type="presParOf" srcId="{61D660D3-26C4-4E6A-99F1-A9E45449914A}" destId="{0E3CA362-F111-4483-9A83-A4F3103CADEC}" srcOrd="9" destOrd="0" presId="urn:microsoft.com/office/officeart/2005/8/layout/hierarchy3"/>
    <dgm:cxn modelId="{DCE16309-AB99-42D7-95E9-D9D70B088066}" type="presParOf" srcId="{61D660D3-26C4-4E6A-99F1-A9E45449914A}" destId="{0114E9E8-33C9-4F4F-B19D-CFC752F34B52}" srcOrd="10" destOrd="0" presId="urn:microsoft.com/office/officeart/2005/8/layout/hierarchy3"/>
    <dgm:cxn modelId="{D7C6614D-5F70-4167-81B3-2C0DF92DBED2}" type="presParOf" srcId="{61D660D3-26C4-4E6A-99F1-A9E45449914A}" destId="{9D13F626-E8D5-4C58-B36C-1EC495CE0361}" srcOrd="11" destOrd="0" presId="urn:microsoft.com/office/officeart/2005/8/layout/hierarchy3"/>
    <dgm:cxn modelId="{D5F8D3C3-7D67-413B-9E6A-9631D8FB18FE}" type="presParOf" srcId="{61D660D3-26C4-4E6A-99F1-A9E45449914A}" destId="{A67D88E4-8948-4947-89B0-19080611F923}" srcOrd="12" destOrd="0" presId="urn:microsoft.com/office/officeart/2005/8/layout/hierarchy3"/>
    <dgm:cxn modelId="{B2961FB7-6537-42BD-B488-ADE29B4E9625}" type="presParOf" srcId="{61D660D3-26C4-4E6A-99F1-A9E45449914A}" destId="{FD45B800-1452-4331-A18C-47A1ACC83D38}" srcOrd="13" destOrd="0" presId="urn:microsoft.com/office/officeart/2005/8/layout/hierarchy3"/>
    <dgm:cxn modelId="{B6538792-69DD-4821-9FB2-29389B655766}" type="presParOf" srcId="{4B94F1EE-3D47-4BC8-BA20-54F8AA2EFAFD}" destId="{5904578C-2B77-491E-9921-90363667F807}" srcOrd="1" destOrd="0" presId="urn:microsoft.com/office/officeart/2005/8/layout/hierarchy3"/>
    <dgm:cxn modelId="{1B9B0D58-7C66-4CFB-9273-AA67782AE9A0}" type="presParOf" srcId="{5904578C-2B77-491E-9921-90363667F807}" destId="{35E2AAA0-4BCF-4F10-9757-2B6FA48FE359}" srcOrd="0" destOrd="0" presId="urn:microsoft.com/office/officeart/2005/8/layout/hierarchy3"/>
    <dgm:cxn modelId="{0DE50740-F1D5-4B6F-96C1-C68CC509BE34}" type="presParOf" srcId="{35E2AAA0-4BCF-4F10-9757-2B6FA48FE359}" destId="{5B3DA1B8-3142-4AB0-ADFC-61983EB0ECB9}" srcOrd="0" destOrd="0" presId="urn:microsoft.com/office/officeart/2005/8/layout/hierarchy3"/>
    <dgm:cxn modelId="{08B832F0-8B28-48B2-9883-67086864E6EB}" type="presParOf" srcId="{35E2AAA0-4BCF-4F10-9757-2B6FA48FE359}" destId="{42E005F4-8734-405F-8AD0-2B054A8C0B57}" srcOrd="1" destOrd="0" presId="urn:microsoft.com/office/officeart/2005/8/layout/hierarchy3"/>
    <dgm:cxn modelId="{0DAE817A-489A-4341-BBC6-55510694A268}" type="presParOf" srcId="{5904578C-2B77-491E-9921-90363667F807}" destId="{A8D65F4E-B485-43DB-B383-8DBA117A05E5}" srcOrd="1" destOrd="0" presId="urn:microsoft.com/office/officeart/2005/8/layout/hierarchy3"/>
    <dgm:cxn modelId="{1CA082ED-204F-49D2-B6F5-0253A0D9A49B}" type="presParOf" srcId="{A8D65F4E-B485-43DB-B383-8DBA117A05E5}" destId="{468BCBF1-B664-4B0A-8058-925D027ED649}" srcOrd="0" destOrd="0" presId="urn:microsoft.com/office/officeart/2005/8/layout/hierarchy3"/>
    <dgm:cxn modelId="{E2481837-CD0C-42B2-85F0-15149ADF381A}" type="presParOf" srcId="{A8D65F4E-B485-43DB-B383-8DBA117A05E5}" destId="{EF7FF92A-9E7C-4F02-84F3-3A782035E6B2}" srcOrd="1" destOrd="0" presId="urn:microsoft.com/office/officeart/2005/8/layout/hierarchy3"/>
    <dgm:cxn modelId="{94E30FF8-5B1C-4F04-8502-728687D617B1}" type="presParOf" srcId="{A8D65F4E-B485-43DB-B383-8DBA117A05E5}" destId="{9E1121AC-77ED-4821-B296-990611AF1163}" srcOrd="2" destOrd="0" presId="urn:microsoft.com/office/officeart/2005/8/layout/hierarchy3"/>
    <dgm:cxn modelId="{594D1590-030C-40D6-9414-58861569E356}" type="presParOf" srcId="{A8D65F4E-B485-43DB-B383-8DBA117A05E5}" destId="{9B6A2A49-647B-4AA5-ACD0-C6AA564BCCCF}" srcOrd="3" destOrd="0" presId="urn:microsoft.com/office/officeart/2005/8/layout/hierarchy3"/>
    <dgm:cxn modelId="{01CC0A96-1FC6-41F0-9C85-BA1E8D9269E8}" type="presParOf" srcId="{A8D65F4E-B485-43DB-B383-8DBA117A05E5}" destId="{A25384FF-FA76-4C31-A936-BFF6561EC02C}" srcOrd="4" destOrd="0" presId="urn:microsoft.com/office/officeart/2005/8/layout/hierarchy3"/>
    <dgm:cxn modelId="{9A5A0F75-AB3E-4E58-889D-04E42C4E775F}" type="presParOf" srcId="{A8D65F4E-B485-43DB-B383-8DBA117A05E5}" destId="{1DBF052E-1983-4A44-ACCE-64C2E7D0A19E}" srcOrd="5" destOrd="0" presId="urn:microsoft.com/office/officeart/2005/8/layout/hierarchy3"/>
    <dgm:cxn modelId="{4EDC0A80-13B9-4003-960E-A4FC549BAB45}" type="presParOf" srcId="{A8D65F4E-B485-43DB-B383-8DBA117A05E5}" destId="{72A5D89F-B525-4931-AA1B-82C4A1FB58E6}" srcOrd="6" destOrd="0" presId="urn:microsoft.com/office/officeart/2005/8/layout/hierarchy3"/>
    <dgm:cxn modelId="{28896FCB-960C-44A2-B8E4-13095ECF12D5}" type="presParOf" srcId="{A8D65F4E-B485-43DB-B383-8DBA117A05E5}" destId="{8E30151A-AD22-47B6-9BB6-041A1838F326}" srcOrd="7" destOrd="0" presId="urn:microsoft.com/office/officeart/2005/8/layout/hierarchy3"/>
    <dgm:cxn modelId="{AD12A237-A880-4E2D-8889-D8CB2804ECC5}" type="presParOf" srcId="{A8D65F4E-B485-43DB-B383-8DBA117A05E5}" destId="{8B8F8800-BC9E-458F-8C7A-D331EDA05C6F}" srcOrd="8" destOrd="0" presId="urn:microsoft.com/office/officeart/2005/8/layout/hierarchy3"/>
    <dgm:cxn modelId="{1B90FF8C-2EF3-4A28-8C41-FA14ECDFBAE9}" type="presParOf" srcId="{A8D65F4E-B485-43DB-B383-8DBA117A05E5}" destId="{BBF861A4-5780-4449-80DE-F402EDB4C11A}" srcOrd="9" destOrd="0" presId="urn:microsoft.com/office/officeart/2005/8/layout/hierarchy3"/>
    <dgm:cxn modelId="{1E5D7CC1-A816-4AED-8EF7-AE74814303A7}" type="presParOf" srcId="{4B94F1EE-3D47-4BC8-BA20-54F8AA2EFAFD}" destId="{FF104D8F-18BA-45B2-B9E0-D995E361988E}" srcOrd="2" destOrd="0" presId="urn:microsoft.com/office/officeart/2005/8/layout/hierarchy3"/>
    <dgm:cxn modelId="{AA691B5E-FC2D-4B74-84EA-A145B94CB10A}" type="presParOf" srcId="{FF104D8F-18BA-45B2-B9E0-D995E361988E}" destId="{4E6C0417-C691-4A88-ABD3-FCFDA92A3350}" srcOrd="0" destOrd="0" presId="urn:microsoft.com/office/officeart/2005/8/layout/hierarchy3"/>
    <dgm:cxn modelId="{36C025A8-9766-46C6-B562-6C86C2769B83}" type="presParOf" srcId="{4E6C0417-C691-4A88-ABD3-FCFDA92A3350}" destId="{E902478F-C024-4A25-B5A9-0DF0D54692E2}" srcOrd="0" destOrd="0" presId="urn:microsoft.com/office/officeart/2005/8/layout/hierarchy3"/>
    <dgm:cxn modelId="{8E7AB382-11B2-4D53-82F0-2835B397BD79}" type="presParOf" srcId="{4E6C0417-C691-4A88-ABD3-FCFDA92A3350}" destId="{7075DCC7-B250-4483-9039-3E47F3CE20BF}" srcOrd="1" destOrd="0" presId="urn:microsoft.com/office/officeart/2005/8/layout/hierarchy3"/>
    <dgm:cxn modelId="{766C33D0-AAC9-4D01-B6FC-2C187A2A102D}" type="presParOf" srcId="{FF104D8F-18BA-45B2-B9E0-D995E361988E}" destId="{9DEFA111-2F28-44EF-9823-0EB9EBCD3581}" srcOrd="1" destOrd="0" presId="urn:microsoft.com/office/officeart/2005/8/layout/hierarchy3"/>
    <dgm:cxn modelId="{224E99B6-5AAC-477E-9D4F-E030214105D1}" type="presParOf" srcId="{9DEFA111-2F28-44EF-9823-0EB9EBCD3581}" destId="{F7CD6FC5-EF96-400B-ADD3-8062C2D5629A}" srcOrd="0" destOrd="0" presId="urn:microsoft.com/office/officeart/2005/8/layout/hierarchy3"/>
    <dgm:cxn modelId="{6E1F92B9-F14F-4480-BA45-09E0A4C921FF}" type="presParOf" srcId="{9DEFA111-2F28-44EF-9823-0EB9EBCD3581}" destId="{6CFF2B82-0219-4CB3-ADA9-43F5C436079C}" srcOrd="1" destOrd="0" presId="urn:microsoft.com/office/officeart/2005/8/layout/hierarchy3"/>
    <dgm:cxn modelId="{B87C3BC1-03C3-46ED-AB16-0BB3C4F4148E}" type="presParOf" srcId="{9DEFA111-2F28-44EF-9823-0EB9EBCD3581}" destId="{494E7262-1E50-413B-9454-16898B558FF1}" srcOrd="2" destOrd="0" presId="urn:microsoft.com/office/officeart/2005/8/layout/hierarchy3"/>
    <dgm:cxn modelId="{930C62AC-705D-44A9-A8E4-96D6D837AF72}" type="presParOf" srcId="{9DEFA111-2F28-44EF-9823-0EB9EBCD3581}" destId="{9A4C13C3-A77F-4D5C-9091-EB382AE2833F}" srcOrd="3" destOrd="0" presId="urn:microsoft.com/office/officeart/2005/8/layout/hierarchy3"/>
    <dgm:cxn modelId="{82FCEAE1-8D87-4A0B-93E7-B74758CFD5AE}" type="presParOf" srcId="{9DEFA111-2F28-44EF-9823-0EB9EBCD3581}" destId="{18F99E2F-A195-4870-9060-CF85082C3D62}" srcOrd="4" destOrd="0" presId="urn:microsoft.com/office/officeart/2005/8/layout/hierarchy3"/>
    <dgm:cxn modelId="{09D28075-B851-49C7-9179-FC61007F15C8}" type="presParOf" srcId="{9DEFA111-2F28-44EF-9823-0EB9EBCD3581}" destId="{341B3BBD-0330-43DA-8A51-3281D92E788F}" srcOrd="5" destOrd="0" presId="urn:microsoft.com/office/officeart/2005/8/layout/hierarchy3"/>
    <dgm:cxn modelId="{0CDDD884-9DDB-4B42-B2FE-004440462850}" type="presParOf" srcId="{9DEFA111-2F28-44EF-9823-0EB9EBCD3581}" destId="{F7E77DCC-6F03-49E8-BE00-A904660AA50F}" srcOrd="6" destOrd="0" presId="urn:microsoft.com/office/officeart/2005/8/layout/hierarchy3"/>
    <dgm:cxn modelId="{D9826942-EB81-4E85-B0DC-84424371F0E3}" type="presParOf" srcId="{9DEFA111-2F28-44EF-9823-0EB9EBCD3581}" destId="{A1F4BED1-EFE0-4DD0-A5D5-FBAD96C66245}" srcOrd="7" destOrd="0" presId="urn:microsoft.com/office/officeart/2005/8/layout/hierarchy3"/>
    <dgm:cxn modelId="{0F973723-9D55-4087-981F-FAD7BA5ACF69}" type="presParOf" srcId="{9DEFA111-2F28-44EF-9823-0EB9EBCD3581}" destId="{87F20B17-74D0-4F1E-B2E5-690C90194DD8}" srcOrd="8" destOrd="0" presId="urn:microsoft.com/office/officeart/2005/8/layout/hierarchy3"/>
    <dgm:cxn modelId="{F33C4973-DD26-4643-8F7F-DCCB3635E41A}" type="presParOf" srcId="{9DEFA111-2F28-44EF-9823-0EB9EBCD3581}" destId="{1001195D-C493-4BC6-8636-F395F66B97E6}" srcOrd="9" destOrd="0" presId="urn:microsoft.com/office/officeart/2005/8/layout/hierarchy3"/>
    <dgm:cxn modelId="{C9E0C695-B5BA-4D88-9823-FE267008CC91}" type="presParOf" srcId="{9DEFA111-2F28-44EF-9823-0EB9EBCD3581}" destId="{67E8AAEF-A23F-4372-923A-C14EF91D20A2}" srcOrd="10" destOrd="0" presId="urn:microsoft.com/office/officeart/2005/8/layout/hierarchy3"/>
    <dgm:cxn modelId="{78BF884D-76E2-47E6-9025-A39AC92A092D}" type="presParOf" srcId="{9DEFA111-2F28-44EF-9823-0EB9EBCD3581}" destId="{E5538D45-5AB0-4662-B4F6-7D35A10D2248}" srcOrd="11" destOrd="0" presId="urn:microsoft.com/office/officeart/2005/8/layout/hierarchy3"/>
    <dgm:cxn modelId="{8549A9CD-9FDD-4FD6-9C48-3BAD0E67A004}" type="presParOf" srcId="{9DEFA111-2F28-44EF-9823-0EB9EBCD3581}" destId="{44AF0F29-707F-4FD0-8ABF-7363FAF7AA38}" srcOrd="12" destOrd="0" presId="urn:microsoft.com/office/officeart/2005/8/layout/hierarchy3"/>
    <dgm:cxn modelId="{84865184-7046-4944-960C-0D58BFDB609C}" type="presParOf" srcId="{9DEFA111-2F28-44EF-9823-0EB9EBCD3581}" destId="{B9F92B5D-7BAB-4EA7-B2FD-EDDB6B701087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02AE4-9053-4B7B-82F8-FFB96961E9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BE7CE9-C0A8-4136-935B-88F9741A5149}">
      <dgm:prSet custT="1"/>
      <dgm:spPr/>
      <dgm:t>
        <a:bodyPr/>
        <a:lstStyle/>
        <a:p>
          <a:pPr algn="ctr"/>
          <a:r>
            <a:rPr lang="en-GB" sz="1800" dirty="0"/>
            <a:t>Visualizations used in a dashboard are known as tiles and are pinned to the dashboard by</a:t>
          </a:r>
          <a:endParaRPr lang="en-IN" sz="1800" dirty="0"/>
        </a:p>
        <a:p>
          <a:pPr algn="ctr"/>
          <a:r>
            <a:rPr lang="en-IN" sz="1800" dirty="0"/>
            <a:t>report designers</a:t>
          </a:r>
        </a:p>
      </dgm:t>
    </dgm:pt>
    <dgm:pt modelId="{A77088FC-79FF-42D9-92DF-699B9B1AC1B0}" type="parTrans" cxnId="{AD6D0B29-D584-4A8E-8300-67EF77A03820}">
      <dgm:prSet/>
      <dgm:spPr/>
      <dgm:t>
        <a:bodyPr/>
        <a:lstStyle/>
        <a:p>
          <a:endParaRPr lang="en-IN"/>
        </a:p>
      </dgm:t>
    </dgm:pt>
    <dgm:pt modelId="{78B56420-4132-4FFD-A5F6-861E21DB828A}" type="sibTrans" cxnId="{AD6D0B29-D584-4A8E-8300-67EF77A03820}">
      <dgm:prSet/>
      <dgm:spPr/>
      <dgm:t>
        <a:bodyPr/>
        <a:lstStyle/>
        <a:p>
          <a:endParaRPr lang="en-IN"/>
        </a:p>
      </dgm:t>
    </dgm:pt>
    <dgm:pt modelId="{101D68C4-FF29-4747-91FF-15C7E93CBBC9}" type="pres">
      <dgm:prSet presAssocID="{5BE02AE4-9053-4B7B-82F8-FFB96961E954}" presName="linear" presStyleCnt="0">
        <dgm:presLayoutVars>
          <dgm:animLvl val="lvl"/>
          <dgm:resizeHandles val="exact"/>
        </dgm:presLayoutVars>
      </dgm:prSet>
      <dgm:spPr/>
    </dgm:pt>
    <dgm:pt modelId="{E1FD880C-1D68-45C1-8513-360F55D1E491}" type="pres">
      <dgm:prSet presAssocID="{76BE7CE9-C0A8-4136-935B-88F9741A5149}" presName="parentText" presStyleLbl="node1" presStyleIdx="0" presStyleCnt="1" custLinFactNeighborX="0" custLinFactNeighborY="-12247">
        <dgm:presLayoutVars>
          <dgm:chMax val="0"/>
          <dgm:bulletEnabled val="1"/>
        </dgm:presLayoutVars>
      </dgm:prSet>
      <dgm:spPr/>
    </dgm:pt>
  </dgm:ptLst>
  <dgm:cxnLst>
    <dgm:cxn modelId="{C5666A0A-309B-42FB-8588-EF06C540FE5C}" type="presOf" srcId="{5BE02AE4-9053-4B7B-82F8-FFB96961E954}" destId="{101D68C4-FF29-4747-91FF-15C7E93CBBC9}" srcOrd="0" destOrd="0" presId="urn:microsoft.com/office/officeart/2005/8/layout/vList2"/>
    <dgm:cxn modelId="{AD6D0B29-D584-4A8E-8300-67EF77A03820}" srcId="{5BE02AE4-9053-4B7B-82F8-FFB96961E954}" destId="{76BE7CE9-C0A8-4136-935B-88F9741A5149}" srcOrd="0" destOrd="0" parTransId="{A77088FC-79FF-42D9-92DF-699B9B1AC1B0}" sibTransId="{78B56420-4132-4FFD-A5F6-861E21DB828A}"/>
    <dgm:cxn modelId="{89E1A9EB-9946-4FF5-AE26-B3897DF35CB1}" type="presOf" srcId="{76BE7CE9-C0A8-4136-935B-88F9741A5149}" destId="{E1FD880C-1D68-45C1-8513-360F55D1E491}" srcOrd="0" destOrd="0" presId="urn:microsoft.com/office/officeart/2005/8/layout/vList2"/>
    <dgm:cxn modelId="{B3B46FD9-F296-4053-8D15-4F34138AD553}" type="presParOf" srcId="{101D68C4-FF29-4747-91FF-15C7E93CBBC9}" destId="{E1FD880C-1D68-45C1-8513-360F55D1E4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AB0B46-5690-400C-887C-953A2FD707E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424F6C4-880C-438A-B50E-CB2DD5857BE8}">
      <dgm:prSet/>
      <dgm:spPr/>
      <dgm:t>
        <a:bodyPr/>
        <a:lstStyle/>
        <a:p>
          <a:r>
            <a:rPr lang="en-IN" dirty="0"/>
            <a:t>Pin a Live Page</a:t>
          </a:r>
        </a:p>
      </dgm:t>
    </dgm:pt>
    <dgm:pt modelId="{A0686743-77D6-4B07-ACFF-2B38856BC783}" type="parTrans" cxnId="{877B6747-2BDA-4A31-9A2C-C8DD65293367}">
      <dgm:prSet/>
      <dgm:spPr/>
      <dgm:t>
        <a:bodyPr/>
        <a:lstStyle/>
        <a:p>
          <a:endParaRPr lang="en-IN"/>
        </a:p>
      </dgm:t>
    </dgm:pt>
    <dgm:pt modelId="{52A382D0-F13E-4740-9CC1-9964C1C40CEC}" type="sibTrans" cxnId="{877B6747-2BDA-4A31-9A2C-C8DD65293367}">
      <dgm:prSet/>
      <dgm:spPr/>
      <dgm:t>
        <a:bodyPr/>
        <a:lstStyle/>
        <a:p>
          <a:endParaRPr lang="en-IN"/>
        </a:p>
      </dgm:t>
    </dgm:pt>
    <dgm:pt modelId="{D8EB9B4F-D9E0-4FF7-8B95-4730A411F00A}">
      <dgm:prSet/>
      <dgm:spPr/>
      <dgm:t>
        <a:bodyPr/>
        <a:lstStyle/>
        <a:p>
          <a:r>
            <a:rPr lang="en-IN" dirty="0"/>
            <a:t>We can pin a complete report page toa dashboard as a single tile item</a:t>
          </a:r>
        </a:p>
      </dgm:t>
    </dgm:pt>
    <dgm:pt modelId="{AA7CBAEC-6991-447A-82E3-FD79855805B6}" type="parTrans" cxnId="{31C90320-15E4-4074-9FBE-CF1B30BFF673}">
      <dgm:prSet/>
      <dgm:spPr/>
      <dgm:t>
        <a:bodyPr/>
        <a:lstStyle/>
        <a:p>
          <a:endParaRPr lang="en-IN"/>
        </a:p>
      </dgm:t>
    </dgm:pt>
    <dgm:pt modelId="{10309843-9EC2-4795-AD0D-F35AA3EA8A16}" type="sibTrans" cxnId="{31C90320-15E4-4074-9FBE-CF1B30BFF673}">
      <dgm:prSet/>
      <dgm:spPr/>
      <dgm:t>
        <a:bodyPr/>
        <a:lstStyle/>
        <a:p>
          <a:endParaRPr lang="en-IN"/>
        </a:p>
      </dgm:t>
    </dgm:pt>
    <dgm:pt modelId="{A1D088F8-BABD-4A5F-BBB2-D3BE44EE875F}">
      <dgm:prSet/>
      <dgm:spPr/>
      <dgm:t>
        <a:bodyPr/>
        <a:lstStyle/>
        <a:p>
          <a:r>
            <a:rPr lang="en-IN" dirty="0"/>
            <a:t>Pin from Dashboard</a:t>
          </a:r>
        </a:p>
      </dgm:t>
    </dgm:pt>
    <dgm:pt modelId="{6FDB3E0B-0B2B-4FAC-8EBA-F297BC1F75B1}" type="parTrans" cxnId="{3B0FB0C2-EBAC-466D-BFC9-C9AB0B4F345B}">
      <dgm:prSet/>
      <dgm:spPr/>
      <dgm:t>
        <a:bodyPr/>
        <a:lstStyle/>
        <a:p>
          <a:endParaRPr lang="en-IN"/>
        </a:p>
      </dgm:t>
    </dgm:pt>
    <dgm:pt modelId="{16220A53-C055-41C6-8E64-57ADBA34AEC9}" type="sibTrans" cxnId="{3B0FB0C2-EBAC-466D-BFC9-C9AB0B4F345B}">
      <dgm:prSet/>
      <dgm:spPr/>
      <dgm:t>
        <a:bodyPr/>
        <a:lstStyle/>
        <a:p>
          <a:endParaRPr lang="en-IN"/>
        </a:p>
      </dgm:t>
    </dgm:pt>
    <dgm:pt modelId="{EF8098A2-B214-498C-894D-21C08B5982C7}">
      <dgm:prSet/>
      <dgm:spPr/>
      <dgm:t>
        <a:bodyPr/>
        <a:lstStyle/>
        <a:p>
          <a:r>
            <a:rPr lang="en-IN" dirty="0"/>
            <a:t>We can pin a tile taken from one dashboard into another dashboard</a:t>
          </a:r>
        </a:p>
      </dgm:t>
    </dgm:pt>
    <dgm:pt modelId="{6E26C12B-5BF4-4D8C-B83A-85619D404B21}" type="sibTrans" cxnId="{5D7EB0E9-B69A-419D-89D3-DE4E27A66EF8}">
      <dgm:prSet/>
      <dgm:spPr/>
      <dgm:t>
        <a:bodyPr/>
        <a:lstStyle/>
        <a:p>
          <a:endParaRPr lang="en-IN"/>
        </a:p>
      </dgm:t>
    </dgm:pt>
    <dgm:pt modelId="{E99350C3-292A-4C20-8644-62DCF7E75042}" type="parTrans" cxnId="{5D7EB0E9-B69A-419D-89D3-DE4E27A66EF8}">
      <dgm:prSet/>
      <dgm:spPr/>
      <dgm:t>
        <a:bodyPr/>
        <a:lstStyle/>
        <a:p>
          <a:endParaRPr lang="en-IN"/>
        </a:p>
      </dgm:t>
    </dgm:pt>
    <dgm:pt modelId="{61AEB36B-EC99-476D-B0E9-6F5F060983D1}" type="pres">
      <dgm:prSet presAssocID="{61AB0B46-5690-400C-887C-953A2FD707EF}" presName="Name0" presStyleCnt="0">
        <dgm:presLayoutVars>
          <dgm:dir/>
          <dgm:animLvl val="lvl"/>
          <dgm:resizeHandles val="exact"/>
        </dgm:presLayoutVars>
      </dgm:prSet>
      <dgm:spPr/>
    </dgm:pt>
    <dgm:pt modelId="{41591638-8E56-4115-88FE-2C4BC06578F3}" type="pres">
      <dgm:prSet presAssocID="{3424F6C4-880C-438A-B50E-CB2DD5857BE8}" presName="composite" presStyleCnt="0"/>
      <dgm:spPr/>
    </dgm:pt>
    <dgm:pt modelId="{77F64332-F5A9-4E9D-BE10-BA0CCED8A969}" type="pres">
      <dgm:prSet presAssocID="{3424F6C4-880C-438A-B50E-CB2DD5857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69B71B-D9F0-454A-B5B9-54C583E18E37}" type="pres">
      <dgm:prSet presAssocID="{3424F6C4-880C-438A-B50E-CB2DD5857BE8}" presName="desTx" presStyleLbl="alignAccFollowNode1" presStyleIdx="0" presStyleCnt="2">
        <dgm:presLayoutVars>
          <dgm:bulletEnabled val="1"/>
        </dgm:presLayoutVars>
      </dgm:prSet>
      <dgm:spPr/>
    </dgm:pt>
    <dgm:pt modelId="{246F3659-FE32-4808-A307-110A3AA829FF}" type="pres">
      <dgm:prSet presAssocID="{52A382D0-F13E-4740-9CC1-9964C1C40CEC}" presName="space" presStyleCnt="0"/>
      <dgm:spPr/>
    </dgm:pt>
    <dgm:pt modelId="{F06819C6-1884-4866-9142-BD7F6CA7B82B}" type="pres">
      <dgm:prSet presAssocID="{A1D088F8-BABD-4A5F-BBB2-D3BE44EE875F}" presName="composite" presStyleCnt="0"/>
      <dgm:spPr/>
    </dgm:pt>
    <dgm:pt modelId="{712F1E02-F8DE-400C-8416-D65D62A65336}" type="pres">
      <dgm:prSet presAssocID="{A1D088F8-BABD-4A5F-BBB2-D3BE44EE875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A17EE0-629B-4A5D-B1DB-43501D37715C}" type="pres">
      <dgm:prSet presAssocID="{A1D088F8-BABD-4A5F-BBB2-D3BE44EE875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C90320-15E4-4074-9FBE-CF1B30BFF673}" srcId="{3424F6C4-880C-438A-B50E-CB2DD5857BE8}" destId="{D8EB9B4F-D9E0-4FF7-8B95-4730A411F00A}" srcOrd="0" destOrd="0" parTransId="{AA7CBAEC-6991-447A-82E3-FD79855805B6}" sibTransId="{10309843-9EC2-4795-AD0D-F35AA3EA8A16}"/>
    <dgm:cxn modelId="{D82D895C-BEBF-47B6-8DAE-2BA9858E3761}" type="presOf" srcId="{EF8098A2-B214-498C-894D-21C08B5982C7}" destId="{95A17EE0-629B-4A5D-B1DB-43501D37715C}" srcOrd="0" destOrd="0" presId="urn:microsoft.com/office/officeart/2005/8/layout/hList1"/>
    <dgm:cxn modelId="{B2500747-72D9-46B0-975B-E766B03C59BE}" type="presOf" srcId="{D8EB9B4F-D9E0-4FF7-8B95-4730A411F00A}" destId="{9269B71B-D9F0-454A-B5B9-54C583E18E37}" srcOrd="0" destOrd="0" presId="urn:microsoft.com/office/officeart/2005/8/layout/hList1"/>
    <dgm:cxn modelId="{877B6747-2BDA-4A31-9A2C-C8DD65293367}" srcId="{61AB0B46-5690-400C-887C-953A2FD707EF}" destId="{3424F6C4-880C-438A-B50E-CB2DD5857BE8}" srcOrd="0" destOrd="0" parTransId="{A0686743-77D6-4B07-ACFF-2B38856BC783}" sibTransId="{52A382D0-F13E-4740-9CC1-9964C1C40CEC}"/>
    <dgm:cxn modelId="{402DD086-28F1-4151-9144-E3FBBEFC5C4A}" type="presOf" srcId="{A1D088F8-BABD-4A5F-BBB2-D3BE44EE875F}" destId="{712F1E02-F8DE-400C-8416-D65D62A65336}" srcOrd="0" destOrd="0" presId="urn:microsoft.com/office/officeart/2005/8/layout/hList1"/>
    <dgm:cxn modelId="{3B0FB0C2-EBAC-466D-BFC9-C9AB0B4F345B}" srcId="{61AB0B46-5690-400C-887C-953A2FD707EF}" destId="{A1D088F8-BABD-4A5F-BBB2-D3BE44EE875F}" srcOrd="1" destOrd="0" parTransId="{6FDB3E0B-0B2B-4FAC-8EBA-F297BC1F75B1}" sibTransId="{16220A53-C055-41C6-8E64-57ADBA34AEC9}"/>
    <dgm:cxn modelId="{C064A7D9-BBC3-4149-8831-56254BCEC47D}" type="presOf" srcId="{61AB0B46-5690-400C-887C-953A2FD707EF}" destId="{61AEB36B-EC99-476D-B0E9-6F5F060983D1}" srcOrd="0" destOrd="0" presId="urn:microsoft.com/office/officeart/2005/8/layout/hList1"/>
    <dgm:cxn modelId="{5D7EB0E9-B69A-419D-89D3-DE4E27A66EF8}" srcId="{A1D088F8-BABD-4A5F-BBB2-D3BE44EE875F}" destId="{EF8098A2-B214-498C-894D-21C08B5982C7}" srcOrd="0" destOrd="0" parTransId="{E99350C3-292A-4C20-8644-62DCF7E75042}" sibTransId="{6E26C12B-5BF4-4D8C-B83A-85619D404B21}"/>
    <dgm:cxn modelId="{22A7A4FB-FFEB-4C90-8A21-B36C7FFEB3DE}" type="presOf" srcId="{3424F6C4-880C-438A-B50E-CB2DD5857BE8}" destId="{77F64332-F5A9-4E9D-BE10-BA0CCED8A969}" srcOrd="0" destOrd="0" presId="urn:microsoft.com/office/officeart/2005/8/layout/hList1"/>
    <dgm:cxn modelId="{9D879F1B-C87B-40ED-9D8A-E99717329C23}" type="presParOf" srcId="{61AEB36B-EC99-476D-B0E9-6F5F060983D1}" destId="{41591638-8E56-4115-88FE-2C4BC06578F3}" srcOrd="0" destOrd="0" presId="urn:microsoft.com/office/officeart/2005/8/layout/hList1"/>
    <dgm:cxn modelId="{834DEBA8-7C88-4714-B33E-C1FD84331DB0}" type="presParOf" srcId="{41591638-8E56-4115-88FE-2C4BC06578F3}" destId="{77F64332-F5A9-4E9D-BE10-BA0CCED8A969}" srcOrd="0" destOrd="0" presId="urn:microsoft.com/office/officeart/2005/8/layout/hList1"/>
    <dgm:cxn modelId="{6AAC7684-5753-4EAB-85BE-296397CF36FE}" type="presParOf" srcId="{41591638-8E56-4115-88FE-2C4BC06578F3}" destId="{9269B71B-D9F0-454A-B5B9-54C583E18E37}" srcOrd="1" destOrd="0" presId="urn:microsoft.com/office/officeart/2005/8/layout/hList1"/>
    <dgm:cxn modelId="{DD81E93C-91ED-4A76-BD7C-BEBC425FB373}" type="presParOf" srcId="{61AEB36B-EC99-476D-B0E9-6F5F060983D1}" destId="{246F3659-FE32-4808-A307-110A3AA829FF}" srcOrd="1" destOrd="0" presId="urn:microsoft.com/office/officeart/2005/8/layout/hList1"/>
    <dgm:cxn modelId="{7D8324F8-EA1E-4457-B1BA-E0C3C9BC69F1}" type="presParOf" srcId="{61AEB36B-EC99-476D-B0E9-6F5F060983D1}" destId="{F06819C6-1884-4866-9142-BD7F6CA7B82B}" srcOrd="2" destOrd="0" presId="urn:microsoft.com/office/officeart/2005/8/layout/hList1"/>
    <dgm:cxn modelId="{A1912314-2901-4643-A34A-D26CF7821519}" type="presParOf" srcId="{F06819C6-1884-4866-9142-BD7F6CA7B82B}" destId="{712F1E02-F8DE-400C-8416-D65D62A65336}" srcOrd="0" destOrd="0" presId="urn:microsoft.com/office/officeart/2005/8/layout/hList1"/>
    <dgm:cxn modelId="{340A68D1-4558-4412-B2D1-1DEABC2957D9}" type="presParOf" srcId="{F06819C6-1884-4866-9142-BD7F6CA7B82B}" destId="{95A17EE0-629B-4A5D-B1DB-43501D3771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AB0B46-5690-400C-887C-953A2FD707E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424F6C4-880C-438A-B50E-CB2DD5857BE8}">
      <dgm:prSet/>
      <dgm:spPr/>
      <dgm:t>
        <a:bodyPr/>
        <a:lstStyle/>
        <a:p>
          <a:r>
            <a:rPr lang="en-IN" dirty="0"/>
            <a:t>Dashboard Sharing</a:t>
          </a:r>
        </a:p>
      </dgm:t>
    </dgm:pt>
    <dgm:pt modelId="{A0686743-77D6-4B07-ACFF-2B38856BC783}" type="parTrans" cxnId="{877B6747-2BDA-4A31-9A2C-C8DD65293367}">
      <dgm:prSet/>
      <dgm:spPr/>
      <dgm:t>
        <a:bodyPr/>
        <a:lstStyle/>
        <a:p>
          <a:endParaRPr lang="en-IN"/>
        </a:p>
      </dgm:t>
    </dgm:pt>
    <dgm:pt modelId="{52A382D0-F13E-4740-9CC1-9964C1C40CEC}" type="sibTrans" cxnId="{877B6747-2BDA-4A31-9A2C-C8DD65293367}">
      <dgm:prSet/>
      <dgm:spPr/>
      <dgm:t>
        <a:bodyPr/>
        <a:lstStyle/>
        <a:p>
          <a:endParaRPr lang="en-IN"/>
        </a:p>
      </dgm:t>
    </dgm:pt>
    <dgm:pt modelId="{EDEDCC45-543F-48F6-9A3A-FF37B500F19C}">
      <dgm:prSet/>
      <dgm:spPr/>
      <dgm:t>
        <a:bodyPr/>
        <a:lstStyle/>
        <a:p>
          <a:r>
            <a:rPr lang="en-GB" dirty="0"/>
            <a:t>We can share or unshare dashboards with other users, and these dashboards will be read-only for the recipients of the shared invitation</a:t>
          </a:r>
          <a:endParaRPr lang="en-IN" dirty="0"/>
        </a:p>
      </dgm:t>
    </dgm:pt>
    <dgm:pt modelId="{88F545BF-DF54-42A6-BFE7-357AEDDB3D55}" type="parTrans" cxnId="{11C4D48F-D7CE-468B-AA5F-C14EC15155BB}">
      <dgm:prSet/>
      <dgm:spPr/>
      <dgm:t>
        <a:bodyPr/>
        <a:lstStyle/>
        <a:p>
          <a:endParaRPr lang="en-IN"/>
        </a:p>
      </dgm:t>
    </dgm:pt>
    <dgm:pt modelId="{FE1E5847-966E-46AF-89EB-F44D991E95B1}" type="sibTrans" cxnId="{11C4D48F-D7CE-468B-AA5F-C14EC15155BB}">
      <dgm:prSet/>
      <dgm:spPr/>
      <dgm:t>
        <a:bodyPr/>
        <a:lstStyle/>
        <a:p>
          <a:endParaRPr lang="en-IN"/>
        </a:p>
      </dgm:t>
    </dgm:pt>
    <dgm:pt modelId="{80AAC371-3771-4C7F-AC02-EAB756C77F61}">
      <dgm:prSet/>
      <dgm:spPr/>
      <dgm:t>
        <a:bodyPr/>
        <a:lstStyle/>
        <a:p>
          <a:r>
            <a:rPr lang="en-IN" dirty="0"/>
            <a:t>Focus Mode</a:t>
          </a:r>
        </a:p>
      </dgm:t>
    </dgm:pt>
    <dgm:pt modelId="{A8C96F5C-2B03-4A05-ADA5-A76DF8386DDE}" type="parTrans" cxnId="{32FE6D38-50BD-4636-8306-204CCA9DC179}">
      <dgm:prSet/>
      <dgm:spPr/>
      <dgm:t>
        <a:bodyPr/>
        <a:lstStyle/>
        <a:p>
          <a:endParaRPr lang="en-IN"/>
        </a:p>
      </dgm:t>
    </dgm:pt>
    <dgm:pt modelId="{7F7852F1-54D5-4349-B68F-D2FD8BDC1CA0}" type="sibTrans" cxnId="{32FE6D38-50BD-4636-8306-204CCA9DC179}">
      <dgm:prSet/>
      <dgm:spPr/>
      <dgm:t>
        <a:bodyPr/>
        <a:lstStyle/>
        <a:p>
          <a:endParaRPr lang="en-IN"/>
        </a:p>
      </dgm:t>
    </dgm:pt>
    <dgm:pt modelId="{413E3DC2-FD4F-4EBF-953D-F6E7288B6EF2}">
      <dgm:prSet/>
      <dgm:spPr/>
      <dgm:t>
        <a:bodyPr/>
        <a:lstStyle/>
        <a:p>
          <a:r>
            <a:rPr lang="en-GB" dirty="0"/>
            <a:t>Toget a greater detail of the dashboard, we can use the focus mode. This works equally with all the </a:t>
          </a:r>
          <a:r>
            <a:rPr lang="en-IN" dirty="0"/>
            <a:t>visuals in the dashboard</a:t>
          </a:r>
        </a:p>
      </dgm:t>
    </dgm:pt>
    <dgm:pt modelId="{7E8DC226-C5A1-40E4-A4DD-DF8AEAF2C4C6}" type="parTrans" cxnId="{36D99323-C593-4C26-95EB-EFCC47561BC3}">
      <dgm:prSet/>
      <dgm:spPr/>
      <dgm:t>
        <a:bodyPr/>
        <a:lstStyle/>
        <a:p>
          <a:endParaRPr lang="en-IN"/>
        </a:p>
      </dgm:t>
    </dgm:pt>
    <dgm:pt modelId="{1E03CE2A-1A0B-4C2F-A12D-9E9F89E1FA68}" type="sibTrans" cxnId="{36D99323-C593-4C26-95EB-EFCC47561BC3}">
      <dgm:prSet/>
      <dgm:spPr/>
      <dgm:t>
        <a:bodyPr/>
        <a:lstStyle/>
        <a:p>
          <a:endParaRPr lang="en-IN"/>
        </a:p>
      </dgm:t>
    </dgm:pt>
    <dgm:pt modelId="{61AEB36B-EC99-476D-B0E9-6F5F060983D1}" type="pres">
      <dgm:prSet presAssocID="{61AB0B46-5690-400C-887C-953A2FD707EF}" presName="Name0" presStyleCnt="0">
        <dgm:presLayoutVars>
          <dgm:dir/>
          <dgm:animLvl val="lvl"/>
          <dgm:resizeHandles val="exact"/>
        </dgm:presLayoutVars>
      </dgm:prSet>
      <dgm:spPr/>
    </dgm:pt>
    <dgm:pt modelId="{41591638-8E56-4115-88FE-2C4BC06578F3}" type="pres">
      <dgm:prSet presAssocID="{3424F6C4-880C-438A-B50E-CB2DD5857BE8}" presName="composite" presStyleCnt="0"/>
      <dgm:spPr/>
    </dgm:pt>
    <dgm:pt modelId="{77F64332-F5A9-4E9D-BE10-BA0CCED8A969}" type="pres">
      <dgm:prSet presAssocID="{3424F6C4-880C-438A-B50E-CB2DD5857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69B71B-D9F0-454A-B5B9-54C583E18E37}" type="pres">
      <dgm:prSet presAssocID="{3424F6C4-880C-438A-B50E-CB2DD5857BE8}" presName="desTx" presStyleLbl="alignAccFollowNode1" presStyleIdx="0" presStyleCnt="2">
        <dgm:presLayoutVars>
          <dgm:bulletEnabled val="1"/>
        </dgm:presLayoutVars>
      </dgm:prSet>
      <dgm:spPr/>
    </dgm:pt>
    <dgm:pt modelId="{246F3659-FE32-4808-A307-110A3AA829FF}" type="pres">
      <dgm:prSet presAssocID="{52A382D0-F13E-4740-9CC1-9964C1C40CEC}" presName="space" presStyleCnt="0"/>
      <dgm:spPr/>
    </dgm:pt>
    <dgm:pt modelId="{3FC98AB4-C404-45DD-A9B7-4482FEE80A2E}" type="pres">
      <dgm:prSet presAssocID="{80AAC371-3771-4C7F-AC02-EAB756C77F61}" presName="composite" presStyleCnt="0"/>
      <dgm:spPr/>
    </dgm:pt>
    <dgm:pt modelId="{E33AECE3-451E-436A-91CB-3B1A54D52CCF}" type="pres">
      <dgm:prSet presAssocID="{80AAC371-3771-4C7F-AC02-EAB756C77F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88B2D6B-30FF-4353-8413-2437C330CBB2}" type="pres">
      <dgm:prSet presAssocID="{80AAC371-3771-4C7F-AC02-EAB756C77F6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6D99323-C593-4C26-95EB-EFCC47561BC3}" srcId="{80AAC371-3771-4C7F-AC02-EAB756C77F61}" destId="{413E3DC2-FD4F-4EBF-953D-F6E7288B6EF2}" srcOrd="0" destOrd="0" parTransId="{7E8DC226-C5A1-40E4-A4DD-DF8AEAF2C4C6}" sibTransId="{1E03CE2A-1A0B-4C2F-A12D-9E9F89E1FA68}"/>
    <dgm:cxn modelId="{32FE6D38-50BD-4636-8306-204CCA9DC179}" srcId="{61AB0B46-5690-400C-887C-953A2FD707EF}" destId="{80AAC371-3771-4C7F-AC02-EAB756C77F61}" srcOrd="1" destOrd="0" parTransId="{A8C96F5C-2B03-4A05-ADA5-A76DF8386DDE}" sibTransId="{7F7852F1-54D5-4349-B68F-D2FD8BDC1CA0}"/>
    <dgm:cxn modelId="{4BFC413D-8DE2-4A39-939F-26508948CEEF}" type="presOf" srcId="{80AAC371-3771-4C7F-AC02-EAB756C77F61}" destId="{E33AECE3-451E-436A-91CB-3B1A54D52CCF}" srcOrd="0" destOrd="0" presId="urn:microsoft.com/office/officeart/2005/8/layout/hList1"/>
    <dgm:cxn modelId="{877B6747-2BDA-4A31-9A2C-C8DD65293367}" srcId="{61AB0B46-5690-400C-887C-953A2FD707EF}" destId="{3424F6C4-880C-438A-B50E-CB2DD5857BE8}" srcOrd="0" destOrd="0" parTransId="{A0686743-77D6-4B07-ACFF-2B38856BC783}" sibTransId="{52A382D0-F13E-4740-9CC1-9964C1C40CEC}"/>
    <dgm:cxn modelId="{11C4D48F-D7CE-468B-AA5F-C14EC15155BB}" srcId="{3424F6C4-880C-438A-B50E-CB2DD5857BE8}" destId="{EDEDCC45-543F-48F6-9A3A-FF37B500F19C}" srcOrd="0" destOrd="0" parTransId="{88F545BF-DF54-42A6-BFE7-357AEDDB3D55}" sibTransId="{FE1E5847-966E-46AF-89EB-F44D991E95B1}"/>
    <dgm:cxn modelId="{CC72B8D1-0A39-44E4-AFC7-DD010D97EBD2}" type="presOf" srcId="{413E3DC2-FD4F-4EBF-953D-F6E7288B6EF2}" destId="{E88B2D6B-30FF-4353-8413-2437C330CBB2}" srcOrd="0" destOrd="0" presId="urn:microsoft.com/office/officeart/2005/8/layout/hList1"/>
    <dgm:cxn modelId="{C064A7D9-BBC3-4149-8831-56254BCEC47D}" type="presOf" srcId="{61AB0B46-5690-400C-887C-953A2FD707EF}" destId="{61AEB36B-EC99-476D-B0E9-6F5F060983D1}" srcOrd="0" destOrd="0" presId="urn:microsoft.com/office/officeart/2005/8/layout/hList1"/>
    <dgm:cxn modelId="{19C70EE9-94C9-43F0-9E9F-376D2BD5FEA4}" type="presOf" srcId="{EDEDCC45-543F-48F6-9A3A-FF37B500F19C}" destId="{9269B71B-D9F0-454A-B5B9-54C583E18E37}" srcOrd="0" destOrd="0" presId="urn:microsoft.com/office/officeart/2005/8/layout/hList1"/>
    <dgm:cxn modelId="{22A7A4FB-FFEB-4C90-8A21-B36C7FFEB3DE}" type="presOf" srcId="{3424F6C4-880C-438A-B50E-CB2DD5857BE8}" destId="{77F64332-F5A9-4E9D-BE10-BA0CCED8A969}" srcOrd="0" destOrd="0" presId="urn:microsoft.com/office/officeart/2005/8/layout/hList1"/>
    <dgm:cxn modelId="{9D879F1B-C87B-40ED-9D8A-E99717329C23}" type="presParOf" srcId="{61AEB36B-EC99-476D-B0E9-6F5F060983D1}" destId="{41591638-8E56-4115-88FE-2C4BC06578F3}" srcOrd="0" destOrd="0" presId="urn:microsoft.com/office/officeart/2005/8/layout/hList1"/>
    <dgm:cxn modelId="{834DEBA8-7C88-4714-B33E-C1FD84331DB0}" type="presParOf" srcId="{41591638-8E56-4115-88FE-2C4BC06578F3}" destId="{77F64332-F5A9-4E9D-BE10-BA0CCED8A969}" srcOrd="0" destOrd="0" presId="urn:microsoft.com/office/officeart/2005/8/layout/hList1"/>
    <dgm:cxn modelId="{6AAC7684-5753-4EAB-85BE-296397CF36FE}" type="presParOf" srcId="{41591638-8E56-4115-88FE-2C4BC06578F3}" destId="{9269B71B-D9F0-454A-B5B9-54C583E18E37}" srcOrd="1" destOrd="0" presId="urn:microsoft.com/office/officeart/2005/8/layout/hList1"/>
    <dgm:cxn modelId="{DD81E93C-91ED-4A76-BD7C-BEBC425FB373}" type="presParOf" srcId="{61AEB36B-EC99-476D-B0E9-6F5F060983D1}" destId="{246F3659-FE32-4808-A307-110A3AA829FF}" srcOrd="1" destOrd="0" presId="urn:microsoft.com/office/officeart/2005/8/layout/hList1"/>
    <dgm:cxn modelId="{EB7A5284-5276-4C0C-9FED-F8A15D94C69F}" type="presParOf" srcId="{61AEB36B-EC99-476D-B0E9-6F5F060983D1}" destId="{3FC98AB4-C404-45DD-A9B7-4482FEE80A2E}" srcOrd="2" destOrd="0" presId="urn:microsoft.com/office/officeart/2005/8/layout/hList1"/>
    <dgm:cxn modelId="{B1D551D7-532A-4C15-92AF-F625DAD8FDAB}" type="presParOf" srcId="{3FC98AB4-C404-45DD-A9B7-4482FEE80A2E}" destId="{E33AECE3-451E-436A-91CB-3B1A54D52CCF}" srcOrd="0" destOrd="0" presId="urn:microsoft.com/office/officeart/2005/8/layout/hList1"/>
    <dgm:cxn modelId="{D26D491F-DB6B-4785-BC1F-A7701E75165C}" type="presParOf" srcId="{3FC98AB4-C404-45DD-A9B7-4482FEE80A2E}" destId="{E88B2D6B-30FF-4353-8413-2437C330CB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AB0B46-5690-400C-887C-953A2FD707E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424F6C4-880C-438A-B50E-CB2DD5857BE8}">
      <dgm:prSet/>
      <dgm:spPr/>
      <dgm:t>
        <a:bodyPr/>
        <a:lstStyle/>
        <a:p>
          <a:r>
            <a:rPr lang="en-IN" dirty="0"/>
            <a:t>Fullscreen Mode</a:t>
          </a:r>
        </a:p>
      </dgm:t>
    </dgm:pt>
    <dgm:pt modelId="{A0686743-77D6-4B07-ACFF-2B38856BC783}" type="parTrans" cxnId="{877B6747-2BDA-4A31-9A2C-C8DD65293367}">
      <dgm:prSet/>
      <dgm:spPr/>
      <dgm:t>
        <a:bodyPr/>
        <a:lstStyle/>
        <a:p>
          <a:endParaRPr lang="en-IN"/>
        </a:p>
      </dgm:t>
    </dgm:pt>
    <dgm:pt modelId="{52A382D0-F13E-4740-9CC1-9964C1C40CEC}" type="sibTrans" cxnId="{877B6747-2BDA-4A31-9A2C-C8DD65293367}">
      <dgm:prSet/>
      <dgm:spPr/>
      <dgm:t>
        <a:bodyPr/>
        <a:lstStyle/>
        <a:p>
          <a:endParaRPr lang="en-IN"/>
        </a:p>
      </dgm:t>
    </dgm:pt>
    <dgm:pt modelId="{001F4D4A-8DA4-4E76-B278-D3617AC66FBA}">
      <dgm:prSet/>
      <dgm:spPr/>
      <dgm:t>
        <a:bodyPr/>
        <a:lstStyle/>
        <a:p>
          <a:r>
            <a:rPr lang="en-GB" dirty="0"/>
            <a:t>Power BI dashboards can be displayed in full screen, which is ideal for presentations and TV </a:t>
          </a:r>
          <a:r>
            <a:rPr lang="en-IN" dirty="0"/>
            <a:t>screens</a:t>
          </a:r>
        </a:p>
      </dgm:t>
    </dgm:pt>
    <dgm:pt modelId="{0307C481-B890-4EF3-B536-6CF95E5B5578}" type="parTrans" cxnId="{64AB3072-8B87-4F0F-8E2E-FE14D65778E8}">
      <dgm:prSet/>
      <dgm:spPr/>
      <dgm:t>
        <a:bodyPr/>
        <a:lstStyle/>
        <a:p>
          <a:endParaRPr lang="en-IN"/>
        </a:p>
      </dgm:t>
    </dgm:pt>
    <dgm:pt modelId="{D1D5B29F-BC0A-4725-9F66-0251B7387A52}" type="sibTrans" cxnId="{64AB3072-8B87-4F0F-8E2E-FE14D65778E8}">
      <dgm:prSet/>
      <dgm:spPr/>
      <dgm:t>
        <a:bodyPr/>
        <a:lstStyle/>
        <a:p>
          <a:endParaRPr lang="en-IN"/>
        </a:p>
      </dgm:t>
    </dgm:pt>
    <dgm:pt modelId="{ED564BB8-C2A2-4FFD-A1BD-4ED8CE6F821E}">
      <dgm:prSet/>
      <dgm:spPr/>
      <dgm:t>
        <a:bodyPr/>
        <a:lstStyle/>
        <a:p>
          <a:r>
            <a:rPr lang="en-IN" dirty="0"/>
            <a:t>Last Refresh</a:t>
          </a:r>
        </a:p>
      </dgm:t>
    </dgm:pt>
    <dgm:pt modelId="{6938C5F6-6591-44A6-AD7E-CA0CDDFAF5F8}" type="parTrans" cxnId="{4DA6851C-999D-456F-B4CA-4C5A9322CB61}">
      <dgm:prSet/>
      <dgm:spPr/>
      <dgm:t>
        <a:bodyPr/>
        <a:lstStyle/>
        <a:p>
          <a:endParaRPr lang="en-IN"/>
        </a:p>
      </dgm:t>
    </dgm:pt>
    <dgm:pt modelId="{DF5350E3-F8E7-4F9B-80B3-FD9C818B3997}" type="sibTrans" cxnId="{4DA6851C-999D-456F-B4CA-4C5A9322CB61}">
      <dgm:prSet/>
      <dgm:spPr/>
      <dgm:t>
        <a:bodyPr/>
        <a:lstStyle/>
        <a:p>
          <a:endParaRPr lang="en-IN"/>
        </a:p>
      </dgm:t>
    </dgm:pt>
    <dgm:pt modelId="{6CA7E60E-8A85-423D-86B4-D7C2F8DA971F}">
      <dgm:prSet/>
      <dgm:spPr/>
      <dgm:t>
        <a:bodyPr/>
        <a:lstStyle/>
        <a:p>
          <a:r>
            <a:rPr lang="en-GB" dirty="0"/>
            <a:t>Items used in a dashboard can display the last updated date and time, which ensures that all the users have the most up-to-date figures</a:t>
          </a:r>
          <a:endParaRPr lang="en-IN" dirty="0"/>
        </a:p>
      </dgm:t>
    </dgm:pt>
    <dgm:pt modelId="{6DC45F48-2C27-444D-BEDC-15E17A862A05}" type="parTrans" cxnId="{FAAB871C-42E9-48DC-ADA7-F553EF4D5BC9}">
      <dgm:prSet/>
      <dgm:spPr/>
      <dgm:t>
        <a:bodyPr/>
        <a:lstStyle/>
        <a:p>
          <a:endParaRPr lang="en-IN"/>
        </a:p>
      </dgm:t>
    </dgm:pt>
    <dgm:pt modelId="{267D212E-BBCC-4801-A5BC-06A019931A8E}" type="sibTrans" cxnId="{FAAB871C-42E9-48DC-ADA7-F553EF4D5BC9}">
      <dgm:prSet/>
      <dgm:spPr/>
      <dgm:t>
        <a:bodyPr/>
        <a:lstStyle/>
        <a:p>
          <a:endParaRPr lang="en-IN"/>
        </a:p>
      </dgm:t>
    </dgm:pt>
    <dgm:pt modelId="{61AEB36B-EC99-476D-B0E9-6F5F060983D1}" type="pres">
      <dgm:prSet presAssocID="{61AB0B46-5690-400C-887C-953A2FD707EF}" presName="Name0" presStyleCnt="0">
        <dgm:presLayoutVars>
          <dgm:dir/>
          <dgm:animLvl val="lvl"/>
          <dgm:resizeHandles val="exact"/>
        </dgm:presLayoutVars>
      </dgm:prSet>
      <dgm:spPr/>
    </dgm:pt>
    <dgm:pt modelId="{41591638-8E56-4115-88FE-2C4BC06578F3}" type="pres">
      <dgm:prSet presAssocID="{3424F6C4-880C-438A-B50E-CB2DD5857BE8}" presName="composite" presStyleCnt="0"/>
      <dgm:spPr/>
    </dgm:pt>
    <dgm:pt modelId="{77F64332-F5A9-4E9D-BE10-BA0CCED8A969}" type="pres">
      <dgm:prSet presAssocID="{3424F6C4-880C-438A-B50E-CB2DD5857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69B71B-D9F0-454A-B5B9-54C583E18E37}" type="pres">
      <dgm:prSet presAssocID="{3424F6C4-880C-438A-B50E-CB2DD5857BE8}" presName="desTx" presStyleLbl="alignAccFollowNode1" presStyleIdx="0" presStyleCnt="2">
        <dgm:presLayoutVars>
          <dgm:bulletEnabled val="1"/>
        </dgm:presLayoutVars>
      </dgm:prSet>
      <dgm:spPr/>
    </dgm:pt>
    <dgm:pt modelId="{246F3659-FE32-4808-A307-110A3AA829FF}" type="pres">
      <dgm:prSet presAssocID="{52A382D0-F13E-4740-9CC1-9964C1C40CEC}" presName="space" presStyleCnt="0"/>
      <dgm:spPr/>
    </dgm:pt>
    <dgm:pt modelId="{8EAE8958-C3AF-4027-A8B3-7209105BE8B2}" type="pres">
      <dgm:prSet presAssocID="{ED564BB8-C2A2-4FFD-A1BD-4ED8CE6F821E}" presName="composite" presStyleCnt="0"/>
      <dgm:spPr/>
    </dgm:pt>
    <dgm:pt modelId="{E304C495-751C-49BE-B55C-6F921360D801}" type="pres">
      <dgm:prSet presAssocID="{ED564BB8-C2A2-4FFD-A1BD-4ED8CE6F821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C041DD-ECB9-4B6D-BE4D-FDAD9143CD0D}" type="pres">
      <dgm:prSet presAssocID="{ED564BB8-C2A2-4FFD-A1BD-4ED8CE6F821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A6851C-999D-456F-B4CA-4C5A9322CB61}" srcId="{61AB0B46-5690-400C-887C-953A2FD707EF}" destId="{ED564BB8-C2A2-4FFD-A1BD-4ED8CE6F821E}" srcOrd="1" destOrd="0" parTransId="{6938C5F6-6591-44A6-AD7E-CA0CDDFAF5F8}" sibTransId="{DF5350E3-F8E7-4F9B-80B3-FD9C818B3997}"/>
    <dgm:cxn modelId="{FAAB871C-42E9-48DC-ADA7-F553EF4D5BC9}" srcId="{ED564BB8-C2A2-4FFD-A1BD-4ED8CE6F821E}" destId="{6CA7E60E-8A85-423D-86B4-D7C2F8DA971F}" srcOrd="0" destOrd="0" parTransId="{6DC45F48-2C27-444D-BEDC-15E17A862A05}" sibTransId="{267D212E-BBCC-4801-A5BC-06A019931A8E}"/>
    <dgm:cxn modelId="{877B6747-2BDA-4A31-9A2C-C8DD65293367}" srcId="{61AB0B46-5690-400C-887C-953A2FD707EF}" destId="{3424F6C4-880C-438A-B50E-CB2DD5857BE8}" srcOrd="0" destOrd="0" parTransId="{A0686743-77D6-4B07-ACFF-2B38856BC783}" sibTransId="{52A382D0-F13E-4740-9CC1-9964C1C40CEC}"/>
    <dgm:cxn modelId="{64AB3072-8B87-4F0F-8E2E-FE14D65778E8}" srcId="{3424F6C4-880C-438A-B50E-CB2DD5857BE8}" destId="{001F4D4A-8DA4-4E76-B278-D3617AC66FBA}" srcOrd="0" destOrd="0" parTransId="{0307C481-B890-4EF3-B536-6CF95E5B5578}" sibTransId="{D1D5B29F-BC0A-4725-9F66-0251B7387A52}"/>
    <dgm:cxn modelId="{80029652-B1B2-4587-99D9-52734E0B2D75}" type="presOf" srcId="{001F4D4A-8DA4-4E76-B278-D3617AC66FBA}" destId="{9269B71B-D9F0-454A-B5B9-54C583E18E37}" srcOrd="0" destOrd="0" presId="urn:microsoft.com/office/officeart/2005/8/layout/hList1"/>
    <dgm:cxn modelId="{4EC9F87B-7701-432F-86CF-29D0A1FF7790}" type="presOf" srcId="{ED564BB8-C2A2-4FFD-A1BD-4ED8CE6F821E}" destId="{E304C495-751C-49BE-B55C-6F921360D801}" srcOrd="0" destOrd="0" presId="urn:microsoft.com/office/officeart/2005/8/layout/hList1"/>
    <dgm:cxn modelId="{1334DA88-C546-4DB8-A2EF-16638CED38D5}" type="presOf" srcId="{6CA7E60E-8A85-423D-86B4-D7C2F8DA971F}" destId="{F5C041DD-ECB9-4B6D-BE4D-FDAD9143CD0D}" srcOrd="0" destOrd="0" presId="urn:microsoft.com/office/officeart/2005/8/layout/hList1"/>
    <dgm:cxn modelId="{C064A7D9-BBC3-4149-8831-56254BCEC47D}" type="presOf" srcId="{61AB0B46-5690-400C-887C-953A2FD707EF}" destId="{61AEB36B-EC99-476D-B0E9-6F5F060983D1}" srcOrd="0" destOrd="0" presId="urn:microsoft.com/office/officeart/2005/8/layout/hList1"/>
    <dgm:cxn modelId="{22A7A4FB-FFEB-4C90-8A21-B36C7FFEB3DE}" type="presOf" srcId="{3424F6C4-880C-438A-B50E-CB2DD5857BE8}" destId="{77F64332-F5A9-4E9D-BE10-BA0CCED8A969}" srcOrd="0" destOrd="0" presId="urn:microsoft.com/office/officeart/2005/8/layout/hList1"/>
    <dgm:cxn modelId="{9D879F1B-C87B-40ED-9D8A-E99717329C23}" type="presParOf" srcId="{61AEB36B-EC99-476D-B0E9-6F5F060983D1}" destId="{41591638-8E56-4115-88FE-2C4BC06578F3}" srcOrd="0" destOrd="0" presId="urn:microsoft.com/office/officeart/2005/8/layout/hList1"/>
    <dgm:cxn modelId="{834DEBA8-7C88-4714-B33E-C1FD84331DB0}" type="presParOf" srcId="{41591638-8E56-4115-88FE-2C4BC06578F3}" destId="{77F64332-F5A9-4E9D-BE10-BA0CCED8A969}" srcOrd="0" destOrd="0" presId="urn:microsoft.com/office/officeart/2005/8/layout/hList1"/>
    <dgm:cxn modelId="{6AAC7684-5753-4EAB-85BE-296397CF36FE}" type="presParOf" srcId="{41591638-8E56-4115-88FE-2C4BC06578F3}" destId="{9269B71B-D9F0-454A-B5B9-54C583E18E37}" srcOrd="1" destOrd="0" presId="urn:microsoft.com/office/officeart/2005/8/layout/hList1"/>
    <dgm:cxn modelId="{DD81E93C-91ED-4A76-BD7C-BEBC425FB373}" type="presParOf" srcId="{61AEB36B-EC99-476D-B0E9-6F5F060983D1}" destId="{246F3659-FE32-4808-A307-110A3AA829FF}" srcOrd="1" destOrd="0" presId="urn:microsoft.com/office/officeart/2005/8/layout/hList1"/>
    <dgm:cxn modelId="{1D03CCD9-C12B-4447-B829-D6855866D61F}" type="presParOf" srcId="{61AEB36B-EC99-476D-B0E9-6F5F060983D1}" destId="{8EAE8958-C3AF-4027-A8B3-7209105BE8B2}" srcOrd="2" destOrd="0" presId="urn:microsoft.com/office/officeart/2005/8/layout/hList1"/>
    <dgm:cxn modelId="{B8D86B97-ACE7-401B-8EF0-B89AAC76FD6A}" type="presParOf" srcId="{8EAE8958-C3AF-4027-A8B3-7209105BE8B2}" destId="{E304C495-751C-49BE-B55C-6F921360D801}" srcOrd="0" destOrd="0" presId="urn:microsoft.com/office/officeart/2005/8/layout/hList1"/>
    <dgm:cxn modelId="{6B0C2DFC-7643-4141-83C1-3C312BB7530E}" type="presParOf" srcId="{8EAE8958-C3AF-4027-A8B3-7209105BE8B2}" destId="{F5C041DD-ECB9-4B6D-BE4D-FDAD9143CD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AB0B46-5690-400C-887C-953A2FD707E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424F6C4-880C-438A-B50E-CB2DD5857BE8}">
      <dgm:prSet/>
      <dgm:spPr/>
      <dgm:t>
        <a:bodyPr/>
        <a:lstStyle/>
        <a:p>
          <a:r>
            <a:rPr lang="en-IN" dirty="0"/>
            <a:t>Favourite Dashboard</a:t>
          </a:r>
        </a:p>
      </dgm:t>
    </dgm:pt>
    <dgm:pt modelId="{A0686743-77D6-4B07-ACFF-2B38856BC783}" type="parTrans" cxnId="{877B6747-2BDA-4A31-9A2C-C8DD65293367}">
      <dgm:prSet/>
      <dgm:spPr/>
      <dgm:t>
        <a:bodyPr/>
        <a:lstStyle/>
        <a:p>
          <a:endParaRPr lang="en-IN"/>
        </a:p>
      </dgm:t>
    </dgm:pt>
    <dgm:pt modelId="{52A382D0-F13E-4740-9CC1-9964C1C40CEC}" type="sibTrans" cxnId="{877B6747-2BDA-4A31-9A2C-C8DD65293367}">
      <dgm:prSet/>
      <dgm:spPr/>
      <dgm:t>
        <a:bodyPr/>
        <a:lstStyle/>
        <a:p>
          <a:endParaRPr lang="en-IN"/>
        </a:p>
      </dgm:t>
    </dgm:pt>
    <dgm:pt modelId="{F17C9744-44DD-4E8C-AEB0-128E9D6F38CC}">
      <dgm:prSet/>
      <dgm:spPr/>
      <dgm:t>
        <a:bodyPr/>
        <a:lstStyle/>
        <a:p>
          <a:r>
            <a:rPr lang="en-GB" dirty="0"/>
            <a:t>We can make a dashboard 'favorite', so we can access it anywhere from Power Bl Service</a:t>
          </a:r>
          <a:endParaRPr lang="en-IN" dirty="0"/>
        </a:p>
      </dgm:t>
    </dgm:pt>
    <dgm:pt modelId="{44AE0898-0266-46A5-8B69-17BB0058CB95}" type="parTrans" cxnId="{F6CE9B93-6784-4239-BD88-BE668AAF6A01}">
      <dgm:prSet/>
      <dgm:spPr/>
      <dgm:t>
        <a:bodyPr/>
        <a:lstStyle/>
        <a:p>
          <a:endParaRPr lang="en-IN"/>
        </a:p>
      </dgm:t>
    </dgm:pt>
    <dgm:pt modelId="{7008F4B6-AD92-4B68-B36B-6374C052A45D}" type="sibTrans" cxnId="{F6CE9B93-6784-4239-BD88-BE668AAF6A01}">
      <dgm:prSet/>
      <dgm:spPr/>
      <dgm:t>
        <a:bodyPr/>
        <a:lstStyle/>
        <a:p>
          <a:endParaRPr lang="en-IN"/>
        </a:p>
      </dgm:t>
    </dgm:pt>
    <dgm:pt modelId="{BFFD4649-647B-4D1C-9963-77680A205FAE}">
      <dgm:prSet/>
      <dgm:spPr/>
      <dgm:t>
        <a:bodyPr/>
        <a:lstStyle/>
        <a:p>
          <a:r>
            <a:rPr lang="en-GB" dirty="0"/>
            <a:t>Fe</a:t>
          </a:r>
          <a:r>
            <a:rPr lang="en-IN" dirty="0"/>
            <a:t>atured Dashboard</a:t>
          </a:r>
        </a:p>
      </dgm:t>
    </dgm:pt>
    <dgm:pt modelId="{30F8EE4E-17C7-4237-ADBF-FD24EADADB6D}" type="parTrans" cxnId="{34BAAA24-6B2E-49CF-A43A-AF169EE41CEA}">
      <dgm:prSet/>
      <dgm:spPr/>
      <dgm:t>
        <a:bodyPr/>
        <a:lstStyle/>
        <a:p>
          <a:endParaRPr lang="en-IN"/>
        </a:p>
      </dgm:t>
    </dgm:pt>
    <dgm:pt modelId="{5F1ACEAA-0AD5-461B-8A4B-C188BFC16DF5}" type="sibTrans" cxnId="{34BAAA24-6B2E-49CF-A43A-AF169EE41CEA}">
      <dgm:prSet/>
      <dgm:spPr/>
      <dgm:t>
        <a:bodyPr/>
        <a:lstStyle/>
        <a:p>
          <a:endParaRPr lang="en-IN"/>
        </a:p>
      </dgm:t>
    </dgm:pt>
    <dgm:pt modelId="{3B126E95-2A66-4952-B22A-6F19CCD1F666}">
      <dgm:prSet/>
      <dgm:spPr/>
      <dgm:t>
        <a:bodyPr/>
        <a:lstStyle/>
        <a:p>
          <a:r>
            <a:rPr lang="en-GB" dirty="0"/>
            <a:t>A featured dashboard is also like a favourite dashboard but is given the status of being the first dashboard as soon as we login</a:t>
          </a:r>
          <a:endParaRPr lang="en-IN" dirty="0"/>
        </a:p>
      </dgm:t>
    </dgm:pt>
    <dgm:pt modelId="{0DD405B4-9DD7-416C-9D64-A9DBAD6CBA00}" type="parTrans" cxnId="{FDC2C909-A9F4-467F-A5CC-07E91C3E7961}">
      <dgm:prSet/>
      <dgm:spPr/>
      <dgm:t>
        <a:bodyPr/>
        <a:lstStyle/>
        <a:p>
          <a:endParaRPr lang="en-IN"/>
        </a:p>
      </dgm:t>
    </dgm:pt>
    <dgm:pt modelId="{73A393D5-BD75-438E-AF2A-72491F600FE8}" type="sibTrans" cxnId="{FDC2C909-A9F4-467F-A5CC-07E91C3E7961}">
      <dgm:prSet/>
      <dgm:spPr/>
      <dgm:t>
        <a:bodyPr/>
        <a:lstStyle/>
        <a:p>
          <a:endParaRPr lang="en-IN"/>
        </a:p>
      </dgm:t>
    </dgm:pt>
    <dgm:pt modelId="{61AEB36B-EC99-476D-B0E9-6F5F060983D1}" type="pres">
      <dgm:prSet presAssocID="{61AB0B46-5690-400C-887C-953A2FD707EF}" presName="Name0" presStyleCnt="0">
        <dgm:presLayoutVars>
          <dgm:dir/>
          <dgm:animLvl val="lvl"/>
          <dgm:resizeHandles val="exact"/>
        </dgm:presLayoutVars>
      </dgm:prSet>
      <dgm:spPr/>
    </dgm:pt>
    <dgm:pt modelId="{41591638-8E56-4115-88FE-2C4BC06578F3}" type="pres">
      <dgm:prSet presAssocID="{3424F6C4-880C-438A-B50E-CB2DD5857BE8}" presName="composite" presStyleCnt="0"/>
      <dgm:spPr/>
    </dgm:pt>
    <dgm:pt modelId="{77F64332-F5A9-4E9D-BE10-BA0CCED8A969}" type="pres">
      <dgm:prSet presAssocID="{3424F6C4-880C-438A-B50E-CB2DD5857BE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69B71B-D9F0-454A-B5B9-54C583E18E37}" type="pres">
      <dgm:prSet presAssocID="{3424F6C4-880C-438A-B50E-CB2DD5857BE8}" presName="desTx" presStyleLbl="alignAccFollowNode1" presStyleIdx="0" presStyleCnt="2">
        <dgm:presLayoutVars>
          <dgm:bulletEnabled val="1"/>
        </dgm:presLayoutVars>
      </dgm:prSet>
      <dgm:spPr/>
    </dgm:pt>
    <dgm:pt modelId="{246F3659-FE32-4808-A307-110A3AA829FF}" type="pres">
      <dgm:prSet presAssocID="{52A382D0-F13E-4740-9CC1-9964C1C40CEC}" presName="space" presStyleCnt="0"/>
      <dgm:spPr/>
    </dgm:pt>
    <dgm:pt modelId="{EEAB0B76-7F78-4F81-AE4F-E1617F86A315}" type="pres">
      <dgm:prSet presAssocID="{BFFD4649-647B-4D1C-9963-77680A205FAE}" presName="composite" presStyleCnt="0"/>
      <dgm:spPr/>
    </dgm:pt>
    <dgm:pt modelId="{6134A6FD-9CA7-481F-9EBC-CDF57353AFA3}" type="pres">
      <dgm:prSet presAssocID="{BFFD4649-647B-4D1C-9963-77680A205FA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5C1ECB4-C31B-4C08-B645-7106C254E6D3}" type="pres">
      <dgm:prSet presAssocID="{BFFD4649-647B-4D1C-9963-77680A205FA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DC2C909-A9F4-467F-A5CC-07E91C3E7961}" srcId="{BFFD4649-647B-4D1C-9963-77680A205FAE}" destId="{3B126E95-2A66-4952-B22A-6F19CCD1F666}" srcOrd="0" destOrd="0" parTransId="{0DD405B4-9DD7-416C-9D64-A9DBAD6CBA00}" sibTransId="{73A393D5-BD75-438E-AF2A-72491F600FE8}"/>
    <dgm:cxn modelId="{54B5FF0A-8933-4B31-BC3B-68E8BDC14F2D}" type="presOf" srcId="{3B126E95-2A66-4952-B22A-6F19CCD1F666}" destId="{35C1ECB4-C31B-4C08-B645-7106C254E6D3}" srcOrd="0" destOrd="0" presId="urn:microsoft.com/office/officeart/2005/8/layout/hList1"/>
    <dgm:cxn modelId="{34BAAA24-6B2E-49CF-A43A-AF169EE41CEA}" srcId="{61AB0B46-5690-400C-887C-953A2FD707EF}" destId="{BFFD4649-647B-4D1C-9963-77680A205FAE}" srcOrd="1" destOrd="0" parTransId="{30F8EE4E-17C7-4237-ADBF-FD24EADADB6D}" sibTransId="{5F1ACEAA-0AD5-461B-8A4B-C188BFC16DF5}"/>
    <dgm:cxn modelId="{877B6747-2BDA-4A31-9A2C-C8DD65293367}" srcId="{61AB0B46-5690-400C-887C-953A2FD707EF}" destId="{3424F6C4-880C-438A-B50E-CB2DD5857BE8}" srcOrd="0" destOrd="0" parTransId="{A0686743-77D6-4B07-ACFF-2B38856BC783}" sibTransId="{52A382D0-F13E-4740-9CC1-9964C1C40CEC}"/>
    <dgm:cxn modelId="{1979CB67-44E2-4958-8663-283575DC14DF}" type="presOf" srcId="{BFFD4649-647B-4D1C-9963-77680A205FAE}" destId="{6134A6FD-9CA7-481F-9EBC-CDF57353AFA3}" srcOrd="0" destOrd="0" presId="urn:microsoft.com/office/officeart/2005/8/layout/hList1"/>
    <dgm:cxn modelId="{75EBEA82-53B3-42C9-95AF-D5D3A53AC962}" type="presOf" srcId="{F17C9744-44DD-4E8C-AEB0-128E9D6F38CC}" destId="{9269B71B-D9F0-454A-B5B9-54C583E18E37}" srcOrd="0" destOrd="0" presId="urn:microsoft.com/office/officeart/2005/8/layout/hList1"/>
    <dgm:cxn modelId="{F6CE9B93-6784-4239-BD88-BE668AAF6A01}" srcId="{3424F6C4-880C-438A-B50E-CB2DD5857BE8}" destId="{F17C9744-44DD-4E8C-AEB0-128E9D6F38CC}" srcOrd="0" destOrd="0" parTransId="{44AE0898-0266-46A5-8B69-17BB0058CB95}" sibTransId="{7008F4B6-AD92-4B68-B36B-6374C052A45D}"/>
    <dgm:cxn modelId="{C064A7D9-BBC3-4149-8831-56254BCEC47D}" type="presOf" srcId="{61AB0B46-5690-400C-887C-953A2FD707EF}" destId="{61AEB36B-EC99-476D-B0E9-6F5F060983D1}" srcOrd="0" destOrd="0" presId="urn:microsoft.com/office/officeart/2005/8/layout/hList1"/>
    <dgm:cxn modelId="{22A7A4FB-FFEB-4C90-8A21-B36C7FFEB3DE}" type="presOf" srcId="{3424F6C4-880C-438A-B50E-CB2DD5857BE8}" destId="{77F64332-F5A9-4E9D-BE10-BA0CCED8A969}" srcOrd="0" destOrd="0" presId="urn:microsoft.com/office/officeart/2005/8/layout/hList1"/>
    <dgm:cxn modelId="{9D879F1B-C87B-40ED-9D8A-E99717329C23}" type="presParOf" srcId="{61AEB36B-EC99-476D-B0E9-6F5F060983D1}" destId="{41591638-8E56-4115-88FE-2C4BC06578F3}" srcOrd="0" destOrd="0" presId="urn:microsoft.com/office/officeart/2005/8/layout/hList1"/>
    <dgm:cxn modelId="{834DEBA8-7C88-4714-B33E-C1FD84331DB0}" type="presParOf" srcId="{41591638-8E56-4115-88FE-2C4BC06578F3}" destId="{77F64332-F5A9-4E9D-BE10-BA0CCED8A969}" srcOrd="0" destOrd="0" presId="urn:microsoft.com/office/officeart/2005/8/layout/hList1"/>
    <dgm:cxn modelId="{6AAC7684-5753-4EAB-85BE-296397CF36FE}" type="presParOf" srcId="{41591638-8E56-4115-88FE-2C4BC06578F3}" destId="{9269B71B-D9F0-454A-B5B9-54C583E18E37}" srcOrd="1" destOrd="0" presId="urn:microsoft.com/office/officeart/2005/8/layout/hList1"/>
    <dgm:cxn modelId="{DD81E93C-91ED-4A76-BD7C-BEBC425FB373}" type="presParOf" srcId="{61AEB36B-EC99-476D-B0E9-6F5F060983D1}" destId="{246F3659-FE32-4808-A307-110A3AA829FF}" srcOrd="1" destOrd="0" presId="urn:microsoft.com/office/officeart/2005/8/layout/hList1"/>
    <dgm:cxn modelId="{83D0A687-AB8B-4F6B-871C-26DED7CC26F2}" type="presParOf" srcId="{61AEB36B-EC99-476D-B0E9-6F5F060983D1}" destId="{EEAB0B76-7F78-4F81-AE4F-E1617F86A315}" srcOrd="2" destOrd="0" presId="urn:microsoft.com/office/officeart/2005/8/layout/hList1"/>
    <dgm:cxn modelId="{2629A48E-3593-442C-B782-0084AF707308}" type="presParOf" srcId="{EEAB0B76-7F78-4F81-AE4F-E1617F86A315}" destId="{6134A6FD-9CA7-481F-9EBC-CDF57353AFA3}" srcOrd="0" destOrd="0" presId="urn:microsoft.com/office/officeart/2005/8/layout/hList1"/>
    <dgm:cxn modelId="{10C94FA9-5CE9-476D-B960-A051B8539CA5}" type="presParOf" srcId="{EEAB0B76-7F78-4F81-AE4F-E1617F86A315}" destId="{35C1ECB4-C31B-4C08-B645-7106C254E6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E11DCA0-E206-4D96-9FCE-5704B2387F8E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F642189-00CF-4898-9A6E-02EE44FCE79A}">
      <dgm:prSet/>
      <dgm:spPr/>
      <dgm:t>
        <a:bodyPr/>
        <a:lstStyle/>
        <a:p>
          <a:r>
            <a:rPr lang="en-IN"/>
            <a:t>Customizing Visuals</a:t>
          </a:r>
        </a:p>
      </dgm:t>
    </dgm:pt>
    <dgm:pt modelId="{5C442149-2FDC-4197-98A6-369611D014C6}" type="parTrans" cxnId="{E2D57557-7694-4595-992A-98A3E0F7095D}">
      <dgm:prSet/>
      <dgm:spPr/>
      <dgm:t>
        <a:bodyPr/>
        <a:lstStyle/>
        <a:p>
          <a:endParaRPr lang="en-IN"/>
        </a:p>
      </dgm:t>
    </dgm:pt>
    <dgm:pt modelId="{148B8DC4-E167-4DDA-85E1-025D028A4BC8}" type="sibTrans" cxnId="{E2D57557-7694-4595-992A-98A3E0F7095D}">
      <dgm:prSet/>
      <dgm:spPr/>
      <dgm:t>
        <a:bodyPr/>
        <a:lstStyle/>
        <a:p>
          <a:endParaRPr lang="en-IN"/>
        </a:p>
      </dgm:t>
    </dgm:pt>
    <dgm:pt modelId="{B40C2628-99A0-41CD-A72F-0CABE2EEFDA2}">
      <dgm:prSet/>
      <dgm:spPr/>
      <dgm:t>
        <a:bodyPr/>
        <a:lstStyle/>
        <a:p>
          <a:r>
            <a:rPr lang="en-IN" dirty="0"/>
            <a:t>Use colors, layers, and borders to enhance and group related visuals</a:t>
          </a:r>
        </a:p>
      </dgm:t>
    </dgm:pt>
    <dgm:pt modelId="{32B38E35-EDFC-4640-80C9-4BBF98BF2734}" type="parTrans" cxnId="{23FB2F95-85A0-4D8D-99F8-022608F731BA}">
      <dgm:prSet/>
      <dgm:spPr/>
      <dgm:t>
        <a:bodyPr/>
        <a:lstStyle/>
        <a:p>
          <a:endParaRPr lang="en-IN"/>
        </a:p>
      </dgm:t>
    </dgm:pt>
    <dgm:pt modelId="{78890E3D-3984-4B07-BB76-897CBCA20E88}" type="sibTrans" cxnId="{23FB2F95-85A0-4D8D-99F8-022608F731BA}">
      <dgm:prSet/>
      <dgm:spPr/>
      <dgm:t>
        <a:bodyPr/>
        <a:lstStyle/>
        <a:p>
          <a:endParaRPr lang="en-IN"/>
        </a:p>
      </dgm:t>
    </dgm:pt>
    <dgm:pt modelId="{E7D73552-1A21-4CE4-8EAE-41E00F7B6C94}">
      <dgm:prSet/>
      <dgm:spPr/>
      <dgm:t>
        <a:bodyPr/>
        <a:lstStyle/>
        <a:p>
          <a:r>
            <a:rPr lang="en-IN"/>
            <a:t>Positioning</a:t>
          </a:r>
        </a:p>
      </dgm:t>
    </dgm:pt>
    <dgm:pt modelId="{17C56B63-B7CA-465F-A2A3-224C3F7A4B3A}" type="parTrans" cxnId="{E7806811-DD37-4644-9ED8-D3C79336D557}">
      <dgm:prSet/>
      <dgm:spPr/>
      <dgm:t>
        <a:bodyPr/>
        <a:lstStyle/>
        <a:p>
          <a:endParaRPr lang="en-IN"/>
        </a:p>
      </dgm:t>
    </dgm:pt>
    <dgm:pt modelId="{320C13C7-2AAE-49A2-AA40-14C4657E49DA}" type="sibTrans" cxnId="{E7806811-DD37-4644-9ED8-D3C79336D557}">
      <dgm:prSet/>
      <dgm:spPr/>
      <dgm:t>
        <a:bodyPr/>
        <a:lstStyle/>
        <a:p>
          <a:endParaRPr lang="en-IN"/>
        </a:p>
      </dgm:t>
    </dgm:pt>
    <dgm:pt modelId="{B9A5B648-2582-4F89-A696-EEEC7B892A4F}">
      <dgm:prSet/>
      <dgm:spPr/>
      <dgm:t>
        <a:bodyPr/>
        <a:lstStyle/>
        <a:p>
          <a:r>
            <a:rPr lang="en-IN" dirty="0"/>
            <a:t>Most important information should</a:t>
          </a:r>
          <a:r>
            <a:rPr lang="en-GB" dirty="0"/>
            <a:t>be placed on the top </a:t>
          </a:r>
          <a:r>
            <a:rPr lang="en-IN" dirty="0"/>
            <a:t>Of the dashboard</a:t>
          </a:r>
        </a:p>
      </dgm:t>
    </dgm:pt>
    <dgm:pt modelId="{418DF855-1964-4243-A88C-8C3FFB48C702}" type="parTrans" cxnId="{C5781FFD-0250-4445-968A-4C699193ADDE}">
      <dgm:prSet/>
      <dgm:spPr/>
      <dgm:t>
        <a:bodyPr/>
        <a:lstStyle/>
        <a:p>
          <a:endParaRPr lang="en-IN"/>
        </a:p>
      </dgm:t>
    </dgm:pt>
    <dgm:pt modelId="{503D6BF9-2F9B-41CC-BDDE-3AFF0A97A7EE}" type="sibTrans" cxnId="{C5781FFD-0250-4445-968A-4C699193ADDE}">
      <dgm:prSet/>
      <dgm:spPr/>
      <dgm:t>
        <a:bodyPr/>
        <a:lstStyle/>
        <a:p>
          <a:endParaRPr lang="en-IN"/>
        </a:p>
      </dgm:t>
    </dgm:pt>
    <dgm:pt modelId="{3B597502-C951-4AC3-8CAA-8F48F35E0EC8}">
      <dgm:prSet/>
      <dgm:spPr/>
      <dgm:t>
        <a:bodyPr/>
        <a:lstStyle/>
        <a:p>
          <a:r>
            <a:rPr lang="en-IN"/>
            <a:t>Focusing on Audience</a:t>
          </a:r>
        </a:p>
      </dgm:t>
    </dgm:pt>
    <dgm:pt modelId="{D9E8D0F9-E126-4BE1-B3B2-C8D0009C68F0}" type="parTrans" cxnId="{7A6E0C2C-6C33-40DB-A602-3F7EF0516141}">
      <dgm:prSet/>
      <dgm:spPr/>
      <dgm:t>
        <a:bodyPr/>
        <a:lstStyle/>
        <a:p>
          <a:endParaRPr lang="en-IN"/>
        </a:p>
      </dgm:t>
    </dgm:pt>
    <dgm:pt modelId="{C56A99CE-78B6-421F-86C4-A7E42DF655CF}" type="sibTrans" cxnId="{7A6E0C2C-6C33-40DB-A602-3F7EF0516141}">
      <dgm:prSet/>
      <dgm:spPr/>
      <dgm:t>
        <a:bodyPr/>
        <a:lstStyle/>
        <a:p>
          <a:endParaRPr lang="en-IN"/>
        </a:p>
      </dgm:t>
    </dgm:pt>
    <dgm:pt modelId="{EEEDCEE6-B843-4D95-8C9D-45C71CEF705E}">
      <dgm:prSet/>
      <dgm:spPr/>
      <dgm:t>
        <a:bodyPr/>
        <a:lstStyle/>
        <a:p>
          <a:r>
            <a:rPr lang="en-IN" dirty="0"/>
            <a:t>Design dashboards </a:t>
          </a:r>
          <a:r>
            <a:rPr lang="en-GB" dirty="0"/>
            <a:t>focusing on the end user</a:t>
          </a:r>
          <a:endParaRPr lang="en-IN" dirty="0"/>
        </a:p>
      </dgm:t>
    </dgm:pt>
    <dgm:pt modelId="{E7B4607D-310C-466A-98E1-0AC8A91FB1A8}" type="parTrans" cxnId="{91F6C204-8A44-4CD4-A94A-5AB17A7B507A}">
      <dgm:prSet/>
      <dgm:spPr/>
      <dgm:t>
        <a:bodyPr/>
        <a:lstStyle/>
        <a:p>
          <a:endParaRPr lang="en-IN"/>
        </a:p>
      </dgm:t>
    </dgm:pt>
    <dgm:pt modelId="{3AEE82FA-EC13-40B7-A228-8CA252C33DF9}" type="sibTrans" cxnId="{91F6C204-8A44-4CD4-A94A-5AB17A7B507A}">
      <dgm:prSet/>
      <dgm:spPr/>
      <dgm:t>
        <a:bodyPr/>
        <a:lstStyle/>
        <a:p>
          <a:endParaRPr lang="en-IN"/>
        </a:p>
      </dgm:t>
    </dgm:pt>
    <dgm:pt modelId="{9C99541F-B3A5-4917-9C5C-606EA02F77D8}">
      <dgm:prSet/>
      <dgm:spPr/>
      <dgm:t>
        <a:bodyPr/>
        <a:lstStyle/>
        <a:p>
          <a:r>
            <a:rPr lang="en-IN" dirty="0"/>
            <a:t>Use bigger visuals for showing the most important data</a:t>
          </a:r>
        </a:p>
      </dgm:t>
    </dgm:pt>
    <dgm:pt modelId="{9B04AFEB-04BB-49B1-9BE0-EEC0DED6B0B1}" type="parTrans" cxnId="{6D2030BA-A37F-4ADA-8846-CEA1BEBF387E}">
      <dgm:prSet/>
      <dgm:spPr/>
      <dgm:t>
        <a:bodyPr/>
        <a:lstStyle/>
        <a:p>
          <a:endParaRPr lang="en-IN"/>
        </a:p>
      </dgm:t>
    </dgm:pt>
    <dgm:pt modelId="{ACF2401B-15A0-43FE-80CE-F728B5CE2908}" type="sibTrans" cxnId="{6D2030BA-A37F-4ADA-8846-CEA1BEBF387E}">
      <dgm:prSet/>
      <dgm:spPr/>
      <dgm:t>
        <a:bodyPr/>
        <a:lstStyle/>
        <a:p>
          <a:endParaRPr lang="en-IN"/>
        </a:p>
      </dgm:t>
    </dgm:pt>
    <dgm:pt modelId="{11A2E417-D421-478B-9D3D-F2C072D1B2E4}">
      <dgm:prSet/>
      <dgm:spPr/>
      <dgm:t>
        <a:bodyPr/>
        <a:lstStyle/>
        <a:p>
          <a:r>
            <a:rPr lang="en-IN"/>
            <a:t>Storytelling</a:t>
          </a:r>
        </a:p>
      </dgm:t>
    </dgm:pt>
    <dgm:pt modelId="{BA721CA2-E2A5-45D1-ADAE-F36E1056C872}" type="parTrans" cxnId="{BCCF57C2-9F91-4471-9F5D-0F265D07070D}">
      <dgm:prSet/>
      <dgm:spPr/>
      <dgm:t>
        <a:bodyPr/>
        <a:lstStyle/>
        <a:p>
          <a:endParaRPr lang="en-IN"/>
        </a:p>
      </dgm:t>
    </dgm:pt>
    <dgm:pt modelId="{70947985-47CE-4B0C-BBE8-56C83AD96D93}" type="sibTrans" cxnId="{BCCF57C2-9F91-4471-9F5D-0F265D07070D}">
      <dgm:prSet/>
      <dgm:spPr/>
      <dgm:t>
        <a:bodyPr/>
        <a:lstStyle/>
        <a:p>
          <a:endParaRPr lang="en-IN"/>
        </a:p>
      </dgm:t>
    </dgm:pt>
    <dgm:pt modelId="{414C078D-4823-4913-9E4A-E897DCE0035F}">
      <dgm:prSet/>
      <dgm:spPr/>
      <dgm:t>
        <a:bodyPr/>
        <a:lstStyle/>
        <a:p>
          <a:r>
            <a:rPr lang="en-IN" dirty="0"/>
            <a:t>Place only the relevant </a:t>
          </a:r>
          <a:r>
            <a:rPr lang="en-GB" dirty="0"/>
            <a:t>and related data in the </a:t>
          </a:r>
          <a:r>
            <a:rPr lang="en-IN" dirty="0"/>
            <a:t>dashboard</a:t>
          </a:r>
        </a:p>
      </dgm:t>
    </dgm:pt>
    <dgm:pt modelId="{84FEB322-A459-498D-89E9-BDA33705F4E0}" type="parTrans" cxnId="{4E217DA0-1080-4A44-81FD-E8C94DFC94C2}">
      <dgm:prSet/>
      <dgm:spPr/>
      <dgm:t>
        <a:bodyPr/>
        <a:lstStyle/>
        <a:p>
          <a:endParaRPr lang="en-IN"/>
        </a:p>
      </dgm:t>
    </dgm:pt>
    <dgm:pt modelId="{FB33D9A1-32C7-4E8E-8EA2-873A5A8AAA15}" type="sibTrans" cxnId="{4E217DA0-1080-4A44-81FD-E8C94DFC94C2}">
      <dgm:prSet/>
      <dgm:spPr/>
      <dgm:t>
        <a:bodyPr/>
        <a:lstStyle/>
        <a:p>
          <a:endParaRPr lang="en-IN"/>
        </a:p>
      </dgm:t>
    </dgm:pt>
    <dgm:pt modelId="{185384D9-F9AF-4A77-81A4-D17CA80B8053}">
      <dgm:prSet/>
      <dgm:spPr/>
      <dgm:t>
        <a:bodyPr/>
        <a:lstStyle/>
        <a:p>
          <a:r>
            <a:rPr lang="en-IN"/>
            <a:t>Formatting </a:t>
          </a:r>
          <a:r>
            <a:rPr lang="en-IN" dirty="0"/>
            <a:t>Visuals</a:t>
          </a:r>
        </a:p>
      </dgm:t>
    </dgm:pt>
    <dgm:pt modelId="{7BB4BE5B-767A-48AA-95E9-0DC93610B72F}" type="parTrans" cxnId="{05FFD6EE-1BB3-4E9D-BFB9-C00D7390D37B}">
      <dgm:prSet/>
      <dgm:spPr/>
      <dgm:t>
        <a:bodyPr/>
        <a:lstStyle/>
        <a:p>
          <a:endParaRPr lang="en-IN"/>
        </a:p>
      </dgm:t>
    </dgm:pt>
    <dgm:pt modelId="{F0337D58-358D-4579-949E-FDA35AE722E7}" type="sibTrans" cxnId="{05FFD6EE-1BB3-4E9D-BFB9-C00D7390D37B}">
      <dgm:prSet/>
      <dgm:spPr/>
      <dgm:t>
        <a:bodyPr/>
        <a:lstStyle/>
        <a:p>
          <a:endParaRPr lang="en-IN"/>
        </a:p>
      </dgm:t>
    </dgm:pt>
    <dgm:pt modelId="{5FCE92ED-B63C-4542-AD46-C908F235F921}" type="pres">
      <dgm:prSet presAssocID="{CE11DCA0-E206-4D96-9FCE-5704B2387F8E}" presName="linearFlow" presStyleCnt="0">
        <dgm:presLayoutVars>
          <dgm:dir/>
          <dgm:animLvl val="lvl"/>
          <dgm:resizeHandles val="exact"/>
        </dgm:presLayoutVars>
      </dgm:prSet>
      <dgm:spPr/>
    </dgm:pt>
    <dgm:pt modelId="{E804EF8C-C552-48E4-A208-F345902ECBCA}" type="pres">
      <dgm:prSet presAssocID="{1F642189-00CF-4898-9A6E-02EE44FCE79A}" presName="composite" presStyleCnt="0"/>
      <dgm:spPr/>
    </dgm:pt>
    <dgm:pt modelId="{9FC2EDD1-C78E-413F-A2BF-428653BEC437}" type="pres">
      <dgm:prSet presAssocID="{1F642189-00CF-4898-9A6E-02EE44FCE79A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45F08DB-361C-4EFE-9247-79FB4D106BEE}" type="pres">
      <dgm:prSet presAssocID="{1F642189-00CF-4898-9A6E-02EE44FCE79A}" presName="parSh" presStyleLbl="node1" presStyleIdx="0" presStyleCnt="5"/>
      <dgm:spPr/>
    </dgm:pt>
    <dgm:pt modelId="{F56A8CF9-204B-474F-AB57-77A6B85E6DB1}" type="pres">
      <dgm:prSet presAssocID="{1F642189-00CF-4898-9A6E-02EE44FCE79A}" presName="desTx" presStyleLbl="fgAcc1" presStyleIdx="0" presStyleCnt="5">
        <dgm:presLayoutVars>
          <dgm:bulletEnabled val="1"/>
        </dgm:presLayoutVars>
      </dgm:prSet>
      <dgm:spPr/>
    </dgm:pt>
    <dgm:pt modelId="{F1179ECE-8427-45F7-B0E8-C8564CD8F3F0}" type="pres">
      <dgm:prSet presAssocID="{148B8DC4-E167-4DDA-85E1-025D028A4BC8}" presName="sibTrans" presStyleLbl="sibTrans2D1" presStyleIdx="0" presStyleCnt="4"/>
      <dgm:spPr/>
    </dgm:pt>
    <dgm:pt modelId="{6FCA0EB6-8E86-40D7-8D0C-7C3F2A41B48E}" type="pres">
      <dgm:prSet presAssocID="{148B8DC4-E167-4DDA-85E1-025D028A4BC8}" presName="connTx" presStyleLbl="sibTrans2D1" presStyleIdx="0" presStyleCnt="4"/>
      <dgm:spPr/>
    </dgm:pt>
    <dgm:pt modelId="{B3C1DDDF-7D9C-4404-99AC-2A26EBE1CD06}" type="pres">
      <dgm:prSet presAssocID="{E7D73552-1A21-4CE4-8EAE-41E00F7B6C94}" presName="composite" presStyleCnt="0"/>
      <dgm:spPr/>
    </dgm:pt>
    <dgm:pt modelId="{3EA1EB30-C3D8-4E70-96D8-7CABA17DE9A3}" type="pres">
      <dgm:prSet presAssocID="{E7D73552-1A21-4CE4-8EAE-41E00F7B6C9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2169BF1-B038-4A1B-8B04-FE3FB8F2D150}" type="pres">
      <dgm:prSet presAssocID="{E7D73552-1A21-4CE4-8EAE-41E00F7B6C94}" presName="parSh" presStyleLbl="node1" presStyleIdx="1" presStyleCnt="5"/>
      <dgm:spPr/>
    </dgm:pt>
    <dgm:pt modelId="{7759CC6A-1ECF-4E3E-B79B-7E97C8FF523D}" type="pres">
      <dgm:prSet presAssocID="{E7D73552-1A21-4CE4-8EAE-41E00F7B6C94}" presName="desTx" presStyleLbl="fgAcc1" presStyleIdx="1" presStyleCnt="5">
        <dgm:presLayoutVars>
          <dgm:bulletEnabled val="1"/>
        </dgm:presLayoutVars>
      </dgm:prSet>
      <dgm:spPr/>
    </dgm:pt>
    <dgm:pt modelId="{D66FF56C-6B71-46C8-975B-F3A8EADAE9B0}" type="pres">
      <dgm:prSet presAssocID="{320C13C7-2AAE-49A2-AA40-14C4657E49DA}" presName="sibTrans" presStyleLbl="sibTrans2D1" presStyleIdx="1" presStyleCnt="4"/>
      <dgm:spPr/>
    </dgm:pt>
    <dgm:pt modelId="{8BDFF8F3-E099-4124-A36C-F8848A36DBE3}" type="pres">
      <dgm:prSet presAssocID="{320C13C7-2AAE-49A2-AA40-14C4657E49DA}" presName="connTx" presStyleLbl="sibTrans2D1" presStyleIdx="1" presStyleCnt="4"/>
      <dgm:spPr/>
    </dgm:pt>
    <dgm:pt modelId="{4F9BF8A6-654C-4368-AB15-52775D3F1B39}" type="pres">
      <dgm:prSet presAssocID="{3B597502-C951-4AC3-8CAA-8F48F35E0EC8}" presName="composite" presStyleCnt="0"/>
      <dgm:spPr/>
    </dgm:pt>
    <dgm:pt modelId="{EA6A4D6A-F797-4F4F-98C5-C3F6B5652170}" type="pres">
      <dgm:prSet presAssocID="{3B597502-C951-4AC3-8CAA-8F48F35E0EC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2E5576E-9B3B-4C84-8D4B-8B5E19CDE774}" type="pres">
      <dgm:prSet presAssocID="{3B597502-C951-4AC3-8CAA-8F48F35E0EC8}" presName="parSh" presStyleLbl="node1" presStyleIdx="2" presStyleCnt="5"/>
      <dgm:spPr/>
    </dgm:pt>
    <dgm:pt modelId="{1A5086D0-87F4-47F4-8697-D208B522139B}" type="pres">
      <dgm:prSet presAssocID="{3B597502-C951-4AC3-8CAA-8F48F35E0EC8}" presName="desTx" presStyleLbl="fgAcc1" presStyleIdx="2" presStyleCnt="5">
        <dgm:presLayoutVars>
          <dgm:bulletEnabled val="1"/>
        </dgm:presLayoutVars>
      </dgm:prSet>
      <dgm:spPr/>
    </dgm:pt>
    <dgm:pt modelId="{E231C8FB-C36E-49D1-AF50-5000F6474357}" type="pres">
      <dgm:prSet presAssocID="{C56A99CE-78B6-421F-86C4-A7E42DF655CF}" presName="sibTrans" presStyleLbl="sibTrans2D1" presStyleIdx="2" presStyleCnt="4"/>
      <dgm:spPr/>
    </dgm:pt>
    <dgm:pt modelId="{8031CE67-987C-4867-94FC-7A4363E1F8CD}" type="pres">
      <dgm:prSet presAssocID="{C56A99CE-78B6-421F-86C4-A7E42DF655CF}" presName="connTx" presStyleLbl="sibTrans2D1" presStyleIdx="2" presStyleCnt="4"/>
      <dgm:spPr/>
    </dgm:pt>
    <dgm:pt modelId="{43BB84F0-8DB8-4E8E-9CCB-2B32E7EAAD1E}" type="pres">
      <dgm:prSet presAssocID="{185384D9-F9AF-4A77-81A4-D17CA80B8053}" presName="composite" presStyleCnt="0"/>
      <dgm:spPr/>
    </dgm:pt>
    <dgm:pt modelId="{8E96AC35-97E9-4876-8607-F20AB79A9DBD}" type="pres">
      <dgm:prSet presAssocID="{185384D9-F9AF-4A77-81A4-D17CA80B805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889558F-4AFC-43BE-A07A-5EA601C733B3}" type="pres">
      <dgm:prSet presAssocID="{185384D9-F9AF-4A77-81A4-D17CA80B8053}" presName="parSh" presStyleLbl="node1" presStyleIdx="3" presStyleCnt="5"/>
      <dgm:spPr/>
    </dgm:pt>
    <dgm:pt modelId="{10C2E0CF-B8A0-4F36-A682-A705C6063FD4}" type="pres">
      <dgm:prSet presAssocID="{185384D9-F9AF-4A77-81A4-D17CA80B8053}" presName="desTx" presStyleLbl="fgAcc1" presStyleIdx="3" presStyleCnt="5">
        <dgm:presLayoutVars>
          <dgm:bulletEnabled val="1"/>
        </dgm:presLayoutVars>
      </dgm:prSet>
      <dgm:spPr/>
    </dgm:pt>
    <dgm:pt modelId="{30D86999-139D-48B6-9D6E-34A9BBDE1CF4}" type="pres">
      <dgm:prSet presAssocID="{F0337D58-358D-4579-949E-FDA35AE722E7}" presName="sibTrans" presStyleLbl="sibTrans2D1" presStyleIdx="3" presStyleCnt="4"/>
      <dgm:spPr/>
    </dgm:pt>
    <dgm:pt modelId="{23EA5B1F-4B73-47D1-A97E-EC7EEBF76386}" type="pres">
      <dgm:prSet presAssocID="{F0337D58-358D-4579-949E-FDA35AE722E7}" presName="connTx" presStyleLbl="sibTrans2D1" presStyleIdx="3" presStyleCnt="4"/>
      <dgm:spPr/>
    </dgm:pt>
    <dgm:pt modelId="{52C56FA2-4C0A-4117-92AD-F23FE5B85759}" type="pres">
      <dgm:prSet presAssocID="{11A2E417-D421-478B-9D3D-F2C072D1B2E4}" presName="composite" presStyleCnt="0"/>
      <dgm:spPr/>
    </dgm:pt>
    <dgm:pt modelId="{0032C532-003E-4219-AF9C-BC46503C41AE}" type="pres">
      <dgm:prSet presAssocID="{11A2E417-D421-478B-9D3D-F2C072D1B2E4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4C31F74-28D7-4D6E-89DA-5B0F24C6C5D4}" type="pres">
      <dgm:prSet presAssocID="{11A2E417-D421-478B-9D3D-F2C072D1B2E4}" presName="parSh" presStyleLbl="node1" presStyleIdx="4" presStyleCnt="5"/>
      <dgm:spPr/>
    </dgm:pt>
    <dgm:pt modelId="{4E08AFCE-971A-4E1F-A971-18B1C8167B2C}" type="pres">
      <dgm:prSet presAssocID="{11A2E417-D421-478B-9D3D-F2C072D1B2E4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1F6C204-8A44-4CD4-A94A-5AB17A7B507A}" srcId="{3B597502-C951-4AC3-8CAA-8F48F35E0EC8}" destId="{EEEDCEE6-B843-4D95-8C9D-45C71CEF705E}" srcOrd="0" destOrd="0" parTransId="{E7B4607D-310C-466A-98E1-0AC8A91FB1A8}" sibTransId="{3AEE82FA-EC13-40B7-A228-8CA252C33DF9}"/>
    <dgm:cxn modelId="{E7806811-DD37-4644-9ED8-D3C79336D557}" srcId="{CE11DCA0-E206-4D96-9FCE-5704B2387F8E}" destId="{E7D73552-1A21-4CE4-8EAE-41E00F7B6C94}" srcOrd="1" destOrd="0" parTransId="{17C56B63-B7CA-465F-A2A3-224C3F7A4B3A}" sibTransId="{320C13C7-2AAE-49A2-AA40-14C4657E49DA}"/>
    <dgm:cxn modelId="{BABD4013-2E50-454B-A458-22DA89A97C3B}" type="presOf" srcId="{9C99541F-B3A5-4917-9C5C-606EA02F77D8}" destId="{10C2E0CF-B8A0-4F36-A682-A705C6063FD4}" srcOrd="0" destOrd="0" presId="urn:microsoft.com/office/officeart/2005/8/layout/process3"/>
    <dgm:cxn modelId="{6A9EAC18-1B4C-4EF8-9F0E-E371C4485855}" type="presOf" srcId="{185384D9-F9AF-4A77-81A4-D17CA80B8053}" destId="{1889558F-4AFC-43BE-A07A-5EA601C733B3}" srcOrd="1" destOrd="0" presId="urn:microsoft.com/office/officeart/2005/8/layout/process3"/>
    <dgm:cxn modelId="{E59D451A-BDA6-490B-9DFA-10A9F43B2E94}" type="presOf" srcId="{3B597502-C951-4AC3-8CAA-8F48F35E0EC8}" destId="{EA6A4D6A-F797-4F4F-98C5-C3F6B5652170}" srcOrd="0" destOrd="0" presId="urn:microsoft.com/office/officeart/2005/8/layout/process3"/>
    <dgm:cxn modelId="{28289028-3E0B-49E8-A5BA-D73E614D9C46}" type="presOf" srcId="{148B8DC4-E167-4DDA-85E1-025D028A4BC8}" destId="{6FCA0EB6-8E86-40D7-8D0C-7C3F2A41B48E}" srcOrd="1" destOrd="0" presId="urn:microsoft.com/office/officeart/2005/8/layout/process3"/>
    <dgm:cxn modelId="{7A6E0C2C-6C33-40DB-A602-3F7EF0516141}" srcId="{CE11DCA0-E206-4D96-9FCE-5704B2387F8E}" destId="{3B597502-C951-4AC3-8CAA-8F48F35E0EC8}" srcOrd="2" destOrd="0" parTransId="{D9E8D0F9-E126-4BE1-B3B2-C8D0009C68F0}" sibTransId="{C56A99CE-78B6-421F-86C4-A7E42DF655CF}"/>
    <dgm:cxn modelId="{2CF6962E-D903-48D1-B949-AE7472A07082}" type="presOf" srcId="{1F642189-00CF-4898-9A6E-02EE44FCE79A}" destId="{9FC2EDD1-C78E-413F-A2BF-428653BEC437}" srcOrd="0" destOrd="0" presId="urn:microsoft.com/office/officeart/2005/8/layout/process3"/>
    <dgm:cxn modelId="{4CBC0231-708D-41B2-AAA2-02877C649073}" type="presOf" srcId="{B9A5B648-2582-4F89-A696-EEEC7B892A4F}" destId="{7759CC6A-1ECF-4E3E-B79B-7E97C8FF523D}" srcOrd="0" destOrd="0" presId="urn:microsoft.com/office/officeart/2005/8/layout/process3"/>
    <dgm:cxn modelId="{13885033-1925-4BE6-8D8E-59EF44F74FD9}" type="presOf" srcId="{B40C2628-99A0-41CD-A72F-0CABE2EEFDA2}" destId="{F56A8CF9-204B-474F-AB57-77A6B85E6DB1}" srcOrd="0" destOrd="0" presId="urn:microsoft.com/office/officeart/2005/8/layout/process3"/>
    <dgm:cxn modelId="{1EA8213D-466D-4A65-907A-E9802BD17B2B}" type="presOf" srcId="{3B597502-C951-4AC3-8CAA-8F48F35E0EC8}" destId="{D2E5576E-9B3B-4C84-8D4B-8B5E19CDE774}" srcOrd="1" destOrd="0" presId="urn:microsoft.com/office/officeart/2005/8/layout/process3"/>
    <dgm:cxn modelId="{CEA92F5B-1A57-43A1-8946-8D156E5301E5}" type="presOf" srcId="{E7D73552-1A21-4CE4-8EAE-41E00F7B6C94}" destId="{3EA1EB30-C3D8-4E70-96D8-7CABA17DE9A3}" srcOrd="0" destOrd="0" presId="urn:microsoft.com/office/officeart/2005/8/layout/process3"/>
    <dgm:cxn modelId="{B256DB5C-5983-4B9B-A62E-6B47543D41B3}" type="presOf" srcId="{F0337D58-358D-4579-949E-FDA35AE722E7}" destId="{30D86999-139D-48B6-9D6E-34A9BBDE1CF4}" srcOrd="0" destOrd="0" presId="urn:microsoft.com/office/officeart/2005/8/layout/process3"/>
    <dgm:cxn modelId="{A76B3265-7BBD-4F05-8B85-A55F03D3654A}" type="presOf" srcId="{148B8DC4-E167-4DDA-85E1-025D028A4BC8}" destId="{F1179ECE-8427-45F7-B0E8-C8564CD8F3F0}" srcOrd="0" destOrd="0" presId="urn:microsoft.com/office/officeart/2005/8/layout/process3"/>
    <dgm:cxn modelId="{1DD5B872-CCAE-440E-8BC5-3846AF977534}" type="presOf" srcId="{11A2E417-D421-478B-9D3D-F2C072D1B2E4}" destId="{0032C532-003E-4219-AF9C-BC46503C41AE}" srcOrd="0" destOrd="0" presId="urn:microsoft.com/office/officeart/2005/8/layout/process3"/>
    <dgm:cxn modelId="{E2D57557-7694-4595-992A-98A3E0F7095D}" srcId="{CE11DCA0-E206-4D96-9FCE-5704B2387F8E}" destId="{1F642189-00CF-4898-9A6E-02EE44FCE79A}" srcOrd="0" destOrd="0" parTransId="{5C442149-2FDC-4197-98A6-369611D014C6}" sibTransId="{148B8DC4-E167-4DDA-85E1-025D028A4BC8}"/>
    <dgm:cxn modelId="{4A957B79-6821-4CFF-93C7-394C53EA2771}" type="presOf" srcId="{C56A99CE-78B6-421F-86C4-A7E42DF655CF}" destId="{8031CE67-987C-4867-94FC-7A4363E1F8CD}" srcOrd="1" destOrd="0" presId="urn:microsoft.com/office/officeart/2005/8/layout/process3"/>
    <dgm:cxn modelId="{CE7C0E93-B2D3-413A-A941-7829EFAFBDD8}" type="presOf" srcId="{11A2E417-D421-478B-9D3D-F2C072D1B2E4}" destId="{34C31F74-28D7-4D6E-89DA-5B0F24C6C5D4}" srcOrd="1" destOrd="0" presId="urn:microsoft.com/office/officeart/2005/8/layout/process3"/>
    <dgm:cxn modelId="{23FB2F95-85A0-4D8D-99F8-022608F731BA}" srcId="{1F642189-00CF-4898-9A6E-02EE44FCE79A}" destId="{B40C2628-99A0-41CD-A72F-0CABE2EEFDA2}" srcOrd="0" destOrd="0" parTransId="{32B38E35-EDFC-4640-80C9-4BBF98BF2734}" sibTransId="{78890E3D-3984-4B07-BB76-897CBCA20E88}"/>
    <dgm:cxn modelId="{2849CB9E-39DE-4BCF-907A-D70B7F17EA92}" type="presOf" srcId="{185384D9-F9AF-4A77-81A4-D17CA80B8053}" destId="{8E96AC35-97E9-4876-8607-F20AB79A9DBD}" srcOrd="0" destOrd="0" presId="urn:microsoft.com/office/officeart/2005/8/layout/process3"/>
    <dgm:cxn modelId="{4E217DA0-1080-4A44-81FD-E8C94DFC94C2}" srcId="{11A2E417-D421-478B-9D3D-F2C072D1B2E4}" destId="{414C078D-4823-4913-9E4A-E897DCE0035F}" srcOrd="0" destOrd="0" parTransId="{84FEB322-A459-498D-89E9-BDA33705F4E0}" sibTransId="{FB33D9A1-32C7-4E8E-8EA2-873A5A8AAA15}"/>
    <dgm:cxn modelId="{D6CD5FA6-6041-4176-86F5-74048EF10AA1}" type="presOf" srcId="{320C13C7-2AAE-49A2-AA40-14C4657E49DA}" destId="{8BDFF8F3-E099-4124-A36C-F8848A36DBE3}" srcOrd="1" destOrd="0" presId="urn:microsoft.com/office/officeart/2005/8/layout/process3"/>
    <dgm:cxn modelId="{7A99D5B1-7E87-4034-8F51-0762E494EB36}" type="presOf" srcId="{EEEDCEE6-B843-4D95-8C9D-45C71CEF705E}" destId="{1A5086D0-87F4-47F4-8697-D208B522139B}" srcOrd="0" destOrd="0" presId="urn:microsoft.com/office/officeart/2005/8/layout/process3"/>
    <dgm:cxn modelId="{9265CCB5-1B34-432F-92F1-7A3C34FC3EE1}" type="presOf" srcId="{320C13C7-2AAE-49A2-AA40-14C4657E49DA}" destId="{D66FF56C-6B71-46C8-975B-F3A8EADAE9B0}" srcOrd="0" destOrd="0" presId="urn:microsoft.com/office/officeart/2005/8/layout/process3"/>
    <dgm:cxn modelId="{6D2030BA-A37F-4ADA-8846-CEA1BEBF387E}" srcId="{185384D9-F9AF-4A77-81A4-D17CA80B8053}" destId="{9C99541F-B3A5-4917-9C5C-606EA02F77D8}" srcOrd="0" destOrd="0" parTransId="{9B04AFEB-04BB-49B1-9BE0-EEC0DED6B0B1}" sibTransId="{ACF2401B-15A0-43FE-80CE-F728B5CE2908}"/>
    <dgm:cxn modelId="{BCCF57C2-9F91-4471-9F5D-0F265D07070D}" srcId="{CE11DCA0-E206-4D96-9FCE-5704B2387F8E}" destId="{11A2E417-D421-478B-9D3D-F2C072D1B2E4}" srcOrd="4" destOrd="0" parTransId="{BA721CA2-E2A5-45D1-ADAE-F36E1056C872}" sibTransId="{70947985-47CE-4B0C-BBE8-56C83AD96D93}"/>
    <dgm:cxn modelId="{914564CA-EEA2-4940-B0C0-E3701219C594}" type="presOf" srcId="{E7D73552-1A21-4CE4-8EAE-41E00F7B6C94}" destId="{A2169BF1-B038-4A1B-8B04-FE3FB8F2D150}" srcOrd="1" destOrd="0" presId="urn:microsoft.com/office/officeart/2005/8/layout/process3"/>
    <dgm:cxn modelId="{C14936DC-2FED-409D-B49D-167B618EF98D}" type="presOf" srcId="{F0337D58-358D-4579-949E-FDA35AE722E7}" destId="{23EA5B1F-4B73-47D1-A97E-EC7EEBF76386}" srcOrd="1" destOrd="0" presId="urn:microsoft.com/office/officeart/2005/8/layout/process3"/>
    <dgm:cxn modelId="{BC75BAE8-D283-40AE-96ED-048E65A718CE}" type="presOf" srcId="{C56A99CE-78B6-421F-86C4-A7E42DF655CF}" destId="{E231C8FB-C36E-49D1-AF50-5000F6474357}" srcOrd="0" destOrd="0" presId="urn:microsoft.com/office/officeart/2005/8/layout/process3"/>
    <dgm:cxn modelId="{05FFD6EE-1BB3-4E9D-BFB9-C00D7390D37B}" srcId="{CE11DCA0-E206-4D96-9FCE-5704B2387F8E}" destId="{185384D9-F9AF-4A77-81A4-D17CA80B8053}" srcOrd="3" destOrd="0" parTransId="{7BB4BE5B-767A-48AA-95E9-0DC93610B72F}" sibTransId="{F0337D58-358D-4579-949E-FDA35AE722E7}"/>
    <dgm:cxn modelId="{9EB80CF2-C954-4F5E-94BD-34706A35D53B}" type="presOf" srcId="{414C078D-4823-4913-9E4A-E897DCE0035F}" destId="{4E08AFCE-971A-4E1F-A971-18B1C8167B2C}" srcOrd="0" destOrd="0" presId="urn:microsoft.com/office/officeart/2005/8/layout/process3"/>
    <dgm:cxn modelId="{400749F9-8EB1-49F9-A1B0-9F177B333D77}" type="presOf" srcId="{CE11DCA0-E206-4D96-9FCE-5704B2387F8E}" destId="{5FCE92ED-B63C-4542-AD46-C908F235F921}" srcOrd="0" destOrd="0" presId="urn:microsoft.com/office/officeart/2005/8/layout/process3"/>
    <dgm:cxn modelId="{2197ABF9-7FFC-4B33-9DC9-F4928DD85616}" type="presOf" srcId="{1F642189-00CF-4898-9A6E-02EE44FCE79A}" destId="{B45F08DB-361C-4EFE-9247-79FB4D106BEE}" srcOrd="1" destOrd="0" presId="urn:microsoft.com/office/officeart/2005/8/layout/process3"/>
    <dgm:cxn modelId="{C5781FFD-0250-4445-968A-4C699193ADDE}" srcId="{E7D73552-1A21-4CE4-8EAE-41E00F7B6C94}" destId="{B9A5B648-2582-4F89-A696-EEEC7B892A4F}" srcOrd="0" destOrd="0" parTransId="{418DF855-1964-4243-A88C-8C3FFB48C702}" sibTransId="{503D6BF9-2F9B-41CC-BDDE-3AFF0A97A7EE}"/>
    <dgm:cxn modelId="{29555CC5-95B5-4DEF-9A5C-56C84410DD9E}" type="presParOf" srcId="{5FCE92ED-B63C-4542-AD46-C908F235F921}" destId="{E804EF8C-C552-48E4-A208-F345902ECBCA}" srcOrd="0" destOrd="0" presId="urn:microsoft.com/office/officeart/2005/8/layout/process3"/>
    <dgm:cxn modelId="{06997D69-B912-455D-8619-10352295FAB9}" type="presParOf" srcId="{E804EF8C-C552-48E4-A208-F345902ECBCA}" destId="{9FC2EDD1-C78E-413F-A2BF-428653BEC437}" srcOrd="0" destOrd="0" presId="urn:microsoft.com/office/officeart/2005/8/layout/process3"/>
    <dgm:cxn modelId="{AEB949AD-90C3-4A15-8EA8-B7A6D2317F8D}" type="presParOf" srcId="{E804EF8C-C552-48E4-A208-F345902ECBCA}" destId="{B45F08DB-361C-4EFE-9247-79FB4D106BEE}" srcOrd="1" destOrd="0" presId="urn:microsoft.com/office/officeart/2005/8/layout/process3"/>
    <dgm:cxn modelId="{6679E265-E11C-4D0A-BD4E-D98786B67396}" type="presParOf" srcId="{E804EF8C-C552-48E4-A208-F345902ECBCA}" destId="{F56A8CF9-204B-474F-AB57-77A6B85E6DB1}" srcOrd="2" destOrd="0" presId="urn:microsoft.com/office/officeart/2005/8/layout/process3"/>
    <dgm:cxn modelId="{51F6E837-90DF-4339-9781-86984A650569}" type="presParOf" srcId="{5FCE92ED-B63C-4542-AD46-C908F235F921}" destId="{F1179ECE-8427-45F7-B0E8-C8564CD8F3F0}" srcOrd="1" destOrd="0" presId="urn:microsoft.com/office/officeart/2005/8/layout/process3"/>
    <dgm:cxn modelId="{2BF8F2AA-BFE4-4628-9F0C-DFC3EE51F903}" type="presParOf" srcId="{F1179ECE-8427-45F7-B0E8-C8564CD8F3F0}" destId="{6FCA0EB6-8E86-40D7-8D0C-7C3F2A41B48E}" srcOrd="0" destOrd="0" presId="urn:microsoft.com/office/officeart/2005/8/layout/process3"/>
    <dgm:cxn modelId="{C2CF3281-C61D-4112-AAE6-F51FC625973B}" type="presParOf" srcId="{5FCE92ED-B63C-4542-AD46-C908F235F921}" destId="{B3C1DDDF-7D9C-4404-99AC-2A26EBE1CD06}" srcOrd="2" destOrd="0" presId="urn:microsoft.com/office/officeart/2005/8/layout/process3"/>
    <dgm:cxn modelId="{78B2CC47-5098-47E3-B259-A51FBBB78639}" type="presParOf" srcId="{B3C1DDDF-7D9C-4404-99AC-2A26EBE1CD06}" destId="{3EA1EB30-C3D8-4E70-96D8-7CABA17DE9A3}" srcOrd="0" destOrd="0" presId="urn:microsoft.com/office/officeart/2005/8/layout/process3"/>
    <dgm:cxn modelId="{EB335DA7-79C6-457D-8A68-C43E90D42827}" type="presParOf" srcId="{B3C1DDDF-7D9C-4404-99AC-2A26EBE1CD06}" destId="{A2169BF1-B038-4A1B-8B04-FE3FB8F2D150}" srcOrd="1" destOrd="0" presId="urn:microsoft.com/office/officeart/2005/8/layout/process3"/>
    <dgm:cxn modelId="{5FED370C-F690-4A7C-BB49-F26474A9BCA4}" type="presParOf" srcId="{B3C1DDDF-7D9C-4404-99AC-2A26EBE1CD06}" destId="{7759CC6A-1ECF-4E3E-B79B-7E97C8FF523D}" srcOrd="2" destOrd="0" presId="urn:microsoft.com/office/officeart/2005/8/layout/process3"/>
    <dgm:cxn modelId="{FB447196-7E53-4BCB-AD96-009DF4883C0C}" type="presParOf" srcId="{5FCE92ED-B63C-4542-AD46-C908F235F921}" destId="{D66FF56C-6B71-46C8-975B-F3A8EADAE9B0}" srcOrd="3" destOrd="0" presId="urn:microsoft.com/office/officeart/2005/8/layout/process3"/>
    <dgm:cxn modelId="{F98C2B56-7CC4-4949-9754-8DB048EDF44A}" type="presParOf" srcId="{D66FF56C-6B71-46C8-975B-F3A8EADAE9B0}" destId="{8BDFF8F3-E099-4124-A36C-F8848A36DBE3}" srcOrd="0" destOrd="0" presId="urn:microsoft.com/office/officeart/2005/8/layout/process3"/>
    <dgm:cxn modelId="{74393E72-F7C4-4049-959B-02D09B99CC84}" type="presParOf" srcId="{5FCE92ED-B63C-4542-AD46-C908F235F921}" destId="{4F9BF8A6-654C-4368-AB15-52775D3F1B39}" srcOrd="4" destOrd="0" presId="urn:microsoft.com/office/officeart/2005/8/layout/process3"/>
    <dgm:cxn modelId="{BAAC2E90-5C97-4E20-B161-1E6868AE93B8}" type="presParOf" srcId="{4F9BF8A6-654C-4368-AB15-52775D3F1B39}" destId="{EA6A4D6A-F797-4F4F-98C5-C3F6B5652170}" srcOrd="0" destOrd="0" presId="urn:microsoft.com/office/officeart/2005/8/layout/process3"/>
    <dgm:cxn modelId="{443FBEC9-0E66-40A2-B6E7-601541C46E37}" type="presParOf" srcId="{4F9BF8A6-654C-4368-AB15-52775D3F1B39}" destId="{D2E5576E-9B3B-4C84-8D4B-8B5E19CDE774}" srcOrd="1" destOrd="0" presId="urn:microsoft.com/office/officeart/2005/8/layout/process3"/>
    <dgm:cxn modelId="{374D4AB5-2781-4B37-9D25-F77E9CBD6287}" type="presParOf" srcId="{4F9BF8A6-654C-4368-AB15-52775D3F1B39}" destId="{1A5086D0-87F4-47F4-8697-D208B522139B}" srcOrd="2" destOrd="0" presId="urn:microsoft.com/office/officeart/2005/8/layout/process3"/>
    <dgm:cxn modelId="{A6202384-E6B1-49AA-A285-061F8E207A9D}" type="presParOf" srcId="{5FCE92ED-B63C-4542-AD46-C908F235F921}" destId="{E231C8FB-C36E-49D1-AF50-5000F6474357}" srcOrd="5" destOrd="0" presId="urn:microsoft.com/office/officeart/2005/8/layout/process3"/>
    <dgm:cxn modelId="{317D7750-E64A-4C7D-B065-5A91F794ACC1}" type="presParOf" srcId="{E231C8FB-C36E-49D1-AF50-5000F6474357}" destId="{8031CE67-987C-4867-94FC-7A4363E1F8CD}" srcOrd="0" destOrd="0" presId="urn:microsoft.com/office/officeart/2005/8/layout/process3"/>
    <dgm:cxn modelId="{574B69A2-249B-482B-8ECE-4B992D675ABE}" type="presParOf" srcId="{5FCE92ED-B63C-4542-AD46-C908F235F921}" destId="{43BB84F0-8DB8-4E8E-9CCB-2B32E7EAAD1E}" srcOrd="6" destOrd="0" presId="urn:microsoft.com/office/officeart/2005/8/layout/process3"/>
    <dgm:cxn modelId="{416730FB-3F5E-4BEC-B3F2-FCBF7C4F463D}" type="presParOf" srcId="{43BB84F0-8DB8-4E8E-9CCB-2B32E7EAAD1E}" destId="{8E96AC35-97E9-4876-8607-F20AB79A9DBD}" srcOrd="0" destOrd="0" presId="urn:microsoft.com/office/officeart/2005/8/layout/process3"/>
    <dgm:cxn modelId="{12D522F5-AFB1-445C-AB07-C8359A9DCF01}" type="presParOf" srcId="{43BB84F0-8DB8-4E8E-9CCB-2B32E7EAAD1E}" destId="{1889558F-4AFC-43BE-A07A-5EA601C733B3}" srcOrd="1" destOrd="0" presId="urn:microsoft.com/office/officeart/2005/8/layout/process3"/>
    <dgm:cxn modelId="{5C2EB219-C8CD-45CC-B2E4-BBB9CB481E92}" type="presParOf" srcId="{43BB84F0-8DB8-4E8E-9CCB-2B32E7EAAD1E}" destId="{10C2E0CF-B8A0-4F36-A682-A705C6063FD4}" srcOrd="2" destOrd="0" presId="urn:microsoft.com/office/officeart/2005/8/layout/process3"/>
    <dgm:cxn modelId="{2C41A0A6-343F-4A9C-ADF5-3EB10CF392C5}" type="presParOf" srcId="{5FCE92ED-B63C-4542-AD46-C908F235F921}" destId="{30D86999-139D-48B6-9D6E-34A9BBDE1CF4}" srcOrd="7" destOrd="0" presId="urn:microsoft.com/office/officeart/2005/8/layout/process3"/>
    <dgm:cxn modelId="{4875D215-82DA-4411-B7F3-3DDCA779BC27}" type="presParOf" srcId="{30D86999-139D-48B6-9D6E-34A9BBDE1CF4}" destId="{23EA5B1F-4B73-47D1-A97E-EC7EEBF76386}" srcOrd="0" destOrd="0" presId="urn:microsoft.com/office/officeart/2005/8/layout/process3"/>
    <dgm:cxn modelId="{27246975-F0E9-4784-A555-978367AC6DC8}" type="presParOf" srcId="{5FCE92ED-B63C-4542-AD46-C908F235F921}" destId="{52C56FA2-4C0A-4117-92AD-F23FE5B85759}" srcOrd="8" destOrd="0" presId="urn:microsoft.com/office/officeart/2005/8/layout/process3"/>
    <dgm:cxn modelId="{DB43F062-F111-4A92-8D8A-8A310AFD09EA}" type="presParOf" srcId="{52C56FA2-4C0A-4117-92AD-F23FE5B85759}" destId="{0032C532-003E-4219-AF9C-BC46503C41AE}" srcOrd="0" destOrd="0" presId="urn:microsoft.com/office/officeart/2005/8/layout/process3"/>
    <dgm:cxn modelId="{9FE08D28-553C-412C-AD3E-589582FA47E3}" type="presParOf" srcId="{52C56FA2-4C0A-4117-92AD-F23FE5B85759}" destId="{34C31F74-28D7-4D6E-89DA-5B0F24C6C5D4}" srcOrd="1" destOrd="0" presId="urn:microsoft.com/office/officeart/2005/8/layout/process3"/>
    <dgm:cxn modelId="{C6CA3AA9-5BC1-43C0-8501-7707B2A94508}" type="presParOf" srcId="{52C56FA2-4C0A-4117-92AD-F23FE5B85759}" destId="{4E08AFCE-971A-4E1F-A971-18B1C8167B2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77787-D117-47C0-BE49-7FDEDC57605C}">
      <dsp:nvSpPr>
        <dsp:cNvPr id="0" name=""/>
        <dsp:cNvSpPr/>
      </dsp:nvSpPr>
      <dsp:spPr>
        <a:xfrm>
          <a:off x="4493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041B1-3E47-4EA8-B329-D6D00C75AF34}">
      <dsp:nvSpPr>
        <dsp:cNvPr id="0" name=""/>
        <dsp:cNvSpPr/>
      </dsp:nvSpPr>
      <dsp:spPr>
        <a:xfrm>
          <a:off x="453330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9D5A-D212-439D-BFF8-97E5C7D8DC3D}">
      <dsp:nvSpPr>
        <dsp:cNvPr id="0" name=""/>
        <dsp:cNvSpPr/>
      </dsp:nvSpPr>
      <dsp:spPr>
        <a:xfrm>
          <a:off x="182468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Introduction to Power Bl Service</a:t>
          </a:r>
        </a:p>
      </dsp:txBody>
      <dsp:txXfrm>
        <a:off x="190760" y="3201260"/>
        <a:ext cx="695316" cy="266515"/>
      </dsp:txXfrm>
    </dsp:sp>
    <dsp:sp modelId="{5D895C75-A9BC-4461-8A21-756D64E397D7}">
      <dsp:nvSpPr>
        <dsp:cNvPr id="0" name=""/>
        <dsp:cNvSpPr/>
      </dsp:nvSpPr>
      <dsp:spPr>
        <a:xfrm>
          <a:off x="1031142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F5331-A02A-4333-B601-EC0DDB52BB17}">
      <dsp:nvSpPr>
        <dsp:cNvPr id="0" name=""/>
        <dsp:cNvSpPr/>
      </dsp:nvSpPr>
      <dsp:spPr>
        <a:xfrm>
          <a:off x="1473304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CB3A8-CB8E-4582-98D6-EC40313FE88B}">
      <dsp:nvSpPr>
        <dsp:cNvPr id="0" name=""/>
        <dsp:cNvSpPr/>
      </dsp:nvSpPr>
      <dsp:spPr>
        <a:xfrm>
          <a:off x="1209117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Dashboards</a:t>
          </a:r>
        </a:p>
      </dsp:txBody>
      <dsp:txXfrm>
        <a:off x="1217409" y="2540695"/>
        <a:ext cx="695316" cy="266515"/>
      </dsp:txXfrm>
    </dsp:sp>
    <dsp:sp modelId="{A313FFC3-89ED-4DD0-AB50-5FDAF90D1768}">
      <dsp:nvSpPr>
        <dsp:cNvPr id="0" name=""/>
        <dsp:cNvSpPr/>
      </dsp:nvSpPr>
      <dsp:spPr>
        <a:xfrm>
          <a:off x="2057791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6673A-FAC6-4126-98A0-40E4B4345969}">
      <dsp:nvSpPr>
        <dsp:cNvPr id="0" name=""/>
        <dsp:cNvSpPr/>
      </dsp:nvSpPr>
      <dsp:spPr>
        <a:xfrm>
          <a:off x="2506627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49893-CCCE-450B-970D-DF0756504FF9}">
      <dsp:nvSpPr>
        <dsp:cNvPr id="0" name=""/>
        <dsp:cNvSpPr/>
      </dsp:nvSpPr>
      <dsp:spPr>
        <a:xfrm>
          <a:off x="2235766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Designing Dashboards</a:t>
          </a:r>
        </a:p>
      </dsp:txBody>
      <dsp:txXfrm>
        <a:off x="2244058" y="3201260"/>
        <a:ext cx="695316" cy="266515"/>
      </dsp:txXfrm>
    </dsp:sp>
    <dsp:sp modelId="{D741085C-EA16-4C8A-B5E5-FFD6C4F00A91}">
      <dsp:nvSpPr>
        <dsp:cNvPr id="0" name=""/>
        <dsp:cNvSpPr/>
      </dsp:nvSpPr>
      <dsp:spPr>
        <a:xfrm>
          <a:off x="3084439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BB547-F948-4918-89EE-46E79A4BF496}">
      <dsp:nvSpPr>
        <dsp:cNvPr id="0" name=""/>
        <dsp:cNvSpPr/>
      </dsp:nvSpPr>
      <dsp:spPr>
        <a:xfrm>
          <a:off x="3526602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B58E6-768B-4394-845C-63E8FCDA3CFA}">
      <dsp:nvSpPr>
        <dsp:cNvPr id="0" name=""/>
        <dsp:cNvSpPr/>
      </dsp:nvSpPr>
      <dsp:spPr>
        <a:xfrm>
          <a:off x="3262415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Comparing Power Bl Desktop with Service</a:t>
          </a:r>
        </a:p>
      </dsp:txBody>
      <dsp:txXfrm>
        <a:off x="3270707" y="2540695"/>
        <a:ext cx="695316" cy="266515"/>
      </dsp:txXfrm>
    </dsp:sp>
    <dsp:sp modelId="{906C1DAE-0A9F-4229-90F2-0505D8E5BD09}">
      <dsp:nvSpPr>
        <dsp:cNvPr id="0" name=""/>
        <dsp:cNvSpPr/>
      </dsp:nvSpPr>
      <dsp:spPr>
        <a:xfrm>
          <a:off x="4111088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0ACE2-A75F-43CD-8A2D-0CE55776EF5C}">
      <dsp:nvSpPr>
        <dsp:cNvPr id="0" name=""/>
        <dsp:cNvSpPr/>
      </dsp:nvSpPr>
      <dsp:spPr>
        <a:xfrm>
          <a:off x="4559925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2A599-6F5D-4203-A3C3-9618A587657D}">
      <dsp:nvSpPr>
        <dsp:cNvPr id="0" name=""/>
        <dsp:cNvSpPr/>
      </dsp:nvSpPr>
      <dsp:spPr>
        <a:xfrm>
          <a:off x="4289063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Features in Creating Dashboards</a:t>
          </a:r>
        </a:p>
      </dsp:txBody>
      <dsp:txXfrm>
        <a:off x="4297355" y="3201260"/>
        <a:ext cx="695316" cy="266515"/>
      </dsp:txXfrm>
    </dsp:sp>
    <dsp:sp modelId="{A891FACD-990D-43AA-8977-5B34897CD13B}">
      <dsp:nvSpPr>
        <dsp:cNvPr id="0" name=""/>
        <dsp:cNvSpPr/>
      </dsp:nvSpPr>
      <dsp:spPr>
        <a:xfrm>
          <a:off x="5137737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66E72-D326-4251-8815-7B26961B6506}">
      <dsp:nvSpPr>
        <dsp:cNvPr id="0" name=""/>
        <dsp:cNvSpPr/>
      </dsp:nvSpPr>
      <dsp:spPr>
        <a:xfrm>
          <a:off x="5579899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138F6-CE9C-4098-A66A-58DA0313C871}">
      <dsp:nvSpPr>
        <dsp:cNvPr id="0" name=""/>
        <dsp:cNvSpPr/>
      </dsp:nvSpPr>
      <dsp:spPr>
        <a:xfrm>
          <a:off x="5315712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Reports vs Dashboards</a:t>
          </a:r>
        </a:p>
      </dsp:txBody>
      <dsp:txXfrm>
        <a:off x="5324004" y="2540695"/>
        <a:ext cx="695316" cy="266515"/>
      </dsp:txXfrm>
    </dsp:sp>
    <dsp:sp modelId="{C5685E05-2052-41F8-A18E-C563BC75706C}">
      <dsp:nvSpPr>
        <dsp:cNvPr id="0" name=""/>
        <dsp:cNvSpPr/>
      </dsp:nvSpPr>
      <dsp:spPr>
        <a:xfrm>
          <a:off x="6164386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B72C7-106C-43D3-98B4-EFCE01C03C00}">
      <dsp:nvSpPr>
        <dsp:cNvPr id="0" name=""/>
        <dsp:cNvSpPr/>
      </dsp:nvSpPr>
      <dsp:spPr>
        <a:xfrm>
          <a:off x="6613222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09F02-E45D-4B27-9B87-A58ADCCCC1D7}">
      <dsp:nvSpPr>
        <dsp:cNvPr id="0" name=""/>
        <dsp:cNvSpPr/>
      </dsp:nvSpPr>
      <dsp:spPr>
        <a:xfrm>
          <a:off x="6342361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Power Bl Q &amp;A</a:t>
          </a:r>
        </a:p>
      </dsp:txBody>
      <dsp:txXfrm>
        <a:off x="6350653" y="3201260"/>
        <a:ext cx="695316" cy="266515"/>
      </dsp:txXfrm>
    </dsp:sp>
    <dsp:sp modelId="{5976E3FB-CC85-4520-9B2C-E3A719BDE015}">
      <dsp:nvSpPr>
        <dsp:cNvPr id="0" name=""/>
        <dsp:cNvSpPr/>
      </dsp:nvSpPr>
      <dsp:spPr>
        <a:xfrm>
          <a:off x="7191034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564AE-A391-4E11-9CDE-D482490B1CD4}">
      <dsp:nvSpPr>
        <dsp:cNvPr id="0" name=""/>
        <dsp:cNvSpPr/>
      </dsp:nvSpPr>
      <dsp:spPr>
        <a:xfrm>
          <a:off x="7633197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F881D-76DE-4E24-8254-A49BA041D74F}">
      <dsp:nvSpPr>
        <dsp:cNvPr id="0" name=""/>
        <dsp:cNvSpPr/>
      </dsp:nvSpPr>
      <dsp:spPr>
        <a:xfrm>
          <a:off x="7369009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Row-level Security</a:t>
          </a:r>
        </a:p>
      </dsp:txBody>
      <dsp:txXfrm>
        <a:off x="7377301" y="2540695"/>
        <a:ext cx="695316" cy="266515"/>
      </dsp:txXfrm>
    </dsp:sp>
    <dsp:sp modelId="{61811BC8-BF2F-42B5-9184-457DBB28ABD3}">
      <dsp:nvSpPr>
        <dsp:cNvPr id="0" name=""/>
        <dsp:cNvSpPr/>
      </dsp:nvSpPr>
      <dsp:spPr>
        <a:xfrm>
          <a:off x="8217683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3302E-77E5-4D20-9566-630DA1C7117C}">
      <dsp:nvSpPr>
        <dsp:cNvPr id="0" name=""/>
        <dsp:cNvSpPr/>
      </dsp:nvSpPr>
      <dsp:spPr>
        <a:xfrm>
          <a:off x="8666519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57487-601E-425C-8081-8047C94856BB}">
      <dsp:nvSpPr>
        <dsp:cNvPr id="0" name=""/>
        <dsp:cNvSpPr/>
      </dsp:nvSpPr>
      <dsp:spPr>
        <a:xfrm>
          <a:off x="8395658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Paginated Reports</a:t>
          </a:r>
        </a:p>
      </dsp:txBody>
      <dsp:txXfrm>
        <a:off x="8403950" y="3201260"/>
        <a:ext cx="695316" cy="266515"/>
      </dsp:txXfrm>
    </dsp:sp>
    <dsp:sp modelId="{B377FB15-3145-4885-822D-A8F769E5092E}">
      <dsp:nvSpPr>
        <dsp:cNvPr id="0" name=""/>
        <dsp:cNvSpPr/>
      </dsp:nvSpPr>
      <dsp:spPr>
        <a:xfrm>
          <a:off x="9244332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36D40-AB2E-4A17-AFF0-BBE599AB3AAF}">
      <dsp:nvSpPr>
        <dsp:cNvPr id="0" name=""/>
        <dsp:cNvSpPr/>
      </dsp:nvSpPr>
      <dsp:spPr>
        <a:xfrm>
          <a:off x="9686494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20E40-BE8D-4756-BB94-3FD00716DBE1}">
      <dsp:nvSpPr>
        <dsp:cNvPr id="0" name=""/>
        <dsp:cNvSpPr/>
      </dsp:nvSpPr>
      <dsp:spPr>
        <a:xfrm>
          <a:off x="9422307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Quick Insights in Power Bl</a:t>
          </a:r>
          <a:endParaRPr lang="en-IN" sz="600" kern="1200" dirty="0"/>
        </a:p>
      </dsp:txBody>
      <dsp:txXfrm>
        <a:off x="9430599" y="2540695"/>
        <a:ext cx="695316" cy="266515"/>
      </dsp:txXfrm>
    </dsp:sp>
    <dsp:sp modelId="{D69B9213-7FB5-4DB7-B291-9CD6A018D432}">
      <dsp:nvSpPr>
        <dsp:cNvPr id="0" name=""/>
        <dsp:cNvSpPr/>
      </dsp:nvSpPr>
      <dsp:spPr>
        <a:xfrm>
          <a:off x="10270980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D6C49-50BF-4B36-9942-22D8FE8ABDF1}">
      <dsp:nvSpPr>
        <dsp:cNvPr id="0" name=""/>
        <dsp:cNvSpPr/>
      </dsp:nvSpPr>
      <dsp:spPr>
        <a:xfrm>
          <a:off x="10719817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A633E-9B33-4B71-BA38-D302C625412B}">
      <dsp:nvSpPr>
        <dsp:cNvPr id="0" name=""/>
        <dsp:cNvSpPr/>
      </dsp:nvSpPr>
      <dsp:spPr>
        <a:xfrm>
          <a:off x="10448956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Sharing Reports and Dashboards</a:t>
          </a:r>
        </a:p>
      </dsp:txBody>
      <dsp:txXfrm>
        <a:off x="10457248" y="3201260"/>
        <a:ext cx="695316" cy="266515"/>
      </dsp:txXfrm>
    </dsp:sp>
    <dsp:sp modelId="{5745CCCD-2900-4EF5-8D2B-AE06099352CA}">
      <dsp:nvSpPr>
        <dsp:cNvPr id="0" name=""/>
        <dsp:cNvSpPr/>
      </dsp:nvSpPr>
      <dsp:spPr>
        <a:xfrm>
          <a:off x="11297629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02BE4-FB95-430E-846D-7E7BF48C9978}">
      <dsp:nvSpPr>
        <dsp:cNvPr id="0" name=""/>
        <dsp:cNvSpPr/>
      </dsp:nvSpPr>
      <dsp:spPr>
        <a:xfrm>
          <a:off x="11475604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Introduction to Report Server</a:t>
          </a:r>
        </a:p>
      </dsp:txBody>
      <dsp:txXfrm>
        <a:off x="11483896" y="2540695"/>
        <a:ext cx="695316" cy="2665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7FC73-DC81-44AD-87BE-C4B8B64B5E9C}">
      <dsp:nvSpPr>
        <dsp:cNvPr id="0" name=""/>
        <dsp:cNvSpPr/>
      </dsp:nvSpPr>
      <dsp:spPr>
        <a:xfrm>
          <a:off x="2140" y="116050"/>
          <a:ext cx="20871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Capability</a:t>
          </a:r>
        </a:p>
      </dsp:txBody>
      <dsp:txXfrm>
        <a:off x="2140" y="116050"/>
        <a:ext cx="2087102" cy="547200"/>
      </dsp:txXfrm>
    </dsp:sp>
    <dsp:sp modelId="{A28EB34A-C36F-4D91-857A-E3369E042578}">
      <dsp:nvSpPr>
        <dsp:cNvPr id="0" name=""/>
        <dsp:cNvSpPr/>
      </dsp:nvSpPr>
      <dsp:spPr>
        <a:xfrm>
          <a:off x="2140" y="663250"/>
          <a:ext cx="2087102" cy="5019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Pages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Data Sources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Filtering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Drilling down in Visuals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Available in Power BI desktop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Q </a:t>
          </a:r>
          <a:r>
            <a:rPr lang="en-IN" sz="1900" kern="1200" dirty="0"/>
            <a:t>&amp; A</a:t>
          </a:r>
        </a:p>
      </dsp:txBody>
      <dsp:txXfrm>
        <a:off x="2140" y="663250"/>
        <a:ext cx="2087102" cy="5019918"/>
      </dsp:txXfrm>
    </dsp:sp>
    <dsp:sp modelId="{9482085C-9CC8-447F-9857-654612CA6CAE}">
      <dsp:nvSpPr>
        <dsp:cNvPr id="0" name=""/>
        <dsp:cNvSpPr/>
      </dsp:nvSpPr>
      <dsp:spPr>
        <a:xfrm>
          <a:off x="2381438" y="116050"/>
          <a:ext cx="20871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Dashboards</a:t>
          </a:r>
        </a:p>
      </dsp:txBody>
      <dsp:txXfrm>
        <a:off x="2381438" y="116050"/>
        <a:ext cx="2087102" cy="547200"/>
      </dsp:txXfrm>
    </dsp:sp>
    <dsp:sp modelId="{8FAEEC76-F866-4484-8399-B1610595C486}">
      <dsp:nvSpPr>
        <dsp:cNvPr id="0" name=""/>
        <dsp:cNvSpPr/>
      </dsp:nvSpPr>
      <dsp:spPr>
        <a:xfrm>
          <a:off x="2381438" y="663250"/>
          <a:ext cx="2087102" cy="5019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One page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One or more datasets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Cannot be filtered or slice. In focus mode, filtering can be done a dashboard tile, but you can't save the filter.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Only if an entire report page is pinned to a dashboard.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No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Yes</a:t>
          </a:r>
        </a:p>
      </dsp:txBody>
      <dsp:txXfrm>
        <a:off x="2381438" y="663250"/>
        <a:ext cx="2087102" cy="5019918"/>
      </dsp:txXfrm>
    </dsp:sp>
    <dsp:sp modelId="{04D28E1F-26CC-48FC-8FD5-55B08F2B134F}">
      <dsp:nvSpPr>
        <dsp:cNvPr id="0" name=""/>
        <dsp:cNvSpPr/>
      </dsp:nvSpPr>
      <dsp:spPr>
        <a:xfrm>
          <a:off x="4760735" y="116050"/>
          <a:ext cx="2087102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Reports</a:t>
          </a:r>
        </a:p>
      </dsp:txBody>
      <dsp:txXfrm>
        <a:off x="4760735" y="116050"/>
        <a:ext cx="2087102" cy="547200"/>
      </dsp:txXfrm>
    </dsp:sp>
    <dsp:sp modelId="{9E8CA78F-DE4C-402A-A8AB-781DBFE11E44}">
      <dsp:nvSpPr>
        <dsp:cNvPr id="0" name=""/>
        <dsp:cNvSpPr/>
      </dsp:nvSpPr>
      <dsp:spPr>
        <a:xfrm>
          <a:off x="4760735" y="663250"/>
          <a:ext cx="2087102" cy="5019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One or more pages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Single dataset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Yes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Yes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Yes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Yes</a:t>
          </a:r>
        </a:p>
      </dsp:txBody>
      <dsp:txXfrm>
        <a:off x="4760735" y="663250"/>
        <a:ext cx="2087102" cy="50199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96C6-0F58-4A88-9B9F-5A23882AAAAF}">
      <dsp:nvSpPr>
        <dsp:cNvPr id="0" name=""/>
        <dsp:cNvSpPr/>
      </dsp:nvSpPr>
      <dsp:spPr>
        <a:xfrm>
          <a:off x="0" y="332674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DA831-CFC0-4BE9-9F76-A81437AF1F43}">
      <dsp:nvSpPr>
        <dsp:cNvPr id="0" name=""/>
        <dsp:cNvSpPr/>
      </dsp:nvSpPr>
      <dsp:spPr>
        <a:xfrm>
          <a:off x="609599" y="37474"/>
          <a:ext cx="853439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Return the Top N</a:t>
          </a:r>
        </a:p>
      </dsp:txBody>
      <dsp:txXfrm>
        <a:off x="638420" y="66295"/>
        <a:ext cx="8476757" cy="532758"/>
      </dsp:txXfrm>
    </dsp:sp>
    <dsp:sp modelId="{85DA0FE9-5CEF-4F71-AF46-EE68CC4251DD}">
      <dsp:nvSpPr>
        <dsp:cNvPr id="0" name=""/>
        <dsp:cNvSpPr/>
      </dsp:nvSpPr>
      <dsp:spPr>
        <a:xfrm>
          <a:off x="0" y="1239874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D2865-55F1-4079-917A-15DB9906B266}">
      <dsp:nvSpPr>
        <dsp:cNvPr id="0" name=""/>
        <dsp:cNvSpPr/>
      </dsp:nvSpPr>
      <dsp:spPr>
        <a:xfrm>
          <a:off x="609599" y="944674"/>
          <a:ext cx="8534399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Sort Results</a:t>
          </a:r>
        </a:p>
      </dsp:txBody>
      <dsp:txXfrm>
        <a:off x="638420" y="973495"/>
        <a:ext cx="8476757" cy="532758"/>
      </dsp:txXfrm>
    </dsp:sp>
    <dsp:sp modelId="{0B7EE534-9925-4506-B05E-B3B5F8C37AE0}">
      <dsp:nvSpPr>
        <dsp:cNvPr id="0" name=""/>
        <dsp:cNvSpPr/>
      </dsp:nvSpPr>
      <dsp:spPr>
        <a:xfrm>
          <a:off x="0" y="2147075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BA90E-803E-49E2-B8BD-024D180F9EA4}">
      <dsp:nvSpPr>
        <dsp:cNvPr id="0" name=""/>
        <dsp:cNvSpPr/>
      </dsp:nvSpPr>
      <dsp:spPr>
        <a:xfrm>
          <a:off x="609599" y="1851874"/>
          <a:ext cx="8534399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Compare Data</a:t>
          </a:r>
        </a:p>
      </dsp:txBody>
      <dsp:txXfrm>
        <a:off x="638420" y="1880695"/>
        <a:ext cx="8476757" cy="532758"/>
      </dsp:txXfrm>
    </dsp:sp>
    <dsp:sp modelId="{39924DE2-0596-4684-BD57-232A76F9D936}">
      <dsp:nvSpPr>
        <dsp:cNvPr id="0" name=""/>
        <dsp:cNvSpPr/>
      </dsp:nvSpPr>
      <dsp:spPr>
        <a:xfrm>
          <a:off x="0" y="3054275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983A1-68B7-43DD-8993-BE8887A39F0E}">
      <dsp:nvSpPr>
        <dsp:cNvPr id="0" name=""/>
        <dsp:cNvSpPr/>
      </dsp:nvSpPr>
      <dsp:spPr>
        <a:xfrm>
          <a:off x="609599" y="2759075"/>
          <a:ext cx="8534399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Provide a Filter</a:t>
          </a:r>
        </a:p>
      </dsp:txBody>
      <dsp:txXfrm>
        <a:off x="638420" y="2787896"/>
        <a:ext cx="8476757" cy="532758"/>
      </dsp:txXfrm>
    </dsp:sp>
    <dsp:sp modelId="{0484D1A9-DF0D-483C-86FF-2511F42EF093}">
      <dsp:nvSpPr>
        <dsp:cNvPr id="0" name=""/>
        <dsp:cNvSpPr/>
      </dsp:nvSpPr>
      <dsp:spPr>
        <a:xfrm>
          <a:off x="0" y="3961475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269FD-198F-4282-937B-580F9E736484}">
      <dsp:nvSpPr>
        <dsp:cNvPr id="0" name=""/>
        <dsp:cNvSpPr/>
      </dsp:nvSpPr>
      <dsp:spPr>
        <a:xfrm>
          <a:off x="609599" y="3666275"/>
          <a:ext cx="8534399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View Trends</a:t>
          </a:r>
        </a:p>
      </dsp:txBody>
      <dsp:txXfrm>
        <a:off x="638420" y="3695096"/>
        <a:ext cx="8476757" cy="532758"/>
      </dsp:txXfrm>
    </dsp:sp>
    <dsp:sp modelId="{8E91157A-1766-45D6-98ED-090B28A04066}">
      <dsp:nvSpPr>
        <dsp:cNvPr id="0" name=""/>
        <dsp:cNvSpPr/>
      </dsp:nvSpPr>
      <dsp:spPr>
        <a:xfrm>
          <a:off x="0" y="4868675"/>
          <a:ext cx="1219199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2B1FD-6BA8-4C8C-AD25-7B223AA55261}">
      <dsp:nvSpPr>
        <dsp:cNvPr id="0" name=""/>
        <dsp:cNvSpPr/>
      </dsp:nvSpPr>
      <dsp:spPr>
        <a:xfrm>
          <a:off x="609599" y="4573475"/>
          <a:ext cx="853439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Use Complex Aggregations</a:t>
          </a:r>
        </a:p>
      </dsp:txBody>
      <dsp:txXfrm>
        <a:off x="638420" y="4602296"/>
        <a:ext cx="8476757" cy="53275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258D7-2F93-4A63-9367-46D1D51CDCAC}">
      <dsp:nvSpPr>
        <dsp:cNvPr id="0" name=""/>
        <dsp:cNvSpPr/>
      </dsp:nvSpPr>
      <dsp:spPr>
        <a:xfrm>
          <a:off x="3188550" y="0"/>
          <a:ext cx="5814900" cy="58149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F877B-5E93-444A-B7C5-22C8EB8A5A9E}">
      <dsp:nvSpPr>
        <dsp:cNvPr id="0" name=""/>
        <dsp:cNvSpPr/>
      </dsp:nvSpPr>
      <dsp:spPr>
        <a:xfrm>
          <a:off x="3740965" y="552415"/>
          <a:ext cx="2267811" cy="22678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Sources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Power does not support object- level security with any type of data.</a:t>
          </a:r>
        </a:p>
      </dsp:txBody>
      <dsp:txXfrm>
        <a:off x="3851670" y="663120"/>
        <a:ext cx="2046401" cy="2046401"/>
      </dsp:txXfrm>
    </dsp:sp>
    <dsp:sp modelId="{E59ADEEF-2F3B-4EC0-A3D7-FD0AA65AAC50}">
      <dsp:nvSpPr>
        <dsp:cNvPr id="0" name=""/>
        <dsp:cNvSpPr/>
      </dsp:nvSpPr>
      <dsp:spPr>
        <a:xfrm>
          <a:off x="6183223" y="552415"/>
          <a:ext cx="2267811" cy="226781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Review Questions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Review questions show questions against our data model only for up to 28 days.</a:t>
          </a:r>
        </a:p>
      </dsp:txBody>
      <dsp:txXfrm>
        <a:off x="6293928" y="663120"/>
        <a:ext cx="2046401" cy="2046401"/>
      </dsp:txXfrm>
    </dsp:sp>
    <dsp:sp modelId="{C6178BD3-B7B0-4FB9-8B0C-863E4FFD45EB}">
      <dsp:nvSpPr>
        <dsp:cNvPr id="0" name=""/>
        <dsp:cNvSpPr/>
      </dsp:nvSpPr>
      <dsp:spPr>
        <a:xfrm>
          <a:off x="3740965" y="2994673"/>
          <a:ext cx="2267811" cy="226781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Teach Q &amp; A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It allows us to teach the words it has not recognized yet but supports only the import mode.</a:t>
          </a:r>
        </a:p>
      </dsp:txBody>
      <dsp:txXfrm>
        <a:off x="3851670" y="3105378"/>
        <a:ext cx="2046401" cy="2046401"/>
      </dsp:txXfrm>
    </dsp:sp>
    <dsp:sp modelId="{ABA1635D-F269-480C-AADA-A5EE8010623E}">
      <dsp:nvSpPr>
        <dsp:cNvPr id="0" name=""/>
        <dsp:cNvSpPr/>
      </dsp:nvSpPr>
      <dsp:spPr>
        <a:xfrm>
          <a:off x="6183223" y="2994673"/>
          <a:ext cx="2267811" cy="22678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Multiple Conditions</a:t>
          </a:r>
        </a:p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Multiple conditions on a single Q&amp;A are not supported.</a:t>
          </a:r>
        </a:p>
      </dsp:txBody>
      <dsp:txXfrm>
        <a:off x="6293928" y="3105378"/>
        <a:ext cx="2046401" cy="20464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06358-C5F1-4890-B2D2-781C8A0D67EB}">
      <dsp:nvSpPr>
        <dsp:cNvPr id="0" name=""/>
        <dsp:cNvSpPr/>
      </dsp:nvSpPr>
      <dsp:spPr>
        <a:xfrm>
          <a:off x="6949982" y="506707"/>
          <a:ext cx="1342254" cy="1342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DEFB-134F-48BE-948C-C4F8D2F0279D}">
      <dsp:nvSpPr>
        <dsp:cNvPr id="0" name=""/>
        <dsp:cNvSpPr/>
      </dsp:nvSpPr>
      <dsp:spPr>
        <a:xfrm>
          <a:off x="6994549" y="551465"/>
          <a:ext cx="1253120" cy="1252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Visualizations</a:t>
          </a:r>
          <a:endParaRPr lang="en-GB" sz="1200" kern="1200" dirty="0"/>
        </a:p>
      </dsp:txBody>
      <dsp:txXfrm>
        <a:off x="7173692" y="730496"/>
        <a:ext cx="894836" cy="894923"/>
      </dsp:txXfrm>
    </dsp:sp>
    <dsp:sp modelId="{10635475-1723-402C-A3AA-1EA71CAFA6B6}">
      <dsp:nvSpPr>
        <dsp:cNvPr id="0" name=""/>
        <dsp:cNvSpPr/>
      </dsp:nvSpPr>
      <dsp:spPr>
        <a:xfrm rot="2700000">
          <a:off x="5564340" y="508330"/>
          <a:ext cx="1339021" cy="1339021"/>
        </a:xfrm>
        <a:prstGeom prst="teardrop">
          <a:avLst>
            <a:gd name="adj" fmla="val 1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17121-7B15-4B6F-8D54-64342EB1876C}">
      <dsp:nvSpPr>
        <dsp:cNvPr id="0" name=""/>
        <dsp:cNvSpPr/>
      </dsp:nvSpPr>
      <dsp:spPr>
        <a:xfrm>
          <a:off x="5607291" y="551465"/>
          <a:ext cx="1253120" cy="1252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Quick Insights</a:t>
          </a:r>
          <a:endParaRPr lang="en-GB" sz="1200" kern="1200" dirty="0"/>
        </a:p>
      </dsp:txBody>
      <dsp:txXfrm>
        <a:off x="5786433" y="730496"/>
        <a:ext cx="894836" cy="894923"/>
      </dsp:txXfrm>
    </dsp:sp>
    <dsp:sp modelId="{3C440A28-F39D-48E8-B7E3-78398E9F7FE3}">
      <dsp:nvSpPr>
        <dsp:cNvPr id="0" name=""/>
        <dsp:cNvSpPr/>
      </dsp:nvSpPr>
      <dsp:spPr>
        <a:xfrm rot="2700000">
          <a:off x="4177081" y="508330"/>
          <a:ext cx="1339021" cy="1339021"/>
        </a:xfrm>
        <a:prstGeom prst="teardrop">
          <a:avLst>
            <a:gd name="adj" fmla="val 1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7FC9-AD8E-4A24-BE03-72F636328A85}">
      <dsp:nvSpPr>
        <dsp:cNvPr id="0" name=""/>
        <dsp:cNvSpPr/>
      </dsp:nvSpPr>
      <dsp:spPr>
        <a:xfrm>
          <a:off x="4220032" y="551465"/>
          <a:ext cx="1253120" cy="12529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Datasets</a:t>
          </a:r>
          <a:endParaRPr lang="en-IN" sz="1200" kern="1200" dirty="0"/>
        </a:p>
      </dsp:txBody>
      <dsp:txXfrm>
        <a:off x="4399174" y="730496"/>
        <a:ext cx="894836" cy="8949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459E4-CAC5-47FB-A0B4-26C3E9577EBA}">
      <dsp:nvSpPr>
        <dsp:cNvPr id="0" name=""/>
        <dsp:cNvSpPr/>
      </dsp:nvSpPr>
      <dsp:spPr>
        <a:xfrm>
          <a:off x="0" y="1507143"/>
          <a:ext cx="12192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95CB8-EDE8-46F0-8C8E-4AB680B6533A}">
      <dsp:nvSpPr>
        <dsp:cNvPr id="0" name=""/>
        <dsp:cNvSpPr/>
      </dsp:nvSpPr>
      <dsp:spPr>
        <a:xfrm>
          <a:off x="609600" y="1330023"/>
          <a:ext cx="8534400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Hide the unnecessary columns and unhide interesting ones.</a:t>
          </a:r>
          <a:endParaRPr lang="en-IN" sz="1200" kern="1200" dirty="0"/>
        </a:p>
      </dsp:txBody>
      <dsp:txXfrm>
        <a:off x="626893" y="1347316"/>
        <a:ext cx="8499814" cy="319654"/>
      </dsp:txXfrm>
    </dsp:sp>
    <dsp:sp modelId="{305DC317-D3E2-4F7F-B575-0981424219FA}">
      <dsp:nvSpPr>
        <dsp:cNvPr id="0" name=""/>
        <dsp:cNvSpPr/>
      </dsp:nvSpPr>
      <dsp:spPr>
        <a:xfrm>
          <a:off x="0" y="2051463"/>
          <a:ext cx="12192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1CCA-DF1A-44AF-BE11-BBC782DD6B78}">
      <dsp:nvSpPr>
        <dsp:cNvPr id="0" name=""/>
        <dsp:cNvSpPr/>
      </dsp:nvSpPr>
      <dsp:spPr>
        <a:xfrm>
          <a:off x="609600" y="1874343"/>
          <a:ext cx="8534400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Use a mix Of data types such as names, numbers, time, etc.</a:t>
          </a:r>
          <a:endParaRPr lang="en-IN" sz="1200" kern="1200" dirty="0"/>
        </a:p>
      </dsp:txBody>
      <dsp:txXfrm>
        <a:off x="626893" y="1891636"/>
        <a:ext cx="8499814" cy="319654"/>
      </dsp:txXfrm>
    </dsp:sp>
    <dsp:sp modelId="{5EAE9122-C64C-44E0-99EE-A0C1FFE54F93}">
      <dsp:nvSpPr>
        <dsp:cNvPr id="0" name=""/>
        <dsp:cNvSpPr/>
      </dsp:nvSpPr>
      <dsp:spPr>
        <a:xfrm>
          <a:off x="0" y="2595783"/>
          <a:ext cx="12192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ED450-5799-4FFE-B05A-DB117FC8EB31}">
      <dsp:nvSpPr>
        <dsp:cNvPr id="0" name=""/>
        <dsp:cNvSpPr/>
      </dsp:nvSpPr>
      <dsp:spPr>
        <a:xfrm>
          <a:off x="609600" y="2418663"/>
          <a:ext cx="8534400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Avoid columns with duplicate information that wastes our valuable time, which can be used for searching meaningful patterns.</a:t>
          </a:r>
          <a:endParaRPr lang="en-IN" sz="1200" kern="1200" dirty="0"/>
        </a:p>
      </dsp:txBody>
      <dsp:txXfrm>
        <a:off x="626893" y="2435956"/>
        <a:ext cx="8499814" cy="319654"/>
      </dsp:txXfrm>
    </dsp:sp>
    <dsp:sp modelId="{5372929D-5739-4203-BB4D-863700605537}">
      <dsp:nvSpPr>
        <dsp:cNvPr id="0" name=""/>
        <dsp:cNvSpPr/>
      </dsp:nvSpPr>
      <dsp:spPr>
        <a:xfrm>
          <a:off x="0" y="3140103"/>
          <a:ext cx="12192000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43BA6-863E-40AF-B055-0B51D1E00D90}">
      <dsp:nvSpPr>
        <dsp:cNvPr id="0" name=""/>
        <dsp:cNvSpPr/>
      </dsp:nvSpPr>
      <dsp:spPr>
        <a:xfrm>
          <a:off x="609600" y="2962983"/>
          <a:ext cx="8534400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580" tIns="0" rIns="32258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If our data model is simple or doesn't have much data, then we might get an error, so we </a:t>
          </a:r>
          <a:r>
            <a:rPr lang="en-GB" sz="1200" kern="1200"/>
            <a:t>must usestatistically </a:t>
          </a:r>
          <a:r>
            <a:rPr lang="en-GB" sz="1200" kern="1200" dirty="0"/>
            <a:t>significant data.</a:t>
          </a:r>
          <a:endParaRPr lang="en-IN" sz="1200" kern="1200" dirty="0"/>
        </a:p>
      </dsp:txBody>
      <dsp:txXfrm>
        <a:off x="626893" y="2980276"/>
        <a:ext cx="8499814" cy="3196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AD036-C8EC-4844-8F64-2103A1912D64}">
      <dsp:nvSpPr>
        <dsp:cNvPr id="0" name=""/>
        <dsp:cNvSpPr/>
      </dsp:nvSpPr>
      <dsp:spPr>
        <a:xfrm>
          <a:off x="2308813" y="0"/>
          <a:ext cx="2978242" cy="297860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Define roles and rules in </a:t>
          </a:r>
          <a:r>
            <a:rPr lang="en-IN" sz="2700" kern="1200" dirty="0"/>
            <a:t>Power Bl Desktop</a:t>
          </a:r>
        </a:p>
      </dsp:txBody>
      <dsp:txXfrm>
        <a:off x="2744966" y="436207"/>
        <a:ext cx="2105936" cy="2106193"/>
      </dsp:txXfrm>
    </dsp:sp>
    <dsp:sp modelId="{C5C0D4C2-EE2A-4568-87BE-F1F408694B15}">
      <dsp:nvSpPr>
        <dsp:cNvPr id="0" name=""/>
        <dsp:cNvSpPr/>
      </dsp:nvSpPr>
      <dsp:spPr>
        <a:xfrm>
          <a:off x="3841109" y="1986565"/>
          <a:ext cx="2978242" cy="2978607"/>
        </a:xfrm>
        <a:prstGeom prst="ellipse">
          <a:avLst/>
        </a:prstGeom>
        <a:solidFill>
          <a:schemeClr val="accent5">
            <a:alpha val="50000"/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Validate the roles in Power Bl Desktop</a:t>
          </a:r>
          <a:endParaRPr lang="en-IN" sz="2700" kern="1200" dirty="0"/>
        </a:p>
      </dsp:txBody>
      <dsp:txXfrm>
        <a:off x="4277262" y="2422772"/>
        <a:ext cx="2105936" cy="2106193"/>
      </dsp:txXfrm>
    </dsp:sp>
    <dsp:sp modelId="{4FE2AA7F-92A6-4135-8472-6497EB29F606}">
      <dsp:nvSpPr>
        <dsp:cNvPr id="0" name=""/>
        <dsp:cNvSpPr/>
      </dsp:nvSpPr>
      <dsp:spPr>
        <a:xfrm>
          <a:off x="5372647" y="0"/>
          <a:ext cx="2978242" cy="2978607"/>
        </a:xfrm>
        <a:prstGeom prst="ellipse">
          <a:avLst/>
        </a:prstGeom>
        <a:solidFill>
          <a:schemeClr val="accent5">
            <a:alpha val="50000"/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Add/Remove members to/from the role in Power Bl Service</a:t>
          </a:r>
          <a:endParaRPr lang="en-IN" sz="2700" kern="1200" dirty="0"/>
        </a:p>
      </dsp:txBody>
      <dsp:txXfrm>
        <a:off x="5808800" y="436207"/>
        <a:ext cx="2105936" cy="2106193"/>
      </dsp:txXfrm>
    </dsp:sp>
    <dsp:sp modelId="{5568B0F1-B413-49FC-A0D1-BC07CDA66BF4}">
      <dsp:nvSpPr>
        <dsp:cNvPr id="0" name=""/>
        <dsp:cNvSpPr/>
      </dsp:nvSpPr>
      <dsp:spPr>
        <a:xfrm>
          <a:off x="6904942" y="1986565"/>
          <a:ext cx="2978242" cy="2978607"/>
        </a:xfrm>
        <a:prstGeom prst="ellipse">
          <a:avLst/>
        </a:prstGeom>
        <a:solidFill>
          <a:schemeClr val="accent5">
            <a:alpha val="50000"/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Validate the role in Power Bl Service</a:t>
          </a:r>
          <a:endParaRPr lang="en-IN" sz="2700" kern="1200" dirty="0"/>
        </a:p>
      </dsp:txBody>
      <dsp:txXfrm>
        <a:off x="7341095" y="2422772"/>
        <a:ext cx="2105936" cy="21061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90EFF-D435-4D7A-81A0-C0DA8BF6D9F1}">
      <dsp:nvSpPr>
        <dsp:cNvPr id="0" name=""/>
        <dsp:cNvSpPr/>
      </dsp:nvSpPr>
      <dsp:spPr>
        <a:xfrm>
          <a:off x="5222046" y="2272853"/>
          <a:ext cx="1747905" cy="1747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Limitations of row-level security:</a:t>
          </a:r>
        </a:p>
      </dsp:txBody>
      <dsp:txXfrm>
        <a:off x="5307372" y="2358179"/>
        <a:ext cx="1577253" cy="1577253"/>
      </dsp:txXfrm>
    </dsp:sp>
    <dsp:sp modelId="{0A411A7D-7FC3-4FB1-9D5A-B59362279D12}">
      <dsp:nvSpPr>
        <dsp:cNvPr id="0" name=""/>
        <dsp:cNvSpPr/>
      </dsp:nvSpPr>
      <dsp:spPr>
        <a:xfrm rot="16200000">
          <a:off x="5602443" y="1779297"/>
          <a:ext cx="9871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8711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43525-F5D5-4F3C-878A-81645BB8D1CD}">
      <dsp:nvSpPr>
        <dsp:cNvPr id="0" name=""/>
        <dsp:cNvSpPr/>
      </dsp:nvSpPr>
      <dsp:spPr>
        <a:xfrm>
          <a:off x="5510451" y="114645"/>
          <a:ext cx="1171096" cy="11710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01</a:t>
          </a:r>
          <a:r>
            <a:rPr lang="en-IN" sz="1400" kern="1200" dirty="0"/>
            <a:t>. </a:t>
          </a:r>
          <a:r>
            <a:rPr lang="en-GB" sz="1400" kern="1200" dirty="0"/>
            <a:t>To use RLS, we need a Power Bl Pro subscription</a:t>
          </a:r>
          <a:endParaRPr lang="en-IN" sz="1400" kern="1200" dirty="0"/>
        </a:p>
      </dsp:txBody>
      <dsp:txXfrm>
        <a:off x="5567619" y="171813"/>
        <a:ext cx="1056760" cy="1056760"/>
      </dsp:txXfrm>
    </dsp:sp>
    <dsp:sp modelId="{6DE1F2B3-7982-4221-9072-E717AF8E1390}">
      <dsp:nvSpPr>
        <dsp:cNvPr id="0" name=""/>
        <dsp:cNvSpPr/>
      </dsp:nvSpPr>
      <dsp:spPr>
        <a:xfrm rot="20520000">
          <a:off x="6947633" y="2721929"/>
          <a:ext cx="9120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200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081E18-B003-4F42-B79C-20AFF5A5A539}">
      <dsp:nvSpPr>
        <dsp:cNvPr id="0" name=""/>
        <dsp:cNvSpPr/>
      </dsp:nvSpPr>
      <dsp:spPr>
        <a:xfrm>
          <a:off x="7837317" y="1805213"/>
          <a:ext cx="1171096" cy="11710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02. </a:t>
          </a:r>
          <a:r>
            <a:rPr lang="en-GB" sz="1100" kern="1200" dirty="0"/>
            <a:t>Roles created in Power Bl Service have to be recreated in Power Bl Desktop</a:t>
          </a:r>
          <a:endParaRPr lang="en-IN" sz="1100" kern="1200" dirty="0"/>
        </a:p>
      </dsp:txBody>
      <dsp:txXfrm>
        <a:off x="7894485" y="1862381"/>
        <a:ext cx="1056760" cy="1056760"/>
      </dsp:txXfrm>
    </dsp:sp>
    <dsp:sp modelId="{74F5C017-4C6F-407F-8B08-0D266026FB7B}">
      <dsp:nvSpPr>
        <dsp:cNvPr id="0" name=""/>
        <dsp:cNvSpPr/>
      </dsp:nvSpPr>
      <dsp:spPr>
        <a:xfrm rot="3240000">
          <a:off x="6598524" y="4280683"/>
          <a:ext cx="642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56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D7CF9-8A2C-41AD-AB36-EEEE6FEB197B}">
      <dsp:nvSpPr>
        <dsp:cNvPr id="0" name=""/>
        <dsp:cNvSpPr/>
      </dsp:nvSpPr>
      <dsp:spPr>
        <a:xfrm>
          <a:off x="6948533" y="4540608"/>
          <a:ext cx="1171096" cy="11710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03. </a:t>
          </a:r>
          <a:r>
            <a:rPr lang="en-GB" sz="1400" kern="1200" dirty="0"/>
            <a:t>Cortana and Q&amp;A do not support row-level security</a:t>
          </a:r>
          <a:endParaRPr lang="en-IN" sz="1400" kern="1200" dirty="0"/>
        </a:p>
      </dsp:txBody>
      <dsp:txXfrm>
        <a:off x="7005701" y="4597776"/>
        <a:ext cx="1056760" cy="1056760"/>
      </dsp:txXfrm>
    </dsp:sp>
    <dsp:sp modelId="{D10AC0D5-6D05-4086-9F5A-E525ABDA1B85}">
      <dsp:nvSpPr>
        <dsp:cNvPr id="0" name=""/>
        <dsp:cNvSpPr/>
      </dsp:nvSpPr>
      <dsp:spPr>
        <a:xfrm rot="7560000">
          <a:off x="4950904" y="4280683"/>
          <a:ext cx="6425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256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98082-0A25-4354-AB97-3322A6BD8D19}">
      <dsp:nvSpPr>
        <dsp:cNvPr id="0" name=""/>
        <dsp:cNvSpPr/>
      </dsp:nvSpPr>
      <dsp:spPr>
        <a:xfrm>
          <a:off x="4072368" y="4540608"/>
          <a:ext cx="1171096" cy="117109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04. Only imported data and direct query connections are </a:t>
          </a:r>
          <a:r>
            <a:rPr lang="en-IN" sz="1100" kern="1200" dirty="0"/>
            <a:t>supported</a:t>
          </a:r>
        </a:p>
      </dsp:txBody>
      <dsp:txXfrm>
        <a:off x="4129536" y="4597776"/>
        <a:ext cx="1056760" cy="1056760"/>
      </dsp:txXfrm>
    </dsp:sp>
    <dsp:sp modelId="{34FF8BF7-6D9F-4F28-8081-4CDC03CF0F1F}">
      <dsp:nvSpPr>
        <dsp:cNvPr id="0" name=""/>
        <dsp:cNvSpPr/>
      </dsp:nvSpPr>
      <dsp:spPr>
        <a:xfrm rot="11880000">
          <a:off x="4332362" y="2721929"/>
          <a:ext cx="9120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200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3AD713-AEC7-483B-98C4-1410598498D1}">
      <dsp:nvSpPr>
        <dsp:cNvPr id="0" name=""/>
        <dsp:cNvSpPr/>
      </dsp:nvSpPr>
      <dsp:spPr>
        <a:xfrm>
          <a:off x="3183584" y="1805213"/>
          <a:ext cx="1171096" cy="11710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05. RLS supports datasets created on Power BI Desktop. It is in Excel, we need to convert it into a .</a:t>
          </a:r>
          <a:r>
            <a:rPr lang="en-GB" sz="1000" kern="1200" dirty="0" err="1"/>
            <a:t>pbix</a:t>
          </a:r>
          <a:r>
            <a:rPr lang="en-GB" sz="1000" kern="1200" dirty="0"/>
            <a:t> file</a:t>
          </a:r>
          <a:endParaRPr lang="en-IN" sz="1000" kern="1200" dirty="0"/>
        </a:p>
      </dsp:txBody>
      <dsp:txXfrm>
        <a:off x="3240752" y="1862381"/>
        <a:ext cx="1056760" cy="10567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8B44-FDD2-492D-9A44-2E2C14D6EA36}">
      <dsp:nvSpPr>
        <dsp:cNvPr id="0" name=""/>
        <dsp:cNvSpPr/>
      </dsp:nvSpPr>
      <dsp:spPr>
        <a:xfrm>
          <a:off x="5357" y="88965"/>
          <a:ext cx="4685109" cy="187404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Collaborate</a:t>
          </a:r>
          <a:endParaRPr lang="en-IN" sz="3900" kern="1200"/>
        </a:p>
      </dsp:txBody>
      <dsp:txXfrm>
        <a:off x="5357" y="88965"/>
        <a:ext cx="4216598" cy="1874043"/>
      </dsp:txXfrm>
    </dsp:sp>
    <dsp:sp modelId="{58DAB1C3-56F1-46A0-A0EF-B5948C675803}">
      <dsp:nvSpPr>
        <dsp:cNvPr id="0" name=""/>
        <dsp:cNvSpPr/>
      </dsp:nvSpPr>
      <dsp:spPr>
        <a:xfrm>
          <a:off x="3753445" y="88965"/>
          <a:ext cx="4685109" cy="187404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Share Reports and Dashboards</a:t>
          </a:r>
          <a:endParaRPr lang="en-IN" sz="3900" kern="1200" dirty="0"/>
        </a:p>
      </dsp:txBody>
      <dsp:txXfrm>
        <a:off x="4690467" y="88965"/>
        <a:ext cx="2811066" cy="1874043"/>
      </dsp:txXfrm>
    </dsp:sp>
    <dsp:sp modelId="{041512D9-91DF-4330-93E6-1ECE5D912799}">
      <dsp:nvSpPr>
        <dsp:cNvPr id="0" name=""/>
        <dsp:cNvSpPr/>
      </dsp:nvSpPr>
      <dsp:spPr>
        <a:xfrm>
          <a:off x="7501533" y="88965"/>
          <a:ext cx="4685109" cy="18740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104013" rIns="52007" bIns="104013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Share Data</a:t>
          </a:r>
          <a:endParaRPr lang="en-IN" sz="3900" kern="1200"/>
        </a:p>
      </dsp:txBody>
      <dsp:txXfrm>
        <a:off x="8438555" y="88965"/>
        <a:ext cx="2811066" cy="18740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8B44-FDD2-492D-9A44-2E2C14D6EA36}">
      <dsp:nvSpPr>
        <dsp:cNvPr id="0" name=""/>
        <dsp:cNvSpPr/>
      </dsp:nvSpPr>
      <dsp:spPr>
        <a:xfrm>
          <a:off x="5953" y="0"/>
          <a:ext cx="12180094" cy="20519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0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>
              <a:solidFill>
                <a:schemeClr val="tx1"/>
              </a:solidFill>
            </a:rPr>
            <a:t>Collaborate</a:t>
          </a:r>
          <a:endParaRPr lang="en-IN" sz="6500" kern="1200" dirty="0">
            <a:solidFill>
              <a:schemeClr val="tx1"/>
            </a:solidFill>
          </a:endParaRPr>
        </a:p>
      </dsp:txBody>
      <dsp:txXfrm>
        <a:off x="5953" y="0"/>
        <a:ext cx="11667100" cy="205197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00214-BC1B-45F6-A842-9BAA51704B6F}">
      <dsp:nvSpPr>
        <dsp:cNvPr id="0" name=""/>
        <dsp:cNvSpPr/>
      </dsp:nvSpPr>
      <dsp:spPr>
        <a:xfrm rot="10800000">
          <a:off x="1459832" y="290"/>
          <a:ext cx="4747260" cy="10563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832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Collaborate in workspace</a:t>
          </a:r>
        </a:p>
      </dsp:txBody>
      <dsp:txXfrm rot="10800000">
        <a:off x="1723926" y="290"/>
        <a:ext cx="4483166" cy="1056375"/>
      </dsp:txXfrm>
    </dsp:sp>
    <dsp:sp modelId="{024C1249-F805-4FC6-A2E7-5C32B0F2C03D}">
      <dsp:nvSpPr>
        <dsp:cNvPr id="0" name=""/>
        <dsp:cNvSpPr/>
      </dsp:nvSpPr>
      <dsp:spPr>
        <a:xfrm>
          <a:off x="931644" y="290"/>
          <a:ext cx="1056375" cy="10563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89BBE-E8A1-4D7B-B420-5D5D2EFAE449}">
      <dsp:nvSpPr>
        <dsp:cNvPr id="0" name=""/>
        <dsp:cNvSpPr/>
      </dsp:nvSpPr>
      <dsp:spPr>
        <a:xfrm rot="10800000">
          <a:off x="1459832" y="1320759"/>
          <a:ext cx="4747260" cy="10563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832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Collaborate in Microsoft Teams</a:t>
          </a:r>
        </a:p>
      </dsp:txBody>
      <dsp:txXfrm rot="10800000">
        <a:off x="1723926" y="1320759"/>
        <a:ext cx="4483166" cy="1056375"/>
      </dsp:txXfrm>
    </dsp:sp>
    <dsp:sp modelId="{FD66FD50-B36D-42A0-8201-907B36A02403}">
      <dsp:nvSpPr>
        <dsp:cNvPr id="0" name=""/>
        <dsp:cNvSpPr/>
      </dsp:nvSpPr>
      <dsp:spPr>
        <a:xfrm>
          <a:off x="931644" y="1320759"/>
          <a:ext cx="1056375" cy="10563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01336-5B87-4D0D-B6EC-914CCC757137}">
      <dsp:nvSpPr>
        <dsp:cNvPr id="0" name=""/>
        <dsp:cNvSpPr/>
      </dsp:nvSpPr>
      <dsp:spPr>
        <a:xfrm>
          <a:off x="6801724" y="3076234"/>
          <a:ext cx="2234793" cy="1447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We can directly import Workbooks into the power Service workspace to access the data and the reports</a:t>
          </a:r>
        </a:p>
      </dsp:txBody>
      <dsp:txXfrm>
        <a:off x="7503962" y="3469944"/>
        <a:ext cx="1500755" cy="1022129"/>
      </dsp:txXfrm>
    </dsp:sp>
    <dsp:sp modelId="{28A74822-2E16-4C27-AE43-BBBF903D2E84}">
      <dsp:nvSpPr>
        <dsp:cNvPr id="0" name=""/>
        <dsp:cNvSpPr/>
      </dsp:nvSpPr>
      <dsp:spPr>
        <a:xfrm>
          <a:off x="3155481" y="3076234"/>
          <a:ext cx="2234793" cy="1447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When we publish a report. datasets used in the report Will be displayed under the Datasets section alphabetically.</a:t>
          </a:r>
        </a:p>
      </dsp:txBody>
      <dsp:txXfrm>
        <a:off x="3187281" y="3469944"/>
        <a:ext cx="1500755" cy="1022129"/>
      </dsp:txXfrm>
    </dsp:sp>
    <dsp:sp modelId="{545F6660-AE9F-48DB-B41E-9E4D00B52170}">
      <dsp:nvSpPr>
        <dsp:cNvPr id="0" name=""/>
        <dsp:cNvSpPr/>
      </dsp:nvSpPr>
      <dsp:spPr>
        <a:xfrm>
          <a:off x="6801724" y="0"/>
          <a:ext cx="2234793" cy="1447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It is a mufti-perspective view into a dataset. with visuals that represent different key insights from that dataset. It Can have single visual or have pages full Of visual</a:t>
          </a:r>
        </a:p>
      </dsp:txBody>
      <dsp:txXfrm>
        <a:off x="7503962" y="31800"/>
        <a:ext cx="1500755" cy="1022129"/>
      </dsp:txXfrm>
    </dsp:sp>
    <dsp:sp modelId="{98C276FC-70BE-415D-8B52-BDC903F43972}">
      <dsp:nvSpPr>
        <dsp:cNvPr id="0" name=""/>
        <dsp:cNvSpPr/>
      </dsp:nvSpPr>
      <dsp:spPr>
        <a:xfrm>
          <a:off x="3155481" y="0"/>
          <a:ext cx="2234793" cy="1447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Dashboards are treated by pinning visuals from reports. such bar charts, pie charts. etc.</a:t>
          </a:r>
        </a:p>
      </dsp:txBody>
      <dsp:txXfrm>
        <a:off x="3187281" y="31800"/>
        <a:ext cx="1500755" cy="1022129"/>
      </dsp:txXfrm>
    </dsp:sp>
    <dsp:sp modelId="{1D8507FE-02AF-44BA-8536-C4DC40FB229B}">
      <dsp:nvSpPr>
        <dsp:cNvPr id="0" name=""/>
        <dsp:cNvSpPr/>
      </dsp:nvSpPr>
      <dsp:spPr>
        <a:xfrm>
          <a:off x="4091923" y="257860"/>
          <a:ext cx="1958837" cy="1958837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Dashboards</a:t>
          </a:r>
        </a:p>
      </dsp:txBody>
      <dsp:txXfrm>
        <a:off x="4665653" y="831590"/>
        <a:ext cx="1385107" cy="1385107"/>
      </dsp:txXfrm>
    </dsp:sp>
    <dsp:sp modelId="{426D0085-85EF-446E-A0D6-1309FD73E390}">
      <dsp:nvSpPr>
        <dsp:cNvPr id="0" name=""/>
        <dsp:cNvSpPr/>
      </dsp:nvSpPr>
      <dsp:spPr>
        <a:xfrm rot="5400000">
          <a:off x="6141238" y="257860"/>
          <a:ext cx="1958837" cy="1958837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Report</a:t>
          </a:r>
        </a:p>
      </dsp:txBody>
      <dsp:txXfrm rot="-5400000">
        <a:off x="6141238" y="831590"/>
        <a:ext cx="1385107" cy="1385107"/>
      </dsp:txXfrm>
    </dsp:sp>
    <dsp:sp modelId="{CF5C12AA-49AD-4913-9F9B-BE28E781654B}">
      <dsp:nvSpPr>
        <dsp:cNvPr id="0" name=""/>
        <dsp:cNvSpPr/>
      </dsp:nvSpPr>
      <dsp:spPr>
        <a:xfrm rot="10800000">
          <a:off x="6141238" y="2307175"/>
          <a:ext cx="1958837" cy="195883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Workbooks</a:t>
          </a:r>
        </a:p>
      </dsp:txBody>
      <dsp:txXfrm rot="10800000">
        <a:off x="6141238" y="2307175"/>
        <a:ext cx="1385107" cy="1385107"/>
      </dsp:txXfrm>
    </dsp:sp>
    <dsp:sp modelId="{71AF7E99-1B6F-4BC3-BCFF-DC40510A308D}">
      <dsp:nvSpPr>
        <dsp:cNvPr id="0" name=""/>
        <dsp:cNvSpPr/>
      </dsp:nvSpPr>
      <dsp:spPr>
        <a:xfrm rot="16200000">
          <a:off x="4091923" y="2307175"/>
          <a:ext cx="1958837" cy="195883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Datasets</a:t>
          </a:r>
          <a:endParaRPr lang="en-IN" sz="1800" kern="1200" dirty="0"/>
        </a:p>
      </dsp:txBody>
      <dsp:txXfrm rot="5400000">
        <a:off x="4665653" y="2307175"/>
        <a:ext cx="1385107" cy="1385107"/>
      </dsp:txXfrm>
    </dsp:sp>
    <dsp:sp modelId="{6467798E-8E7C-4C3C-B01C-4D33B54FC846}">
      <dsp:nvSpPr>
        <dsp:cNvPr id="0" name=""/>
        <dsp:cNvSpPr/>
      </dsp:nvSpPr>
      <dsp:spPr>
        <a:xfrm>
          <a:off x="5757840" y="1854788"/>
          <a:ext cx="676319" cy="58810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B4879-DACB-4484-BA64-DF806A21B00C}">
      <dsp:nvSpPr>
        <dsp:cNvPr id="0" name=""/>
        <dsp:cNvSpPr/>
      </dsp:nvSpPr>
      <dsp:spPr>
        <a:xfrm rot="10800000">
          <a:off x="5757840" y="2080982"/>
          <a:ext cx="676319" cy="588103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8B44-FDD2-492D-9A44-2E2C14D6EA36}">
      <dsp:nvSpPr>
        <dsp:cNvPr id="0" name=""/>
        <dsp:cNvSpPr/>
      </dsp:nvSpPr>
      <dsp:spPr>
        <a:xfrm>
          <a:off x="5953" y="0"/>
          <a:ext cx="12180094" cy="20519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0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solidFill>
                <a:schemeClr val="tx1"/>
              </a:solidFill>
            </a:rPr>
            <a:t>Sharing Reports and Dashboards</a:t>
          </a:r>
        </a:p>
      </dsp:txBody>
      <dsp:txXfrm>
        <a:off x="5953" y="0"/>
        <a:ext cx="11667100" cy="205197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5B511-C5A7-420E-83F1-FEDD636832B4}">
      <dsp:nvSpPr>
        <dsp:cNvPr id="0" name=""/>
        <dsp:cNvSpPr/>
      </dsp:nvSpPr>
      <dsp:spPr>
        <a:xfrm rot="10800000">
          <a:off x="1294701" y="1160"/>
          <a:ext cx="4747260" cy="3958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5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Annotate and share from Power Bl mobile app</a:t>
          </a:r>
          <a:endParaRPr lang="en-IN" sz="1800" kern="1200" dirty="0"/>
        </a:p>
      </dsp:txBody>
      <dsp:txXfrm rot="10800000">
        <a:off x="1393663" y="1160"/>
        <a:ext cx="4648298" cy="395850"/>
      </dsp:txXfrm>
    </dsp:sp>
    <dsp:sp modelId="{145CC158-9A60-4C4D-B9C3-D9F9A5575527}">
      <dsp:nvSpPr>
        <dsp:cNvPr id="0" name=""/>
        <dsp:cNvSpPr/>
      </dsp:nvSpPr>
      <dsp:spPr>
        <a:xfrm>
          <a:off x="1096775" y="1160"/>
          <a:ext cx="395850" cy="3958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A79B9-621B-46DD-A76B-29E834C392ED}">
      <dsp:nvSpPr>
        <dsp:cNvPr id="0" name=""/>
        <dsp:cNvSpPr/>
      </dsp:nvSpPr>
      <dsp:spPr>
        <a:xfrm rot="10800000">
          <a:off x="1294701" y="495974"/>
          <a:ext cx="4747260" cy="3958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5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Distribute insights from the app.</a:t>
          </a:r>
          <a:endParaRPr lang="en-IN" sz="1800" kern="1200" dirty="0"/>
        </a:p>
      </dsp:txBody>
      <dsp:txXfrm rot="10800000">
        <a:off x="1393663" y="495974"/>
        <a:ext cx="4648298" cy="395850"/>
      </dsp:txXfrm>
    </dsp:sp>
    <dsp:sp modelId="{31A003F0-594C-4653-A3CE-8DDC4E8C274A}">
      <dsp:nvSpPr>
        <dsp:cNvPr id="0" name=""/>
        <dsp:cNvSpPr/>
      </dsp:nvSpPr>
      <dsp:spPr>
        <a:xfrm>
          <a:off x="1096775" y="495974"/>
          <a:ext cx="395850" cy="3958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0A5B1-22D5-46A9-8C4F-EA061FD42B96}">
      <dsp:nvSpPr>
        <dsp:cNvPr id="0" name=""/>
        <dsp:cNvSpPr/>
      </dsp:nvSpPr>
      <dsp:spPr>
        <a:xfrm rot="10800000">
          <a:off x="1294701" y="990787"/>
          <a:ext cx="4747260" cy="3958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5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Embed in secure portals.</a:t>
          </a:r>
        </a:p>
      </dsp:txBody>
      <dsp:txXfrm rot="10800000">
        <a:off x="1393663" y="990787"/>
        <a:ext cx="4648298" cy="395850"/>
      </dsp:txXfrm>
    </dsp:sp>
    <dsp:sp modelId="{2804126F-436E-4097-A215-67D56F3A28C8}">
      <dsp:nvSpPr>
        <dsp:cNvPr id="0" name=""/>
        <dsp:cNvSpPr/>
      </dsp:nvSpPr>
      <dsp:spPr>
        <a:xfrm>
          <a:off x="1096775" y="990787"/>
          <a:ext cx="395850" cy="3958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891BB-4FF2-44D2-B1EF-087A703B576F}">
      <dsp:nvSpPr>
        <dsp:cNvPr id="0" name=""/>
        <dsp:cNvSpPr/>
      </dsp:nvSpPr>
      <dsp:spPr>
        <a:xfrm rot="10800000">
          <a:off x="1294701" y="1485600"/>
          <a:ext cx="4747260" cy="3958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5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Publish to public sites Print.</a:t>
          </a:r>
          <a:endParaRPr lang="en-IN" sz="1800" kern="1200" dirty="0"/>
        </a:p>
      </dsp:txBody>
      <dsp:txXfrm rot="10800000">
        <a:off x="1393663" y="1485600"/>
        <a:ext cx="4648298" cy="395850"/>
      </dsp:txXfrm>
    </dsp:sp>
    <dsp:sp modelId="{4CB68E20-AF58-4BE5-8C93-DA3527B9F461}">
      <dsp:nvSpPr>
        <dsp:cNvPr id="0" name=""/>
        <dsp:cNvSpPr/>
      </dsp:nvSpPr>
      <dsp:spPr>
        <a:xfrm>
          <a:off x="1096775" y="1485600"/>
          <a:ext cx="395850" cy="3958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F83AC-5BEE-4A0B-BCF9-E395970B1BFA}">
      <dsp:nvSpPr>
        <dsp:cNvPr id="0" name=""/>
        <dsp:cNvSpPr/>
      </dsp:nvSpPr>
      <dsp:spPr>
        <a:xfrm rot="10800000">
          <a:off x="1294701" y="1980413"/>
          <a:ext cx="4747260" cy="39585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559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or save as PDF</a:t>
          </a:r>
          <a:endParaRPr lang="en-IN" sz="1800" kern="1200" dirty="0"/>
        </a:p>
      </dsp:txBody>
      <dsp:txXfrm rot="10800000">
        <a:off x="1393663" y="1980413"/>
        <a:ext cx="4648298" cy="395850"/>
      </dsp:txXfrm>
    </dsp:sp>
    <dsp:sp modelId="{1F8E905C-4CDB-4227-BC8E-5A39965F4098}">
      <dsp:nvSpPr>
        <dsp:cNvPr id="0" name=""/>
        <dsp:cNvSpPr/>
      </dsp:nvSpPr>
      <dsp:spPr>
        <a:xfrm>
          <a:off x="1096775" y="1980413"/>
          <a:ext cx="395850" cy="39585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A8B44-FDD2-492D-9A44-2E2C14D6EA36}">
      <dsp:nvSpPr>
        <dsp:cNvPr id="0" name=""/>
        <dsp:cNvSpPr/>
      </dsp:nvSpPr>
      <dsp:spPr>
        <a:xfrm>
          <a:off x="5953" y="0"/>
          <a:ext cx="12180094" cy="205197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710" tIns="173355" rIns="86678" bIns="17335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solidFill>
                <a:schemeClr val="tx1"/>
              </a:solidFill>
            </a:rPr>
            <a:t>Share Data</a:t>
          </a:r>
        </a:p>
      </dsp:txBody>
      <dsp:txXfrm>
        <a:off x="5953" y="0"/>
        <a:ext cx="11667100" cy="20519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5B511-C5A7-420E-83F1-FEDD636832B4}">
      <dsp:nvSpPr>
        <dsp:cNvPr id="0" name=""/>
        <dsp:cNvSpPr/>
      </dsp:nvSpPr>
      <dsp:spPr>
        <a:xfrm rot="10800000">
          <a:off x="1459832" y="290"/>
          <a:ext cx="4747260" cy="10563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832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Share datasets</a:t>
          </a:r>
        </a:p>
      </dsp:txBody>
      <dsp:txXfrm rot="10800000">
        <a:off x="1723926" y="290"/>
        <a:ext cx="4483166" cy="1056375"/>
      </dsp:txXfrm>
    </dsp:sp>
    <dsp:sp modelId="{145CC158-9A60-4C4D-B9C3-D9F9A5575527}">
      <dsp:nvSpPr>
        <dsp:cNvPr id="0" name=""/>
        <dsp:cNvSpPr/>
      </dsp:nvSpPr>
      <dsp:spPr>
        <a:xfrm>
          <a:off x="931644" y="290"/>
          <a:ext cx="1056375" cy="10563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D11A2-A3D8-4BB1-B36A-5A380DEF9CA5}">
      <dsp:nvSpPr>
        <dsp:cNvPr id="0" name=""/>
        <dsp:cNvSpPr/>
      </dsp:nvSpPr>
      <dsp:spPr>
        <a:xfrm rot="10800000">
          <a:off x="1459832" y="1320759"/>
          <a:ext cx="4747260" cy="1056375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832" tIns="160020" rIns="298704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Create dataflows</a:t>
          </a:r>
        </a:p>
      </dsp:txBody>
      <dsp:txXfrm rot="10800000">
        <a:off x="1723926" y="1320759"/>
        <a:ext cx="4483166" cy="1056375"/>
      </dsp:txXfrm>
    </dsp:sp>
    <dsp:sp modelId="{03BEEE16-77C1-41DB-A130-A41E5CACB055}">
      <dsp:nvSpPr>
        <dsp:cNvPr id="0" name=""/>
        <dsp:cNvSpPr/>
      </dsp:nvSpPr>
      <dsp:spPr>
        <a:xfrm>
          <a:off x="931644" y="1320759"/>
          <a:ext cx="1056375" cy="105637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0B9D-92FD-4C87-A971-6AC8B3CA2B29}">
      <dsp:nvSpPr>
        <dsp:cNvPr id="0" name=""/>
        <dsp:cNvSpPr/>
      </dsp:nvSpPr>
      <dsp:spPr>
        <a:xfrm>
          <a:off x="3654098" y="1488702"/>
          <a:ext cx="179338" cy="17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753E0-3FAD-439C-AD8C-CBE9D9A4906C}">
      <dsp:nvSpPr>
        <dsp:cNvPr id="0" name=""/>
        <dsp:cNvSpPr/>
      </dsp:nvSpPr>
      <dsp:spPr>
        <a:xfrm>
          <a:off x="3349338" y="1488702"/>
          <a:ext cx="179338" cy="17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59ACE-9572-4EE7-ADA3-39D7A1227CFB}">
      <dsp:nvSpPr>
        <dsp:cNvPr id="0" name=""/>
        <dsp:cNvSpPr/>
      </dsp:nvSpPr>
      <dsp:spPr>
        <a:xfrm>
          <a:off x="3044577" y="1488702"/>
          <a:ext cx="179338" cy="17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BFA2B-9AD9-4D1F-A5C2-62987FF399B9}">
      <dsp:nvSpPr>
        <dsp:cNvPr id="0" name=""/>
        <dsp:cNvSpPr/>
      </dsp:nvSpPr>
      <dsp:spPr>
        <a:xfrm>
          <a:off x="2739816" y="1488702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EE622-3314-416F-9707-237357CDBC6A}">
      <dsp:nvSpPr>
        <dsp:cNvPr id="0" name=""/>
        <dsp:cNvSpPr/>
      </dsp:nvSpPr>
      <dsp:spPr>
        <a:xfrm>
          <a:off x="2435056" y="1488702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1605D-F64B-4ED8-B413-269F0B5D03B3}">
      <dsp:nvSpPr>
        <dsp:cNvPr id="0" name=""/>
        <dsp:cNvSpPr/>
      </dsp:nvSpPr>
      <dsp:spPr>
        <a:xfrm>
          <a:off x="1950574" y="1399002"/>
          <a:ext cx="359059" cy="3587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CCFA9-A575-4E70-AEC0-302EDC173051}">
      <dsp:nvSpPr>
        <dsp:cNvPr id="0" name=""/>
        <dsp:cNvSpPr/>
      </dsp:nvSpPr>
      <dsp:spPr>
        <a:xfrm>
          <a:off x="3361574" y="1118101"/>
          <a:ext cx="179338" cy="17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C24D8-ED0F-424F-9BD7-76A3B12926BD}">
      <dsp:nvSpPr>
        <dsp:cNvPr id="0" name=""/>
        <dsp:cNvSpPr/>
      </dsp:nvSpPr>
      <dsp:spPr>
        <a:xfrm>
          <a:off x="3361574" y="1862026"/>
          <a:ext cx="179338" cy="17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AC2C2-0DEB-424F-9501-B93726A58C74}">
      <dsp:nvSpPr>
        <dsp:cNvPr id="0" name=""/>
        <dsp:cNvSpPr/>
      </dsp:nvSpPr>
      <dsp:spPr>
        <a:xfrm>
          <a:off x="3521793" y="1279342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0CB57-D625-4CF8-9A4C-DBEE0660C680}">
      <dsp:nvSpPr>
        <dsp:cNvPr id="0" name=""/>
        <dsp:cNvSpPr/>
      </dsp:nvSpPr>
      <dsp:spPr>
        <a:xfrm>
          <a:off x="3532500" y="1701692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BA6B-21D6-4B32-996C-ED4E6A1F4957}">
      <dsp:nvSpPr>
        <dsp:cNvPr id="0" name=""/>
        <dsp:cNvSpPr/>
      </dsp:nvSpPr>
      <dsp:spPr>
        <a:xfrm>
          <a:off x="9589" y="670512"/>
          <a:ext cx="1815945" cy="18157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Paginated reports are formatted to fit well on a page and are designed to be printed or shared.</a:t>
          </a:r>
          <a:endParaRPr lang="en-IN" sz="1200" kern="1200" dirty="0"/>
        </a:p>
      </dsp:txBody>
      <dsp:txXfrm>
        <a:off x="275528" y="936427"/>
        <a:ext cx="1284067" cy="1283948"/>
      </dsp:txXfrm>
    </dsp:sp>
    <dsp:sp modelId="{751E1152-C061-4F96-AB32-9BA4139D4D68}">
      <dsp:nvSpPr>
        <dsp:cNvPr id="0" name=""/>
        <dsp:cNvSpPr/>
      </dsp:nvSpPr>
      <dsp:spPr>
        <a:xfrm>
          <a:off x="7828585" y="1488702"/>
          <a:ext cx="179338" cy="17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E2CA4-957A-4A95-84C8-478D0DB470B7}">
      <dsp:nvSpPr>
        <dsp:cNvPr id="0" name=""/>
        <dsp:cNvSpPr/>
      </dsp:nvSpPr>
      <dsp:spPr>
        <a:xfrm>
          <a:off x="7523824" y="1488702"/>
          <a:ext cx="179338" cy="17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34756-C8F7-4C43-BB95-60C42CC14E73}">
      <dsp:nvSpPr>
        <dsp:cNvPr id="0" name=""/>
        <dsp:cNvSpPr/>
      </dsp:nvSpPr>
      <dsp:spPr>
        <a:xfrm>
          <a:off x="7219064" y="1488702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6A391-C256-46B6-BECC-AF98F3DA7B6D}">
      <dsp:nvSpPr>
        <dsp:cNvPr id="0" name=""/>
        <dsp:cNvSpPr/>
      </dsp:nvSpPr>
      <dsp:spPr>
        <a:xfrm>
          <a:off x="6914303" y="1488702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77A52-763A-481E-AC08-A2BFBBC80888}">
      <dsp:nvSpPr>
        <dsp:cNvPr id="0" name=""/>
        <dsp:cNvSpPr/>
      </dsp:nvSpPr>
      <dsp:spPr>
        <a:xfrm>
          <a:off x="6609542" y="1488702"/>
          <a:ext cx="179338" cy="17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3A549-56AE-460F-9384-10E3A457689D}">
      <dsp:nvSpPr>
        <dsp:cNvPr id="0" name=""/>
        <dsp:cNvSpPr/>
      </dsp:nvSpPr>
      <dsp:spPr>
        <a:xfrm>
          <a:off x="6125061" y="1399002"/>
          <a:ext cx="359059" cy="3587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24C73-17B7-4A6D-A71C-2C1AD19FCA16}">
      <dsp:nvSpPr>
        <dsp:cNvPr id="0" name=""/>
        <dsp:cNvSpPr/>
      </dsp:nvSpPr>
      <dsp:spPr>
        <a:xfrm>
          <a:off x="7536060" y="1118101"/>
          <a:ext cx="179338" cy="17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45242-4659-4F9A-ACD2-96FE7CC2AD19}">
      <dsp:nvSpPr>
        <dsp:cNvPr id="0" name=""/>
        <dsp:cNvSpPr/>
      </dsp:nvSpPr>
      <dsp:spPr>
        <a:xfrm>
          <a:off x="7536060" y="1862026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5FE50-9AF5-4C7A-9FDA-64079AC32A44}">
      <dsp:nvSpPr>
        <dsp:cNvPr id="0" name=""/>
        <dsp:cNvSpPr/>
      </dsp:nvSpPr>
      <dsp:spPr>
        <a:xfrm>
          <a:off x="7696280" y="1279342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F02E0-0D42-409D-86BE-F37A4A0BCD80}">
      <dsp:nvSpPr>
        <dsp:cNvPr id="0" name=""/>
        <dsp:cNvSpPr/>
      </dsp:nvSpPr>
      <dsp:spPr>
        <a:xfrm>
          <a:off x="7706986" y="1701692"/>
          <a:ext cx="179338" cy="17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EF454-390A-4306-9BAD-6E098E217E6E}">
      <dsp:nvSpPr>
        <dsp:cNvPr id="0" name=""/>
        <dsp:cNvSpPr/>
      </dsp:nvSpPr>
      <dsp:spPr>
        <a:xfrm>
          <a:off x="4184076" y="670512"/>
          <a:ext cx="1815945" cy="18157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Paginated reports are also called pixel perfect because we can control the layout of the report page exactly.</a:t>
          </a:r>
          <a:endParaRPr lang="en-IN" sz="1200" kern="1200" dirty="0"/>
        </a:p>
      </dsp:txBody>
      <dsp:txXfrm>
        <a:off x="4450015" y="936427"/>
        <a:ext cx="1284067" cy="1283948"/>
      </dsp:txXfrm>
    </dsp:sp>
    <dsp:sp modelId="{EE40EDC1-B6BD-4C68-9843-568A869C6453}">
      <dsp:nvSpPr>
        <dsp:cNvPr id="0" name=""/>
        <dsp:cNvSpPr/>
      </dsp:nvSpPr>
      <dsp:spPr>
        <a:xfrm>
          <a:off x="12003071" y="1488702"/>
          <a:ext cx="179338" cy="1793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4825F-3A92-4710-B01A-ED89056FB232}">
      <dsp:nvSpPr>
        <dsp:cNvPr id="0" name=""/>
        <dsp:cNvSpPr/>
      </dsp:nvSpPr>
      <dsp:spPr>
        <a:xfrm>
          <a:off x="11698311" y="1488702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E76B6-F5D4-4623-BFD2-18788E4E279D}">
      <dsp:nvSpPr>
        <dsp:cNvPr id="0" name=""/>
        <dsp:cNvSpPr/>
      </dsp:nvSpPr>
      <dsp:spPr>
        <a:xfrm>
          <a:off x="11393550" y="1488702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5A98A-943E-49FF-A05C-FE31355436DD}">
      <dsp:nvSpPr>
        <dsp:cNvPr id="0" name=""/>
        <dsp:cNvSpPr/>
      </dsp:nvSpPr>
      <dsp:spPr>
        <a:xfrm>
          <a:off x="11088789" y="1488702"/>
          <a:ext cx="179338" cy="17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3961D-5179-451C-8A8B-4344CB78EDEC}">
      <dsp:nvSpPr>
        <dsp:cNvPr id="0" name=""/>
        <dsp:cNvSpPr/>
      </dsp:nvSpPr>
      <dsp:spPr>
        <a:xfrm>
          <a:off x="10784029" y="1488702"/>
          <a:ext cx="179338" cy="17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90E9-08D2-4E09-8345-7EBA2162C9B3}">
      <dsp:nvSpPr>
        <dsp:cNvPr id="0" name=""/>
        <dsp:cNvSpPr/>
      </dsp:nvSpPr>
      <dsp:spPr>
        <a:xfrm>
          <a:off x="10299547" y="1399002"/>
          <a:ext cx="359059" cy="3587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C90B0-97CC-469A-BCAB-9FB94E239ECA}">
      <dsp:nvSpPr>
        <dsp:cNvPr id="0" name=""/>
        <dsp:cNvSpPr/>
      </dsp:nvSpPr>
      <dsp:spPr>
        <a:xfrm>
          <a:off x="11710547" y="1118101"/>
          <a:ext cx="179338" cy="179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2DBDD-7D3D-4B5D-897E-C84A758888DD}">
      <dsp:nvSpPr>
        <dsp:cNvPr id="0" name=""/>
        <dsp:cNvSpPr/>
      </dsp:nvSpPr>
      <dsp:spPr>
        <a:xfrm>
          <a:off x="11710547" y="1862026"/>
          <a:ext cx="179338" cy="17939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D5DD2-7AAF-4676-8302-E81F4AB6807A}">
      <dsp:nvSpPr>
        <dsp:cNvPr id="0" name=""/>
        <dsp:cNvSpPr/>
      </dsp:nvSpPr>
      <dsp:spPr>
        <a:xfrm>
          <a:off x="11870766" y="1279342"/>
          <a:ext cx="179338" cy="1793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0A12E-3234-4110-86E5-0C8FB749CBF5}">
      <dsp:nvSpPr>
        <dsp:cNvPr id="0" name=""/>
        <dsp:cNvSpPr/>
      </dsp:nvSpPr>
      <dsp:spPr>
        <a:xfrm>
          <a:off x="11881473" y="1701692"/>
          <a:ext cx="179338" cy="1793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3AF26-C815-4FB0-991E-1AE679170C2D}">
      <dsp:nvSpPr>
        <dsp:cNvPr id="0" name=""/>
        <dsp:cNvSpPr/>
      </dsp:nvSpPr>
      <dsp:spPr>
        <a:xfrm>
          <a:off x="8358562" y="670512"/>
          <a:ext cx="1815945" cy="18157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Power Bl Report Builder is the standalone tool for authoring paginated reports for Power Bl service</a:t>
          </a:r>
          <a:endParaRPr lang="en-IN" sz="1200" kern="1200" dirty="0"/>
        </a:p>
      </dsp:txBody>
      <dsp:txXfrm>
        <a:off x="8624501" y="936427"/>
        <a:ext cx="1284067" cy="12839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C7942-C18A-4E40-B56F-FD1F489C2352}">
      <dsp:nvSpPr>
        <dsp:cNvPr id="0" name=""/>
        <dsp:cNvSpPr/>
      </dsp:nvSpPr>
      <dsp:spPr>
        <a:xfrm>
          <a:off x="2961679" y="2163"/>
          <a:ext cx="1741289" cy="17412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Purchasing Power Bl Premium</a:t>
          </a:r>
          <a:endParaRPr lang="en-IN" sz="2000" kern="1200"/>
        </a:p>
      </dsp:txBody>
      <dsp:txXfrm>
        <a:off x="3216685" y="257169"/>
        <a:ext cx="1231277" cy="1231277"/>
      </dsp:txXfrm>
    </dsp:sp>
    <dsp:sp modelId="{C55B0CB9-276B-487C-ACBC-7D89318E082B}">
      <dsp:nvSpPr>
        <dsp:cNvPr id="0" name=""/>
        <dsp:cNvSpPr/>
      </dsp:nvSpPr>
      <dsp:spPr>
        <a:xfrm>
          <a:off x="3327350" y="1884845"/>
          <a:ext cx="1009947" cy="100994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461218" y="2271049"/>
        <a:ext cx="742211" cy="237539"/>
      </dsp:txXfrm>
    </dsp:sp>
    <dsp:sp modelId="{1077D91C-B647-4C07-B2B4-434050FF2167}">
      <dsp:nvSpPr>
        <dsp:cNvPr id="0" name=""/>
        <dsp:cNvSpPr/>
      </dsp:nvSpPr>
      <dsp:spPr>
        <a:xfrm>
          <a:off x="2961679" y="3036185"/>
          <a:ext cx="1741289" cy="17412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Purchasing SQL Server Enterprise Edition</a:t>
          </a:r>
          <a:endParaRPr lang="en-IN" sz="2000" kern="1200" dirty="0"/>
        </a:p>
      </dsp:txBody>
      <dsp:txXfrm>
        <a:off x="3216685" y="3291191"/>
        <a:ext cx="1231277" cy="1231277"/>
      </dsp:txXfrm>
    </dsp:sp>
    <dsp:sp modelId="{00B815F4-1DC2-4E7C-9278-2553EB70DE0C}">
      <dsp:nvSpPr>
        <dsp:cNvPr id="0" name=""/>
        <dsp:cNvSpPr/>
      </dsp:nvSpPr>
      <dsp:spPr>
        <a:xfrm>
          <a:off x="4964162" y="2065939"/>
          <a:ext cx="553729" cy="6477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964162" y="2195491"/>
        <a:ext cx="387610" cy="388655"/>
      </dsp:txXfrm>
    </dsp:sp>
    <dsp:sp modelId="{37E364F2-0017-4CD8-80A6-A36635BE7DE4}">
      <dsp:nvSpPr>
        <dsp:cNvPr id="0" name=""/>
        <dsp:cNvSpPr/>
      </dsp:nvSpPr>
      <dsp:spPr>
        <a:xfrm>
          <a:off x="5747742" y="648529"/>
          <a:ext cx="3482578" cy="3482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Ways</a:t>
          </a:r>
        </a:p>
      </dsp:txBody>
      <dsp:txXfrm>
        <a:off x="6257754" y="1158541"/>
        <a:ext cx="2462554" cy="246255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1405-083C-4042-8C57-8137B2C4B61B}">
      <dsp:nvSpPr>
        <dsp:cNvPr id="0" name=""/>
        <dsp:cNvSpPr/>
      </dsp:nvSpPr>
      <dsp:spPr>
        <a:xfrm>
          <a:off x="370107" y="523540"/>
          <a:ext cx="3681324" cy="11504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214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entry to Power Bl Report Server is a secure web portal, which can be viewed in any of the modern browsers.</a:t>
          </a:r>
          <a:endParaRPr lang="en-IN" sz="1400" kern="1200" dirty="0"/>
        </a:p>
      </dsp:txBody>
      <dsp:txXfrm>
        <a:off x="370107" y="523540"/>
        <a:ext cx="3681324" cy="1150413"/>
      </dsp:txXfrm>
    </dsp:sp>
    <dsp:sp modelId="{D84B0301-FB49-4D47-9DD2-A739B9C28FB4}">
      <dsp:nvSpPr>
        <dsp:cNvPr id="0" name=""/>
        <dsp:cNvSpPr/>
      </dsp:nvSpPr>
      <dsp:spPr>
        <a:xfrm>
          <a:off x="216719" y="357370"/>
          <a:ext cx="805289" cy="120793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71CE6-FA85-4347-9DBD-1C79926609DC}">
      <dsp:nvSpPr>
        <dsp:cNvPr id="0" name=""/>
        <dsp:cNvSpPr/>
      </dsp:nvSpPr>
      <dsp:spPr>
        <a:xfrm>
          <a:off x="4341615" y="523851"/>
          <a:ext cx="3679000" cy="114968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722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content of a web browser is organized in a traditional folder hierarchy: Power Bl Reports, Mobile Reports, Paginated Reports, KPIs, and Excel Workbooks.</a:t>
          </a:r>
          <a:endParaRPr lang="en-IN" sz="1400" kern="1200" dirty="0"/>
        </a:p>
      </dsp:txBody>
      <dsp:txXfrm>
        <a:off x="4341615" y="523851"/>
        <a:ext cx="3679000" cy="1149687"/>
      </dsp:txXfrm>
    </dsp:sp>
    <dsp:sp modelId="{6E855F06-29CE-4B43-86DA-4DF655364E7A}">
      <dsp:nvSpPr>
        <dsp:cNvPr id="0" name=""/>
        <dsp:cNvSpPr/>
      </dsp:nvSpPr>
      <dsp:spPr>
        <a:xfrm>
          <a:off x="4188324" y="357785"/>
          <a:ext cx="804781" cy="120717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3E296-D361-48CD-A53E-40694324F0C5}">
      <dsp:nvSpPr>
        <dsp:cNvPr id="0" name=""/>
        <dsp:cNvSpPr/>
      </dsp:nvSpPr>
      <dsp:spPr>
        <a:xfrm>
          <a:off x="8310218" y="525714"/>
          <a:ext cx="3665062" cy="114533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771" tIns="53340" rIns="53340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We can find the shared datasets and data sources in their respective folders.</a:t>
          </a:r>
          <a:endParaRPr lang="en-IN" sz="1400" kern="1200" dirty="0"/>
        </a:p>
      </dsp:txBody>
      <dsp:txXfrm>
        <a:off x="8310218" y="525714"/>
        <a:ext cx="3665062" cy="1145331"/>
      </dsp:txXfrm>
    </dsp:sp>
    <dsp:sp modelId="{83C58DE8-AD8B-4281-A062-0F943616B8B5}">
      <dsp:nvSpPr>
        <dsp:cNvPr id="0" name=""/>
        <dsp:cNvSpPr/>
      </dsp:nvSpPr>
      <dsp:spPr>
        <a:xfrm>
          <a:off x="8157507" y="360278"/>
          <a:ext cx="801732" cy="1202598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A51A8-6375-4A68-81FB-2186592CD465}">
      <dsp:nvSpPr>
        <dsp:cNvPr id="0" name=""/>
        <dsp:cNvSpPr/>
      </dsp:nvSpPr>
      <dsp:spPr>
        <a:xfrm>
          <a:off x="105722" y="816778"/>
          <a:ext cx="3864694" cy="4546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88D4C-95DE-49B2-A7AC-4B6672222411}">
      <dsp:nvSpPr>
        <dsp:cNvPr id="0" name=""/>
        <dsp:cNvSpPr/>
      </dsp:nvSpPr>
      <dsp:spPr>
        <a:xfrm>
          <a:off x="105722" y="987533"/>
          <a:ext cx="283914" cy="283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820A8C-61C2-479C-96A4-F3BBCEB08D45}">
      <dsp:nvSpPr>
        <dsp:cNvPr id="0" name=""/>
        <dsp:cNvSpPr/>
      </dsp:nvSpPr>
      <dsp:spPr>
        <a:xfrm>
          <a:off x="105722" y="0"/>
          <a:ext cx="3864694" cy="81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Features</a:t>
          </a:r>
        </a:p>
      </dsp:txBody>
      <dsp:txXfrm>
        <a:off x="105722" y="0"/>
        <a:ext cx="3864694" cy="816778"/>
      </dsp:txXfrm>
    </dsp:sp>
    <dsp:sp modelId="{7C98A813-310E-43C9-9F53-D26FD7E423FA}">
      <dsp:nvSpPr>
        <dsp:cNvPr id="0" name=""/>
        <dsp:cNvSpPr/>
      </dsp:nvSpPr>
      <dsp:spPr>
        <a:xfrm>
          <a:off x="105722" y="1649329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AA7FF-5A7F-40EE-B4FB-6B8F91AF934E}">
      <dsp:nvSpPr>
        <dsp:cNvPr id="0" name=""/>
        <dsp:cNvSpPr/>
      </dsp:nvSpPr>
      <dsp:spPr>
        <a:xfrm>
          <a:off x="376250" y="1460389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Deployment</a:t>
          </a:r>
        </a:p>
      </dsp:txBody>
      <dsp:txXfrm>
        <a:off x="376250" y="1460389"/>
        <a:ext cx="3594166" cy="661788"/>
      </dsp:txXfrm>
    </dsp:sp>
    <dsp:sp modelId="{84AF6D77-104D-4FD4-9146-3680189600A6}">
      <dsp:nvSpPr>
        <dsp:cNvPr id="0" name=""/>
        <dsp:cNvSpPr/>
      </dsp:nvSpPr>
      <dsp:spPr>
        <a:xfrm>
          <a:off x="105722" y="2311118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97561"/>
              <a:satOff val="-1025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645DD-E270-4ACC-8FFD-AB8507F20EF7}">
      <dsp:nvSpPr>
        <dsp:cNvPr id="0" name=""/>
        <dsp:cNvSpPr/>
      </dsp:nvSpPr>
      <dsp:spPr>
        <a:xfrm>
          <a:off x="376250" y="2122178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Real-time Streaming</a:t>
          </a:r>
        </a:p>
      </dsp:txBody>
      <dsp:txXfrm>
        <a:off x="376250" y="2122178"/>
        <a:ext cx="3594166" cy="661788"/>
      </dsp:txXfrm>
    </dsp:sp>
    <dsp:sp modelId="{965A7EA4-62B5-479B-B843-9F8254D5F6DD}">
      <dsp:nvSpPr>
        <dsp:cNvPr id="0" name=""/>
        <dsp:cNvSpPr/>
      </dsp:nvSpPr>
      <dsp:spPr>
        <a:xfrm>
          <a:off x="105722" y="2972907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95123"/>
              <a:satOff val="-2049"/>
              <a:lumOff val="-1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4E03A-E2C1-4464-9C43-DB97A9394F0C}">
      <dsp:nvSpPr>
        <dsp:cNvPr id="0" name=""/>
        <dsp:cNvSpPr/>
      </dsp:nvSpPr>
      <dsp:spPr>
        <a:xfrm>
          <a:off x="376250" y="2783966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Dashboards</a:t>
          </a:r>
        </a:p>
      </dsp:txBody>
      <dsp:txXfrm>
        <a:off x="376250" y="2783966"/>
        <a:ext cx="3594166" cy="661788"/>
      </dsp:txXfrm>
    </dsp:sp>
    <dsp:sp modelId="{B190D81B-07C2-4D06-8188-C19CCEE62292}">
      <dsp:nvSpPr>
        <dsp:cNvPr id="0" name=""/>
        <dsp:cNvSpPr/>
      </dsp:nvSpPr>
      <dsp:spPr>
        <a:xfrm>
          <a:off x="105722" y="3634696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92684"/>
              <a:satOff val="-3074"/>
              <a:lumOff val="-2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69C53-76E7-4603-916F-BB8119D162C8}">
      <dsp:nvSpPr>
        <dsp:cNvPr id="0" name=""/>
        <dsp:cNvSpPr/>
      </dsp:nvSpPr>
      <dsp:spPr>
        <a:xfrm>
          <a:off x="376250" y="3445755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Q&amp;A</a:t>
          </a:r>
        </a:p>
      </dsp:txBody>
      <dsp:txXfrm>
        <a:off x="376250" y="3445755"/>
        <a:ext cx="3594166" cy="661788"/>
      </dsp:txXfrm>
    </dsp:sp>
    <dsp:sp modelId="{C4F34083-EED2-4375-862B-4211C6306EA6}">
      <dsp:nvSpPr>
        <dsp:cNvPr id="0" name=""/>
        <dsp:cNvSpPr/>
      </dsp:nvSpPr>
      <dsp:spPr>
        <a:xfrm>
          <a:off x="105722" y="4296485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590245"/>
              <a:satOff val="-4099"/>
              <a:lumOff val="-27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197F-68C3-436A-8BA3-A81859EEDD9C}">
      <dsp:nvSpPr>
        <dsp:cNvPr id="0" name=""/>
        <dsp:cNvSpPr/>
      </dsp:nvSpPr>
      <dsp:spPr>
        <a:xfrm>
          <a:off x="376250" y="4107544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Quick Insights</a:t>
          </a:r>
        </a:p>
      </dsp:txBody>
      <dsp:txXfrm>
        <a:off x="376250" y="4107544"/>
        <a:ext cx="3594166" cy="661788"/>
      </dsp:txXfrm>
    </dsp:sp>
    <dsp:sp modelId="{07EB0116-64FD-4692-B462-0BC97A872541}">
      <dsp:nvSpPr>
        <dsp:cNvPr id="0" name=""/>
        <dsp:cNvSpPr/>
      </dsp:nvSpPr>
      <dsp:spPr>
        <a:xfrm>
          <a:off x="105722" y="4958274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987807"/>
              <a:satOff val="-5123"/>
              <a:lumOff val="-3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DC6DB-2E01-4D8E-9D0D-228198AE444C}">
      <dsp:nvSpPr>
        <dsp:cNvPr id="0" name=""/>
        <dsp:cNvSpPr/>
      </dsp:nvSpPr>
      <dsp:spPr>
        <a:xfrm>
          <a:off x="376250" y="4769333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Paginated Reports</a:t>
          </a:r>
        </a:p>
      </dsp:txBody>
      <dsp:txXfrm>
        <a:off x="376250" y="4769333"/>
        <a:ext cx="3594166" cy="661788"/>
      </dsp:txXfrm>
    </dsp:sp>
    <dsp:sp modelId="{EC71CE36-0C36-4E5C-8FA2-DE64BE654F27}">
      <dsp:nvSpPr>
        <dsp:cNvPr id="0" name=""/>
        <dsp:cNvSpPr/>
      </dsp:nvSpPr>
      <dsp:spPr>
        <a:xfrm>
          <a:off x="4163651" y="816778"/>
          <a:ext cx="3864694" cy="454669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263E7-C9E2-4A65-85D5-A7D9F36251AC}">
      <dsp:nvSpPr>
        <dsp:cNvPr id="0" name=""/>
        <dsp:cNvSpPr/>
      </dsp:nvSpPr>
      <dsp:spPr>
        <a:xfrm>
          <a:off x="4163651" y="987533"/>
          <a:ext cx="283914" cy="283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C3D3-2C86-4FBA-9F16-48B8A2DFCC62}">
      <dsp:nvSpPr>
        <dsp:cNvPr id="0" name=""/>
        <dsp:cNvSpPr/>
      </dsp:nvSpPr>
      <dsp:spPr>
        <a:xfrm>
          <a:off x="4163651" y="0"/>
          <a:ext cx="3864694" cy="81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Power BI Report Server</a:t>
          </a:r>
        </a:p>
      </dsp:txBody>
      <dsp:txXfrm>
        <a:off x="4163651" y="0"/>
        <a:ext cx="3864694" cy="816778"/>
      </dsp:txXfrm>
    </dsp:sp>
    <dsp:sp modelId="{BDABCC9B-75C3-4C59-B61C-0EBE36381CFF}">
      <dsp:nvSpPr>
        <dsp:cNvPr id="0" name=""/>
        <dsp:cNvSpPr/>
      </dsp:nvSpPr>
      <dsp:spPr>
        <a:xfrm>
          <a:off x="4163651" y="1649329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85368"/>
              <a:satOff val="-6148"/>
              <a:lumOff val="-4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10D25-6A53-4F7F-BA3C-A07DF6E2D6D8}">
      <dsp:nvSpPr>
        <dsp:cNvPr id="0" name=""/>
        <dsp:cNvSpPr/>
      </dsp:nvSpPr>
      <dsp:spPr>
        <a:xfrm>
          <a:off x="4434180" y="1460389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Hosted on-premises or on the cloud</a:t>
          </a:r>
        </a:p>
      </dsp:txBody>
      <dsp:txXfrm>
        <a:off x="4434180" y="1460389"/>
        <a:ext cx="3594166" cy="661788"/>
      </dsp:txXfrm>
    </dsp:sp>
    <dsp:sp modelId="{4CD767C6-F4B6-4349-ADA5-509C996A8E6E}">
      <dsp:nvSpPr>
        <dsp:cNvPr id="0" name=""/>
        <dsp:cNvSpPr/>
      </dsp:nvSpPr>
      <dsp:spPr>
        <a:xfrm>
          <a:off x="4163651" y="2311118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82929"/>
              <a:satOff val="-7173"/>
              <a:lumOff val="-4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61B6-3A0C-4865-963C-C8BFDE0EB50B}">
      <dsp:nvSpPr>
        <dsp:cNvPr id="0" name=""/>
        <dsp:cNvSpPr/>
      </dsp:nvSpPr>
      <dsp:spPr>
        <a:xfrm>
          <a:off x="4434180" y="2122178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</a:t>
          </a:r>
        </a:p>
      </dsp:txBody>
      <dsp:txXfrm>
        <a:off x="4434180" y="2122178"/>
        <a:ext cx="3594166" cy="661788"/>
      </dsp:txXfrm>
    </dsp:sp>
    <dsp:sp modelId="{75EC67D6-D979-434C-8FF4-B38C4CDAF8AC}">
      <dsp:nvSpPr>
        <dsp:cNvPr id="0" name=""/>
        <dsp:cNvSpPr/>
      </dsp:nvSpPr>
      <dsp:spPr>
        <a:xfrm>
          <a:off x="4163651" y="2972907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180491"/>
              <a:satOff val="-8197"/>
              <a:lumOff val="-5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750C5-05E0-4C88-A85C-03928C3EB4E1}">
      <dsp:nvSpPr>
        <dsp:cNvPr id="0" name=""/>
        <dsp:cNvSpPr/>
      </dsp:nvSpPr>
      <dsp:spPr>
        <a:xfrm>
          <a:off x="4434180" y="2783966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</a:t>
          </a:r>
        </a:p>
      </dsp:txBody>
      <dsp:txXfrm>
        <a:off x="4434180" y="2783966"/>
        <a:ext cx="3594166" cy="661788"/>
      </dsp:txXfrm>
    </dsp:sp>
    <dsp:sp modelId="{84461A60-C3BA-440B-B1F4-764F61CF8076}">
      <dsp:nvSpPr>
        <dsp:cNvPr id="0" name=""/>
        <dsp:cNvSpPr/>
      </dsp:nvSpPr>
      <dsp:spPr>
        <a:xfrm>
          <a:off x="4163651" y="3634696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578052"/>
              <a:satOff val="-9222"/>
              <a:lumOff val="-62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C6305-833B-4E65-B2C8-60E387E76F60}">
      <dsp:nvSpPr>
        <dsp:cNvPr id="0" name=""/>
        <dsp:cNvSpPr/>
      </dsp:nvSpPr>
      <dsp:spPr>
        <a:xfrm>
          <a:off x="4434180" y="3445755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</a:t>
          </a:r>
        </a:p>
      </dsp:txBody>
      <dsp:txXfrm>
        <a:off x="4434180" y="3445755"/>
        <a:ext cx="3594166" cy="661788"/>
      </dsp:txXfrm>
    </dsp:sp>
    <dsp:sp modelId="{5865DFFA-B5B6-4AD2-9898-8B0AFDAE315B}">
      <dsp:nvSpPr>
        <dsp:cNvPr id="0" name=""/>
        <dsp:cNvSpPr/>
      </dsp:nvSpPr>
      <dsp:spPr>
        <a:xfrm>
          <a:off x="4163651" y="4296485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975613"/>
              <a:satOff val="-10246"/>
              <a:lumOff val="-6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2FD3C-648A-49F1-87B2-A46A0EF7BC51}">
      <dsp:nvSpPr>
        <dsp:cNvPr id="0" name=""/>
        <dsp:cNvSpPr/>
      </dsp:nvSpPr>
      <dsp:spPr>
        <a:xfrm>
          <a:off x="4434180" y="4107544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</a:t>
          </a:r>
        </a:p>
      </dsp:txBody>
      <dsp:txXfrm>
        <a:off x="4434180" y="4107544"/>
        <a:ext cx="3594166" cy="661788"/>
      </dsp:txXfrm>
    </dsp:sp>
    <dsp:sp modelId="{4AF7C58D-1AA5-4DD6-8D16-FE7D034221BA}">
      <dsp:nvSpPr>
        <dsp:cNvPr id="0" name=""/>
        <dsp:cNvSpPr/>
      </dsp:nvSpPr>
      <dsp:spPr>
        <a:xfrm>
          <a:off x="4163651" y="4958274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373175"/>
              <a:satOff val="-11271"/>
              <a:lumOff val="-76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5BF51-7D7A-4E43-A6C3-8A4E84C08841}">
      <dsp:nvSpPr>
        <dsp:cNvPr id="0" name=""/>
        <dsp:cNvSpPr/>
      </dsp:nvSpPr>
      <dsp:spPr>
        <a:xfrm>
          <a:off x="4434180" y="4769333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4434180" y="4769333"/>
        <a:ext cx="3594166" cy="661788"/>
      </dsp:txXfrm>
    </dsp:sp>
    <dsp:sp modelId="{CCAE7D57-1AFB-4E09-BB66-E3164FE6C57E}">
      <dsp:nvSpPr>
        <dsp:cNvPr id="0" name=""/>
        <dsp:cNvSpPr/>
      </dsp:nvSpPr>
      <dsp:spPr>
        <a:xfrm>
          <a:off x="8221581" y="816778"/>
          <a:ext cx="3864694" cy="45466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D58AA-2007-4AA8-9ACE-7A6C6A02D8DD}">
      <dsp:nvSpPr>
        <dsp:cNvPr id="0" name=""/>
        <dsp:cNvSpPr/>
      </dsp:nvSpPr>
      <dsp:spPr>
        <a:xfrm>
          <a:off x="8221581" y="987533"/>
          <a:ext cx="283914" cy="28391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9BB79-A6F1-449E-A47F-A5B0232BB96D}">
      <dsp:nvSpPr>
        <dsp:cNvPr id="0" name=""/>
        <dsp:cNvSpPr/>
      </dsp:nvSpPr>
      <dsp:spPr>
        <a:xfrm>
          <a:off x="8221581" y="0"/>
          <a:ext cx="3864694" cy="816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Power Bl Service</a:t>
          </a:r>
        </a:p>
      </dsp:txBody>
      <dsp:txXfrm>
        <a:off x="8221581" y="0"/>
        <a:ext cx="3864694" cy="816778"/>
      </dsp:txXfrm>
    </dsp:sp>
    <dsp:sp modelId="{0925EDB5-89B0-4B67-8563-36D7F72C15A5}">
      <dsp:nvSpPr>
        <dsp:cNvPr id="0" name=""/>
        <dsp:cNvSpPr/>
      </dsp:nvSpPr>
      <dsp:spPr>
        <a:xfrm>
          <a:off x="8221581" y="1649329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770736"/>
              <a:satOff val="-12296"/>
              <a:lumOff val="-83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577C-47F1-42CC-856A-11AF11C2DD0F}">
      <dsp:nvSpPr>
        <dsp:cNvPr id="0" name=""/>
        <dsp:cNvSpPr/>
      </dsp:nvSpPr>
      <dsp:spPr>
        <a:xfrm>
          <a:off x="8492109" y="1460389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Hosted on the cloud</a:t>
          </a:r>
        </a:p>
      </dsp:txBody>
      <dsp:txXfrm>
        <a:off x="8492109" y="1460389"/>
        <a:ext cx="3594166" cy="661788"/>
      </dsp:txXfrm>
    </dsp:sp>
    <dsp:sp modelId="{6C317EA8-B341-4DDF-8DC3-11473CF1BE83}">
      <dsp:nvSpPr>
        <dsp:cNvPr id="0" name=""/>
        <dsp:cNvSpPr/>
      </dsp:nvSpPr>
      <dsp:spPr>
        <a:xfrm>
          <a:off x="8221581" y="2311118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168297"/>
              <a:satOff val="-13320"/>
              <a:lumOff val="-8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CFEF3-0773-4A92-AD8B-CA368F707445}">
      <dsp:nvSpPr>
        <dsp:cNvPr id="0" name=""/>
        <dsp:cNvSpPr/>
      </dsp:nvSpPr>
      <dsp:spPr>
        <a:xfrm>
          <a:off x="8492109" y="2122178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8492109" y="2122178"/>
        <a:ext cx="3594166" cy="661788"/>
      </dsp:txXfrm>
    </dsp:sp>
    <dsp:sp modelId="{12C34F9A-0F2E-46AC-9749-1D204F59ACF9}">
      <dsp:nvSpPr>
        <dsp:cNvPr id="0" name=""/>
        <dsp:cNvSpPr/>
      </dsp:nvSpPr>
      <dsp:spPr>
        <a:xfrm>
          <a:off x="8221581" y="2972907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65859"/>
              <a:satOff val="-14345"/>
              <a:lumOff val="-96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C2B0E-4A94-4086-9208-008B941C65C5}">
      <dsp:nvSpPr>
        <dsp:cNvPr id="0" name=""/>
        <dsp:cNvSpPr/>
      </dsp:nvSpPr>
      <dsp:spPr>
        <a:xfrm>
          <a:off x="8492109" y="2783966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8492109" y="2783966"/>
        <a:ext cx="3594166" cy="661788"/>
      </dsp:txXfrm>
    </dsp:sp>
    <dsp:sp modelId="{2CBE08CA-728F-429F-8CF2-38300D4448AE}">
      <dsp:nvSpPr>
        <dsp:cNvPr id="0" name=""/>
        <dsp:cNvSpPr/>
      </dsp:nvSpPr>
      <dsp:spPr>
        <a:xfrm>
          <a:off x="8221581" y="3634696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963420"/>
              <a:satOff val="-15370"/>
              <a:lumOff val="-103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93DAC-4A71-4B6D-A3BE-FFE672FD9628}">
      <dsp:nvSpPr>
        <dsp:cNvPr id="0" name=""/>
        <dsp:cNvSpPr/>
      </dsp:nvSpPr>
      <dsp:spPr>
        <a:xfrm>
          <a:off x="8492109" y="3445755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8492109" y="3445755"/>
        <a:ext cx="3594166" cy="661788"/>
      </dsp:txXfrm>
    </dsp:sp>
    <dsp:sp modelId="{4510AF10-6DF8-42B2-BCFF-FB8A99FAF5EB}">
      <dsp:nvSpPr>
        <dsp:cNvPr id="0" name=""/>
        <dsp:cNvSpPr/>
      </dsp:nvSpPr>
      <dsp:spPr>
        <a:xfrm>
          <a:off x="8221581" y="4296485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360981"/>
              <a:satOff val="-16394"/>
              <a:lumOff val="-110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87EC3D-85FD-4A61-9DE3-9544668552D3}">
      <dsp:nvSpPr>
        <dsp:cNvPr id="0" name=""/>
        <dsp:cNvSpPr/>
      </dsp:nvSpPr>
      <dsp:spPr>
        <a:xfrm>
          <a:off x="8492109" y="4107544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8492109" y="4107544"/>
        <a:ext cx="3594166" cy="661788"/>
      </dsp:txXfrm>
    </dsp:sp>
    <dsp:sp modelId="{83DB0FA1-41A1-4F53-9B55-C0ED2A950A3C}">
      <dsp:nvSpPr>
        <dsp:cNvPr id="0" name=""/>
        <dsp:cNvSpPr/>
      </dsp:nvSpPr>
      <dsp:spPr>
        <a:xfrm>
          <a:off x="8221581" y="4958274"/>
          <a:ext cx="283907" cy="2839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426E2-6076-487B-A38F-30277A07333A}">
      <dsp:nvSpPr>
        <dsp:cNvPr id="0" name=""/>
        <dsp:cNvSpPr/>
      </dsp:nvSpPr>
      <dsp:spPr>
        <a:xfrm>
          <a:off x="8492109" y="4769333"/>
          <a:ext cx="3594166" cy="661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Yes</a:t>
          </a:r>
        </a:p>
      </dsp:txBody>
      <dsp:txXfrm>
        <a:off x="8492109" y="4769333"/>
        <a:ext cx="3594166" cy="6617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BE276-4207-4581-9D8E-28E7EFF242C0}">
      <dsp:nvSpPr>
        <dsp:cNvPr id="0" name=""/>
        <dsp:cNvSpPr/>
      </dsp:nvSpPr>
      <dsp:spPr>
        <a:xfrm>
          <a:off x="3158985" y="181"/>
          <a:ext cx="1123695" cy="5618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Power BI Desktop</a:t>
          </a:r>
        </a:p>
      </dsp:txBody>
      <dsp:txXfrm>
        <a:off x="3175441" y="16637"/>
        <a:ext cx="1090783" cy="528935"/>
      </dsp:txXfrm>
    </dsp:sp>
    <dsp:sp modelId="{7A8C77A3-5115-4E0C-8D58-FEC3CF86015D}">
      <dsp:nvSpPr>
        <dsp:cNvPr id="0" name=""/>
        <dsp:cNvSpPr/>
      </dsp:nvSpPr>
      <dsp:spPr>
        <a:xfrm>
          <a:off x="3271355" y="562029"/>
          <a:ext cx="112369" cy="421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85"/>
              </a:lnTo>
              <a:lnTo>
                <a:pt x="112369" y="4213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40FFA-37C9-446B-A1C6-C3C3562B6599}">
      <dsp:nvSpPr>
        <dsp:cNvPr id="0" name=""/>
        <dsp:cNvSpPr/>
      </dsp:nvSpPr>
      <dsp:spPr>
        <a:xfrm>
          <a:off x="3383724" y="70249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Many data sources</a:t>
          </a:r>
        </a:p>
      </dsp:txBody>
      <dsp:txXfrm>
        <a:off x="3400180" y="718947"/>
        <a:ext cx="866044" cy="528935"/>
      </dsp:txXfrm>
    </dsp:sp>
    <dsp:sp modelId="{AEDD3409-259E-48B2-BFE6-3D823F8A850A}">
      <dsp:nvSpPr>
        <dsp:cNvPr id="0" name=""/>
        <dsp:cNvSpPr/>
      </dsp:nvSpPr>
      <dsp:spPr>
        <a:xfrm>
          <a:off x="3271355" y="562029"/>
          <a:ext cx="112369" cy="112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695"/>
              </a:lnTo>
              <a:lnTo>
                <a:pt x="112369" y="11236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18B0A-F8EC-479D-8EB2-095285BD4501}">
      <dsp:nvSpPr>
        <dsp:cNvPr id="0" name=""/>
        <dsp:cNvSpPr/>
      </dsp:nvSpPr>
      <dsp:spPr>
        <a:xfrm>
          <a:off x="3383724" y="140480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9"/>
              <a:satOff val="5556"/>
              <a:lumOff val="-8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Transforming</a:t>
          </a:r>
        </a:p>
      </dsp:txBody>
      <dsp:txXfrm>
        <a:off x="3400180" y="1421257"/>
        <a:ext cx="866044" cy="528935"/>
      </dsp:txXfrm>
    </dsp:sp>
    <dsp:sp modelId="{113B5675-20E3-4F0B-9A96-6A3FFF075276}">
      <dsp:nvSpPr>
        <dsp:cNvPr id="0" name=""/>
        <dsp:cNvSpPr/>
      </dsp:nvSpPr>
      <dsp:spPr>
        <a:xfrm>
          <a:off x="3271355" y="562029"/>
          <a:ext cx="112369" cy="18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005"/>
              </a:lnTo>
              <a:lnTo>
                <a:pt x="112369" y="18260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68D05-12CC-4AB6-8C0D-E1F3945BBDD8}">
      <dsp:nvSpPr>
        <dsp:cNvPr id="0" name=""/>
        <dsp:cNvSpPr/>
      </dsp:nvSpPr>
      <dsp:spPr>
        <a:xfrm>
          <a:off x="3383724" y="210711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Modelling</a:t>
          </a:r>
        </a:p>
      </dsp:txBody>
      <dsp:txXfrm>
        <a:off x="3400180" y="2123566"/>
        <a:ext cx="866044" cy="528935"/>
      </dsp:txXfrm>
    </dsp:sp>
    <dsp:sp modelId="{3BCCE79F-199E-4E05-8DBA-4B533DCC9369}">
      <dsp:nvSpPr>
        <dsp:cNvPr id="0" name=""/>
        <dsp:cNvSpPr/>
      </dsp:nvSpPr>
      <dsp:spPr>
        <a:xfrm>
          <a:off x="3271355" y="562029"/>
          <a:ext cx="112369" cy="2528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314"/>
              </a:lnTo>
              <a:lnTo>
                <a:pt x="112369" y="2528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C56F2-FBF1-467A-AEE9-390E35405F37}">
      <dsp:nvSpPr>
        <dsp:cNvPr id="0" name=""/>
        <dsp:cNvSpPr/>
      </dsp:nvSpPr>
      <dsp:spPr>
        <a:xfrm>
          <a:off x="3383724" y="280942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Measuring</a:t>
          </a:r>
        </a:p>
      </dsp:txBody>
      <dsp:txXfrm>
        <a:off x="3400180" y="2825876"/>
        <a:ext cx="866044" cy="528935"/>
      </dsp:txXfrm>
    </dsp:sp>
    <dsp:sp modelId="{B81926A7-0747-4296-AA5F-06F870580371}">
      <dsp:nvSpPr>
        <dsp:cNvPr id="0" name=""/>
        <dsp:cNvSpPr/>
      </dsp:nvSpPr>
      <dsp:spPr>
        <a:xfrm>
          <a:off x="3271355" y="562029"/>
          <a:ext cx="112369" cy="323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624"/>
              </a:lnTo>
              <a:lnTo>
                <a:pt x="112369" y="32306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CA362-F111-4483-9A83-A4F3103CADEC}">
      <dsp:nvSpPr>
        <dsp:cNvPr id="0" name=""/>
        <dsp:cNvSpPr/>
      </dsp:nvSpPr>
      <dsp:spPr>
        <a:xfrm>
          <a:off x="3383724" y="351173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Calculated Columns</a:t>
          </a:r>
        </a:p>
      </dsp:txBody>
      <dsp:txXfrm>
        <a:off x="3400180" y="3528186"/>
        <a:ext cx="866044" cy="528935"/>
      </dsp:txXfrm>
    </dsp:sp>
    <dsp:sp modelId="{0114E9E8-33C9-4F4F-B19D-CFC752F34B52}">
      <dsp:nvSpPr>
        <dsp:cNvPr id="0" name=""/>
        <dsp:cNvSpPr/>
      </dsp:nvSpPr>
      <dsp:spPr>
        <a:xfrm>
          <a:off x="3271355" y="562029"/>
          <a:ext cx="112369" cy="3932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2933"/>
              </a:lnTo>
              <a:lnTo>
                <a:pt x="112369" y="39329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3F626-E8D5-4C58-B36C-1EC495CE0361}">
      <dsp:nvSpPr>
        <dsp:cNvPr id="0" name=""/>
        <dsp:cNvSpPr/>
      </dsp:nvSpPr>
      <dsp:spPr>
        <a:xfrm>
          <a:off x="3383724" y="4214039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52944"/>
              <a:satOff val="27778"/>
              <a:lumOff val="-40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RLS creation</a:t>
          </a:r>
        </a:p>
      </dsp:txBody>
      <dsp:txXfrm>
        <a:off x="3400180" y="4230495"/>
        <a:ext cx="866044" cy="528935"/>
      </dsp:txXfrm>
    </dsp:sp>
    <dsp:sp modelId="{A67D88E4-8948-4947-89B0-19080611F923}">
      <dsp:nvSpPr>
        <dsp:cNvPr id="0" name=""/>
        <dsp:cNvSpPr/>
      </dsp:nvSpPr>
      <dsp:spPr>
        <a:xfrm>
          <a:off x="3271355" y="562029"/>
          <a:ext cx="112369" cy="463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243"/>
              </a:lnTo>
              <a:lnTo>
                <a:pt x="112369" y="4635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5B800-1452-4331-A18C-47A1ACC83D38}">
      <dsp:nvSpPr>
        <dsp:cNvPr id="0" name=""/>
        <dsp:cNvSpPr/>
      </dsp:nvSpPr>
      <dsp:spPr>
        <a:xfrm>
          <a:off x="3383724" y="4916349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Filters</a:t>
          </a:r>
        </a:p>
      </dsp:txBody>
      <dsp:txXfrm>
        <a:off x="3400180" y="4932805"/>
        <a:ext cx="866044" cy="528935"/>
      </dsp:txXfrm>
    </dsp:sp>
    <dsp:sp modelId="{5B3DA1B8-3142-4AB0-ADFC-61983EB0ECB9}">
      <dsp:nvSpPr>
        <dsp:cNvPr id="0" name=""/>
        <dsp:cNvSpPr/>
      </dsp:nvSpPr>
      <dsp:spPr>
        <a:xfrm>
          <a:off x="4563604" y="181"/>
          <a:ext cx="1123695" cy="561847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Both</a:t>
          </a:r>
        </a:p>
      </dsp:txBody>
      <dsp:txXfrm>
        <a:off x="4580060" y="16637"/>
        <a:ext cx="1090783" cy="528935"/>
      </dsp:txXfrm>
    </dsp:sp>
    <dsp:sp modelId="{468BCBF1-B664-4B0A-8058-925D027ED649}">
      <dsp:nvSpPr>
        <dsp:cNvPr id="0" name=""/>
        <dsp:cNvSpPr/>
      </dsp:nvSpPr>
      <dsp:spPr>
        <a:xfrm>
          <a:off x="4675974" y="562029"/>
          <a:ext cx="112369" cy="421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85"/>
              </a:lnTo>
              <a:lnTo>
                <a:pt x="112369" y="4213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FF92A-9E7C-4F02-84F3-3A782035E6B2}">
      <dsp:nvSpPr>
        <dsp:cNvPr id="0" name=""/>
        <dsp:cNvSpPr/>
      </dsp:nvSpPr>
      <dsp:spPr>
        <a:xfrm>
          <a:off x="4788343" y="70249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54122"/>
              <a:satOff val="38889"/>
              <a:lumOff val="-5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Reports</a:t>
          </a:r>
        </a:p>
      </dsp:txBody>
      <dsp:txXfrm>
        <a:off x="4804799" y="718947"/>
        <a:ext cx="866044" cy="528935"/>
      </dsp:txXfrm>
    </dsp:sp>
    <dsp:sp modelId="{9E1121AC-77ED-4821-B296-990611AF1163}">
      <dsp:nvSpPr>
        <dsp:cNvPr id="0" name=""/>
        <dsp:cNvSpPr/>
      </dsp:nvSpPr>
      <dsp:spPr>
        <a:xfrm>
          <a:off x="4675974" y="562029"/>
          <a:ext cx="112369" cy="112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695"/>
              </a:lnTo>
              <a:lnTo>
                <a:pt x="112369" y="11236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A2A49-647B-4AA5-ACD0-C6AA564BCCCF}">
      <dsp:nvSpPr>
        <dsp:cNvPr id="0" name=""/>
        <dsp:cNvSpPr/>
      </dsp:nvSpPr>
      <dsp:spPr>
        <a:xfrm>
          <a:off x="4788343" y="140480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Visualizations</a:t>
          </a:r>
        </a:p>
      </dsp:txBody>
      <dsp:txXfrm>
        <a:off x="4804799" y="1421257"/>
        <a:ext cx="866044" cy="528935"/>
      </dsp:txXfrm>
    </dsp:sp>
    <dsp:sp modelId="{A25384FF-FA76-4C31-A936-BFF6561EC02C}">
      <dsp:nvSpPr>
        <dsp:cNvPr id="0" name=""/>
        <dsp:cNvSpPr/>
      </dsp:nvSpPr>
      <dsp:spPr>
        <a:xfrm>
          <a:off x="4675974" y="562029"/>
          <a:ext cx="112369" cy="18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005"/>
              </a:lnTo>
              <a:lnTo>
                <a:pt x="112369" y="18260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F052E-1983-4A44-ACCE-64C2E7D0A19E}">
      <dsp:nvSpPr>
        <dsp:cNvPr id="0" name=""/>
        <dsp:cNvSpPr/>
      </dsp:nvSpPr>
      <dsp:spPr>
        <a:xfrm>
          <a:off x="4788343" y="210711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Security</a:t>
          </a:r>
        </a:p>
      </dsp:txBody>
      <dsp:txXfrm>
        <a:off x="4804799" y="2123566"/>
        <a:ext cx="866044" cy="528935"/>
      </dsp:txXfrm>
    </dsp:sp>
    <dsp:sp modelId="{72A5D89F-B525-4931-AA1B-82C4A1FB58E6}">
      <dsp:nvSpPr>
        <dsp:cNvPr id="0" name=""/>
        <dsp:cNvSpPr/>
      </dsp:nvSpPr>
      <dsp:spPr>
        <a:xfrm>
          <a:off x="4675974" y="562029"/>
          <a:ext cx="112369" cy="2528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314"/>
              </a:lnTo>
              <a:lnTo>
                <a:pt x="112369" y="2528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0151A-AD22-47B6-9BB6-041A1838F326}">
      <dsp:nvSpPr>
        <dsp:cNvPr id="0" name=""/>
        <dsp:cNvSpPr/>
      </dsp:nvSpPr>
      <dsp:spPr>
        <a:xfrm>
          <a:off x="4788343" y="280942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Bookmarks</a:t>
          </a:r>
        </a:p>
      </dsp:txBody>
      <dsp:txXfrm>
        <a:off x="4804799" y="2825876"/>
        <a:ext cx="866044" cy="528935"/>
      </dsp:txXfrm>
    </dsp:sp>
    <dsp:sp modelId="{8B8F8800-BC9E-458F-8C7A-D331EDA05C6F}">
      <dsp:nvSpPr>
        <dsp:cNvPr id="0" name=""/>
        <dsp:cNvSpPr/>
      </dsp:nvSpPr>
      <dsp:spPr>
        <a:xfrm>
          <a:off x="4675974" y="562029"/>
          <a:ext cx="112369" cy="323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624"/>
              </a:lnTo>
              <a:lnTo>
                <a:pt x="112369" y="32306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861A4-5780-4449-80DE-F402EDB4C11A}">
      <dsp:nvSpPr>
        <dsp:cNvPr id="0" name=""/>
        <dsp:cNvSpPr/>
      </dsp:nvSpPr>
      <dsp:spPr>
        <a:xfrm>
          <a:off x="4788343" y="351173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56477"/>
              <a:satOff val="61111"/>
              <a:lumOff val="-89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 visuals</a:t>
          </a:r>
        </a:p>
      </dsp:txBody>
      <dsp:txXfrm>
        <a:off x="4804799" y="3528186"/>
        <a:ext cx="866044" cy="528935"/>
      </dsp:txXfrm>
    </dsp:sp>
    <dsp:sp modelId="{E902478F-C024-4A25-B5A9-0DF0D54692E2}">
      <dsp:nvSpPr>
        <dsp:cNvPr id="0" name=""/>
        <dsp:cNvSpPr/>
      </dsp:nvSpPr>
      <dsp:spPr>
        <a:xfrm>
          <a:off x="5968224" y="181"/>
          <a:ext cx="1123695" cy="561847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Power BI Service</a:t>
          </a:r>
        </a:p>
      </dsp:txBody>
      <dsp:txXfrm>
        <a:off x="5984680" y="16637"/>
        <a:ext cx="1090783" cy="528935"/>
      </dsp:txXfrm>
    </dsp:sp>
    <dsp:sp modelId="{F7CD6FC5-EF96-400B-ADD3-8062C2D5629A}">
      <dsp:nvSpPr>
        <dsp:cNvPr id="0" name=""/>
        <dsp:cNvSpPr/>
      </dsp:nvSpPr>
      <dsp:spPr>
        <a:xfrm>
          <a:off x="6080593" y="562029"/>
          <a:ext cx="112369" cy="421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85"/>
              </a:lnTo>
              <a:lnTo>
                <a:pt x="112369" y="4213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F2B82-0219-4CB3-ADA9-43F5C436079C}">
      <dsp:nvSpPr>
        <dsp:cNvPr id="0" name=""/>
        <dsp:cNvSpPr/>
      </dsp:nvSpPr>
      <dsp:spPr>
        <a:xfrm>
          <a:off x="6192963" y="70249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Some data sources</a:t>
          </a:r>
        </a:p>
      </dsp:txBody>
      <dsp:txXfrm>
        <a:off x="6209419" y="718947"/>
        <a:ext cx="866044" cy="528935"/>
      </dsp:txXfrm>
    </dsp:sp>
    <dsp:sp modelId="{494E7262-1E50-413B-9454-16898B558FF1}">
      <dsp:nvSpPr>
        <dsp:cNvPr id="0" name=""/>
        <dsp:cNvSpPr/>
      </dsp:nvSpPr>
      <dsp:spPr>
        <a:xfrm>
          <a:off x="6080593" y="562029"/>
          <a:ext cx="112369" cy="1123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3695"/>
              </a:lnTo>
              <a:lnTo>
                <a:pt x="112369" y="112369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13C3-A77F-4D5C-9091-EB382AE2833F}">
      <dsp:nvSpPr>
        <dsp:cNvPr id="0" name=""/>
        <dsp:cNvSpPr/>
      </dsp:nvSpPr>
      <dsp:spPr>
        <a:xfrm>
          <a:off x="6192963" y="1404801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57655"/>
              <a:satOff val="72222"/>
              <a:lumOff val="-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Dashboards</a:t>
          </a:r>
        </a:p>
      </dsp:txBody>
      <dsp:txXfrm>
        <a:off x="6209419" y="1421257"/>
        <a:ext cx="866044" cy="528935"/>
      </dsp:txXfrm>
    </dsp:sp>
    <dsp:sp modelId="{18F99E2F-A195-4870-9060-CF85082C3D62}">
      <dsp:nvSpPr>
        <dsp:cNvPr id="0" name=""/>
        <dsp:cNvSpPr/>
      </dsp:nvSpPr>
      <dsp:spPr>
        <a:xfrm>
          <a:off x="6080593" y="562029"/>
          <a:ext cx="112369" cy="1826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005"/>
              </a:lnTo>
              <a:lnTo>
                <a:pt x="112369" y="182600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B3BBD-0330-43DA-8A51-3281D92E788F}">
      <dsp:nvSpPr>
        <dsp:cNvPr id="0" name=""/>
        <dsp:cNvSpPr/>
      </dsp:nvSpPr>
      <dsp:spPr>
        <a:xfrm>
          <a:off x="6192963" y="210711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Apps and workspaces</a:t>
          </a:r>
        </a:p>
      </dsp:txBody>
      <dsp:txXfrm>
        <a:off x="6209419" y="2123566"/>
        <a:ext cx="866044" cy="528935"/>
      </dsp:txXfrm>
    </dsp:sp>
    <dsp:sp modelId="{F7E77DCC-6F03-49E8-BE00-A904660AA50F}">
      <dsp:nvSpPr>
        <dsp:cNvPr id="0" name=""/>
        <dsp:cNvSpPr/>
      </dsp:nvSpPr>
      <dsp:spPr>
        <a:xfrm>
          <a:off x="6080593" y="562029"/>
          <a:ext cx="112369" cy="2528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8314"/>
              </a:lnTo>
              <a:lnTo>
                <a:pt x="112369" y="2528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4BED1-EFE0-4DD0-A5D5-FBAD96C66245}">
      <dsp:nvSpPr>
        <dsp:cNvPr id="0" name=""/>
        <dsp:cNvSpPr/>
      </dsp:nvSpPr>
      <dsp:spPr>
        <a:xfrm>
          <a:off x="6192963" y="280942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Sharing</a:t>
          </a:r>
        </a:p>
      </dsp:txBody>
      <dsp:txXfrm>
        <a:off x="6209419" y="2825876"/>
        <a:ext cx="866044" cy="528935"/>
      </dsp:txXfrm>
    </dsp:sp>
    <dsp:sp modelId="{87F20B17-74D0-4F1E-B2E5-690C90194DD8}">
      <dsp:nvSpPr>
        <dsp:cNvPr id="0" name=""/>
        <dsp:cNvSpPr/>
      </dsp:nvSpPr>
      <dsp:spPr>
        <a:xfrm>
          <a:off x="6080593" y="562029"/>
          <a:ext cx="112369" cy="323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624"/>
              </a:lnTo>
              <a:lnTo>
                <a:pt x="112369" y="32306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1195D-C493-4BC6-8636-F395F66B97E6}">
      <dsp:nvSpPr>
        <dsp:cNvPr id="0" name=""/>
        <dsp:cNvSpPr/>
      </dsp:nvSpPr>
      <dsp:spPr>
        <a:xfrm>
          <a:off x="6192963" y="3511730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Paginated reports</a:t>
          </a:r>
        </a:p>
      </dsp:txBody>
      <dsp:txXfrm>
        <a:off x="6209419" y="3528186"/>
        <a:ext cx="866044" cy="528935"/>
      </dsp:txXfrm>
    </dsp:sp>
    <dsp:sp modelId="{67E8AAEF-A23F-4372-923A-C14EF91D20A2}">
      <dsp:nvSpPr>
        <dsp:cNvPr id="0" name=""/>
        <dsp:cNvSpPr/>
      </dsp:nvSpPr>
      <dsp:spPr>
        <a:xfrm>
          <a:off x="6080593" y="562029"/>
          <a:ext cx="112369" cy="3932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2933"/>
              </a:lnTo>
              <a:lnTo>
                <a:pt x="112369" y="393293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38D45-5AB0-4662-B4F6-7D35A10D2248}">
      <dsp:nvSpPr>
        <dsp:cNvPr id="0" name=""/>
        <dsp:cNvSpPr/>
      </dsp:nvSpPr>
      <dsp:spPr>
        <a:xfrm>
          <a:off x="6192963" y="4214039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60010"/>
              <a:satOff val="94444"/>
              <a:lumOff val="-138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RLS management</a:t>
          </a:r>
        </a:p>
      </dsp:txBody>
      <dsp:txXfrm>
        <a:off x="6209419" y="4230495"/>
        <a:ext cx="866044" cy="528935"/>
      </dsp:txXfrm>
    </dsp:sp>
    <dsp:sp modelId="{44AF0F29-707F-4FD0-8ABF-7363FAF7AA38}">
      <dsp:nvSpPr>
        <dsp:cNvPr id="0" name=""/>
        <dsp:cNvSpPr/>
      </dsp:nvSpPr>
      <dsp:spPr>
        <a:xfrm>
          <a:off x="6080593" y="562029"/>
          <a:ext cx="112369" cy="463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5243"/>
              </a:lnTo>
              <a:lnTo>
                <a:pt x="112369" y="46352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92B5D-7BAB-4EA7-B2FD-EDDB6B701087}">
      <dsp:nvSpPr>
        <dsp:cNvPr id="0" name=""/>
        <dsp:cNvSpPr/>
      </dsp:nvSpPr>
      <dsp:spPr>
        <a:xfrm>
          <a:off x="6192963" y="4916349"/>
          <a:ext cx="898956" cy="5618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Gateway connections</a:t>
          </a:r>
        </a:p>
      </dsp:txBody>
      <dsp:txXfrm>
        <a:off x="6209419" y="4932805"/>
        <a:ext cx="866044" cy="528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80C-1D68-45C1-8513-360F55D1E491}">
      <dsp:nvSpPr>
        <dsp:cNvPr id="0" name=""/>
        <dsp:cNvSpPr/>
      </dsp:nvSpPr>
      <dsp:spPr>
        <a:xfrm>
          <a:off x="0" y="0"/>
          <a:ext cx="12192000" cy="95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Visualizations used in a dashboard are known as tiles and are pinned to the dashboard by</a:t>
          </a:r>
          <a:endParaRPr lang="en-I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report designers</a:t>
          </a:r>
        </a:p>
      </dsp:txBody>
      <dsp:txXfrm>
        <a:off x="46606" y="46606"/>
        <a:ext cx="12098788" cy="8615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4332-F5A9-4E9D-BE10-BA0CCED8A969}">
      <dsp:nvSpPr>
        <dsp:cNvPr id="0" name=""/>
        <dsp:cNvSpPr/>
      </dsp:nvSpPr>
      <dsp:spPr>
        <a:xfrm>
          <a:off x="59" y="259820"/>
          <a:ext cx="5697140" cy="1008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Pin a Live Page</a:t>
          </a:r>
        </a:p>
      </dsp:txBody>
      <dsp:txXfrm>
        <a:off x="59" y="259820"/>
        <a:ext cx="5697140" cy="1008000"/>
      </dsp:txXfrm>
    </dsp:sp>
    <dsp:sp modelId="{9269B71B-D9F0-454A-B5B9-54C583E18E37}">
      <dsp:nvSpPr>
        <dsp:cNvPr id="0" name=""/>
        <dsp:cNvSpPr/>
      </dsp:nvSpPr>
      <dsp:spPr>
        <a:xfrm>
          <a:off x="59" y="1267820"/>
          <a:ext cx="5697140" cy="19695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We can pin a complete report page toa dashboard as a single tile item</a:t>
          </a:r>
        </a:p>
      </dsp:txBody>
      <dsp:txXfrm>
        <a:off x="59" y="1267820"/>
        <a:ext cx="5697140" cy="1969537"/>
      </dsp:txXfrm>
    </dsp:sp>
    <dsp:sp modelId="{712F1E02-F8DE-400C-8416-D65D62A65336}">
      <dsp:nvSpPr>
        <dsp:cNvPr id="0" name=""/>
        <dsp:cNvSpPr/>
      </dsp:nvSpPr>
      <dsp:spPr>
        <a:xfrm>
          <a:off x="6494799" y="259820"/>
          <a:ext cx="5697140" cy="1008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Pin from Dashboard</a:t>
          </a:r>
        </a:p>
      </dsp:txBody>
      <dsp:txXfrm>
        <a:off x="6494799" y="259820"/>
        <a:ext cx="5697140" cy="1008000"/>
      </dsp:txXfrm>
    </dsp:sp>
    <dsp:sp modelId="{95A17EE0-629B-4A5D-B1DB-43501D37715C}">
      <dsp:nvSpPr>
        <dsp:cNvPr id="0" name=""/>
        <dsp:cNvSpPr/>
      </dsp:nvSpPr>
      <dsp:spPr>
        <a:xfrm>
          <a:off x="6494799" y="1267820"/>
          <a:ext cx="5697140" cy="19695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500" kern="1200" dirty="0"/>
            <a:t>We can pin a tile taken from one dashboard into another dashboard</a:t>
          </a:r>
        </a:p>
      </dsp:txBody>
      <dsp:txXfrm>
        <a:off x="6494799" y="1267820"/>
        <a:ext cx="5697140" cy="19695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4332-F5A9-4E9D-BE10-BA0CCED8A969}">
      <dsp:nvSpPr>
        <dsp:cNvPr id="0" name=""/>
        <dsp:cNvSpPr/>
      </dsp:nvSpPr>
      <dsp:spPr>
        <a:xfrm>
          <a:off x="59" y="4490"/>
          <a:ext cx="5697140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Dashboard Sharing</a:t>
          </a:r>
        </a:p>
      </dsp:txBody>
      <dsp:txXfrm>
        <a:off x="59" y="4490"/>
        <a:ext cx="5697140" cy="892800"/>
      </dsp:txXfrm>
    </dsp:sp>
    <dsp:sp modelId="{9269B71B-D9F0-454A-B5B9-54C583E18E37}">
      <dsp:nvSpPr>
        <dsp:cNvPr id="0" name=""/>
        <dsp:cNvSpPr/>
      </dsp:nvSpPr>
      <dsp:spPr>
        <a:xfrm>
          <a:off x="59" y="897290"/>
          <a:ext cx="5697140" cy="25953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We can share or unshare dashboards with other users, and these dashboards will be read-only for the recipients of the shared invitation</a:t>
          </a:r>
          <a:endParaRPr lang="en-IN" sz="3100" kern="1200" dirty="0"/>
        </a:p>
      </dsp:txBody>
      <dsp:txXfrm>
        <a:off x="59" y="897290"/>
        <a:ext cx="5697140" cy="2595397"/>
      </dsp:txXfrm>
    </dsp:sp>
    <dsp:sp modelId="{E33AECE3-451E-436A-91CB-3B1A54D52CCF}">
      <dsp:nvSpPr>
        <dsp:cNvPr id="0" name=""/>
        <dsp:cNvSpPr/>
      </dsp:nvSpPr>
      <dsp:spPr>
        <a:xfrm>
          <a:off x="6494799" y="4490"/>
          <a:ext cx="5697140" cy="892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Focus Mode</a:t>
          </a:r>
        </a:p>
      </dsp:txBody>
      <dsp:txXfrm>
        <a:off x="6494799" y="4490"/>
        <a:ext cx="5697140" cy="892800"/>
      </dsp:txXfrm>
    </dsp:sp>
    <dsp:sp modelId="{E88B2D6B-30FF-4353-8413-2437C330CBB2}">
      <dsp:nvSpPr>
        <dsp:cNvPr id="0" name=""/>
        <dsp:cNvSpPr/>
      </dsp:nvSpPr>
      <dsp:spPr>
        <a:xfrm>
          <a:off x="6494799" y="897290"/>
          <a:ext cx="5697140" cy="259539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Toget a greater detail of the dashboard, we can use the focus mode. This works equally with all the </a:t>
          </a:r>
          <a:r>
            <a:rPr lang="en-IN" sz="3100" kern="1200" dirty="0"/>
            <a:t>visuals in the dashboard</a:t>
          </a:r>
        </a:p>
      </dsp:txBody>
      <dsp:txXfrm>
        <a:off x="6494799" y="897290"/>
        <a:ext cx="5697140" cy="2595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4332-F5A9-4E9D-BE10-BA0CCED8A969}">
      <dsp:nvSpPr>
        <dsp:cNvPr id="0" name=""/>
        <dsp:cNvSpPr/>
      </dsp:nvSpPr>
      <dsp:spPr>
        <a:xfrm>
          <a:off x="59" y="13798"/>
          <a:ext cx="5697140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Fullscreen Mode</a:t>
          </a:r>
        </a:p>
      </dsp:txBody>
      <dsp:txXfrm>
        <a:off x="59" y="13798"/>
        <a:ext cx="5697140" cy="892800"/>
      </dsp:txXfrm>
    </dsp:sp>
    <dsp:sp modelId="{9269B71B-D9F0-454A-B5B9-54C583E18E37}">
      <dsp:nvSpPr>
        <dsp:cNvPr id="0" name=""/>
        <dsp:cNvSpPr/>
      </dsp:nvSpPr>
      <dsp:spPr>
        <a:xfrm>
          <a:off x="59" y="906598"/>
          <a:ext cx="5697140" cy="25767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Power BI dashboards can be displayed in full screen, which is ideal for presentations and TV </a:t>
          </a:r>
          <a:r>
            <a:rPr lang="en-IN" sz="3100" kern="1200" dirty="0"/>
            <a:t>screens</a:t>
          </a:r>
        </a:p>
      </dsp:txBody>
      <dsp:txXfrm>
        <a:off x="59" y="906598"/>
        <a:ext cx="5697140" cy="2576782"/>
      </dsp:txXfrm>
    </dsp:sp>
    <dsp:sp modelId="{E304C495-751C-49BE-B55C-6F921360D801}">
      <dsp:nvSpPr>
        <dsp:cNvPr id="0" name=""/>
        <dsp:cNvSpPr/>
      </dsp:nvSpPr>
      <dsp:spPr>
        <a:xfrm>
          <a:off x="6494799" y="13798"/>
          <a:ext cx="5697140" cy="892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Last Refresh</a:t>
          </a:r>
        </a:p>
      </dsp:txBody>
      <dsp:txXfrm>
        <a:off x="6494799" y="13798"/>
        <a:ext cx="5697140" cy="892800"/>
      </dsp:txXfrm>
    </dsp:sp>
    <dsp:sp modelId="{F5C041DD-ECB9-4B6D-BE4D-FDAD9143CD0D}">
      <dsp:nvSpPr>
        <dsp:cNvPr id="0" name=""/>
        <dsp:cNvSpPr/>
      </dsp:nvSpPr>
      <dsp:spPr>
        <a:xfrm>
          <a:off x="6494799" y="906598"/>
          <a:ext cx="5697140" cy="257678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Items used in a dashboard can display the last updated date and time, which ensures that all the users have the most up-to-date figures</a:t>
          </a:r>
          <a:endParaRPr lang="en-IN" sz="3100" kern="1200" dirty="0"/>
        </a:p>
      </dsp:txBody>
      <dsp:txXfrm>
        <a:off x="6494799" y="906598"/>
        <a:ext cx="5697140" cy="25767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4332-F5A9-4E9D-BE10-BA0CCED8A969}">
      <dsp:nvSpPr>
        <dsp:cNvPr id="0" name=""/>
        <dsp:cNvSpPr/>
      </dsp:nvSpPr>
      <dsp:spPr>
        <a:xfrm>
          <a:off x="59" y="13798"/>
          <a:ext cx="5697140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Favourite Dashboard</a:t>
          </a:r>
        </a:p>
      </dsp:txBody>
      <dsp:txXfrm>
        <a:off x="59" y="13798"/>
        <a:ext cx="5697140" cy="892800"/>
      </dsp:txXfrm>
    </dsp:sp>
    <dsp:sp modelId="{9269B71B-D9F0-454A-B5B9-54C583E18E37}">
      <dsp:nvSpPr>
        <dsp:cNvPr id="0" name=""/>
        <dsp:cNvSpPr/>
      </dsp:nvSpPr>
      <dsp:spPr>
        <a:xfrm>
          <a:off x="59" y="906598"/>
          <a:ext cx="5697140" cy="25767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We can make a dashboard 'favorite', so we can access it anywhere from Power Bl Service</a:t>
          </a:r>
          <a:endParaRPr lang="en-IN" sz="3100" kern="1200" dirty="0"/>
        </a:p>
      </dsp:txBody>
      <dsp:txXfrm>
        <a:off x="59" y="906598"/>
        <a:ext cx="5697140" cy="2576782"/>
      </dsp:txXfrm>
    </dsp:sp>
    <dsp:sp modelId="{6134A6FD-9CA7-481F-9EBC-CDF57353AFA3}">
      <dsp:nvSpPr>
        <dsp:cNvPr id="0" name=""/>
        <dsp:cNvSpPr/>
      </dsp:nvSpPr>
      <dsp:spPr>
        <a:xfrm>
          <a:off x="6494799" y="13798"/>
          <a:ext cx="5697140" cy="892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Fe</a:t>
          </a:r>
          <a:r>
            <a:rPr lang="en-IN" sz="3100" kern="1200" dirty="0"/>
            <a:t>atured Dashboard</a:t>
          </a:r>
        </a:p>
      </dsp:txBody>
      <dsp:txXfrm>
        <a:off x="6494799" y="13798"/>
        <a:ext cx="5697140" cy="892800"/>
      </dsp:txXfrm>
    </dsp:sp>
    <dsp:sp modelId="{35C1ECB4-C31B-4C08-B645-7106C254E6D3}">
      <dsp:nvSpPr>
        <dsp:cNvPr id="0" name=""/>
        <dsp:cNvSpPr/>
      </dsp:nvSpPr>
      <dsp:spPr>
        <a:xfrm>
          <a:off x="6494799" y="906598"/>
          <a:ext cx="5697140" cy="257678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A featured dashboard is also like a favourite dashboard but is given the status of being the first dashboard as soon as we login</a:t>
          </a:r>
          <a:endParaRPr lang="en-IN" sz="3100" kern="1200" dirty="0"/>
        </a:p>
      </dsp:txBody>
      <dsp:txXfrm>
        <a:off x="6494799" y="906598"/>
        <a:ext cx="5697140" cy="25767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F08DB-361C-4EFE-9247-79FB4D106BEE}">
      <dsp:nvSpPr>
        <dsp:cNvPr id="0" name=""/>
        <dsp:cNvSpPr/>
      </dsp:nvSpPr>
      <dsp:spPr>
        <a:xfrm>
          <a:off x="7073" y="189590"/>
          <a:ext cx="1595973" cy="9326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Customizing Visuals</a:t>
          </a:r>
        </a:p>
      </dsp:txBody>
      <dsp:txXfrm>
        <a:off x="7073" y="189590"/>
        <a:ext cx="1595973" cy="621740"/>
      </dsp:txXfrm>
    </dsp:sp>
    <dsp:sp modelId="{F56A8CF9-204B-474F-AB57-77A6B85E6DB1}">
      <dsp:nvSpPr>
        <dsp:cNvPr id="0" name=""/>
        <dsp:cNvSpPr/>
      </dsp:nvSpPr>
      <dsp:spPr>
        <a:xfrm>
          <a:off x="333959" y="811330"/>
          <a:ext cx="1595973" cy="213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Use colors, layers, and borders to enhance and group related visuals</a:t>
          </a:r>
        </a:p>
      </dsp:txBody>
      <dsp:txXfrm>
        <a:off x="380703" y="858074"/>
        <a:ext cx="1502485" cy="2044912"/>
      </dsp:txXfrm>
    </dsp:sp>
    <dsp:sp modelId="{F1179ECE-8427-45F7-B0E8-C8564CD8F3F0}">
      <dsp:nvSpPr>
        <dsp:cNvPr id="0" name=""/>
        <dsp:cNvSpPr/>
      </dsp:nvSpPr>
      <dsp:spPr>
        <a:xfrm>
          <a:off x="1844990" y="301784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844990" y="381254"/>
        <a:ext cx="393715" cy="238411"/>
      </dsp:txXfrm>
    </dsp:sp>
    <dsp:sp modelId="{A2169BF1-B038-4A1B-8B04-FE3FB8F2D150}">
      <dsp:nvSpPr>
        <dsp:cNvPr id="0" name=""/>
        <dsp:cNvSpPr/>
      </dsp:nvSpPr>
      <dsp:spPr>
        <a:xfrm>
          <a:off x="2570821" y="189590"/>
          <a:ext cx="1595973" cy="9326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Positioning</a:t>
          </a:r>
        </a:p>
      </dsp:txBody>
      <dsp:txXfrm>
        <a:off x="2570821" y="189590"/>
        <a:ext cx="1595973" cy="621740"/>
      </dsp:txXfrm>
    </dsp:sp>
    <dsp:sp modelId="{7759CC6A-1ECF-4E3E-B79B-7E97C8FF523D}">
      <dsp:nvSpPr>
        <dsp:cNvPr id="0" name=""/>
        <dsp:cNvSpPr/>
      </dsp:nvSpPr>
      <dsp:spPr>
        <a:xfrm>
          <a:off x="2897708" y="811330"/>
          <a:ext cx="1595973" cy="213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Most important information should</a:t>
          </a:r>
          <a:r>
            <a:rPr lang="en-GB" sz="1600" kern="1200" dirty="0"/>
            <a:t>be placed on the top </a:t>
          </a:r>
          <a:r>
            <a:rPr lang="en-IN" sz="1600" kern="1200" dirty="0"/>
            <a:t>Of the dashboard</a:t>
          </a:r>
        </a:p>
      </dsp:txBody>
      <dsp:txXfrm>
        <a:off x="2944452" y="858074"/>
        <a:ext cx="1502485" cy="2044912"/>
      </dsp:txXfrm>
    </dsp:sp>
    <dsp:sp modelId="{D66FF56C-6B71-46C8-975B-F3A8EADAE9B0}">
      <dsp:nvSpPr>
        <dsp:cNvPr id="0" name=""/>
        <dsp:cNvSpPr/>
      </dsp:nvSpPr>
      <dsp:spPr>
        <a:xfrm>
          <a:off x="4408738" y="301784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408738" y="381254"/>
        <a:ext cx="393715" cy="238411"/>
      </dsp:txXfrm>
    </dsp:sp>
    <dsp:sp modelId="{D2E5576E-9B3B-4C84-8D4B-8B5E19CDE774}">
      <dsp:nvSpPr>
        <dsp:cNvPr id="0" name=""/>
        <dsp:cNvSpPr/>
      </dsp:nvSpPr>
      <dsp:spPr>
        <a:xfrm>
          <a:off x="5134570" y="189590"/>
          <a:ext cx="1595973" cy="9326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Focusing on Audience</a:t>
          </a:r>
        </a:p>
      </dsp:txBody>
      <dsp:txXfrm>
        <a:off x="5134570" y="189590"/>
        <a:ext cx="1595973" cy="621740"/>
      </dsp:txXfrm>
    </dsp:sp>
    <dsp:sp modelId="{1A5086D0-87F4-47F4-8697-D208B522139B}">
      <dsp:nvSpPr>
        <dsp:cNvPr id="0" name=""/>
        <dsp:cNvSpPr/>
      </dsp:nvSpPr>
      <dsp:spPr>
        <a:xfrm>
          <a:off x="5461456" y="811330"/>
          <a:ext cx="1595973" cy="213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Design dashboards </a:t>
          </a:r>
          <a:r>
            <a:rPr lang="en-GB" sz="1600" kern="1200" dirty="0"/>
            <a:t>focusing on the end user</a:t>
          </a:r>
          <a:endParaRPr lang="en-IN" sz="1600" kern="1200" dirty="0"/>
        </a:p>
      </dsp:txBody>
      <dsp:txXfrm>
        <a:off x="5508200" y="858074"/>
        <a:ext cx="1502485" cy="2044912"/>
      </dsp:txXfrm>
    </dsp:sp>
    <dsp:sp modelId="{E231C8FB-C36E-49D1-AF50-5000F6474357}">
      <dsp:nvSpPr>
        <dsp:cNvPr id="0" name=""/>
        <dsp:cNvSpPr/>
      </dsp:nvSpPr>
      <dsp:spPr>
        <a:xfrm>
          <a:off x="6972487" y="301784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972487" y="381254"/>
        <a:ext cx="393715" cy="238411"/>
      </dsp:txXfrm>
    </dsp:sp>
    <dsp:sp modelId="{1889558F-4AFC-43BE-A07A-5EA601C733B3}">
      <dsp:nvSpPr>
        <dsp:cNvPr id="0" name=""/>
        <dsp:cNvSpPr/>
      </dsp:nvSpPr>
      <dsp:spPr>
        <a:xfrm>
          <a:off x="7698318" y="189590"/>
          <a:ext cx="1595973" cy="9326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Formatting </a:t>
          </a:r>
          <a:r>
            <a:rPr lang="en-IN" sz="1600" kern="1200" dirty="0"/>
            <a:t>Visuals</a:t>
          </a:r>
        </a:p>
      </dsp:txBody>
      <dsp:txXfrm>
        <a:off x="7698318" y="189590"/>
        <a:ext cx="1595973" cy="621740"/>
      </dsp:txXfrm>
    </dsp:sp>
    <dsp:sp modelId="{10C2E0CF-B8A0-4F36-A682-A705C6063FD4}">
      <dsp:nvSpPr>
        <dsp:cNvPr id="0" name=""/>
        <dsp:cNvSpPr/>
      </dsp:nvSpPr>
      <dsp:spPr>
        <a:xfrm>
          <a:off x="8025204" y="811330"/>
          <a:ext cx="1595973" cy="213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Use bigger visuals for showing the most important data</a:t>
          </a:r>
        </a:p>
      </dsp:txBody>
      <dsp:txXfrm>
        <a:off x="8071948" y="858074"/>
        <a:ext cx="1502485" cy="2044912"/>
      </dsp:txXfrm>
    </dsp:sp>
    <dsp:sp modelId="{30D86999-139D-48B6-9D6E-34A9BBDE1CF4}">
      <dsp:nvSpPr>
        <dsp:cNvPr id="0" name=""/>
        <dsp:cNvSpPr/>
      </dsp:nvSpPr>
      <dsp:spPr>
        <a:xfrm>
          <a:off x="9536235" y="301784"/>
          <a:ext cx="512920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9536235" y="381254"/>
        <a:ext cx="393715" cy="238411"/>
      </dsp:txXfrm>
    </dsp:sp>
    <dsp:sp modelId="{34C31F74-28D7-4D6E-89DA-5B0F24C6C5D4}">
      <dsp:nvSpPr>
        <dsp:cNvPr id="0" name=""/>
        <dsp:cNvSpPr/>
      </dsp:nvSpPr>
      <dsp:spPr>
        <a:xfrm>
          <a:off x="10262067" y="189590"/>
          <a:ext cx="1595973" cy="93261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Storytelling</a:t>
          </a:r>
        </a:p>
      </dsp:txBody>
      <dsp:txXfrm>
        <a:off x="10262067" y="189590"/>
        <a:ext cx="1595973" cy="621740"/>
      </dsp:txXfrm>
    </dsp:sp>
    <dsp:sp modelId="{4E08AFCE-971A-4E1F-A971-18B1C8167B2C}">
      <dsp:nvSpPr>
        <dsp:cNvPr id="0" name=""/>
        <dsp:cNvSpPr/>
      </dsp:nvSpPr>
      <dsp:spPr>
        <a:xfrm>
          <a:off x="10588953" y="811330"/>
          <a:ext cx="1595973" cy="213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Place only the relevant </a:t>
          </a:r>
          <a:r>
            <a:rPr lang="en-GB" sz="1600" kern="1200" dirty="0"/>
            <a:t>and related data in the </a:t>
          </a:r>
          <a:r>
            <a:rPr lang="en-IN" sz="1600" kern="1200" dirty="0"/>
            <a:t>dashboard</a:t>
          </a:r>
        </a:p>
      </dsp:txBody>
      <dsp:txXfrm>
        <a:off x="10635697" y="858074"/>
        <a:ext cx="1502485" cy="2044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792-B372-1FF8-FD13-A504C299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6D0-5E89-CA21-0943-7BD09DB6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6EF-FCF6-EE36-B70B-B248B9E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9F9-E3BD-D4CE-5AB3-4C4F5FC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D29C-5FA6-3791-6401-1C974BC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A88-2749-0EE4-7074-1BCA81D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AB17-2B8A-BEC2-915C-E2CB5F3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A503-E2ED-C744-C4F1-941AB79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BD78-41F0-23B8-5B6E-B0E973A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5CC5-8EEB-387C-C305-2244CB4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86B-D4D9-E162-77D9-B1D1D198D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4893-0C3A-5A8E-B8AC-C15D23C6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5185-E98D-D6BC-209D-74E1692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DCD-989C-EFCE-0324-A9836C5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8A6D-3C66-E217-668C-F6CD04F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993-75C3-9FBA-5E38-0946C6ED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C2D1-A9B5-20D6-43D6-2020467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2AF3-F084-5C35-1431-9CFE513F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099-E629-03C0-5C59-C2DB7A7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AB57-8DA7-3EB8-A852-AB5605C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E5F-C6BE-AD6D-5FA4-0CA35C0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4AB0-040E-3419-8CE3-195C4E4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1F2-4194-53AD-5948-74BB8FA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86F1-C186-40AF-B85B-C00D30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C71-B169-CDB3-00A3-EC52F28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14F-0FCA-311D-836B-DA4DC15E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76C-93B9-F8A5-1DE7-D4191C14F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917F-D62A-C634-95EC-385E7C1E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03C-D785-2440-7C51-387E671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7864-307E-DC15-4A3F-9D39BBD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F4-C7F4-2512-64C2-FF7116F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B6A-6E80-9663-23A3-2B6A795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0B70-54EB-87DD-50EC-025E48B4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2F35-3D68-5D9B-DD18-10E3A0B9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CC18-1C5C-FB64-E46D-8FDE78CA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144C-AD65-096B-9F3C-3DE7A02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B629-4B2B-1C7A-A49F-0253307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5CB5-8489-1F11-D102-20760876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CC38-E057-5275-EA17-99A0C29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CE3-8EBA-231C-4EE1-6DE973B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93A2-4F8B-9550-A7A3-A25708B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7D27-BFF2-13F6-E900-BBE9DD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510E5-827E-5E96-7DC6-6C40C00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A62-C5E2-3891-FD3E-4A8BBB8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56AD-A715-FF76-C0F1-B808512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B64-D139-33E3-BCB8-AD8059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E51-AAAE-EEB3-C934-05570F4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3590-6AEC-7141-8A98-D0E18DD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759-5F5B-7126-6F67-9FE403CA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CD9C-7DEA-BC09-EFED-1387BC1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B3C-EECE-06A0-4BB9-C679AF5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5DB-2E84-7819-3251-E0D300D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49C-068E-54FD-DFAE-A11A2EA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7CB1-9141-A353-B67E-1B0832A4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98F4-5204-D75B-A28A-FB1224AB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F5D-98C9-CA94-3769-25E7AB4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86A4-85C7-43E5-C436-CEE36309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E9C-4048-109E-10DF-A33FB5A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237D-7FD9-7AE3-6E83-C074EBCB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F0D6-7440-3A23-DD6D-5400AE1C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CFF-5715-4F4D-05D7-175084DB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CD7B-34CF-2B19-FB02-6D011EBB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C847-BF0F-128F-7DC7-CC32B3FD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e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Layout" Target="../diagrams/layout7.xml"/><Relationship Id="rId7" Type="http://schemas.openxmlformats.org/officeDocument/2006/relationships/image" Target="../media/image15.em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diagramLayout" Target="../diagrams/layout8.xml"/><Relationship Id="rId7" Type="http://schemas.openxmlformats.org/officeDocument/2006/relationships/image" Target="../media/image17.emf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22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24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035-9F99-4F2A-8A84-DCDB448D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8903368" cy="330525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Microsoft Power BI</a:t>
            </a:r>
            <a:b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Module 6 – Power BI Service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F10C45-6BF5-93ED-417F-FDAAB10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84" y="4299284"/>
            <a:ext cx="2558716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E493D-54EE-1BB9-0DCA-FAE5C6F266D5}"/>
              </a:ext>
            </a:extLst>
          </p:cNvPr>
          <p:cNvGrpSpPr/>
          <p:nvPr/>
        </p:nvGrpSpPr>
        <p:grpSpPr>
          <a:xfrm>
            <a:off x="0" y="955235"/>
            <a:ext cx="12192000" cy="853269"/>
            <a:chOff x="0" y="14669"/>
            <a:chExt cx="12070590" cy="10793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B9AF91-14E1-A135-BDCB-83E43CFD5A9C}"/>
                </a:ext>
              </a:extLst>
            </p:cNvPr>
            <p:cNvSpPr/>
            <p:nvPr/>
          </p:nvSpPr>
          <p:spPr>
            <a:xfrm>
              <a:off x="0" y="14669"/>
              <a:ext cx="12070590" cy="10793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n-IN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DDE3FC6-9F15-BBF7-C5DC-E3B83AC6A361}"/>
                </a:ext>
              </a:extLst>
            </p:cNvPr>
            <p:cNvSpPr txBox="1"/>
            <p:nvPr/>
          </p:nvSpPr>
          <p:spPr>
            <a:xfrm>
              <a:off x="52688" y="67357"/>
              <a:ext cx="11965214" cy="973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A Power Bl dashboard is a single page, known as a canvas, that uses the most important</a:t>
              </a:r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element in a report to tell a story</a:t>
              </a:r>
              <a:endParaRPr lang="en-IN" sz="1600" kern="1200" dirty="0"/>
            </a:p>
          </p:txBody>
        </p:sp>
      </p:grpSp>
      <p:pic>
        <p:nvPicPr>
          <p:cNvPr id="2052" name="Picture 4" descr="power-bi-dashboard · GitHub Topics · GitHub">
            <a:extLst>
              <a:ext uri="{FF2B5EF4-FFF2-40B4-BE49-F238E27FC236}">
                <a16:creationId xmlns:a16="http://schemas.microsoft.com/office/drawing/2014/main" id="{FB1E7CAD-22D8-BD23-E517-63578105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8" y="2012248"/>
            <a:ext cx="8197515" cy="484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346-4E0A-4C2C-2CF6-839E4B7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89684" cy="962526"/>
          </a:xfrm>
        </p:spPr>
        <p:txBody>
          <a:bodyPr/>
          <a:lstStyle/>
          <a:p>
            <a:pPr lvl="0" algn="ctr"/>
            <a:r>
              <a:rPr lang="en-IN" sz="4800" dirty="0">
                <a:solidFill>
                  <a:srgbClr val="FF0000"/>
                </a:solidFill>
              </a:rPr>
              <a:t>Dashboards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B29934-C6E7-63F3-5010-09D73228A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481611"/>
              </p:ext>
            </p:extLst>
          </p:nvPr>
        </p:nvGraphicFramePr>
        <p:xfrm>
          <a:off x="0" y="962527"/>
          <a:ext cx="12192000" cy="962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An introduction to Power BI Dataflows">
            <a:extLst>
              <a:ext uri="{FF2B5EF4-FFF2-40B4-BE49-F238E27FC236}">
                <a16:creationId xmlns:a16="http://schemas.microsoft.com/office/drawing/2014/main" id="{B16F5244-B722-8C16-F633-99037832D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" b="9988"/>
          <a:stretch/>
        </p:blipFill>
        <p:spPr bwMode="auto">
          <a:xfrm>
            <a:off x="952875" y="1925054"/>
            <a:ext cx="10286249" cy="48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A44E-55FF-98A7-8586-861DF986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7347"/>
            <a:ext cx="12192000" cy="2054435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in Creating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Dashboards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07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104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in Creating Dashboards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FBFE6-FF37-F384-5C1F-2ECB83F4D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364618"/>
              </p:ext>
            </p:extLst>
          </p:nvPr>
        </p:nvGraphicFramePr>
        <p:xfrm>
          <a:off x="1" y="2855495"/>
          <a:ext cx="12191999" cy="349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1D9B34E-904C-94F6-F983-A175D7DD3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1727" y="1335166"/>
            <a:ext cx="1629177" cy="14681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4B5504-176E-4505-FD2B-5E179295A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4601" y="1619123"/>
            <a:ext cx="1378039" cy="123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104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in Creating Dashboards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FBFE6-FF37-F384-5C1F-2ECB83F4D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492268"/>
              </p:ext>
            </p:extLst>
          </p:nvPr>
        </p:nvGraphicFramePr>
        <p:xfrm>
          <a:off x="1" y="2855495"/>
          <a:ext cx="12191999" cy="349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F6EDC7B-99A5-9175-A0BC-70891CFEF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317" y="1181636"/>
            <a:ext cx="1732208" cy="1294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C1476-9707-AA76-19F2-146E2C87A4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6334" y="1181636"/>
            <a:ext cx="1712890" cy="12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4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104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in Creating Dashboards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FBFE6-FF37-F384-5C1F-2ECB83F4D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826044"/>
              </p:ext>
            </p:extLst>
          </p:nvPr>
        </p:nvGraphicFramePr>
        <p:xfrm>
          <a:off x="1" y="2855495"/>
          <a:ext cx="12191999" cy="349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908EB3-BB54-BF3F-EDA7-128387071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132" y="1200955"/>
            <a:ext cx="1500389" cy="1255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6E172-AEBD-CF51-2531-2101B3DC2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412" y="1072166"/>
            <a:ext cx="1635617" cy="13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4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104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in Creating Dashboards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4FFBFE6-FF37-F384-5C1F-2ECB83F4D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107614"/>
              </p:ext>
            </p:extLst>
          </p:nvPr>
        </p:nvGraphicFramePr>
        <p:xfrm>
          <a:off x="1" y="2855495"/>
          <a:ext cx="12191999" cy="349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C15B33E-E830-B7DC-9C58-EF4A55A80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272" y="1204174"/>
            <a:ext cx="1513268" cy="1249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B8628-8987-3241-D3C1-1E42D0BF5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4462" y="1107583"/>
            <a:ext cx="1642056" cy="13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15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B06-EB6B-D663-A7F8-90BDCFB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74"/>
            <a:ext cx="11871158" cy="184484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Dashboards</a:t>
            </a:r>
          </a:p>
        </p:txBody>
      </p:sp>
    </p:spTree>
    <p:extLst>
      <p:ext uri="{BB962C8B-B14F-4D97-AF65-F5344CB8AC3E}">
        <p14:creationId xmlns:p14="http://schemas.microsoft.com/office/powerpoint/2010/main" val="180288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F2B-0276-2316-8A73-043BBFA6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850232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Dashboards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EC3348-97C7-9D9D-86F4-93CFDD23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077838"/>
              </p:ext>
            </p:extLst>
          </p:nvPr>
        </p:nvGraphicFramePr>
        <p:xfrm>
          <a:off x="0" y="1863350"/>
          <a:ext cx="12192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44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Demo: Creating a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97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914-CA15-154A-8405-F1A67D6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13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704F4-14A9-02AF-2F8E-F9623340A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338011"/>
              </p:ext>
            </p:extLst>
          </p:nvPr>
        </p:nvGraphicFramePr>
        <p:xfrm>
          <a:off x="0" y="831274"/>
          <a:ext cx="12191999" cy="600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37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Dashboards vs Reports</a:t>
            </a:r>
          </a:p>
        </p:txBody>
      </p:sp>
    </p:spTree>
    <p:extLst>
      <p:ext uri="{BB962C8B-B14F-4D97-AF65-F5344CB8AC3E}">
        <p14:creationId xmlns:p14="http://schemas.microsoft.com/office/powerpoint/2010/main" val="345624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Dashboards vs Reports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81AB1F7-519A-5A9C-B481-348F774B2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819125"/>
              </p:ext>
            </p:extLst>
          </p:nvPr>
        </p:nvGraphicFramePr>
        <p:xfrm>
          <a:off x="2871537" y="1058780"/>
          <a:ext cx="6849979" cy="5799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464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Power Bl Q &amp; 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Power Bl Q &amp; A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4E75D-4E06-CFE6-647A-ED8498ECF4F9}"/>
              </a:ext>
            </a:extLst>
          </p:cNvPr>
          <p:cNvSpPr txBox="1"/>
          <p:nvPr/>
        </p:nvSpPr>
        <p:spPr>
          <a:xfrm>
            <a:off x="0" y="673768"/>
            <a:ext cx="12191999" cy="12031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BI Q&amp;A helps us ask questions about our data using natural language query.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Power BI Q&amp;A also helps us phrase our question, provides</a:t>
            </a:r>
          </a:p>
          <a:p>
            <a:pPr algn="ctr"/>
            <a:r>
              <a:rPr lang="en-IN" dirty="0"/>
              <a:t>auto-complete, restates question, and corrects spelling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31127-D53E-76D7-CEF8-BCC54FC9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207167"/>
            <a:ext cx="36099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Power Bl Q &amp; A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4E75D-4E06-CFE6-647A-ED8498ECF4F9}"/>
              </a:ext>
            </a:extLst>
          </p:cNvPr>
          <p:cNvSpPr txBox="1"/>
          <p:nvPr/>
        </p:nvSpPr>
        <p:spPr>
          <a:xfrm>
            <a:off x="0" y="673768"/>
            <a:ext cx="12191999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Q&amp;A supports wide range of questions, including but not limited to the</a:t>
            </a:r>
          </a:p>
          <a:p>
            <a:pPr algn="ctr"/>
            <a:r>
              <a:rPr lang="en-GB" dirty="0"/>
              <a:t>following: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2E4EFD7-EC41-26A2-7AC5-50371FAE9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617122"/>
              </p:ext>
            </p:extLst>
          </p:nvPr>
        </p:nvGraphicFramePr>
        <p:xfrm>
          <a:off x="0" y="1327535"/>
          <a:ext cx="12191999" cy="541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34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Power Bl Q &amp; A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4E75D-4E06-CFE6-647A-ED8498ECF4F9}"/>
              </a:ext>
            </a:extLst>
          </p:cNvPr>
          <p:cNvSpPr txBox="1"/>
          <p:nvPr/>
        </p:nvSpPr>
        <p:spPr>
          <a:xfrm>
            <a:off x="0" y="673768"/>
            <a:ext cx="1219199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Limitations of Power Bl Q&amp;A are the following: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A9D167-8E29-5A1B-019B-E7795E133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197105"/>
              </p:ext>
            </p:extLst>
          </p:nvPr>
        </p:nvGraphicFramePr>
        <p:xfrm>
          <a:off x="0" y="1043101"/>
          <a:ext cx="12192000" cy="58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6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Demo: Q&amp;A on Dashboards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4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Quick Insights in Power BI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13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7026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Insights in Power BI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63F1A7-5E3A-4F7B-D13E-D1F8B03ECCAD}"/>
              </a:ext>
            </a:extLst>
          </p:cNvPr>
          <p:cNvSpPr txBox="1"/>
          <p:nvPr/>
        </p:nvSpPr>
        <p:spPr>
          <a:xfrm>
            <a:off x="0" y="1074821"/>
            <a:ext cx="12192000" cy="177816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>
            <a:lvl1pPr algn="just">
              <a:defRPr sz="1600"/>
            </a:lvl1pPr>
          </a:lstStyle>
          <a:p>
            <a:pPr algn="ctr"/>
            <a:r>
              <a:rPr lang="en-GB" dirty="0"/>
              <a:t>The Quick Insights option helps us create dashboards quickly and explore insights that we might have missed.</a:t>
            </a:r>
          </a:p>
          <a:p>
            <a:pPr algn="ctr"/>
            <a:r>
              <a:rPr lang="en-GB" dirty="0"/>
              <a:t>Here, the visualizations are produced in a special canvas that has up to 32 insight cards with a small description of each.</a:t>
            </a:r>
          </a:p>
          <a:p>
            <a:pPr algn="ctr"/>
            <a:r>
              <a:rPr lang="en-GB" dirty="0"/>
              <a:t>Quick Insights does not work with DirectQuery; it only works with the data uploaded into Power Bl.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D2BBDF-81FF-088E-140E-8204CA6D4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563793"/>
              </p:ext>
            </p:extLst>
          </p:nvPr>
        </p:nvGraphicFramePr>
        <p:xfrm>
          <a:off x="0" y="4502317"/>
          <a:ext cx="12191999" cy="2355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B36DB99-7BB2-1DD4-64B0-5FFD60CE23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737" t="50000" r="55000" b="41601"/>
          <a:stretch/>
        </p:blipFill>
        <p:spPr>
          <a:xfrm>
            <a:off x="4135031" y="3818021"/>
            <a:ext cx="4383327" cy="6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8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7026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Insights in Power BI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63F1A7-5E3A-4F7B-D13E-D1F8B03ECCAD}"/>
              </a:ext>
            </a:extLst>
          </p:cNvPr>
          <p:cNvSpPr txBox="1"/>
          <p:nvPr/>
        </p:nvSpPr>
        <p:spPr>
          <a:xfrm>
            <a:off x="0" y="1074822"/>
            <a:ext cx="12192000" cy="101065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>
            <a:lvl1pPr algn="just">
              <a:defRPr sz="1600"/>
            </a:lvl1pPr>
          </a:lstStyle>
          <a:p>
            <a:pPr algn="ctr"/>
            <a:r>
              <a:rPr lang="en-GB" dirty="0"/>
              <a:t>To optimize our data for Power Bl Quick Insights, we have to follow the below: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2291D78-3BBD-F143-12F8-BFAB74DD2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293757"/>
              </p:ext>
            </p:extLst>
          </p:nvPr>
        </p:nvGraphicFramePr>
        <p:xfrm>
          <a:off x="0" y="2085474"/>
          <a:ext cx="12192000" cy="477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27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AF8-A98B-7F74-A156-7842955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Power Bl</a:t>
            </a:r>
            <a:b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10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Row-level Security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0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Row-level Security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075518"/>
              </p:ext>
            </p:extLst>
          </p:nvPr>
        </p:nvGraphicFramePr>
        <p:xfrm>
          <a:off x="0" y="1892826"/>
          <a:ext cx="12191999" cy="4965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0CED75-090C-4366-2A24-EAB128440856}"/>
              </a:ext>
            </a:extLst>
          </p:cNvPr>
          <p:cNvSpPr txBox="1"/>
          <p:nvPr/>
        </p:nvSpPr>
        <p:spPr>
          <a:xfrm>
            <a:off x="-1" y="1061828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Row-level security (RLS) in Power Bl can be used to restrict data access for the specified users.</a:t>
            </a:r>
          </a:p>
          <a:p>
            <a:pPr algn="ctr"/>
            <a:r>
              <a:rPr lang="en-IN" dirty="0"/>
              <a:t>Filters are defined within the roles that restrict the data access at the row level.</a:t>
            </a:r>
          </a:p>
        </p:txBody>
      </p:sp>
    </p:spTree>
    <p:extLst>
      <p:ext uri="{BB962C8B-B14F-4D97-AF65-F5344CB8AC3E}">
        <p14:creationId xmlns:p14="http://schemas.microsoft.com/office/powerpoint/2010/main" val="3251272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Row-level Security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534038"/>
              </p:ext>
            </p:extLst>
          </p:nvPr>
        </p:nvGraphicFramePr>
        <p:xfrm>
          <a:off x="0" y="1031648"/>
          <a:ext cx="12191999" cy="5826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20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Demo: Row-level Security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Sharing Reports and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Dashboards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Sharing Reports and Dashboards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These are some of the ways to share reports and dashboards in Power 81:</a:t>
            </a:r>
          </a:p>
          <a:p>
            <a:pPr algn="ctr"/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BBE840-B489-CBAF-0C57-A2BB3B368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906164"/>
              </p:ext>
            </p:extLst>
          </p:nvPr>
        </p:nvGraphicFramePr>
        <p:xfrm>
          <a:off x="0" y="3981634"/>
          <a:ext cx="12192001" cy="205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CB9DFFB-26D3-9359-CE60-8947BCA345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448" t="54503" r="54210" b="33100"/>
          <a:stretch/>
        </p:blipFill>
        <p:spPr>
          <a:xfrm>
            <a:off x="1656531" y="2285518"/>
            <a:ext cx="8498121" cy="17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1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Sharing Reports and Dashboards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BBE840-B489-CBAF-0C57-A2BB3B368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395874"/>
              </p:ext>
            </p:extLst>
          </p:nvPr>
        </p:nvGraphicFramePr>
        <p:xfrm>
          <a:off x="0" y="3981634"/>
          <a:ext cx="12192001" cy="205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E26673-D768-C97D-8540-AB97D6E63DED}"/>
              </a:ext>
            </a:extLst>
          </p:cNvPr>
          <p:cNvSpPr txBox="1"/>
          <p:nvPr/>
        </p:nvSpPr>
        <p:spPr>
          <a:xfrm>
            <a:off x="-1" y="1156447"/>
            <a:ext cx="12192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When teams work together, they need access to the same documents so that they can collaborate easily.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E43F9E-188E-3164-F4FC-D439716BB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06450"/>
              </p:ext>
            </p:extLst>
          </p:nvPr>
        </p:nvGraphicFramePr>
        <p:xfrm>
          <a:off x="2470484" y="1525779"/>
          <a:ext cx="7138737" cy="237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667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Sharing Reports and Dashboards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BBE840-B489-CBAF-0C57-A2BB3B368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948896"/>
              </p:ext>
            </p:extLst>
          </p:nvPr>
        </p:nvGraphicFramePr>
        <p:xfrm>
          <a:off x="0" y="3981634"/>
          <a:ext cx="12192001" cy="205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E26673-D768-C97D-8540-AB97D6E63DED}"/>
              </a:ext>
            </a:extLst>
          </p:cNvPr>
          <p:cNvSpPr txBox="1"/>
          <p:nvPr/>
        </p:nvSpPr>
        <p:spPr>
          <a:xfrm>
            <a:off x="-1" y="1156447"/>
            <a:ext cx="1219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We can share Power Bl reports and dashboards with others to access the content, but we need a Power BI Pro license to</a:t>
            </a:r>
          </a:p>
          <a:p>
            <a:pPr algn="ctr"/>
            <a:r>
              <a:rPr lang="en-GB" dirty="0"/>
              <a:t>share our content</a:t>
            </a:r>
            <a:r>
              <a:rPr lang="en-IN" dirty="0"/>
              <a:t>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E43F9E-188E-3164-F4FC-D439716BB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144840"/>
              </p:ext>
            </p:extLst>
          </p:nvPr>
        </p:nvGraphicFramePr>
        <p:xfrm>
          <a:off x="2470484" y="1525779"/>
          <a:ext cx="7138737" cy="237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90451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Sharing Reports and Dashboards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BBE840-B489-CBAF-0C57-A2BB3B368C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124957"/>
              </p:ext>
            </p:extLst>
          </p:nvPr>
        </p:nvGraphicFramePr>
        <p:xfrm>
          <a:off x="0" y="3981634"/>
          <a:ext cx="12192001" cy="205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E26673-D768-C97D-8540-AB97D6E63DED}"/>
              </a:ext>
            </a:extLst>
          </p:cNvPr>
          <p:cNvSpPr txBox="1"/>
          <p:nvPr/>
        </p:nvSpPr>
        <p:spPr>
          <a:xfrm>
            <a:off x="-1" y="1156447"/>
            <a:ext cx="12192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When you create a report with a data model that everyone should use, you can save that report to the Power Bl service. Then they can</a:t>
            </a:r>
          </a:p>
          <a:p>
            <a:pPr algn="ctr"/>
            <a:r>
              <a:rPr lang="en-GB" dirty="0"/>
              <a:t>build their reports on your </a:t>
            </a:r>
            <a:r>
              <a:rPr lang="en-GB" dirty="0" err="1"/>
              <a:t>dataset.share</a:t>
            </a:r>
            <a:r>
              <a:rPr lang="en-GB" dirty="0"/>
              <a:t> our content</a:t>
            </a:r>
            <a:r>
              <a:rPr lang="en-IN" dirty="0"/>
              <a:t>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6E43F9E-188E-3164-F4FC-D439716BB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820703"/>
              </p:ext>
            </p:extLst>
          </p:nvPr>
        </p:nvGraphicFramePr>
        <p:xfrm>
          <a:off x="2470484" y="1525779"/>
          <a:ext cx="7138737" cy="2377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2952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DB378-FCEB-6FEC-B64A-04E4B67A4435}"/>
              </a:ext>
            </a:extLst>
          </p:cNvPr>
          <p:cNvSpPr txBox="1"/>
          <p:nvPr/>
        </p:nvSpPr>
        <p:spPr>
          <a:xfrm>
            <a:off x="3048000" y="297134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Paginated Reports</a:t>
            </a:r>
          </a:p>
        </p:txBody>
      </p:sp>
    </p:spTree>
    <p:extLst>
      <p:ext uri="{BB962C8B-B14F-4D97-AF65-F5344CB8AC3E}">
        <p14:creationId xmlns:p14="http://schemas.microsoft.com/office/powerpoint/2010/main" val="204439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51830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Bl Service, also referred to as Power Bl Online, is a Software-as-a-Service (SaaS) part of Power BI. 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Service is a web portal for publishing reports, building dashboards, and sharing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other employees in an organization.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A4CF2D-227C-CE52-A665-B73D40B1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60" y="1219200"/>
            <a:ext cx="6215879" cy="34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51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Paginated Reports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5F45A7-3AAB-8715-BECD-EA6609613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523447"/>
              </p:ext>
            </p:extLst>
          </p:nvPr>
        </p:nvGraphicFramePr>
        <p:xfrm>
          <a:off x="0" y="830997"/>
          <a:ext cx="12192000" cy="3156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erson standing next to a computer&#10;&#10;Description automatically generated">
            <a:extLst>
              <a:ext uri="{FF2B5EF4-FFF2-40B4-BE49-F238E27FC236}">
                <a16:creationId xmlns:a16="http://schemas.microsoft.com/office/drawing/2014/main" id="{392F9C3D-ADC2-B80C-89C4-02F9593D40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55" t="26258" r="2593" b="25835"/>
          <a:stretch/>
        </p:blipFill>
        <p:spPr>
          <a:xfrm>
            <a:off x="1147010" y="3987800"/>
            <a:ext cx="10185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4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Paginated Reports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0C08C2-C400-DB28-80C3-03EE1DE17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1100"/>
            <a:ext cx="9753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079E4-69C5-5012-8BDE-681ECFB8F44B}"/>
              </a:ext>
            </a:extLst>
          </p:cNvPr>
          <p:cNvSpPr txBox="1"/>
          <p:nvPr/>
        </p:nvSpPr>
        <p:spPr>
          <a:xfrm>
            <a:off x="3048000" y="324834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Introduction to Report Server</a:t>
            </a:r>
          </a:p>
        </p:txBody>
      </p:sp>
    </p:spTree>
    <p:extLst>
      <p:ext uri="{BB962C8B-B14F-4D97-AF65-F5344CB8AC3E}">
        <p14:creationId xmlns:p14="http://schemas.microsoft.com/office/powerpoint/2010/main" val="1828637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9208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Introduction to Report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6DC2E-4347-575A-A41F-9D210087F8DF}"/>
              </a:ext>
            </a:extLst>
          </p:cNvPr>
          <p:cNvSpPr txBox="1"/>
          <p:nvPr/>
        </p:nvSpPr>
        <p:spPr>
          <a:xfrm>
            <a:off x="0" y="1155032"/>
            <a:ext cx="1219200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Power Bl Report Server is the on-premises location for publishing our reports, creating dashboards and apps, and sharing data with others in our organization.</a:t>
            </a:r>
          </a:p>
          <a:p>
            <a:pPr algn="ctr"/>
            <a:r>
              <a:rPr lang="en-GB" dirty="0"/>
              <a:t>There are two ways to purchase Power Bl Report Server.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204AE5D-71AA-BB60-8181-EB564CFAC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667599"/>
              </p:ext>
            </p:extLst>
          </p:nvPr>
        </p:nvGraphicFramePr>
        <p:xfrm>
          <a:off x="0" y="2078362"/>
          <a:ext cx="12192000" cy="477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377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9208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Introduction to Report Server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B9A5E8-47B3-CE48-5C73-2966009DB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110602"/>
              </p:ext>
            </p:extLst>
          </p:nvPr>
        </p:nvGraphicFramePr>
        <p:xfrm>
          <a:off x="0" y="830997"/>
          <a:ext cx="121920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2" name="Picture 2" descr="Report Server Web Portal - Microsoft Power BI Complete Reference [Book]">
            <a:extLst>
              <a:ext uri="{FF2B5EF4-FFF2-40B4-BE49-F238E27FC236}">
                <a16:creationId xmlns:a16="http://schemas.microsoft.com/office/drawing/2014/main" id="{F2A7B496-E56B-8A72-97F1-CDC7DA5E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7" y="2598821"/>
            <a:ext cx="5838825" cy="42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96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9208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Introduction to Report Server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172C89E-778C-53D8-FBDF-E7D41966D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79471"/>
              </p:ext>
            </p:extLst>
          </p:nvPr>
        </p:nvGraphicFramePr>
        <p:xfrm>
          <a:off x="1" y="1421828"/>
          <a:ext cx="12191998" cy="5436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5293A1-2F4A-C9B4-088F-9F0698186787}"/>
              </a:ext>
            </a:extLst>
          </p:cNvPr>
          <p:cNvSpPr txBox="1"/>
          <p:nvPr/>
        </p:nvSpPr>
        <p:spPr>
          <a:xfrm>
            <a:off x="0" y="1052496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Bl Report Server and Power Bl Service have many similarities and some key differences too</a:t>
            </a:r>
          </a:p>
        </p:txBody>
      </p:sp>
    </p:spTree>
    <p:extLst>
      <p:ext uri="{BB962C8B-B14F-4D97-AF65-F5344CB8AC3E}">
        <p14:creationId xmlns:p14="http://schemas.microsoft.com/office/powerpoint/2010/main" val="377178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569636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sign in to the Power BI Service portal, we will get a personal space called My Workspace, and this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 consists of the following areas: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041711-22F6-E0AD-54AB-0D39C76AC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781965"/>
              </p:ext>
            </p:extLst>
          </p:nvPr>
        </p:nvGraphicFramePr>
        <p:xfrm>
          <a:off x="0" y="914400"/>
          <a:ext cx="12192000" cy="452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440" name="Picture 8" descr="Dashboard Report icon PNG and SVG Vector Free Download">
            <a:extLst>
              <a:ext uri="{FF2B5EF4-FFF2-40B4-BE49-F238E27FC236}">
                <a16:creationId xmlns:a16="http://schemas.microsoft.com/office/drawing/2014/main" id="{6E3A547B-B4DF-5EB3-329E-536F25FC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26" y="1640056"/>
            <a:ext cx="894579" cy="62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Png File - Report Icon Png Transparent PNG - 980x924 - Free Download on  NicePNG">
            <a:extLst>
              <a:ext uri="{FF2B5EF4-FFF2-40B4-BE49-F238E27FC236}">
                <a16:creationId xmlns:a16="http://schemas.microsoft.com/office/drawing/2014/main" id="{50760118-73C3-2BCB-4B6B-22CA60C7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263" y="1669780"/>
            <a:ext cx="597230" cy="59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 descr="Dataset Icons - Free SVG &amp; PNG Dataset Images - Noun Project">
            <a:extLst>
              <a:ext uri="{FF2B5EF4-FFF2-40B4-BE49-F238E27FC236}">
                <a16:creationId xmlns:a16="http://schemas.microsoft.com/office/drawing/2014/main" id="{04B0046C-9EDE-C5FF-29E3-239B5608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26" y="4048626"/>
            <a:ext cx="694305" cy="69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6" name="Picture 14" descr="26.700+ Grafiken, lizenzfreie Vektorgrafiken und Clipart zu Workbook -  iStock | Homework">
            <a:extLst>
              <a:ext uri="{FF2B5EF4-FFF2-40B4-BE49-F238E27FC236}">
                <a16:creationId xmlns:a16="http://schemas.microsoft.com/office/drawing/2014/main" id="{3FD397E4-0F59-A25B-5352-6E590BB5A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7" t="19312" r="14774" b="19311"/>
          <a:stretch/>
        </p:blipFill>
        <p:spPr bwMode="auto">
          <a:xfrm>
            <a:off x="6225175" y="4048626"/>
            <a:ext cx="969033" cy="87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5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98107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593E8-3F27-8343-9396-A567AD8D2391}"/>
              </a:ext>
            </a:extLst>
          </p:cNvPr>
          <p:cNvSpPr txBox="1"/>
          <p:nvPr/>
        </p:nvSpPr>
        <p:spPr>
          <a:xfrm>
            <a:off x="0" y="981075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Power Bl Service portal also has an App Workspace, which enables us to share dashboards and</a:t>
            </a:r>
          </a:p>
          <a:p>
            <a:pPr algn="ctr"/>
            <a:r>
              <a:rPr lang="en-IN" dirty="0"/>
              <a:t>reports with our colleagues.</a:t>
            </a:r>
          </a:p>
          <a:p>
            <a:pPr algn="ctr"/>
            <a:r>
              <a:rPr lang="en-IN" dirty="0"/>
              <a:t>We, first, add our reports and dashboards to the app and then share</a:t>
            </a:r>
          </a:p>
          <a:p>
            <a:pPr algn="ctr"/>
            <a:r>
              <a:rPr lang="en-IN" dirty="0"/>
              <a:t>the app with the others in our organization.</a:t>
            </a:r>
          </a:p>
        </p:txBody>
      </p:sp>
      <p:pic>
        <p:nvPicPr>
          <p:cNvPr id="19458" name="Picture 2" descr="How to use Workspaces and Apps in Power BI">
            <a:extLst>
              <a:ext uri="{FF2B5EF4-FFF2-40B4-BE49-F238E27FC236}">
                <a16:creationId xmlns:a16="http://schemas.microsoft.com/office/drawing/2014/main" id="{A6407AAD-121B-A7A1-DB37-FF1E2EF2D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05" y="2181404"/>
            <a:ext cx="8550442" cy="467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1537"/>
            <a:ext cx="12320338" cy="13796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Power Bl Desktop with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83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516" cy="104273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Power Bl Desktop with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42185CB-9B4D-CBC5-E153-C127E64A6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780791"/>
              </p:ext>
            </p:extLst>
          </p:nvPr>
        </p:nvGraphicFramePr>
        <p:xfrm>
          <a:off x="786063" y="1379620"/>
          <a:ext cx="10250905" cy="547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32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03A-17D2-2B7D-5BCF-20F8AC9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006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48966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1678</Words>
  <Application>Microsoft Office PowerPoint</Application>
  <PresentationFormat>Widescreen</PresentationFormat>
  <Paragraphs>245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Times New Roman</vt:lpstr>
      <vt:lpstr>Office Theme</vt:lpstr>
      <vt:lpstr>Microsoft Power BI Module 6 – Power BI Service</vt:lpstr>
      <vt:lpstr>Agenda</vt:lpstr>
      <vt:lpstr>Introduction to Power Bl Service</vt:lpstr>
      <vt:lpstr>Introduction to Power Bl Service</vt:lpstr>
      <vt:lpstr>Introduction to Power Bl Service</vt:lpstr>
      <vt:lpstr>Introduction to Power Bl Service</vt:lpstr>
      <vt:lpstr>Comparing Power Bl Desktop with Power Bl Service</vt:lpstr>
      <vt:lpstr>Comparing Power Bl Desktop with Power Bl Service</vt:lpstr>
      <vt:lpstr>Dashboards</vt:lpstr>
      <vt:lpstr>Dashboards</vt:lpstr>
      <vt:lpstr>Dashboards</vt:lpstr>
      <vt:lpstr>Features in Creating Dashboards</vt:lpstr>
      <vt:lpstr>Features in Creating Dashboards</vt:lpstr>
      <vt:lpstr>Features in Creating Dashboards</vt:lpstr>
      <vt:lpstr>Features in Creating Dashboards</vt:lpstr>
      <vt:lpstr>Features in Creating Dashboards</vt:lpstr>
      <vt:lpstr>Designing Dashboards</vt:lpstr>
      <vt:lpstr>Designing Dashboards</vt:lpstr>
      <vt:lpstr>Demo: Creating a Dashboard</vt:lpstr>
      <vt:lpstr>Dashboards vs Reports</vt:lpstr>
      <vt:lpstr>Dashboards vs Reports</vt:lpstr>
      <vt:lpstr>Power Bl Q &amp; A</vt:lpstr>
      <vt:lpstr>Power Bl Q &amp; A  </vt:lpstr>
      <vt:lpstr>Power Bl Q &amp; A  </vt:lpstr>
      <vt:lpstr>Power Bl Q &amp; A  </vt:lpstr>
      <vt:lpstr>Demo: Q&amp;A on Dashboards</vt:lpstr>
      <vt:lpstr>Quick Insights in Power BI</vt:lpstr>
      <vt:lpstr>PowerPoint Presentation</vt:lpstr>
      <vt:lpstr>PowerPoint Presentation</vt:lpstr>
      <vt:lpstr>Row-level Security</vt:lpstr>
      <vt:lpstr>PowerPoint Presentation</vt:lpstr>
      <vt:lpstr>PowerPoint Presentation</vt:lpstr>
      <vt:lpstr>Demo: Row-level Security</vt:lpstr>
      <vt:lpstr>Sharing Reports and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ganesh r</dc:creator>
  <cp:lastModifiedBy>ganesh r</cp:lastModifiedBy>
  <cp:revision>13</cp:revision>
  <dcterms:created xsi:type="dcterms:W3CDTF">2023-03-25T05:17:11Z</dcterms:created>
  <dcterms:modified xsi:type="dcterms:W3CDTF">2023-10-14T10:21:47Z</dcterms:modified>
</cp:coreProperties>
</file>