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392" r:id="rId6"/>
    <p:sldId id="410" r:id="rId7"/>
    <p:sldId id="369" r:id="rId8"/>
    <p:sldId id="393" r:id="rId9"/>
    <p:sldId id="415" r:id="rId10"/>
    <p:sldId id="418" r:id="rId11"/>
    <p:sldId id="416" r:id="rId12"/>
    <p:sldId id="417" r:id="rId13"/>
    <p:sldId id="419" r:id="rId14"/>
    <p:sldId id="293" r:id="rId15"/>
    <p:sldId id="260" r:id="rId16"/>
    <p:sldId id="324" r:id="rId17"/>
    <p:sldId id="307" r:id="rId18"/>
    <p:sldId id="341" r:id="rId19"/>
    <p:sldId id="317" r:id="rId20"/>
    <p:sldId id="343" r:id="rId21"/>
    <p:sldId id="420" r:id="rId22"/>
    <p:sldId id="272" r:id="rId23"/>
    <p:sldId id="397" r:id="rId24"/>
    <p:sldId id="357" r:id="rId25"/>
    <p:sldId id="421" r:id="rId26"/>
    <p:sldId id="422" r:id="rId27"/>
    <p:sldId id="359" r:id="rId28"/>
    <p:sldId id="379" r:id="rId29"/>
    <p:sldId id="423" r:id="rId30"/>
    <p:sldId id="361" r:id="rId31"/>
    <p:sldId id="365" r:id="rId32"/>
    <p:sldId id="364" r:id="rId33"/>
    <p:sldId id="366" r:id="rId34"/>
    <p:sldId id="424" r:id="rId35"/>
    <p:sldId id="425" r:id="rId36"/>
    <p:sldId id="367" r:id="rId37"/>
    <p:sldId id="383" r:id="rId38"/>
    <p:sldId id="426" r:id="rId39"/>
    <p:sldId id="38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58836-1DD1-4EE7-BD78-A064E72E60DC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8D330D5-B488-4C03-B0A4-ADFA9530A43F}">
      <dgm:prSet/>
      <dgm:spPr/>
      <dgm:t>
        <a:bodyPr/>
        <a:lstStyle/>
        <a:p>
          <a:r>
            <a:rPr lang="en-IN"/>
            <a:t>Power Bl Admin Portal</a:t>
          </a:r>
        </a:p>
      </dgm:t>
    </dgm:pt>
    <dgm:pt modelId="{23171F38-AA46-475F-803E-476E24E901E6}" type="parTrans" cxnId="{F6BF7F98-2AE3-47B9-8093-01FF318BB478}">
      <dgm:prSet/>
      <dgm:spPr/>
      <dgm:t>
        <a:bodyPr/>
        <a:lstStyle/>
        <a:p>
          <a:endParaRPr lang="en-IN"/>
        </a:p>
      </dgm:t>
    </dgm:pt>
    <dgm:pt modelId="{07AAD826-025E-4951-A479-061C19A33EAE}" type="sibTrans" cxnId="{F6BF7F98-2AE3-47B9-8093-01FF318BB478}">
      <dgm:prSet/>
      <dgm:spPr/>
      <dgm:t>
        <a:bodyPr/>
        <a:lstStyle/>
        <a:p>
          <a:endParaRPr lang="en-IN"/>
        </a:p>
      </dgm:t>
    </dgm:pt>
    <dgm:pt modelId="{BF076D3D-455B-4E8B-9CB8-2C51D719DFD6}">
      <dgm:prSet/>
      <dgm:spPr/>
      <dgm:t>
        <a:bodyPr/>
        <a:lstStyle/>
        <a:p>
          <a:r>
            <a:rPr lang="en-IN" dirty="0"/>
            <a:t>Power Bl Service Settings</a:t>
          </a:r>
        </a:p>
      </dgm:t>
    </dgm:pt>
    <dgm:pt modelId="{6E3B811A-2279-40EC-8DE3-E25301B6F77C}" type="parTrans" cxnId="{633F95A9-533A-4556-A978-64379D621681}">
      <dgm:prSet/>
      <dgm:spPr/>
      <dgm:t>
        <a:bodyPr/>
        <a:lstStyle/>
        <a:p>
          <a:endParaRPr lang="en-IN"/>
        </a:p>
      </dgm:t>
    </dgm:pt>
    <dgm:pt modelId="{FA9052B9-8D67-46F2-A5CD-207F6C1FC675}" type="sibTrans" cxnId="{633F95A9-533A-4556-A978-64379D621681}">
      <dgm:prSet/>
      <dgm:spPr/>
      <dgm:t>
        <a:bodyPr/>
        <a:lstStyle/>
        <a:p>
          <a:endParaRPr lang="en-IN"/>
        </a:p>
      </dgm:t>
    </dgm:pt>
    <dgm:pt modelId="{9C927CFD-00DF-4579-A19C-B26365B4B600}">
      <dgm:prSet/>
      <dgm:spPr/>
      <dgm:t>
        <a:bodyPr/>
        <a:lstStyle/>
        <a:p>
          <a:r>
            <a:rPr lang="en-IN" dirty="0"/>
            <a:t>Report &amp; Dashboard Settings</a:t>
          </a:r>
        </a:p>
      </dgm:t>
    </dgm:pt>
    <dgm:pt modelId="{FBBB8F0E-A79D-4E90-AB2F-26A77FBA9F63}" type="parTrans" cxnId="{94EE1EA3-8E6B-447E-A4B7-87C6AE7F120E}">
      <dgm:prSet/>
      <dgm:spPr/>
      <dgm:t>
        <a:bodyPr/>
        <a:lstStyle/>
        <a:p>
          <a:endParaRPr lang="en-IN"/>
        </a:p>
      </dgm:t>
    </dgm:pt>
    <dgm:pt modelId="{1D1D4018-8F84-4DA1-B518-53CD1882AA9F}" type="sibTrans" cxnId="{94EE1EA3-8E6B-447E-A4B7-87C6AE7F120E}">
      <dgm:prSet/>
      <dgm:spPr/>
      <dgm:t>
        <a:bodyPr/>
        <a:lstStyle/>
        <a:p>
          <a:endParaRPr lang="en-IN"/>
        </a:p>
      </dgm:t>
    </dgm:pt>
    <dgm:pt modelId="{A75EFC49-B06B-464C-A7BE-B7B571597454}">
      <dgm:prSet/>
      <dgm:spPr/>
      <dgm:t>
        <a:bodyPr/>
        <a:lstStyle/>
        <a:p>
          <a:r>
            <a:rPr lang="en-IN" dirty="0"/>
            <a:t>Direct Query</a:t>
          </a:r>
        </a:p>
      </dgm:t>
    </dgm:pt>
    <dgm:pt modelId="{C3FDD649-5472-429A-8F54-468155662B65}" type="parTrans" cxnId="{D39FC178-BFCB-4575-8768-1BDF6F77B925}">
      <dgm:prSet/>
      <dgm:spPr/>
      <dgm:t>
        <a:bodyPr/>
        <a:lstStyle/>
        <a:p>
          <a:endParaRPr lang="en-IN"/>
        </a:p>
      </dgm:t>
    </dgm:pt>
    <dgm:pt modelId="{F0C7C4D3-18EB-40D6-A2F4-0A32555358D6}" type="sibTrans" cxnId="{D39FC178-BFCB-4575-8768-1BDF6F77B925}">
      <dgm:prSet/>
      <dgm:spPr/>
      <dgm:t>
        <a:bodyPr/>
        <a:lstStyle/>
        <a:p>
          <a:endParaRPr lang="en-IN"/>
        </a:p>
      </dgm:t>
    </dgm:pt>
    <dgm:pt modelId="{853AD245-AEE1-47CC-8323-0784376CD3EF}">
      <dgm:prSet/>
      <dgm:spPr/>
      <dgm:t>
        <a:bodyPr/>
        <a:lstStyle/>
        <a:p>
          <a:r>
            <a:rPr lang="en-IN"/>
            <a:t>Power </a:t>
          </a:r>
          <a:r>
            <a:rPr lang="en-IN" dirty="0"/>
            <a:t>Bl Desktop Settings</a:t>
          </a:r>
        </a:p>
      </dgm:t>
    </dgm:pt>
    <dgm:pt modelId="{D5D2CD8D-9FF7-4046-804B-0F193441765D}" type="parTrans" cxnId="{5E4C07D6-8BE9-424D-8BFF-F1E11F8F00C6}">
      <dgm:prSet/>
      <dgm:spPr/>
      <dgm:t>
        <a:bodyPr/>
        <a:lstStyle/>
        <a:p>
          <a:endParaRPr lang="en-IN"/>
        </a:p>
      </dgm:t>
    </dgm:pt>
    <dgm:pt modelId="{8D7EED9B-70A5-4B02-A057-3F6ED31EE7AB}" type="sibTrans" cxnId="{5E4C07D6-8BE9-424D-8BFF-F1E11F8F00C6}">
      <dgm:prSet/>
      <dgm:spPr/>
      <dgm:t>
        <a:bodyPr/>
        <a:lstStyle/>
        <a:p>
          <a:endParaRPr lang="en-IN"/>
        </a:p>
      </dgm:t>
    </dgm:pt>
    <dgm:pt modelId="{6E2CDFBB-7AFA-4007-AB0D-02DC86865DC1}">
      <dgm:prSet/>
      <dgm:spPr/>
      <dgm:t>
        <a:bodyPr/>
        <a:lstStyle/>
        <a:p>
          <a:r>
            <a:rPr lang="en-IN" dirty="0"/>
            <a:t>Connectivity to Big Data</a:t>
          </a:r>
        </a:p>
      </dgm:t>
    </dgm:pt>
    <dgm:pt modelId="{253D50CA-4919-4897-8A08-2B51A2CDB5D3}" type="parTrans" cxnId="{E32CF67A-D5DD-46A6-A659-93C66AF3E65E}">
      <dgm:prSet/>
      <dgm:spPr/>
      <dgm:t>
        <a:bodyPr/>
        <a:lstStyle/>
        <a:p>
          <a:endParaRPr lang="en-IN"/>
        </a:p>
      </dgm:t>
    </dgm:pt>
    <dgm:pt modelId="{2677750B-07C4-4620-AB30-641F39F77735}" type="sibTrans" cxnId="{E32CF67A-D5DD-46A6-A659-93C66AF3E65E}">
      <dgm:prSet/>
      <dgm:spPr/>
      <dgm:t>
        <a:bodyPr/>
        <a:lstStyle/>
        <a:p>
          <a:endParaRPr lang="en-IN"/>
        </a:p>
      </dgm:t>
    </dgm:pt>
    <dgm:pt modelId="{99595497-3D71-4CB2-9656-0662B7CA110B}">
      <dgm:prSet/>
      <dgm:spPr/>
      <dgm:t>
        <a:bodyPr/>
        <a:lstStyle/>
        <a:p>
          <a:r>
            <a:rPr lang="en-IN" dirty="0"/>
            <a:t>Direct Connectivity to Analysis Service</a:t>
          </a:r>
        </a:p>
      </dgm:t>
    </dgm:pt>
    <dgm:pt modelId="{898B3AFF-1987-4D45-8C73-9B7D434D2D6E}" type="parTrans" cxnId="{63D58D16-EAF1-48A3-A00F-E52DD9BE78E5}">
      <dgm:prSet/>
      <dgm:spPr/>
      <dgm:t>
        <a:bodyPr/>
        <a:lstStyle/>
        <a:p>
          <a:endParaRPr lang="en-IN"/>
        </a:p>
      </dgm:t>
    </dgm:pt>
    <dgm:pt modelId="{429484F6-CF69-42C7-ADB3-116C82F1EA48}" type="sibTrans" cxnId="{63D58D16-EAF1-48A3-A00F-E52DD9BE78E5}">
      <dgm:prSet/>
      <dgm:spPr/>
      <dgm:t>
        <a:bodyPr/>
        <a:lstStyle/>
        <a:p>
          <a:endParaRPr lang="en-IN"/>
        </a:p>
      </dgm:t>
    </dgm:pt>
    <dgm:pt modelId="{E2ACFEDC-6831-493B-9865-5566556FCCCB}">
      <dgm:prSet/>
      <dgm:spPr/>
      <dgm:t>
        <a:bodyPr/>
        <a:lstStyle/>
        <a:p>
          <a:r>
            <a:rPr lang="en-IN" dirty="0"/>
            <a:t>SSAS Multidimensional Model</a:t>
          </a:r>
        </a:p>
      </dgm:t>
    </dgm:pt>
    <dgm:pt modelId="{AA43EFFC-193E-42A7-9AAA-6F9A9310F40C}" type="parTrans" cxnId="{243DBF3E-BEAE-4271-AFC5-72DD471FAC2A}">
      <dgm:prSet/>
      <dgm:spPr/>
      <dgm:t>
        <a:bodyPr/>
        <a:lstStyle/>
        <a:p>
          <a:endParaRPr lang="en-IN"/>
        </a:p>
      </dgm:t>
    </dgm:pt>
    <dgm:pt modelId="{651C3C9E-50A8-43DF-8C87-811A9CA91C4C}" type="sibTrans" cxnId="{243DBF3E-BEAE-4271-AFC5-72DD471FAC2A}">
      <dgm:prSet/>
      <dgm:spPr/>
      <dgm:t>
        <a:bodyPr/>
        <a:lstStyle/>
        <a:p>
          <a:endParaRPr lang="en-IN"/>
        </a:p>
      </dgm:t>
    </dgm:pt>
    <dgm:pt modelId="{467B1387-575F-4CD8-A6AD-05D430267584}">
      <dgm:prSet/>
      <dgm:spPr/>
      <dgm:t>
        <a:bodyPr/>
        <a:lstStyle/>
        <a:p>
          <a:r>
            <a:rPr lang="en-IN" dirty="0"/>
            <a:t>Data Refresh</a:t>
          </a:r>
        </a:p>
      </dgm:t>
    </dgm:pt>
    <dgm:pt modelId="{B0B5937E-6376-4208-8746-B2679B359225}" type="parTrans" cxnId="{A9A7FBA7-72E5-4DF7-BBF4-6F8610F74FEC}">
      <dgm:prSet/>
      <dgm:spPr/>
      <dgm:t>
        <a:bodyPr/>
        <a:lstStyle/>
        <a:p>
          <a:endParaRPr lang="en-IN"/>
        </a:p>
      </dgm:t>
    </dgm:pt>
    <dgm:pt modelId="{39FFE99E-850D-4AC4-BAE4-5DAE5823CE9C}" type="sibTrans" cxnId="{A9A7FBA7-72E5-4DF7-BBF4-6F8610F74FEC}">
      <dgm:prSet/>
      <dgm:spPr/>
      <dgm:t>
        <a:bodyPr/>
        <a:lstStyle/>
        <a:p>
          <a:endParaRPr lang="en-IN"/>
        </a:p>
      </dgm:t>
    </dgm:pt>
    <dgm:pt modelId="{4B9BD7B7-165B-479E-804E-1CA779D684E7}">
      <dgm:prSet/>
      <dgm:spPr/>
      <dgm:t>
        <a:bodyPr/>
        <a:lstStyle/>
        <a:p>
          <a:r>
            <a:rPr lang="en-IN"/>
            <a:t>Data </a:t>
          </a:r>
          <a:r>
            <a:rPr lang="en-IN" dirty="0"/>
            <a:t>Gateway</a:t>
          </a:r>
        </a:p>
      </dgm:t>
    </dgm:pt>
    <dgm:pt modelId="{D8B9C270-7627-4E5F-8D51-D81371F90BEE}" type="parTrans" cxnId="{65474F8D-D329-47A5-8999-C627B03E9B7B}">
      <dgm:prSet/>
      <dgm:spPr/>
      <dgm:t>
        <a:bodyPr/>
        <a:lstStyle/>
        <a:p>
          <a:endParaRPr lang="en-IN"/>
        </a:p>
      </dgm:t>
    </dgm:pt>
    <dgm:pt modelId="{02D810B3-2E23-4D3C-995B-6FE1E6A9B86D}" type="sibTrans" cxnId="{65474F8D-D329-47A5-8999-C627B03E9B7B}">
      <dgm:prSet/>
      <dgm:spPr/>
      <dgm:t>
        <a:bodyPr/>
        <a:lstStyle/>
        <a:p>
          <a:endParaRPr lang="en-IN"/>
        </a:p>
      </dgm:t>
    </dgm:pt>
    <dgm:pt modelId="{47D6F6A9-A533-4239-B33F-A07E3B82C256}" type="pres">
      <dgm:prSet presAssocID="{2FC58836-1DD1-4EE7-BD78-A064E72E60DC}" presName="Name0" presStyleCnt="0">
        <dgm:presLayoutVars>
          <dgm:dir/>
          <dgm:resizeHandles/>
        </dgm:presLayoutVars>
      </dgm:prSet>
      <dgm:spPr/>
    </dgm:pt>
    <dgm:pt modelId="{FADAEDD5-DD84-4E50-A317-A7A6E34A0AA5}" type="pres">
      <dgm:prSet presAssocID="{08D330D5-B488-4C03-B0A4-ADFA9530A43F}" presName="compNode" presStyleCnt="0"/>
      <dgm:spPr/>
    </dgm:pt>
    <dgm:pt modelId="{3E154384-7B42-4D01-BF81-6E6973A035FE}" type="pres">
      <dgm:prSet presAssocID="{08D330D5-B488-4C03-B0A4-ADFA9530A43F}" presName="dummyConnPt" presStyleCnt="0"/>
      <dgm:spPr/>
    </dgm:pt>
    <dgm:pt modelId="{82234B10-049E-4BD6-8BA1-6F8D12A7D65F}" type="pres">
      <dgm:prSet presAssocID="{08D330D5-B488-4C03-B0A4-ADFA9530A43F}" presName="node" presStyleLbl="node1" presStyleIdx="0" presStyleCnt="10">
        <dgm:presLayoutVars>
          <dgm:bulletEnabled val="1"/>
        </dgm:presLayoutVars>
      </dgm:prSet>
      <dgm:spPr/>
    </dgm:pt>
    <dgm:pt modelId="{B3F45AC1-4FE2-47EB-9004-0762121FA375}" type="pres">
      <dgm:prSet presAssocID="{07AAD826-025E-4951-A479-061C19A33EAE}" presName="sibTrans" presStyleLbl="bgSibTrans2D1" presStyleIdx="0" presStyleCnt="9"/>
      <dgm:spPr/>
    </dgm:pt>
    <dgm:pt modelId="{53EE94DE-521D-4F97-8A31-4A735186AEE5}" type="pres">
      <dgm:prSet presAssocID="{BF076D3D-455B-4E8B-9CB8-2C51D719DFD6}" presName="compNode" presStyleCnt="0"/>
      <dgm:spPr/>
    </dgm:pt>
    <dgm:pt modelId="{F5ECCEC8-ADA5-48D7-A15F-85BD770A0161}" type="pres">
      <dgm:prSet presAssocID="{BF076D3D-455B-4E8B-9CB8-2C51D719DFD6}" presName="dummyConnPt" presStyleCnt="0"/>
      <dgm:spPr/>
    </dgm:pt>
    <dgm:pt modelId="{B57BB3F4-7B6A-43D0-B927-3D63040DBC7B}" type="pres">
      <dgm:prSet presAssocID="{BF076D3D-455B-4E8B-9CB8-2C51D719DFD6}" presName="node" presStyleLbl="node1" presStyleIdx="1" presStyleCnt="10">
        <dgm:presLayoutVars>
          <dgm:bulletEnabled val="1"/>
        </dgm:presLayoutVars>
      </dgm:prSet>
      <dgm:spPr/>
    </dgm:pt>
    <dgm:pt modelId="{7C4AEBB8-8897-487F-A33B-236B3AAB914A}" type="pres">
      <dgm:prSet presAssocID="{FA9052B9-8D67-46F2-A5CD-207F6C1FC675}" presName="sibTrans" presStyleLbl="bgSibTrans2D1" presStyleIdx="1" presStyleCnt="9"/>
      <dgm:spPr/>
    </dgm:pt>
    <dgm:pt modelId="{07ED3E88-B9AD-47DD-967C-13A559FC8374}" type="pres">
      <dgm:prSet presAssocID="{853AD245-AEE1-47CC-8323-0784376CD3EF}" presName="compNode" presStyleCnt="0"/>
      <dgm:spPr/>
    </dgm:pt>
    <dgm:pt modelId="{C253C721-F2FE-4EA8-9A80-3836E61ED3E7}" type="pres">
      <dgm:prSet presAssocID="{853AD245-AEE1-47CC-8323-0784376CD3EF}" presName="dummyConnPt" presStyleCnt="0"/>
      <dgm:spPr/>
    </dgm:pt>
    <dgm:pt modelId="{74612CCA-09AA-42C6-9453-458FEE48B33F}" type="pres">
      <dgm:prSet presAssocID="{853AD245-AEE1-47CC-8323-0784376CD3EF}" presName="node" presStyleLbl="node1" presStyleIdx="2" presStyleCnt="10">
        <dgm:presLayoutVars>
          <dgm:bulletEnabled val="1"/>
        </dgm:presLayoutVars>
      </dgm:prSet>
      <dgm:spPr/>
    </dgm:pt>
    <dgm:pt modelId="{A73C30C6-413A-4213-A828-AC00BA684134}" type="pres">
      <dgm:prSet presAssocID="{8D7EED9B-70A5-4B02-A057-3F6ED31EE7AB}" presName="sibTrans" presStyleLbl="bgSibTrans2D1" presStyleIdx="2" presStyleCnt="9"/>
      <dgm:spPr/>
    </dgm:pt>
    <dgm:pt modelId="{57049785-2E0D-4C8F-B385-8D79F134DE07}" type="pres">
      <dgm:prSet presAssocID="{9C927CFD-00DF-4579-A19C-B26365B4B600}" presName="compNode" presStyleCnt="0"/>
      <dgm:spPr/>
    </dgm:pt>
    <dgm:pt modelId="{756EF532-E579-4C79-B58B-41FE8B3BF563}" type="pres">
      <dgm:prSet presAssocID="{9C927CFD-00DF-4579-A19C-B26365B4B600}" presName="dummyConnPt" presStyleCnt="0"/>
      <dgm:spPr/>
    </dgm:pt>
    <dgm:pt modelId="{CAE2765A-23E0-4EA5-864C-518A6CFFE06A}" type="pres">
      <dgm:prSet presAssocID="{9C927CFD-00DF-4579-A19C-B26365B4B600}" presName="node" presStyleLbl="node1" presStyleIdx="3" presStyleCnt="10">
        <dgm:presLayoutVars>
          <dgm:bulletEnabled val="1"/>
        </dgm:presLayoutVars>
      </dgm:prSet>
      <dgm:spPr/>
    </dgm:pt>
    <dgm:pt modelId="{FDF5A3DC-FAEB-4741-B293-5D65614461AB}" type="pres">
      <dgm:prSet presAssocID="{1D1D4018-8F84-4DA1-B518-53CD1882AA9F}" presName="sibTrans" presStyleLbl="bgSibTrans2D1" presStyleIdx="3" presStyleCnt="9"/>
      <dgm:spPr/>
    </dgm:pt>
    <dgm:pt modelId="{F911A67D-CEBB-434C-BEC3-2556B2AAACC6}" type="pres">
      <dgm:prSet presAssocID="{A75EFC49-B06B-464C-A7BE-B7B571597454}" presName="compNode" presStyleCnt="0"/>
      <dgm:spPr/>
    </dgm:pt>
    <dgm:pt modelId="{F44F162C-AAE7-4359-B998-83810EFF2858}" type="pres">
      <dgm:prSet presAssocID="{A75EFC49-B06B-464C-A7BE-B7B571597454}" presName="dummyConnPt" presStyleCnt="0"/>
      <dgm:spPr/>
    </dgm:pt>
    <dgm:pt modelId="{01542A6A-4D29-4389-851D-87A64417CA42}" type="pres">
      <dgm:prSet presAssocID="{A75EFC49-B06B-464C-A7BE-B7B571597454}" presName="node" presStyleLbl="node1" presStyleIdx="4" presStyleCnt="10">
        <dgm:presLayoutVars>
          <dgm:bulletEnabled val="1"/>
        </dgm:presLayoutVars>
      </dgm:prSet>
      <dgm:spPr/>
    </dgm:pt>
    <dgm:pt modelId="{DC004042-D763-4FE2-82E2-877B3C130D9D}" type="pres">
      <dgm:prSet presAssocID="{F0C7C4D3-18EB-40D6-A2F4-0A32555358D6}" presName="sibTrans" presStyleLbl="bgSibTrans2D1" presStyleIdx="4" presStyleCnt="9"/>
      <dgm:spPr/>
    </dgm:pt>
    <dgm:pt modelId="{2FF4E84D-57D7-4C53-A4D3-1D8172153F90}" type="pres">
      <dgm:prSet presAssocID="{6E2CDFBB-7AFA-4007-AB0D-02DC86865DC1}" presName="compNode" presStyleCnt="0"/>
      <dgm:spPr/>
    </dgm:pt>
    <dgm:pt modelId="{1089035C-FF84-45AF-A935-4B7163D1B739}" type="pres">
      <dgm:prSet presAssocID="{6E2CDFBB-7AFA-4007-AB0D-02DC86865DC1}" presName="dummyConnPt" presStyleCnt="0"/>
      <dgm:spPr/>
    </dgm:pt>
    <dgm:pt modelId="{34DCE961-34F9-45B2-BA98-DB6AF296B065}" type="pres">
      <dgm:prSet presAssocID="{6E2CDFBB-7AFA-4007-AB0D-02DC86865DC1}" presName="node" presStyleLbl="node1" presStyleIdx="5" presStyleCnt="10">
        <dgm:presLayoutVars>
          <dgm:bulletEnabled val="1"/>
        </dgm:presLayoutVars>
      </dgm:prSet>
      <dgm:spPr/>
    </dgm:pt>
    <dgm:pt modelId="{D9447464-B444-458E-923B-86AC71FBE665}" type="pres">
      <dgm:prSet presAssocID="{2677750B-07C4-4620-AB30-641F39F77735}" presName="sibTrans" presStyleLbl="bgSibTrans2D1" presStyleIdx="5" presStyleCnt="9"/>
      <dgm:spPr/>
    </dgm:pt>
    <dgm:pt modelId="{96916D8A-82EC-42B8-8F9F-C177A4C3DDDE}" type="pres">
      <dgm:prSet presAssocID="{99595497-3D71-4CB2-9656-0662B7CA110B}" presName="compNode" presStyleCnt="0"/>
      <dgm:spPr/>
    </dgm:pt>
    <dgm:pt modelId="{11F33CC0-7BC2-4572-A541-72ACA1C02C44}" type="pres">
      <dgm:prSet presAssocID="{99595497-3D71-4CB2-9656-0662B7CA110B}" presName="dummyConnPt" presStyleCnt="0"/>
      <dgm:spPr/>
    </dgm:pt>
    <dgm:pt modelId="{E7FF2E21-012F-49FE-9A2F-CD3E3D74B9B4}" type="pres">
      <dgm:prSet presAssocID="{99595497-3D71-4CB2-9656-0662B7CA110B}" presName="node" presStyleLbl="node1" presStyleIdx="6" presStyleCnt="10">
        <dgm:presLayoutVars>
          <dgm:bulletEnabled val="1"/>
        </dgm:presLayoutVars>
      </dgm:prSet>
      <dgm:spPr/>
    </dgm:pt>
    <dgm:pt modelId="{1C056803-D168-4705-9FEA-6247141D83BA}" type="pres">
      <dgm:prSet presAssocID="{429484F6-CF69-42C7-ADB3-116C82F1EA48}" presName="sibTrans" presStyleLbl="bgSibTrans2D1" presStyleIdx="6" presStyleCnt="9"/>
      <dgm:spPr/>
    </dgm:pt>
    <dgm:pt modelId="{0C02ECBB-E006-41E5-8576-ABC35502FC45}" type="pres">
      <dgm:prSet presAssocID="{E2ACFEDC-6831-493B-9865-5566556FCCCB}" presName="compNode" presStyleCnt="0"/>
      <dgm:spPr/>
    </dgm:pt>
    <dgm:pt modelId="{BC27BE86-3B7A-412C-B5E6-01611F83F881}" type="pres">
      <dgm:prSet presAssocID="{E2ACFEDC-6831-493B-9865-5566556FCCCB}" presName="dummyConnPt" presStyleCnt="0"/>
      <dgm:spPr/>
    </dgm:pt>
    <dgm:pt modelId="{0AA7A174-32DF-4954-A86C-365A4A74A6A3}" type="pres">
      <dgm:prSet presAssocID="{E2ACFEDC-6831-493B-9865-5566556FCCCB}" presName="node" presStyleLbl="node1" presStyleIdx="7" presStyleCnt="10">
        <dgm:presLayoutVars>
          <dgm:bulletEnabled val="1"/>
        </dgm:presLayoutVars>
      </dgm:prSet>
      <dgm:spPr/>
    </dgm:pt>
    <dgm:pt modelId="{90A0ECD9-1E30-4FA4-9C76-81E1B117BD04}" type="pres">
      <dgm:prSet presAssocID="{651C3C9E-50A8-43DF-8C87-811A9CA91C4C}" presName="sibTrans" presStyleLbl="bgSibTrans2D1" presStyleIdx="7" presStyleCnt="9"/>
      <dgm:spPr/>
    </dgm:pt>
    <dgm:pt modelId="{B6275DE0-641B-4EA8-BADA-6CED04C391F4}" type="pres">
      <dgm:prSet presAssocID="{4B9BD7B7-165B-479E-804E-1CA779D684E7}" presName="compNode" presStyleCnt="0"/>
      <dgm:spPr/>
    </dgm:pt>
    <dgm:pt modelId="{67E3A4B2-2FB7-478D-A8BE-197C3A5337F4}" type="pres">
      <dgm:prSet presAssocID="{4B9BD7B7-165B-479E-804E-1CA779D684E7}" presName="dummyConnPt" presStyleCnt="0"/>
      <dgm:spPr/>
    </dgm:pt>
    <dgm:pt modelId="{4F631D6D-F5A5-4A37-AB3F-F40DF23BCCC8}" type="pres">
      <dgm:prSet presAssocID="{4B9BD7B7-165B-479E-804E-1CA779D684E7}" presName="node" presStyleLbl="node1" presStyleIdx="8" presStyleCnt="10">
        <dgm:presLayoutVars>
          <dgm:bulletEnabled val="1"/>
        </dgm:presLayoutVars>
      </dgm:prSet>
      <dgm:spPr/>
    </dgm:pt>
    <dgm:pt modelId="{B657E562-A125-4908-A061-CB094B727248}" type="pres">
      <dgm:prSet presAssocID="{02D810B3-2E23-4D3C-995B-6FE1E6A9B86D}" presName="sibTrans" presStyleLbl="bgSibTrans2D1" presStyleIdx="8" presStyleCnt="9"/>
      <dgm:spPr/>
    </dgm:pt>
    <dgm:pt modelId="{99637B5D-8838-4ACE-86F5-845E51616CE2}" type="pres">
      <dgm:prSet presAssocID="{467B1387-575F-4CD8-A6AD-05D430267584}" presName="compNode" presStyleCnt="0"/>
      <dgm:spPr/>
    </dgm:pt>
    <dgm:pt modelId="{7E3992EF-9614-4C9F-9399-7EFD67A9F6B7}" type="pres">
      <dgm:prSet presAssocID="{467B1387-575F-4CD8-A6AD-05D430267584}" presName="dummyConnPt" presStyleCnt="0"/>
      <dgm:spPr/>
    </dgm:pt>
    <dgm:pt modelId="{6983FF35-D43B-442B-858D-211D3BEB5141}" type="pres">
      <dgm:prSet presAssocID="{467B1387-575F-4CD8-A6AD-05D430267584}" presName="node" presStyleLbl="node1" presStyleIdx="9" presStyleCnt="10">
        <dgm:presLayoutVars>
          <dgm:bulletEnabled val="1"/>
        </dgm:presLayoutVars>
      </dgm:prSet>
      <dgm:spPr/>
    </dgm:pt>
  </dgm:ptLst>
  <dgm:cxnLst>
    <dgm:cxn modelId="{33BCC905-0D0D-475A-B780-BD65BFA88538}" type="presOf" srcId="{651C3C9E-50A8-43DF-8C87-811A9CA91C4C}" destId="{90A0ECD9-1E30-4FA4-9C76-81E1B117BD04}" srcOrd="0" destOrd="0" presId="urn:microsoft.com/office/officeart/2005/8/layout/bProcess4"/>
    <dgm:cxn modelId="{63D58D16-EAF1-48A3-A00F-E52DD9BE78E5}" srcId="{2FC58836-1DD1-4EE7-BD78-A064E72E60DC}" destId="{99595497-3D71-4CB2-9656-0662B7CA110B}" srcOrd="6" destOrd="0" parTransId="{898B3AFF-1987-4D45-8C73-9B7D434D2D6E}" sibTransId="{429484F6-CF69-42C7-ADB3-116C82F1EA48}"/>
    <dgm:cxn modelId="{9ACECF18-2029-4CA5-9A33-0F705874B8A8}" type="presOf" srcId="{429484F6-CF69-42C7-ADB3-116C82F1EA48}" destId="{1C056803-D168-4705-9FEA-6247141D83BA}" srcOrd="0" destOrd="0" presId="urn:microsoft.com/office/officeart/2005/8/layout/bProcess4"/>
    <dgm:cxn modelId="{B538641B-0B8F-4186-A987-EBB7E7BD8504}" type="presOf" srcId="{A75EFC49-B06B-464C-A7BE-B7B571597454}" destId="{01542A6A-4D29-4389-851D-87A64417CA42}" srcOrd="0" destOrd="0" presId="urn:microsoft.com/office/officeart/2005/8/layout/bProcess4"/>
    <dgm:cxn modelId="{9F306427-9321-4CE5-B499-E055C1A8EFC7}" type="presOf" srcId="{853AD245-AEE1-47CC-8323-0784376CD3EF}" destId="{74612CCA-09AA-42C6-9453-458FEE48B33F}" srcOrd="0" destOrd="0" presId="urn:microsoft.com/office/officeart/2005/8/layout/bProcess4"/>
    <dgm:cxn modelId="{D8C5C929-BAF8-4ADA-9455-21BFD20E0537}" type="presOf" srcId="{07AAD826-025E-4951-A479-061C19A33EAE}" destId="{B3F45AC1-4FE2-47EB-9004-0762121FA375}" srcOrd="0" destOrd="0" presId="urn:microsoft.com/office/officeart/2005/8/layout/bProcess4"/>
    <dgm:cxn modelId="{7A59822E-9AFB-4E4D-982F-D9AC9AF5A3BB}" type="presOf" srcId="{1D1D4018-8F84-4DA1-B518-53CD1882AA9F}" destId="{FDF5A3DC-FAEB-4741-B293-5D65614461AB}" srcOrd="0" destOrd="0" presId="urn:microsoft.com/office/officeart/2005/8/layout/bProcess4"/>
    <dgm:cxn modelId="{98C3093A-3AF0-46D3-8BB4-38CF8425A04F}" type="presOf" srcId="{FA9052B9-8D67-46F2-A5CD-207F6C1FC675}" destId="{7C4AEBB8-8897-487F-A33B-236B3AAB914A}" srcOrd="0" destOrd="0" presId="urn:microsoft.com/office/officeart/2005/8/layout/bProcess4"/>
    <dgm:cxn modelId="{5466A93D-9436-4437-8BAE-3B68C696CFDA}" type="presOf" srcId="{6E2CDFBB-7AFA-4007-AB0D-02DC86865DC1}" destId="{34DCE961-34F9-45B2-BA98-DB6AF296B065}" srcOrd="0" destOrd="0" presId="urn:microsoft.com/office/officeart/2005/8/layout/bProcess4"/>
    <dgm:cxn modelId="{243DBF3E-BEAE-4271-AFC5-72DD471FAC2A}" srcId="{2FC58836-1DD1-4EE7-BD78-A064E72E60DC}" destId="{E2ACFEDC-6831-493B-9865-5566556FCCCB}" srcOrd="7" destOrd="0" parTransId="{AA43EFFC-193E-42A7-9AAA-6F9A9310F40C}" sibTransId="{651C3C9E-50A8-43DF-8C87-811A9CA91C4C}"/>
    <dgm:cxn modelId="{288C4B72-ACA7-46AD-AC6F-5C65A80D272C}" type="presOf" srcId="{8D7EED9B-70A5-4B02-A057-3F6ED31EE7AB}" destId="{A73C30C6-413A-4213-A828-AC00BA684134}" srcOrd="0" destOrd="0" presId="urn:microsoft.com/office/officeart/2005/8/layout/bProcess4"/>
    <dgm:cxn modelId="{D39FC178-BFCB-4575-8768-1BDF6F77B925}" srcId="{2FC58836-1DD1-4EE7-BD78-A064E72E60DC}" destId="{A75EFC49-B06B-464C-A7BE-B7B571597454}" srcOrd="4" destOrd="0" parTransId="{C3FDD649-5472-429A-8F54-468155662B65}" sibTransId="{F0C7C4D3-18EB-40D6-A2F4-0A32555358D6}"/>
    <dgm:cxn modelId="{E32CF67A-D5DD-46A6-A659-93C66AF3E65E}" srcId="{2FC58836-1DD1-4EE7-BD78-A064E72E60DC}" destId="{6E2CDFBB-7AFA-4007-AB0D-02DC86865DC1}" srcOrd="5" destOrd="0" parTransId="{253D50CA-4919-4897-8A08-2B51A2CDB5D3}" sibTransId="{2677750B-07C4-4620-AB30-641F39F77735}"/>
    <dgm:cxn modelId="{C9E1337B-F3E6-47FB-A709-7EE693502328}" type="presOf" srcId="{F0C7C4D3-18EB-40D6-A2F4-0A32555358D6}" destId="{DC004042-D763-4FE2-82E2-877B3C130D9D}" srcOrd="0" destOrd="0" presId="urn:microsoft.com/office/officeart/2005/8/layout/bProcess4"/>
    <dgm:cxn modelId="{2F25C881-8D38-4193-AEF0-415A6E260851}" type="presOf" srcId="{E2ACFEDC-6831-493B-9865-5566556FCCCB}" destId="{0AA7A174-32DF-4954-A86C-365A4A74A6A3}" srcOrd="0" destOrd="0" presId="urn:microsoft.com/office/officeart/2005/8/layout/bProcess4"/>
    <dgm:cxn modelId="{65474F8D-D329-47A5-8999-C627B03E9B7B}" srcId="{2FC58836-1DD1-4EE7-BD78-A064E72E60DC}" destId="{4B9BD7B7-165B-479E-804E-1CA779D684E7}" srcOrd="8" destOrd="0" parTransId="{D8B9C270-7627-4E5F-8D51-D81371F90BEE}" sibTransId="{02D810B3-2E23-4D3C-995B-6FE1E6A9B86D}"/>
    <dgm:cxn modelId="{3243D58F-A8D8-4143-B661-5B0A4D116907}" type="presOf" srcId="{BF076D3D-455B-4E8B-9CB8-2C51D719DFD6}" destId="{B57BB3F4-7B6A-43D0-B927-3D63040DBC7B}" srcOrd="0" destOrd="0" presId="urn:microsoft.com/office/officeart/2005/8/layout/bProcess4"/>
    <dgm:cxn modelId="{7D962096-0ABB-4285-9E49-C1AFBEBFFC76}" type="presOf" srcId="{4B9BD7B7-165B-479E-804E-1CA779D684E7}" destId="{4F631D6D-F5A5-4A37-AB3F-F40DF23BCCC8}" srcOrd="0" destOrd="0" presId="urn:microsoft.com/office/officeart/2005/8/layout/bProcess4"/>
    <dgm:cxn modelId="{F6BF7F98-2AE3-47B9-8093-01FF318BB478}" srcId="{2FC58836-1DD1-4EE7-BD78-A064E72E60DC}" destId="{08D330D5-B488-4C03-B0A4-ADFA9530A43F}" srcOrd="0" destOrd="0" parTransId="{23171F38-AA46-475F-803E-476E24E901E6}" sibTransId="{07AAD826-025E-4951-A479-061C19A33EAE}"/>
    <dgm:cxn modelId="{94EE1EA3-8E6B-447E-A4B7-87C6AE7F120E}" srcId="{2FC58836-1DD1-4EE7-BD78-A064E72E60DC}" destId="{9C927CFD-00DF-4579-A19C-B26365B4B600}" srcOrd="3" destOrd="0" parTransId="{FBBB8F0E-A79D-4E90-AB2F-26A77FBA9F63}" sibTransId="{1D1D4018-8F84-4DA1-B518-53CD1882AA9F}"/>
    <dgm:cxn modelId="{0A6B4EA4-8F68-4BBF-A11E-649421C33B00}" type="presOf" srcId="{9C927CFD-00DF-4579-A19C-B26365B4B600}" destId="{CAE2765A-23E0-4EA5-864C-518A6CFFE06A}" srcOrd="0" destOrd="0" presId="urn:microsoft.com/office/officeart/2005/8/layout/bProcess4"/>
    <dgm:cxn modelId="{A9A7FBA7-72E5-4DF7-BBF4-6F8610F74FEC}" srcId="{2FC58836-1DD1-4EE7-BD78-A064E72E60DC}" destId="{467B1387-575F-4CD8-A6AD-05D430267584}" srcOrd="9" destOrd="0" parTransId="{B0B5937E-6376-4208-8746-B2679B359225}" sibTransId="{39FFE99E-850D-4AC4-BAE4-5DAE5823CE9C}"/>
    <dgm:cxn modelId="{633F95A9-533A-4556-A978-64379D621681}" srcId="{2FC58836-1DD1-4EE7-BD78-A064E72E60DC}" destId="{BF076D3D-455B-4E8B-9CB8-2C51D719DFD6}" srcOrd="1" destOrd="0" parTransId="{6E3B811A-2279-40EC-8DE3-E25301B6F77C}" sibTransId="{FA9052B9-8D67-46F2-A5CD-207F6C1FC675}"/>
    <dgm:cxn modelId="{B0CE02CA-9A46-43BB-AD01-EDE56A6BC84E}" type="presOf" srcId="{99595497-3D71-4CB2-9656-0662B7CA110B}" destId="{E7FF2E21-012F-49FE-9A2F-CD3E3D74B9B4}" srcOrd="0" destOrd="0" presId="urn:microsoft.com/office/officeart/2005/8/layout/bProcess4"/>
    <dgm:cxn modelId="{BCF18ECD-FFDD-4503-8D4D-EE6685D7A75B}" type="presOf" srcId="{02D810B3-2E23-4D3C-995B-6FE1E6A9B86D}" destId="{B657E562-A125-4908-A061-CB094B727248}" srcOrd="0" destOrd="0" presId="urn:microsoft.com/office/officeart/2005/8/layout/bProcess4"/>
    <dgm:cxn modelId="{5E4C07D6-8BE9-424D-8BFF-F1E11F8F00C6}" srcId="{2FC58836-1DD1-4EE7-BD78-A064E72E60DC}" destId="{853AD245-AEE1-47CC-8323-0784376CD3EF}" srcOrd="2" destOrd="0" parTransId="{D5D2CD8D-9FF7-4046-804B-0F193441765D}" sibTransId="{8D7EED9B-70A5-4B02-A057-3F6ED31EE7AB}"/>
    <dgm:cxn modelId="{B0C5D6DD-AD05-4B06-9439-0265FD436D1A}" type="presOf" srcId="{2FC58836-1DD1-4EE7-BD78-A064E72E60DC}" destId="{47D6F6A9-A533-4239-B33F-A07E3B82C256}" srcOrd="0" destOrd="0" presId="urn:microsoft.com/office/officeart/2005/8/layout/bProcess4"/>
    <dgm:cxn modelId="{171A26F1-3775-478B-A6EF-F2264D0595A0}" type="presOf" srcId="{2677750B-07C4-4620-AB30-641F39F77735}" destId="{D9447464-B444-458E-923B-86AC71FBE665}" srcOrd="0" destOrd="0" presId="urn:microsoft.com/office/officeart/2005/8/layout/bProcess4"/>
    <dgm:cxn modelId="{102BF4F1-A0DF-49C4-8E32-775EC32C942E}" type="presOf" srcId="{08D330D5-B488-4C03-B0A4-ADFA9530A43F}" destId="{82234B10-049E-4BD6-8BA1-6F8D12A7D65F}" srcOrd="0" destOrd="0" presId="urn:microsoft.com/office/officeart/2005/8/layout/bProcess4"/>
    <dgm:cxn modelId="{69BB75FD-97E1-45EE-B008-95F5314B1E23}" type="presOf" srcId="{467B1387-575F-4CD8-A6AD-05D430267584}" destId="{6983FF35-D43B-442B-858D-211D3BEB5141}" srcOrd="0" destOrd="0" presId="urn:microsoft.com/office/officeart/2005/8/layout/bProcess4"/>
    <dgm:cxn modelId="{339DB58C-5916-4BAB-AF50-6E6574D5F6F5}" type="presParOf" srcId="{47D6F6A9-A533-4239-B33F-A07E3B82C256}" destId="{FADAEDD5-DD84-4E50-A317-A7A6E34A0AA5}" srcOrd="0" destOrd="0" presId="urn:microsoft.com/office/officeart/2005/8/layout/bProcess4"/>
    <dgm:cxn modelId="{D956FA24-4B61-4C5D-B27D-4D623463EBAD}" type="presParOf" srcId="{FADAEDD5-DD84-4E50-A317-A7A6E34A0AA5}" destId="{3E154384-7B42-4D01-BF81-6E6973A035FE}" srcOrd="0" destOrd="0" presId="urn:microsoft.com/office/officeart/2005/8/layout/bProcess4"/>
    <dgm:cxn modelId="{5364323B-BEF7-4322-9019-9C78A2CBD913}" type="presParOf" srcId="{FADAEDD5-DD84-4E50-A317-A7A6E34A0AA5}" destId="{82234B10-049E-4BD6-8BA1-6F8D12A7D65F}" srcOrd="1" destOrd="0" presId="urn:microsoft.com/office/officeart/2005/8/layout/bProcess4"/>
    <dgm:cxn modelId="{F9CAD60A-778B-4822-8812-664B1539FCBD}" type="presParOf" srcId="{47D6F6A9-A533-4239-B33F-A07E3B82C256}" destId="{B3F45AC1-4FE2-47EB-9004-0762121FA375}" srcOrd="1" destOrd="0" presId="urn:microsoft.com/office/officeart/2005/8/layout/bProcess4"/>
    <dgm:cxn modelId="{B0B5E129-4474-4657-8A86-360796658D22}" type="presParOf" srcId="{47D6F6A9-A533-4239-B33F-A07E3B82C256}" destId="{53EE94DE-521D-4F97-8A31-4A735186AEE5}" srcOrd="2" destOrd="0" presId="urn:microsoft.com/office/officeart/2005/8/layout/bProcess4"/>
    <dgm:cxn modelId="{8951E201-817A-4AAD-A53C-91A6422D8026}" type="presParOf" srcId="{53EE94DE-521D-4F97-8A31-4A735186AEE5}" destId="{F5ECCEC8-ADA5-48D7-A15F-85BD770A0161}" srcOrd="0" destOrd="0" presId="urn:microsoft.com/office/officeart/2005/8/layout/bProcess4"/>
    <dgm:cxn modelId="{24BC0981-A57B-440A-8723-2E2EAD078D68}" type="presParOf" srcId="{53EE94DE-521D-4F97-8A31-4A735186AEE5}" destId="{B57BB3F4-7B6A-43D0-B927-3D63040DBC7B}" srcOrd="1" destOrd="0" presId="urn:microsoft.com/office/officeart/2005/8/layout/bProcess4"/>
    <dgm:cxn modelId="{BF00A03E-8E56-4912-BBCC-975A1D951D8F}" type="presParOf" srcId="{47D6F6A9-A533-4239-B33F-A07E3B82C256}" destId="{7C4AEBB8-8897-487F-A33B-236B3AAB914A}" srcOrd="3" destOrd="0" presId="urn:microsoft.com/office/officeart/2005/8/layout/bProcess4"/>
    <dgm:cxn modelId="{77F38459-85AA-4257-BAFC-BA3F9C568278}" type="presParOf" srcId="{47D6F6A9-A533-4239-B33F-A07E3B82C256}" destId="{07ED3E88-B9AD-47DD-967C-13A559FC8374}" srcOrd="4" destOrd="0" presId="urn:microsoft.com/office/officeart/2005/8/layout/bProcess4"/>
    <dgm:cxn modelId="{94154620-7594-4E54-A526-306726F4C9EF}" type="presParOf" srcId="{07ED3E88-B9AD-47DD-967C-13A559FC8374}" destId="{C253C721-F2FE-4EA8-9A80-3836E61ED3E7}" srcOrd="0" destOrd="0" presId="urn:microsoft.com/office/officeart/2005/8/layout/bProcess4"/>
    <dgm:cxn modelId="{DDE4DA31-EEBD-4F75-B881-6BA3479C4ED4}" type="presParOf" srcId="{07ED3E88-B9AD-47DD-967C-13A559FC8374}" destId="{74612CCA-09AA-42C6-9453-458FEE48B33F}" srcOrd="1" destOrd="0" presId="urn:microsoft.com/office/officeart/2005/8/layout/bProcess4"/>
    <dgm:cxn modelId="{53760621-E8F6-4B2A-862C-D0CBAC508814}" type="presParOf" srcId="{47D6F6A9-A533-4239-B33F-A07E3B82C256}" destId="{A73C30C6-413A-4213-A828-AC00BA684134}" srcOrd="5" destOrd="0" presId="urn:microsoft.com/office/officeart/2005/8/layout/bProcess4"/>
    <dgm:cxn modelId="{ABD1FB1D-A70C-4C28-B367-F9B858970A8D}" type="presParOf" srcId="{47D6F6A9-A533-4239-B33F-A07E3B82C256}" destId="{57049785-2E0D-4C8F-B385-8D79F134DE07}" srcOrd="6" destOrd="0" presId="urn:microsoft.com/office/officeart/2005/8/layout/bProcess4"/>
    <dgm:cxn modelId="{84CA37B8-99AD-4C63-84AC-CAEC2B0DDA1E}" type="presParOf" srcId="{57049785-2E0D-4C8F-B385-8D79F134DE07}" destId="{756EF532-E579-4C79-B58B-41FE8B3BF563}" srcOrd="0" destOrd="0" presId="urn:microsoft.com/office/officeart/2005/8/layout/bProcess4"/>
    <dgm:cxn modelId="{AF81519B-F516-43A6-9AED-4A96791F104C}" type="presParOf" srcId="{57049785-2E0D-4C8F-B385-8D79F134DE07}" destId="{CAE2765A-23E0-4EA5-864C-518A6CFFE06A}" srcOrd="1" destOrd="0" presId="urn:microsoft.com/office/officeart/2005/8/layout/bProcess4"/>
    <dgm:cxn modelId="{961D5171-6F4C-4F45-9B26-CA1A9C30DEE9}" type="presParOf" srcId="{47D6F6A9-A533-4239-B33F-A07E3B82C256}" destId="{FDF5A3DC-FAEB-4741-B293-5D65614461AB}" srcOrd="7" destOrd="0" presId="urn:microsoft.com/office/officeart/2005/8/layout/bProcess4"/>
    <dgm:cxn modelId="{0CBADB61-65A9-4653-97E5-E228CBFA479B}" type="presParOf" srcId="{47D6F6A9-A533-4239-B33F-A07E3B82C256}" destId="{F911A67D-CEBB-434C-BEC3-2556B2AAACC6}" srcOrd="8" destOrd="0" presId="urn:microsoft.com/office/officeart/2005/8/layout/bProcess4"/>
    <dgm:cxn modelId="{96472185-2EC0-4ACB-AE98-A9FCECF88722}" type="presParOf" srcId="{F911A67D-CEBB-434C-BEC3-2556B2AAACC6}" destId="{F44F162C-AAE7-4359-B998-83810EFF2858}" srcOrd="0" destOrd="0" presId="urn:microsoft.com/office/officeart/2005/8/layout/bProcess4"/>
    <dgm:cxn modelId="{1C2EA4C2-0BE9-4F50-8D10-4905C1B5DD4E}" type="presParOf" srcId="{F911A67D-CEBB-434C-BEC3-2556B2AAACC6}" destId="{01542A6A-4D29-4389-851D-87A64417CA42}" srcOrd="1" destOrd="0" presId="urn:microsoft.com/office/officeart/2005/8/layout/bProcess4"/>
    <dgm:cxn modelId="{A8601B72-44D4-48AA-9EA1-D3ECDA855843}" type="presParOf" srcId="{47D6F6A9-A533-4239-B33F-A07E3B82C256}" destId="{DC004042-D763-4FE2-82E2-877B3C130D9D}" srcOrd="9" destOrd="0" presId="urn:microsoft.com/office/officeart/2005/8/layout/bProcess4"/>
    <dgm:cxn modelId="{A7B0406F-E9DD-44A1-827E-036E94FE0ACA}" type="presParOf" srcId="{47D6F6A9-A533-4239-B33F-A07E3B82C256}" destId="{2FF4E84D-57D7-4C53-A4D3-1D8172153F90}" srcOrd="10" destOrd="0" presId="urn:microsoft.com/office/officeart/2005/8/layout/bProcess4"/>
    <dgm:cxn modelId="{ABA465B7-522E-4FC8-92FC-9F3FE3609651}" type="presParOf" srcId="{2FF4E84D-57D7-4C53-A4D3-1D8172153F90}" destId="{1089035C-FF84-45AF-A935-4B7163D1B739}" srcOrd="0" destOrd="0" presId="urn:microsoft.com/office/officeart/2005/8/layout/bProcess4"/>
    <dgm:cxn modelId="{1DD302F7-78FE-4F06-9B31-98BC1288E742}" type="presParOf" srcId="{2FF4E84D-57D7-4C53-A4D3-1D8172153F90}" destId="{34DCE961-34F9-45B2-BA98-DB6AF296B065}" srcOrd="1" destOrd="0" presId="urn:microsoft.com/office/officeart/2005/8/layout/bProcess4"/>
    <dgm:cxn modelId="{D99A1F81-E7D9-4E59-A302-977849C73642}" type="presParOf" srcId="{47D6F6A9-A533-4239-B33F-A07E3B82C256}" destId="{D9447464-B444-458E-923B-86AC71FBE665}" srcOrd="11" destOrd="0" presId="urn:microsoft.com/office/officeart/2005/8/layout/bProcess4"/>
    <dgm:cxn modelId="{256ED8E0-7664-4EDA-87B1-279A9DD461F9}" type="presParOf" srcId="{47D6F6A9-A533-4239-B33F-A07E3B82C256}" destId="{96916D8A-82EC-42B8-8F9F-C177A4C3DDDE}" srcOrd="12" destOrd="0" presId="urn:microsoft.com/office/officeart/2005/8/layout/bProcess4"/>
    <dgm:cxn modelId="{93444D35-0050-4011-9023-CA832EC79F1E}" type="presParOf" srcId="{96916D8A-82EC-42B8-8F9F-C177A4C3DDDE}" destId="{11F33CC0-7BC2-4572-A541-72ACA1C02C44}" srcOrd="0" destOrd="0" presId="urn:microsoft.com/office/officeart/2005/8/layout/bProcess4"/>
    <dgm:cxn modelId="{D8A7C844-D28E-408E-942A-ABDD06052699}" type="presParOf" srcId="{96916D8A-82EC-42B8-8F9F-C177A4C3DDDE}" destId="{E7FF2E21-012F-49FE-9A2F-CD3E3D74B9B4}" srcOrd="1" destOrd="0" presId="urn:microsoft.com/office/officeart/2005/8/layout/bProcess4"/>
    <dgm:cxn modelId="{A2CFBA5B-9277-417E-B67D-904408381009}" type="presParOf" srcId="{47D6F6A9-A533-4239-B33F-A07E3B82C256}" destId="{1C056803-D168-4705-9FEA-6247141D83BA}" srcOrd="13" destOrd="0" presId="urn:microsoft.com/office/officeart/2005/8/layout/bProcess4"/>
    <dgm:cxn modelId="{02914BDF-CD3C-4205-AD86-A158B92E839C}" type="presParOf" srcId="{47D6F6A9-A533-4239-B33F-A07E3B82C256}" destId="{0C02ECBB-E006-41E5-8576-ABC35502FC45}" srcOrd="14" destOrd="0" presId="urn:microsoft.com/office/officeart/2005/8/layout/bProcess4"/>
    <dgm:cxn modelId="{F6733ACE-2780-4046-82B3-2AA81A469A3B}" type="presParOf" srcId="{0C02ECBB-E006-41E5-8576-ABC35502FC45}" destId="{BC27BE86-3B7A-412C-B5E6-01611F83F881}" srcOrd="0" destOrd="0" presId="urn:microsoft.com/office/officeart/2005/8/layout/bProcess4"/>
    <dgm:cxn modelId="{E27CA068-BF7E-438C-8332-13F3847A967C}" type="presParOf" srcId="{0C02ECBB-E006-41E5-8576-ABC35502FC45}" destId="{0AA7A174-32DF-4954-A86C-365A4A74A6A3}" srcOrd="1" destOrd="0" presId="urn:microsoft.com/office/officeart/2005/8/layout/bProcess4"/>
    <dgm:cxn modelId="{314E8052-1967-4274-8A51-3C2C86B68F30}" type="presParOf" srcId="{47D6F6A9-A533-4239-B33F-A07E3B82C256}" destId="{90A0ECD9-1E30-4FA4-9C76-81E1B117BD04}" srcOrd="15" destOrd="0" presId="urn:microsoft.com/office/officeart/2005/8/layout/bProcess4"/>
    <dgm:cxn modelId="{BB2E1423-17AD-436A-934C-73CA3ADC7543}" type="presParOf" srcId="{47D6F6A9-A533-4239-B33F-A07E3B82C256}" destId="{B6275DE0-641B-4EA8-BADA-6CED04C391F4}" srcOrd="16" destOrd="0" presId="urn:microsoft.com/office/officeart/2005/8/layout/bProcess4"/>
    <dgm:cxn modelId="{929CDF34-CF4D-49FE-8334-940156EC0613}" type="presParOf" srcId="{B6275DE0-641B-4EA8-BADA-6CED04C391F4}" destId="{67E3A4B2-2FB7-478D-A8BE-197C3A5337F4}" srcOrd="0" destOrd="0" presId="urn:microsoft.com/office/officeart/2005/8/layout/bProcess4"/>
    <dgm:cxn modelId="{E44A4942-5875-4AAC-AE12-E36A809A1624}" type="presParOf" srcId="{B6275DE0-641B-4EA8-BADA-6CED04C391F4}" destId="{4F631D6D-F5A5-4A37-AB3F-F40DF23BCCC8}" srcOrd="1" destOrd="0" presId="urn:microsoft.com/office/officeart/2005/8/layout/bProcess4"/>
    <dgm:cxn modelId="{A3F8204E-232E-4EFC-9C72-DA0CA41027BB}" type="presParOf" srcId="{47D6F6A9-A533-4239-B33F-A07E3B82C256}" destId="{B657E562-A125-4908-A061-CB094B727248}" srcOrd="17" destOrd="0" presId="urn:microsoft.com/office/officeart/2005/8/layout/bProcess4"/>
    <dgm:cxn modelId="{F1352223-E6E5-42FF-AE58-99675CBE6961}" type="presParOf" srcId="{47D6F6A9-A533-4239-B33F-A07E3B82C256}" destId="{99637B5D-8838-4ACE-86F5-845E51616CE2}" srcOrd="18" destOrd="0" presId="urn:microsoft.com/office/officeart/2005/8/layout/bProcess4"/>
    <dgm:cxn modelId="{6CA842AA-C0DF-4755-9BFF-5C904CE6E8B1}" type="presParOf" srcId="{99637B5D-8838-4ACE-86F5-845E51616CE2}" destId="{7E3992EF-9614-4C9F-9399-7EFD67A9F6B7}" srcOrd="0" destOrd="0" presId="urn:microsoft.com/office/officeart/2005/8/layout/bProcess4"/>
    <dgm:cxn modelId="{F64078C0-98B3-43FE-95F4-A65689571D4D}" type="presParOf" srcId="{99637B5D-8838-4ACE-86F5-845E51616CE2}" destId="{6983FF35-D43B-442B-858D-211D3BEB514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9371A7-2A2E-42D4-BCFC-A04957932A1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D5454B-AF67-4F8A-9EBC-2C70BF487583}">
      <dgm:prSet/>
      <dgm:spPr/>
      <dgm:t>
        <a:bodyPr/>
        <a:lstStyle/>
        <a:p>
          <a:r>
            <a:rPr lang="en-IN" dirty="0"/>
            <a:t>Data Source</a:t>
          </a:r>
        </a:p>
      </dgm:t>
    </dgm:pt>
    <dgm:pt modelId="{B3597F07-9B41-4316-8F9D-60037F4D921B}" type="parTrans" cxnId="{9892F625-24CE-4D56-8A2D-AD174F216FD4}">
      <dgm:prSet/>
      <dgm:spPr/>
      <dgm:t>
        <a:bodyPr/>
        <a:lstStyle/>
        <a:p>
          <a:endParaRPr lang="en-IN"/>
        </a:p>
      </dgm:t>
    </dgm:pt>
    <dgm:pt modelId="{EB62CA22-18FC-4D00-BC5D-F2B6E58790E6}" type="sibTrans" cxnId="{9892F625-24CE-4D56-8A2D-AD174F216FD4}">
      <dgm:prSet/>
      <dgm:spPr/>
      <dgm:t>
        <a:bodyPr/>
        <a:lstStyle/>
        <a:p>
          <a:endParaRPr lang="en-IN"/>
        </a:p>
      </dgm:t>
    </dgm:pt>
    <dgm:pt modelId="{888D0281-55DC-46A6-A0AC-BFA245FEFE71}">
      <dgm:prSet/>
      <dgm:spPr/>
      <dgm:t>
        <a:bodyPr/>
        <a:lstStyle/>
        <a:p>
          <a:r>
            <a:rPr lang="en-IN" dirty="0"/>
            <a:t>Credentials</a:t>
          </a:r>
        </a:p>
      </dgm:t>
    </dgm:pt>
    <dgm:pt modelId="{9A58FD8D-6F7E-42F0-92BF-81D0809088DF}" type="parTrans" cxnId="{6A9421A1-874C-48B0-8E1D-C5DDC529D008}">
      <dgm:prSet/>
      <dgm:spPr/>
      <dgm:t>
        <a:bodyPr/>
        <a:lstStyle/>
        <a:p>
          <a:endParaRPr lang="en-IN"/>
        </a:p>
      </dgm:t>
    </dgm:pt>
    <dgm:pt modelId="{FE7B9544-0DCE-4F53-BCD0-394B560C681F}" type="sibTrans" cxnId="{6A9421A1-874C-48B0-8E1D-C5DDC529D008}">
      <dgm:prSet/>
      <dgm:spPr/>
      <dgm:t>
        <a:bodyPr/>
        <a:lstStyle/>
        <a:p>
          <a:endParaRPr lang="en-IN"/>
        </a:p>
      </dgm:t>
    </dgm:pt>
    <dgm:pt modelId="{4B211E3E-03FC-45AD-B847-4B43AE3CB924}">
      <dgm:prSet/>
      <dgm:spPr/>
      <dgm:t>
        <a:bodyPr/>
        <a:lstStyle/>
        <a:p>
          <a:r>
            <a:rPr lang="en-IN" dirty="0"/>
            <a:t>Q&amp;A Cortana</a:t>
          </a:r>
        </a:p>
      </dgm:t>
    </dgm:pt>
    <dgm:pt modelId="{83AF9C1E-012A-4554-80D7-D9DF22EFB710}" type="parTrans" cxnId="{46EA8696-CAD9-44EE-AF35-F55D6E32CE60}">
      <dgm:prSet/>
      <dgm:spPr/>
      <dgm:t>
        <a:bodyPr/>
        <a:lstStyle/>
        <a:p>
          <a:endParaRPr lang="en-IN"/>
        </a:p>
      </dgm:t>
    </dgm:pt>
    <dgm:pt modelId="{A493B23F-B760-434E-87C0-D88D4EC5A5A6}" type="sibTrans" cxnId="{46EA8696-CAD9-44EE-AF35-F55D6E32CE60}">
      <dgm:prSet/>
      <dgm:spPr/>
      <dgm:t>
        <a:bodyPr/>
        <a:lstStyle/>
        <a:p>
          <a:endParaRPr lang="en-IN"/>
        </a:p>
      </dgm:t>
    </dgm:pt>
    <dgm:pt modelId="{4E2FF668-44EA-4424-85F0-F7345F549F24}">
      <dgm:prSet/>
      <dgm:spPr/>
      <dgm:t>
        <a:bodyPr/>
        <a:lstStyle/>
        <a:p>
          <a:r>
            <a:rPr lang="en-IN" dirty="0"/>
            <a:t>Refresh History</a:t>
          </a:r>
        </a:p>
      </dgm:t>
    </dgm:pt>
    <dgm:pt modelId="{EE0B10CE-2B74-4B09-9B84-16F76B3C5423}" type="parTrans" cxnId="{9C7C5B96-41E0-41CA-B31F-40919B1E8A81}">
      <dgm:prSet/>
      <dgm:spPr/>
      <dgm:t>
        <a:bodyPr/>
        <a:lstStyle/>
        <a:p>
          <a:endParaRPr lang="en-IN"/>
        </a:p>
      </dgm:t>
    </dgm:pt>
    <dgm:pt modelId="{9C094BB3-C7E9-4F99-972B-7D05A306C7C4}" type="sibTrans" cxnId="{9C7C5B96-41E0-41CA-B31F-40919B1E8A81}">
      <dgm:prSet/>
      <dgm:spPr/>
      <dgm:t>
        <a:bodyPr/>
        <a:lstStyle/>
        <a:p>
          <a:endParaRPr lang="en-IN"/>
        </a:p>
      </dgm:t>
    </dgm:pt>
    <dgm:pt modelId="{314B21A0-98D1-418F-A139-EF912D65F47B}">
      <dgm:prSet/>
      <dgm:spPr/>
      <dgm:t>
        <a:bodyPr/>
        <a:lstStyle/>
        <a:p>
          <a:r>
            <a:rPr lang="en-IN" dirty="0"/>
            <a:t>Gateway Connection</a:t>
          </a:r>
        </a:p>
      </dgm:t>
    </dgm:pt>
    <dgm:pt modelId="{2E29D12F-EE8A-4544-A47A-22B895AD3CB2}" type="parTrans" cxnId="{22F54D3C-6470-4016-97A6-6225CB9B6A26}">
      <dgm:prSet/>
      <dgm:spPr/>
      <dgm:t>
        <a:bodyPr/>
        <a:lstStyle/>
        <a:p>
          <a:endParaRPr lang="en-IN"/>
        </a:p>
      </dgm:t>
    </dgm:pt>
    <dgm:pt modelId="{4E7773D5-CDF2-4AF9-BE42-A136F633DB91}" type="sibTrans" cxnId="{22F54D3C-6470-4016-97A6-6225CB9B6A26}">
      <dgm:prSet/>
      <dgm:spPr/>
      <dgm:t>
        <a:bodyPr/>
        <a:lstStyle/>
        <a:p>
          <a:endParaRPr lang="en-IN"/>
        </a:p>
      </dgm:t>
    </dgm:pt>
    <dgm:pt modelId="{F614F89E-394E-4467-8E3C-F76A29A92A82}">
      <dgm:prSet/>
      <dgm:spPr/>
      <dgm:t>
        <a:bodyPr/>
        <a:lstStyle/>
        <a:p>
          <a:r>
            <a:rPr lang="en-IN" dirty="0"/>
            <a:t>Scheduled Refresh</a:t>
          </a:r>
        </a:p>
      </dgm:t>
    </dgm:pt>
    <dgm:pt modelId="{41D4BCA3-4097-491D-A2D5-DB7968AC7CD0}" type="parTrans" cxnId="{6389C310-DAA5-468E-BCA6-7EE5491F4185}">
      <dgm:prSet/>
      <dgm:spPr/>
      <dgm:t>
        <a:bodyPr/>
        <a:lstStyle/>
        <a:p>
          <a:endParaRPr lang="en-IN"/>
        </a:p>
      </dgm:t>
    </dgm:pt>
    <dgm:pt modelId="{98B8164B-F941-494C-BDA8-BFA013FB3FEF}" type="sibTrans" cxnId="{6389C310-DAA5-468E-BCA6-7EE5491F4185}">
      <dgm:prSet/>
      <dgm:spPr/>
      <dgm:t>
        <a:bodyPr/>
        <a:lstStyle/>
        <a:p>
          <a:endParaRPr lang="en-IN"/>
        </a:p>
      </dgm:t>
    </dgm:pt>
    <dgm:pt modelId="{A8C151B9-5315-4052-98E6-A643CE873F0A}">
      <dgm:prSet/>
      <dgm:spPr/>
      <dgm:t>
        <a:bodyPr/>
        <a:lstStyle/>
        <a:p>
          <a:r>
            <a:rPr lang="en-IN" dirty="0"/>
            <a:t>Featured Q&amp;A</a:t>
          </a:r>
        </a:p>
      </dgm:t>
    </dgm:pt>
    <dgm:pt modelId="{2DF4D259-7937-436D-A311-09FE8E5DDB44}" type="parTrans" cxnId="{6D3E6E40-2AE8-4451-ABD2-17C39C73D561}">
      <dgm:prSet/>
      <dgm:spPr/>
      <dgm:t>
        <a:bodyPr/>
        <a:lstStyle/>
        <a:p>
          <a:endParaRPr lang="en-IN"/>
        </a:p>
      </dgm:t>
    </dgm:pt>
    <dgm:pt modelId="{F19888AB-ABFB-47C2-9548-030486497A15}" type="sibTrans" cxnId="{6D3E6E40-2AE8-4451-ABD2-17C39C73D561}">
      <dgm:prSet/>
      <dgm:spPr/>
      <dgm:t>
        <a:bodyPr/>
        <a:lstStyle/>
        <a:p>
          <a:endParaRPr lang="en-IN"/>
        </a:p>
      </dgm:t>
    </dgm:pt>
    <dgm:pt modelId="{49FEC5A4-2305-43DB-816E-8405B462B38D}" type="pres">
      <dgm:prSet presAssocID="{F49371A7-2A2E-42D4-BCFC-A04957932A11}" presName="cycle" presStyleCnt="0">
        <dgm:presLayoutVars>
          <dgm:dir/>
          <dgm:resizeHandles val="exact"/>
        </dgm:presLayoutVars>
      </dgm:prSet>
      <dgm:spPr/>
    </dgm:pt>
    <dgm:pt modelId="{298D65B9-2A7F-4376-870D-4D01F3800CA0}" type="pres">
      <dgm:prSet presAssocID="{A4D5454B-AF67-4F8A-9EBC-2C70BF487583}" presName="node" presStyleLbl="node1" presStyleIdx="0" presStyleCnt="7">
        <dgm:presLayoutVars>
          <dgm:bulletEnabled val="1"/>
        </dgm:presLayoutVars>
      </dgm:prSet>
      <dgm:spPr/>
    </dgm:pt>
    <dgm:pt modelId="{A64DC7E9-564D-4FF0-85B8-6266EBC0C5A4}" type="pres">
      <dgm:prSet presAssocID="{EB62CA22-18FC-4D00-BC5D-F2B6E58790E6}" presName="sibTrans" presStyleLbl="sibTrans2D1" presStyleIdx="0" presStyleCnt="7"/>
      <dgm:spPr/>
    </dgm:pt>
    <dgm:pt modelId="{C806C16B-EE20-4DA4-B25B-79814CC996D3}" type="pres">
      <dgm:prSet presAssocID="{EB62CA22-18FC-4D00-BC5D-F2B6E58790E6}" presName="connectorText" presStyleLbl="sibTrans2D1" presStyleIdx="0" presStyleCnt="7"/>
      <dgm:spPr/>
    </dgm:pt>
    <dgm:pt modelId="{60AFE571-8C83-409E-A4B7-DC68783354E0}" type="pres">
      <dgm:prSet presAssocID="{888D0281-55DC-46A6-A0AC-BFA245FEFE71}" presName="node" presStyleLbl="node1" presStyleIdx="1" presStyleCnt="7">
        <dgm:presLayoutVars>
          <dgm:bulletEnabled val="1"/>
        </dgm:presLayoutVars>
      </dgm:prSet>
      <dgm:spPr/>
    </dgm:pt>
    <dgm:pt modelId="{B2F50260-2E99-47F1-9E81-12A1C83AEB98}" type="pres">
      <dgm:prSet presAssocID="{FE7B9544-0DCE-4F53-BCD0-394B560C681F}" presName="sibTrans" presStyleLbl="sibTrans2D1" presStyleIdx="1" presStyleCnt="7"/>
      <dgm:spPr/>
    </dgm:pt>
    <dgm:pt modelId="{161EA617-B3A3-4B42-8C2E-65C5BCD7B539}" type="pres">
      <dgm:prSet presAssocID="{FE7B9544-0DCE-4F53-BCD0-394B560C681F}" presName="connectorText" presStyleLbl="sibTrans2D1" presStyleIdx="1" presStyleCnt="7"/>
      <dgm:spPr/>
    </dgm:pt>
    <dgm:pt modelId="{69B2CC8D-0CF5-4D3B-8E74-515BB49412F5}" type="pres">
      <dgm:prSet presAssocID="{4B211E3E-03FC-45AD-B847-4B43AE3CB924}" presName="node" presStyleLbl="node1" presStyleIdx="2" presStyleCnt="7">
        <dgm:presLayoutVars>
          <dgm:bulletEnabled val="1"/>
        </dgm:presLayoutVars>
      </dgm:prSet>
      <dgm:spPr/>
    </dgm:pt>
    <dgm:pt modelId="{3053D832-45C8-4E53-BD55-AAF1016451B3}" type="pres">
      <dgm:prSet presAssocID="{A493B23F-B760-434E-87C0-D88D4EC5A5A6}" presName="sibTrans" presStyleLbl="sibTrans2D1" presStyleIdx="2" presStyleCnt="7"/>
      <dgm:spPr/>
    </dgm:pt>
    <dgm:pt modelId="{E0B7D479-AFD2-42C3-9C20-79B9BBA89DD9}" type="pres">
      <dgm:prSet presAssocID="{A493B23F-B760-434E-87C0-D88D4EC5A5A6}" presName="connectorText" presStyleLbl="sibTrans2D1" presStyleIdx="2" presStyleCnt="7"/>
      <dgm:spPr/>
    </dgm:pt>
    <dgm:pt modelId="{08D7F6E5-BEE0-4B39-9037-C36154044177}" type="pres">
      <dgm:prSet presAssocID="{4E2FF668-44EA-4424-85F0-F7345F549F24}" presName="node" presStyleLbl="node1" presStyleIdx="3" presStyleCnt="7">
        <dgm:presLayoutVars>
          <dgm:bulletEnabled val="1"/>
        </dgm:presLayoutVars>
      </dgm:prSet>
      <dgm:spPr/>
    </dgm:pt>
    <dgm:pt modelId="{57F27835-C2CD-407A-8F84-1296401B01FA}" type="pres">
      <dgm:prSet presAssocID="{9C094BB3-C7E9-4F99-972B-7D05A306C7C4}" presName="sibTrans" presStyleLbl="sibTrans2D1" presStyleIdx="3" presStyleCnt="7"/>
      <dgm:spPr/>
    </dgm:pt>
    <dgm:pt modelId="{A103C1C4-7D11-432F-AC15-0981ECBB6470}" type="pres">
      <dgm:prSet presAssocID="{9C094BB3-C7E9-4F99-972B-7D05A306C7C4}" presName="connectorText" presStyleLbl="sibTrans2D1" presStyleIdx="3" presStyleCnt="7"/>
      <dgm:spPr/>
    </dgm:pt>
    <dgm:pt modelId="{B52C9D12-D626-47B4-BB3A-EDA60194CD78}" type="pres">
      <dgm:prSet presAssocID="{314B21A0-98D1-418F-A139-EF912D65F47B}" presName="node" presStyleLbl="node1" presStyleIdx="4" presStyleCnt="7">
        <dgm:presLayoutVars>
          <dgm:bulletEnabled val="1"/>
        </dgm:presLayoutVars>
      </dgm:prSet>
      <dgm:spPr/>
    </dgm:pt>
    <dgm:pt modelId="{0FA6960E-B768-4F21-9753-CF02C1B24531}" type="pres">
      <dgm:prSet presAssocID="{4E7773D5-CDF2-4AF9-BE42-A136F633DB91}" presName="sibTrans" presStyleLbl="sibTrans2D1" presStyleIdx="4" presStyleCnt="7"/>
      <dgm:spPr/>
    </dgm:pt>
    <dgm:pt modelId="{7DA4EE06-2952-42BD-9D45-66033D31FCA6}" type="pres">
      <dgm:prSet presAssocID="{4E7773D5-CDF2-4AF9-BE42-A136F633DB91}" presName="connectorText" presStyleLbl="sibTrans2D1" presStyleIdx="4" presStyleCnt="7"/>
      <dgm:spPr/>
    </dgm:pt>
    <dgm:pt modelId="{9547C049-3AB5-4EC0-9E1A-2750AD7510F2}" type="pres">
      <dgm:prSet presAssocID="{F614F89E-394E-4467-8E3C-F76A29A92A82}" presName="node" presStyleLbl="node1" presStyleIdx="5" presStyleCnt="7">
        <dgm:presLayoutVars>
          <dgm:bulletEnabled val="1"/>
        </dgm:presLayoutVars>
      </dgm:prSet>
      <dgm:spPr/>
    </dgm:pt>
    <dgm:pt modelId="{2E7C9BFE-3366-4F9E-A70C-F34DC5DFBEB1}" type="pres">
      <dgm:prSet presAssocID="{98B8164B-F941-494C-BDA8-BFA013FB3FEF}" presName="sibTrans" presStyleLbl="sibTrans2D1" presStyleIdx="5" presStyleCnt="7"/>
      <dgm:spPr/>
    </dgm:pt>
    <dgm:pt modelId="{02B9AF8B-3A9A-478A-8A8E-70E90A8BEBB7}" type="pres">
      <dgm:prSet presAssocID="{98B8164B-F941-494C-BDA8-BFA013FB3FEF}" presName="connectorText" presStyleLbl="sibTrans2D1" presStyleIdx="5" presStyleCnt="7"/>
      <dgm:spPr/>
    </dgm:pt>
    <dgm:pt modelId="{93CA94FB-8EF5-4CC9-AE4A-2D3967947812}" type="pres">
      <dgm:prSet presAssocID="{A8C151B9-5315-4052-98E6-A643CE873F0A}" presName="node" presStyleLbl="node1" presStyleIdx="6" presStyleCnt="7">
        <dgm:presLayoutVars>
          <dgm:bulletEnabled val="1"/>
        </dgm:presLayoutVars>
      </dgm:prSet>
      <dgm:spPr/>
    </dgm:pt>
    <dgm:pt modelId="{6668DAC8-93C5-43C9-9BC8-22663D2AAE06}" type="pres">
      <dgm:prSet presAssocID="{F19888AB-ABFB-47C2-9548-030486497A15}" presName="sibTrans" presStyleLbl="sibTrans2D1" presStyleIdx="6" presStyleCnt="7"/>
      <dgm:spPr/>
    </dgm:pt>
    <dgm:pt modelId="{27BAAF92-672F-4219-A51F-CCBF947F7E7F}" type="pres">
      <dgm:prSet presAssocID="{F19888AB-ABFB-47C2-9548-030486497A15}" presName="connectorText" presStyleLbl="sibTrans2D1" presStyleIdx="6" presStyleCnt="7"/>
      <dgm:spPr/>
    </dgm:pt>
  </dgm:ptLst>
  <dgm:cxnLst>
    <dgm:cxn modelId="{AEA1A406-C253-4ACC-B931-EAC9198F3783}" type="presOf" srcId="{F19888AB-ABFB-47C2-9548-030486497A15}" destId="{6668DAC8-93C5-43C9-9BC8-22663D2AAE06}" srcOrd="0" destOrd="0" presId="urn:microsoft.com/office/officeart/2005/8/layout/cycle2"/>
    <dgm:cxn modelId="{BAC55007-7500-44C4-9E2C-64270CF1B6A3}" type="presOf" srcId="{9C094BB3-C7E9-4F99-972B-7D05A306C7C4}" destId="{57F27835-C2CD-407A-8F84-1296401B01FA}" srcOrd="0" destOrd="0" presId="urn:microsoft.com/office/officeart/2005/8/layout/cycle2"/>
    <dgm:cxn modelId="{6389C310-DAA5-468E-BCA6-7EE5491F4185}" srcId="{F49371A7-2A2E-42D4-BCFC-A04957932A11}" destId="{F614F89E-394E-4467-8E3C-F76A29A92A82}" srcOrd="5" destOrd="0" parTransId="{41D4BCA3-4097-491D-A2D5-DB7968AC7CD0}" sibTransId="{98B8164B-F941-494C-BDA8-BFA013FB3FEF}"/>
    <dgm:cxn modelId="{B0DE0522-30C4-4879-BC64-E9E81680C518}" type="presOf" srcId="{A493B23F-B760-434E-87C0-D88D4EC5A5A6}" destId="{3053D832-45C8-4E53-BD55-AAF1016451B3}" srcOrd="0" destOrd="0" presId="urn:microsoft.com/office/officeart/2005/8/layout/cycle2"/>
    <dgm:cxn modelId="{9892F625-24CE-4D56-8A2D-AD174F216FD4}" srcId="{F49371A7-2A2E-42D4-BCFC-A04957932A11}" destId="{A4D5454B-AF67-4F8A-9EBC-2C70BF487583}" srcOrd="0" destOrd="0" parTransId="{B3597F07-9B41-4316-8F9D-60037F4D921B}" sibTransId="{EB62CA22-18FC-4D00-BC5D-F2B6E58790E6}"/>
    <dgm:cxn modelId="{444F082E-607B-43C9-A622-D1A42D026EF2}" type="presOf" srcId="{A8C151B9-5315-4052-98E6-A643CE873F0A}" destId="{93CA94FB-8EF5-4CC9-AE4A-2D3967947812}" srcOrd="0" destOrd="0" presId="urn:microsoft.com/office/officeart/2005/8/layout/cycle2"/>
    <dgm:cxn modelId="{138A9935-4C80-457A-B8FC-02632BB3B2F6}" type="presOf" srcId="{F19888AB-ABFB-47C2-9548-030486497A15}" destId="{27BAAF92-672F-4219-A51F-CCBF947F7E7F}" srcOrd="1" destOrd="0" presId="urn:microsoft.com/office/officeart/2005/8/layout/cycle2"/>
    <dgm:cxn modelId="{9039DE3B-65C3-4E3D-B8A7-7312B3930EF4}" type="presOf" srcId="{EB62CA22-18FC-4D00-BC5D-F2B6E58790E6}" destId="{A64DC7E9-564D-4FF0-85B8-6266EBC0C5A4}" srcOrd="0" destOrd="0" presId="urn:microsoft.com/office/officeart/2005/8/layout/cycle2"/>
    <dgm:cxn modelId="{22F54D3C-6470-4016-97A6-6225CB9B6A26}" srcId="{F49371A7-2A2E-42D4-BCFC-A04957932A11}" destId="{314B21A0-98D1-418F-A139-EF912D65F47B}" srcOrd="4" destOrd="0" parTransId="{2E29D12F-EE8A-4544-A47A-22B895AD3CB2}" sibTransId="{4E7773D5-CDF2-4AF9-BE42-A136F633DB91}"/>
    <dgm:cxn modelId="{6D3E6E40-2AE8-4451-ABD2-17C39C73D561}" srcId="{F49371A7-2A2E-42D4-BCFC-A04957932A11}" destId="{A8C151B9-5315-4052-98E6-A643CE873F0A}" srcOrd="6" destOrd="0" parTransId="{2DF4D259-7937-436D-A311-09FE8E5DDB44}" sibTransId="{F19888AB-ABFB-47C2-9548-030486497A15}"/>
    <dgm:cxn modelId="{42E5825B-50DD-4618-BFE6-F3190041EEC9}" type="presOf" srcId="{4B211E3E-03FC-45AD-B847-4B43AE3CB924}" destId="{69B2CC8D-0CF5-4D3B-8E74-515BB49412F5}" srcOrd="0" destOrd="0" presId="urn:microsoft.com/office/officeart/2005/8/layout/cycle2"/>
    <dgm:cxn modelId="{CACE0843-0C8D-49A7-8A32-544407F9F372}" type="presOf" srcId="{9C094BB3-C7E9-4F99-972B-7D05A306C7C4}" destId="{A103C1C4-7D11-432F-AC15-0981ECBB6470}" srcOrd="1" destOrd="0" presId="urn:microsoft.com/office/officeart/2005/8/layout/cycle2"/>
    <dgm:cxn modelId="{68028465-4ADD-48C3-AAAD-2D887BDBA505}" type="presOf" srcId="{EB62CA22-18FC-4D00-BC5D-F2B6E58790E6}" destId="{C806C16B-EE20-4DA4-B25B-79814CC996D3}" srcOrd="1" destOrd="0" presId="urn:microsoft.com/office/officeart/2005/8/layout/cycle2"/>
    <dgm:cxn modelId="{F1D45966-6701-47E3-8660-396084BE300F}" type="presOf" srcId="{FE7B9544-0DCE-4F53-BCD0-394B560C681F}" destId="{161EA617-B3A3-4B42-8C2E-65C5BCD7B539}" srcOrd="1" destOrd="0" presId="urn:microsoft.com/office/officeart/2005/8/layout/cycle2"/>
    <dgm:cxn modelId="{B2080668-09D0-4FB8-BCB4-A4100C2EBF05}" type="presOf" srcId="{98B8164B-F941-494C-BDA8-BFA013FB3FEF}" destId="{02B9AF8B-3A9A-478A-8A8E-70E90A8BEBB7}" srcOrd="1" destOrd="0" presId="urn:microsoft.com/office/officeart/2005/8/layout/cycle2"/>
    <dgm:cxn modelId="{D2FA076D-9E55-46F8-9F75-842BAC1A6BD8}" type="presOf" srcId="{4E7773D5-CDF2-4AF9-BE42-A136F633DB91}" destId="{7DA4EE06-2952-42BD-9D45-66033D31FCA6}" srcOrd="1" destOrd="0" presId="urn:microsoft.com/office/officeart/2005/8/layout/cycle2"/>
    <dgm:cxn modelId="{9CDDE36F-33C0-4533-81F5-3F4D66F26BD3}" type="presOf" srcId="{F49371A7-2A2E-42D4-BCFC-A04957932A11}" destId="{49FEC5A4-2305-43DB-816E-8405B462B38D}" srcOrd="0" destOrd="0" presId="urn:microsoft.com/office/officeart/2005/8/layout/cycle2"/>
    <dgm:cxn modelId="{4FC50857-2C79-4F65-B050-FBF0B46DCBDE}" type="presOf" srcId="{A4D5454B-AF67-4F8A-9EBC-2C70BF487583}" destId="{298D65B9-2A7F-4376-870D-4D01F3800CA0}" srcOrd="0" destOrd="0" presId="urn:microsoft.com/office/officeart/2005/8/layout/cycle2"/>
    <dgm:cxn modelId="{D51E7A58-7051-4A4E-8300-B378023CC6C3}" type="presOf" srcId="{888D0281-55DC-46A6-A0AC-BFA245FEFE71}" destId="{60AFE571-8C83-409E-A4B7-DC68783354E0}" srcOrd="0" destOrd="0" presId="urn:microsoft.com/office/officeart/2005/8/layout/cycle2"/>
    <dgm:cxn modelId="{F7951685-0806-41E1-9C6E-5419E7A48ABA}" type="presOf" srcId="{98B8164B-F941-494C-BDA8-BFA013FB3FEF}" destId="{2E7C9BFE-3366-4F9E-A70C-F34DC5DFBEB1}" srcOrd="0" destOrd="0" presId="urn:microsoft.com/office/officeart/2005/8/layout/cycle2"/>
    <dgm:cxn modelId="{D52F1995-9035-484E-BE63-4DCFCDC7138E}" type="presOf" srcId="{314B21A0-98D1-418F-A139-EF912D65F47B}" destId="{B52C9D12-D626-47B4-BB3A-EDA60194CD78}" srcOrd="0" destOrd="0" presId="urn:microsoft.com/office/officeart/2005/8/layout/cycle2"/>
    <dgm:cxn modelId="{9C7C5B96-41E0-41CA-B31F-40919B1E8A81}" srcId="{F49371A7-2A2E-42D4-BCFC-A04957932A11}" destId="{4E2FF668-44EA-4424-85F0-F7345F549F24}" srcOrd="3" destOrd="0" parTransId="{EE0B10CE-2B74-4B09-9B84-16F76B3C5423}" sibTransId="{9C094BB3-C7E9-4F99-972B-7D05A306C7C4}"/>
    <dgm:cxn modelId="{46EA8696-CAD9-44EE-AF35-F55D6E32CE60}" srcId="{F49371A7-2A2E-42D4-BCFC-A04957932A11}" destId="{4B211E3E-03FC-45AD-B847-4B43AE3CB924}" srcOrd="2" destOrd="0" parTransId="{83AF9C1E-012A-4554-80D7-D9DF22EFB710}" sibTransId="{A493B23F-B760-434E-87C0-D88D4EC5A5A6}"/>
    <dgm:cxn modelId="{32DD819E-DBCC-4AE9-9E55-B996EDD3CA78}" type="presOf" srcId="{A493B23F-B760-434E-87C0-D88D4EC5A5A6}" destId="{E0B7D479-AFD2-42C3-9C20-79B9BBA89DD9}" srcOrd="1" destOrd="0" presId="urn:microsoft.com/office/officeart/2005/8/layout/cycle2"/>
    <dgm:cxn modelId="{EA03BC9F-CA6D-4E39-AEF2-3F7C83D52A4F}" type="presOf" srcId="{4E7773D5-CDF2-4AF9-BE42-A136F633DB91}" destId="{0FA6960E-B768-4F21-9753-CF02C1B24531}" srcOrd="0" destOrd="0" presId="urn:microsoft.com/office/officeart/2005/8/layout/cycle2"/>
    <dgm:cxn modelId="{6A9421A1-874C-48B0-8E1D-C5DDC529D008}" srcId="{F49371A7-2A2E-42D4-BCFC-A04957932A11}" destId="{888D0281-55DC-46A6-A0AC-BFA245FEFE71}" srcOrd="1" destOrd="0" parTransId="{9A58FD8D-6F7E-42F0-92BF-81D0809088DF}" sibTransId="{FE7B9544-0DCE-4F53-BCD0-394B560C681F}"/>
    <dgm:cxn modelId="{665C31A3-0B06-481F-B025-20A76E60FADD}" type="presOf" srcId="{4E2FF668-44EA-4424-85F0-F7345F549F24}" destId="{08D7F6E5-BEE0-4B39-9037-C36154044177}" srcOrd="0" destOrd="0" presId="urn:microsoft.com/office/officeart/2005/8/layout/cycle2"/>
    <dgm:cxn modelId="{717EFAC5-9541-400B-8D7C-D06EF1CD7CEA}" type="presOf" srcId="{FE7B9544-0DCE-4F53-BCD0-394B560C681F}" destId="{B2F50260-2E99-47F1-9E81-12A1C83AEB98}" srcOrd="0" destOrd="0" presId="urn:microsoft.com/office/officeart/2005/8/layout/cycle2"/>
    <dgm:cxn modelId="{69EF3ED7-D6DB-49C0-9E92-7AA75B70ECE3}" type="presOf" srcId="{F614F89E-394E-4467-8E3C-F76A29A92A82}" destId="{9547C049-3AB5-4EC0-9E1A-2750AD7510F2}" srcOrd="0" destOrd="0" presId="urn:microsoft.com/office/officeart/2005/8/layout/cycle2"/>
    <dgm:cxn modelId="{50FB05D5-EEF2-4826-907B-DDE7FE45482D}" type="presParOf" srcId="{49FEC5A4-2305-43DB-816E-8405B462B38D}" destId="{298D65B9-2A7F-4376-870D-4D01F3800CA0}" srcOrd="0" destOrd="0" presId="urn:microsoft.com/office/officeart/2005/8/layout/cycle2"/>
    <dgm:cxn modelId="{743736E3-DBDE-41FA-A8A2-18DDF43ACF2E}" type="presParOf" srcId="{49FEC5A4-2305-43DB-816E-8405B462B38D}" destId="{A64DC7E9-564D-4FF0-85B8-6266EBC0C5A4}" srcOrd="1" destOrd="0" presId="urn:microsoft.com/office/officeart/2005/8/layout/cycle2"/>
    <dgm:cxn modelId="{75B92B25-C70E-4486-9FEA-44584F273BE2}" type="presParOf" srcId="{A64DC7E9-564D-4FF0-85B8-6266EBC0C5A4}" destId="{C806C16B-EE20-4DA4-B25B-79814CC996D3}" srcOrd="0" destOrd="0" presId="urn:microsoft.com/office/officeart/2005/8/layout/cycle2"/>
    <dgm:cxn modelId="{A8DAAC08-265E-43F9-BEDE-25DFA07CFD84}" type="presParOf" srcId="{49FEC5A4-2305-43DB-816E-8405B462B38D}" destId="{60AFE571-8C83-409E-A4B7-DC68783354E0}" srcOrd="2" destOrd="0" presId="urn:microsoft.com/office/officeart/2005/8/layout/cycle2"/>
    <dgm:cxn modelId="{F66B5E46-7DC0-41C6-A18F-093D459778FD}" type="presParOf" srcId="{49FEC5A4-2305-43DB-816E-8405B462B38D}" destId="{B2F50260-2E99-47F1-9E81-12A1C83AEB98}" srcOrd="3" destOrd="0" presId="urn:microsoft.com/office/officeart/2005/8/layout/cycle2"/>
    <dgm:cxn modelId="{3E659AF9-56AF-496F-887D-5480BB4CE471}" type="presParOf" srcId="{B2F50260-2E99-47F1-9E81-12A1C83AEB98}" destId="{161EA617-B3A3-4B42-8C2E-65C5BCD7B539}" srcOrd="0" destOrd="0" presId="urn:microsoft.com/office/officeart/2005/8/layout/cycle2"/>
    <dgm:cxn modelId="{04DB271F-1401-4745-83C5-24DB10527996}" type="presParOf" srcId="{49FEC5A4-2305-43DB-816E-8405B462B38D}" destId="{69B2CC8D-0CF5-4D3B-8E74-515BB49412F5}" srcOrd="4" destOrd="0" presId="urn:microsoft.com/office/officeart/2005/8/layout/cycle2"/>
    <dgm:cxn modelId="{542AAF77-F747-4C4F-84EB-83070BE093B9}" type="presParOf" srcId="{49FEC5A4-2305-43DB-816E-8405B462B38D}" destId="{3053D832-45C8-4E53-BD55-AAF1016451B3}" srcOrd="5" destOrd="0" presId="urn:microsoft.com/office/officeart/2005/8/layout/cycle2"/>
    <dgm:cxn modelId="{0F0154F6-74E2-4985-80B8-75FCF833111C}" type="presParOf" srcId="{3053D832-45C8-4E53-BD55-AAF1016451B3}" destId="{E0B7D479-AFD2-42C3-9C20-79B9BBA89DD9}" srcOrd="0" destOrd="0" presId="urn:microsoft.com/office/officeart/2005/8/layout/cycle2"/>
    <dgm:cxn modelId="{6E151B9F-EC48-4906-88A1-EE3FE3263206}" type="presParOf" srcId="{49FEC5A4-2305-43DB-816E-8405B462B38D}" destId="{08D7F6E5-BEE0-4B39-9037-C36154044177}" srcOrd="6" destOrd="0" presId="urn:microsoft.com/office/officeart/2005/8/layout/cycle2"/>
    <dgm:cxn modelId="{4CF7A9CA-8ABC-4527-BC1F-93C5EBA54BF8}" type="presParOf" srcId="{49FEC5A4-2305-43DB-816E-8405B462B38D}" destId="{57F27835-C2CD-407A-8F84-1296401B01FA}" srcOrd="7" destOrd="0" presId="urn:microsoft.com/office/officeart/2005/8/layout/cycle2"/>
    <dgm:cxn modelId="{8C1CA2A0-C544-4BD8-854A-F278B9B5E3A2}" type="presParOf" srcId="{57F27835-C2CD-407A-8F84-1296401B01FA}" destId="{A103C1C4-7D11-432F-AC15-0981ECBB6470}" srcOrd="0" destOrd="0" presId="urn:microsoft.com/office/officeart/2005/8/layout/cycle2"/>
    <dgm:cxn modelId="{F10D4081-0021-44D0-82E5-0D66F7FA6C1A}" type="presParOf" srcId="{49FEC5A4-2305-43DB-816E-8405B462B38D}" destId="{B52C9D12-D626-47B4-BB3A-EDA60194CD78}" srcOrd="8" destOrd="0" presId="urn:microsoft.com/office/officeart/2005/8/layout/cycle2"/>
    <dgm:cxn modelId="{D716E7E5-0E67-483A-B5C5-EF70C3C4063F}" type="presParOf" srcId="{49FEC5A4-2305-43DB-816E-8405B462B38D}" destId="{0FA6960E-B768-4F21-9753-CF02C1B24531}" srcOrd="9" destOrd="0" presId="urn:microsoft.com/office/officeart/2005/8/layout/cycle2"/>
    <dgm:cxn modelId="{8787BB33-7269-4E8C-8273-C37174D5E8F0}" type="presParOf" srcId="{0FA6960E-B768-4F21-9753-CF02C1B24531}" destId="{7DA4EE06-2952-42BD-9D45-66033D31FCA6}" srcOrd="0" destOrd="0" presId="urn:microsoft.com/office/officeart/2005/8/layout/cycle2"/>
    <dgm:cxn modelId="{EA7FD741-60D1-46FC-BA9E-56326CFA7FEA}" type="presParOf" srcId="{49FEC5A4-2305-43DB-816E-8405B462B38D}" destId="{9547C049-3AB5-4EC0-9E1A-2750AD7510F2}" srcOrd="10" destOrd="0" presId="urn:microsoft.com/office/officeart/2005/8/layout/cycle2"/>
    <dgm:cxn modelId="{B6C97971-FBF6-40D8-9ABC-4A1745DE1621}" type="presParOf" srcId="{49FEC5A4-2305-43DB-816E-8405B462B38D}" destId="{2E7C9BFE-3366-4F9E-A70C-F34DC5DFBEB1}" srcOrd="11" destOrd="0" presId="urn:microsoft.com/office/officeart/2005/8/layout/cycle2"/>
    <dgm:cxn modelId="{617BEF08-F2DF-40DD-9D7E-FA356B6DA896}" type="presParOf" srcId="{2E7C9BFE-3366-4F9E-A70C-F34DC5DFBEB1}" destId="{02B9AF8B-3A9A-478A-8A8E-70E90A8BEBB7}" srcOrd="0" destOrd="0" presId="urn:microsoft.com/office/officeart/2005/8/layout/cycle2"/>
    <dgm:cxn modelId="{B5351B75-0ABD-4ADB-810E-63A099E31350}" type="presParOf" srcId="{49FEC5A4-2305-43DB-816E-8405B462B38D}" destId="{93CA94FB-8EF5-4CC9-AE4A-2D3967947812}" srcOrd="12" destOrd="0" presId="urn:microsoft.com/office/officeart/2005/8/layout/cycle2"/>
    <dgm:cxn modelId="{9556E45C-2F96-4E3C-BA85-ABF73AA2CF2A}" type="presParOf" srcId="{49FEC5A4-2305-43DB-816E-8405B462B38D}" destId="{6668DAC8-93C5-43C9-9BC8-22663D2AAE06}" srcOrd="13" destOrd="0" presId="urn:microsoft.com/office/officeart/2005/8/layout/cycle2"/>
    <dgm:cxn modelId="{E9E8969A-7F3F-4609-8E9B-801E4263CC70}" type="presParOf" srcId="{6668DAC8-93C5-43C9-9BC8-22663D2AAE06}" destId="{27BAAF92-672F-4219-A51F-CCBF947F7E7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98B7C9-A055-447B-89C8-8ACD8097F2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BC16D7-DFB3-4396-855B-AE18A105B8FD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</a:t>
          </a:r>
        </a:p>
      </dgm:t>
    </dgm:pt>
    <dgm:pt modelId="{11C89EF5-5AF0-44F7-9752-5DD6209064A2}" type="parTrans" cxnId="{A1D06FB2-60B6-4CFB-9988-104BF04FDBF8}">
      <dgm:prSet/>
      <dgm:spPr/>
      <dgm:t>
        <a:bodyPr/>
        <a:lstStyle/>
        <a:p>
          <a:endParaRPr lang="en-IN"/>
        </a:p>
      </dgm:t>
    </dgm:pt>
    <dgm:pt modelId="{ED88F88B-13C0-41F8-89C2-D30A9774D215}" type="sibTrans" cxnId="{A1D06FB2-60B6-4CFB-9988-104BF04FDBF8}">
      <dgm:prSet/>
      <dgm:spPr/>
      <dgm:t>
        <a:bodyPr/>
        <a:lstStyle/>
        <a:p>
          <a:endParaRPr lang="en-IN"/>
        </a:p>
      </dgm:t>
    </dgm:pt>
    <dgm:pt modelId="{6207C84A-A6EE-429B-8203-5894F39EEF21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Dashboards</a:t>
          </a:r>
        </a:p>
      </dgm:t>
    </dgm:pt>
    <dgm:pt modelId="{885A9644-DEA6-4195-9F35-2A5B97B2719F}" type="parTrans" cxnId="{80728F6B-5C18-470C-89A4-C8D633257A47}">
      <dgm:prSet/>
      <dgm:spPr/>
      <dgm:t>
        <a:bodyPr/>
        <a:lstStyle/>
        <a:p>
          <a:endParaRPr lang="en-IN"/>
        </a:p>
      </dgm:t>
    </dgm:pt>
    <dgm:pt modelId="{5EBF8D0F-F227-424E-81F7-FAD180BE9268}" type="sibTrans" cxnId="{80728F6B-5C18-470C-89A4-C8D633257A47}">
      <dgm:prSet/>
      <dgm:spPr/>
      <dgm:t>
        <a:bodyPr/>
        <a:lstStyle/>
        <a:p>
          <a:endParaRPr lang="en-IN"/>
        </a:p>
      </dgm:t>
    </dgm:pt>
    <dgm:pt modelId="{6B09BAFA-A944-4E94-8723-0B6ED6B7AD20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Datasets</a:t>
          </a:r>
        </a:p>
      </dgm:t>
    </dgm:pt>
    <dgm:pt modelId="{10DC64CD-4FAE-47A1-A8C3-B8A6F4FCF599}" type="parTrans" cxnId="{F7B0130F-2407-4A67-BB33-9EDB0F5C7791}">
      <dgm:prSet/>
      <dgm:spPr/>
      <dgm:t>
        <a:bodyPr/>
        <a:lstStyle/>
        <a:p>
          <a:endParaRPr lang="en-IN"/>
        </a:p>
      </dgm:t>
    </dgm:pt>
    <dgm:pt modelId="{2CCF8084-2B7B-4DE7-986E-3D63F9E12B87}" type="sibTrans" cxnId="{F7B0130F-2407-4A67-BB33-9EDB0F5C7791}">
      <dgm:prSet/>
      <dgm:spPr/>
      <dgm:t>
        <a:bodyPr/>
        <a:lstStyle/>
        <a:p>
          <a:endParaRPr lang="en-IN"/>
        </a:p>
      </dgm:t>
    </dgm:pt>
    <dgm:pt modelId="{C38141F7-C3D9-4784-9B3D-F2784C1124AD}">
      <dgm:prSet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Workbooks</a:t>
          </a:r>
        </a:p>
      </dgm:t>
    </dgm:pt>
    <dgm:pt modelId="{60E53EE8-DEF7-45CA-88D3-C5E540EB9F21}" type="parTrans" cxnId="{CB057312-1718-4B4A-B7B3-F9BA15CAB672}">
      <dgm:prSet/>
      <dgm:spPr/>
      <dgm:t>
        <a:bodyPr/>
        <a:lstStyle/>
        <a:p>
          <a:endParaRPr lang="en-IN"/>
        </a:p>
      </dgm:t>
    </dgm:pt>
    <dgm:pt modelId="{41001E10-4A62-4A0C-89AD-406830516355}" type="sibTrans" cxnId="{CB057312-1718-4B4A-B7B3-F9BA15CAB672}">
      <dgm:prSet/>
      <dgm:spPr/>
      <dgm:t>
        <a:bodyPr/>
        <a:lstStyle/>
        <a:p>
          <a:endParaRPr lang="en-IN"/>
        </a:p>
      </dgm:t>
    </dgm:pt>
    <dgm:pt modelId="{BA102BA7-CF62-475A-8067-405A53E67355}">
      <dgm:prSet/>
      <dgm:spPr/>
      <dgm:t>
        <a:bodyPr/>
        <a:lstStyle/>
        <a:p>
          <a:r>
            <a:rPr lang="en-IN"/>
            <a:t>Alerts</a:t>
          </a:r>
        </a:p>
      </dgm:t>
    </dgm:pt>
    <dgm:pt modelId="{AB3E5F53-33F2-41E1-A524-B2946877BE9A}" type="parTrans" cxnId="{E76E701F-0EBE-4D73-945B-BAB1BFE6B82F}">
      <dgm:prSet/>
      <dgm:spPr/>
      <dgm:t>
        <a:bodyPr/>
        <a:lstStyle/>
        <a:p>
          <a:endParaRPr lang="en-IN"/>
        </a:p>
      </dgm:t>
    </dgm:pt>
    <dgm:pt modelId="{E28527F3-8ED3-4193-83D8-471558B15A2F}" type="sibTrans" cxnId="{E76E701F-0EBE-4D73-945B-BAB1BFE6B82F}">
      <dgm:prSet/>
      <dgm:spPr/>
      <dgm:t>
        <a:bodyPr/>
        <a:lstStyle/>
        <a:p>
          <a:endParaRPr lang="en-IN"/>
        </a:p>
      </dgm:t>
    </dgm:pt>
    <dgm:pt modelId="{78CFE012-4FE4-456F-B171-7F1D17CC0049}" type="pres">
      <dgm:prSet presAssocID="{3998B7C9-A055-447B-89C8-8ACD8097F21C}" presName="Name0" presStyleCnt="0">
        <dgm:presLayoutVars>
          <dgm:dir/>
          <dgm:animLvl val="lvl"/>
          <dgm:resizeHandles val="exact"/>
        </dgm:presLayoutVars>
      </dgm:prSet>
      <dgm:spPr/>
    </dgm:pt>
    <dgm:pt modelId="{CEC9451F-6A03-4D01-B8CC-13E6F18106F9}" type="pres">
      <dgm:prSet presAssocID="{DEBC16D7-DFB3-4396-855B-AE18A105B8FD}" presName="parTxOnly" presStyleLbl="node1" presStyleIdx="0" presStyleCnt="5">
        <dgm:presLayoutVars>
          <dgm:chMax val="0"/>
          <dgm:chPref val="0"/>
          <dgm:bulletEnabled val="1"/>
        </dgm:presLayoutVars>
      </dgm:prSet>
      <dgm:spPr>
        <a:xfrm>
          <a:off x="2976" y="79771"/>
          <a:ext cx="2649140" cy="1059656"/>
        </a:xfrm>
        <a:prstGeom prst="chevron">
          <a:avLst/>
        </a:prstGeom>
      </dgm:spPr>
    </dgm:pt>
    <dgm:pt modelId="{26E176F4-EF7F-4F4E-8A71-C128E901C592}" type="pres">
      <dgm:prSet presAssocID="{ED88F88B-13C0-41F8-89C2-D30A9774D215}" presName="parTxOnlySpace" presStyleCnt="0"/>
      <dgm:spPr/>
    </dgm:pt>
    <dgm:pt modelId="{AE8F12F9-6DDC-4E7A-B7D6-7795BAB8B47E}" type="pres">
      <dgm:prSet presAssocID="{6207C84A-A6EE-429B-8203-5894F39EEF21}" presName="parTxOnly" presStyleLbl="node1" presStyleIdx="1" presStyleCnt="5">
        <dgm:presLayoutVars>
          <dgm:chMax val="0"/>
          <dgm:chPref val="0"/>
          <dgm:bulletEnabled val="1"/>
        </dgm:presLayoutVars>
      </dgm:prSet>
      <dgm:spPr>
        <a:xfrm>
          <a:off x="2387202" y="79771"/>
          <a:ext cx="2649140" cy="1059656"/>
        </a:xfrm>
        <a:prstGeom prst="chevron">
          <a:avLst/>
        </a:prstGeom>
      </dgm:spPr>
    </dgm:pt>
    <dgm:pt modelId="{4B2CC358-A436-4A8B-BC7C-964C4F4F1633}" type="pres">
      <dgm:prSet presAssocID="{5EBF8D0F-F227-424E-81F7-FAD180BE9268}" presName="parTxOnlySpace" presStyleCnt="0"/>
      <dgm:spPr/>
    </dgm:pt>
    <dgm:pt modelId="{4194DB6D-E1C3-47FB-86F0-F7A1022A5A52}" type="pres">
      <dgm:prSet presAssocID="{6B09BAFA-A944-4E94-8723-0B6ED6B7AD20}" presName="parTxOnly" presStyleLbl="node1" presStyleIdx="2" presStyleCnt="5">
        <dgm:presLayoutVars>
          <dgm:chMax val="0"/>
          <dgm:chPref val="0"/>
          <dgm:bulletEnabled val="1"/>
        </dgm:presLayoutVars>
      </dgm:prSet>
      <dgm:spPr>
        <a:xfrm>
          <a:off x="4771429" y="79771"/>
          <a:ext cx="2649140" cy="1059656"/>
        </a:xfrm>
        <a:prstGeom prst="chevron">
          <a:avLst/>
        </a:prstGeom>
      </dgm:spPr>
    </dgm:pt>
    <dgm:pt modelId="{CCF6B846-FA20-4F0C-9BC7-27D1D6943762}" type="pres">
      <dgm:prSet presAssocID="{2CCF8084-2B7B-4DE7-986E-3D63F9E12B87}" presName="parTxOnlySpace" presStyleCnt="0"/>
      <dgm:spPr/>
    </dgm:pt>
    <dgm:pt modelId="{21FA8580-AB7A-4459-A7E8-BA6B142F4D74}" type="pres">
      <dgm:prSet presAssocID="{C38141F7-C3D9-4784-9B3D-F2784C1124AD}" presName="parTxOnly" presStyleLbl="node1" presStyleIdx="3" presStyleCnt="5">
        <dgm:presLayoutVars>
          <dgm:chMax val="0"/>
          <dgm:chPref val="0"/>
          <dgm:bulletEnabled val="1"/>
        </dgm:presLayoutVars>
      </dgm:prSet>
      <dgm:spPr>
        <a:xfrm>
          <a:off x="7155655" y="79771"/>
          <a:ext cx="2649140" cy="1059656"/>
        </a:xfrm>
        <a:prstGeom prst="chevron">
          <a:avLst/>
        </a:prstGeom>
      </dgm:spPr>
    </dgm:pt>
    <dgm:pt modelId="{706E1970-CA86-476E-8CF7-A4274E2AE1DF}" type="pres">
      <dgm:prSet presAssocID="{41001E10-4A62-4A0C-89AD-406830516355}" presName="parTxOnlySpace" presStyleCnt="0"/>
      <dgm:spPr/>
    </dgm:pt>
    <dgm:pt modelId="{3B10D87C-6CA5-410E-82B8-88846475040F}" type="pres">
      <dgm:prSet presAssocID="{BA102BA7-CF62-475A-8067-405A53E6735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DF9A0B-6E88-4FC4-90B1-5C42C25FEAD8}" type="presOf" srcId="{C38141F7-C3D9-4784-9B3D-F2784C1124AD}" destId="{21FA8580-AB7A-4459-A7E8-BA6B142F4D74}" srcOrd="0" destOrd="0" presId="urn:microsoft.com/office/officeart/2005/8/layout/chevron1"/>
    <dgm:cxn modelId="{F7B0130F-2407-4A67-BB33-9EDB0F5C7791}" srcId="{3998B7C9-A055-447B-89C8-8ACD8097F21C}" destId="{6B09BAFA-A944-4E94-8723-0B6ED6B7AD20}" srcOrd="2" destOrd="0" parTransId="{10DC64CD-4FAE-47A1-A8C3-B8A6F4FCF599}" sibTransId="{2CCF8084-2B7B-4DE7-986E-3D63F9E12B87}"/>
    <dgm:cxn modelId="{CB057312-1718-4B4A-B7B3-F9BA15CAB672}" srcId="{3998B7C9-A055-447B-89C8-8ACD8097F21C}" destId="{C38141F7-C3D9-4784-9B3D-F2784C1124AD}" srcOrd="3" destOrd="0" parTransId="{60E53EE8-DEF7-45CA-88D3-C5E540EB9F21}" sibTransId="{41001E10-4A62-4A0C-89AD-406830516355}"/>
    <dgm:cxn modelId="{E76E701F-0EBE-4D73-945B-BAB1BFE6B82F}" srcId="{3998B7C9-A055-447B-89C8-8ACD8097F21C}" destId="{BA102BA7-CF62-475A-8067-405A53E67355}" srcOrd="4" destOrd="0" parTransId="{AB3E5F53-33F2-41E1-A524-B2946877BE9A}" sibTransId="{E28527F3-8ED3-4193-83D8-471558B15A2F}"/>
    <dgm:cxn modelId="{80728F6B-5C18-470C-89A4-C8D633257A47}" srcId="{3998B7C9-A055-447B-89C8-8ACD8097F21C}" destId="{6207C84A-A6EE-429B-8203-5894F39EEF21}" srcOrd="1" destOrd="0" parTransId="{885A9644-DEA6-4195-9F35-2A5B97B2719F}" sibTransId="{5EBF8D0F-F227-424E-81F7-FAD180BE9268}"/>
    <dgm:cxn modelId="{82686A76-804D-4638-9AA2-38AE673626C9}" type="presOf" srcId="{BA102BA7-CF62-475A-8067-405A53E67355}" destId="{3B10D87C-6CA5-410E-82B8-88846475040F}" srcOrd="0" destOrd="0" presId="urn:microsoft.com/office/officeart/2005/8/layout/chevron1"/>
    <dgm:cxn modelId="{AE05A258-BADE-4D0D-8B68-4E9A5B049A8F}" type="presOf" srcId="{DEBC16D7-DFB3-4396-855B-AE18A105B8FD}" destId="{CEC9451F-6A03-4D01-B8CC-13E6F18106F9}" srcOrd="0" destOrd="0" presId="urn:microsoft.com/office/officeart/2005/8/layout/chevron1"/>
    <dgm:cxn modelId="{731DE87B-4170-4840-A941-DBBDEA50C1CE}" type="presOf" srcId="{6B09BAFA-A944-4E94-8723-0B6ED6B7AD20}" destId="{4194DB6D-E1C3-47FB-86F0-F7A1022A5A52}" srcOrd="0" destOrd="0" presId="urn:microsoft.com/office/officeart/2005/8/layout/chevron1"/>
    <dgm:cxn modelId="{B05FF297-5DDC-452C-9422-B7772D4BA4E5}" type="presOf" srcId="{6207C84A-A6EE-429B-8203-5894F39EEF21}" destId="{AE8F12F9-6DDC-4E7A-B7D6-7795BAB8B47E}" srcOrd="0" destOrd="0" presId="urn:microsoft.com/office/officeart/2005/8/layout/chevron1"/>
    <dgm:cxn modelId="{DBF334B0-79B9-41D8-A0C5-1C5A642E4698}" type="presOf" srcId="{3998B7C9-A055-447B-89C8-8ACD8097F21C}" destId="{78CFE012-4FE4-456F-B171-7F1D17CC0049}" srcOrd="0" destOrd="0" presId="urn:microsoft.com/office/officeart/2005/8/layout/chevron1"/>
    <dgm:cxn modelId="{A1D06FB2-60B6-4CFB-9988-104BF04FDBF8}" srcId="{3998B7C9-A055-447B-89C8-8ACD8097F21C}" destId="{DEBC16D7-DFB3-4396-855B-AE18A105B8FD}" srcOrd="0" destOrd="0" parTransId="{11C89EF5-5AF0-44F7-9752-5DD6209064A2}" sibTransId="{ED88F88B-13C0-41F8-89C2-D30A9774D215}"/>
    <dgm:cxn modelId="{A2431C9E-8F5C-4ACB-A34B-F13B3D500214}" type="presParOf" srcId="{78CFE012-4FE4-456F-B171-7F1D17CC0049}" destId="{CEC9451F-6A03-4D01-B8CC-13E6F18106F9}" srcOrd="0" destOrd="0" presId="urn:microsoft.com/office/officeart/2005/8/layout/chevron1"/>
    <dgm:cxn modelId="{294DCE56-FFF4-4613-A00A-FD6BDC23E9DE}" type="presParOf" srcId="{78CFE012-4FE4-456F-B171-7F1D17CC0049}" destId="{26E176F4-EF7F-4F4E-8A71-C128E901C592}" srcOrd="1" destOrd="0" presId="urn:microsoft.com/office/officeart/2005/8/layout/chevron1"/>
    <dgm:cxn modelId="{7612E4CC-83F5-4418-8485-932FFFBECD74}" type="presParOf" srcId="{78CFE012-4FE4-456F-B171-7F1D17CC0049}" destId="{AE8F12F9-6DDC-4E7A-B7D6-7795BAB8B47E}" srcOrd="2" destOrd="0" presId="urn:microsoft.com/office/officeart/2005/8/layout/chevron1"/>
    <dgm:cxn modelId="{F4D95B8C-41F0-4EAA-A996-407BF9FD274F}" type="presParOf" srcId="{78CFE012-4FE4-456F-B171-7F1D17CC0049}" destId="{4B2CC358-A436-4A8B-BC7C-964C4F4F1633}" srcOrd="3" destOrd="0" presId="urn:microsoft.com/office/officeart/2005/8/layout/chevron1"/>
    <dgm:cxn modelId="{47D74D0B-D2D3-4633-AF0D-22176DC8896C}" type="presParOf" srcId="{78CFE012-4FE4-456F-B171-7F1D17CC0049}" destId="{4194DB6D-E1C3-47FB-86F0-F7A1022A5A52}" srcOrd="4" destOrd="0" presId="urn:microsoft.com/office/officeart/2005/8/layout/chevron1"/>
    <dgm:cxn modelId="{B4ACF3C6-FF0B-4FD6-A5EB-9DD5A64EE609}" type="presParOf" srcId="{78CFE012-4FE4-456F-B171-7F1D17CC0049}" destId="{CCF6B846-FA20-4F0C-9BC7-27D1D6943762}" srcOrd="5" destOrd="0" presId="urn:microsoft.com/office/officeart/2005/8/layout/chevron1"/>
    <dgm:cxn modelId="{08AE79CF-0AF2-46AA-8CF3-9318DB961E79}" type="presParOf" srcId="{78CFE012-4FE4-456F-B171-7F1D17CC0049}" destId="{21FA8580-AB7A-4459-A7E8-BA6B142F4D74}" srcOrd="6" destOrd="0" presId="urn:microsoft.com/office/officeart/2005/8/layout/chevron1"/>
    <dgm:cxn modelId="{856074C3-AFC7-423F-BC17-4852F31F7592}" type="presParOf" srcId="{78CFE012-4FE4-456F-B171-7F1D17CC0049}" destId="{706E1970-CA86-476E-8CF7-A4274E2AE1DF}" srcOrd="7" destOrd="0" presId="urn:microsoft.com/office/officeart/2005/8/layout/chevron1"/>
    <dgm:cxn modelId="{8836F38D-5E75-4564-8117-1146C660FF19}" type="presParOf" srcId="{78CFE012-4FE4-456F-B171-7F1D17CC0049}" destId="{3B10D87C-6CA5-410E-82B8-88846475040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49371A7-2A2E-42D4-BCFC-A04957932A1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C2B083-6A4A-4E94-B979-6C7026B94305}">
      <dgm:prSet/>
      <dgm:spPr/>
      <dgm:t>
        <a:bodyPr/>
        <a:lstStyle/>
        <a:p>
          <a:r>
            <a:rPr lang="en-IN" dirty="0"/>
            <a:t>Rename Workbooks</a:t>
          </a:r>
        </a:p>
      </dgm:t>
    </dgm:pt>
    <dgm:pt modelId="{8D96B5E8-F0AD-4778-BDD9-A145A6FD8D67}" type="parTrans" cxnId="{AF1D1ECA-D2DF-48ED-A244-5E127620F0D2}">
      <dgm:prSet/>
      <dgm:spPr/>
      <dgm:t>
        <a:bodyPr/>
        <a:lstStyle/>
        <a:p>
          <a:endParaRPr lang="en-IN"/>
        </a:p>
      </dgm:t>
    </dgm:pt>
    <dgm:pt modelId="{F4A0A540-FE67-4584-9DC7-9F9508C7071E}" type="sibTrans" cxnId="{AF1D1ECA-D2DF-48ED-A244-5E127620F0D2}">
      <dgm:prSet/>
      <dgm:spPr/>
      <dgm:t>
        <a:bodyPr/>
        <a:lstStyle/>
        <a:p>
          <a:endParaRPr lang="en-IN"/>
        </a:p>
      </dgm:t>
    </dgm:pt>
    <dgm:pt modelId="{EEF1CC6B-3FB1-4387-A6FF-99F893A07A6F}">
      <dgm:prSet/>
      <dgm:spPr/>
      <dgm:t>
        <a:bodyPr/>
        <a:lstStyle/>
        <a:p>
          <a:r>
            <a:rPr lang="en-IN" dirty="0"/>
            <a:t>Delete Workbooks</a:t>
          </a:r>
        </a:p>
      </dgm:t>
    </dgm:pt>
    <dgm:pt modelId="{07E26B6B-EABF-44D8-A225-247630F6ED3F}" type="parTrans" cxnId="{1A2BC0AF-C515-4A3B-A057-7B2B01703868}">
      <dgm:prSet/>
      <dgm:spPr/>
      <dgm:t>
        <a:bodyPr/>
        <a:lstStyle/>
        <a:p>
          <a:endParaRPr lang="en-IN"/>
        </a:p>
      </dgm:t>
    </dgm:pt>
    <dgm:pt modelId="{4F277F53-E579-4BD7-B8B1-CA0F01664753}" type="sibTrans" cxnId="{1A2BC0AF-C515-4A3B-A057-7B2B01703868}">
      <dgm:prSet/>
      <dgm:spPr/>
      <dgm:t>
        <a:bodyPr/>
        <a:lstStyle/>
        <a:p>
          <a:endParaRPr lang="en-IN"/>
        </a:p>
      </dgm:t>
    </dgm:pt>
    <dgm:pt modelId="{49FEC5A4-2305-43DB-816E-8405B462B38D}" type="pres">
      <dgm:prSet presAssocID="{F49371A7-2A2E-42D4-BCFC-A04957932A11}" presName="cycle" presStyleCnt="0">
        <dgm:presLayoutVars>
          <dgm:dir/>
          <dgm:resizeHandles val="exact"/>
        </dgm:presLayoutVars>
      </dgm:prSet>
      <dgm:spPr/>
    </dgm:pt>
    <dgm:pt modelId="{7B855B49-79AC-4E5F-82BF-7A39FB62A5E0}" type="pres">
      <dgm:prSet presAssocID="{E9C2B083-6A4A-4E94-B979-6C7026B94305}" presName="node" presStyleLbl="node1" presStyleIdx="0" presStyleCnt="2">
        <dgm:presLayoutVars>
          <dgm:bulletEnabled val="1"/>
        </dgm:presLayoutVars>
      </dgm:prSet>
      <dgm:spPr/>
    </dgm:pt>
    <dgm:pt modelId="{7759E39B-4FDA-4301-ADB4-136536342924}" type="pres">
      <dgm:prSet presAssocID="{F4A0A540-FE67-4584-9DC7-9F9508C7071E}" presName="sibTrans" presStyleLbl="sibTrans2D1" presStyleIdx="0" presStyleCnt="2"/>
      <dgm:spPr/>
    </dgm:pt>
    <dgm:pt modelId="{10A5CF42-50A9-4F49-AD99-8DB222C498D0}" type="pres">
      <dgm:prSet presAssocID="{F4A0A540-FE67-4584-9DC7-9F9508C7071E}" presName="connectorText" presStyleLbl="sibTrans2D1" presStyleIdx="0" presStyleCnt="2"/>
      <dgm:spPr/>
    </dgm:pt>
    <dgm:pt modelId="{E3F1B7F2-1F0F-4F07-9B76-CA0804D4B3BB}" type="pres">
      <dgm:prSet presAssocID="{EEF1CC6B-3FB1-4387-A6FF-99F893A07A6F}" presName="node" presStyleLbl="node1" presStyleIdx="1" presStyleCnt="2">
        <dgm:presLayoutVars>
          <dgm:bulletEnabled val="1"/>
        </dgm:presLayoutVars>
      </dgm:prSet>
      <dgm:spPr/>
    </dgm:pt>
    <dgm:pt modelId="{C15BB303-1A40-4A5E-BB5D-86B42F0D36CD}" type="pres">
      <dgm:prSet presAssocID="{4F277F53-E579-4BD7-B8B1-CA0F01664753}" presName="sibTrans" presStyleLbl="sibTrans2D1" presStyleIdx="1" presStyleCnt="2"/>
      <dgm:spPr/>
    </dgm:pt>
    <dgm:pt modelId="{1AD843D1-CBDA-4F73-A6A2-E1B23CA6189B}" type="pres">
      <dgm:prSet presAssocID="{4F277F53-E579-4BD7-B8B1-CA0F01664753}" presName="connectorText" presStyleLbl="sibTrans2D1" presStyleIdx="1" presStyleCnt="2"/>
      <dgm:spPr/>
    </dgm:pt>
  </dgm:ptLst>
  <dgm:cxnLst>
    <dgm:cxn modelId="{BC43D11F-D7FC-4DC7-A3C5-8E7EE536D41C}" type="presOf" srcId="{EEF1CC6B-3FB1-4387-A6FF-99F893A07A6F}" destId="{E3F1B7F2-1F0F-4F07-9B76-CA0804D4B3BB}" srcOrd="0" destOrd="0" presId="urn:microsoft.com/office/officeart/2005/8/layout/cycle2"/>
    <dgm:cxn modelId="{15369F3E-47B0-4832-AEEB-A2C6C0FA9855}" type="presOf" srcId="{F4A0A540-FE67-4584-9DC7-9F9508C7071E}" destId="{7759E39B-4FDA-4301-ADB4-136536342924}" srcOrd="0" destOrd="0" presId="urn:microsoft.com/office/officeart/2005/8/layout/cycle2"/>
    <dgm:cxn modelId="{F1C13240-14D5-4C75-B583-239871C7342B}" type="presOf" srcId="{F4A0A540-FE67-4584-9DC7-9F9508C7071E}" destId="{10A5CF42-50A9-4F49-AD99-8DB222C498D0}" srcOrd="1" destOrd="0" presId="urn:microsoft.com/office/officeart/2005/8/layout/cycle2"/>
    <dgm:cxn modelId="{9CDDE36F-33C0-4533-81F5-3F4D66F26BD3}" type="presOf" srcId="{F49371A7-2A2E-42D4-BCFC-A04957932A11}" destId="{49FEC5A4-2305-43DB-816E-8405B462B38D}" srcOrd="0" destOrd="0" presId="urn:microsoft.com/office/officeart/2005/8/layout/cycle2"/>
    <dgm:cxn modelId="{37201871-D387-4C79-BF8A-F81D1E3CF7B2}" type="presOf" srcId="{4F277F53-E579-4BD7-B8B1-CA0F01664753}" destId="{C15BB303-1A40-4A5E-BB5D-86B42F0D36CD}" srcOrd="0" destOrd="0" presId="urn:microsoft.com/office/officeart/2005/8/layout/cycle2"/>
    <dgm:cxn modelId="{1A2BC0AF-C515-4A3B-A057-7B2B01703868}" srcId="{F49371A7-2A2E-42D4-BCFC-A04957932A11}" destId="{EEF1CC6B-3FB1-4387-A6FF-99F893A07A6F}" srcOrd="1" destOrd="0" parTransId="{07E26B6B-EABF-44D8-A225-247630F6ED3F}" sibTransId="{4F277F53-E579-4BD7-B8B1-CA0F01664753}"/>
    <dgm:cxn modelId="{AF1D1ECA-D2DF-48ED-A244-5E127620F0D2}" srcId="{F49371A7-2A2E-42D4-BCFC-A04957932A11}" destId="{E9C2B083-6A4A-4E94-B979-6C7026B94305}" srcOrd="0" destOrd="0" parTransId="{8D96B5E8-F0AD-4778-BDD9-A145A6FD8D67}" sibTransId="{F4A0A540-FE67-4584-9DC7-9F9508C7071E}"/>
    <dgm:cxn modelId="{4B81C8D4-1D66-4D08-A55A-5401A44A6DBD}" type="presOf" srcId="{4F277F53-E579-4BD7-B8B1-CA0F01664753}" destId="{1AD843D1-CBDA-4F73-A6A2-E1B23CA6189B}" srcOrd="1" destOrd="0" presId="urn:microsoft.com/office/officeart/2005/8/layout/cycle2"/>
    <dgm:cxn modelId="{6FEB85FC-4DCC-493B-8F52-B4A0AE7277CB}" type="presOf" srcId="{E9C2B083-6A4A-4E94-B979-6C7026B94305}" destId="{7B855B49-79AC-4E5F-82BF-7A39FB62A5E0}" srcOrd="0" destOrd="0" presId="urn:microsoft.com/office/officeart/2005/8/layout/cycle2"/>
    <dgm:cxn modelId="{299E3B76-620C-48F5-A346-4667340BCE8A}" type="presParOf" srcId="{49FEC5A4-2305-43DB-816E-8405B462B38D}" destId="{7B855B49-79AC-4E5F-82BF-7A39FB62A5E0}" srcOrd="0" destOrd="0" presId="urn:microsoft.com/office/officeart/2005/8/layout/cycle2"/>
    <dgm:cxn modelId="{C4FD355E-7FFD-4DF6-8D12-D9F77AEB74BA}" type="presParOf" srcId="{49FEC5A4-2305-43DB-816E-8405B462B38D}" destId="{7759E39B-4FDA-4301-ADB4-136536342924}" srcOrd="1" destOrd="0" presId="urn:microsoft.com/office/officeart/2005/8/layout/cycle2"/>
    <dgm:cxn modelId="{FD184AA1-0CE0-4A11-A656-F7F3C932E985}" type="presParOf" srcId="{7759E39B-4FDA-4301-ADB4-136536342924}" destId="{10A5CF42-50A9-4F49-AD99-8DB222C498D0}" srcOrd="0" destOrd="0" presId="urn:microsoft.com/office/officeart/2005/8/layout/cycle2"/>
    <dgm:cxn modelId="{FEDBCE5C-8CF9-49C0-84D2-ACB8FFAA5C37}" type="presParOf" srcId="{49FEC5A4-2305-43DB-816E-8405B462B38D}" destId="{E3F1B7F2-1F0F-4F07-9B76-CA0804D4B3BB}" srcOrd="2" destOrd="0" presId="urn:microsoft.com/office/officeart/2005/8/layout/cycle2"/>
    <dgm:cxn modelId="{ECE87F6E-4D80-4F25-ADD6-460AA5DF9FCD}" type="presParOf" srcId="{49FEC5A4-2305-43DB-816E-8405B462B38D}" destId="{C15BB303-1A40-4A5E-BB5D-86B42F0D36CD}" srcOrd="3" destOrd="0" presId="urn:microsoft.com/office/officeart/2005/8/layout/cycle2"/>
    <dgm:cxn modelId="{291EE30B-CA81-4EF2-932E-A13B685D05F4}" type="presParOf" srcId="{C15BB303-1A40-4A5E-BB5D-86B42F0D36CD}" destId="{1AD843D1-CBDA-4F73-A6A2-E1B23CA6189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98B7C9-A055-447B-89C8-8ACD8097F2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BC16D7-DFB3-4396-855B-AE18A105B8FD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</a:t>
          </a:r>
        </a:p>
      </dgm:t>
    </dgm:pt>
    <dgm:pt modelId="{11C89EF5-5AF0-44F7-9752-5DD6209064A2}" type="parTrans" cxnId="{A1D06FB2-60B6-4CFB-9988-104BF04FDBF8}">
      <dgm:prSet/>
      <dgm:spPr/>
      <dgm:t>
        <a:bodyPr/>
        <a:lstStyle/>
        <a:p>
          <a:endParaRPr lang="en-IN"/>
        </a:p>
      </dgm:t>
    </dgm:pt>
    <dgm:pt modelId="{ED88F88B-13C0-41F8-89C2-D30A9774D215}" type="sibTrans" cxnId="{A1D06FB2-60B6-4CFB-9988-104BF04FDBF8}">
      <dgm:prSet/>
      <dgm:spPr/>
      <dgm:t>
        <a:bodyPr/>
        <a:lstStyle/>
        <a:p>
          <a:endParaRPr lang="en-IN"/>
        </a:p>
      </dgm:t>
    </dgm:pt>
    <dgm:pt modelId="{6207C84A-A6EE-429B-8203-5894F39EEF21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Dashboards</a:t>
          </a:r>
        </a:p>
      </dgm:t>
    </dgm:pt>
    <dgm:pt modelId="{885A9644-DEA6-4195-9F35-2A5B97B2719F}" type="parTrans" cxnId="{80728F6B-5C18-470C-89A4-C8D633257A47}">
      <dgm:prSet/>
      <dgm:spPr/>
      <dgm:t>
        <a:bodyPr/>
        <a:lstStyle/>
        <a:p>
          <a:endParaRPr lang="en-IN"/>
        </a:p>
      </dgm:t>
    </dgm:pt>
    <dgm:pt modelId="{5EBF8D0F-F227-424E-81F7-FAD180BE9268}" type="sibTrans" cxnId="{80728F6B-5C18-470C-89A4-C8D633257A47}">
      <dgm:prSet/>
      <dgm:spPr/>
      <dgm:t>
        <a:bodyPr/>
        <a:lstStyle/>
        <a:p>
          <a:endParaRPr lang="en-IN"/>
        </a:p>
      </dgm:t>
    </dgm:pt>
    <dgm:pt modelId="{6B09BAFA-A944-4E94-8723-0B6ED6B7AD20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Datasets</a:t>
          </a:r>
        </a:p>
      </dgm:t>
    </dgm:pt>
    <dgm:pt modelId="{10DC64CD-4FAE-47A1-A8C3-B8A6F4FCF599}" type="parTrans" cxnId="{F7B0130F-2407-4A67-BB33-9EDB0F5C7791}">
      <dgm:prSet/>
      <dgm:spPr/>
      <dgm:t>
        <a:bodyPr/>
        <a:lstStyle/>
        <a:p>
          <a:endParaRPr lang="en-IN"/>
        </a:p>
      </dgm:t>
    </dgm:pt>
    <dgm:pt modelId="{2CCF8084-2B7B-4DE7-986E-3D63F9E12B87}" type="sibTrans" cxnId="{F7B0130F-2407-4A67-BB33-9EDB0F5C7791}">
      <dgm:prSet/>
      <dgm:spPr/>
      <dgm:t>
        <a:bodyPr/>
        <a:lstStyle/>
        <a:p>
          <a:endParaRPr lang="en-IN"/>
        </a:p>
      </dgm:t>
    </dgm:pt>
    <dgm:pt modelId="{C38141F7-C3D9-4784-9B3D-F2784C1124AD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Workbooks</a:t>
          </a:r>
        </a:p>
      </dgm:t>
    </dgm:pt>
    <dgm:pt modelId="{60E53EE8-DEF7-45CA-88D3-C5E540EB9F21}" type="parTrans" cxnId="{CB057312-1718-4B4A-B7B3-F9BA15CAB672}">
      <dgm:prSet/>
      <dgm:spPr/>
      <dgm:t>
        <a:bodyPr/>
        <a:lstStyle/>
        <a:p>
          <a:endParaRPr lang="en-IN"/>
        </a:p>
      </dgm:t>
    </dgm:pt>
    <dgm:pt modelId="{41001E10-4A62-4A0C-89AD-406830516355}" type="sibTrans" cxnId="{CB057312-1718-4B4A-B7B3-F9BA15CAB672}">
      <dgm:prSet/>
      <dgm:spPr/>
      <dgm:t>
        <a:bodyPr/>
        <a:lstStyle/>
        <a:p>
          <a:endParaRPr lang="en-IN"/>
        </a:p>
      </dgm:t>
    </dgm:pt>
    <dgm:pt modelId="{BA102BA7-CF62-475A-8067-405A53E67355}">
      <dgm:prSet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Alerts</a:t>
          </a:r>
        </a:p>
      </dgm:t>
    </dgm:pt>
    <dgm:pt modelId="{AB3E5F53-33F2-41E1-A524-B2946877BE9A}" type="parTrans" cxnId="{E76E701F-0EBE-4D73-945B-BAB1BFE6B82F}">
      <dgm:prSet/>
      <dgm:spPr/>
      <dgm:t>
        <a:bodyPr/>
        <a:lstStyle/>
        <a:p>
          <a:endParaRPr lang="en-IN"/>
        </a:p>
      </dgm:t>
    </dgm:pt>
    <dgm:pt modelId="{E28527F3-8ED3-4193-83D8-471558B15A2F}" type="sibTrans" cxnId="{E76E701F-0EBE-4D73-945B-BAB1BFE6B82F}">
      <dgm:prSet/>
      <dgm:spPr/>
      <dgm:t>
        <a:bodyPr/>
        <a:lstStyle/>
        <a:p>
          <a:endParaRPr lang="en-IN"/>
        </a:p>
      </dgm:t>
    </dgm:pt>
    <dgm:pt modelId="{78CFE012-4FE4-456F-B171-7F1D17CC0049}" type="pres">
      <dgm:prSet presAssocID="{3998B7C9-A055-447B-89C8-8ACD8097F21C}" presName="Name0" presStyleCnt="0">
        <dgm:presLayoutVars>
          <dgm:dir/>
          <dgm:animLvl val="lvl"/>
          <dgm:resizeHandles val="exact"/>
        </dgm:presLayoutVars>
      </dgm:prSet>
      <dgm:spPr/>
    </dgm:pt>
    <dgm:pt modelId="{CEC9451F-6A03-4D01-B8CC-13E6F18106F9}" type="pres">
      <dgm:prSet presAssocID="{DEBC16D7-DFB3-4396-855B-AE18A105B8FD}" presName="parTxOnly" presStyleLbl="node1" presStyleIdx="0" presStyleCnt="5">
        <dgm:presLayoutVars>
          <dgm:chMax val="0"/>
          <dgm:chPref val="0"/>
          <dgm:bulletEnabled val="1"/>
        </dgm:presLayoutVars>
      </dgm:prSet>
      <dgm:spPr>
        <a:xfrm>
          <a:off x="2976" y="79771"/>
          <a:ext cx="2649140" cy="1059656"/>
        </a:xfrm>
        <a:prstGeom prst="chevron">
          <a:avLst/>
        </a:prstGeom>
      </dgm:spPr>
    </dgm:pt>
    <dgm:pt modelId="{26E176F4-EF7F-4F4E-8A71-C128E901C592}" type="pres">
      <dgm:prSet presAssocID="{ED88F88B-13C0-41F8-89C2-D30A9774D215}" presName="parTxOnlySpace" presStyleCnt="0"/>
      <dgm:spPr/>
    </dgm:pt>
    <dgm:pt modelId="{AE8F12F9-6DDC-4E7A-B7D6-7795BAB8B47E}" type="pres">
      <dgm:prSet presAssocID="{6207C84A-A6EE-429B-8203-5894F39EEF21}" presName="parTxOnly" presStyleLbl="node1" presStyleIdx="1" presStyleCnt="5">
        <dgm:presLayoutVars>
          <dgm:chMax val="0"/>
          <dgm:chPref val="0"/>
          <dgm:bulletEnabled val="1"/>
        </dgm:presLayoutVars>
      </dgm:prSet>
      <dgm:spPr>
        <a:xfrm>
          <a:off x="2387202" y="79771"/>
          <a:ext cx="2649140" cy="1059656"/>
        </a:xfrm>
        <a:prstGeom prst="chevron">
          <a:avLst/>
        </a:prstGeom>
      </dgm:spPr>
    </dgm:pt>
    <dgm:pt modelId="{4B2CC358-A436-4A8B-BC7C-964C4F4F1633}" type="pres">
      <dgm:prSet presAssocID="{5EBF8D0F-F227-424E-81F7-FAD180BE9268}" presName="parTxOnlySpace" presStyleCnt="0"/>
      <dgm:spPr/>
    </dgm:pt>
    <dgm:pt modelId="{4194DB6D-E1C3-47FB-86F0-F7A1022A5A52}" type="pres">
      <dgm:prSet presAssocID="{6B09BAFA-A944-4E94-8723-0B6ED6B7AD20}" presName="parTxOnly" presStyleLbl="node1" presStyleIdx="2" presStyleCnt="5">
        <dgm:presLayoutVars>
          <dgm:chMax val="0"/>
          <dgm:chPref val="0"/>
          <dgm:bulletEnabled val="1"/>
        </dgm:presLayoutVars>
      </dgm:prSet>
      <dgm:spPr>
        <a:xfrm>
          <a:off x="4771429" y="79771"/>
          <a:ext cx="2649140" cy="1059656"/>
        </a:xfrm>
        <a:prstGeom prst="chevron">
          <a:avLst/>
        </a:prstGeom>
      </dgm:spPr>
    </dgm:pt>
    <dgm:pt modelId="{CCF6B846-FA20-4F0C-9BC7-27D1D6943762}" type="pres">
      <dgm:prSet presAssocID="{2CCF8084-2B7B-4DE7-986E-3D63F9E12B87}" presName="parTxOnlySpace" presStyleCnt="0"/>
      <dgm:spPr/>
    </dgm:pt>
    <dgm:pt modelId="{21FA8580-AB7A-4459-A7E8-BA6B142F4D74}" type="pres">
      <dgm:prSet presAssocID="{C38141F7-C3D9-4784-9B3D-F2784C1124AD}" presName="parTxOnly" presStyleLbl="node1" presStyleIdx="3" presStyleCnt="5">
        <dgm:presLayoutVars>
          <dgm:chMax val="0"/>
          <dgm:chPref val="0"/>
          <dgm:bulletEnabled val="1"/>
        </dgm:presLayoutVars>
      </dgm:prSet>
      <dgm:spPr>
        <a:xfrm>
          <a:off x="7155655" y="79771"/>
          <a:ext cx="2649140" cy="1059656"/>
        </a:xfrm>
        <a:prstGeom prst="chevron">
          <a:avLst/>
        </a:prstGeom>
      </dgm:spPr>
    </dgm:pt>
    <dgm:pt modelId="{706E1970-CA86-476E-8CF7-A4274E2AE1DF}" type="pres">
      <dgm:prSet presAssocID="{41001E10-4A62-4A0C-89AD-406830516355}" presName="parTxOnlySpace" presStyleCnt="0"/>
      <dgm:spPr/>
    </dgm:pt>
    <dgm:pt modelId="{3B10D87C-6CA5-410E-82B8-88846475040F}" type="pres">
      <dgm:prSet presAssocID="{BA102BA7-CF62-475A-8067-405A53E67355}" presName="parTxOnly" presStyleLbl="node1" presStyleIdx="4" presStyleCnt="5">
        <dgm:presLayoutVars>
          <dgm:chMax val="0"/>
          <dgm:chPref val="0"/>
          <dgm:bulletEnabled val="1"/>
        </dgm:presLayoutVars>
      </dgm:prSet>
      <dgm:spPr>
        <a:xfrm>
          <a:off x="9539882" y="79771"/>
          <a:ext cx="2649140" cy="1059656"/>
        </a:xfrm>
        <a:prstGeom prst="chevron">
          <a:avLst/>
        </a:prstGeom>
      </dgm:spPr>
    </dgm:pt>
  </dgm:ptLst>
  <dgm:cxnLst>
    <dgm:cxn modelId="{CFDF9A0B-6E88-4FC4-90B1-5C42C25FEAD8}" type="presOf" srcId="{C38141F7-C3D9-4784-9B3D-F2784C1124AD}" destId="{21FA8580-AB7A-4459-A7E8-BA6B142F4D74}" srcOrd="0" destOrd="0" presId="urn:microsoft.com/office/officeart/2005/8/layout/chevron1"/>
    <dgm:cxn modelId="{F7B0130F-2407-4A67-BB33-9EDB0F5C7791}" srcId="{3998B7C9-A055-447B-89C8-8ACD8097F21C}" destId="{6B09BAFA-A944-4E94-8723-0B6ED6B7AD20}" srcOrd="2" destOrd="0" parTransId="{10DC64CD-4FAE-47A1-A8C3-B8A6F4FCF599}" sibTransId="{2CCF8084-2B7B-4DE7-986E-3D63F9E12B87}"/>
    <dgm:cxn modelId="{CB057312-1718-4B4A-B7B3-F9BA15CAB672}" srcId="{3998B7C9-A055-447B-89C8-8ACD8097F21C}" destId="{C38141F7-C3D9-4784-9B3D-F2784C1124AD}" srcOrd="3" destOrd="0" parTransId="{60E53EE8-DEF7-45CA-88D3-C5E540EB9F21}" sibTransId="{41001E10-4A62-4A0C-89AD-406830516355}"/>
    <dgm:cxn modelId="{E76E701F-0EBE-4D73-945B-BAB1BFE6B82F}" srcId="{3998B7C9-A055-447B-89C8-8ACD8097F21C}" destId="{BA102BA7-CF62-475A-8067-405A53E67355}" srcOrd="4" destOrd="0" parTransId="{AB3E5F53-33F2-41E1-A524-B2946877BE9A}" sibTransId="{E28527F3-8ED3-4193-83D8-471558B15A2F}"/>
    <dgm:cxn modelId="{80728F6B-5C18-470C-89A4-C8D633257A47}" srcId="{3998B7C9-A055-447B-89C8-8ACD8097F21C}" destId="{6207C84A-A6EE-429B-8203-5894F39EEF21}" srcOrd="1" destOrd="0" parTransId="{885A9644-DEA6-4195-9F35-2A5B97B2719F}" sibTransId="{5EBF8D0F-F227-424E-81F7-FAD180BE9268}"/>
    <dgm:cxn modelId="{82686A76-804D-4638-9AA2-38AE673626C9}" type="presOf" srcId="{BA102BA7-CF62-475A-8067-405A53E67355}" destId="{3B10D87C-6CA5-410E-82B8-88846475040F}" srcOrd="0" destOrd="0" presId="urn:microsoft.com/office/officeart/2005/8/layout/chevron1"/>
    <dgm:cxn modelId="{AE05A258-BADE-4D0D-8B68-4E9A5B049A8F}" type="presOf" srcId="{DEBC16D7-DFB3-4396-855B-AE18A105B8FD}" destId="{CEC9451F-6A03-4D01-B8CC-13E6F18106F9}" srcOrd="0" destOrd="0" presId="urn:microsoft.com/office/officeart/2005/8/layout/chevron1"/>
    <dgm:cxn modelId="{731DE87B-4170-4840-A941-DBBDEA50C1CE}" type="presOf" srcId="{6B09BAFA-A944-4E94-8723-0B6ED6B7AD20}" destId="{4194DB6D-E1C3-47FB-86F0-F7A1022A5A52}" srcOrd="0" destOrd="0" presId="urn:microsoft.com/office/officeart/2005/8/layout/chevron1"/>
    <dgm:cxn modelId="{B05FF297-5DDC-452C-9422-B7772D4BA4E5}" type="presOf" srcId="{6207C84A-A6EE-429B-8203-5894F39EEF21}" destId="{AE8F12F9-6DDC-4E7A-B7D6-7795BAB8B47E}" srcOrd="0" destOrd="0" presId="urn:microsoft.com/office/officeart/2005/8/layout/chevron1"/>
    <dgm:cxn modelId="{DBF334B0-79B9-41D8-A0C5-1C5A642E4698}" type="presOf" srcId="{3998B7C9-A055-447B-89C8-8ACD8097F21C}" destId="{78CFE012-4FE4-456F-B171-7F1D17CC0049}" srcOrd="0" destOrd="0" presId="urn:microsoft.com/office/officeart/2005/8/layout/chevron1"/>
    <dgm:cxn modelId="{A1D06FB2-60B6-4CFB-9988-104BF04FDBF8}" srcId="{3998B7C9-A055-447B-89C8-8ACD8097F21C}" destId="{DEBC16D7-DFB3-4396-855B-AE18A105B8FD}" srcOrd="0" destOrd="0" parTransId="{11C89EF5-5AF0-44F7-9752-5DD6209064A2}" sibTransId="{ED88F88B-13C0-41F8-89C2-D30A9774D215}"/>
    <dgm:cxn modelId="{A2431C9E-8F5C-4ACB-A34B-F13B3D500214}" type="presParOf" srcId="{78CFE012-4FE4-456F-B171-7F1D17CC0049}" destId="{CEC9451F-6A03-4D01-B8CC-13E6F18106F9}" srcOrd="0" destOrd="0" presId="urn:microsoft.com/office/officeart/2005/8/layout/chevron1"/>
    <dgm:cxn modelId="{294DCE56-FFF4-4613-A00A-FD6BDC23E9DE}" type="presParOf" srcId="{78CFE012-4FE4-456F-B171-7F1D17CC0049}" destId="{26E176F4-EF7F-4F4E-8A71-C128E901C592}" srcOrd="1" destOrd="0" presId="urn:microsoft.com/office/officeart/2005/8/layout/chevron1"/>
    <dgm:cxn modelId="{7612E4CC-83F5-4418-8485-932FFFBECD74}" type="presParOf" srcId="{78CFE012-4FE4-456F-B171-7F1D17CC0049}" destId="{AE8F12F9-6DDC-4E7A-B7D6-7795BAB8B47E}" srcOrd="2" destOrd="0" presId="urn:microsoft.com/office/officeart/2005/8/layout/chevron1"/>
    <dgm:cxn modelId="{F4D95B8C-41F0-4EAA-A996-407BF9FD274F}" type="presParOf" srcId="{78CFE012-4FE4-456F-B171-7F1D17CC0049}" destId="{4B2CC358-A436-4A8B-BC7C-964C4F4F1633}" srcOrd="3" destOrd="0" presId="urn:microsoft.com/office/officeart/2005/8/layout/chevron1"/>
    <dgm:cxn modelId="{47D74D0B-D2D3-4633-AF0D-22176DC8896C}" type="presParOf" srcId="{78CFE012-4FE4-456F-B171-7F1D17CC0049}" destId="{4194DB6D-E1C3-47FB-86F0-F7A1022A5A52}" srcOrd="4" destOrd="0" presId="urn:microsoft.com/office/officeart/2005/8/layout/chevron1"/>
    <dgm:cxn modelId="{B4ACF3C6-FF0B-4FD6-A5EB-9DD5A64EE609}" type="presParOf" srcId="{78CFE012-4FE4-456F-B171-7F1D17CC0049}" destId="{CCF6B846-FA20-4F0C-9BC7-27D1D6943762}" srcOrd="5" destOrd="0" presId="urn:microsoft.com/office/officeart/2005/8/layout/chevron1"/>
    <dgm:cxn modelId="{08AE79CF-0AF2-46AA-8CF3-9318DB961E79}" type="presParOf" srcId="{78CFE012-4FE4-456F-B171-7F1D17CC0049}" destId="{21FA8580-AB7A-4459-A7E8-BA6B142F4D74}" srcOrd="6" destOrd="0" presId="urn:microsoft.com/office/officeart/2005/8/layout/chevron1"/>
    <dgm:cxn modelId="{856074C3-AFC7-423F-BC17-4852F31F7592}" type="presParOf" srcId="{78CFE012-4FE4-456F-B171-7F1D17CC0049}" destId="{706E1970-CA86-476E-8CF7-A4274E2AE1DF}" srcOrd="7" destOrd="0" presId="urn:microsoft.com/office/officeart/2005/8/layout/chevron1"/>
    <dgm:cxn modelId="{8836F38D-5E75-4564-8117-1146C660FF19}" type="presParOf" srcId="{78CFE012-4FE4-456F-B171-7F1D17CC0049}" destId="{3B10D87C-6CA5-410E-82B8-88846475040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49371A7-2A2E-42D4-BCFC-A04957932A1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6FF3F4-9340-4A01-813A-4AE7B28FDAAC}">
      <dgm:prSet/>
      <dgm:spPr/>
      <dgm:t>
        <a:bodyPr/>
        <a:lstStyle/>
        <a:p>
          <a:r>
            <a:rPr lang="en-IN" dirty="0"/>
            <a:t>Delete Alert</a:t>
          </a:r>
        </a:p>
      </dgm:t>
    </dgm:pt>
    <dgm:pt modelId="{88FA34AC-53A7-4715-A44C-EFAC350B0A68}" type="parTrans" cxnId="{30F70750-9C36-4A3F-9883-0BB0771A6AAB}">
      <dgm:prSet/>
      <dgm:spPr/>
      <dgm:t>
        <a:bodyPr/>
        <a:lstStyle/>
        <a:p>
          <a:endParaRPr lang="en-IN"/>
        </a:p>
      </dgm:t>
    </dgm:pt>
    <dgm:pt modelId="{BD18CF44-661F-449F-9D41-5BB15CCC68FE}" type="sibTrans" cxnId="{30F70750-9C36-4A3F-9883-0BB0771A6AAB}">
      <dgm:prSet/>
      <dgm:spPr/>
      <dgm:t>
        <a:bodyPr/>
        <a:lstStyle/>
        <a:p>
          <a:endParaRPr lang="en-IN"/>
        </a:p>
      </dgm:t>
    </dgm:pt>
    <dgm:pt modelId="{0205436B-69A1-444F-8710-C37938EB7297}">
      <dgm:prSet/>
      <dgm:spPr/>
      <dgm:t>
        <a:bodyPr/>
        <a:lstStyle/>
        <a:p>
          <a:r>
            <a:rPr lang="en-IN" dirty="0"/>
            <a:t>Turn off Alert</a:t>
          </a:r>
        </a:p>
      </dgm:t>
    </dgm:pt>
    <dgm:pt modelId="{5E3A9FF5-FB3C-413C-B08E-884E4B7F73D0}" type="parTrans" cxnId="{13867128-CE36-4706-8F5B-75C9C2DDE0BD}">
      <dgm:prSet/>
      <dgm:spPr/>
      <dgm:t>
        <a:bodyPr/>
        <a:lstStyle/>
        <a:p>
          <a:endParaRPr lang="en-IN"/>
        </a:p>
      </dgm:t>
    </dgm:pt>
    <dgm:pt modelId="{09C7AD78-3455-4297-8C2B-D442960AA2A6}" type="sibTrans" cxnId="{13867128-CE36-4706-8F5B-75C9C2DDE0BD}">
      <dgm:prSet/>
      <dgm:spPr/>
      <dgm:t>
        <a:bodyPr/>
        <a:lstStyle/>
        <a:p>
          <a:endParaRPr lang="en-IN"/>
        </a:p>
      </dgm:t>
    </dgm:pt>
    <dgm:pt modelId="{9FE7B838-E3A9-433C-993D-525E1B023F44}">
      <dgm:prSet/>
      <dgm:spPr/>
      <dgm:t>
        <a:bodyPr/>
        <a:lstStyle/>
        <a:p>
          <a:r>
            <a:rPr lang="en-IN" dirty="0"/>
            <a:t>Rename Alert</a:t>
          </a:r>
        </a:p>
      </dgm:t>
    </dgm:pt>
    <dgm:pt modelId="{6922AAC3-6DB4-44F3-9AB0-ECFC976DD38A}" type="parTrans" cxnId="{2FC82844-73A6-4163-8046-16CDEDB4FB8D}">
      <dgm:prSet/>
      <dgm:spPr/>
      <dgm:t>
        <a:bodyPr/>
        <a:lstStyle/>
        <a:p>
          <a:endParaRPr lang="en-IN"/>
        </a:p>
      </dgm:t>
    </dgm:pt>
    <dgm:pt modelId="{D7BF9371-A085-4D7C-86A3-584C20B0FB8C}" type="sibTrans" cxnId="{2FC82844-73A6-4163-8046-16CDEDB4FB8D}">
      <dgm:prSet/>
      <dgm:spPr/>
      <dgm:t>
        <a:bodyPr/>
        <a:lstStyle/>
        <a:p>
          <a:endParaRPr lang="en-IN"/>
        </a:p>
      </dgm:t>
    </dgm:pt>
    <dgm:pt modelId="{8B93D2AB-8212-4799-8321-EBA45B1AB075}">
      <dgm:prSet/>
      <dgm:spPr/>
      <dgm:t>
        <a:bodyPr/>
        <a:lstStyle/>
        <a:p>
          <a:r>
            <a:rPr lang="en-IN" dirty="0"/>
            <a:t>Edit Alert</a:t>
          </a:r>
        </a:p>
      </dgm:t>
    </dgm:pt>
    <dgm:pt modelId="{A6E556D8-DEAF-4CE0-9870-50D3DFC38AD3}" type="parTrans" cxnId="{970AADCA-9743-4749-8DEB-1AB6746F89CB}">
      <dgm:prSet/>
      <dgm:spPr/>
      <dgm:t>
        <a:bodyPr/>
        <a:lstStyle/>
        <a:p>
          <a:endParaRPr lang="en-IN"/>
        </a:p>
      </dgm:t>
    </dgm:pt>
    <dgm:pt modelId="{80F44854-95B1-45FB-9A89-918761082C11}" type="sibTrans" cxnId="{970AADCA-9743-4749-8DEB-1AB6746F89CB}">
      <dgm:prSet/>
      <dgm:spPr/>
      <dgm:t>
        <a:bodyPr/>
        <a:lstStyle/>
        <a:p>
          <a:endParaRPr lang="en-IN"/>
        </a:p>
      </dgm:t>
    </dgm:pt>
    <dgm:pt modelId="{49FEC5A4-2305-43DB-816E-8405B462B38D}" type="pres">
      <dgm:prSet presAssocID="{F49371A7-2A2E-42D4-BCFC-A04957932A11}" presName="cycle" presStyleCnt="0">
        <dgm:presLayoutVars>
          <dgm:dir/>
          <dgm:resizeHandles val="exact"/>
        </dgm:presLayoutVars>
      </dgm:prSet>
      <dgm:spPr/>
    </dgm:pt>
    <dgm:pt modelId="{1A5D1EEB-303B-4084-BBCD-5B40406AB2D9}" type="pres">
      <dgm:prSet presAssocID="{DD6FF3F4-9340-4A01-813A-4AE7B28FDAAC}" presName="node" presStyleLbl="node1" presStyleIdx="0" presStyleCnt="4">
        <dgm:presLayoutVars>
          <dgm:bulletEnabled val="1"/>
        </dgm:presLayoutVars>
      </dgm:prSet>
      <dgm:spPr/>
    </dgm:pt>
    <dgm:pt modelId="{3593DCC3-0935-407D-9AA9-5A0537C4FD48}" type="pres">
      <dgm:prSet presAssocID="{BD18CF44-661F-449F-9D41-5BB15CCC68FE}" presName="sibTrans" presStyleLbl="sibTrans2D1" presStyleIdx="0" presStyleCnt="4"/>
      <dgm:spPr/>
    </dgm:pt>
    <dgm:pt modelId="{529E983A-864F-4D1A-AF9A-21DAD6930F76}" type="pres">
      <dgm:prSet presAssocID="{BD18CF44-661F-449F-9D41-5BB15CCC68FE}" presName="connectorText" presStyleLbl="sibTrans2D1" presStyleIdx="0" presStyleCnt="4"/>
      <dgm:spPr/>
    </dgm:pt>
    <dgm:pt modelId="{60CDBD91-F514-4C07-A93E-C21257C1CA3C}" type="pres">
      <dgm:prSet presAssocID="{0205436B-69A1-444F-8710-C37938EB7297}" presName="node" presStyleLbl="node1" presStyleIdx="1" presStyleCnt="4">
        <dgm:presLayoutVars>
          <dgm:bulletEnabled val="1"/>
        </dgm:presLayoutVars>
      </dgm:prSet>
      <dgm:spPr/>
    </dgm:pt>
    <dgm:pt modelId="{C8BB9657-8EAD-4360-B8C6-6E8F6F97DC90}" type="pres">
      <dgm:prSet presAssocID="{09C7AD78-3455-4297-8C2B-D442960AA2A6}" presName="sibTrans" presStyleLbl="sibTrans2D1" presStyleIdx="1" presStyleCnt="4"/>
      <dgm:spPr/>
    </dgm:pt>
    <dgm:pt modelId="{EF7A56C2-840A-431E-88C7-F9806F125242}" type="pres">
      <dgm:prSet presAssocID="{09C7AD78-3455-4297-8C2B-D442960AA2A6}" presName="connectorText" presStyleLbl="sibTrans2D1" presStyleIdx="1" presStyleCnt="4"/>
      <dgm:spPr/>
    </dgm:pt>
    <dgm:pt modelId="{9EB4FA2C-148C-4BD9-BEBC-097831961645}" type="pres">
      <dgm:prSet presAssocID="{9FE7B838-E3A9-433C-993D-525E1B023F44}" presName="node" presStyleLbl="node1" presStyleIdx="2" presStyleCnt="4">
        <dgm:presLayoutVars>
          <dgm:bulletEnabled val="1"/>
        </dgm:presLayoutVars>
      </dgm:prSet>
      <dgm:spPr/>
    </dgm:pt>
    <dgm:pt modelId="{816DA5E2-8DDD-4596-A9E8-B54BC85AC284}" type="pres">
      <dgm:prSet presAssocID="{D7BF9371-A085-4D7C-86A3-584C20B0FB8C}" presName="sibTrans" presStyleLbl="sibTrans2D1" presStyleIdx="2" presStyleCnt="4"/>
      <dgm:spPr/>
    </dgm:pt>
    <dgm:pt modelId="{98AC5D5D-2ECB-40F5-A3BC-91E671185709}" type="pres">
      <dgm:prSet presAssocID="{D7BF9371-A085-4D7C-86A3-584C20B0FB8C}" presName="connectorText" presStyleLbl="sibTrans2D1" presStyleIdx="2" presStyleCnt="4"/>
      <dgm:spPr/>
    </dgm:pt>
    <dgm:pt modelId="{773F3E97-0833-451E-956F-3A270CE08932}" type="pres">
      <dgm:prSet presAssocID="{8B93D2AB-8212-4799-8321-EBA45B1AB075}" presName="node" presStyleLbl="node1" presStyleIdx="3" presStyleCnt="4">
        <dgm:presLayoutVars>
          <dgm:bulletEnabled val="1"/>
        </dgm:presLayoutVars>
      </dgm:prSet>
      <dgm:spPr/>
    </dgm:pt>
    <dgm:pt modelId="{457C2992-B154-4A10-86FB-1847F8B9521A}" type="pres">
      <dgm:prSet presAssocID="{80F44854-95B1-45FB-9A89-918761082C11}" presName="sibTrans" presStyleLbl="sibTrans2D1" presStyleIdx="3" presStyleCnt="4"/>
      <dgm:spPr/>
    </dgm:pt>
    <dgm:pt modelId="{4F87E35E-6257-4941-9807-FCA19B893B94}" type="pres">
      <dgm:prSet presAssocID="{80F44854-95B1-45FB-9A89-918761082C11}" presName="connectorText" presStyleLbl="sibTrans2D1" presStyleIdx="3" presStyleCnt="4"/>
      <dgm:spPr/>
    </dgm:pt>
  </dgm:ptLst>
  <dgm:cxnLst>
    <dgm:cxn modelId="{2379DC0A-5A48-4E2E-BF25-5632C8E392DC}" type="presOf" srcId="{80F44854-95B1-45FB-9A89-918761082C11}" destId="{4F87E35E-6257-4941-9807-FCA19B893B94}" srcOrd="1" destOrd="0" presId="urn:microsoft.com/office/officeart/2005/8/layout/cycle2"/>
    <dgm:cxn modelId="{2ABC1B18-607A-4F98-BADF-DFCB0C33CC36}" type="presOf" srcId="{09C7AD78-3455-4297-8C2B-D442960AA2A6}" destId="{C8BB9657-8EAD-4360-B8C6-6E8F6F97DC90}" srcOrd="0" destOrd="0" presId="urn:microsoft.com/office/officeart/2005/8/layout/cycle2"/>
    <dgm:cxn modelId="{7A71FC19-F44E-46C2-ADD2-FA3F562742C4}" type="presOf" srcId="{D7BF9371-A085-4D7C-86A3-584C20B0FB8C}" destId="{816DA5E2-8DDD-4596-A9E8-B54BC85AC284}" srcOrd="0" destOrd="0" presId="urn:microsoft.com/office/officeart/2005/8/layout/cycle2"/>
    <dgm:cxn modelId="{FB6F7B25-94FA-4894-B602-6AEF7D12E44A}" type="presOf" srcId="{DD6FF3F4-9340-4A01-813A-4AE7B28FDAAC}" destId="{1A5D1EEB-303B-4084-BBCD-5B40406AB2D9}" srcOrd="0" destOrd="0" presId="urn:microsoft.com/office/officeart/2005/8/layout/cycle2"/>
    <dgm:cxn modelId="{13867128-CE36-4706-8F5B-75C9C2DDE0BD}" srcId="{F49371A7-2A2E-42D4-BCFC-A04957932A11}" destId="{0205436B-69A1-444F-8710-C37938EB7297}" srcOrd="1" destOrd="0" parTransId="{5E3A9FF5-FB3C-413C-B08E-884E4B7F73D0}" sibTransId="{09C7AD78-3455-4297-8C2B-D442960AA2A6}"/>
    <dgm:cxn modelId="{0F3F575B-C252-47C9-B649-2FE055671D20}" type="presOf" srcId="{8B93D2AB-8212-4799-8321-EBA45B1AB075}" destId="{773F3E97-0833-451E-956F-3A270CE08932}" srcOrd="0" destOrd="0" presId="urn:microsoft.com/office/officeart/2005/8/layout/cycle2"/>
    <dgm:cxn modelId="{2FC82844-73A6-4163-8046-16CDEDB4FB8D}" srcId="{F49371A7-2A2E-42D4-BCFC-A04957932A11}" destId="{9FE7B838-E3A9-433C-993D-525E1B023F44}" srcOrd="2" destOrd="0" parTransId="{6922AAC3-6DB4-44F3-9AB0-ECFC976DD38A}" sibTransId="{D7BF9371-A085-4D7C-86A3-584C20B0FB8C}"/>
    <dgm:cxn modelId="{9CDDE36F-33C0-4533-81F5-3F4D66F26BD3}" type="presOf" srcId="{F49371A7-2A2E-42D4-BCFC-A04957932A11}" destId="{49FEC5A4-2305-43DB-816E-8405B462B38D}" srcOrd="0" destOrd="0" presId="urn:microsoft.com/office/officeart/2005/8/layout/cycle2"/>
    <dgm:cxn modelId="{30F70750-9C36-4A3F-9883-0BB0771A6AAB}" srcId="{F49371A7-2A2E-42D4-BCFC-A04957932A11}" destId="{DD6FF3F4-9340-4A01-813A-4AE7B28FDAAC}" srcOrd="0" destOrd="0" parTransId="{88FA34AC-53A7-4715-A44C-EFAC350B0A68}" sibTransId="{BD18CF44-661F-449F-9D41-5BB15CCC68FE}"/>
    <dgm:cxn modelId="{DD8A0C55-CA20-4826-9BA7-029BDAE28C66}" type="presOf" srcId="{BD18CF44-661F-449F-9D41-5BB15CCC68FE}" destId="{529E983A-864F-4D1A-AF9A-21DAD6930F76}" srcOrd="1" destOrd="0" presId="urn:microsoft.com/office/officeart/2005/8/layout/cycle2"/>
    <dgm:cxn modelId="{E9419877-379A-43B1-97BE-55AB58572921}" type="presOf" srcId="{BD18CF44-661F-449F-9D41-5BB15CCC68FE}" destId="{3593DCC3-0935-407D-9AA9-5A0537C4FD48}" srcOrd="0" destOrd="0" presId="urn:microsoft.com/office/officeart/2005/8/layout/cycle2"/>
    <dgm:cxn modelId="{F290627D-821E-4C82-84D4-7060D743BDCE}" type="presOf" srcId="{9FE7B838-E3A9-433C-993D-525E1B023F44}" destId="{9EB4FA2C-148C-4BD9-BEBC-097831961645}" srcOrd="0" destOrd="0" presId="urn:microsoft.com/office/officeart/2005/8/layout/cycle2"/>
    <dgm:cxn modelId="{5BB0DB7E-304E-4A04-BCD4-9912544715A2}" type="presOf" srcId="{80F44854-95B1-45FB-9A89-918761082C11}" destId="{457C2992-B154-4A10-86FB-1847F8B9521A}" srcOrd="0" destOrd="0" presId="urn:microsoft.com/office/officeart/2005/8/layout/cycle2"/>
    <dgm:cxn modelId="{30D1DDA1-7D8A-40E7-AD08-F38EC32497AE}" type="presOf" srcId="{0205436B-69A1-444F-8710-C37938EB7297}" destId="{60CDBD91-F514-4C07-A93E-C21257C1CA3C}" srcOrd="0" destOrd="0" presId="urn:microsoft.com/office/officeart/2005/8/layout/cycle2"/>
    <dgm:cxn modelId="{FFA016AE-0174-4850-A2DB-F643C0A566C8}" type="presOf" srcId="{D7BF9371-A085-4D7C-86A3-584C20B0FB8C}" destId="{98AC5D5D-2ECB-40F5-A3BC-91E671185709}" srcOrd="1" destOrd="0" presId="urn:microsoft.com/office/officeart/2005/8/layout/cycle2"/>
    <dgm:cxn modelId="{970AADCA-9743-4749-8DEB-1AB6746F89CB}" srcId="{F49371A7-2A2E-42D4-BCFC-A04957932A11}" destId="{8B93D2AB-8212-4799-8321-EBA45B1AB075}" srcOrd="3" destOrd="0" parTransId="{A6E556D8-DEAF-4CE0-9870-50D3DFC38AD3}" sibTransId="{80F44854-95B1-45FB-9A89-918761082C11}"/>
    <dgm:cxn modelId="{7140CBF3-D3D3-418B-B17C-8656A6E94419}" type="presOf" srcId="{09C7AD78-3455-4297-8C2B-D442960AA2A6}" destId="{EF7A56C2-840A-431E-88C7-F9806F125242}" srcOrd="1" destOrd="0" presId="urn:microsoft.com/office/officeart/2005/8/layout/cycle2"/>
    <dgm:cxn modelId="{9D75F3F1-6563-4D72-A951-E5478F5FCA1D}" type="presParOf" srcId="{49FEC5A4-2305-43DB-816E-8405B462B38D}" destId="{1A5D1EEB-303B-4084-BBCD-5B40406AB2D9}" srcOrd="0" destOrd="0" presId="urn:microsoft.com/office/officeart/2005/8/layout/cycle2"/>
    <dgm:cxn modelId="{85CF9088-BB3B-437E-BD78-1B32F5885ECF}" type="presParOf" srcId="{49FEC5A4-2305-43DB-816E-8405B462B38D}" destId="{3593DCC3-0935-407D-9AA9-5A0537C4FD48}" srcOrd="1" destOrd="0" presId="urn:microsoft.com/office/officeart/2005/8/layout/cycle2"/>
    <dgm:cxn modelId="{9F6372FE-F1EB-4582-AAFC-D77F374A13FC}" type="presParOf" srcId="{3593DCC3-0935-407D-9AA9-5A0537C4FD48}" destId="{529E983A-864F-4D1A-AF9A-21DAD6930F76}" srcOrd="0" destOrd="0" presId="urn:microsoft.com/office/officeart/2005/8/layout/cycle2"/>
    <dgm:cxn modelId="{628CF8E4-27F0-428C-8BC4-5DC9BC796252}" type="presParOf" srcId="{49FEC5A4-2305-43DB-816E-8405B462B38D}" destId="{60CDBD91-F514-4C07-A93E-C21257C1CA3C}" srcOrd="2" destOrd="0" presId="urn:microsoft.com/office/officeart/2005/8/layout/cycle2"/>
    <dgm:cxn modelId="{33153455-14C3-4FEE-AEFE-A5AB77DA9577}" type="presParOf" srcId="{49FEC5A4-2305-43DB-816E-8405B462B38D}" destId="{C8BB9657-8EAD-4360-B8C6-6E8F6F97DC90}" srcOrd="3" destOrd="0" presId="urn:microsoft.com/office/officeart/2005/8/layout/cycle2"/>
    <dgm:cxn modelId="{0879ED27-8BA0-4A0C-8AF9-9F75DA5A8230}" type="presParOf" srcId="{C8BB9657-8EAD-4360-B8C6-6E8F6F97DC90}" destId="{EF7A56C2-840A-431E-88C7-F9806F125242}" srcOrd="0" destOrd="0" presId="urn:microsoft.com/office/officeart/2005/8/layout/cycle2"/>
    <dgm:cxn modelId="{09363632-054A-4520-8FAC-207CB38951A0}" type="presParOf" srcId="{49FEC5A4-2305-43DB-816E-8405B462B38D}" destId="{9EB4FA2C-148C-4BD9-BEBC-097831961645}" srcOrd="4" destOrd="0" presId="urn:microsoft.com/office/officeart/2005/8/layout/cycle2"/>
    <dgm:cxn modelId="{B01B3180-2764-46EF-9754-7CCB36E328D1}" type="presParOf" srcId="{49FEC5A4-2305-43DB-816E-8405B462B38D}" destId="{816DA5E2-8DDD-4596-A9E8-B54BC85AC284}" srcOrd="5" destOrd="0" presId="urn:microsoft.com/office/officeart/2005/8/layout/cycle2"/>
    <dgm:cxn modelId="{99F67FE1-27D3-4E63-BE02-B0E94F86F2F0}" type="presParOf" srcId="{816DA5E2-8DDD-4596-A9E8-B54BC85AC284}" destId="{98AC5D5D-2ECB-40F5-A3BC-91E671185709}" srcOrd="0" destOrd="0" presId="urn:microsoft.com/office/officeart/2005/8/layout/cycle2"/>
    <dgm:cxn modelId="{18046C90-A257-40C1-AEC7-8C0CAA1AEC19}" type="presParOf" srcId="{49FEC5A4-2305-43DB-816E-8405B462B38D}" destId="{773F3E97-0833-451E-956F-3A270CE08932}" srcOrd="6" destOrd="0" presId="urn:microsoft.com/office/officeart/2005/8/layout/cycle2"/>
    <dgm:cxn modelId="{967F11B8-18AA-4B4A-A611-17EA606823E9}" type="presParOf" srcId="{49FEC5A4-2305-43DB-816E-8405B462B38D}" destId="{457C2992-B154-4A10-86FB-1847F8B9521A}" srcOrd="7" destOrd="0" presId="urn:microsoft.com/office/officeart/2005/8/layout/cycle2"/>
    <dgm:cxn modelId="{3CCDA325-9D4C-48DE-8EEC-8FF74A08D0B6}" type="presParOf" srcId="{457C2992-B154-4A10-86FB-1847F8B9521A}" destId="{4F87E35E-6257-4941-9807-FCA19B893B9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2423468-10C5-4486-8818-99FD9850C42F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5DCBEF8-1285-4C56-B990-B7773BBDAE30}">
      <dgm:prSet/>
      <dgm:spPr/>
      <dgm:t>
        <a:bodyPr/>
        <a:lstStyle/>
        <a:p>
          <a:pPr algn="just"/>
          <a:r>
            <a:rPr lang="en-IN"/>
            <a:t>Global</a:t>
          </a:r>
        </a:p>
      </dgm:t>
    </dgm:pt>
    <dgm:pt modelId="{AD78304B-7871-42F2-93C2-5EEA7FFADEBC}" type="parTrans" cxnId="{3547527A-1E89-43F3-98FC-9A99869E4553}">
      <dgm:prSet/>
      <dgm:spPr/>
      <dgm:t>
        <a:bodyPr/>
        <a:lstStyle/>
        <a:p>
          <a:endParaRPr lang="en-IN"/>
        </a:p>
      </dgm:t>
    </dgm:pt>
    <dgm:pt modelId="{574DB580-4AAE-4895-86C9-DE85C937FAEF}" type="sibTrans" cxnId="{3547527A-1E89-43F3-98FC-9A99869E4553}">
      <dgm:prSet/>
      <dgm:spPr/>
      <dgm:t>
        <a:bodyPr/>
        <a:lstStyle/>
        <a:p>
          <a:endParaRPr lang="en-IN"/>
        </a:p>
      </dgm:t>
    </dgm:pt>
    <dgm:pt modelId="{3A7CBD4F-3CC3-4242-A3F7-0318E7402D15}">
      <dgm:prSet/>
      <dgm:spPr/>
      <dgm:t>
        <a:bodyPr/>
        <a:lstStyle/>
        <a:p>
          <a:pPr algn="just"/>
          <a:r>
            <a:rPr lang="en-IN" dirty="0"/>
            <a:t>Set the data load cache, configure Power Query Editor options, configure R home directories, set global privacy, turn on diagnostic tracing, and manage auto-recovery options to prevent data loss.</a:t>
          </a:r>
        </a:p>
      </dgm:t>
    </dgm:pt>
    <dgm:pt modelId="{EE72A3AF-0A3D-42A5-A139-AAE1163E91D9}" type="parTrans" cxnId="{183434E5-E2A5-439F-B470-BBFA3C9BF068}">
      <dgm:prSet/>
      <dgm:spPr/>
      <dgm:t>
        <a:bodyPr/>
        <a:lstStyle/>
        <a:p>
          <a:endParaRPr lang="en-IN"/>
        </a:p>
      </dgm:t>
    </dgm:pt>
    <dgm:pt modelId="{4E7C951F-3E8C-40DA-A73E-2F3349E2D93A}" type="sibTrans" cxnId="{183434E5-E2A5-439F-B470-BBFA3C9BF068}">
      <dgm:prSet/>
      <dgm:spPr/>
      <dgm:t>
        <a:bodyPr/>
        <a:lstStyle/>
        <a:p>
          <a:endParaRPr lang="en-IN"/>
        </a:p>
      </dgm:t>
    </dgm:pt>
    <dgm:pt modelId="{214F4471-CBC8-46F0-ABF5-6A28B602F0FD}">
      <dgm:prSet/>
      <dgm:spPr/>
      <dgm:t>
        <a:bodyPr/>
        <a:lstStyle/>
        <a:p>
          <a:pPr algn="just"/>
          <a:r>
            <a:rPr lang="en-IN"/>
            <a:t>Current File</a:t>
          </a:r>
        </a:p>
      </dgm:t>
    </dgm:pt>
    <dgm:pt modelId="{2DDC6977-5DE8-4B2A-BCB3-E0C39AC502EA}" type="parTrans" cxnId="{F8B44CDD-F127-4D59-97F6-F47C40584C13}">
      <dgm:prSet/>
      <dgm:spPr/>
      <dgm:t>
        <a:bodyPr/>
        <a:lstStyle/>
        <a:p>
          <a:endParaRPr lang="en-IN"/>
        </a:p>
      </dgm:t>
    </dgm:pt>
    <dgm:pt modelId="{A43B9DCD-DE94-4D19-A871-48D99543A577}" type="sibTrans" cxnId="{F8B44CDD-F127-4D59-97F6-F47C40584C13}">
      <dgm:prSet/>
      <dgm:spPr/>
      <dgm:t>
        <a:bodyPr/>
        <a:lstStyle/>
        <a:p>
          <a:endParaRPr lang="en-IN"/>
        </a:p>
      </dgm:t>
    </dgm:pt>
    <dgm:pt modelId="{F451A950-CC66-41F7-9737-60209C007F1B}">
      <dgm:prSet/>
      <dgm:spPr/>
      <dgm:t>
        <a:bodyPr/>
        <a:lstStyle/>
        <a:p>
          <a:pPr algn="just"/>
          <a:r>
            <a:rPr lang="en-IN" dirty="0"/>
            <a:t>Manage data load options, change regional settings, and set privacy and auto-recovery options</a:t>
          </a:r>
        </a:p>
      </dgm:t>
    </dgm:pt>
    <dgm:pt modelId="{DB9A780B-AA53-4C52-8B7D-A74C6366B07B}" type="parTrans" cxnId="{9B895736-7C65-4BC3-852B-103B7381CF00}">
      <dgm:prSet/>
      <dgm:spPr/>
      <dgm:t>
        <a:bodyPr/>
        <a:lstStyle/>
        <a:p>
          <a:endParaRPr lang="en-IN"/>
        </a:p>
      </dgm:t>
    </dgm:pt>
    <dgm:pt modelId="{EC090F96-F198-4F87-A8D6-4021D5D8E45A}" type="sibTrans" cxnId="{9B895736-7C65-4BC3-852B-103B7381CF00}">
      <dgm:prSet/>
      <dgm:spPr/>
      <dgm:t>
        <a:bodyPr/>
        <a:lstStyle/>
        <a:p>
          <a:endParaRPr lang="en-IN"/>
        </a:p>
      </dgm:t>
    </dgm:pt>
    <dgm:pt modelId="{0A78EE7B-317F-4AD1-9828-282D93046756}">
      <dgm:prSet/>
      <dgm:spPr/>
      <dgm:t>
        <a:bodyPr/>
        <a:lstStyle/>
        <a:p>
          <a:pPr algn="just"/>
          <a:r>
            <a:rPr lang="en-IN" dirty="0"/>
            <a:t>Data Source</a:t>
          </a:r>
        </a:p>
      </dgm:t>
    </dgm:pt>
    <dgm:pt modelId="{F54F4EF4-215B-4BBE-BE04-85B6489BA443}" type="parTrans" cxnId="{337FAFDC-0106-45A6-B982-476ED326BD46}">
      <dgm:prSet/>
      <dgm:spPr/>
      <dgm:t>
        <a:bodyPr/>
        <a:lstStyle/>
        <a:p>
          <a:endParaRPr lang="en-IN"/>
        </a:p>
      </dgm:t>
    </dgm:pt>
    <dgm:pt modelId="{4965EC31-BD5A-4F56-9BD8-92BA990EA8B0}" type="sibTrans" cxnId="{337FAFDC-0106-45A6-B982-476ED326BD46}">
      <dgm:prSet/>
      <dgm:spPr/>
      <dgm:t>
        <a:bodyPr/>
        <a:lstStyle/>
        <a:p>
          <a:endParaRPr lang="en-IN"/>
        </a:p>
      </dgm:t>
    </dgm:pt>
    <dgm:pt modelId="{0ECA448F-EE5F-4A6D-9A92-6CE65A4A1740}">
      <dgm:prSet/>
      <dgm:spPr/>
      <dgm:t>
        <a:bodyPr/>
        <a:lstStyle/>
        <a:p>
          <a:pPr algn="just"/>
          <a:r>
            <a:rPr lang="en-IN" dirty="0"/>
            <a:t>Change the location of file sources and manage credentials and privacy levels: None, Private, Organizational, or Public.</a:t>
          </a:r>
        </a:p>
      </dgm:t>
    </dgm:pt>
    <dgm:pt modelId="{15D5A1A6-0812-4B06-AFB6-24E5BE00EA86}" type="parTrans" cxnId="{C3B7914D-E0EC-4A5F-88D2-6DC735F519EA}">
      <dgm:prSet/>
      <dgm:spPr/>
      <dgm:t>
        <a:bodyPr/>
        <a:lstStyle/>
        <a:p>
          <a:endParaRPr lang="en-IN"/>
        </a:p>
      </dgm:t>
    </dgm:pt>
    <dgm:pt modelId="{9E9D135A-E466-4C7D-B236-94A8B8F289FB}" type="sibTrans" cxnId="{C3B7914D-E0EC-4A5F-88D2-6DC735F519EA}">
      <dgm:prSet/>
      <dgm:spPr/>
      <dgm:t>
        <a:bodyPr/>
        <a:lstStyle/>
        <a:p>
          <a:endParaRPr lang="en-IN"/>
        </a:p>
      </dgm:t>
    </dgm:pt>
    <dgm:pt modelId="{EB38BD81-CDBA-4D36-8C66-CE7B81602DA5}" type="pres">
      <dgm:prSet presAssocID="{62423468-10C5-4486-8818-99FD9850C42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F5B680-A0C2-489A-9ABF-5446F55B824B}" type="pres">
      <dgm:prSet presAssocID="{E5DCBEF8-1285-4C56-B990-B7773BBDAE30}" presName="horFlow" presStyleCnt="0"/>
      <dgm:spPr/>
    </dgm:pt>
    <dgm:pt modelId="{8462753E-986C-4593-A9C9-BACB8EBF60A2}" type="pres">
      <dgm:prSet presAssocID="{E5DCBEF8-1285-4C56-B990-B7773BBDAE30}" presName="bigChev" presStyleLbl="node1" presStyleIdx="0" presStyleCnt="3"/>
      <dgm:spPr/>
    </dgm:pt>
    <dgm:pt modelId="{6576F8C3-D473-496E-A244-803C4020B708}" type="pres">
      <dgm:prSet presAssocID="{EE72A3AF-0A3D-42A5-A139-AAE1163E91D9}" presName="parTrans" presStyleCnt="0"/>
      <dgm:spPr/>
    </dgm:pt>
    <dgm:pt modelId="{F1C4E6DA-3AF1-4B34-9CF6-68C0CAFCD17D}" type="pres">
      <dgm:prSet presAssocID="{3A7CBD4F-3CC3-4242-A3F7-0318E7402D15}" presName="node" presStyleLbl="alignAccFollowNode1" presStyleIdx="0" presStyleCnt="3">
        <dgm:presLayoutVars>
          <dgm:bulletEnabled val="1"/>
        </dgm:presLayoutVars>
      </dgm:prSet>
      <dgm:spPr/>
    </dgm:pt>
    <dgm:pt modelId="{D3D97CFB-1FD8-4CEA-93CE-18980A3FF417}" type="pres">
      <dgm:prSet presAssocID="{E5DCBEF8-1285-4C56-B990-B7773BBDAE30}" presName="vSp" presStyleCnt="0"/>
      <dgm:spPr/>
    </dgm:pt>
    <dgm:pt modelId="{5ADE57A5-2FA8-476A-AAB2-81F9117102D7}" type="pres">
      <dgm:prSet presAssocID="{214F4471-CBC8-46F0-ABF5-6A28B602F0FD}" presName="horFlow" presStyleCnt="0"/>
      <dgm:spPr/>
    </dgm:pt>
    <dgm:pt modelId="{12C40C8E-8670-42A0-9501-EC775BE7F75A}" type="pres">
      <dgm:prSet presAssocID="{214F4471-CBC8-46F0-ABF5-6A28B602F0FD}" presName="bigChev" presStyleLbl="node1" presStyleIdx="1" presStyleCnt="3"/>
      <dgm:spPr/>
    </dgm:pt>
    <dgm:pt modelId="{5D56FFA9-1621-473A-BA06-74F8DAB92D36}" type="pres">
      <dgm:prSet presAssocID="{DB9A780B-AA53-4C52-8B7D-A74C6366B07B}" presName="parTrans" presStyleCnt="0"/>
      <dgm:spPr/>
    </dgm:pt>
    <dgm:pt modelId="{866404CA-F55C-4907-8734-214D659668BB}" type="pres">
      <dgm:prSet presAssocID="{F451A950-CC66-41F7-9737-60209C007F1B}" presName="node" presStyleLbl="alignAccFollowNode1" presStyleIdx="1" presStyleCnt="3">
        <dgm:presLayoutVars>
          <dgm:bulletEnabled val="1"/>
        </dgm:presLayoutVars>
      </dgm:prSet>
      <dgm:spPr/>
    </dgm:pt>
    <dgm:pt modelId="{8AEF0E4F-419E-4980-B86C-B172F5E7320D}" type="pres">
      <dgm:prSet presAssocID="{214F4471-CBC8-46F0-ABF5-6A28B602F0FD}" presName="vSp" presStyleCnt="0"/>
      <dgm:spPr/>
    </dgm:pt>
    <dgm:pt modelId="{BC67D6B8-FD49-4507-B1A4-9B4B7AF71AEA}" type="pres">
      <dgm:prSet presAssocID="{0A78EE7B-317F-4AD1-9828-282D93046756}" presName="horFlow" presStyleCnt="0"/>
      <dgm:spPr/>
    </dgm:pt>
    <dgm:pt modelId="{BB0252AE-4ECD-44FA-96B9-D19DEEB29CB6}" type="pres">
      <dgm:prSet presAssocID="{0A78EE7B-317F-4AD1-9828-282D93046756}" presName="bigChev" presStyleLbl="node1" presStyleIdx="2" presStyleCnt="3"/>
      <dgm:spPr/>
    </dgm:pt>
    <dgm:pt modelId="{B56A15FF-64AC-44AC-9086-940A20A4F467}" type="pres">
      <dgm:prSet presAssocID="{15D5A1A6-0812-4B06-AFB6-24E5BE00EA86}" presName="parTrans" presStyleCnt="0"/>
      <dgm:spPr/>
    </dgm:pt>
    <dgm:pt modelId="{A30670CA-B7A7-4812-8456-7606F8961FB7}" type="pres">
      <dgm:prSet presAssocID="{0ECA448F-EE5F-4A6D-9A92-6CE65A4A1740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37257518-ECE5-4668-B7FD-DBA0C293D71A}" type="presOf" srcId="{62423468-10C5-4486-8818-99FD9850C42F}" destId="{EB38BD81-CDBA-4D36-8C66-CE7B81602DA5}" srcOrd="0" destOrd="0" presId="urn:microsoft.com/office/officeart/2005/8/layout/lProcess3"/>
    <dgm:cxn modelId="{3A40F420-BD60-4F44-95A1-A4AAB1226927}" type="presOf" srcId="{0ECA448F-EE5F-4A6D-9A92-6CE65A4A1740}" destId="{A30670CA-B7A7-4812-8456-7606F8961FB7}" srcOrd="0" destOrd="0" presId="urn:microsoft.com/office/officeart/2005/8/layout/lProcess3"/>
    <dgm:cxn modelId="{9B895736-7C65-4BC3-852B-103B7381CF00}" srcId="{214F4471-CBC8-46F0-ABF5-6A28B602F0FD}" destId="{F451A950-CC66-41F7-9737-60209C007F1B}" srcOrd="0" destOrd="0" parTransId="{DB9A780B-AA53-4C52-8B7D-A74C6366B07B}" sibTransId="{EC090F96-F198-4F87-A8D6-4021D5D8E45A}"/>
    <dgm:cxn modelId="{63276E4D-EB31-4943-B75E-6823B35C4AC7}" type="presOf" srcId="{F451A950-CC66-41F7-9737-60209C007F1B}" destId="{866404CA-F55C-4907-8734-214D659668BB}" srcOrd="0" destOrd="0" presId="urn:microsoft.com/office/officeart/2005/8/layout/lProcess3"/>
    <dgm:cxn modelId="{C3B7914D-E0EC-4A5F-88D2-6DC735F519EA}" srcId="{0A78EE7B-317F-4AD1-9828-282D93046756}" destId="{0ECA448F-EE5F-4A6D-9A92-6CE65A4A1740}" srcOrd="0" destOrd="0" parTransId="{15D5A1A6-0812-4B06-AFB6-24E5BE00EA86}" sibTransId="{9E9D135A-E466-4C7D-B236-94A8B8F289FB}"/>
    <dgm:cxn modelId="{C8FCD64D-F5EF-4F58-B487-BFD2F859545B}" type="presOf" srcId="{214F4471-CBC8-46F0-ABF5-6A28B602F0FD}" destId="{12C40C8E-8670-42A0-9501-EC775BE7F75A}" srcOrd="0" destOrd="0" presId="urn:microsoft.com/office/officeart/2005/8/layout/lProcess3"/>
    <dgm:cxn modelId="{28883B78-E33B-4474-AFA6-8142BC9FDC6A}" type="presOf" srcId="{E5DCBEF8-1285-4C56-B990-B7773BBDAE30}" destId="{8462753E-986C-4593-A9C9-BACB8EBF60A2}" srcOrd="0" destOrd="0" presId="urn:microsoft.com/office/officeart/2005/8/layout/lProcess3"/>
    <dgm:cxn modelId="{3547527A-1E89-43F3-98FC-9A99869E4553}" srcId="{62423468-10C5-4486-8818-99FD9850C42F}" destId="{E5DCBEF8-1285-4C56-B990-B7773BBDAE30}" srcOrd="0" destOrd="0" parTransId="{AD78304B-7871-42F2-93C2-5EEA7FFADEBC}" sibTransId="{574DB580-4AAE-4895-86C9-DE85C937FAEF}"/>
    <dgm:cxn modelId="{FF0FC2D7-15A7-40AB-9469-6201B181B594}" type="presOf" srcId="{3A7CBD4F-3CC3-4242-A3F7-0318E7402D15}" destId="{F1C4E6DA-3AF1-4B34-9CF6-68C0CAFCD17D}" srcOrd="0" destOrd="0" presId="urn:microsoft.com/office/officeart/2005/8/layout/lProcess3"/>
    <dgm:cxn modelId="{337FAFDC-0106-45A6-B982-476ED326BD46}" srcId="{62423468-10C5-4486-8818-99FD9850C42F}" destId="{0A78EE7B-317F-4AD1-9828-282D93046756}" srcOrd="2" destOrd="0" parTransId="{F54F4EF4-215B-4BBE-BE04-85B6489BA443}" sibTransId="{4965EC31-BD5A-4F56-9BD8-92BA990EA8B0}"/>
    <dgm:cxn modelId="{F8B44CDD-F127-4D59-97F6-F47C40584C13}" srcId="{62423468-10C5-4486-8818-99FD9850C42F}" destId="{214F4471-CBC8-46F0-ABF5-6A28B602F0FD}" srcOrd="1" destOrd="0" parTransId="{2DDC6977-5DE8-4B2A-BCB3-E0C39AC502EA}" sibTransId="{A43B9DCD-DE94-4D19-A871-48D99543A577}"/>
    <dgm:cxn modelId="{514711DE-BFE5-4E59-8EEE-A7A0BE3D6B2F}" type="presOf" srcId="{0A78EE7B-317F-4AD1-9828-282D93046756}" destId="{BB0252AE-4ECD-44FA-96B9-D19DEEB29CB6}" srcOrd="0" destOrd="0" presId="urn:microsoft.com/office/officeart/2005/8/layout/lProcess3"/>
    <dgm:cxn modelId="{183434E5-E2A5-439F-B470-BBFA3C9BF068}" srcId="{E5DCBEF8-1285-4C56-B990-B7773BBDAE30}" destId="{3A7CBD4F-3CC3-4242-A3F7-0318E7402D15}" srcOrd="0" destOrd="0" parTransId="{EE72A3AF-0A3D-42A5-A139-AAE1163E91D9}" sibTransId="{4E7C951F-3E8C-40DA-A73E-2F3349E2D93A}"/>
    <dgm:cxn modelId="{ED76A788-11D6-4982-8210-7BA45A7DFAE1}" type="presParOf" srcId="{EB38BD81-CDBA-4D36-8C66-CE7B81602DA5}" destId="{C7F5B680-A0C2-489A-9ABF-5446F55B824B}" srcOrd="0" destOrd="0" presId="urn:microsoft.com/office/officeart/2005/8/layout/lProcess3"/>
    <dgm:cxn modelId="{21C824D5-3897-4F5F-8A6A-9ADE9A75E140}" type="presParOf" srcId="{C7F5B680-A0C2-489A-9ABF-5446F55B824B}" destId="{8462753E-986C-4593-A9C9-BACB8EBF60A2}" srcOrd="0" destOrd="0" presId="urn:microsoft.com/office/officeart/2005/8/layout/lProcess3"/>
    <dgm:cxn modelId="{D1AA975C-E45A-4A0B-BE74-1BE52E4DC0B0}" type="presParOf" srcId="{C7F5B680-A0C2-489A-9ABF-5446F55B824B}" destId="{6576F8C3-D473-496E-A244-803C4020B708}" srcOrd="1" destOrd="0" presId="urn:microsoft.com/office/officeart/2005/8/layout/lProcess3"/>
    <dgm:cxn modelId="{95E63087-4FC4-406F-BBE2-95EEFB853C83}" type="presParOf" srcId="{C7F5B680-A0C2-489A-9ABF-5446F55B824B}" destId="{F1C4E6DA-3AF1-4B34-9CF6-68C0CAFCD17D}" srcOrd="2" destOrd="0" presId="urn:microsoft.com/office/officeart/2005/8/layout/lProcess3"/>
    <dgm:cxn modelId="{A6163171-C32D-4688-B3E3-A9E10656A9DA}" type="presParOf" srcId="{EB38BD81-CDBA-4D36-8C66-CE7B81602DA5}" destId="{D3D97CFB-1FD8-4CEA-93CE-18980A3FF417}" srcOrd="1" destOrd="0" presId="urn:microsoft.com/office/officeart/2005/8/layout/lProcess3"/>
    <dgm:cxn modelId="{48CD01B8-DDD8-4B86-9B99-C744693E84B5}" type="presParOf" srcId="{EB38BD81-CDBA-4D36-8C66-CE7B81602DA5}" destId="{5ADE57A5-2FA8-476A-AAB2-81F9117102D7}" srcOrd="2" destOrd="0" presId="urn:microsoft.com/office/officeart/2005/8/layout/lProcess3"/>
    <dgm:cxn modelId="{CB9F90E6-E681-496A-8B25-F5B61EB5C3EE}" type="presParOf" srcId="{5ADE57A5-2FA8-476A-AAB2-81F9117102D7}" destId="{12C40C8E-8670-42A0-9501-EC775BE7F75A}" srcOrd="0" destOrd="0" presId="urn:microsoft.com/office/officeart/2005/8/layout/lProcess3"/>
    <dgm:cxn modelId="{74DFB019-20B4-496A-951D-BDDF89BF019E}" type="presParOf" srcId="{5ADE57A5-2FA8-476A-AAB2-81F9117102D7}" destId="{5D56FFA9-1621-473A-BA06-74F8DAB92D36}" srcOrd="1" destOrd="0" presId="urn:microsoft.com/office/officeart/2005/8/layout/lProcess3"/>
    <dgm:cxn modelId="{C31E8F7F-E1AA-48C6-8A55-BADEB7092F19}" type="presParOf" srcId="{5ADE57A5-2FA8-476A-AAB2-81F9117102D7}" destId="{866404CA-F55C-4907-8734-214D659668BB}" srcOrd="2" destOrd="0" presId="urn:microsoft.com/office/officeart/2005/8/layout/lProcess3"/>
    <dgm:cxn modelId="{5F8C83BF-0E03-4BBC-AFAA-27AB2981D03B}" type="presParOf" srcId="{EB38BD81-CDBA-4D36-8C66-CE7B81602DA5}" destId="{8AEF0E4F-419E-4980-B86C-B172F5E7320D}" srcOrd="3" destOrd="0" presId="urn:microsoft.com/office/officeart/2005/8/layout/lProcess3"/>
    <dgm:cxn modelId="{03395E30-5668-4459-AACE-E784557CBD77}" type="presParOf" srcId="{EB38BD81-CDBA-4D36-8C66-CE7B81602DA5}" destId="{BC67D6B8-FD49-4507-B1A4-9B4B7AF71AEA}" srcOrd="4" destOrd="0" presId="urn:microsoft.com/office/officeart/2005/8/layout/lProcess3"/>
    <dgm:cxn modelId="{07262A10-C0C2-4B4B-93EC-DED453A1B3FD}" type="presParOf" srcId="{BC67D6B8-FD49-4507-B1A4-9B4B7AF71AEA}" destId="{BB0252AE-4ECD-44FA-96B9-D19DEEB29CB6}" srcOrd="0" destOrd="0" presId="urn:microsoft.com/office/officeart/2005/8/layout/lProcess3"/>
    <dgm:cxn modelId="{B6F02D8A-D664-4CD3-96FE-D5EA4CA2F243}" type="presParOf" srcId="{BC67D6B8-FD49-4507-B1A4-9B4B7AF71AEA}" destId="{B56A15FF-64AC-44AC-9086-940A20A4F467}" srcOrd="1" destOrd="0" presId="urn:microsoft.com/office/officeart/2005/8/layout/lProcess3"/>
    <dgm:cxn modelId="{A2C8B7C7-3287-43F7-8C88-906D10C5044B}" type="presParOf" srcId="{BC67D6B8-FD49-4507-B1A4-9B4B7AF71AEA}" destId="{A30670CA-B7A7-4812-8456-7606F8961FB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B1BF36-ED93-4F17-8255-F94819EB91FD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37FE389-7F93-4E81-87A5-47857C8BC6CD}">
      <dgm:prSet/>
      <dgm:spPr/>
      <dgm:t>
        <a:bodyPr/>
        <a:lstStyle/>
        <a:p>
          <a:r>
            <a:rPr lang="en-GB" dirty="0"/>
            <a:t>Report &amp; Dashboard Settings</a:t>
          </a:r>
          <a:endParaRPr lang="en-IN" dirty="0"/>
        </a:p>
      </dgm:t>
    </dgm:pt>
    <dgm:pt modelId="{960A6255-4A29-4F7D-93C4-E9609E377F6F}" type="parTrans" cxnId="{18E94012-2E37-47DE-8F7C-3185854198BF}">
      <dgm:prSet/>
      <dgm:spPr/>
      <dgm:t>
        <a:bodyPr/>
        <a:lstStyle/>
        <a:p>
          <a:endParaRPr lang="en-IN"/>
        </a:p>
      </dgm:t>
    </dgm:pt>
    <dgm:pt modelId="{45D76284-ED13-4FC5-AD38-B83BC65EB983}" type="sibTrans" cxnId="{18E94012-2E37-47DE-8F7C-3185854198BF}">
      <dgm:prSet/>
      <dgm:spPr/>
      <dgm:t>
        <a:bodyPr/>
        <a:lstStyle/>
        <a:p>
          <a:endParaRPr lang="en-IN"/>
        </a:p>
      </dgm:t>
    </dgm:pt>
    <dgm:pt modelId="{2D628BCC-2330-4CF0-985A-8AFCE1CC7B15}">
      <dgm:prSet/>
      <dgm:spPr/>
      <dgm:t>
        <a:bodyPr/>
        <a:lstStyle/>
        <a:p>
          <a:r>
            <a:rPr lang="en-GB" dirty="0"/>
            <a:t>Filtered Dashboard</a:t>
          </a:r>
          <a:endParaRPr lang="en-IN" dirty="0"/>
        </a:p>
      </dgm:t>
    </dgm:pt>
    <dgm:pt modelId="{1E259033-43A3-421B-922E-7DD076ABBFA5}" type="parTrans" cxnId="{F68CFA39-B408-4486-B611-CEFF4A671E59}">
      <dgm:prSet/>
      <dgm:spPr/>
      <dgm:t>
        <a:bodyPr/>
        <a:lstStyle/>
        <a:p>
          <a:endParaRPr lang="en-IN"/>
        </a:p>
      </dgm:t>
    </dgm:pt>
    <dgm:pt modelId="{17052358-C973-4BBB-9051-A2C44CA79B0C}" type="sibTrans" cxnId="{F68CFA39-B408-4486-B611-CEFF4A671E59}">
      <dgm:prSet/>
      <dgm:spPr/>
      <dgm:t>
        <a:bodyPr/>
        <a:lstStyle/>
        <a:p>
          <a:endParaRPr lang="en-IN"/>
        </a:p>
      </dgm:t>
    </dgm:pt>
    <dgm:pt modelId="{D59CF6AD-7A2F-4448-9830-6DEC17FF998B}">
      <dgm:prSet/>
      <dgm:spPr/>
      <dgm:t>
        <a:bodyPr/>
        <a:lstStyle/>
        <a:p>
          <a:r>
            <a:rPr lang="en-GB" dirty="0"/>
            <a:t>publish to Web</a:t>
          </a:r>
          <a:endParaRPr lang="en-IN" dirty="0"/>
        </a:p>
      </dgm:t>
    </dgm:pt>
    <dgm:pt modelId="{DC9C0DF3-2708-4BD8-9DD4-85D286AA079F}" type="parTrans" cxnId="{C2DDAD9D-E340-4E1E-82DE-7DB40E70FBAB}">
      <dgm:prSet/>
      <dgm:spPr/>
      <dgm:t>
        <a:bodyPr/>
        <a:lstStyle/>
        <a:p>
          <a:endParaRPr lang="en-IN"/>
        </a:p>
      </dgm:t>
    </dgm:pt>
    <dgm:pt modelId="{0F91B284-360A-4598-9D3A-1611A35B2D63}" type="sibTrans" cxnId="{C2DDAD9D-E340-4E1E-82DE-7DB40E70FBAB}">
      <dgm:prSet/>
      <dgm:spPr/>
      <dgm:t>
        <a:bodyPr/>
        <a:lstStyle/>
        <a:p>
          <a:endParaRPr lang="en-IN"/>
        </a:p>
      </dgm:t>
    </dgm:pt>
    <dgm:pt modelId="{A64A0453-8283-4838-8901-2A9806E10877}">
      <dgm:prSet/>
      <dgm:spPr/>
      <dgm:t>
        <a:bodyPr/>
        <a:lstStyle/>
        <a:p>
          <a:r>
            <a:rPr lang="en-GB" dirty="0"/>
            <a:t>Print Dashboard &amp; Export Questions</a:t>
          </a:r>
          <a:endParaRPr lang="en-IN" dirty="0"/>
        </a:p>
      </dgm:t>
    </dgm:pt>
    <dgm:pt modelId="{CE727C88-5F77-4214-9FEC-B120E68950E9}" type="parTrans" cxnId="{DFED6DF4-94C6-4454-A7D4-D79EA498F842}">
      <dgm:prSet/>
      <dgm:spPr/>
      <dgm:t>
        <a:bodyPr/>
        <a:lstStyle/>
        <a:p>
          <a:endParaRPr lang="en-IN"/>
        </a:p>
      </dgm:t>
    </dgm:pt>
    <dgm:pt modelId="{8E9BFEC6-3DB0-47C2-BA63-CEEBC07148B3}" type="sibTrans" cxnId="{DFED6DF4-94C6-4454-A7D4-D79EA498F842}">
      <dgm:prSet/>
      <dgm:spPr/>
      <dgm:t>
        <a:bodyPr/>
        <a:lstStyle/>
        <a:p>
          <a:endParaRPr lang="en-IN"/>
        </a:p>
      </dgm:t>
    </dgm:pt>
    <dgm:pt modelId="{4B8A2625-F792-4C98-AA89-63DA2E74C5F8}">
      <dgm:prSet/>
      <dgm:spPr/>
      <dgm:t>
        <a:bodyPr/>
        <a:lstStyle/>
        <a:p>
          <a:r>
            <a:rPr lang="en-GB" dirty="0"/>
            <a:t>Featured Questions</a:t>
          </a:r>
          <a:endParaRPr lang="en-IN" dirty="0"/>
        </a:p>
      </dgm:t>
    </dgm:pt>
    <dgm:pt modelId="{BF5206B8-1D59-4945-B523-09D2EE1C2FB8}" type="parTrans" cxnId="{2286B690-FE49-4702-A0E6-8C329B1290EE}">
      <dgm:prSet/>
      <dgm:spPr/>
      <dgm:t>
        <a:bodyPr/>
        <a:lstStyle/>
        <a:p>
          <a:endParaRPr lang="en-IN"/>
        </a:p>
      </dgm:t>
    </dgm:pt>
    <dgm:pt modelId="{FF44F3A6-457D-404B-AB43-F3A6A1EF3AAC}" type="sibTrans" cxnId="{2286B690-FE49-4702-A0E6-8C329B1290EE}">
      <dgm:prSet/>
      <dgm:spPr/>
      <dgm:t>
        <a:bodyPr/>
        <a:lstStyle/>
        <a:p>
          <a:endParaRPr lang="en-IN"/>
        </a:p>
      </dgm:t>
    </dgm:pt>
    <dgm:pt modelId="{C9E60E3A-B90B-4FE9-9C92-B5FB33A65FCF}">
      <dgm:prSet/>
      <dgm:spPr/>
      <dgm:t>
        <a:bodyPr/>
        <a:lstStyle/>
        <a:p>
          <a:r>
            <a:rPr lang="en-GB"/>
            <a:t>Custom URL &amp; Title</a:t>
          </a:r>
          <a:endParaRPr lang="en-IN"/>
        </a:p>
      </dgm:t>
    </dgm:pt>
    <dgm:pt modelId="{452EDC8A-DA0B-4F23-B874-18F48BD1C274}" type="parTrans" cxnId="{0AFF5DF5-17E5-4967-B671-F0F71379796B}">
      <dgm:prSet/>
      <dgm:spPr/>
      <dgm:t>
        <a:bodyPr/>
        <a:lstStyle/>
        <a:p>
          <a:endParaRPr lang="en-IN"/>
        </a:p>
      </dgm:t>
    </dgm:pt>
    <dgm:pt modelId="{66298C90-A15F-472D-A972-4857A87F62E3}" type="sibTrans" cxnId="{0AFF5DF5-17E5-4967-B671-F0F71379796B}">
      <dgm:prSet/>
      <dgm:spPr/>
      <dgm:t>
        <a:bodyPr/>
        <a:lstStyle/>
        <a:p>
          <a:endParaRPr lang="en-IN"/>
        </a:p>
      </dgm:t>
    </dgm:pt>
    <dgm:pt modelId="{5306872B-C995-47B1-994F-673FDA7160C0}" type="pres">
      <dgm:prSet presAssocID="{7CB1BF36-ED93-4F17-8255-F94819EB91FD}" presName="composite" presStyleCnt="0">
        <dgm:presLayoutVars>
          <dgm:chMax val="1"/>
          <dgm:dir/>
          <dgm:resizeHandles val="exact"/>
        </dgm:presLayoutVars>
      </dgm:prSet>
      <dgm:spPr/>
    </dgm:pt>
    <dgm:pt modelId="{B84099F5-2877-49D3-8996-90970A314A12}" type="pres">
      <dgm:prSet presAssocID="{7CB1BF36-ED93-4F17-8255-F94819EB91FD}" presName="radial" presStyleCnt="0">
        <dgm:presLayoutVars>
          <dgm:animLvl val="ctr"/>
        </dgm:presLayoutVars>
      </dgm:prSet>
      <dgm:spPr/>
    </dgm:pt>
    <dgm:pt modelId="{F71526DB-4296-4054-B515-21845B80FF07}" type="pres">
      <dgm:prSet presAssocID="{837FE389-7F93-4E81-87A5-47857C8BC6CD}" presName="centerShape" presStyleLbl="vennNode1" presStyleIdx="0" presStyleCnt="6"/>
      <dgm:spPr/>
    </dgm:pt>
    <dgm:pt modelId="{0E77E0A6-23D2-4093-A8A6-3E9F4CDE81EC}" type="pres">
      <dgm:prSet presAssocID="{C9E60E3A-B90B-4FE9-9C92-B5FB33A65FCF}" presName="node" presStyleLbl="vennNode1" presStyleIdx="1" presStyleCnt="6">
        <dgm:presLayoutVars>
          <dgm:bulletEnabled val="1"/>
        </dgm:presLayoutVars>
      </dgm:prSet>
      <dgm:spPr/>
    </dgm:pt>
    <dgm:pt modelId="{F0F75FB0-7508-4D0F-9960-6CA49164308B}" type="pres">
      <dgm:prSet presAssocID="{2D628BCC-2330-4CF0-985A-8AFCE1CC7B15}" presName="node" presStyleLbl="vennNode1" presStyleIdx="2" presStyleCnt="6">
        <dgm:presLayoutVars>
          <dgm:bulletEnabled val="1"/>
        </dgm:presLayoutVars>
      </dgm:prSet>
      <dgm:spPr/>
    </dgm:pt>
    <dgm:pt modelId="{F87FD77E-BADF-47FB-88BB-5F1143847028}" type="pres">
      <dgm:prSet presAssocID="{D59CF6AD-7A2F-4448-9830-6DEC17FF998B}" presName="node" presStyleLbl="vennNode1" presStyleIdx="3" presStyleCnt="6">
        <dgm:presLayoutVars>
          <dgm:bulletEnabled val="1"/>
        </dgm:presLayoutVars>
      </dgm:prSet>
      <dgm:spPr/>
    </dgm:pt>
    <dgm:pt modelId="{2F3F3EFB-14E3-403E-92AC-38ED55F67868}" type="pres">
      <dgm:prSet presAssocID="{A64A0453-8283-4838-8901-2A9806E10877}" presName="node" presStyleLbl="vennNode1" presStyleIdx="4" presStyleCnt="6">
        <dgm:presLayoutVars>
          <dgm:bulletEnabled val="1"/>
        </dgm:presLayoutVars>
      </dgm:prSet>
      <dgm:spPr/>
    </dgm:pt>
    <dgm:pt modelId="{2F2EE13A-0891-4747-BBCF-DCC039CC346F}" type="pres">
      <dgm:prSet presAssocID="{4B8A2625-F792-4C98-AA89-63DA2E74C5F8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2299A802-D5EA-414A-A88D-7BE3D18E3035}" type="presOf" srcId="{7CB1BF36-ED93-4F17-8255-F94819EB91FD}" destId="{5306872B-C995-47B1-994F-673FDA7160C0}" srcOrd="0" destOrd="0" presId="urn:microsoft.com/office/officeart/2005/8/layout/radial3"/>
    <dgm:cxn modelId="{18E94012-2E37-47DE-8F7C-3185854198BF}" srcId="{7CB1BF36-ED93-4F17-8255-F94819EB91FD}" destId="{837FE389-7F93-4E81-87A5-47857C8BC6CD}" srcOrd="0" destOrd="0" parTransId="{960A6255-4A29-4F7D-93C4-E9609E377F6F}" sibTransId="{45D76284-ED13-4FC5-AD38-B83BC65EB983}"/>
    <dgm:cxn modelId="{02B9DC2F-7B1A-4B3C-9009-6BE96D249876}" type="presOf" srcId="{4B8A2625-F792-4C98-AA89-63DA2E74C5F8}" destId="{2F2EE13A-0891-4747-BBCF-DCC039CC346F}" srcOrd="0" destOrd="0" presId="urn:microsoft.com/office/officeart/2005/8/layout/radial3"/>
    <dgm:cxn modelId="{F68CFA39-B408-4486-B611-CEFF4A671E59}" srcId="{837FE389-7F93-4E81-87A5-47857C8BC6CD}" destId="{2D628BCC-2330-4CF0-985A-8AFCE1CC7B15}" srcOrd="1" destOrd="0" parTransId="{1E259033-43A3-421B-922E-7DD076ABBFA5}" sibTransId="{17052358-C973-4BBB-9051-A2C44CA79B0C}"/>
    <dgm:cxn modelId="{11DF9060-6E2C-4032-9B63-F93C1CD6AF4C}" type="presOf" srcId="{A64A0453-8283-4838-8901-2A9806E10877}" destId="{2F3F3EFB-14E3-403E-92AC-38ED55F67868}" srcOrd="0" destOrd="0" presId="urn:microsoft.com/office/officeart/2005/8/layout/radial3"/>
    <dgm:cxn modelId="{2286B690-FE49-4702-A0E6-8C329B1290EE}" srcId="{837FE389-7F93-4E81-87A5-47857C8BC6CD}" destId="{4B8A2625-F792-4C98-AA89-63DA2E74C5F8}" srcOrd="4" destOrd="0" parTransId="{BF5206B8-1D59-4945-B523-09D2EE1C2FB8}" sibTransId="{FF44F3A6-457D-404B-AB43-F3A6A1EF3AAC}"/>
    <dgm:cxn modelId="{C2DDAD9D-E340-4E1E-82DE-7DB40E70FBAB}" srcId="{837FE389-7F93-4E81-87A5-47857C8BC6CD}" destId="{D59CF6AD-7A2F-4448-9830-6DEC17FF998B}" srcOrd="2" destOrd="0" parTransId="{DC9C0DF3-2708-4BD8-9DD4-85D286AA079F}" sibTransId="{0F91B284-360A-4598-9D3A-1611A35B2D63}"/>
    <dgm:cxn modelId="{003F24A9-B2BD-4B1D-82F1-210F4FC3C186}" type="presOf" srcId="{2D628BCC-2330-4CF0-985A-8AFCE1CC7B15}" destId="{F0F75FB0-7508-4D0F-9960-6CA49164308B}" srcOrd="0" destOrd="0" presId="urn:microsoft.com/office/officeart/2005/8/layout/radial3"/>
    <dgm:cxn modelId="{BD02D1BE-A2DC-49DD-90F4-1CA987BA6F99}" type="presOf" srcId="{D59CF6AD-7A2F-4448-9830-6DEC17FF998B}" destId="{F87FD77E-BADF-47FB-88BB-5F1143847028}" srcOrd="0" destOrd="0" presId="urn:microsoft.com/office/officeart/2005/8/layout/radial3"/>
    <dgm:cxn modelId="{6969C8E4-9399-4804-95BA-0213AF6FCD3E}" type="presOf" srcId="{837FE389-7F93-4E81-87A5-47857C8BC6CD}" destId="{F71526DB-4296-4054-B515-21845B80FF07}" srcOrd="0" destOrd="0" presId="urn:microsoft.com/office/officeart/2005/8/layout/radial3"/>
    <dgm:cxn modelId="{008543E8-1B40-4E4B-91AC-7A0E3928263C}" type="presOf" srcId="{C9E60E3A-B90B-4FE9-9C92-B5FB33A65FCF}" destId="{0E77E0A6-23D2-4093-A8A6-3E9F4CDE81EC}" srcOrd="0" destOrd="0" presId="urn:microsoft.com/office/officeart/2005/8/layout/radial3"/>
    <dgm:cxn modelId="{DFED6DF4-94C6-4454-A7D4-D79EA498F842}" srcId="{837FE389-7F93-4E81-87A5-47857C8BC6CD}" destId="{A64A0453-8283-4838-8901-2A9806E10877}" srcOrd="3" destOrd="0" parTransId="{CE727C88-5F77-4214-9FEC-B120E68950E9}" sibTransId="{8E9BFEC6-3DB0-47C2-BA63-CEEBC07148B3}"/>
    <dgm:cxn modelId="{0AFF5DF5-17E5-4967-B671-F0F71379796B}" srcId="{837FE389-7F93-4E81-87A5-47857C8BC6CD}" destId="{C9E60E3A-B90B-4FE9-9C92-B5FB33A65FCF}" srcOrd="0" destOrd="0" parTransId="{452EDC8A-DA0B-4F23-B874-18F48BD1C274}" sibTransId="{66298C90-A15F-472D-A972-4857A87F62E3}"/>
    <dgm:cxn modelId="{46A6471F-8759-4DFB-BF5A-F48AE991F38B}" type="presParOf" srcId="{5306872B-C995-47B1-994F-673FDA7160C0}" destId="{B84099F5-2877-49D3-8996-90970A314A12}" srcOrd="0" destOrd="0" presId="urn:microsoft.com/office/officeart/2005/8/layout/radial3"/>
    <dgm:cxn modelId="{EEF30FEB-8CB1-4D54-B04E-F70C0D61FC45}" type="presParOf" srcId="{B84099F5-2877-49D3-8996-90970A314A12}" destId="{F71526DB-4296-4054-B515-21845B80FF07}" srcOrd="0" destOrd="0" presId="urn:microsoft.com/office/officeart/2005/8/layout/radial3"/>
    <dgm:cxn modelId="{58A1AA82-6DBC-40E3-B77F-E1332B98DD8C}" type="presParOf" srcId="{B84099F5-2877-49D3-8996-90970A314A12}" destId="{0E77E0A6-23D2-4093-A8A6-3E9F4CDE81EC}" srcOrd="1" destOrd="0" presId="urn:microsoft.com/office/officeart/2005/8/layout/radial3"/>
    <dgm:cxn modelId="{24930AB9-4387-487F-A703-C63F90A1399A}" type="presParOf" srcId="{B84099F5-2877-49D3-8996-90970A314A12}" destId="{F0F75FB0-7508-4D0F-9960-6CA49164308B}" srcOrd="2" destOrd="0" presId="urn:microsoft.com/office/officeart/2005/8/layout/radial3"/>
    <dgm:cxn modelId="{2CD1C139-7B3D-43FD-B051-4D11CC2451B6}" type="presParOf" srcId="{B84099F5-2877-49D3-8996-90970A314A12}" destId="{F87FD77E-BADF-47FB-88BB-5F1143847028}" srcOrd="3" destOrd="0" presId="urn:microsoft.com/office/officeart/2005/8/layout/radial3"/>
    <dgm:cxn modelId="{1C492705-C4F7-4529-B672-92073DF7ED7D}" type="presParOf" srcId="{B84099F5-2877-49D3-8996-90970A314A12}" destId="{2F3F3EFB-14E3-403E-92AC-38ED55F67868}" srcOrd="4" destOrd="0" presId="urn:microsoft.com/office/officeart/2005/8/layout/radial3"/>
    <dgm:cxn modelId="{D8C27AA7-ADB9-4817-A3D0-805C77C82ADE}" type="presParOf" srcId="{B84099F5-2877-49D3-8996-90970A314A12}" destId="{2F2EE13A-0891-4747-BBCF-DCC039CC346F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9BC5B8-FD3C-4B92-82DE-A5E536D8F39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193C20D-A5CA-413C-9193-17E80AEAEE8D}">
      <dgm:prSet/>
      <dgm:spPr/>
      <dgm:t>
        <a:bodyPr/>
        <a:lstStyle/>
        <a:p>
          <a:r>
            <a:rPr lang="en-IN"/>
            <a:t>Good for Large Datasets</a:t>
          </a:r>
        </a:p>
      </dgm:t>
    </dgm:pt>
    <dgm:pt modelId="{041521F6-1E67-40EA-842F-047C4B0555FD}" type="parTrans" cxnId="{E446820E-437B-4066-A2C4-C0D84BC3B7CC}">
      <dgm:prSet/>
      <dgm:spPr/>
      <dgm:t>
        <a:bodyPr/>
        <a:lstStyle/>
        <a:p>
          <a:endParaRPr lang="en-IN"/>
        </a:p>
      </dgm:t>
    </dgm:pt>
    <dgm:pt modelId="{54FCE3C1-256A-4DCC-A933-18618B19771E}" type="sibTrans" cxnId="{E446820E-437B-4066-A2C4-C0D84BC3B7CC}">
      <dgm:prSet/>
      <dgm:spPr/>
      <dgm:t>
        <a:bodyPr/>
        <a:lstStyle/>
        <a:p>
          <a:endParaRPr lang="en-IN"/>
        </a:p>
      </dgm:t>
    </dgm:pt>
    <dgm:pt modelId="{5503513B-873F-4784-A994-E2B1864C3BC2}">
      <dgm:prSet/>
      <dgm:spPr/>
      <dgm:t>
        <a:bodyPr/>
        <a:lstStyle/>
        <a:p>
          <a:r>
            <a:rPr lang="en-IN"/>
            <a:t>Restricts he Usage of a Single Database</a:t>
          </a:r>
        </a:p>
      </dgm:t>
    </dgm:pt>
    <dgm:pt modelId="{F5F62863-4415-4ED3-9FA1-E59A0F147083}" type="parTrans" cxnId="{A6CA9943-D68C-42D4-B76C-4ADB30A276E5}">
      <dgm:prSet/>
      <dgm:spPr/>
      <dgm:t>
        <a:bodyPr/>
        <a:lstStyle/>
        <a:p>
          <a:endParaRPr lang="en-IN"/>
        </a:p>
      </dgm:t>
    </dgm:pt>
    <dgm:pt modelId="{E9735AB7-8BF4-4EB5-8B7D-CE6EC4B0FA2F}" type="sibTrans" cxnId="{A6CA9943-D68C-42D4-B76C-4ADB30A276E5}">
      <dgm:prSet/>
      <dgm:spPr/>
      <dgm:t>
        <a:bodyPr/>
        <a:lstStyle/>
        <a:p>
          <a:endParaRPr lang="en-IN"/>
        </a:p>
      </dgm:t>
    </dgm:pt>
    <dgm:pt modelId="{A0FEA083-4036-4F35-B16A-79E7899B2BD1}">
      <dgm:prSet/>
      <dgm:spPr/>
      <dgm:t>
        <a:bodyPr/>
        <a:lstStyle/>
        <a:p>
          <a:r>
            <a:rPr lang="en-IN"/>
            <a:t>Uses the Current Data</a:t>
          </a:r>
        </a:p>
      </dgm:t>
    </dgm:pt>
    <dgm:pt modelId="{B598432B-70D9-4E8C-B265-D55E7AC31CA9}" type="parTrans" cxnId="{B497E878-2A93-4ECD-8378-E2A882611464}">
      <dgm:prSet/>
      <dgm:spPr/>
      <dgm:t>
        <a:bodyPr/>
        <a:lstStyle/>
        <a:p>
          <a:endParaRPr lang="en-IN"/>
        </a:p>
      </dgm:t>
    </dgm:pt>
    <dgm:pt modelId="{7C3F98CD-713F-4EAE-99B6-E178D1B66E1A}" type="sibTrans" cxnId="{B497E878-2A93-4ECD-8378-E2A882611464}">
      <dgm:prSet/>
      <dgm:spPr/>
      <dgm:t>
        <a:bodyPr/>
        <a:lstStyle/>
        <a:p>
          <a:endParaRPr lang="en-IN"/>
        </a:p>
      </dgm:t>
    </dgm:pt>
    <dgm:pt modelId="{96861582-1929-4553-9EF8-980DB7A9BD10}" type="pres">
      <dgm:prSet presAssocID="{539BC5B8-FD3C-4B92-82DE-A5E536D8F394}" presName="compositeShape" presStyleCnt="0">
        <dgm:presLayoutVars>
          <dgm:chMax val="7"/>
          <dgm:dir/>
          <dgm:resizeHandles val="exact"/>
        </dgm:presLayoutVars>
      </dgm:prSet>
      <dgm:spPr/>
    </dgm:pt>
    <dgm:pt modelId="{EA4537A0-378E-4D0D-8A9A-CCD7D1763671}" type="pres">
      <dgm:prSet presAssocID="{B193C20D-A5CA-413C-9193-17E80AEAEE8D}" presName="circ1" presStyleLbl="vennNode1" presStyleIdx="0" presStyleCnt="3"/>
      <dgm:spPr/>
    </dgm:pt>
    <dgm:pt modelId="{857605FA-B2FB-4DF2-A3C1-2F68284A13E5}" type="pres">
      <dgm:prSet presAssocID="{B193C20D-A5CA-413C-9193-17E80AEAEE8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8DE217-D6AE-411E-B664-B10B9AB84A3E}" type="pres">
      <dgm:prSet presAssocID="{5503513B-873F-4784-A994-E2B1864C3BC2}" presName="circ2" presStyleLbl="vennNode1" presStyleIdx="1" presStyleCnt="3"/>
      <dgm:spPr/>
    </dgm:pt>
    <dgm:pt modelId="{6C797AA8-20B7-41AA-86B5-78B305DCEE9D}" type="pres">
      <dgm:prSet presAssocID="{5503513B-873F-4784-A994-E2B1864C3BC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778E00E-4596-4E20-BC2A-ECFDA61A2038}" type="pres">
      <dgm:prSet presAssocID="{A0FEA083-4036-4F35-B16A-79E7899B2BD1}" presName="circ3" presStyleLbl="vennNode1" presStyleIdx="2" presStyleCnt="3"/>
      <dgm:spPr/>
    </dgm:pt>
    <dgm:pt modelId="{2D5773D2-B612-46BF-83E3-163AAC6EE0A0}" type="pres">
      <dgm:prSet presAssocID="{A0FEA083-4036-4F35-B16A-79E7899B2BD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C03D002-6519-4C34-9799-0675CAA441F3}" type="presOf" srcId="{5503513B-873F-4784-A994-E2B1864C3BC2}" destId="{818DE217-D6AE-411E-B664-B10B9AB84A3E}" srcOrd="0" destOrd="0" presId="urn:microsoft.com/office/officeart/2005/8/layout/venn1"/>
    <dgm:cxn modelId="{E446820E-437B-4066-A2C4-C0D84BC3B7CC}" srcId="{539BC5B8-FD3C-4B92-82DE-A5E536D8F394}" destId="{B193C20D-A5CA-413C-9193-17E80AEAEE8D}" srcOrd="0" destOrd="0" parTransId="{041521F6-1E67-40EA-842F-047C4B0555FD}" sibTransId="{54FCE3C1-256A-4DCC-A933-18618B19771E}"/>
    <dgm:cxn modelId="{A6CA9943-D68C-42D4-B76C-4ADB30A276E5}" srcId="{539BC5B8-FD3C-4B92-82DE-A5E536D8F394}" destId="{5503513B-873F-4784-A994-E2B1864C3BC2}" srcOrd="1" destOrd="0" parTransId="{F5F62863-4415-4ED3-9FA1-E59A0F147083}" sibTransId="{E9735AB7-8BF4-4EB5-8B7D-CE6EC4B0FA2F}"/>
    <dgm:cxn modelId="{B497E878-2A93-4ECD-8378-E2A882611464}" srcId="{539BC5B8-FD3C-4B92-82DE-A5E536D8F394}" destId="{A0FEA083-4036-4F35-B16A-79E7899B2BD1}" srcOrd="2" destOrd="0" parTransId="{B598432B-70D9-4E8C-B265-D55E7AC31CA9}" sibTransId="{7C3F98CD-713F-4EAE-99B6-E178D1B66E1A}"/>
    <dgm:cxn modelId="{2CDCD479-E916-4747-AB50-6502CD543B89}" type="presOf" srcId="{5503513B-873F-4784-A994-E2B1864C3BC2}" destId="{6C797AA8-20B7-41AA-86B5-78B305DCEE9D}" srcOrd="1" destOrd="0" presId="urn:microsoft.com/office/officeart/2005/8/layout/venn1"/>
    <dgm:cxn modelId="{52FAA284-43BA-48FF-8C05-6DAE2AE1D2A1}" type="presOf" srcId="{B193C20D-A5CA-413C-9193-17E80AEAEE8D}" destId="{EA4537A0-378E-4D0D-8A9A-CCD7D1763671}" srcOrd="0" destOrd="0" presId="urn:microsoft.com/office/officeart/2005/8/layout/venn1"/>
    <dgm:cxn modelId="{A55B349A-4786-4D0D-B883-B81698884601}" type="presOf" srcId="{A0FEA083-4036-4F35-B16A-79E7899B2BD1}" destId="{2D5773D2-B612-46BF-83E3-163AAC6EE0A0}" srcOrd="1" destOrd="0" presId="urn:microsoft.com/office/officeart/2005/8/layout/venn1"/>
    <dgm:cxn modelId="{3B32CAF0-D762-4C9E-A8D1-BAA90BEA0131}" type="presOf" srcId="{B193C20D-A5CA-413C-9193-17E80AEAEE8D}" destId="{857605FA-B2FB-4DF2-A3C1-2F68284A13E5}" srcOrd="1" destOrd="0" presId="urn:microsoft.com/office/officeart/2005/8/layout/venn1"/>
    <dgm:cxn modelId="{C3A197FC-8D03-4DCA-8B1E-85B530FE1645}" type="presOf" srcId="{A0FEA083-4036-4F35-B16A-79E7899B2BD1}" destId="{9778E00E-4596-4E20-BC2A-ECFDA61A2038}" srcOrd="0" destOrd="0" presId="urn:microsoft.com/office/officeart/2005/8/layout/venn1"/>
    <dgm:cxn modelId="{A810EDFE-AB7B-4C11-B46A-1D841FDBE068}" type="presOf" srcId="{539BC5B8-FD3C-4B92-82DE-A5E536D8F394}" destId="{96861582-1929-4553-9EF8-980DB7A9BD10}" srcOrd="0" destOrd="0" presId="urn:microsoft.com/office/officeart/2005/8/layout/venn1"/>
    <dgm:cxn modelId="{4338203E-E673-422A-896F-9D062FAED26C}" type="presParOf" srcId="{96861582-1929-4553-9EF8-980DB7A9BD10}" destId="{EA4537A0-378E-4D0D-8A9A-CCD7D1763671}" srcOrd="0" destOrd="0" presId="urn:microsoft.com/office/officeart/2005/8/layout/venn1"/>
    <dgm:cxn modelId="{66468365-6330-4F01-957A-EA326F823967}" type="presParOf" srcId="{96861582-1929-4553-9EF8-980DB7A9BD10}" destId="{857605FA-B2FB-4DF2-A3C1-2F68284A13E5}" srcOrd="1" destOrd="0" presId="urn:microsoft.com/office/officeart/2005/8/layout/venn1"/>
    <dgm:cxn modelId="{A95FBC04-58C8-4F2D-898A-674E243BE5E5}" type="presParOf" srcId="{96861582-1929-4553-9EF8-980DB7A9BD10}" destId="{818DE217-D6AE-411E-B664-B10B9AB84A3E}" srcOrd="2" destOrd="0" presId="urn:microsoft.com/office/officeart/2005/8/layout/venn1"/>
    <dgm:cxn modelId="{5A6BB437-EC40-45D1-9CD2-D74D620AFE95}" type="presParOf" srcId="{96861582-1929-4553-9EF8-980DB7A9BD10}" destId="{6C797AA8-20B7-41AA-86B5-78B305DCEE9D}" srcOrd="3" destOrd="0" presId="urn:microsoft.com/office/officeart/2005/8/layout/venn1"/>
    <dgm:cxn modelId="{7B49BD7E-48B5-4311-B309-E681BE3838A4}" type="presParOf" srcId="{96861582-1929-4553-9EF8-980DB7A9BD10}" destId="{9778E00E-4596-4E20-BC2A-ECFDA61A2038}" srcOrd="4" destOrd="0" presId="urn:microsoft.com/office/officeart/2005/8/layout/venn1"/>
    <dgm:cxn modelId="{DE13CF7A-C03D-4DAE-92EF-D05D673E232F}" type="presParOf" srcId="{96861582-1929-4553-9EF8-980DB7A9BD10}" destId="{2D5773D2-B612-46BF-83E3-163AAC6EE0A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39BC5B8-FD3C-4B92-82DE-A5E536D8F394}" type="doc">
      <dgm:prSet loTypeId="urn:microsoft.com/office/officeart/2005/8/layout/process4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B193C20D-A5CA-413C-9193-17E80AEAEE8D}">
      <dgm:prSet/>
      <dgm:spPr/>
      <dgm:t>
        <a:bodyPr/>
        <a:lstStyle/>
        <a:p>
          <a:pPr algn="just"/>
          <a:r>
            <a:rPr lang="en-GB" dirty="0"/>
            <a:t>Before connecting to the database in Azure, ensure that the </a:t>
          </a:r>
          <a:r>
            <a:rPr lang="en-IN" dirty="0"/>
            <a:t>firewall is configured.</a:t>
          </a:r>
        </a:p>
      </dgm:t>
    </dgm:pt>
    <dgm:pt modelId="{041521F6-1E67-40EA-842F-047C4B0555FD}" type="parTrans" cxnId="{E446820E-437B-4066-A2C4-C0D84BC3B7CC}">
      <dgm:prSet/>
      <dgm:spPr/>
      <dgm:t>
        <a:bodyPr/>
        <a:lstStyle/>
        <a:p>
          <a:endParaRPr lang="en-IN"/>
        </a:p>
      </dgm:t>
    </dgm:pt>
    <dgm:pt modelId="{54FCE3C1-256A-4DCC-A933-18618B19771E}" type="sibTrans" cxnId="{E446820E-437B-4066-A2C4-C0D84BC3B7CC}">
      <dgm:prSet/>
      <dgm:spPr/>
      <dgm:t>
        <a:bodyPr/>
        <a:lstStyle/>
        <a:p>
          <a:endParaRPr lang="en-IN"/>
        </a:p>
      </dgm:t>
    </dgm:pt>
    <dgm:pt modelId="{27377D37-2974-4F29-97F5-5D2A79803939}">
      <dgm:prSet/>
      <dgm:spPr/>
      <dgm:t>
        <a:bodyPr/>
        <a:lstStyle/>
        <a:p>
          <a:pPr algn="just"/>
          <a:r>
            <a:rPr lang="en-GB" dirty="0"/>
            <a:t>In Microsoft Azure, click on SQL database and then on the name of the database that need to be connected.</a:t>
          </a:r>
          <a:endParaRPr lang="en-IN" dirty="0"/>
        </a:p>
      </dgm:t>
    </dgm:pt>
    <dgm:pt modelId="{DA769B08-7CD4-4704-8C4D-25A73AD65363}" type="parTrans" cxnId="{30EEE537-B84C-4FF4-8814-E6252FDA4D74}">
      <dgm:prSet/>
      <dgm:spPr/>
      <dgm:t>
        <a:bodyPr/>
        <a:lstStyle/>
        <a:p>
          <a:endParaRPr lang="en-IN"/>
        </a:p>
      </dgm:t>
    </dgm:pt>
    <dgm:pt modelId="{EEC2BED5-086D-4AD1-BEBB-D685E2D39557}" type="sibTrans" cxnId="{30EEE537-B84C-4FF4-8814-E6252FDA4D74}">
      <dgm:prSet/>
      <dgm:spPr/>
      <dgm:t>
        <a:bodyPr/>
        <a:lstStyle/>
        <a:p>
          <a:endParaRPr lang="en-IN"/>
        </a:p>
      </dgm:t>
    </dgm:pt>
    <dgm:pt modelId="{4A76C659-7139-4E71-9D38-D4CEEB9BAE0A}">
      <dgm:prSet/>
      <dgm:spPr/>
      <dgm:t>
        <a:bodyPr/>
        <a:lstStyle/>
        <a:p>
          <a:pPr algn="just"/>
          <a:r>
            <a:rPr lang="en-GB" dirty="0"/>
            <a:t>Click on Set server firewall, and then click on Add client IP to add the current workstation or a range of IP addresses.</a:t>
          </a:r>
          <a:endParaRPr lang="en-IN" dirty="0"/>
        </a:p>
      </dgm:t>
    </dgm:pt>
    <dgm:pt modelId="{5803AA01-F295-48A8-9C1E-61B84D20932D}" type="parTrans" cxnId="{9394F6CC-ADC1-4093-BB42-02E2BB1ED322}">
      <dgm:prSet/>
      <dgm:spPr/>
      <dgm:t>
        <a:bodyPr/>
        <a:lstStyle/>
        <a:p>
          <a:endParaRPr lang="en-IN"/>
        </a:p>
      </dgm:t>
    </dgm:pt>
    <dgm:pt modelId="{10B73F4B-CE7F-4C47-AF07-B143B09F2494}" type="sibTrans" cxnId="{9394F6CC-ADC1-4093-BB42-02E2BB1ED322}">
      <dgm:prSet/>
      <dgm:spPr/>
      <dgm:t>
        <a:bodyPr/>
        <a:lstStyle/>
        <a:p>
          <a:endParaRPr lang="en-IN"/>
        </a:p>
      </dgm:t>
    </dgm:pt>
    <dgm:pt modelId="{E03F87A1-8749-44DF-B289-4231BD722579}" type="pres">
      <dgm:prSet presAssocID="{539BC5B8-FD3C-4B92-82DE-A5E536D8F394}" presName="Name0" presStyleCnt="0">
        <dgm:presLayoutVars>
          <dgm:dir/>
          <dgm:animLvl val="lvl"/>
          <dgm:resizeHandles val="exact"/>
        </dgm:presLayoutVars>
      </dgm:prSet>
      <dgm:spPr/>
    </dgm:pt>
    <dgm:pt modelId="{4EDD42D0-AC33-45EB-81F3-37033C943335}" type="pres">
      <dgm:prSet presAssocID="{4A76C659-7139-4E71-9D38-D4CEEB9BAE0A}" presName="boxAndChildren" presStyleCnt="0"/>
      <dgm:spPr/>
    </dgm:pt>
    <dgm:pt modelId="{585FD937-18F2-4C0D-8C5E-4CF10492DFAA}" type="pres">
      <dgm:prSet presAssocID="{4A76C659-7139-4E71-9D38-D4CEEB9BAE0A}" presName="parentTextBox" presStyleLbl="node1" presStyleIdx="0" presStyleCnt="3"/>
      <dgm:spPr/>
    </dgm:pt>
    <dgm:pt modelId="{0C5D4474-3BCA-44E3-815A-7741C9B99978}" type="pres">
      <dgm:prSet presAssocID="{EEC2BED5-086D-4AD1-BEBB-D685E2D39557}" presName="sp" presStyleCnt="0"/>
      <dgm:spPr/>
    </dgm:pt>
    <dgm:pt modelId="{CC1F093B-E520-4390-8576-BF0FB4C7B3F0}" type="pres">
      <dgm:prSet presAssocID="{27377D37-2974-4F29-97F5-5D2A79803939}" presName="arrowAndChildren" presStyleCnt="0"/>
      <dgm:spPr/>
    </dgm:pt>
    <dgm:pt modelId="{2115DB5A-80E2-4403-ACD1-5DD9050980E1}" type="pres">
      <dgm:prSet presAssocID="{27377D37-2974-4F29-97F5-5D2A79803939}" presName="parentTextArrow" presStyleLbl="node1" presStyleIdx="1" presStyleCnt="3"/>
      <dgm:spPr/>
    </dgm:pt>
    <dgm:pt modelId="{D33D19FA-5CEA-47C1-9B4B-11398557FCE5}" type="pres">
      <dgm:prSet presAssocID="{54FCE3C1-256A-4DCC-A933-18618B19771E}" presName="sp" presStyleCnt="0"/>
      <dgm:spPr/>
    </dgm:pt>
    <dgm:pt modelId="{68D439F9-FEAD-47C0-BD95-29A14F27CA5E}" type="pres">
      <dgm:prSet presAssocID="{B193C20D-A5CA-413C-9193-17E80AEAEE8D}" presName="arrowAndChildren" presStyleCnt="0"/>
      <dgm:spPr/>
    </dgm:pt>
    <dgm:pt modelId="{80A63DC3-391E-4AA1-B366-905F4E6F7B7B}" type="pres">
      <dgm:prSet presAssocID="{B193C20D-A5CA-413C-9193-17E80AEAEE8D}" presName="parentTextArrow" presStyleLbl="node1" presStyleIdx="2" presStyleCnt="3"/>
      <dgm:spPr/>
    </dgm:pt>
  </dgm:ptLst>
  <dgm:cxnLst>
    <dgm:cxn modelId="{E446820E-437B-4066-A2C4-C0D84BC3B7CC}" srcId="{539BC5B8-FD3C-4B92-82DE-A5E536D8F394}" destId="{B193C20D-A5CA-413C-9193-17E80AEAEE8D}" srcOrd="0" destOrd="0" parTransId="{041521F6-1E67-40EA-842F-047C4B0555FD}" sibTransId="{54FCE3C1-256A-4DCC-A933-18618B19771E}"/>
    <dgm:cxn modelId="{30EEE537-B84C-4FF4-8814-E6252FDA4D74}" srcId="{539BC5B8-FD3C-4B92-82DE-A5E536D8F394}" destId="{27377D37-2974-4F29-97F5-5D2A79803939}" srcOrd="1" destOrd="0" parTransId="{DA769B08-7CD4-4704-8C4D-25A73AD65363}" sibTransId="{EEC2BED5-086D-4AD1-BEBB-D685E2D39557}"/>
    <dgm:cxn modelId="{AFBC393C-A5AC-4D60-959B-4FCFC9D1D115}" type="presOf" srcId="{B193C20D-A5CA-413C-9193-17E80AEAEE8D}" destId="{80A63DC3-391E-4AA1-B366-905F4E6F7B7B}" srcOrd="0" destOrd="0" presId="urn:microsoft.com/office/officeart/2005/8/layout/process4"/>
    <dgm:cxn modelId="{6D4B226B-5745-48ED-85E5-266FDFC9A24C}" type="presOf" srcId="{4A76C659-7139-4E71-9D38-D4CEEB9BAE0A}" destId="{585FD937-18F2-4C0D-8C5E-4CF10492DFAA}" srcOrd="0" destOrd="0" presId="urn:microsoft.com/office/officeart/2005/8/layout/process4"/>
    <dgm:cxn modelId="{78CD6053-8D46-4622-B756-A71AA4B1FCC6}" type="presOf" srcId="{27377D37-2974-4F29-97F5-5D2A79803939}" destId="{2115DB5A-80E2-4403-ACD1-5DD9050980E1}" srcOrd="0" destOrd="0" presId="urn:microsoft.com/office/officeart/2005/8/layout/process4"/>
    <dgm:cxn modelId="{CB0ABB53-35B0-48E6-8B6B-98A3DB67DB13}" type="presOf" srcId="{539BC5B8-FD3C-4B92-82DE-A5E536D8F394}" destId="{E03F87A1-8749-44DF-B289-4231BD722579}" srcOrd="0" destOrd="0" presId="urn:microsoft.com/office/officeart/2005/8/layout/process4"/>
    <dgm:cxn modelId="{9394F6CC-ADC1-4093-BB42-02E2BB1ED322}" srcId="{539BC5B8-FD3C-4B92-82DE-A5E536D8F394}" destId="{4A76C659-7139-4E71-9D38-D4CEEB9BAE0A}" srcOrd="2" destOrd="0" parTransId="{5803AA01-F295-48A8-9C1E-61B84D20932D}" sibTransId="{10B73F4B-CE7F-4C47-AF07-B143B09F2494}"/>
    <dgm:cxn modelId="{78D39C3A-B7F3-4122-8002-73DB6488FA01}" type="presParOf" srcId="{E03F87A1-8749-44DF-B289-4231BD722579}" destId="{4EDD42D0-AC33-45EB-81F3-37033C943335}" srcOrd="0" destOrd="0" presId="urn:microsoft.com/office/officeart/2005/8/layout/process4"/>
    <dgm:cxn modelId="{878158DF-6E75-449E-AE75-F1ACDE1E6656}" type="presParOf" srcId="{4EDD42D0-AC33-45EB-81F3-37033C943335}" destId="{585FD937-18F2-4C0D-8C5E-4CF10492DFAA}" srcOrd="0" destOrd="0" presId="urn:microsoft.com/office/officeart/2005/8/layout/process4"/>
    <dgm:cxn modelId="{FEE124DC-641E-481E-AA51-59DCECB7264E}" type="presParOf" srcId="{E03F87A1-8749-44DF-B289-4231BD722579}" destId="{0C5D4474-3BCA-44E3-815A-7741C9B99978}" srcOrd="1" destOrd="0" presId="urn:microsoft.com/office/officeart/2005/8/layout/process4"/>
    <dgm:cxn modelId="{9580F93D-8FBA-44EE-9976-2BDD47A0AF6E}" type="presParOf" srcId="{E03F87A1-8749-44DF-B289-4231BD722579}" destId="{CC1F093B-E520-4390-8576-BF0FB4C7B3F0}" srcOrd="2" destOrd="0" presId="urn:microsoft.com/office/officeart/2005/8/layout/process4"/>
    <dgm:cxn modelId="{6210435F-2D2E-4993-A049-A71B02EDCAD7}" type="presParOf" srcId="{CC1F093B-E520-4390-8576-BF0FB4C7B3F0}" destId="{2115DB5A-80E2-4403-ACD1-5DD9050980E1}" srcOrd="0" destOrd="0" presId="urn:microsoft.com/office/officeart/2005/8/layout/process4"/>
    <dgm:cxn modelId="{D773BDCA-8554-4CF4-9E48-8CE15A184129}" type="presParOf" srcId="{E03F87A1-8749-44DF-B289-4231BD722579}" destId="{D33D19FA-5CEA-47C1-9B4B-11398557FCE5}" srcOrd="3" destOrd="0" presId="urn:microsoft.com/office/officeart/2005/8/layout/process4"/>
    <dgm:cxn modelId="{8988F59A-D500-4FE6-BCBA-00D51A0205A0}" type="presParOf" srcId="{E03F87A1-8749-44DF-B289-4231BD722579}" destId="{68D439F9-FEAD-47C0-BD95-29A14F27CA5E}" srcOrd="4" destOrd="0" presId="urn:microsoft.com/office/officeart/2005/8/layout/process4"/>
    <dgm:cxn modelId="{9D4B1B88-B470-4750-A573-ACE84105B1A7}" type="presParOf" srcId="{68D439F9-FEAD-47C0-BD95-29A14F27CA5E}" destId="{80A63DC3-391E-4AA1-B366-905F4E6F7B7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B1C9525-5969-4318-98E9-0902B9712CF9}" type="doc">
      <dgm:prSet loTypeId="urn:microsoft.com/office/officeart/2005/8/layout/bProcess3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2CF9E51C-6FF2-4D8B-AF16-2DEC4952920E}">
      <dgm:prSet/>
      <dgm:spPr/>
      <dgm:t>
        <a:bodyPr/>
        <a:lstStyle/>
        <a:p>
          <a:r>
            <a:rPr lang="en-IN" dirty="0"/>
            <a:t>1. Click on SQL Server Analysis from Get data</a:t>
          </a:r>
        </a:p>
      </dgm:t>
    </dgm:pt>
    <dgm:pt modelId="{E4BF6E84-0282-48E0-8E74-7724351AD284}" type="parTrans" cxnId="{4F077D4B-FD23-47A3-8920-D903A3E1AAAD}">
      <dgm:prSet/>
      <dgm:spPr/>
      <dgm:t>
        <a:bodyPr/>
        <a:lstStyle/>
        <a:p>
          <a:endParaRPr lang="en-IN"/>
        </a:p>
      </dgm:t>
    </dgm:pt>
    <dgm:pt modelId="{B11B303D-7579-4207-8D67-70A510ADC94E}" type="sibTrans" cxnId="{4F077D4B-FD23-47A3-8920-D903A3E1AAAD}">
      <dgm:prSet/>
      <dgm:spPr/>
      <dgm:t>
        <a:bodyPr/>
        <a:lstStyle/>
        <a:p>
          <a:endParaRPr lang="en-IN"/>
        </a:p>
      </dgm:t>
    </dgm:pt>
    <dgm:pt modelId="{7B193531-B061-46CF-9B9B-2B18BE653882}">
      <dgm:prSet/>
      <dgm:spPr/>
      <dgm:t>
        <a:bodyPr/>
        <a:lstStyle/>
        <a:p>
          <a:r>
            <a:rPr lang="en-IN" dirty="0"/>
            <a:t>2. Type the name of the server</a:t>
          </a:r>
        </a:p>
      </dgm:t>
    </dgm:pt>
    <dgm:pt modelId="{DA754E37-2E2F-4BFA-A46A-67912764CB22}" type="parTrans" cxnId="{D8734028-FE6C-4354-B679-B1615673D594}">
      <dgm:prSet/>
      <dgm:spPr/>
      <dgm:t>
        <a:bodyPr/>
        <a:lstStyle/>
        <a:p>
          <a:endParaRPr lang="en-IN"/>
        </a:p>
      </dgm:t>
    </dgm:pt>
    <dgm:pt modelId="{E4317249-1349-4AB7-91BC-15CE84A0DFDD}" type="sibTrans" cxnId="{D8734028-FE6C-4354-B679-B1615673D594}">
      <dgm:prSet/>
      <dgm:spPr/>
      <dgm:t>
        <a:bodyPr/>
        <a:lstStyle/>
        <a:p>
          <a:endParaRPr lang="en-IN"/>
        </a:p>
      </dgm:t>
    </dgm:pt>
    <dgm:pt modelId="{6CC9C7BE-8EC1-4E4B-89E8-5A5F859A0355}">
      <dgm:prSet/>
      <dgm:spPr/>
      <dgm:t>
        <a:bodyPr/>
        <a:lstStyle/>
        <a:p>
          <a:r>
            <a:rPr lang="en-IN" dirty="0"/>
            <a:t>3. Use the Connect live or Import button to specify the type of connection we want</a:t>
          </a:r>
        </a:p>
      </dgm:t>
    </dgm:pt>
    <dgm:pt modelId="{E70C1224-3B51-4FAB-AC1F-648346F10929}" type="parTrans" cxnId="{39F6008C-841F-4B03-9432-314968169F32}">
      <dgm:prSet/>
      <dgm:spPr/>
      <dgm:t>
        <a:bodyPr/>
        <a:lstStyle/>
        <a:p>
          <a:endParaRPr lang="en-IN"/>
        </a:p>
      </dgm:t>
    </dgm:pt>
    <dgm:pt modelId="{A62FE5B4-7E12-4F0B-B790-7E83865ED074}" type="sibTrans" cxnId="{39F6008C-841F-4B03-9432-314968169F32}">
      <dgm:prSet/>
      <dgm:spPr/>
      <dgm:t>
        <a:bodyPr/>
        <a:lstStyle/>
        <a:p>
          <a:endParaRPr lang="en-IN"/>
        </a:p>
      </dgm:t>
    </dgm:pt>
    <dgm:pt modelId="{56ECBB67-DCDC-470C-B42C-0888F1388C0D}">
      <dgm:prSet/>
      <dgm:spPr/>
      <dgm:t>
        <a:bodyPr/>
        <a:lstStyle/>
        <a:p>
          <a:r>
            <a:rPr lang="en-IN" dirty="0"/>
            <a:t>4. Click on Load to create the dataset</a:t>
          </a:r>
        </a:p>
      </dgm:t>
    </dgm:pt>
    <dgm:pt modelId="{73E265BF-18A0-47DF-9B13-5B8BB0B576C2}" type="parTrans" cxnId="{0A9CD40E-A644-446C-A883-97FCD05F39CD}">
      <dgm:prSet/>
      <dgm:spPr/>
      <dgm:t>
        <a:bodyPr/>
        <a:lstStyle/>
        <a:p>
          <a:endParaRPr lang="en-IN"/>
        </a:p>
      </dgm:t>
    </dgm:pt>
    <dgm:pt modelId="{C26A2E22-2C1C-4AE3-A9E2-1DB4D278CCDA}" type="sibTrans" cxnId="{0A9CD40E-A644-446C-A883-97FCD05F39CD}">
      <dgm:prSet/>
      <dgm:spPr/>
      <dgm:t>
        <a:bodyPr/>
        <a:lstStyle/>
        <a:p>
          <a:endParaRPr lang="en-IN"/>
        </a:p>
      </dgm:t>
    </dgm:pt>
    <dgm:pt modelId="{E58F6859-D1C6-4882-8929-1F48F239C90D}">
      <dgm:prSet/>
      <dgm:spPr/>
      <dgm:t>
        <a:bodyPr/>
        <a:lstStyle/>
        <a:p>
          <a:r>
            <a:rPr lang="en-IN" dirty="0"/>
            <a:t>5. Click on Add dimensions and measures from the list of available objects</a:t>
          </a:r>
        </a:p>
      </dgm:t>
    </dgm:pt>
    <dgm:pt modelId="{E7777863-FE49-4095-8EBA-422FC6AD268A}" type="parTrans" cxnId="{3CD5D55A-7DCD-478C-90A4-3C887DF021D9}">
      <dgm:prSet/>
      <dgm:spPr/>
      <dgm:t>
        <a:bodyPr/>
        <a:lstStyle/>
        <a:p>
          <a:endParaRPr lang="en-IN"/>
        </a:p>
      </dgm:t>
    </dgm:pt>
    <dgm:pt modelId="{80DB3F25-263F-4B65-A4D2-C4A380C1DEF1}" type="sibTrans" cxnId="{3CD5D55A-7DCD-478C-90A4-3C887DF021D9}">
      <dgm:prSet/>
      <dgm:spPr/>
      <dgm:t>
        <a:bodyPr/>
        <a:lstStyle/>
        <a:p>
          <a:endParaRPr lang="en-IN"/>
        </a:p>
      </dgm:t>
    </dgm:pt>
    <dgm:pt modelId="{385FBC36-B537-49D4-9DC7-85C9B31CAAB9}">
      <dgm:prSet/>
      <dgm:spPr/>
      <dgm:t>
        <a:bodyPr/>
        <a:lstStyle/>
        <a:p>
          <a:r>
            <a:rPr lang="en-IN" dirty="0"/>
            <a:t>6. Enter the credentials and click on Connect</a:t>
          </a:r>
        </a:p>
      </dgm:t>
    </dgm:pt>
    <dgm:pt modelId="{7CB78800-1FE3-44C5-95CC-B04BEEACDD47}" type="parTrans" cxnId="{139DECCF-9EF2-4915-916A-B63111076BE6}">
      <dgm:prSet/>
      <dgm:spPr/>
      <dgm:t>
        <a:bodyPr/>
        <a:lstStyle/>
        <a:p>
          <a:endParaRPr lang="en-IN"/>
        </a:p>
      </dgm:t>
    </dgm:pt>
    <dgm:pt modelId="{59476AD2-6C17-46F7-B14F-82135BBA3A14}" type="sibTrans" cxnId="{139DECCF-9EF2-4915-916A-B63111076BE6}">
      <dgm:prSet/>
      <dgm:spPr/>
      <dgm:t>
        <a:bodyPr/>
        <a:lstStyle/>
        <a:p>
          <a:endParaRPr lang="en-IN"/>
        </a:p>
      </dgm:t>
    </dgm:pt>
    <dgm:pt modelId="{59ECB8B2-A47B-451E-B214-C45B000F3522}" type="pres">
      <dgm:prSet presAssocID="{AB1C9525-5969-4318-98E9-0902B9712CF9}" presName="Name0" presStyleCnt="0">
        <dgm:presLayoutVars>
          <dgm:dir/>
          <dgm:resizeHandles val="exact"/>
        </dgm:presLayoutVars>
      </dgm:prSet>
      <dgm:spPr/>
    </dgm:pt>
    <dgm:pt modelId="{1EA174E1-BE8F-4F60-ABB1-905FE707F9F8}" type="pres">
      <dgm:prSet presAssocID="{2CF9E51C-6FF2-4D8B-AF16-2DEC4952920E}" presName="node" presStyleLbl="node1" presStyleIdx="0" presStyleCnt="6">
        <dgm:presLayoutVars>
          <dgm:bulletEnabled val="1"/>
        </dgm:presLayoutVars>
      </dgm:prSet>
      <dgm:spPr/>
    </dgm:pt>
    <dgm:pt modelId="{53E85783-1201-48C6-B6AB-6DE83E9D6BE9}" type="pres">
      <dgm:prSet presAssocID="{B11B303D-7579-4207-8D67-70A510ADC94E}" presName="sibTrans" presStyleLbl="sibTrans1D1" presStyleIdx="0" presStyleCnt="5"/>
      <dgm:spPr/>
    </dgm:pt>
    <dgm:pt modelId="{5CEC5ABB-B52B-47C3-8D15-6065B8608D17}" type="pres">
      <dgm:prSet presAssocID="{B11B303D-7579-4207-8D67-70A510ADC94E}" presName="connectorText" presStyleLbl="sibTrans1D1" presStyleIdx="0" presStyleCnt="5"/>
      <dgm:spPr/>
    </dgm:pt>
    <dgm:pt modelId="{24A6DB51-240E-46C1-A3F3-E1B37451E501}" type="pres">
      <dgm:prSet presAssocID="{7B193531-B061-46CF-9B9B-2B18BE653882}" presName="node" presStyleLbl="node1" presStyleIdx="1" presStyleCnt="6">
        <dgm:presLayoutVars>
          <dgm:bulletEnabled val="1"/>
        </dgm:presLayoutVars>
      </dgm:prSet>
      <dgm:spPr/>
    </dgm:pt>
    <dgm:pt modelId="{EB120B1D-8CA2-4AFD-B395-47535FC695A4}" type="pres">
      <dgm:prSet presAssocID="{E4317249-1349-4AB7-91BC-15CE84A0DFDD}" presName="sibTrans" presStyleLbl="sibTrans1D1" presStyleIdx="1" presStyleCnt="5"/>
      <dgm:spPr/>
    </dgm:pt>
    <dgm:pt modelId="{FB05A7CA-1358-458E-BDE7-CBCCF4D8E5DD}" type="pres">
      <dgm:prSet presAssocID="{E4317249-1349-4AB7-91BC-15CE84A0DFDD}" presName="connectorText" presStyleLbl="sibTrans1D1" presStyleIdx="1" presStyleCnt="5"/>
      <dgm:spPr/>
    </dgm:pt>
    <dgm:pt modelId="{82ACAE8A-7CFF-47F0-9820-8DA7B31F51E7}" type="pres">
      <dgm:prSet presAssocID="{6CC9C7BE-8EC1-4E4B-89E8-5A5F859A0355}" presName="node" presStyleLbl="node1" presStyleIdx="2" presStyleCnt="6">
        <dgm:presLayoutVars>
          <dgm:bulletEnabled val="1"/>
        </dgm:presLayoutVars>
      </dgm:prSet>
      <dgm:spPr/>
    </dgm:pt>
    <dgm:pt modelId="{34E26C38-E28B-4621-8F12-04FD535EF949}" type="pres">
      <dgm:prSet presAssocID="{A62FE5B4-7E12-4F0B-B790-7E83865ED074}" presName="sibTrans" presStyleLbl="sibTrans1D1" presStyleIdx="2" presStyleCnt="5"/>
      <dgm:spPr/>
    </dgm:pt>
    <dgm:pt modelId="{886C48BA-E501-4385-9293-FD0805E28ACE}" type="pres">
      <dgm:prSet presAssocID="{A62FE5B4-7E12-4F0B-B790-7E83865ED074}" presName="connectorText" presStyleLbl="sibTrans1D1" presStyleIdx="2" presStyleCnt="5"/>
      <dgm:spPr/>
    </dgm:pt>
    <dgm:pt modelId="{FA25CE5F-521F-4EC3-B5F9-9052276591D1}" type="pres">
      <dgm:prSet presAssocID="{56ECBB67-DCDC-470C-B42C-0888F1388C0D}" presName="node" presStyleLbl="node1" presStyleIdx="3" presStyleCnt="6">
        <dgm:presLayoutVars>
          <dgm:bulletEnabled val="1"/>
        </dgm:presLayoutVars>
      </dgm:prSet>
      <dgm:spPr/>
    </dgm:pt>
    <dgm:pt modelId="{45692238-ACB1-4BA6-80C3-CF40F2F77F06}" type="pres">
      <dgm:prSet presAssocID="{C26A2E22-2C1C-4AE3-A9E2-1DB4D278CCDA}" presName="sibTrans" presStyleLbl="sibTrans1D1" presStyleIdx="3" presStyleCnt="5"/>
      <dgm:spPr/>
    </dgm:pt>
    <dgm:pt modelId="{C39CFC97-4908-4A01-801E-4356C2915B33}" type="pres">
      <dgm:prSet presAssocID="{C26A2E22-2C1C-4AE3-A9E2-1DB4D278CCDA}" presName="connectorText" presStyleLbl="sibTrans1D1" presStyleIdx="3" presStyleCnt="5"/>
      <dgm:spPr/>
    </dgm:pt>
    <dgm:pt modelId="{02A50F9B-3087-4771-8E98-926F8925B784}" type="pres">
      <dgm:prSet presAssocID="{E58F6859-D1C6-4882-8929-1F48F239C90D}" presName="node" presStyleLbl="node1" presStyleIdx="4" presStyleCnt="6">
        <dgm:presLayoutVars>
          <dgm:bulletEnabled val="1"/>
        </dgm:presLayoutVars>
      </dgm:prSet>
      <dgm:spPr/>
    </dgm:pt>
    <dgm:pt modelId="{05581599-59B0-4D39-8824-2853CBF0978D}" type="pres">
      <dgm:prSet presAssocID="{80DB3F25-263F-4B65-A4D2-C4A380C1DEF1}" presName="sibTrans" presStyleLbl="sibTrans1D1" presStyleIdx="4" presStyleCnt="5"/>
      <dgm:spPr/>
    </dgm:pt>
    <dgm:pt modelId="{6731F0F8-CA27-4CF7-955E-186AEC206798}" type="pres">
      <dgm:prSet presAssocID="{80DB3F25-263F-4B65-A4D2-C4A380C1DEF1}" presName="connectorText" presStyleLbl="sibTrans1D1" presStyleIdx="4" presStyleCnt="5"/>
      <dgm:spPr/>
    </dgm:pt>
    <dgm:pt modelId="{F414A437-2667-46CD-B135-E6ACEBEA48B7}" type="pres">
      <dgm:prSet presAssocID="{385FBC36-B537-49D4-9DC7-85C9B31CAAB9}" presName="node" presStyleLbl="node1" presStyleIdx="5" presStyleCnt="6">
        <dgm:presLayoutVars>
          <dgm:bulletEnabled val="1"/>
        </dgm:presLayoutVars>
      </dgm:prSet>
      <dgm:spPr/>
    </dgm:pt>
  </dgm:ptLst>
  <dgm:cxnLst>
    <dgm:cxn modelId="{0A9CD40E-A644-446C-A883-97FCD05F39CD}" srcId="{AB1C9525-5969-4318-98E9-0902B9712CF9}" destId="{56ECBB67-DCDC-470C-B42C-0888F1388C0D}" srcOrd="3" destOrd="0" parTransId="{73E265BF-18A0-47DF-9B13-5B8BB0B576C2}" sibTransId="{C26A2E22-2C1C-4AE3-A9E2-1DB4D278CCDA}"/>
    <dgm:cxn modelId="{0959A51E-034C-45CC-B7DE-598C3CC9245C}" type="presOf" srcId="{A62FE5B4-7E12-4F0B-B790-7E83865ED074}" destId="{34E26C38-E28B-4621-8F12-04FD535EF949}" srcOrd="0" destOrd="0" presId="urn:microsoft.com/office/officeart/2005/8/layout/bProcess3"/>
    <dgm:cxn modelId="{F3E21C27-F1FA-4981-BF3D-D1EBC4218858}" type="presOf" srcId="{C26A2E22-2C1C-4AE3-A9E2-1DB4D278CCDA}" destId="{45692238-ACB1-4BA6-80C3-CF40F2F77F06}" srcOrd="0" destOrd="0" presId="urn:microsoft.com/office/officeart/2005/8/layout/bProcess3"/>
    <dgm:cxn modelId="{D8734028-FE6C-4354-B679-B1615673D594}" srcId="{AB1C9525-5969-4318-98E9-0902B9712CF9}" destId="{7B193531-B061-46CF-9B9B-2B18BE653882}" srcOrd="1" destOrd="0" parTransId="{DA754E37-2E2F-4BFA-A46A-67912764CB22}" sibTransId="{E4317249-1349-4AB7-91BC-15CE84A0DFDD}"/>
    <dgm:cxn modelId="{37C2BD29-A157-418D-AE11-E98C943E5288}" type="presOf" srcId="{7B193531-B061-46CF-9B9B-2B18BE653882}" destId="{24A6DB51-240E-46C1-A3F3-E1B37451E501}" srcOrd="0" destOrd="0" presId="urn:microsoft.com/office/officeart/2005/8/layout/bProcess3"/>
    <dgm:cxn modelId="{6850DC2C-D853-44D4-A643-69340CFE2D2B}" type="presOf" srcId="{385FBC36-B537-49D4-9DC7-85C9B31CAAB9}" destId="{F414A437-2667-46CD-B135-E6ACEBEA48B7}" srcOrd="0" destOrd="0" presId="urn:microsoft.com/office/officeart/2005/8/layout/bProcess3"/>
    <dgm:cxn modelId="{D8688745-BCE6-4404-94C5-A8DE6978B07D}" type="presOf" srcId="{6CC9C7BE-8EC1-4E4B-89E8-5A5F859A0355}" destId="{82ACAE8A-7CFF-47F0-9820-8DA7B31F51E7}" srcOrd="0" destOrd="0" presId="urn:microsoft.com/office/officeart/2005/8/layout/bProcess3"/>
    <dgm:cxn modelId="{4F077D4B-FD23-47A3-8920-D903A3E1AAAD}" srcId="{AB1C9525-5969-4318-98E9-0902B9712CF9}" destId="{2CF9E51C-6FF2-4D8B-AF16-2DEC4952920E}" srcOrd="0" destOrd="0" parTransId="{E4BF6E84-0282-48E0-8E74-7724351AD284}" sibTransId="{B11B303D-7579-4207-8D67-70A510ADC94E}"/>
    <dgm:cxn modelId="{5913C578-05E5-4376-BFAA-21D9CD08085A}" type="presOf" srcId="{E4317249-1349-4AB7-91BC-15CE84A0DFDD}" destId="{FB05A7CA-1358-458E-BDE7-CBCCF4D8E5DD}" srcOrd="1" destOrd="0" presId="urn:microsoft.com/office/officeart/2005/8/layout/bProcess3"/>
    <dgm:cxn modelId="{3CD5D55A-7DCD-478C-90A4-3C887DF021D9}" srcId="{AB1C9525-5969-4318-98E9-0902B9712CF9}" destId="{E58F6859-D1C6-4882-8929-1F48F239C90D}" srcOrd="4" destOrd="0" parTransId="{E7777863-FE49-4095-8EBA-422FC6AD268A}" sibTransId="{80DB3F25-263F-4B65-A4D2-C4A380C1DEF1}"/>
    <dgm:cxn modelId="{DFD4C68B-AA0E-4922-9134-07A6B2C87B50}" type="presOf" srcId="{E4317249-1349-4AB7-91BC-15CE84A0DFDD}" destId="{EB120B1D-8CA2-4AFD-B395-47535FC695A4}" srcOrd="0" destOrd="0" presId="urn:microsoft.com/office/officeart/2005/8/layout/bProcess3"/>
    <dgm:cxn modelId="{39F6008C-841F-4B03-9432-314968169F32}" srcId="{AB1C9525-5969-4318-98E9-0902B9712CF9}" destId="{6CC9C7BE-8EC1-4E4B-89E8-5A5F859A0355}" srcOrd="2" destOrd="0" parTransId="{E70C1224-3B51-4FAB-AC1F-648346F10929}" sibTransId="{A62FE5B4-7E12-4F0B-B790-7E83865ED074}"/>
    <dgm:cxn modelId="{386BAD8C-3D2A-4761-A28A-C98E33699233}" type="presOf" srcId="{E58F6859-D1C6-4882-8929-1F48F239C90D}" destId="{02A50F9B-3087-4771-8E98-926F8925B784}" srcOrd="0" destOrd="0" presId="urn:microsoft.com/office/officeart/2005/8/layout/bProcess3"/>
    <dgm:cxn modelId="{049EE6A3-9B4A-4475-8549-EAEA5A014DFD}" type="presOf" srcId="{B11B303D-7579-4207-8D67-70A510ADC94E}" destId="{5CEC5ABB-B52B-47C3-8D15-6065B8608D17}" srcOrd="1" destOrd="0" presId="urn:microsoft.com/office/officeart/2005/8/layout/bProcess3"/>
    <dgm:cxn modelId="{24232DAA-D81B-498B-B73A-03E2FE271366}" type="presOf" srcId="{B11B303D-7579-4207-8D67-70A510ADC94E}" destId="{53E85783-1201-48C6-B6AB-6DE83E9D6BE9}" srcOrd="0" destOrd="0" presId="urn:microsoft.com/office/officeart/2005/8/layout/bProcess3"/>
    <dgm:cxn modelId="{0668FAAD-D0A1-4561-998F-E178427B40E9}" type="presOf" srcId="{C26A2E22-2C1C-4AE3-A9E2-1DB4D278CCDA}" destId="{C39CFC97-4908-4A01-801E-4356C2915B33}" srcOrd="1" destOrd="0" presId="urn:microsoft.com/office/officeart/2005/8/layout/bProcess3"/>
    <dgm:cxn modelId="{492A47AF-ABA0-4945-9CB4-785EB194FB42}" type="presOf" srcId="{AB1C9525-5969-4318-98E9-0902B9712CF9}" destId="{59ECB8B2-A47B-451E-B214-C45B000F3522}" srcOrd="0" destOrd="0" presId="urn:microsoft.com/office/officeart/2005/8/layout/bProcess3"/>
    <dgm:cxn modelId="{10204BB0-1774-4E3E-8B91-ACB6D342DE19}" type="presOf" srcId="{56ECBB67-DCDC-470C-B42C-0888F1388C0D}" destId="{FA25CE5F-521F-4EC3-B5F9-9052276591D1}" srcOrd="0" destOrd="0" presId="urn:microsoft.com/office/officeart/2005/8/layout/bProcess3"/>
    <dgm:cxn modelId="{28CE70C0-E372-421F-9479-5B36AEAA00A5}" type="presOf" srcId="{A62FE5B4-7E12-4F0B-B790-7E83865ED074}" destId="{886C48BA-E501-4385-9293-FD0805E28ACE}" srcOrd="1" destOrd="0" presId="urn:microsoft.com/office/officeart/2005/8/layout/bProcess3"/>
    <dgm:cxn modelId="{E97390C1-054D-4D74-8F4F-040F3DC39D9A}" type="presOf" srcId="{80DB3F25-263F-4B65-A4D2-C4A380C1DEF1}" destId="{05581599-59B0-4D39-8824-2853CBF0978D}" srcOrd="0" destOrd="0" presId="urn:microsoft.com/office/officeart/2005/8/layout/bProcess3"/>
    <dgm:cxn modelId="{6BD331C5-D993-4EAB-8FC7-ABEA555A0018}" type="presOf" srcId="{80DB3F25-263F-4B65-A4D2-C4A380C1DEF1}" destId="{6731F0F8-CA27-4CF7-955E-186AEC206798}" srcOrd="1" destOrd="0" presId="urn:microsoft.com/office/officeart/2005/8/layout/bProcess3"/>
    <dgm:cxn modelId="{139DECCF-9EF2-4915-916A-B63111076BE6}" srcId="{AB1C9525-5969-4318-98E9-0902B9712CF9}" destId="{385FBC36-B537-49D4-9DC7-85C9B31CAAB9}" srcOrd="5" destOrd="0" parTransId="{7CB78800-1FE3-44C5-95CC-B04BEEACDD47}" sibTransId="{59476AD2-6C17-46F7-B14F-82135BBA3A14}"/>
    <dgm:cxn modelId="{9A9686D2-F46E-4958-BF54-C1970835608E}" type="presOf" srcId="{2CF9E51C-6FF2-4D8B-AF16-2DEC4952920E}" destId="{1EA174E1-BE8F-4F60-ABB1-905FE707F9F8}" srcOrd="0" destOrd="0" presId="urn:microsoft.com/office/officeart/2005/8/layout/bProcess3"/>
    <dgm:cxn modelId="{957849F1-7044-4C0A-97DE-7A221B35BC35}" type="presParOf" srcId="{59ECB8B2-A47B-451E-B214-C45B000F3522}" destId="{1EA174E1-BE8F-4F60-ABB1-905FE707F9F8}" srcOrd="0" destOrd="0" presId="urn:microsoft.com/office/officeart/2005/8/layout/bProcess3"/>
    <dgm:cxn modelId="{9B0F09CA-2103-4760-A206-4E258B5B7E7E}" type="presParOf" srcId="{59ECB8B2-A47B-451E-B214-C45B000F3522}" destId="{53E85783-1201-48C6-B6AB-6DE83E9D6BE9}" srcOrd="1" destOrd="0" presId="urn:microsoft.com/office/officeart/2005/8/layout/bProcess3"/>
    <dgm:cxn modelId="{BB65D07B-6D8C-4225-908A-529AF2C59BCC}" type="presParOf" srcId="{53E85783-1201-48C6-B6AB-6DE83E9D6BE9}" destId="{5CEC5ABB-B52B-47C3-8D15-6065B8608D17}" srcOrd="0" destOrd="0" presId="urn:microsoft.com/office/officeart/2005/8/layout/bProcess3"/>
    <dgm:cxn modelId="{C68FDA6F-24B8-4D6D-B5F7-7D21D9279E20}" type="presParOf" srcId="{59ECB8B2-A47B-451E-B214-C45B000F3522}" destId="{24A6DB51-240E-46C1-A3F3-E1B37451E501}" srcOrd="2" destOrd="0" presId="urn:microsoft.com/office/officeart/2005/8/layout/bProcess3"/>
    <dgm:cxn modelId="{ACA65AD0-38AB-4D1B-8695-FE80DA41B21E}" type="presParOf" srcId="{59ECB8B2-A47B-451E-B214-C45B000F3522}" destId="{EB120B1D-8CA2-4AFD-B395-47535FC695A4}" srcOrd="3" destOrd="0" presId="urn:microsoft.com/office/officeart/2005/8/layout/bProcess3"/>
    <dgm:cxn modelId="{BFC8B264-51E3-41C0-8182-FEA1C11D4971}" type="presParOf" srcId="{EB120B1D-8CA2-4AFD-B395-47535FC695A4}" destId="{FB05A7CA-1358-458E-BDE7-CBCCF4D8E5DD}" srcOrd="0" destOrd="0" presId="urn:microsoft.com/office/officeart/2005/8/layout/bProcess3"/>
    <dgm:cxn modelId="{5DE80243-57E2-4637-A415-0B2B793C46B8}" type="presParOf" srcId="{59ECB8B2-A47B-451E-B214-C45B000F3522}" destId="{82ACAE8A-7CFF-47F0-9820-8DA7B31F51E7}" srcOrd="4" destOrd="0" presId="urn:microsoft.com/office/officeart/2005/8/layout/bProcess3"/>
    <dgm:cxn modelId="{896EE840-0335-4D72-B0E4-C6AAD6944EBC}" type="presParOf" srcId="{59ECB8B2-A47B-451E-B214-C45B000F3522}" destId="{34E26C38-E28B-4621-8F12-04FD535EF949}" srcOrd="5" destOrd="0" presId="urn:microsoft.com/office/officeart/2005/8/layout/bProcess3"/>
    <dgm:cxn modelId="{4BD5622E-BA6B-4110-8CC8-1B3B16A3B536}" type="presParOf" srcId="{34E26C38-E28B-4621-8F12-04FD535EF949}" destId="{886C48BA-E501-4385-9293-FD0805E28ACE}" srcOrd="0" destOrd="0" presId="urn:microsoft.com/office/officeart/2005/8/layout/bProcess3"/>
    <dgm:cxn modelId="{AF8D70A5-1CDD-462C-A5D3-3F7D386827EE}" type="presParOf" srcId="{59ECB8B2-A47B-451E-B214-C45B000F3522}" destId="{FA25CE5F-521F-4EC3-B5F9-9052276591D1}" srcOrd="6" destOrd="0" presId="urn:microsoft.com/office/officeart/2005/8/layout/bProcess3"/>
    <dgm:cxn modelId="{9A7E3E13-6F8D-4374-B788-E7AAC75F7D63}" type="presParOf" srcId="{59ECB8B2-A47B-451E-B214-C45B000F3522}" destId="{45692238-ACB1-4BA6-80C3-CF40F2F77F06}" srcOrd="7" destOrd="0" presId="urn:microsoft.com/office/officeart/2005/8/layout/bProcess3"/>
    <dgm:cxn modelId="{41CA1D2D-E666-4E47-8943-662FC10DA39C}" type="presParOf" srcId="{45692238-ACB1-4BA6-80C3-CF40F2F77F06}" destId="{C39CFC97-4908-4A01-801E-4356C2915B33}" srcOrd="0" destOrd="0" presId="urn:microsoft.com/office/officeart/2005/8/layout/bProcess3"/>
    <dgm:cxn modelId="{294509E4-EC17-4394-B8AC-380C1F1F551B}" type="presParOf" srcId="{59ECB8B2-A47B-451E-B214-C45B000F3522}" destId="{02A50F9B-3087-4771-8E98-926F8925B784}" srcOrd="8" destOrd="0" presId="urn:microsoft.com/office/officeart/2005/8/layout/bProcess3"/>
    <dgm:cxn modelId="{7104DA9B-81D5-4793-AB58-6DD7A3D8B274}" type="presParOf" srcId="{59ECB8B2-A47B-451E-B214-C45B000F3522}" destId="{05581599-59B0-4D39-8824-2853CBF0978D}" srcOrd="9" destOrd="0" presId="urn:microsoft.com/office/officeart/2005/8/layout/bProcess3"/>
    <dgm:cxn modelId="{00D57720-3083-49F3-99D6-7BC17379E57B}" type="presParOf" srcId="{05581599-59B0-4D39-8824-2853CBF0978D}" destId="{6731F0F8-CA27-4CF7-955E-186AEC206798}" srcOrd="0" destOrd="0" presId="urn:microsoft.com/office/officeart/2005/8/layout/bProcess3"/>
    <dgm:cxn modelId="{EF4E200B-209D-4067-AC7E-0B77BE9A2A0B}" type="presParOf" srcId="{59ECB8B2-A47B-451E-B214-C45B000F3522}" destId="{F414A437-2667-46CD-B135-E6ACEBEA48B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FE4DF3-9BF6-4075-B7D3-39A0E7AE539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817F01B-D320-42D0-930C-EDCE616C4B7C}">
      <dgm:prSet/>
      <dgm:spPr/>
      <dgm:t>
        <a:bodyPr/>
        <a:lstStyle/>
        <a:p>
          <a:pPr algn="just"/>
          <a:r>
            <a:rPr lang="en-IN"/>
            <a:t>Usage Metrics</a:t>
          </a:r>
        </a:p>
      </dgm:t>
    </dgm:pt>
    <dgm:pt modelId="{61A022F1-0AF7-40F2-9812-81BCD83D5526}" type="parTrans" cxnId="{D51A039E-D59C-45B5-8F75-3927595E0311}">
      <dgm:prSet/>
      <dgm:spPr/>
      <dgm:t>
        <a:bodyPr/>
        <a:lstStyle/>
        <a:p>
          <a:endParaRPr lang="en-IN"/>
        </a:p>
      </dgm:t>
    </dgm:pt>
    <dgm:pt modelId="{E4E4172D-8D20-4AF5-B3EB-C87EF829A611}" type="sibTrans" cxnId="{D51A039E-D59C-45B5-8F75-3927595E0311}">
      <dgm:prSet/>
      <dgm:spPr/>
      <dgm:t>
        <a:bodyPr/>
        <a:lstStyle/>
        <a:p>
          <a:endParaRPr lang="en-IN"/>
        </a:p>
      </dgm:t>
    </dgm:pt>
    <dgm:pt modelId="{4FD2EEB3-C417-429A-900B-72881428391B}">
      <dgm:prSet/>
      <dgm:spPr/>
      <dgm:t>
        <a:bodyPr/>
        <a:lstStyle/>
        <a:p>
          <a:pPr algn="just"/>
          <a:r>
            <a:rPr lang="en-IN" dirty="0"/>
            <a:t>usage Metrics lets us monitor Power BI usage of our organization and also shows which user and groups in our organization are the most active.</a:t>
          </a:r>
        </a:p>
      </dgm:t>
    </dgm:pt>
    <dgm:pt modelId="{6A85DCF9-7347-4728-8EBC-0390E22F36C4}" type="parTrans" cxnId="{50A2A804-CC4E-40EF-A772-454C00C2DE26}">
      <dgm:prSet/>
      <dgm:spPr/>
      <dgm:t>
        <a:bodyPr/>
        <a:lstStyle/>
        <a:p>
          <a:endParaRPr lang="en-IN"/>
        </a:p>
      </dgm:t>
    </dgm:pt>
    <dgm:pt modelId="{53EE1A5D-1D58-4CDA-A7C0-CE3657AC7008}" type="sibTrans" cxnId="{50A2A804-CC4E-40EF-A772-454C00C2DE26}">
      <dgm:prSet/>
      <dgm:spPr/>
      <dgm:t>
        <a:bodyPr/>
        <a:lstStyle/>
        <a:p>
          <a:endParaRPr lang="en-IN"/>
        </a:p>
      </dgm:t>
    </dgm:pt>
    <dgm:pt modelId="{A48EDC91-5A15-4602-B33C-F3301BAC4479}">
      <dgm:prSet/>
      <dgm:spPr/>
      <dgm:t>
        <a:bodyPr/>
        <a:lstStyle/>
        <a:p>
          <a:pPr algn="just"/>
          <a:r>
            <a:rPr lang="en-IN"/>
            <a:t>Users</a:t>
          </a:r>
        </a:p>
      </dgm:t>
    </dgm:pt>
    <dgm:pt modelId="{978023CD-7D4B-4834-9260-0CEF42DA1B5B}" type="parTrans" cxnId="{17393407-A373-4246-94FC-D4F7427C079B}">
      <dgm:prSet/>
      <dgm:spPr/>
      <dgm:t>
        <a:bodyPr/>
        <a:lstStyle/>
        <a:p>
          <a:endParaRPr lang="en-IN"/>
        </a:p>
      </dgm:t>
    </dgm:pt>
    <dgm:pt modelId="{FD98ADFE-21BB-4D0C-A23A-7E9C1BB45C47}" type="sibTrans" cxnId="{17393407-A373-4246-94FC-D4F7427C079B}">
      <dgm:prSet/>
      <dgm:spPr/>
      <dgm:t>
        <a:bodyPr/>
        <a:lstStyle/>
        <a:p>
          <a:endParaRPr lang="en-IN"/>
        </a:p>
      </dgm:t>
    </dgm:pt>
    <dgm:pt modelId="{7DBC1A6F-3398-4044-BA94-DA2609188FFA}">
      <dgm:prSet/>
      <dgm:spPr/>
      <dgm:t>
        <a:bodyPr/>
        <a:lstStyle/>
        <a:p>
          <a:pPr algn="just"/>
          <a:r>
            <a:rPr lang="en-IN" dirty="0"/>
            <a:t>The Users tab provides us a link to the Microsoft 365 admin center through which we can monitor users, groups, and admins.</a:t>
          </a:r>
        </a:p>
      </dgm:t>
    </dgm:pt>
    <dgm:pt modelId="{178D17F1-FA66-46C3-999C-5DD009316D73}" type="parTrans" cxnId="{A73090EC-8D8C-4231-8A45-BB28454C8DAD}">
      <dgm:prSet/>
      <dgm:spPr/>
      <dgm:t>
        <a:bodyPr/>
        <a:lstStyle/>
        <a:p>
          <a:endParaRPr lang="en-IN"/>
        </a:p>
      </dgm:t>
    </dgm:pt>
    <dgm:pt modelId="{C3CD8AF3-5592-4336-9234-75DE1E93A5E3}" type="sibTrans" cxnId="{A73090EC-8D8C-4231-8A45-BB28454C8DAD}">
      <dgm:prSet/>
      <dgm:spPr/>
      <dgm:t>
        <a:bodyPr/>
        <a:lstStyle/>
        <a:p>
          <a:endParaRPr lang="en-IN"/>
        </a:p>
      </dgm:t>
    </dgm:pt>
    <dgm:pt modelId="{B6B78146-C0EA-4225-903C-104F98517E4A}">
      <dgm:prSet/>
      <dgm:spPr/>
      <dgm:t>
        <a:bodyPr/>
        <a:lstStyle/>
        <a:p>
          <a:pPr algn="just"/>
          <a:r>
            <a:rPr lang="en-IN"/>
            <a:t>Audit Logs</a:t>
          </a:r>
        </a:p>
      </dgm:t>
    </dgm:pt>
    <dgm:pt modelId="{F3E63AB4-94FB-4C4A-B738-73F112FA72F1}" type="parTrans" cxnId="{8B0C10B8-0FF9-46E1-9EF5-B17913807ABD}">
      <dgm:prSet/>
      <dgm:spPr/>
      <dgm:t>
        <a:bodyPr/>
        <a:lstStyle/>
        <a:p>
          <a:endParaRPr lang="en-IN"/>
        </a:p>
      </dgm:t>
    </dgm:pt>
    <dgm:pt modelId="{232027DD-E6AA-42BD-AC42-AAF88C185289}" type="sibTrans" cxnId="{8B0C10B8-0FF9-46E1-9EF5-B17913807ABD}">
      <dgm:prSet/>
      <dgm:spPr/>
      <dgm:t>
        <a:bodyPr/>
        <a:lstStyle/>
        <a:p>
          <a:endParaRPr lang="en-IN"/>
        </a:p>
      </dgm:t>
    </dgm:pt>
    <dgm:pt modelId="{943B74A9-4A25-4470-906D-7EFB33CEEFD3}">
      <dgm:prSet/>
      <dgm:spPr/>
      <dgm:t>
        <a:bodyPr/>
        <a:lstStyle/>
        <a:p>
          <a:pPr algn="just"/>
          <a:r>
            <a:rPr lang="en-IN" dirty="0"/>
            <a:t>This provides a link to the security and compliance center, using which we can monitor audit logs.</a:t>
          </a:r>
        </a:p>
      </dgm:t>
    </dgm:pt>
    <dgm:pt modelId="{54AE6C6E-2A66-4899-8C6D-4264324DD3A6}" type="parTrans" cxnId="{DF2DBDE1-6629-4B33-892B-A56677F353F5}">
      <dgm:prSet/>
      <dgm:spPr/>
      <dgm:t>
        <a:bodyPr/>
        <a:lstStyle/>
        <a:p>
          <a:endParaRPr lang="en-IN"/>
        </a:p>
      </dgm:t>
    </dgm:pt>
    <dgm:pt modelId="{A93FAC13-5CC0-48F1-900E-9B41850AB6AF}" type="sibTrans" cxnId="{DF2DBDE1-6629-4B33-892B-A56677F353F5}">
      <dgm:prSet/>
      <dgm:spPr/>
      <dgm:t>
        <a:bodyPr/>
        <a:lstStyle/>
        <a:p>
          <a:endParaRPr lang="en-IN"/>
        </a:p>
      </dgm:t>
    </dgm:pt>
    <dgm:pt modelId="{F267B451-0584-480C-B4CA-9DF94BCE6BAC}" type="pres">
      <dgm:prSet presAssocID="{5FFE4DF3-9BF6-4075-B7D3-39A0E7AE539A}" presName="Name0" presStyleCnt="0">
        <dgm:presLayoutVars>
          <dgm:dir/>
          <dgm:animLvl val="lvl"/>
          <dgm:resizeHandles val="exact"/>
        </dgm:presLayoutVars>
      </dgm:prSet>
      <dgm:spPr/>
    </dgm:pt>
    <dgm:pt modelId="{94E83420-AAD6-4D45-9B49-755B51F0BEAB}" type="pres">
      <dgm:prSet presAssocID="{9817F01B-D320-42D0-930C-EDCE616C4B7C}" presName="composite" presStyleCnt="0"/>
      <dgm:spPr/>
    </dgm:pt>
    <dgm:pt modelId="{9E7722DB-6442-4ACD-AED0-38905D2205CA}" type="pres">
      <dgm:prSet presAssocID="{9817F01B-D320-42D0-930C-EDCE616C4B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8FDAEB-A4C4-4F37-B646-C14E88645DFB}" type="pres">
      <dgm:prSet presAssocID="{9817F01B-D320-42D0-930C-EDCE616C4B7C}" presName="desTx" presStyleLbl="alignAccFollowNode1" presStyleIdx="0" presStyleCnt="3">
        <dgm:presLayoutVars>
          <dgm:bulletEnabled val="1"/>
        </dgm:presLayoutVars>
      </dgm:prSet>
      <dgm:spPr/>
    </dgm:pt>
    <dgm:pt modelId="{75FA2910-66D9-4E69-8954-1BB8E65D802E}" type="pres">
      <dgm:prSet presAssocID="{E4E4172D-8D20-4AF5-B3EB-C87EF829A611}" presName="space" presStyleCnt="0"/>
      <dgm:spPr/>
    </dgm:pt>
    <dgm:pt modelId="{45AE4694-8467-4EB2-87B7-52FB0B2AD909}" type="pres">
      <dgm:prSet presAssocID="{A48EDC91-5A15-4602-B33C-F3301BAC4479}" presName="composite" presStyleCnt="0"/>
      <dgm:spPr/>
    </dgm:pt>
    <dgm:pt modelId="{1F57F8EA-59BC-4D8B-9F14-5D98691AB088}" type="pres">
      <dgm:prSet presAssocID="{A48EDC91-5A15-4602-B33C-F3301BAC44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E0E771D-C462-451D-9011-FC540A37295C}" type="pres">
      <dgm:prSet presAssocID="{A48EDC91-5A15-4602-B33C-F3301BAC4479}" presName="desTx" presStyleLbl="alignAccFollowNode1" presStyleIdx="1" presStyleCnt="3">
        <dgm:presLayoutVars>
          <dgm:bulletEnabled val="1"/>
        </dgm:presLayoutVars>
      </dgm:prSet>
      <dgm:spPr/>
    </dgm:pt>
    <dgm:pt modelId="{536F180A-562F-4828-B861-D9A60568453A}" type="pres">
      <dgm:prSet presAssocID="{FD98ADFE-21BB-4D0C-A23A-7E9C1BB45C47}" presName="space" presStyleCnt="0"/>
      <dgm:spPr/>
    </dgm:pt>
    <dgm:pt modelId="{D2CFBD41-F951-486C-B3BB-F4C3EA73B1FA}" type="pres">
      <dgm:prSet presAssocID="{B6B78146-C0EA-4225-903C-104F98517E4A}" presName="composite" presStyleCnt="0"/>
      <dgm:spPr/>
    </dgm:pt>
    <dgm:pt modelId="{9F895E3A-7A5E-4D4C-A96C-BC0FAB5DDEF3}" type="pres">
      <dgm:prSet presAssocID="{B6B78146-C0EA-4225-903C-104F98517E4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169F23D-786F-4396-AC12-5A2624213CEB}" type="pres">
      <dgm:prSet presAssocID="{B6B78146-C0EA-4225-903C-104F98517E4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A2A804-CC4E-40EF-A772-454C00C2DE26}" srcId="{9817F01B-D320-42D0-930C-EDCE616C4B7C}" destId="{4FD2EEB3-C417-429A-900B-72881428391B}" srcOrd="0" destOrd="0" parTransId="{6A85DCF9-7347-4728-8EBC-0390E22F36C4}" sibTransId="{53EE1A5D-1D58-4CDA-A7C0-CE3657AC7008}"/>
    <dgm:cxn modelId="{17393407-A373-4246-94FC-D4F7427C079B}" srcId="{5FFE4DF3-9BF6-4075-B7D3-39A0E7AE539A}" destId="{A48EDC91-5A15-4602-B33C-F3301BAC4479}" srcOrd="1" destOrd="0" parTransId="{978023CD-7D4B-4834-9260-0CEF42DA1B5B}" sibTransId="{FD98ADFE-21BB-4D0C-A23A-7E9C1BB45C47}"/>
    <dgm:cxn modelId="{325DF81F-3022-4012-B7F0-187511A3CC72}" type="presOf" srcId="{9817F01B-D320-42D0-930C-EDCE616C4B7C}" destId="{9E7722DB-6442-4ACD-AED0-38905D2205CA}" srcOrd="0" destOrd="0" presId="urn:microsoft.com/office/officeart/2005/8/layout/hList1"/>
    <dgm:cxn modelId="{F399255E-F78D-449A-83B0-0802CD0C3CCB}" type="presOf" srcId="{A48EDC91-5A15-4602-B33C-F3301BAC4479}" destId="{1F57F8EA-59BC-4D8B-9F14-5D98691AB088}" srcOrd="0" destOrd="0" presId="urn:microsoft.com/office/officeart/2005/8/layout/hList1"/>
    <dgm:cxn modelId="{FA112472-23E2-4B7F-9F99-890B0DD09738}" type="presOf" srcId="{943B74A9-4A25-4470-906D-7EFB33CEEFD3}" destId="{9169F23D-786F-4396-AC12-5A2624213CEB}" srcOrd="0" destOrd="0" presId="urn:microsoft.com/office/officeart/2005/8/layout/hList1"/>
    <dgm:cxn modelId="{D51A039E-D59C-45B5-8F75-3927595E0311}" srcId="{5FFE4DF3-9BF6-4075-B7D3-39A0E7AE539A}" destId="{9817F01B-D320-42D0-930C-EDCE616C4B7C}" srcOrd="0" destOrd="0" parTransId="{61A022F1-0AF7-40F2-9812-81BCD83D5526}" sibTransId="{E4E4172D-8D20-4AF5-B3EB-C87EF829A611}"/>
    <dgm:cxn modelId="{8B0C10B8-0FF9-46E1-9EF5-B17913807ABD}" srcId="{5FFE4DF3-9BF6-4075-B7D3-39A0E7AE539A}" destId="{B6B78146-C0EA-4225-903C-104F98517E4A}" srcOrd="2" destOrd="0" parTransId="{F3E63AB4-94FB-4C4A-B738-73F112FA72F1}" sibTransId="{232027DD-E6AA-42BD-AC42-AAF88C185289}"/>
    <dgm:cxn modelId="{21B98EBB-A844-4A9B-A2BF-B542E75502A0}" type="presOf" srcId="{7DBC1A6F-3398-4044-BA94-DA2609188FFA}" destId="{7E0E771D-C462-451D-9011-FC540A37295C}" srcOrd="0" destOrd="0" presId="urn:microsoft.com/office/officeart/2005/8/layout/hList1"/>
    <dgm:cxn modelId="{DF2DBDE1-6629-4B33-892B-A56677F353F5}" srcId="{B6B78146-C0EA-4225-903C-104F98517E4A}" destId="{943B74A9-4A25-4470-906D-7EFB33CEEFD3}" srcOrd="0" destOrd="0" parTransId="{54AE6C6E-2A66-4899-8C6D-4264324DD3A6}" sibTransId="{A93FAC13-5CC0-48F1-900E-9B41850AB6AF}"/>
    <dgm:cxn modelId="{150382E8-7ECC-4142-A740-D8BF119F5895}" type="presOf" srcId="{4FD2EEB3-C417-429A-900B-72881428391B}" destId="{408FDAEB-A4C4-4F37-B646-C14E88645DFB}" srcOrd="0" destOrd="0" presId="urn:microsoft.com/office/officeart/2005/8/layout/hList1"/>
    <dgm:cxn modelId="{A73090EC-8D8C-4231-8A45-BB28454C8DAD}" srcId="{A48EDC91-5A15-4602-B33C-F3301BAC4479}" destId="{7DBC1A6F-3398-4044-BA94-DA2609188FFA}" srcOrd="0" destOrd="0" parTransId="{178D17F1-FA66-46C3-999C-5DD009316D73}" sibTransId="{C3CD8AF3-5592-4336-9234-75DE1E93A5E3}"/>
    <dgm:cxn modelId="{B894B3F7-C151-4F6B-87EA-AD77DE764893}" type="presOf" srcId="{B6B78146-C0EA-4225-903C-104F98517E4A}" destId="{9F895E3A-7A5E-4D4C-A96C-BC0FAB5DDEF3}" srcOrd="0" destOrd="0" presId="urn:microsoft.com/office/officeart/2005/8/layout/hList1"/>
    <dgm:cxn modelId="{58E2F3FD-6887-4896-B1BF-7F06E0A1D4B3}" type="presOf" srcId="{5FFE4DF3-9BF6-4075-B7D3-39A0E7AE539A}" destId="{F267B451-0584-480C-B4CA-9DF94BCE6BAC}" srcOrd="0" destOrd="0" presId="urn:microsoft.com/office/officeart/2005/8/layout/hList1"/>
    <dgm:cxn modelId="{916F7F01-E778-40E1-81C7-DC07ACF8C3D1}" type="presParOf" srcId="{F267B451-0584-480C-B4CA-9DF94BCE6BAC}" destId="{94E83420-AAD6-4D45-9B49-755B51F0BEAB}" srcOrd="0" destOrd="0" presId="urn:microsoft.com/office/officeart/2005/8/layout/hList1"/>
    <dgm:cxn modelId="{81ABB42D-0B0C-46D0-B170-31D2FBBF95E6}" type="presParOf" srcId="{94E83420-AAD6-4D45-9B49-755B51F0BEAB}" destId="{9E7722DB-6442-4ACD-AED0-38905D2205CA}" srcOrd="0" destOrd="0" presId="urn:microsoft.com/office/officeart/2005/8/layout/hList1"/>
    <dgm:cxn modelId="{6DDB43CB-C76E-4611-86B2-F7B4AC1899BA}" type="presParOf" srcId="{94E83420-AAD6-4D45-9B49-755B51F0BEAB}" destId="{408FDAEB-A4C4-4F37-B646-C14E88645DFB}" srcOrd="1" destOrd="0" presId="urn:microsoft.com/office/officeart/2005/8/layout/hList1"/>
    <dgm:cxn modelId="{BB4233D7-8A34-4317-8D39-A7D51A70CFC2}" type="presParOf" srcId="{F267B451-0584-480C-B4CA-9DF94BCE6BAC}" destId="{75FA2910-66D9-4E69-8954-1BB8E65D802E}" srcOrd="1" destOrd="0" presId="urn:microsoft.com/office/officeart/2005/8/layout/hList1"/>
    <dgm:cxn modelId="{4F649CF8-7F3F-43DE-8CB4-A5F478C2B2E8}" type="presParOf" srcId="{F267B451-0584-480C-B4CA-9DF94BCE6BAC}" destId="{45AE4694-8467-4EB2-87B7-52FB0B2AD909}" srcOrd="2" destOrd="0" presId="urn:microsoft.com/office/officeart/2005/8/layout/hList1"/>
    <dgm:cxn modelId="{8B993568-760B-40BD-9E3E-BC35824D6A8F}" type="presParOf" srcId="{45AE4694-8467-4EB2-87B7-52FB0B2AD909}" destId="{1F57F8EA-59BC-4D8B-9F14-5D98691AB088}" srcOrd="0" destOrd="0" presId="urn:microsoft.com/office/officeart/2005/8/layout/hList1"/>
    <dgm:cxn modelId="{7BFDD805-1BD5-473C-A7D4-6AB2CA0E264A}" type="presParOf" srcId="{45AE4694-8467-4EB2-87B7-52FB0B2AD909}" destId="{7E0E771D-C462-451D-9011-FC540A37295C}" srcOrd="1" destOrd="0" presId="urn:microsoft.com/office/officeart/2005/8/layout/hList1"/>
    <dgm:cxn modelId="{9E2F8D7B-E09D-40BC-9EA6-3D9E6491E967}" type="presParOf" srcId="{F267B451-0584-480C-B4CA-9DF94BCE6BAC}" destId="{536F180A-562F-4828-B861-D9A60568453A}" srcOrd="3" destOrd="0" presId="urn:microsoft.com/office/officeart/2005/8/layout/hList1"/>
    <dgm:cxn modelId="{BB53B56D-231E-42F6-8E62-6AB1B30F4DB4}" type="presParOf" srcId="{F267B451-0584-480C-B4CA-9DF94BCE6BAC}" destId="{D2CFBD41-F951-486C-B3BB-F4C3EA73B1FA}" srcOrd="4" destOrd="0" presId="urn:microsoft.com/office/officeart/2005/8/layout/hList1"/>
    <dgm:cxn modelId="{088E9C27-D718-490E-878C-61568EF3AD39}" type="presParOf" srcId="{D2CFBD41-F951-486C-B3BB-F4C3EA73B1FA}" destId="{9F895E3A-7A5E-4D4C-A96C-BC0FAB5DDEF3}" srcOrd="0" destOrd="0" presId="urn:microsoft.com/office/officeart/2005/8/layout/hList1"/>
    <dgm:cxn modelId="{CC66A2A8-7295-431D-B398-3A6420AAA610}" type="presParOf" srcId="{D2CFBD41-F951-486C-B3BB-F4C3EA73B1FA}" destId="{9169F23D-786F-4396-AC12-5A2624213C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83A5846-2299-4139-AB8B-F0B2A15DFFF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303A72E-5291-41A4-A8BC-23392AB043CE}">
      <dgm:prSet/>
      <dgm:spPr/>
      <dgm:t>
        <a:bodyPr/>
        <a:lstStyle/>
        <a:p>
          <a:r>
            <a:rPr lang="en-GB"/>
            <a:t>SSAS model</a:t>
          </a:r>
          <a:endParaRPr lang="en-IN"/>
        </a:p>
      </dgm:t>
    </dgm:pt>
    <dgm:pt modelId="{2A7AE2FC-508E-477A-9DB7-5E802815C727}" type="parTrans" cxnId="{34D93DF5-DBFB-4E86-9C58-0268EB0F3D18}">
      <dgm:prSet/>
      <dgm:spPr/>
      <dgm:t>
        <a:bodyPr/>
        <a:lstStyle/>
        <a:p>
          <a:endParaRPr lang="en-IN"/>
        </a:p>
      </dgm:t>
    </dgm:pt>
    <dgm:pt modelId="{A1DAA8F6-959C-4D3A-8C89-8363B4150475}" type="sibTrans" cxnId="{34D93DF5-DBFB-4E86-9C58-0268EB0F3D18}">
      <dgm:prSet/>
      <dgm:spPr/>
      <dgm:t>
        <a:bodyPr/>
        <a:lstStyle/>
        <a:p>
          <a:endParaRPr lang="en-IN"/>
        </a:p>
      </dgm:t>
    </dgm:pt>
    <dgm:pt modelId="{3BEE5527-26D0-431B-9A4F-9EA85B5D499F}">
      <dgm:prSet/>
      <dgm:spPr/>
      <dgm:t>
        <a:bodyPr/>
        <a:lstStyle/>
        <a:p>
          <a:r>
            <a:rPr lang="en-GB" dirty="0"/>
            <a:t>1.We can also use Power Bl Desktop to connect to SQL Server Analysis Services models that are running in multidimensional or OLAP mode.</a:t>
          </a:r>
          <a:endParaRPr lang="en-IN" dirty="0"/>
        </a:p>
      </dgm:t>
    </dgm:pt>
    <dgm:pt modelId="{02088D96-D5A1-464B-99AA-843301D5C98A}" type="parTrans" cxnId="{8B6E263C-3A3C-4FA1-A57E-A4845EE7A464}">
      <dgm:prSet/>
      <dgm:spPr/>
      <dgm:t>
        <a:bodyPr/>
        <a:lstStyle/>
        <a:p>
          <a:endParaRPr lang="en-IN"/>
        </a:p>
      </dgm:t>
    </dgm:pt>
    <dgm:pt modelId="{3882A1D4-A89F-4A29-8E13-3BD817E5B611}" type="sibTrans" cxnId="{8B6E263C-3A3C-4FA1-A57E-A4845EE7A464}">
      <dgm:prSet/>
      <dgm:spPr/>
      <dgm:t>
        <a:bodyPr/>
        <a:lstStyle/>
        <a:p>
          <a:endParaRPr lang="en-IN"/>
        </a:p>
      </dgm:t>
    </dgm:pt>
    <dgm:pt modelId="{D06D781B-2920-4D47-8413-FC1DED58DB02}">
      <dgm:prSet/>
      <dgm:spPr/>
      <dgm:t>
        <a:bodyPr/>
        <a:lstStyle/>
        <a:p>
          <a:r>
            <a:rPr lang="en-GB" dirty="0"/>
            <a:t>2. This feature of Power BI Desktop is commonly referred to as SSAS MD.</a:t>
          </a:r>
          <a:endParaRPr lang="en-IN" dirty="0"/>
        </a:p>
      </dgm:t>
    </dgm:pt>
    <dgm:pt modelId="{87C54AEE-7A4A-41F2-B6AE-B0E9E3076B7F}" type="parTrans" cxnId="{DE81C65E-0F81-4ECD-B111-844E6F9301EE}">
      <dgm:prSet/>
      <dgm:spPr/>
      <dgm:t>
        <a:bodyPr/>
        <a:lstStyle/>
        <a:p>
          <a:endParaRPr lang="en-IN"/>
        </a:p>
      </dgm:t>
    </dgm:pt>
    <dgm:pt modelId="{D98A8C49-D810-4F34-A078-749AC705A12D}" type="sibTrans" cxnId="{DE81C65E-0F81-4ECD-B111-844E6F9301EE}">
      <dgm:prSet/>
      <dgm:spPr/>
      <dgm:t>
        <a:bodyPr/>
        <a:lstStyle/>
        <a:p>
          <a:endParaRPr lang="en-IN"/>
        </a:p>
      </dgm:t>
    </dgm:pt>
    <dgm:pt modelId="{42A842E7-6EBC-40DF-A002-18E9BBE1AF93}">
      <dgm:prSet/>
      <dgm:spPr/>
      <dgm:t>
        <a:bodyPr/>
        <a:lstStyle/>
        <a:p>
          <a:r>
            <a:rPr lang="en-GB" dirty="0"/>
            <a:t>3. Once we connect data, we can build visualizations in the same way as we do with any other data source.</a:t>
          </a:r>
          <a:endParaRPr lang="en-IN" dirty="0"/>
        </a:p>
      </dgm:t>
    </dgm:pt>
    <dgm:pt modelId="{B6E72669-1A68-4217-9E6E-37E7E4E0CE14}" type="parTrans" cxnId="{181E9825-A8EA-4225-885B-E549644A6B03}">
      <dgm:prSet/>
      <dgm:spPr/>
      <dgm:t>
        <a:bodyPr/>
        <a:lstStyle/>
        <a:p>
          <a:endParaRPr lang="en-IN"/>
        </a:p>
      </dgm:t>
    </dgm:pt>
    <dgm:pt modelId="{86694EBD-3A2A-4AE4-A3AB-5530486189B8}" type="sibTrans" cxnId="{181E9825-A8EA-4225-885B-E549644A6B03}">
      <dgm:prSet/>
      <dgm:spPr/>
      <dgm:t>
        <a:bodyPr/>
        <a:lstStyle/>
        <a:p>
          <a:endParaRPr lang="en-IN"/>
        </a:p>
      </dgm:t>
    </dgm:pt>
    <dgm:pt modelId="{B4E11493-0F24-41E6-B3A8-FF5E9DC2E24C}" type="pres">
      <dgm:prSet presAssocID="{783A5846-2299-4139-AB8B-F0B2A15DFFF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B53C040-DC9C-4394-9146-2F392136F290}" type="pres">
      <dgm:prSet presAssocID="{7303A72E-5291-41A4-A8BC-23392AB043CE}" presName="centerShape" presStyleLbl="node0" presStyleIdx="0" presStyleCnt="1"/>
      <dgm:spPr/>
    </dgm:pt>
    <dgm:pt modelId="{2A839B54-848D-40D1-BF3C-0D6C494C39D5}" type="pres">
      <dgm:prSet presAssocID="{02088D96-D5A1-464B-99AA-843301D5C98A}" presName="parTrans" presStyleLbl="bgSibTrans2D1" presStyleIdx="0" presStyleCnt="3"/>
      <dgm:spPr/>
    </dgm:pt>
    <dgm:pt modelId="{E2E32BED-BC0C-45AE-94AA-F2991140A7BC}" type="pres">
      <dgm:prSet presAssocID="{3BEE5527-26D0-431B-9A4F-9EA85B5D499F}" presName="node" presStyleLbl="node1" presStyleIdx="0" presStyleCnt="3">
        <dgm:presLayoutVars>
          <dgm:bulletEnabled val="1"/>
        </dgm:presLayoutVars>
      </dgm:prSet>
      <dgm:spPr/>
    </dgm:pt>
    <dgm:pt modelId="{63996A44-2296-45B7-BF03-CAAD005E3266}" type="pres">
      <dgm:prSet presAssocID="{87C54AEE-7A4A-41F2-B6AE-B0E9E3076B7F}" presName="parTrans" presStyleLbl="bgSibTrans2D1" presStyleIdx="1" presStyleCnt="3"/>
      <dgm:spPr/>
    </dgm:pt>
    <dgm:pt modelId="{F95607E0-CCB4-493A-ACB9-D416966814C5}" type="pres">
      <dgm:prSet presAssocID="{D06D781B-2920-4D47-8413-FC1DED58DB02}" presName="node" presStyleLbl="node1" presStyleIdx="1" presStyleCnt="3">
        <dgm:presLayoutVars>
          <dgm:bulletEnabled val="1"/>
        </dgm:presLayoutVars>
      </dgm:prSet>
      <dgm:spPr/>
    </dgm:pt>
    <dgm:pt modelId="{9EF498B8-B8DD-4324-B196-7B74D35AB553}" type="pres">
      <dgm:prSet presAssocID="{B6E72669-1A68-4217-9E6E-37E7E4E0CE14}" presName="parTrans" presStyleLbl="bgSibTrans2D1" presStyleIdx="2" presStyleCnt="3"/>
      <dgm:spPr/>
    </dgm:pt>
    <dgm:pt modelId="{332CB7AA-F57D-4F0A-BF39-BE8112FA3E43}" type="pres">
      <dgm:prSet presAssocID="{42A842E7-6EBC-40DF-A002-18E9BBE1AF93}" presName="node" presStyleLbl="node1" presStyleIdx="2" presStyleCnt="3">
        <dgm:presLayoutVars>
          <dgm:bulletEnabled val="1"/>
        </dgm:presLayoutVars>
      </dgm:prSet>
      <dgm:spPr/>
    </dgm:pt>
  </dgm:ptLst>
  <dgm:cxnLst>
    <dgm:cxn modelId="{181E9825-A8EA-4225-885B-E549644A6B03}" srcId="{7303A72E-5291-41A4-A8BC-23392AB043CE}" destId="{42A842E7-6EBC-40DF-A002-18E9BBE1AF93}" srcOrd="2" destOrd="0" parTransId="{B6E72669-1A68-4217-9E6E-37E7E4E0CE14}" sibTransId="{86694EBD-3A2A-4AE4-A3AB-5530486189B8}"/>
    <dgm:cxn modelId="{37D9DE32-F304-4C9C-9F43-C05E5E4481FB}" type="presOf" srcId="{3BEE5527-26D0-431B-9A4F-9EA85B5D499F}" destId="{E2E32BED-BC0C-45AE-94AA-F2991140A7BC}" srcOrd="0" destOrd="0" presId="urn:microsoft.com/office/officeart/2005/8/layout/radial4"/>
    <dgm:cxn modelId="{8B6E263C-3A3C-4FA1-A57E-A4845EE7A464}" srcId="{7303A72E-5291-41A4-A8BC-23392AB043CE}" destId="{3BEE5527-26D0-431B-9A4F-9EA85B5D499F}" srcOrd="0" destOrd="0" parTransId="{02088D96-D5A1-464B-99AA-843301D5C98A}" sibTransId="{3882A1D4-A89F-4A29-8E13-3BD817E5B611}"/>
    <dgm:cxn modelId="{DE81C65E-0F81-4ECD-B111-844E6F9301EE}" srcId="{7303A72E-5291-41A4-A8BC-23392AB043CE}" destId="{D06D781B-2920-4D47-8413-FC1DED58DB02}" srcOrd="1" destOrd="0" parTransId="{87C54AEE-7A4A-41F2-B6AE-B0E9E3076B7F}" sibTransId="{D98A8C49-D810-4F34-A078-749AC705A12D}"/>
    <dgm:cxn modelId="{8B22744B-7AEE-466A-87E8-14E5135C2E46}" type="presOf" srcId="{B6E72669-1A68-4217-9E6E-37E7E4E0CE14}" destId="{9EF498B8-B8DD-4324-B196-7B74D35AB553}" srcOrd="0" destOrd="0" presId="urn:microsoft.com/office/officeart/2005/8/layout/radial4"/>
    <dgm:cxn modelId="{5A21CF8A-E145-4E55-81DE-D358E7829077}" type="presOf" srcId="{783A5846-2299-4139-AB8B-F0B2A15DFFFB}" destId="{B4E11493-0F24-41E6-B3A8-FF5E9DC2E24C}" srcOrd="0" destOrd="0" presId="urn:microsoft.com/office/officeart/2005/8/layout/radial4"/>
    <dgm:cxn modelId="{6B8BD4A7-0F7F-4ABA-A7CB-E19F7F5162A9}" type="presOf" srcId="{87C54AEE-7A4A-41F2-B6AE-B0E9E3076B7F}" destId="{63996A44-2296-45B7-BF03-CAAD005E3266}" srcOrd="0" destOrd="0" presId="urn:microsoft.com/office/officeart/2005/8/layout/radial4"/>
    <dgm:cxn modelId="{E345A5CE-77E2-4E17-9ACA-792E3427927B}" type="presOf" srcId="{02088D96-D5A1-464B-99AA-843301D5C98A}" destId="{2A839B54-848D-40D1-BF3C-0D6C494C39D5}" srcOrd="0" destOrd="0" presId="urn:microsoft.com/office/officeart/2005/8/layout/radial4"/>
    <dgm:cxn modelId="{25EE46D4-3E91-4CE8-8414-1D2795C67A23}" type="presOf" srcId="{D06D781B-2920-4D47-8413-FC1DED58DB02}" destId="{F95607E0-CCB4-493A-ACB9-D416966814C5}" srcOrd="0" destOrd="0" presId="urn:microsoft.com/office/officeart/2005/8/layout/radial4"/>
    <dgm:cxn modelId="{9205B7D4-F104-42F7-9ACC-65276845DE57}" type="presOf" srcId="{42A842E7-6EBC-40DF-A002-18E9BBE1AF93}" destId="{332CB7AA-F57D-4F0A-BF39-BE8112FA3E43}" srcOrd="0" destOrd="0" presId="urn:microsoft.com/office/officeart/2005/8/layout/radial4"/>
    <dgm:cxn modelId="{192E60EC-E510-4A37-8153-433DC92AC831}" type="presOf" srcId="{7303A72E-5291-41A4-A8BC-23392AB043CE}" destId="{5B53C040-DC9C-4394-9146-2F392136F290}" srcOrd="0" destOrd="0" presId="urn:microsoft.com/office/officeart/2005/8/layout/radial4"/>
    <dgm:cxn modelId="{34D93DF5-DBFB-4E86-9C58-0268EB0F3D18}" srcId="{783A5846-2299-4139-AB8B-F0B2A15DFFFB}" destId="{7303A72E-5291-41A4-A8BC-23392AB043CE}" srcOrd="0" destOrd="0" parTransId="{2A7AE2FC-508E-477A-9DB7-5E802815C727}" sibTransId="{A1DAA8F6-959C-4D3A-8C89-8363B4150475}"/>
    <dgm:cxn modelId="{3918F99F-BB19-4518-A38D-BF32E1ADC319}" type="presParOf" srcId="{B4E11493-0F24-41E6-B3A8-FF5E9DC2E24C}" destId="{5B53C040-DC9C-4394-9146-2F392136F290}" srcOrd="0" destOrd="0" presId="urn:microsoft.com/office/officeart/2005/8/layout/radial4"/>
    <dgm:cxn modelId="{786B645B-3BC0-4C15-BFC2-415FB1D09941}" type="presParOf" srcId="{B4E11493-0F24-41E6-B3A8-FF5E9DC2E24C}" destId="{2A839B54-848D-40D1-BF3C-0D6C494C39D5}" srcOrd="1" destOrd="0" presId="urn:microsoft.com/office/officeart/2005/8/layout/radial4"/>
    <dgm:cxn modelId="{46DAAB29-4D2E-40A5-860D-5B08AEFA48B9}" type="presParOf" srcId="{B4E11493-0F24-41E6-B3A8-FF5E9DC2E24C}" destId="{E2E32BED-BC0C-45AE-94AA-F2991140A7BC}" srcOrd="2" destOrd="0" presId="urn:microsoft.com/office/officeart/2005/8/layout/radial4"/>
    <dgm:cxn modelId="{C40A2621-DF19-4CAB-9CC3-D1AAA6851743}" type="presParOf" srcId="{B4E11493-0F24-41E6-B3A8-FF5E9DC2E24C}" destId="{63996A44-2296-45B7-BF03-CAAD005E3266}" srcOrd="3" destOrd="0" presId="urn:microsoft.com/office/officeart/2005/8/layout/radial4"/>
    <dgm:cxn modelId="{168BDE52-E1F2-46CD-B361-1B883190432F}" type="presParOf" srcId="{B4E11493-0F24-41E6-B3A8-FF5E9DC2E24C}" destId="{F95607E0-CCB4-493A-ACB9-D416966814C5}" srcOrd="4" destOrd="0" presId="urn:microsoft.com/office/officeart/2005/8/layout/radial4"/>
    <dgm:cxn modelId="{F41622E4-EEB5-4C78-9422-B84D3CBB527D}" type="presParOf" srcId="{B4E11493-0F24-41E6-B3A8-FF5E9DC2E24C}" destId="{9EF498B8-B8DD-4324-B196-7B74D35AB553}" srcOrd="5" destOrd="0" presId="urn:microsoft.com/office/officeart/2005/8/layout/radial4"/>
    <dgm:cxn modelId="{CD9F1A8A-38C4-4BCE-9ABD-3A9B10F7FA54}" type="presParOf" srcId="{B4E11493-0F24-41E6-B3A8-FF5E9DC2E24C}" destId="{332CB7AA-F57D-4F0A-BF39-BE8112FA3E4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BCF4A28-0337-424E-A2B5-7C27FCAFC5EE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7189BA0-9197-48C1-B932-46C96200FA73}">
      <dgm:prSet/>
      <dgm:spPr/>
      <dgm:t>
        <a:bodyPr/>
        <a:lstStyle/>
        <a:p>
          <a:r>
            <a:rPr lang="en-IN" dirty="0"/>
            <a:t>Keeps our reports and dashboards up to date</a:t>
          </a:r>
        </a:p>
      </dgm:t>
    </dgm:pt>
    <dgm:pt modelId="{80CEBD90-89B2-4B30-9DAC-EE9376745D64}" type="parTrans" cxnId="{68DBB555-D2D8-4DA5-A73C-D37245E53FC1}">
      <dgm:prSet/>
      <dgm:spPr/>
      <dgm:t>
        <a:bodyPr/>
        <a:lstStyle/>
        <a:p>
          <a:endParaRPr lang="en-IN"/>
        </a:p>
      </dgm:t>
    </dgm:pt>
    <dgm:pt modelId="{CFABE83B-4AB4-4714-930D-4BBEB9954913}" type="sibTrans" cxnId="{68DBB555-D2D8-4DA5-A73C-D37245E53FC1}">
      <dgm:prSet/>
      <dgm:spPr/>
      <dgm:t>
        <a:bodyPr/>
        <a:lstStyle/>
        <a:p>
          <a:endParaRPr lang="en-IN"/>
        </a:p>
      </dgm:t>
    </dgm:pt>
    <dgm:pt modelId="{554AE1A1-2992-41C4-84DC-12F591274CC4}">
      <dgm:prSet/>
      <dgm:spPr/>
      <dgm:t>
        <a:bodyPr/>
        <a:lstStyle/>
        <a:p>
          <a:r>
            <a:rPr lang="en-IN" dirty="0"/>
            <a:t>Offers one gateway for all our cloud services</a:t>
          </a:r>
        </a:p>
      </dgm:t>
    </dgm:pt>
    <dgm:pt modelId="{690BABB2-06BE-494B-A6EC-15C84A068FD5}" type="parTrans" cxnId="{6F3ABEFB-7103-4891-8AA9-E72D87AF05F9}">
      <dgm:prSet/>
      <dgm:spPr/>
      <dgm:t>
        <a:bodyPr/>
        <a:lstStyle/>
        <a:p>
          <a:endParaRPr lang="en-IN"/>
        </a:p>
      </dgm:t>
    </dgm:pt>
    <dgm:pt modelId="{B3B1ED24-931D-4390-A078-B8DA01256AD8}" type="sibTrans" cxnId="{6F3ABEFB-7103-4891-8AA9-E72D87AF05F9}">
      <dgm:prSet/>
      <dgm:spPr/>
      <dgm:t>
        <a:bodyPr/>
        <a:lstStyle/>
        <a:p>
          <a:endParaRPr lang="en-IN"/>
        </a:p>
      </dgm:t>
    </dgm:pt>
    <dgm:pt modelId="{79725988-C661-426E-A78C-FD60D42EE4F3}">
      <dgm:prSet/>
      <dgm:spPr/>
      <dgm:t>
        <a:bodyPr/>
        <a:lstStyle/>
        <a:p>
          <a:r>
            <a:rPr lang="en-IN"/>
            <a:t>Secures data transfer</a:t>
          </a:r>
        </a:p>
      </dgm:t>
    </dgm:pt>
    <dgm:pt modelId="{4881B2EE-5CC8-4510-87AB-38913121D98E}" type="parTrans" cxnId="{FFBCDC6B-F9F7-4BBA-A8B8-7483710784FB}">
      <dgm:prSet/>
      <dgm:spPr/>
      <dgm:t>
        <a:bodyPr/>
        <a:lstStyle/>
        <a:p>
          <a:endParaRPr lang="en-IN"/>
        </a:p>
      </dgm:t>
    </dgm:pt>
    <dgm:pt modelId="{1FF63C33-7BB1-411F-95F1-DC0FEF872029}" type="sibTrans" cxnId="{FFBCDC6B-F9F7-4BBA-A8B8-7483710784FB}">
      <dgm:prSet/>
      <dgm:spPr/>
      <dgm:t>
        <a:bodyPr/>
        <a:lstStyle/>
        <a:p>
          <a:endParaRPr lang="en-IN"/>
        </a:p>
      </dgm:t>
    </dgm:pt>
    <dgm:pt modelId="{53D23D43-544B-4086-8649-26184205B6B1}" type="pres">
      <dgm:prSet presAssocID="{1BCF4A28-0337-424E-A2B5-7C27FCAFC5EE}" presName="linearFlow" presStyleCnt="0">
        <dgm:presLayoutVars>
          <dgm:dir/>
          <dgm:animLvl val="lvl"/>
          <dgm:resizeHandles val="exact"/>
        </dgm:presLayoutVars>
      </dgm:prSet>
      <dgm:spPr/>
    </dgm:pt>
    <dgm:pt modelId="{1832063F-795D-4F45-BF86-53A01D501426}" type="pres">
      <dgm:prSet presAssocID="{57189BA0-9197-48C1-B932-46C96200FA73}" presName="composite" presStyleCnt="0"/>
      <dgm:spPr/>
    </dgm:pt>
    <dgm:pt modelId="{39538AD1-F085-4714-ACBB-B1980B0D8F98}" type="pres">
      <dgm:prSet presAssocID="{57189BA0-9197-48C1-B932-46C96200FA7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CF87AA-46FF-4D7E-AFD9-3772310498A0}" type="pres">
      <dgm:prSet presAssocID="{57189BA0-9197-48C1-B932-46C96200FA73}" presName="parSh" presStyleLbl="node1" presStyleIdx="0" presStyleCnt="3"/>
      <dgm:spPr/>
    </dgm:pt>
    <dgm:pt modelId="{E507B8E4-9FD9-494A-ACA1-F610C8A7A9A4}" type="pres">
      <dgm:prSet presAssocID="{57189BA0-9197-48C1-B932-46C96200FA73}" presName="desTx" presStyleLbl="fgAcc1" presStyleIdx="0" presStyleCnt="3">
        <dgm:presLayoutVars>
          <dgm:bulletEnabled val="1"/>
        </dgm:presLayoutVars>
      </dgm:prSet>
      <dgm:spPr/>
    </dgm:pt>
    <dgm:pt modelId="{52D794C1-C1D2-419B-B896-04EF6007A73C}" type="pres">
      <dgm:prSet presAssocID="{CFABE83B-4AB4-4714-930D-4BBEB9954913}" presName="sibTrans" presStyleLbl="sibTrans2D1" presStyleIdx="0" presStyleCnt="2"/>
      <dgm:spPr/>
    </dgm:pt>
    <dgm:pt modelId="{EE421769-AF27-48F7-8F48-054B8C501369}" type="pres">
      <dgm:prSet presAssocID="{CFABE83B-4AB4-4714-930D-4BBEB9954913}" presName="connTx" presStyleLbl="sibTrans2D1" presStyleIdx="0" presStyleCnt="2"/>
      <dgm:spPr/>
    </dgm:pt>
    <dgm:pt modelId="{FEBC6423-A05F-4E46-A9DD-438C1F7C48A5}" type="pres">
      <dgm:prSet presAssocID="{554AE1A1-2992-41C4-84DC-12F591274CC4}" presName="composite" presStyleCnt="0"/>
      <dgm:spPr/>
    </dgm:pt>
    <dgm:pt modelId="{8923E0B2-866B-4F70-BB9E-95DC4ADF5BB2}" type="pres">
      <dgm:prSet presAssocID="{554AE1A1-2992-41C4-84DC-12F591274CC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14F9ABE-59B2-4F22-9B21-567407273EEC}" type="pres">
      <dgm:prSet presAssocID="{554AE1A1-2992-41C4-84DC-12F591274CC4}" presName="parSh" presStyleLbl="node1" presStyleIdx="1" presStyleCnt="3"/>
      <dgm:spPr/>
    </dgm:pt>
    <dgm:pt modelId="{13D7B178-D8BB-4D25-9080-6066F90DE139}" type="pres">
      <dgm:prSet presAssocID="{554AE1A1-2992-41C4-84DC-12F591274CC4}" presName="desTx" presStyleLbl="fgAcc1" presStyleIdx="1" presStyleCnt="3">
        <dgm:presLayoutVars>
          <dgm:bulletEnabled val="1"/>
        </dgm:presLayoutVars>
      </dgm:prSet>
      <dgm:spPr/>
    </dgm:pt>
    <dgm:pt modelId="{4873A7A1-3085-4222-B424-82563E599499}" type="pres">
      <dgm:prSet presAssocID="{B3B1ED24-931D-4390-A078-B8DA01256AD8}" presName="sibTrans" presStyleLbl="sibTrans2D1" presStyleIdx="1" presStyleCnt="2"/>
      <dgm:spPr/>
    </dgm:pt>
    <dgm:pt modelId="{7A8BB919-903C-4BF7-A91D-39150FDC973B}" type="pres">
      <dgm:prSet presAssocID="{B3B1ED24-931D-4390-A078-B8DA01256AD8}" presName="connTx" presStyleLbl="sibTrans2D1" presStyleIdx="1" presStyleCnt="2"/>
      <dgm:spPr/>
    </dgm:pt>
    <dgm:pt modelId="{A948D393-6A43-4BFF-A91F-75A6EAD29BFF}" type="pres">
      <dgm:prSet presAssocID="{79725988-C661-426E-A78C-FD60D42EE4F3}" presName="composite" presStyleCnt="0"/>
      <dgm:spPr/>
    </dgm:pt>
    <dgm:pt modelId="{B485A303-80F8-4D18-B68F-C962DC270DF7}" type="pres">
      <dgm:prSet presAssocID="{79725988-C661-426E-A78C-FD60D42EE4F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35B9D46-0B1F-4C52-8C4E-9DD563D95E69}" type="pres">
      <dgm:prSet presAssocID="{79725988-C661-426E-A78C-FD60D42EE4F3}" presName="parSh" presStyleLbl="node1" presStyleIdx="2" presStyleCnt="3"/>
      <dgm:spPr/>
    </dgm:pt>
    <dgm:pt modelId="{78018B20-0AE8-4B86-A18A-D5009573C595}" type="pres">
      <dgm:prSet presAssocID="{79725988-C661-426E-A78C-FD60D42EE4F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6EF840C-DEFB-4F4E-BD80-FA165F0CB1FB}" type="presOf" srcId="{CFABE83B-4AB4-4714-930D-4BBEB9954913}" destId="{EE421769-AF27-48F7-8F48-054B8C501369}" srcOrd="1" destOrd="0" presId="urn:microsoft.com/office/officeart/2005/8/layout/process3"/>
    <dgm:cxn modelId="{E478E329-BD40-45B2-8DA5-20D3100779DD}" type="presOf" srcId="{57189BA0-9197-48C1-B932-46C96200FA73}" destId="{39538AD1-F085-4714-ACBB-B1980B0D8F98}" srcOrd="0" destOrd="0" presId="urn:microsoft.com/office/officeart/2005/8/layout/process3"/>
    <dgm:cxn modelId="{53B6852D-0953-4E98-938A-03A2D7619EE9}" type="presOf" srcId="{CFABE83B-4AB4-4714-930D-4BBEB9954913}" destId="{52D794C1-C1D2-419B-B896-04EF6007A73C}" srcOrd="0" destOrd="0" presId="urn:microsoft.com/office/officeart/2005/8/layout/process3"/>
    <dgm:cxn modelId="{3CAA8E3E-8FA5-49D8-AE23-BF1E0C595920}" type="presOf" srcId="{B3B1ED24-931D-4390-A078-B8DA01256AD8}" destId="{4873A7A1-3085-4222-B424-82563E599499}" srcOrd="0" destOrd="0" presId="urn:microsoft.com/office/officeart/2005/8/layout/process3"/>
    <dgm:cxn modelId="{DAD5E15C-7639-4E10-9029-C36A2C74B6BB}" type="presOf" srcId="{554AE1A1-2992-41C4-84DC-12F591274CC4}" destId="{914F9ABE-59B2-4F22-9B21-567407273EEC}" srcOrd="1" destOrd="0" presId="urn:microsoft.com/office/officeart/2005/8/layout/process3"/>
    <dgm:cxn modelId="{7EE48748-ED8C-4B74-9483-CD8C1AACE8DE}" type="presOf" srcId="{1BCF4A28-0337-424E-A2B5-7C27FCAFC5EE}" destId="{53D23D43-544B-4086-8649-26184205B6B1}" srcOrd="0" destOrd="0" presId="urn:microsoft.com/office/officeart/2005/8/layout/process3"/>
    <dgm:cxn modelId="{FFBCDC6B-F9F7-4BBA-A8B8-7483710784FB}" srcId="{1BCF4A28-0337-424E-A2B5-7C27FCAFC5EE}" destId="{79725988-C661-426E-A78C-FD60D42EE4F3}" srcOrd="2" destOrd="0" parTransId="{4881B2EE-5CC8-4510-87AB-38913121D98E}" sibTransId="{1FF63C33-7BB1-411F-95F1-DC0FEF872029}"/>
    <dgm:cxn modelId="{4166514F-6BAD-4C41-99F3-989492B0DDD9}" type="presOf" srcId="{57189BA0-9197-48C1-B932-46C96200FA73}" destId="{A7CF87AA-46FF-4D7E-AFD9-3772310498A0}" srcOrd="1" destOrd="0" presId="urn:microsoft.com/office/officeart/2005/8/layout/process3"/>
    <dgm:cxn modelId="{68DBB555-D2D8-4DA5-A73C-D37245E53FC1}" srcId="{1BCF4A28-0337-424E-A2B5-7C27FCAFC5EE}" destId="{57189BA0-9197-48C1-B932-46C96200FA73}" srcOrd="0" destOrd="0" parTransId="{80CEBD90-89B2-4B30-9DAC-EE9376745D64}" sibTransId="{CFABE83B-4AB4-4714-930D-4BBEB9954913}"/>
    <dgm:cxn modelId="{8BEA2A76-2F5A-48AE-9FF7-5A9D44770A45}" type="presOf" srcId="{79725988-C661-426E-A78C-FD60D42EE4F3}" destId="{335B9D46-0B1F-4C52-8C4E-9DD563D95E69}" srcOrd="1" destOrd="0" presId="urn:microsoft.com/office/officeart/2005/8/layout/process3"/>
    <dgm:cxn modelId="{9D6AA6D8-A333-4CDA-A268-212DBF1379D8}" type="presOf" srcId="{B3B1ED24-931D-4390-A078-B8DA01256AD8}" destId="{7A8BB919-903C-4BF7-A91D-39150FDC973B}" srcOrd="1" destOrd="0" presId="urn:microsoft.com/office/officeart/2005/8/layout/process3"/>
    <dgm:cxn modelId="{3FFD48E5-ED2E-4389-9EE3-2491D0AA24F2}" type="presOf" srcId="{79725988-C661-426E-A78C-FD60D42EE4F3}" destId="{B485A303-80F8-4D18-B68F-C962DC270DF7}" srcOrd="0" destOrd="0" presId="urn:microsoft.com/office/officeart/2005/8/layout/process3"/>
    <dgm:cxn modelId="{544035F9-066B-4629-A118-B6961654EAD0}" type="presOf" srcId="{554AE1A1-2992-41C4-84DC-12F591274CC4}" destId="{8923E0B2-866B-4F70-BB9E-95DC4ADF5BB2}" srcOrd="0" destOrd="0" presId="urn:microsoft.com/office/officeart/2005/8/layout/process3"/>
    <dgm:cxn modelId="{6F3ABEFB-7103-4891-8AA9-E72D87AF05F9}" srcId="{1BCF4A28-0337-424E-A2B5-7C27FCAFC5EE}" destId="{554AE1A1-2992-41C4-84DC-12F591274CC4}" srcOrd="1" destOrd="0" parTransId="{690BABB2-06BE-494B-A6EC-15C84A068FD5}" sibTransId="{B3B1ED24-931D-4390-A078-B8DA01256AD8}"/>
    <dgm:cxn modelId="{3E532FDA-4C9A-49F6-B748-BBB5625AF128}" type="presParOf" srcId="{53D23D43-544B-4086-8649-26184205B6B1}" destId="{1832063F-795D-4F45-BF86-53A01D501426}" srcOrd="0" destOrd="0" presId="urn:microsoft.com/office/officeart/2005/8/layout/process3"/>
    <dgm:cxn modelId="{C3861EF7-974D-4CDD-B753-B30637A2AB16}" type="presParOf" srcId="{1832063F-795D-4F45-BF86-53A01D501426}" destId="{39538AD1-F085-4714-ACBB-B1980B0D8F98}" srcOrd="0" destOrd="0" presId="urn:microsoft.com/office/officeart/2005/8/layout/process3"/>
    <dgm:cxn modelId="{39D9AACC-69BD-42D9-ABE2-7A105262731F}" type="presParOf" srcId="{1832063F-795D-4F45-BF86-53A01D501426}" destId="{A7CF87AA-46FF-4D7E-AFD9-3772310498A0}" srcOrd="1" destOrd="0" presId="urn:microsoft.com/office/officeart/2005/8/layout/process3"/>
    <dgm:cxn modelId="{92A9BDE8-2851-4B0A-874D-80742D2597B3}" type="presParOf" srcId="{1832063F-795D-4F45-BF86-53A01D501426}" destId="{E507B8E4-9FD9-494A-ACA1-F610C8A7A9A4}" srcOrd="2" destOrd="0" presId="urn:microsoft.com/office/officeart/2005/8/layout/process3"/>
    <dgm:cxn modelId="{A4EA4CF4-CB02-44A3-9446-BAAB1F1ABCC9}" type="presParOf" srcId="{53D23D43-544B-4086-8649-26184205B6B1}" destId="{52D794C1-C1D2-419B-B896-04EF6007A73C}" srcOrd="1" destOrd="0" presId="urn:microsoft.com/office/officeart/2005/8/layout/process3"/>
    <dgm:cxn modelId="{26DFA6C9-772B-47EA-8E38-855FED89CD59}" type="presParOf" srcId="{52D794C1-C1D2-419B-B896-04EF6007A73C}" destId="{EE421769-AF27-48F7-8F48-054B8C501369}" srcOrd="0" destOrd="0" presId="urn:microsoft.com/office/officeart/2005/8/layout/process3"/>
    <dgm:cxn modelId="{6F4C25E2-6D87-4CB6-A9BB-72F140F4C45D}" type="presParOf" srcId="{53D23D43-544B-4086-8649-26184205B6B1}" destId="{FEBC6423-A05F-4E46-A9DD-438C1F7C48A5}" srcOrd="2" destOrd="0" presId="urn:microsoft.com/office/officeart/2005/8/layout/process3"/>
    <dgm:cxn modelId="{AA8D7787-70AC-4311-AC13-9332BD2A69E5}" type="presParOf" srcId="{FEBC6423-A05F-4E46-A9DD-438C1F7C48A5}" destId="{8923E0B2-866B-4F70-BB9E-95DC4ADF5BB2}" srcOrd="0" destOrd="0" presId="urn:microsoft.com/office/officeart/2005/8/layout/process3"/>
    <dgm:cxn modelId="{9EB623BA-9927-476A-9382-C89D1F1F3068}" type="presParOf" srcId="{FEBC6423-A05F-4E46-A9DD-438C1F7C48A5}" destId="{914F9ABE-59B2-4F22-9B21-567407273EEC}" srcOrd="1" destOrd="0" presId="urn:microsoft.com/office/officeart/2005/8/layout/process3"/>
    <dgm:cxn modelId="{B9DE4BB2-50A7-4AF4-AB94-3C1B71610BF2}" type="presParOf" srcId="{FEBC6423-A05F-4E46-A9DD-438C1F7C48A5}" destId="{13D7B178-D8BB-4D25-9080-6066F90DE139}" srcOrd="2" destOrd="0" presId="urn:microsoft.com/office/officeart/2005/8/layout/process3"/>
    <dgm:cxn modelId="{05AD95CB-BB4D-4CB2-8537-93B7D5BB3925}" type="presParOf" srcId="{53D23D43-544B-4086-8649-26184205B6B1}" destId="{4873A7A1-3085-4222-B424-82563E599499}" srcOrd="3" destOrd="0" presId="urn:microsoft.com/office/officeart/2005/8/layout/process3"/>
    <dgm:cxn modelId="{5A293EC9-FF2B-433E-B23C-173F425CAA5C}" type="presParOf" srcId="{4873A7A1-3085-4222-B424-82563E599499}" destId="{7A8BB919-903C-4BF7-A91D-39150FDC973B}" srcOrd="0" destOrd="0" presId="urn:microsoft.com/office/officeart/2005/8/layout/process3"/>
    <dgm:cxn modelId="{BDFF5C6A-8290-4B59-AD89-F741CBE6C0B2}" type="presParOf" srcId="{53D23D43-544B-4086-8649-26184205B6B1}" destId="{A948D393-6A43-4BFF-A91F-75A6EAD29BFF}" srcOrd="4" destOrd="0" presId="urn:microsoft.com/office/officeart/2005/8/layout/process3"/>
    <dgm:cxn modelId="{0F0C8DB1-6878-4BB8-AA76-1F17D0021849}" type="presParOf" srcId="{A948D393-6A43-4BFF-A91F-75A6EAD29BFF}" destId="{B485A303-80F8-4D18-B68F-C962DC270DF7}" srcOrd="0" destOrd="0" presId="urn:microsoft.com/office/officeart/2005/8/layout/process3"/>
    <dgm:cxn modelId="{8DF3346A-6A27-4ACC-AA27-F140930A4E72}" type="presParOf" srcId="{A948D393-6A43-4BFF-A91F-75A6EAD29BFF}" destId="{335B9D46-0B1F-4C52-8C4E-9DD563D95E69}" srcOrd="1" destOrd="0" presId="urn:microsoft.com/office/officeart/2005/8/layout/process3"/>
    <dgm:cxn modelId="{345CE0CA-09E0-48C0-8DE8-622F68793191}" type="presParOf" srcId="{A948D393-6A43-4BFF-A91F-75A6EAD29BFF}" destId="{78018B20-0AE8-4B86-A18A-D5009573C59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206F25A-FED4-4DA0-8379-A8B69D60B9D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1A848BEA-0428-4641-98FD-276C35F7C0D9}">
      <dgm:prSet/>
      <dgm:spPr/>
      <dgm:t>
        <a:bodyPr/>
        <a:lstStyle/>
        <a:p>
          <a:r>
            <a:rPr lang="en-IN" dirty="0"/>
            <a:t>Modes</a:t>
          </a:r>
        </a:p>
      </dgm:t>
    </dgm:pt>
    <dgm:pt modelId="{63C23258-2D54-4E74-9813-DADE1BC1F53B}" type="parTrans" cxnId="{ACA66B38-B93A-4E96-8103-6D0F0D8B1FF1}">
      <dgm:prSet/>
      <dgm:spPr/>
      <dgm:t>
        <a:bodyPr/>
        <a:lstStyle/>
        <a:p>
          <a:endParaRPr lang="en-IN"/>
        </a:p>
      </dgm:t>
    </dgm:pt>
    <dgm:pt modelId="{426C8FF6-1C7F-432C-9DE6-BA46CA178D70}" type="sibTrans" cxnId="{ACA66B38-B93A-4E96-8103-6D0F0D8B1FF1}">
      <dgm:prSet/>
      <dgm:spPr/>
      <dgm:t>
        <a:bodyPr/>
        <a:lstStyle/>
        <a:p>
          <a:endParaRPr lang="en-IN"/>
        </a:p>
      </dgm:t>
    </dgm:pt>
    <dgm:pt modelId="{99171DCB-ECF1-47FC-B587-8D347A801303}">
      <dgm:prSet/>
      <dgm:spPr/>
      <dgm:t>
        <a:bodyPr/>
        <a:lstStyle/>
        <a:p>
          <a:r>
            <a:rPr lang="en-IN" dirty="0"/>
            <a:t>The Personal Mode</a:t>
          </a:r>
        </a:p>
      </dgm:t>
    </dgm:pt>
    <dgm:pt modelId="{A6313FAA-5AB0-4CB2-B745-63312B0A839A}" type="parTrans" cxnId="{EC85BB93-0108-4750-8C1B-F2ED5CA7612E}">
      <dgm:prSet/>
      <dgm:spPr/>
      <dgm:t>
        <a:bodyPr/>
        <a:lstStyle/>
        <a:p>
          <a:endParaRPr lang="en-IN"/>
        </a:p>
      </dgm:t>
    </dgm:pt>
    <dgm:pt modelId="{9FBADD53-64CB-4290-B566-F7C3D7185050}" type="sibTrans" cxnId="{EC85BB93-0108-4750-8C1B-F2ED5CA7612E}">
      <dgm:prSet/>
      <dgm:spPr/>
      <dgm:t>
        <a:bodyPr/>
        <a:lstStyle/>
        <a:p>
          <a:endParaRPr lang="en-IN"/>
        </a:p>
      </dgm:t>
    </dgm:pt>
    <dgm:pt modelId="{CB3DEF18-ECD7-43F1-9E8B-010E783BE530}">
      <dgm:prSet/>
      <dgm:spPr/>
      <dgm:t>
        <a:bodyPr/>
        <a:lstStyle/>
        <a:p>
          <a:r>
            <a:rPr lang="en-IN" dirty="0"/>
            <a:t>The Standard Mode</a:t>
          </a:r>
        </a:p>
      </dgm:t>
    </dgm:pt>
    <dgm:pt modelId="{B7968F40-20B9-413E-A495-29DF53E8D9E1}" type="parTrans" cxnId="{431957BD-B4CB-435A-9525-32772AB1E9B5}">
      <dgm:prSet/>
      <dgm:spPr/>
      <dgm:t>
        <a:bodyPr/>
        <a:lstStyle/>
        <a:p>
          <a:endParaRPr lang="en-IN"/>
        </a:p>
      </dgm:t>
    </dgm:pt>
    <dgm:pt modelId="{000EC50B-ED59-478F-9874-577B891E3C79}" type="sibTrans" cxnId="{431957BD-B4CB-435A-9525-32772AB1E9B5}">
      <dgm:prSet/>
      <dgm:spPr/>
      <dgm:t>
        <a:bodyPr/>
        <a:lstStyle/>
        <a:p>
          <a:endParaRPr lang="en-IN"/>
        </a:p>
      </dgm:t>
    </dgm:pt>
    <dgm:pt modelId="{88F02F2B-1528-4856-969D-32D34D9D81F9}">
      <dgm:prSet/>
      <dgm:spPr/>
      <dgm:t>
        <a:bodyPr/>
        <a:lstStyle/>
        <a:p>
          <a:r>
            <a:rPr lang="en-IN"/>
            <a:t>Multiple </a:t>
          </a:r>
          <a:r>
            <a:rPr lang="en-IN" dirty="0"/>
            <a:t>users can share and reuse the gateway in this mode</a:t>
          </a:r>
        </a:p>
      </dgm:t>
    </dgm:pt>
    <dgm:pt modelId="{A94C3D03-7E4B-4ED9-A64F-2A16FACC06B1}" type="parTrans" cxnId="{FE257196-CD24-4FE7-BE9D-5E485384B0F4}">
      <dgm:prSet/>
      <dgm:spPr/>
      <dgm:t>
        <a:bodyPr/>
        <a:lstStyle/>
        <a:p>
          <a:endParaRPr lang="en-IN"/>
        </a:p>
      </dgm:t>
    </dgm:pt>
    <dgm:pt modelId="{D3B4D35D-4DA6-45EF-8067-ECCF62C47360}" type="sibTrans" cxnId="{FE257196-CD24-4FE7-BE9D-5E485384B0F4}">
      <dgm:prSet/>
      <dgm:spPr/>
      <dgm:t>
        <a:bodyPr/>
        <a:lstStyle/>
        <a:p>
          <a:endParaRPr lang="en-IN"/>
        </a:p>
      </dgm:t>
    </dgm:pt>
    <dgm:pt modelId="{2921B52D-493A-4D0A-AEC4-0857B1E0DCF1}">
      <dgm:prSet/>
      <dgm:spPr/>
      <dgm:t>
        <a:bodyPr/>
        <a:lstStyle/>
        <a:p>
          <a:r>
            <a:rPr lang="en-IN"/>
            <a:t>This </a:t>
          </a:r>
          <a:r>
            <a:rPr lang="en-IN" dirty="0"/>
            <a:t>is for Power Bl only and can be used by a user without any administrator configuration</a:t>
          </a:r>
        </a:p>
      </dgm:t>
    </dgm:pt>
    <dgm:pt modelId="{B025680E-778F-47D1-9A77-16B0A3C1110A}" type="parTrans" cxnId="{EBB6ACBD-7CF5-4EC1-9C86-6F2E124156CA}">
      <dgm:prSet/>
      <dgm:spPr/>
      <dgm:t>
        <a:bodyPr/>
        <a:lstStyle/>
        <a:p>
          <a:endParaRPr lang="en-IN"/>
        </a:p>
      </dgm:t>
    </dgm:pt>
    <dgm:pt modelId="{78D71AE5-D821-4C0E-95EC-AA5339C3B776}" type="sibTrans" cxnId="{EBB6ACBD-7CF5-4EC1-9C86-6F2E124156CA}">
      <dgm:prSet/>
      <dgm:spPr/>
      <dgm:t>
        <a:bodyPr/>
        <a:lstStyle/>
        <a:p>
          <a:endParaRPr lang="en-IN"/>
        </a:p>
      </dgm:t>
    </dgm:pt>
    <dgm:pt modelId="{17D034CA-5404-4992-9BDD-24D98940EF9B}" type="pres">
      <dgm:prSet presAssocID="{A206F25A-FED4-4DA0-8379-A8B69D60B9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118DB1-3D8C-496D-B167-BEDE643192EC}" type="pres">
      <dgm:prSet presAssocID="{1A848BEA-0428-4641-98FD-276C35F7C0D9}" presName="hierRoot1" presStyleCnt="0"/>
      <dgm:spPr/>
    </dgm:pt>
    <dgm:pt modelId="{8DA4E3DC-5622-4695-BCD4-77D014B8A62F}" type="pres">
      <dgm:prSet presAssocID="{1A848BEA-0428-4641-98FD-276C35F7C0D9}" presName="composite" presStyleCnt="0"/>
      <dgm:spPr/>
    </dgm:pt>
    <dgm:pt modelId="{CD112723-6F95-4128-AC84-80E16DAB34E7}" type="pres">
      <dgm:prSet presAssocID="{1A848BEA-0428-4641-98FD-276C35F7C0D9}" presName="background" presStyleLbl="node0" presStyleIdx="0" presStyleCnt="1"/>
      <dgm:spPr/>
    </dgm:pt>
    <dgm:pt modelId="{27250713-3EDE-4E13-8B12-9DD4B2E08911}" type="pres">
      <dgm:prSet presAssocID="{1A848BEA-0428-4641-98FD-276C35F7C0D9}" presName="text" presStyleLbl="fgAcc0" presStyleIdx="0" presStyleCnt="1">
        <dgm:presLayoutVars>
          <dgm:chPref val="3"/>
        </dgm:presLayoutVars>
      </dgm:prSet>
      <dgm:spPr/>
    </dgm:pt>
    <dgm:pt modelId="{6F34BA2D-91A3-48D4-9290-9AB1E7C8C6A3}" type="pres">
      <dgm:prSet presAssocID="{1A848BEA-0428-4641-98FD-276C35F7C0D9}" presName="hierChild2" presStyleCnt="0"/>
      <dgm:spPr/>
    </dgm:pt>
    <dgm:pt modelId="{B18E2451-FE15-4C08-A1DF-93B2B6857314}" type="pres">
      <dgm:prSet presAssocID="{B7968F40-20B9-413E-A495-29DF53E8D9E1}" presName="Name10" presStyleLbl="parChTrans1D2" presStyleIdx="0" presStyleCnt="2"/>
      <dgm:spPr/>
    </dgm:pt>
    <dgm:pt modelId="{0074AD8D-4BB8-413E-B25D-3963B35B46B9}" type="pres">
      <dgm:prSet presAssocID="{CB3DEF18-ECD7-43F1-9E8B-010E783BE530}" presName="hierRoot2" presStyleCnt="0"/>
      <dgm:spPr/>
    </dgm:pt>
    <dgm:pt modelId="{E3909BD6-1ED4-49CF-9435-CAF3C5F43BD5}" type="pres">
      <dgm:prSet presAssocID="{CB3DEF18-ECD7-43F1-9E8B-010E783BE530}" presName="composite2" presStyleCnt="0"/>
      <dgm:spPr/>
    </dgm:pt>
    <dgm:pt modelId="{37794C58-C615-4192-B3A4-17A640193841}" type="pres">
      <dgm:prSet presAssocID="{CB3DEF18-ECD7-43F1-9E8B-010E783BE530}" presName="background2" presStyleLbl="node2" presStyleIdx="0" presStyleCnt="2"/>
      <dgm:spPr/>
    </dgm:pt>
    <dgm:pt modelId="{58AA4D3E-8C3F-427A-8EF4-5FA313AEB170}" type="pres">
      <dgm:prSet presAssocID="{CB3DEF18-ECD7-43F1-9E8B-010E783BE530}" presName="text2" presStyleLbl="fgAcc2" presStyleIdx="0" presStyleCnt="2">
        <dgm:presLayoutVars>
          <dgm:chPref val="3"/>
        </dgm:presLayoutVars>
      </dgm:prSet>
      <dgm:spPr/>
    </dgm:pt>
    <dgm:pt modelId="{445482D3-2724-4F34-AFF0-005A9B3A026B}" type="pres">
      <dgm:prSet presAssocID="{CB3DEF18-ECD7-43F1-9E8B-010E783BE530}" presName="hierChild3" presStyleCnt="0"/>
      <dgm:spPr/>
    </dgm:pt>
    <dgm:pt modelId="{31618776-E3A2-4110-A7CD-E4C22B2174DB}" type="pres">
      <dgm:prSet presAssocID="{A94C3D03-7E4B-4ED9-A64F-2A16FACC06B1}" presName="Name17" presStyleLbl="parChTrans1D3" presStyleIdx="0" presStyleCnt="2"/>
      <dgm:spPr/>
    </dgm:pt>
    <dgm:pt modelId="{C3CD1EC1-E9D3-4B50-B4CF-B86EAD672E66}" type="pres">
      <dgm:prSet presAssocID="{88F02F2B-1528-4856-969D-32D34D9D81F9}" presName="hierRoot3" presStyleCnt="0"/>
      <dgm:spPr/>
    </dgm:pt>
    <dgm:pt modelId="{59539C66-91AF-470B-9D4F-0CEF74981437}" type="pres">
      <dgm:prSet presAssocID="{88F02F2B-1528-4856-969D-32D34D9D81F9}" presName="composite3" presStyleCnt="0"/>
      <dgm:spPr/>
    </dgm:pt>
    <dgm:pt modelId="{50AD1756-B68B-4EC9-BBF9-B8280172BBDD}" type="pres">
      <dgm:prSet presAssocID="{88F02F2B-1528-4856-969D-32D34D9D81F9}" presName="background3" presStyleLbl="node3" presStyleIdx="0" presStyleCnt="2"/>
      <dgm:spPr/>
    </dgm:pt>
    <dgm:pt modelId="{6CC28D11-FA45-42A6-877D-D3B4A1F337EA}" type="pres">
      <dgm:prSet presAssocID="{88F02F2B-1528-4856-969D-32D34D9D81F9}" presName="text3" presStyleLbl="fgAcc3" presStyleIdx="0" presStyleCnt="2">
        <dgm:presLayoutVars>
          <dgm:chPref val="3"/>
        </dgm:presLayoutVars>
      </dgm:prSet>
      <dgm:spPr/>
    </dgm:pt>
    <dgm:pt modelId="{4706026E-107C-443C-A423-C08981FF6F2B}" type="pres">
      <dgm:prSet presAssocID="{88F02F2B-1528-4856-969D-32D34D9D81F9}" presName="hierChild4" presStyleCnt="0"/>
      <dgm:spPr/>
    </dgm:pt>
    <dgm:pt modelId="{EF1CE38D-8AA0-4051-A48F-D2E33E84F2E6}" type="pres">
      <dgm:prSet presAssocID="{A6313FAA-5AB0-4CB2-B745-63312B0A839A}" presName="Name10" presStyleLbl="parChTrans1D2" presStyleIdx="1" presStyleCnt="2"/>
      <dgm:spPr/>
    </dgm:pt>
    <dgm:pt modelId="{F4AC67AE-FF0C-4500-AC35-F1725A268EA5}" type="pres">
      <dgm:prSet presAssocID="{99171DCB-ECF1-47FC-B587-8D347A801303}" presName="hierRoot2" presStyleCnt="0"/>
      <dgm:spPr/>
    </dgm:pt>
    <dgm:pt modelId="{323E5359-43CC-4837-8543-6DA64A7722A5}" type="pres">
      <dgm:prSet presAssocID="{99171DCB-ECF1-47FC-B587-8D347A801303}" presName="composite2" presStyleCnt="0"/>
      <dgm:spPr/>
    </dgm:pt>
    <dgm:pt modelId="{DD450039-EF12-4062-823F-E76CF068106F}" type="pres">
      <dgm:prSet presAssocID="{99171DCB-ECF1-47FC-B587-8D347A801303}" presName="background2" presStyleLbl="node2" presStyleIdx="1" presStyleCnt="2"/>
      <dgm:spPr/>
    </dgm:pt>
    <dgm:pt modelId="{3D290903-BEB6-417D-8D24-4ABAC604FC09}" type="pres">
      <dgm:prSet presAssocID="{99171DCB-ECF1-47FC-B587-8D347A801303}" presName="text2" presStyleLbl="fgAcc2" presStyleIdx="1" presStyleCnt="2">
        <dgm:presLayoutVars>
          <dgm:chPref val="3"/>
        </dgm:presLayoutVars>
      </dgm:prSet>
      <dgm:spPr/>
    </dgm:pt>
    <dgm:pt modelId="{E0B47FF7-DDA8-4541-A08B-330B80E32EBA}" type="pres">
      <dgm:prSet presAssocID="{99171DCB-ECF1-47FC-B587-8D347A801303}" presName="hierChild3" presStyleCnt="0"/>
      <dgm:spPr/>
    </dgm:pt>
    <dgm:pt modelId="{5F49A2C1-90F0-4FD8-B591-3DF0C84B0703}" type="pres">
      <dgm:prSet presAssocID="{B025680E-778F-47D1-9A77-16B0A3C1110A}" presName="Name17" presStyleLbl="parChTrans1D3" presStyleIdx="1" presStyleCnt="2"/>
      <dgm:spPr/>
    </dgm:pt>
    <dgm:pt modelId="{2DAA5361-3144-4E36-90ED-4EFDE289C628}" type="pres">
      <dgm:prSet presAssocID="{2921B52D-493A-4D0A-AEC4-0857B1E0DCF1}" presName="hierRoot3" presStyleCnt="0"/>
      <dgm:spPr/>
    </dgm:pt>
    <dgm:pt modelId="{5EB872A9-0152-417F-8D0E-B4B4EBB44A22}" type="pres">
      <dgm:prSet presAssocID="{2921B52D-493A-4D0A-AEC4-0857B1E0DCF1}" presName="composite3" presStyleCnt="0"/>
      <dgm:spPr/>
    </dgm:pt>
    <dgm:pt modelId="{AE90C451-B69A-4FC1-BC22-7E4F233BD0BD}" type="pres">
      <dgm:prSet presAssocID="{2921B52D-493A-4D0A-AEC4-0857B1E0DCF1}" presName="background3" presStyleLbl="node3" presStyleIdx="1" presStyleCnt="2"/>
      <dgm:spPr/>
    </dgm:pt>
    <dgm:pt modelId="{3CA704E9-B081-4667-8809-C48A7C07A594}" type="pres">
      <dgm:prSet presAssocID="{2921B52D-493A-4D0A-AEC4-0857B1E0DCF1}" presName="text3" presStyleLbl="fgAcc3" presStyleIdx="1" presStyleCnt="2">
        <dgm:presLayoutVars>
          <dgm:chPref val="3"/>
        </dgm:presLayoutVars>
      </dgm:prSet>
      <dgm:spPr/>
    </dgm:pt>
    <dgm:pt modelId="{D766581F-D0A2-444B-A36D-9930ADCF1B34}" type="pres">
      <dgm:prSet presAssocID="{2921B52D-493A-4D0A-AEC4-0857B1E0DCF1}" presName="hierChild4" presStyleCnt="0"/>
      <dgm:spPr/>
    </dgm:pt>
  </dgm:ptLst>
  <dgm:cxnLst>
    <dgm:cxn modelId="{8F87830B-2FBF-4FD6-A75B-67D95FACD0E6}" type="presOf" srcId="{B025680E-778F-47D1-9A77-16B0A3C1110A}" destId="{5F49A2C1-90F0-4FD8-B591-3DF0C84B0703}" srcOrd="0" destOrd="0" presId="urn:microsoft.com/office/officeart/2005/8/layout/hierarchy1"/>
    <dgm:cxn modelId="{510DE723-704B-46BD-ACEB-5345BBDCDAF3}" type="presOf" srcId="{A94C3D03-7E4B-4ED9-A64F-2A16FACC06B1}" destId="{31618776-E3A2-4110-A7CD-E4C22B2174DB}" srcOrd="0" destOrd="0" presId="urn:microsoft.com/office/officeart/2005/8/layout/hierarchy1"/>
    <dgm:cxn modelId="{ACA66B38-B93A-4E96-8103-6D0F0D8B1FF1}" srcId="{A206F25A-FED4-4DA0-8379-A8B69D60B9D7}" destId="{1A848BEA-0428-4641-98FD-276C35F7C0D9}" srcOrd="0" destOrd="0" parTransId="{63C23258-2D54-4E74-9813-DADE1BC1F53B}" sibTransId="{426C8FF6-1C7F-432C-9DE6-BA46CA178D70}"/>
    <dgm:cxn modelId="{AF94BB3B-0F7B-4489-A3F1-FB42FB391A5D}" type="presOf" srcId="{CB3DEF18-ECD7-43F1-9E8B-010E783BE530}" destId="{58AA4D3E-8C3F-427A-8EF4-5FA313AEB170}" srcOrd="0" destOrd="0" presId="urn:microsoft.com/office/officeart/2005/8/layout/hierarchy1"/>
    <dgm:cxn modelId="{B848315B-3B1F-4F5E-941A-E0D83A40772B}" type="presOf" srcId="{99171DCB-ECF1-47FC-B587-8D347A801303}" destId="{3D290903-BEB6-417D-8D24-4ABAC604FC09}" srcOrd="0" destOrd="0" presId="urn:microsoft.com/office/officeart/2005/8/layout/hierarchy1"/>
    <dgm:cxn modelId="{E20B4957-3D53-4BB2-B0CF-C7E89E908C42}" type="presOf" srcId="{A6313FAA-5AB0-4CB2-B745-63312B0A839A}" destId="{EF1CE38D-8AA0-4051-A48F-D2E33E84F2E6}" srcOrd="0" destOrd="0" presId="urn:microsoft.com/office/officeart/2005/8/layout/hierarchy1"/>
    <dgm:cxn modelId="{55AB397A-8742-4FD0-A485-3A0EB4EF62B3}" type="presOf" srcId="{A206F25A-FED4-4DA0-8379-A8B69D60B9D7}" destId="{17D034CA-5404-4992-9BDD-24D98940EF9B}" srcOrd="0" destOrd="0" presId="urn:microsoft.com/office/officeart/2005/8/layout/hierarchy1"/>
    <dgm:cxn modelId="{EC85BB93-0108-4750-8C1B-F2ED5CA7612E}" srcId="{1A848BEA-0428-4641-98FD-276C35F7C0D9}" destId="{99171DCB-ECF1-47FC-B587-8D347A801303}" srcOrd="1" destOrd="0" parTransId="{A6313FAA-5AB0-4CB2-B745-63312B0A839A}" sibTransId="{9FBADD53-64CB-4290-B566-F7C3D7185050}"/>
    <dgm:cxn modelId="{FE257196-CD24-4FE7-BE9D-5E485384B0F4}" srcId="{CB3DEF18-ECD7-43F1-9E8B-010E783BE530}" destId="{88F02F2B-1528-4856-969D-32D34D9D81F9}" srcOrd="0" destOrd="0" parTransId="{A94C3D03-7E4B-4ED9-A64F-2A16FACC06B1}" sibTransId="{D3B4D35D-4DA6-45EF-8067-ECCF62C47360}"/>
    <dgm:cxn modelId="{E5196BBB-0B77-44F8-89F4-315D3A7C2771}" type="presOf" srcId="{1A848BEA-0428-4641-98FD-276C35F7C0D9}" destId="{27250713-3EDE-4E13-8B12-9DD4B2E08911}" srcOrd="0" destOrd="0" presId="urn:microsoft.com/office/officeart/2005/8/layout/hierarchy1"/>
    <dgm:cxn modelId="{431957BD-B4CB-435A-9525-32772AB1E9B5}" srcId="{1A848BEA-0428-4641-98FD-276C35F7C0D9}" destId="{CB3DEF18-ECD7-43F1-9E8B-010E783BE530}" srcOrd="0" destOrd="0" parTransId="{B7968F40-20B9-413E-A495-29DF53E8D9E1}" sibTransId="{000EC50B-ED59-478F-9874-577B891E3C79}"/>
    <dgm:cxn modelId="{EBB6ACBD-7CF5-4EC1-9C86-6F2E124156CA}" srcId="{99171DCB-ECF1-47FC-B587-8D347A801303}" destId="{2921B52D-493A-4D0A-AEC4-0857B1E0DCF1}" srcOrd="0" destOrd="0" parTransId="{B025680E-778F-47D1-9A77-16B0A3C1110A}" sibTransId="{78D71AE5-D821-4C0E-95EC-AA5339C3B776}"/>
    <dgm:cxn modelId="{61676EC1-0B93-40B4-A604-CD636C71A765}" type="presOf" srcId="{B7968F40-20B9-413E-A495-29DF53E8D9E1}" destId="{B18E2451-FE15-4C08-A1DF-93B2B6857314}" srcOrd="0" destOrd="0" presId="urn:microsoft.com/office/officeart/2005/8/layout/hierarchy1"/>
    <dgm:cxn modelId="{A94D53D9-CE29-445E-B080-CDEB392BBEAE}" type="presOf" srcId="{2921B52D-493A-4D0A-AEC4-0857B1E0DCF1}" destId="{3CA704E9-B081-4667-8809-C48A7C07A594}" srcOrd="0" destOrd="0" presId="urn:microsoft.com/office/officeart/2005/8/layout/hierarchy1"/>
    <dgm:cxn modelId="{AA90A0E7-0E38-4500-95CB-329E35FA6174}" type="presOf" srcId="{88F02F2B-1528-4856-969D-32D34D9D81F9}" destId="{6CC28D11-FA45-42A6-877D-D3B4A1F337EA}" srcOrd="0" destOrd="0" presId="urn:microsoft.com/office/officeart/2005/8/layout/hierarchy1"/>
    <dgm:cxn modelId="{930BAC65-40EA-4116-894A-F2073C8270EE}" type="presParOf" srcId="{17D034CA-5404-4992-9BDD-24D98940EF9B}" destId="{64118DB1-3D8C-496D-B167-BEDE643192EC}" srcOrd="0" destOrd="0" presId="urn:microsoft.com/office/officeart/2005/8/layout/hierarchy1"/>
    <dgm:cxn modelId="{43FB6C12-B7D4-4EFD-99C3-96DBCBAF92F2}" type="presParOf" srcId="{64118DB1-3D8C-496D-B167-BEDE643192EC}" destId="{8DA4E3DC-5622-4695-BCD4-77D014B8A62F}" srcOrd="0" destOrd="0" presId="urn:microsoft.com/office/officeart/2005/8/layout/hierarchy1"/>
    <dgm:cxn modelId="{C28114D9-F52D-4D26-84D5-487ECA4FB18C}" type="presParOf" srcId="{8DA4E3DC-5622-4695-BCD4-77D014B8A62F}" destId="{CD112723-6F95-4128-AC84-80E16DAB34E7}" srcOrd="0" destOrd="0" presId="urn:microsoft.com/office/officeart/2005/8/layout/hierarchy1"/>
    <dgm:cxn modelId="{EED69272-86AA-4CB2-9040-D9FF7AB352F7}" type="presParOf" srcId="{8DA4E3DC-5622-4695-BCD4-77D014B8A62F}" destId="{27250713-3EDE-4E13-8B12-9DD4B2E08911}" srcOrd="1" destOrd="0" presId="urn:microsoft.com/office/officeart/2005/8/layout/hierarchy1"/>
    <dgm:cxn modelId="{BB644C17-75D6-4E76-B8EE-790030A749DB}" type="presParOf" srcId="{64118DB1-3D8C-496D-B167-BEDE643192EC}" destId="{6F34BA2D-91A3-48D4-9290-9AB1E7C8C6A3}" srcOrd="1" destOrd="0" presId="urn:microsoft.com/office/officeart/2005/8/layout/hierarchy1"/>
    <dgm:cxn modelId="{F1FF34B5-FEB9-4323-878A-E710CDE336ED}" type="presParOf" srcId="{6F34BA2D-91A3-48D4-9290-9AB1E7C8C6A3}" destId="{B18E2451-FE15-4C08-A1DF-93B2B6857314}" srcOrd="0" destOrd="0" presId="urn:microsoft.com/office/officeart/2005/8/layout/hierarchy1"/>
    <dgm:cxn modelId="{BC2AEFC5-F9B6-4DD2-8DA1-B58E113CB0F2}" type="presParOf" srcId="{6F34BA2D-91A3-48D4-9290-9AB1E7C8C6A3}" destId="{0074AD8D-4BB8-413E-B25D-3963B35B46B9}" srcOrd="1" destOrd="0" presId="urn:microsoft.com/office/officeart/2005/8/layout/hierarchy1"/>
    <dgm:cxn modelId="{8C5D5B2A-ED37-451F-A34E-89CC83E20379}" type="presParOf" srcId="{0074AD8D-4BB8-413E-B25D-3963B35B46B9}" destId="{E3909BD6-1ED4-49CF-9435-CAF3C5F43BD5}" srcOrd="0" destOrd="0" presId="urn:microsoft.com/office/officeart/2005/8/layout/hierarchy1"/>
    <dgm:cxn modelId="{AC106E4B-812A-4A18-92D2-475E6A555F73}" type="presParOf" srcId="{E3909BD6-1ED4-49CF-9435-CAF3C5F43BD5}" destId="{37794C58-C615-4192-B3A4-17A640193841}" srcOrd="0" destOrd="0" presId="urn:microsoft.com/office/officeart/2005/8/layout/hierarchy1"/>
    <dgm:cxn modelId="{9C69FD57-36A6-4627-BD1B-92DED7393833}" type="presParOf" srcId="{E3909BD6-1ED4-49CF-9435-CAF3C5F43BD5}" destId="{58AA4D3E-8C3F-427A-8EF4-5FA313AEB170}" srcOrd="1" destOrd="0" presId="urn:microsoft.com/office/officeart/2005/8/layout/hierarchy1"/>
    <dgm:cxn modelId="{68B66FC1-C215-445E-BC8C-3B1E4FDFD94C}" type="presParOf" srcId="{0074AD8D-4BB8-413E-B25D-3963B35B46B9}" destId="{445482D3-2724-4F34-AFF0-005A9B3A026B}" srcOrd="1" destOrd="0" presId="urn:microsoft.com/office/officeart/2005/8/layout/hierarchy1"/>
    <dgm:cxn modelId="{47791FFC-C639-4DEC-B4A0-73E2E11E9653}" type="presParOf" srcId="{445482D3-2724-4F34-AFF0-005A9B3A026B}" destId="{31618776-E3A2-4110-A7CD-E4C22B2174DB}" srcOrd="0" destOrd="0" presId="urn:microsoft.com/office/officeart/2005/8/layout/hierarchy1"/>
    <dgm:cxn modelId="{A9CACAEF-90AA-4021-A5A9-692B32A243E8}" type="presParOf" srcId="{445482D3-2724-4F34-AFF0-005A9B3A026B}" destId="{C3CD1EC1-E9D3-4B50-B4CF-B86EAD672E66}" srcOrd="1" destOrd="0" presId="urn:microsoft.com/office/officeart/2005/8/layout/hierarchy1"/>
    <dgm:cxn modelId="{A8249525-FC60-438E-BB9F-DF446713D177}" type="presParOf" srcId="{C3CD1EC1-E9D3-4B50-B4CF-B86EAD672E66}" destId="{59539C66-91AF-470B-9D4F-0CEF74981437}" srcOrd="0" destOrd="0" presId="urn:microsoft.com/office/officeart/2005/8/layout/hierarchy1"/>
    <dgm:cxn modelId="{B2EC13D1-4870-4665-9C91-FC03288DB7DA}" type="presParOf" srcId="{59539C66-91AF-470B-9D4F-0CEF74981437}" destId="{50AD1756-B68B-4EC9-BBF9-B8280172BBDD}" srcOrd="0" destOrd="0" presId="urn:microsoft.com/office/officeart/2005/8/layout/hierarchy1"/>
    <dgm:cxn modelId="{A1AA0132-59C1-4604-AEA6-8828809E3483}" type="presParOf" srcId="{59539C66-91AF-470B-9D4F-0CEF74981437}" destId="{6CC28D11-FA45-42A6-877D-D3B4A1F337EA}" srcOrd="1" destOrd="0" presId="urn:microsoft.com/office/officeart/2005/8/layout/hierarchy1"/>
    <dgm:cxn modelId="{FFFCAC92-412F-4F30-8434-9042D753AEA8}" type="presParOf" srcId="{C3CD1EC1-E9D3-4B50-B4CF-B86EAD672E66}" destId="{4706026E-107C-443C-A423-C08981FF6F2B}" srcOrd="1" destOrd="0" presId="urn:microsoft.com/office/officeart/2005/8/layout/hierarchy1"/>
    <dgm:cxn modelId="{0DA042C7-837C-4E64-9159-CA7DA3DC2E6D}" type="presParOf" srcId="{6F34BA2D-91A3-48D4-9290-9AB1E7C8C6A3}" destId="{EF1CE38D-8AA0-4051-A48F-D2E33E84F2E6}" srcOrd="2" destOrd="0" presId="urn:microsoft.com/office/officeart/2005/8/layout/hierarchy1"/>
    <dgm:cxn modelId="{85D078B0-1078-47A6-B0C3-5EF1E3D825F5}" type="presParOf" srcId="{6F34BA2D-91A3-48D4-9290-9AB1E7C8C6A3}" destId="{F4AC67AE-FF0C-4500-AC35-F1725A268EA5}" srcOrd="3" destOrd="0" presId="urn:microsoft.com/office/officeart/2005/8/layout/hierarchy1"/>
    <dgm:cxn modelId="{2E21CC30-33D9-4C05-AB06-E3B38C9727F8}" type="presParOf" srcId="{F4AC67AE-FF0C-4500-AC35-F1725A268EA5}" destId="{323E5359-43CC-4837-8543-6DA64A7722A5}" srcOrd="0" destOrd="0" presId="urn:microsoft.com/office/officeart/2005/8/layout/hierarchy1"/>
    <dgm:cxn modelId="{ADEB0B19-77BE-4D80-8833-DD62C13BB815}" type="presParOf" srcId="{323E5359-43CC-4837-8543-6DA64A7722A5}" destId="{DD450039-EF12-4062-823F-E76CF068106F}" srcOrd="0" destOrd="0" presId="urn:microsoft.com/office/officeart/2005/8/layout/hierarchy1"/>
    <dgm:cxn modelId="{3D7E5224-93E3-4F2F-88C5-6AAB59E24F93}" type="presParOf" srcId="{323E5359-43CC-4837-8543-6DA64A7722A5}" destId="{3D290903-BEB6-417D-8D24-4ABAC604FC09}" srcOrd="1" destOrd="0" presId="urn:microsoft.com/office/officeart/2005/8/layout/hierarchy1"/>
    <dgm:cxn modelId="{2E53655C-F89E-47A8-B5D3-7ED34A6F4920}" type="presParOf" srcId="{F4AC67AE-FF0C-4500-AC35-F1725A268EA5}" destId="{E0B47FF7-DDA8-4541-A08B-330B80E32EBA}" srcOrd="1" destOrd="0" presId="urn:microsoft.com/office/officeart/2005/8/layout/hierarchy1"/>
    <dgm:cxn modelId="{20E29D1E-88B6-4A37-B633-A27F4A1E6F8E}" type="presParOf" srcId="{E0B47FF7-DDA8-4541-A08B-330B80E32EBA}" destId="{5F49A2C1-90F0-4FD8-B591-3DF0C84B0703}" srcOrd="0" destOrd="0" presId="urn:microsoft.com/office/officeart/2005/8/layout/hierarchy1"/>
    <dgm:cxn modelId="{6876BF51-3372-4A75-9C86-EE9B0C78863B}" type="presParOf" srcId="{E0B47FF7-DDA8-4541-A08B-330B80E32EBA}" destId="{2DAA5361-3144-4E36-90ED-4EFDE289C628}" srcOrd="1" destOrd="0" presId="urn:microsoft.com/office/officeart/2005/8/layout/hierarchy1"/>
    <dgm:cxn modelId="{2EAE2E8D-5A76-45FC-AA81-B29DC1DB5E96}" type="presParOf" srcId="{2DAA5361-3144-4E36-90ED-4EFDE289C628}" destId="{5EB872A9-0152-417F-8D0E-B4B4EBB44A22}" srcOrd="0" destOrd="0" presId="urn:microsoft.com/office/officeart/2005/8/layout/hierarchy1"/>
    <dgm:cxn modelId="{F2F61B06-74CA-4432-8DCB-02D085E5FC4E}" type="presParOf" srcId="{5EB872A9-0152-417F-8D0E-B4B4EBB44A22}" destId="{AE90C451-B69A-4FC1-BC22-7E4F233BD0BD}" srcOrd="0" destOrd="0" presId="urn:microsoft.com/office/officeart/2005/8/layout/hierarchy1"/>
    <dgm:cxn modelId="{73C2598C-6DD1-40A4-B10F-6C10F8B54F33}" type="presParOf" srcId="{5EB872A9-0152-417F-8D0E-B4B4EBB44A22}" destId="{3CA704E9-B081-4667-8809-C48A7C07A594}" srcOrd="1" destOrd="0" presId="urn:microsoft.com/office/officeart/2005/8/layout/hierarchy1"/>
    <dgm:cxn modelId="{20C5C7A8-7D11-4216-969F-683BC9AD951E}" type="presParOf" srcId="{2DAA5361-3144-4E36-90ED-4EFDE289C628}" destId="{D766581F-D0A2-444B-A36D-9930ADCF1B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81440B0-3038-4A62-80A4-2CFDDB401333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5CAFA93-9928-4DA8-9C76-4D792FECA944}">
      <dgm:prSet/>
      <dgm:spPr/>
      <dgm:t>
        <a:bodyPr/>
        <a:lstStyle/>
        <a:p>
          <a:r>
            <a:rPr lang="en-IN" dirty="0"/>
            <a:t>Data Refresh</a:t>
          </a:r>
        </a:p>
      </dgm:t>
    </dgm:pt>
    <dgm:pt modelId="{3137A32E-D9BB-4C03-9A02-F09809CF92B6}" type="parTrans" cxnId="{40849D95-E1BB-47C3-95BB-C857FF91F1E4}">
      <dgm:prSet/>
      <dgm:spPr/>
      <dgm:t>
        <a:bodyPr/>
        <a:lstStyle/>
        <a:p>
          <a:endParaRPr lang="en-IN"/>
        </a:p>
      </dgm:t>
    </dgm:pt>
    <dgm:pt modelId="{BF67BA3A-B7D9-4F81-9C27-CBC4C1FAE477}" type="sibTrans" cxnId="{40849D95-E1BB-47C3-95BB-C857FF91F1E4}">
      <dgm:prSet/>
      <dgm:spPr/>
      <dgm:t>
        <a:bodyPr/>
        <a:lstStyle/>
        <a:p>
          <a:endParaRPr lang="en-IN"/>
        </a:p>
      </dgm:t>
    </dgm:pt>
    <dgm:pt modelId="{9B19D57B-AE4B-4F14-A86D-CFA38C63CCE6}">
      <dgm:prSet/>
      <dgm:spPr/>
      <dgm:t>
        <a:bodyPr/>
        <a:lstStyle/>
        <a:p>
          <a:r>
            <a:rPr lang="en-IN" dirty="0"/>
            <a:t>Scheduled Refresh</a:t>
          </a:r>
        </a:p>
      </dgm:t>
    </dgm:pt>
    <dgm:pt modelId="{2165C961-D4D1-42CA-98F8-4812D567A9A5}" type="parTrans" cxnId="{9F3B139E-8C78-4DCB-B2E1-423D372674E1}">
      <dgm:prSet/>
      <dgm:spPr/>
      <dgm:t>
        <a:bodyPr/>
        <a:lstStyle/>
        <a:p>
          <a:endParaRPr lang="en-IN"/>
        </a:p>
      </dgm:t>
    </dgm:pt>
    <dgm:pt modelId="{C687BA83-87FE-4C1F-A2F0-B117F392094B}" type="sibTrans" cxnId="{9F3B139E-8C78-4DCB-B2E1-423D372674E1}">
      <dgm:prSet/>
      <dgm:spPr/>
      <dgm:t>
        <a:bodyPr/>
        <a:lstStyle/>
        <a:p>
          <a:endParaRPr lang="en-IN"/>
        </a:p>
      </dgm:t>
    </dgm:pt>
    <dgm:pt modelId="{A001E49C-CE38-4418-966F-CBF4005EA2C4}">
      <dgm:prSet/>
      <dgm:spPr/>
      <dgm:t>
        <a:bodyPr/>
        <a:lstStyle/>
        <a:p>
          <a:r>
            <a:rPr lang="en-IN"/>
            <a:t>On-demand</a:t>
          </a:r>
        </a:p>
      </dgm:t>
    </dgm:pt>
    <dgm:pt modelId="{A6ABF58E-AD14-4F07-A29B-9171082E2E15}" type="parTrans" cxnId="{0F4FA165-7882-4664-A989-87536A81CC8E}">
      <dgm:prSet/>
      <dgm:spPr/>
      <dgm:t>
        <a:bodyPr/>
        <a:lstStyle/>
        <a:p>
          <a:endParaRPr lang="en-IN"/>
        </a:p>
      </dgm:t>
    </dgm:pt>
    <dgm:pt modelId="{5EF6B758-A000-4D98-8E36-4CE72BA023CE}" type="sibTrans" cxnId="{0F4FA165-7882-4664-A989-87536A81CC8E}">
      <dgm:prSet/>
      <dgm:spPr/>
      <dgm:t>
        <a:bodyPr/>
        <a:lstStyle/>
        <a:p>
          <a:endParaRPr lang="en-IN"/>
        </a:p>
      </dgm:t>
    </dgm:pt>
    <dgm:pt modelId="{CD6F304D-C224-4B63-977E-50A034682C63}" type="pres">
      <dgm:prSet presAssocID="{D81440B0-3038-4A62-80A4-2CFDDB4013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C17548-72D0-4E87-B2A8-A7723E7F78CA}" type="pres">
      <dgm:prSet presAssocID="{C5CAFA93-9928-4DA8-9C76-4D792FECA944}" presName="hierRoot1" presStyleCnt="0">
        <dgm:presLayoutVars>
          <dgm:hierBranch val="init"/>
        </dgm:presLayoutVars>
      </dgm:prSet>
      <dgm:spPr/>
    </dgm:pt>
    <dgm:pt modelId="{D8D75BB4-ADA0-46C8-82EA-0D604F35B015}" type="pres">
      <dgm:prSet presAssocID="{C5CAFA93-9928-4DA8-9C76-4D792FECA944}" presName="rootComposite1" presStyleCnt="0"/>
      <dgm:spPr/>
    </dgm:pt>
    <dgm:pt modelId="{06D9634E-1B33-453E-A226-FD42F6143EA7}" type="pres">
      <dgm:prSet presAssocID="{C5CAFA93-9928-4DA8-9C76-4D792FECA944}" presName="rootText1" presStyleLbl="node0" presStyleIdx="0" presStyleCnt="1">
        <dgm:presLayoutVars>
          <dgm:chPref val="3"/>
        </dgm:presLayoutVars>
      </dgm:prSet>
      <dgm:spPr/>
    </dgm:pt>
    <dgm:pt modelId="{5401915B-B332-485E-B769-54B00F438149}" type="pres">
      <dgm:prSet presAssocID="{C5CAFA93-9928-4DA8-9C76-4D792FECA944}" presName="rootConnector1" presStyleLbl="node1" presStyleIdx="0" presStyleCnt="0"/>
      <dgm:spPr/>
    </dgm:pt>
    <dgm:pt modelId="{C2B83F57-02CE-4E4F-AD74-1376CCECFDD2}" type="pres">
      <dgm:prSet presAssocID="{C5CAFA93-9928-4DA8-9C76-4D792FECA944}" presName="hierChild2" presStyleCnt="0"/>
      <dgm:spPr/>
    </dgm:pt>
    <dgm:pt modelId="{DD69A5F7-D8F5-4A80-AB2C-A8BB76E51CCD}" type="pres">
      <dgm:prSet presAssocID="{A6ABF58E-AD14-4F07-A29B-9171082E2E15}" presName="Name37" presStyleLbl="parChTrans1D2" presStyleIdx="0" presStyleCnt="2"/>
      <dgm:spPr/>
    </dgm:pt>
    <dgm:pt modelId="{FF707B82-B4C2-46FB-8D12-6EA9AC4983AB}" type="pres">
      <dgm:prSet presAssocID="{A001E49C-CE38-4418-966F-CBF4005EA2C4}" presName="hierRoot2" presStyleCnt="0">
        <dgm:presLayoutVars>
          <dgm:hierBranch val="init"/>
        </dgm:presLayoutVars>
      </dgm:prSet>
      <dgm:spPr/>
    </dgm:pt>
    <dgm:pt modelId="{97C04C0D-24EC-4A9D-BDF9-02C0480931DA}" type="pres">
      <dgm:prSet presAssocID="{A001E49C-CE38-4418-966F-CBF4005EA2C4}" presName="rootComposite" presStyleCnt="0"/>
      <dgm:spPr/>
    </dgm:pt>
    <dgm:pt modelId="{40D1E2AD-348E-43EB-AB2F-6542FC616565}" type="pres">
      <dgm:prSet presAssocID="{A001E49C-CE38-4418-966F-CBF4005EA2C4}" presName="rootText" presStyleLbl="node2" presStyleIdx="0" presStyleCnt="2">
        <dgm:presLayoutVars>
          <dgm:chPref val="3"/>
        </dgm:presLayoutVars>
      </dgm:prSet>
      <dgm:spPr/>
    </dgm:pt>
    <dgm:pt modelId="{A1262CB8-5F32-4336-9170-E166647D24CF}" type="pres">
      <dgm:prSet presAssocID="{A001E49C-CE38-4418-966F-CBF4005EA2C4}" presName="rootConnector" presStyleLbl="node2" presStyleIdx="0" presStyleCnt="2"/>
      <dgm:spPr/>
    </dgm:pt>
    <dgm:pt modelId="{38F724A9-4813-4E97-9CC1-2F4DFC1867DD}" type="pres">
      <dgm:prSet presAssocID="{A001E49C-CE38-4418-966F-CBF4005EA2C4}" presName="hierChild4" presStyleCnt="0"/>
      <dgm:spPr/>
    </dgm:pt>
    <dgm:pt modelId="{90BD96C2-EBD9-423A-A3C5-0FFA11F3715B}" type="pres">
      <dgm:prSet presAssocID="{A001E49C-CE38-4418-966F-CBF4005EA2C4}" presName="hierChild5" presStyleCnt="0"/>
      <dgm:spPr/>
    </dgm:pt>
    <dgm:pt modelId="{DAF306A6-65E7-4ACA-B87D-958A74D2A4B2}" type="pres">
      <dgm:prSet presAssocID="{2165C961-D4D1-42CA-98F8-4812D567A9A5}" presName="Name37" presStyleLbl="parChTrans1D2" presStyleIdx="1" presStyleCnt="2"/>
      <dgm:spPr/>
    </dgm:pt>
    <dgm:pt modelId="{A26F3BF4-CCDA-4E45-B706-8457E46D23AC}" type="pres">
      <dgm:prSet presAssocID="{9B19D57B-AE4B-4F14-A86D-CFA38C63CCE6}" presName="hierRoot2" presStyleCnt="0">
        <dgm:presLayoutVars>
          <dgm:hierBranch val="init"/>
        </dgm:presLayoutVars>
      </dgm:prSet>
      <dgm:spPr/>
    </dgm:pt>
    <dgm:pt modelId="{C94089A6-11BC-41F9-AAB6-D297219ED18D}" type="pres">
      <dgm:prSet presAssocID="{9B19D57B-AE4B-4F14-A86D-CFA38C63CCE6}" presName="rootComposite" presStyleCnt="0"/>
      <dgm:spPr/>
    </dgm:pt>
    <dgm:pt modelId="{6C22650F-400C-42B2-A550-01425F8A1FB4}" type="pres">
      <dgm:prSet presAssocID="{9B19D57B-AE4B-4F14-A86D-CFA38C63CCE6}" presName="rootText" presStyleLbl="node2" presStyleIdx="1" presStyleCnt="2">
        <dgm:presLayoutVars>
          <dgm:chPref val="3"/>
        </dgm:presLayoutVars>
      </dgm:prSet>
      <dgm:spPr/>
    </dgm:pt>
    <dgm:pt modelId="{D131C3B5-4F02-47D9-97EC-829EB138A954}" type="pres">
      <dgm:prSet presAssocID="{9B19D57B-AE4B-4F14-A86D-CFA38C63CCE6}" presName="rootConnector" presStyleLbl="node2" presStyleIdx="1" presStyleCnt="2"/>
      <dgm:spPr/>
    </dgm:pt>
    <dgm:pt modelId="{A39608E6-6758-425A-9D6A-7257D3922992}" type="pres">
      <dgm:prSet presAssocID="{9B19D57B-AE4B-4F14-A86D-CFA38C63CCE6}" presName="hierChild4" presStyleCnt="0"/>
      <dgm:spPr/>
    </dgm:pt>
    <dgm:pt modelId="{30BDBA09-ED45-425E-93D8-2166C1CB286B}" type="pres">
      <dgm:prSet presAssocID="{9B19D57B-AE4B-4F14-A86D-CFA38C63CCE6}" presName="hierChild5" presStyleCnt="0"/>
      <dgm:spPr/>
    </dgm:pt>
    <dgm:pt modelId="{6EBFD217-7A0A-4DF4-A159-5CB084DD0680}" type="pres">
      <dgm:prSet presAssocID="{C5CAFA93-9928-4DA8-9C76-4D792FECA944}" presName="hierChild3" presStyleCnt="0"/>
      <dgm:spPr/>
    </dgm:pt>
  </dgm:ptLst>
  <dgm:cxnLst>
    <dgm:cxn modelId="{573A130D-C6BC-4BBF-96CA-97C36D0AD44B}" type="presOf" srcId="{9B19D57B-AE4B-4F14-A86D-CFA38C63CCE6}" destId="{6C22650F-400C-42B2-A550-01425F8A1FB4}" srcOrd="0" destOrd="0" presId="urn:microsoft.com/office/officeart/2005/8/layout/orgChart1"/>
    <dgm:cxn modelId="{0E22B620-4E74-4734-88A1-4B1FB5073558}" type="presOf" srcId="{9B19D57B-AE4B-4F14-A86D-CFA38C63CCE6}" destId="{D131C3B5-4F02-47D9-97EC-829EB138A954}" srcOrd="1" destOrd="0" presId="urn:microsoft.com/office/officeart/2005/8/layout/orgChart1"/>
    <dgm:cxn modelId="{65C61D3E-CA45-4EFB-8124-9B0018AFCD92}" type="presOf" srcId="{A001E49C-CE38-4418-966F-CBF4005EA2C4}" destId="{40D1E2AD-348E-43EB-AB2F-6542FC616565}" srcOrd="0" destOrd="0" presId="urn:microsoft.com/office/officeart/2005/8/layout/orgChart1"/>
    <dgm:cxn modelId="{0F4FA165-7882-4664-A989-87536A81CC8E}" srcId="{C5CAFA93-9928-4DA8-9C76-4D792FECA944}" destId="{A001E49C-CE38-4418-966F-CBF4005EA2C4}" srcOrd="0" destOrd="0" parTransId="{A6ABF58E-AD14-4F07-A29B-9171082E2E15}" sibTransId="{5EF6B758-A000-4D98-8E36-4CE72BA023CE}"/>
    <dgm:cxn modelId="{72731B67-7E2D-4EB0-84F5-74D6E29CDD7F}" type="presOf" srcId="{A001E49C-CE38-4418-966F-CBF4005EA2C4}" destId="{A1262CB8-5F32-4336-9170-E166647D24CF}" srcOrd="1" destOrd="0" presId="urn:microsoft.com/office/officeart/2005/8/layout/orgChart1"/>
    <dgm:cxn modelId="{C6C38459-A35E-403B-AA87-05B970494151}" type="presOf" srcId="{C5CAFA93-9928-4DA8-9C76-4D792FECA944}" destId="{06D9634E-1B33-453E-A226-FD42F6143EA7}" srcOrd="0" destOrd="0" presId="urn:microsoft.com/office/officeart/2005/8/layout/orgChart1"/>
    <dgm:cxn modelId="{40849D95-E1BB-47C3-95BB-C857FF91F1E4}" srcId="{D81440B0-3038-4A62-80A4-2CFDDB401333}" destId="{C5CAFA93-9928-4DA8-9C76-4D792FECA944}" srcOrd="0" destOrd="0" parTransId="{3137A32E-D9BB-4C03-9A02-F09809CF92B6}" sibTransId="{BF67BA3A-B7D9-4F81-9C27-CBC4C1FAE477}"/>
    <dgm:cxn modelId="{11F5C997-2DFF-4167-BB70-BB4AF71360C9}" type="presOf" srcId="{C5CAFA93-9928-4DA8-9C76-4D792FECA944}" destId="{5401915B-B332-485E-B769-54B00F438149}" srcOrd="1" destOrd="0" presId="urn:microsoft.com/office/officeart/2005/8/layout/orgChart1"/>
    <dgm:cxn modelId="{9F3B139E-8C78-4DCB-B2E1-423D372674E1}" srcId="{C5CAFA93-9928-4DA8-9C76-4D792FECA944}" destId="{9B19D57B-AE4B-4F14-A86D-CFA38C63CCE6}" srcOrd="1" destOrd="0" parTransId="{2165C961-D4D1-42CA-98F8-4812D567A9A5}" sibTransId="{C687BA83-87FE-4C1F-A2F0-B117F392094B}"/>
    <dgm:cxn modelId="{C26BD6A1-58B0-48B2-A5CC-8CE7378AF5B4}" type="presOf" srcId="{D81440B0-3038-4A62-80A4-2CFDDB401333}" destId="{CD6F304D-C224-4B63-977E-50A034682C63}" srcOrd="0" destOrd="0" presId="urn:microsoft.com/office/officeart/2005/8/layout/orgChart1"/>
    <dgm:cxn modelId="{2B1479A6-0ED8-46AF-BD64-0715C89856C4}" type="presOf" srcId="{A6ABF58E-AD14-4F07-A29B-9171082E2E15}" destId="{DD69A5F7-D8F5-4A80-AB2C-A8BB76E51CCD}" srcOrd="0" destOrd="0" presId="urn:microsoft.com/office/officeart/2005/8/layout/orgChart1"/>
    <dgm:cxn modelId="{847D09E4-7E8D-4745-9F7F-B59E14B48D8D}" type="presOf" srcId="{2165C961-D4D1-42CA-98F8-4812D567A9A5}" destId="{DAF306A6-65E7-4ACA-B87D-958A74D2A4B2}" srcOrd="0" destOrd="0" presId="urn:microsoft.com/office/officeart/2005/8/layout/orgChart1"/>
    <dgm:cxn modelId="{81F3D503-67DE-4926-8EBD-374EF6A1E71B}" type="presParOf" srcId="{CD6F304D-C224-4B63-977E-50A034682C63}" destId="{34C17548-72D0-4E87-B2A8-A7723E7F78CA}" srcOrd="0" destOrd="0" presId="urn:microsoft.com/office/officeart/2005/8/layout/orgChart1"/>
    <dgm:cxn modelId="{2290D5DA-DAEF-4939-B039-BBBB9B1BF69F}" type="presParOf" srcId="{34C17548-72D0-4E87-B2A8-A7723E7F78CA}" destId="{D8D75BB4-ADA0-46C8-82EA-0D604F35B015}" srcOrd="0" destOrd="0" presId="urn:microsoft.com/office/officeart/2005/8/layout/orgChart1"/>
    <dgm:cxn modelId="{95A260CA-3B46-43BD-A87A-BC2ABDD84C89}" type="presParOf" srcId="{D8D75BB4-ADA0-46C8-82EA-0D604F35B015}" destId="{06D9634E-1B33-453E-A226-FD42F6143EA7}" srcOrd="0" destOrd="0" presId="urn:microsoft.com/office/officeart/2005/8/layout/orgChart1"/>
    <dgm:cxn modelId="{E3DC8616-43BE-4683-8430-E4BFB2D745AC}" type="presParOf" srcId="{D8D75BB4-ADA0-46C8-82EA-0D604F35B015}" destId="{5401915B-B332-485E-B769-54B00F438149}" srcOrd="1" destOrd="0" presId="urn:microsoft.com/office/officeart/2005/8/layout/orgChart1"/>
    <dgm:cxn modelId="{C74297EC-E7FC-412D-ACA0-509E995948E2}" type="presParOf" srcId="{34C17548-72D0-4E87-B2A8-A7723E7F78CA}" destId="{C2B83F57-02CE-4E4F-AD74-1376CCECFDD2}" srcOrd="1" destOrd="0" presId="urn:microsoft.com/office/officeart/2005/8/layout/orgChart1"/>
    <dgm:cxn modelId="{A0B7F666-569D-424A-AEB9-4291D92FFF01}" type="presParOf" srcId="{C2B83F57-02CE-4E4F-AD74-1376CCECFDD2}" destId="{DD69A5F7-D8F5-4A80-AB2C-A8BB76E51CCD}" srcOrd="0" destOrd="0" presId="urn:microsoft.com/office/officeart/2005/8/layout/orgChart1"/>
    <dgm:cxn modelId="{70A0A6CC-1A49-4C8E-A906-64B679325CD4}" type="presParOf" srcId="{C2B83F57-02CE-4E4F-AD74-1376CCECFDD2}" destId="{FF707B82-B4C2-46FB-8D12-6EA9AC4983AB}" srcOrd="1" destOrd="0" presId="urn:microsoft.com/office/officeart/2005/8/layout/orgChart1"/>
    <dgm:cxn modelId="{50266302-5B12-4373-AF13-B89806DE5690}" type="presParOf" srcId="{FF707B82-B4C2-46FB-8D12-6EA9AC4983AB}" destId="{97C04C0D-24EC-4A9D-BDF9-02C0480931DA}" srcOrd="0" destOrd="0" presId="urn:microsoft.com/office/officeart/2005/8/layout/orgChart1"/>
    <dgm:cxn modelId="{D123E2EB-8D25-40A6-9C72-2411BB36A7E6}" type="presParOf" srcId="{97C04C0D-24EC-4A9D-BDF9-02C0480931DA}" destId="{40D1E2AD-348E-43EB-AB2F-6542FC616565}" srcOrd="0" destOrd="0" presId="urn:microsoft.com/office/officeart/2005/8/layout/orgChart1"/>
    <dgm:cxn modelId="{EB8D6688-CBC8-4FB9-A197-E51654414DAB}" type="presParOf" srcId="{97C04C0D-24EC-4A9D-BDF9-02C0480931DA}" destId="{A1262CB8-5F32-4336-9170-E166647D24CF}" srcOrd="1" destOrd="0" presId="urn:microsoft.com/office/officeart/2005/8/layout/orgChart1"/>
    <dgm:cxn modelId="{6B2A86E7-663D-45F5-A952-7BD789466C6F}" type="presParOf" srcId="{FF707B82-B4C2-46FB-8D12-6EA9AC4983AB}" destId="{38F724A9-4813-4E97-9CC1-2F4DFC1867DD}" srcOrd="1" destOrd="0" presId="urn:microsoft.com/office/officeart/2005/8/layout/orgChart1"/>
    <dgm:cxn modelId="{A5BAA2DE-1F8B-4558-8236-0D0BB111E738}" type="presParOf" srcId="{FF707B82-B4C2-46FB-8D12-6EA9AC4983AB}" destId="{90BD96C2-EBD9-423A-A3C5-0FFA11F3715B}" srcOrd="2" destOrd="0" presId="urn:microsoft.com/office/officeart/2005/8/layout/orgChart1"/>
    <dgm:cxn modelId="{4912C3B4-7D1E-4B38-9C33-05854F038EB4}" type="presParOf" srcId="{C2B83F57-02CE-4E4F-AD74-1376CCECFDD2}" destId="{DAF306A6-65E7-4ACA-B87D-958A74D2A4B2}" srcOrd="2" destOrd="0" presId="urn:microsoft.com/office/officeart/2005/8/layout/orgChart1"/>
    <dgm:cxn modelId="{8F395FE9-53DC-4FC8-812B-3A8C50E101FF}" type="presParOf" srcId="{C2B83F57-02CE-4E4F-AD74-1376CCECFDD2}" destId="{A26F3BF4-CCDA-4E45-B706-8457E46D23AC}" srcOrd="3" destOrd="0" presId="urn:microsoft.com/office/officeart/2005/8/layout/orgChart1"/>
    <dgm:cxn modelId="{05558019-7A6D-4D0A-9DF2-DEF42F32DFB6}" type="presParOf" srcId="{A26F3BF4-CCDA-4E45-B706-8457E46D23AC}" destId="{C94089A6-11BC-41F9-AAB6-D297219ED18D}" srcOrd="0" destOrd="0" presId="urn:microsoft.com/office/officeart/2005/8/layout/orgChart1"/>
    <dgm:cxn modelId="{1F2C8024-55C9-4554-AAF9-3DFAD7F093F5}" type="presParOf" srcId="{C94089A6-11BC-41F9-AAB6-D297219ED18D}" destId="{6C22650F-400C-42B2-A550-01425F8A1FB4}" srcOrd="0" destOrd="0" presId="urn:microsoft.com/office/officeart/2005/8/layout/orgChart1"/>
    <dgm:cxn modelId="{8E2BE669-818E-4BCB-8489-B36ACA5202B6}" type="presParOf" srcId="{C94089A6-11BC-41F9-AAB6-D297219ED18D}" destId="{D131C3B5-4F02-47D9-97EC-829EB138A954}" srcOrd="1" destOrd="0" presId="urn:microsoft.com/office/officeart/2005/8/layout/orgChart1"/>
    <dgm:cxn modelId="{16DA08CC-E4A2-4E59-ADBE-1B6E69C21706}" type="presParOf" srcId="{A26F3BF4-CCDA-4E45-B706-8457E46D23AC}" destId="{A39608E6-6758-425A-9D6A-7257D3922992}" srcOrd="1" destOrd="0" presId="urn:microsoft.com/office/officeart/2005/8/layout/orgChart1"/>
    <dgm:cxn modelId="{9C10AF12-CA91-4E79-8663-B32D5ADD2944}" type="presParOf" srcId="{A26F3BF4-CCDA-4E45-B706-8457E46D23AC}" destId="{30BDBA09-ED45-425E-93D8-2166C1CB286B}" srcOrd="2" destOrd="0" presId="urn:microsoft.com/office/officeart/2005/8/layout/orgChart1"/>
    <dgm:cxn modelId="{900703C5-0F67-4986-980F-07B64B4349F3}" type="presParOf" srcId="{34C17548-72D0-4E87-B2A8-A7723E7F78CA}" destId="{6EBFD217-7A0A-4DF4-A159-5CB084DD06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BBDC164-BC8E-4C64-9BE4-CB9F56926C3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EA990C-1204-4D2E-9E65-3F8A4BD62F72}">
      <dgm:prSet/>
      <dgm:spPr/>
      <dgm:t>
        <a:bodyPr/>
        <a:lstStyle/>
        <a:p>
          <a:pPr algn="just"/>
          <a:r>
            <a:rPr lang="en-IN" dirty="0"/>
            <a:t>Storage Mode</a:t>
          </a:r>
        </a:p>
      </dgm:t>
    </dgm:pt>
    <dgm:pt modelId="{6B31ECFD-9BF5-4E76-A3C9-EDBD957980F6}" type="parTrans" cxnId="{167BCB35-71C6-4B35-BFA8-7461CD9F253D}">
      <dgm:prSet/>
      <dgm:spPr/>
      <dgm:t>
        <a:bodyPr/>
        <a:lstStyle/>
        <a:p>
          <a:endParaRPr lang="en-IN"/>
        </a:p>
      </dgm:t>
    </dgm:pt>
    <dgm:pt modelId="{9B7D1C05-69ED-4AE4-B427-6F9466AA1DC7}" type="sibTrans" cxnId="{167BCB35-71C6-4B35-BFA8-7461CD9F253D}">
      <dgm:prSet/>
      <dgm:spPr/>
      <dgm:t>
        <a:bodyPr/>
        <a:lstStyle/>
        <a:p>
          <a:endParaRPr lang="en-IN"/>
        </a:p>
      </dgm:t>
    </dgm:pt>
    <dgm:pt modelId="{375572F6-DF52-4332-84E4-33B1EB3633FD}">
      <dgm:prSet/>
      <dgm:spPr/>
      <dgm:t>
        <a:bodyPr/>
        <a:lstStyle/>
        <a:p>
          <a:pPr algn="just"/>
          <a:r>
            <a:rPr lang="en-IN" dirty="0"/>
            <a:t>yes</a:t>
          </a:r>
        </a:p>
      </dgm:t>
    </dgm:pt>
    <dgm:pt modelId="{33DE96F8-66A0-4106-8039-2EBC08519290}" type="parTrans" cxnId="{61F56641-79A4-4B9A-9199-DA43A0926026}">
      <dgm:prSet/>
      <dgm:spPr/>
      <dgm:t>
        <a:bodyPr/>
        <a:lstStyle/>
        <a:p>
          <a:endParaRPr lang="en-IN"/>
        </a:p>
      </dgm:t>
    </dgm:pt>
    <dgm:pt modelId="{2DFCCC98-C499-4233-B452-0A70F72A37B2}" type="sibTrans" cxnId="{61F56641-79A4-4B9A-9199-DA43A0926026}">
      <dgm:prSet/>
      <dgm:spPr/>
      <dgm:t>
        <a:bodyPr/>
        <a:lstStyle/>
        <a:p>
          <a:endParaRPr lang="en-IN"/>
        </a:p>
      </dgm:t>
    </dgm:pt>
    <dgm:pt modelId="{681EDD61-6B67-4ADB-9903-659B77E56866}">
      <dgm:prSet/>
      <dgm:spPr/>
      <dgm:t>
        <a:bodyPr/>
        <a:lstStyle/>
        <a:p>
          <a:pPr algn="just"/>
          <a:r>
            <a:rPr lang="en-IN" dirty="0"/>
            <a:t>yes</a:t>
          </a:r>
        </a:p>
      </dgm:t>
    </dgm:pt>
    <dgm:pt modelId="{A3AF3618-9292-400D-9BD5-EF6121FBBEB2}" type="parTrans" cxnId="{EC50022E-1392-4E58-8690-39E18F7A2D49}">
      <dgm:prSet/>
      <dgm:spPr/>
      <dgm:t>
        <a:bodyPr/>
        <a:lstStyle/>
        <a:p>
          <a:endParaRPr lang="en-IN"/>
        </a:p>
      </dgm:t>
    </dgm:pt>
    <dgm:pt modelId="{CB7A6462-94B1-4DAF-9094-6318E6009242}" type="sibTrans" cxnId="{EC50022E-1392-4E58-8690-39E18F7A2D49}">
      <dgm:prSet/>
      <dgm:spPr/>
      <dgm:t>
        <a:bodyPr/>
        <a:lstStyle/>
        <a:p>
          <a:endParaRPr lang="en-IN"/>
        </a:p>
      </dgm:t>
    </dgm:pt>
    <dgm:pt modelId="{8C589B5B-0445-404D-B083-DC52B2E84462}">
      <dgm:prSet/>
      <dgm:spPr/>
      <dgm:t>
        <a:bodyPr/>
        <a:lstStyle/>
        <a:p>
          <a:pPr algn="just"/>
          <a:r>
            <a:rPr lang="en-IN" dirty="0"/>
            <a:t>yes</a:t>
          </a:r>
        </a:p>
      </dgm:t>
    </dgm:pt>
    <dgm:pt modelId="{1F7A6792-06BB-48C0-ACE2-E5BDC3AC51BD}" type="parTrans" cxnId="{5906FBD0-F592-470D-B8D0-75185AE80C15}">
      <dgm:prSet/>
      <dgm:spPr/>
      <dgm:t>
        <a:bodyPr/>
        <a:lstStyle/>
        <a:p>
          <a:endParaRPr lang="en-IN"/>
        </a:p>
      </dgm:t>
    </dgm:pt>
    <dgm:pt modelId="{B8F158B7-4B25-451B-A583-74E684D63B93}" type="sibTrans" cxnId="{5906FBD0-F592-470D-B8D0-75185AE80C15}">
      <dgm:prSet/>
      <dgm:spPr/>
      <dgm:t>
        <a:bodyPr/>
        <a:lstStyle/>
        <a:p>
          <a:endParaRPr lang="en-IN"/>
        </a:p>
      </dgm:t>
    </dgm:pt>
    <dgm:pt modelId="{1AE10FEE-EAC8-4622-AC13-866AB05FC999}">
      <dgm:prSet/>
      <dgm:spPr/>
      <dgm:t>
        <a:bodyPr/>
        <a:lstStyle/>
        <a:p>
          <a:pPr algn="just"/>
          <a:r>
            <a:rPr lang="en-IN" dirty="0"/>
            <a:t>Not applicable</a:t>
          </a:r>
        </a:p>
      </dgm:t>
    </dgm:pt>
    <dgm:pt modelId="{7C168223-1321-4420-9DF9-EE95E6FC6FEE}" type="parTrans" cxnId="{4180194D-D896-49A9-AC53-FF0DA0213879}">
      <dgm:prSet/>
      <dgm:spPr/>
      <dgm:t>
        <a:bodyPr/>
        <a:lstStyle/>
        <a:p>
          <a:endParaRPr lang="en-IN"/>
        </a:p>
      </dgm:t>
    </dgm:pt>
    <dgm:pt modelId="{32140DA5-F3C7-4014-A265-5B61230D7E69}" type="sibTrans" cxnId="{4180194D-D896-49A9-AC53-FF0DA0213879}">
      <dgm:prSet/>
      <dgm:spPr/>
      <dgm:t>
        <a:bodyPr/>
        <a:lstStyle/>
        <a:p>
          <a:endParaRPr lang="en-IN"/>
        </a:p>
      </dgm:t>
    </dgm:pt>
    <dgm:pt modelId="{F1EA84EF-A723-408D-860C-AA91A6BE0160}">
      <dgm:prSet/>
      <dgm:spPr/>
      <dgm:t>
        <a:bodyPr/>
        <a:lstStyle/>
        <a:p>
          <a:pPr algn="just"/>
          <a:r>
            <a:rPr lang="en-IN"/>
            <a:t>Query Caches</a:t>
          </a:r>
        </a:p>
      </dgm:t>
    </dgm:pt>
    <dgm:pt modelId="{30A1DE49-ECD0-4869-9E31-A0D0A918DB60}" type="parTrans" cxnId="{EAF75F69-1FEF-44E8-950F-C8673EB3AD4A}">
      <dgm:prSet/>
      <dgm:spPr/>
      <dgm:t>
        <a:bodyPr/>
        <a:lstStyle/>
        <a:p>
          <a:endParaRPr lang="en-IN"/>
        </a:p>
      </dgm:t>
    </dgm:pt>
    <dgm:pt modelId="{A033FBB7-B294-4367-A0F6-18F8B57F5C4E}" type="sibTrans" cxnId="{EAF75F69-1FEF-44E8-950F-C8673EB3AD4A}">
      <dgm:prSet/>
      <dgm:spPr/>
      <dgm:t>
        <a:bodyPr/>
        <a:lstStyle/>
        <a:p>
          <a:endParaRPr lang="en-IN"/>
        </a:p>
      </dgm:t>
    </dgm:pt>
    <dgm:pt modelId="{100FF14E-BCE7-4DD3-B08F-65D4F1022D35}">
      <dgm:prSet/>
      <dgm:spPr/>
      <dgm:t>
        <a:bodyPr/>
        <a:lstStyle/>
        <a:p>
          <a:pPr algn="just"/>
          <a:r>
            <a:rPr lang="en-IN" dirty="0"/>
            <a:t>If enabled on premium capacity</a:t>
          </a:r>
        </a:p>
      </dgm:t>
    </dgm:pt>
    <dgm:pt modelId="{DDD7EC81-7BE9-4C17-BFD1-0FEF95BDCA4F}" type="parTrans" cxnId="{27F4DCD6-A635-41D9-B100-D82EDD54E079}">
      <dgm:prSet/>
      <dgm:spPr/>
      <dgm:t>
        <a:bodyPr/>
        <a:lstStyle/>
        <a:p>
          <a:endParaRPr lang="en-IN"/>
        </a:p>
      </dgm:t>
    </dgm:pt>
    <dgm:pt modelId="{9C640037-84C7-4C18-956A-17FFCB8D77BD}" type="sibTrans" cxnId="{27F4DCD6-A635-41D9-B100-D82EDD54E079}">
      <dgm:prSet/>
      <dgm:spPr/>
      <dgm:t>
        <a:bodyPr/>
        <a:lstStyle/>
        <a:p>
          <a:endParaRPr lang="en-IN"/>
        </a:p>
      </dgm:t>
    </dgm:pt>
    <dgm:pt modelId="{572A762D-8D1F-497B-B3BB-40552227C4D3}">
      <dgm:prSet/>
      <dgm:spPr/>
      <dgm:t>
        <a:bodyPr/>
        <a:lstStyle/>
        <a:p>
          <a:pPr algn="just"/>
          <a:r>
            <a:rPr lang="en-IN" dirty="0"/>
            <a:t>If enabled on premium capacity</a:t>
          </a:r>
        </a:p>
      </dgm:t>
    </dgm:pt>
    <dgm:pt modelId="{15AB835A-25AA-4A1C-A0DD-F588CD03DF5F}" type="parTrans" cxnId="{F45763E6-72E9-4F3C-BD83-9C5729A3CAF2}">
      <dgm:prSet/>
      <dgm:spPr/>
      <dgm:t>
        <a:bodyPr/>
        <a:lstStyle/>
        <a:p>
          <a:endParaRPr lang="en-IN"/>
        </a:p>
      </dgm:t>
    </dgm:pt>
    <dgm:pt modelId="{603EEE5E-DA6E-49B2-97D7-EDDF61744A07}" type="sibTrans" cxnId="{F45763E6-72E9-4F3C-BD83-9C5729A3CAF2}">
      <dgm:prSet/>
      <dgm:spPr/>
      <dgm:t>
        <a:bodyPr/>
        <a:lstStyle/>
        <a:p>
          <a:endParaRPr lang="en-IN"/>
        </a:p>
      </dgm:t>
    </dgm:pt>
    <dgm:pt modelId="{3DBCE3F8-DF5B-4D07-A591-05419FA07DE3}">
      <dgm:prSet/>
      <dgm:spPr/>
      <dgm:t>
        <a:bodyPr/>
        <a:lstStyle/>
        <a:p>
          <a:pPr algn="just"/>
          <a:r>
            <a:rPr lang="en-IN" dirty="0"/>
            <a:t>If enabled on premium capacity</a:t>
          </a:r>
        </a:p>
      </dgm:t>
    </dgm:pt>
    <dgm:pt modelId="{2164ADC2-F723-4B3A-8D9A-D8C156D09873}" type="parTrans" cxnId="{FB765DDD-9D55-4289-A67D-94242ACDCE17}">
      <dgm:prSet/>
      <dgm:spPr/>
      <dgm:t>
        <a:bodyPr/>
        <a:lstStyle/>
        <a:p>
          <a:endParaRPr lang="en-IN"/>
        </a:p>
      </dgm:t>
    </dgm:pt>
    <dgm:pt modelId="{09549F0B-B18C-47A2-96B1-F300379891E8}" type="sibTrans" cxnId="{FB765DDD-9D55-4289-A67D-94242ACDCE17}">
      <dgm:prSet/>
      <dgm:spPr/>
      <dgm:t>
        <a:bodyPr/>
        <a:lstStyle/>
        <a:p>
          <a:endParaRPr lang="en-IN"/>
        </a:p>
      </dgm:t>
    </dgm:pt>
    <dgm:pt modelId="{034D2CFA-A9A7-41AD-92E7-51CCC421EB00}">
      <dgm:prSet/>
      <dgm:spPr/>
      <dgm:t>
        <a:bodyPr/>
        <a:lstStyle/>
        <a:p>
          <a:pPr algn="just"/>
          <a:r>
            <a:rPr lang="en-IN" dirty="0"/>
            <a:t>Not applicable</a:t>
          </a:r>
        </a:p>
      </dgm:t>
    </dgm:pt>
    <dgm:pt modelId="{BCCC754E-7383-4620-8981-FBDB6B4E88A8}" type="parTrans" cxnId="{2FFC2C6E-0D89-4712-AD3E-EA9530696D25}">
      <dgm:prSet/>
      <dgm:spPr/>
      <dgm:t>
        <a:bodyPr/>
        <a:lstStyle/>
        <a:p>
          <a:endParaRPr lang="en-IN"/>
        </a:p>
      </dgm:t>
    </dgm:pt>
    <dgm:pt modelId="{C1ADB841-2CA5-4576-A9CE-C88B44510257}" type="sibTrans" cxnId="{2FFC2C6E-0D89-4712-AD3E-EA9530696D25}">
      <dgm:prSet/>
      <dgm:spPr/>
      <dgm:t>
        <a:bodyPr/>
        <a:lstStyle/>
        <a:p>
          <a:endParaRPr lang="en-IN"/>
        </a:p>
      </dgm:t>
    </dgm:pt>
    <dgm:pt modelId="{C9B22EE7-EDF5-4AF8-9761-B7440F0A8885}">
      <dgm:prSet/>
      <dgm:spPr/>
      <dgm:t>
        <a:bodyPr/>
        <a:lstStyle/>
        <a:p>
          <a:pPr algn="just"/>
          <a:r>
            <a:rPr lang="en-IN"/>
            <a:t>Title Refresh</a:t>
          </a:r>
        </a:p>
      </dgm:t>
    </dgm:pt>
    <dgm:pt modelId="{EC341465-DA37-474D-B77E-EF035BF93252}" type="parTrans" cxnId="{D8ECB448-922F-4A50-9CA6-EF04AD960011}">
      <dgm:prSet/>
      <dgm:spPr/>
      <dgm:t>
        <a:bodyPr/>
        <a:lstStyle/>
        <a:p>
          <a:endParaRPr lang="en-IN"/>
        </a:p>
      </dgm:t>
    </dgm:pt>
    <dgm:pt modelId="{9B951E38-71A3-406E-AABE-CF2D5F406590}" type="sibTrans" cxnId="{D8ECB448-922F-4A50-9CA6-EF04AD960011}">
      <dgm:prSet/>
      <dgm:spPr/>
      <dgm:t>
        <a:bodyPr/>
        <a:lstStyle/>
        <a:p>
          <a:endParaRPr lang="en-IN"/>
        </a:p>
      </dgm:t>
    </dgm:pt>
    <dgm:pt modelId="{48F6095E-4FCA-4ECC-AFF6-BCD76F67FDB3}">
      <dgm:prSet/>
      <dgm:spPr/>
      <dgm:t>
        <a:bodyPr/>
        <a:lstStyle/>
        <a:p>
          <a:pPr algn="just"/>
          <a:r>
            <a:rPr lang="en-IN" dirty="0"/>
            <a:t>Automatic and on- demand</a:t>
          </a:r>
        </a:p>
      </dgm:t>
    </dgm:pt>
    <dgm:pt modelId="{21644823-CD2C-4A77-869A-CEFA8EAD6111}" type="parTrans" cxnId="{6AD20D41-A272-4AB6-8464-F869E3517528}">
      <dgm:prSet/>
      <dgm:spPr/>
      <dgm:t>
        <a:bodyPr/>
        <a:lstStyle/>
        <a:p>
          <a:endParaRPr lang="en-IN"/>
        </a:p>
      </dgm:t>
    </dgm:pt>
    <dgm:pt modelId="{E704B870-BD01-4E93-84B3-10B143C05C44}" type="sibTrans" cxnId="{6AD20D41-A272-4AB6-8464-F869E3517528}">
      <dgm:prSet/>
      <dgm:spPr/>
      <dgm:t>
        <a:bodyPr/>
        <a:lstStyle/>
        <a:p>
          <a:endParaRPr lang="en-IN"/>
        </a:p>
      </dgm:t>
    </dgm:pt>
    <dgm:pt modelId="{5AAC9874-FD4A-43FE-A56A-E9A8BC1E426B}">
      <dgm:prSet/>
      <dgm:spPr/>
      <dgm:t>
        <a:bodyPr/>
        <a:lstStyle/>
        <a:p>
          <a:pPr algn="just"/>
          <a:r>
            <a:rPr lang="en-IN" dirty="0"/>
            <a:t>Automatic and on- demand</a:t>
          </a:r>
        </a:p>
      </dgm:t>
    </dgm:pt>
    <dgm:pt modelId="{346C3598-B027-4BAC-B82C-0EB7A2A96D6A}" type="parTrans" cxnId="{C6CE4B37-7BCE-40A1-93C1-73359DE38982}">
      <dgm:prSet/>
      <dgm:spPr/>
      <dgm:t>
        <a:bodyPr/>
        <a:lstStyle/>
        <a:p>
          <a:endParaRPr lang="en-IN"/>
        </a:p>
      </dgm:t>
    </dgm:pt>
    <dgm:pt modelId="{78ADEE33-C9B2-4D12-B245-FB800F361F4C}" type="sibTrans" cxnId="{C6CE4B37-7BCE-40A1-93C1-73359DE38982}">
      <dgm:prSet/>
      <dgm:spPr/>
      <dgm:t>
        <a:bodyPr/>
        <a:lstStyle/>
        <a:p>
          <a:endParaRPr lang="en-IN"/>
        </a:p>
      </dgm:t>
    </dgm:pt>
    <dgm:pt modelId="{9C139976-46FA-4510-A619-01C5A8E7E0B6}">
      <dgm:prSet/>
      <dgm:spPr/>
      <dgm:t>
        <a:bodyPr/>
        <a:lstStyle/>
        <a:p>
          <a:pPr algn="just"/>
          <a:r>
            <a:rPr lang="en-IN" dirty="0"/>
            <a:t>Automatic and on- demand</a:t>
          </a:r>
        </a:p>
      </dgm:t>
    </dgm:pt>
    <dgm:pt modelId="{EEA3178F-E96C-4EDE-8CC2-895D2D4B0647}" type="parTrans" cxnId="{499FA50C-9E29-4CC7-99EE-3891D1EF3FAF}">
      <dgm:prSet/>
      <dgm:spPr/>
      <dgm:t>
        <a:bodyPr/>
        <a:lstStyle/>
        <a:p>
          <a:endParaRPr lang="en-IN"/>
        </a:p>
      </dgm:t>
    </dgm:pt>
    <dgm:pt modelId="{B9CC8B9E-5AA3-4A48-B5EC-F045275FE092}" type="sibTrans" cxnId="{499FA50C-9E29-4CC7-99EE-3891D1EF3FAF}">
      <dgm:prSet/>
      <dgm:spPr/>
      <dgm:t>
        <a:bodyPr/>
        <a:lstStyle/>
        <a:p>
          <a:endParaRPr lang="en-IN"/>
        </a:p>
      </dgm:t>
    </dgm:pt>
    <dgm:pt modelId="{835E02F5-9188-4C41-9FC6-63D9EFD98ECD}">
      <dgm:prSet/>
      <dgm:spPr/>
      <dgm:t>
        <a:bodyPr/>
        <a:lstStyle/>
        <a:p>
          <a:pPr algn="just"/>
          <a:r>
            <a:rPr lang="en-IN" dirty="0"/>
            <a:t>Automatic and on- demand</a:t>
          </a:r>
        </a:p>
      </dgm:t>
    </dgm:pt>
    <dgm:pt modelId="{AAE2EDE9-AB60-4693-AD23-8D064E69D034}" type="parTrans" cxnId="{6A717299-F8D6-42F6-8802-4494E79E3E53}">
      <dgm:prSet/>
      <dgm:spPr/>
      <dgm:t>
        <a:bodyPr/>
        <a:lstStyle/>
        <a:p>
          <a:endParaRPr lang="en-IN"/>
        </a:p>
      </dgm:t>
    </dgm:pt>
    <dgm:pt modelId="{1F3E445D-32A1-4D1D-9E0E-6944C6A79CC2}" type="sibTrans" cxnId="{6A717299-F8D6-42F6-8802-4494E79E3E53}">
      <dgm:prSet/>
      <dgm:spPr/>
      <dgm:t>
        <a:bodyPr/>
        <a:lstStyle/>
        <a:p>
          <a:endParaRPr lang="en-IN"/>
        </a:p>
      </dgm:t>
    </dgm:pt>
    <dgm:pt modelId="{0346927A-CB5A-4109-A0A7-F496FF12B0DE}">
      <dgm:prSet/>
      <dgm:spPr/>
      <dgm:t>
        <a:bodyPr/>
        <a:lstStyle/>
        <a:p>
          <a:pPr algn="just"/>
          <a:r>
            <a:rPr lang="en-IN" dirty="0"/>
            <a:t>Report Visual</a:t>
          </a:r>
        </a:p>
      </dgm:t>
    </dgm:pt>
    <dgm:pt modelId="{CB7B1A34-9B62-4A01-A271-5186B9EDF210}" type="parTrans" cxnId="{82ACA999-5A47-4B7C-9709-FAFAE52B1E1A}">
      <dgm:prSet/>
      <dgm:spPr/>
      <dgm:t>
        <a:bodyPr/>
        <a:lstStyle/>
        <a:p>
          <a:endParaRPr lang="en-IN"/>
        </a:p>
      </dgm:t>
    </dgm:pt>
    <dgm:pt modelId="{02220693-1FB2-4BB5-A50A-5178276E3007}" type="sibTrans" cxnId="{82ACA999-5A47-4B7C-9709-FAFAE52B1E1A}">
      <dgm:prSet/>
      <dgm:spPr/>
      <dgm:t>
        <a:bodyPr/>
        <a:lstStyle/>
        <a:p>
          <a:endParaRPr lang="en-IN"/>
        </a:p>
      </dgm:t>
    </dgm:pt>
    <dgm:pt modelId="{6EBA92AF-4E38-4410-84E8-F2C5635F44C8}">
      <dgm:prSet/>
      <dgm:spPr/>
      <dgm:t>
        <a:bodyPr/>
        <a:lstStyle/>
        <a:p>
          <a:pPr algn="just"/>
          <a:r>
            <a:rPr lang="en-IN" dirty="0"/>
            <a:t>No</a:t>
          </a:r>
        </a:p>
      </dgm:t>
    </dgm:pt>
    <dgm:pt modelId="{C14BA354-29DC-4FCD-B90C-46E474592658}" type="parTrans" cxnId="{DBE82A4E-833F-4203-90B1-087EFDC92AE7}">
      <dgm:prSet/>
      <dgm:spPr/>
      <dgm:t>
        <a:bodyPr/>
        <a:lstStyle/>
        <a:p>
          <a:endParaRPr lang="en-IN"/>
        </a:p>
      </dgm:t>
    </dgm:pt>
    <dgm:pt modelId="{F841A125-1F7A-460F-A886-402067356387}" type="sibTrans" cxnId="{DBE82A4E-833F-4203-90B1-087EFDC92AE7}">
      <dgm:prSet/>
      <dgm:spPr/>
      <dgm:t>
        <a:bodyPr/>
        <a:lstStyle/>
        <a:p>
          <a:endParaRPr lang="en-IN"/>
        </a:p>
      </dgm:t>
    </dgm:pt>
    <dgm:pt modelId="{A18095B0-87FD-4E85-AA6D-8F6BA4397B19}">
      <dgm:prSet/>
      <dgm:spPr/>
      <dgm:t>
        <a:bodyPr/>
        <a:lstStyle/>
        <a:p>
          <a:pPr algn="just"/>
          <a:r>
            <a:rPr lang="en-IN" dirty="0"/>
            <a:t>No</a:t>
          </a:r>
        </a:p>
      </dgm:t>
    </dgm:pt>
    <dgm:pt modelId="{B2E5365A-B7D8-46C3-ABA5-B13864CD4EA6}" type="parTrans" cxnId="{89499F92-892A-44F5-BC65-23D45CA179F6}">
      <dgm:prSet/>
      <dgm:spPr/>
      <dgm:t>
        <a:bodyPr/>
        <a:lstStyle/>
        <a:p>
          <a:endParaRPr lang="en-IN"/>
        </a:p>
      </dgm:t>
    </dgm:pt>
    <dgm:pt modelId="{7447B30F-03BE-45B8-A135-D9F0018991A5}" type="sibTrans" cxnId="{89499F92-892A-44F5-BC65-23D45CA179F6}">
      <dgm:prSet/>
      <dgm:spPr/>
      <dgm:t>
        <a:bodyPr/>
        <a:lstStyle/>
        <a:p>
          <a:endParaRPr lang="en-IN"/>
        </a:p>
      </dgm:t>
    </dgm:pt>
    <dgm:pt modelId="{96BBDF4E-B084-4E42-8199-234644FCB18F}">
      <dgm:prSet/>
      <dgm:spPr/>
      <dgm:t>
        <a:bodyPr/>
        <a:lstStyle/>
        <a:p>
          <a:pPr algn="just"/>
          <a:r>
            <a:rPr lang="en-IN" dirty="0"/>
            <a:t>Yes</a:t>
          </a:r>
        </a:p>
      </dgm:t>
    </dgm:pt>
    <dgm:pt modelId="{A89A30D3-F3DD-4BA6-B416-45FAAE460588}" type="parTrans" cxnId="{B1887784-488F-459F-AADD-B6BB414F83FB}">
      <dgm:prSet/>
      <dgm:spPr/>
      <dgm:t>
        <a:bodyPr/>
        <a:lstStyle/>
        <a:p>
          <a:endParaRPr lang="en-IN"/>
        </a:p>
      </dgm:t>
    </dgm:pt>
    <dgm:pt modelId="{16D71991-D46C-4A71-8C90-D8529D0D7C5F}" type="sibTrans" cxnId="{B1887784-488F-459F-AADD-B6BB414F83FB}">
      <dgm:prSet/>
      <dgm:spPr/>
      <dgm:t>
        <a:bodyPr/>
        <a:lstStyle/>
        <a:p>
          <a:endParaRPr lang="en-IN"/>
        </a:p>
      </dgm:t>
    </dgm:pt>
    <dgm:pt modelId="{73CB55D1-AD9F-4653-8395-650FD1FE91D9}">
      <dgm:prSet/>
      <dgm:spPr/>
      <dgm:t>
        <a:bodyPr/>
        <a:lstStyle/>
        <a:p>
          <a:pPr algn="just"/>
          <a:r>
            <a:rPr lang="en-IN" dirty="0"/>
            <a:t>No</a:t>
          </a:r>
        </a:p>
      </dgm:t>
    </dgm:pt>
    <dgm:pt modelId="{B4356798-2B4C-496B-97CA-A369260B51C7}" type="parTrans" cxnId="{C1AF9D55-3A41-462D-A113-B59D5DAB9455}">
      <dgm:prSet/>
      <dgm:spPr/>
      <dgm:t>
        <a:bodyPr/>
        <a:lstStyle/>
        <a:p>
          <a:endParaRPr lang="en-IN"/>
        </a:p>
      </dgm:t>
    </dgm:pt>
    <dgm:pt modelId="{432E0260-3138-4F2D-92B6-84EA1AC1D617}" type="sibTrans" cxnId="{C1AF9D55-3A41-462D-A113-B59D5DAB9455}">
      <dgm:prSet/>
      <dgm:spPr/>
      <dgm:t>
        <a:bodyPr/>
        <a:lstStyle/>
        <a:p>
          <a:endParaRPr lang="en-IN"/>
        </a:p>
      </dgm:t>
    </dgm:pt>
    <dgm:pt modelId="{322D9AF0-436D-4F5D-A3F3-05A6909CB8CC}">
      <dgm:prSet/>
      <dgm:spPr/>
      <dgm:t>
        <a:bodyPr/>
        <a:lstStyle/>
        <a:p>
          <a:pPr algn="just"/>
          <a:r>
            <a:rPr lang="en-IN" dirty="0"/>
            <a:t>Data Refresh</a:t>
          </a:r>
        </a:p>
      </dgm:t>
    </dgm:pt>
    <dgm:pt modelId="{18D8BB41-DDEA-4935-8AF0-68331DF7FE74}" type="parTrans" cxnId="{36EEA6ED-97D0-468A-9AB6-4B40ABCFD523}">
      <dgm:prSet/>
      <dgm:spPr/>
      <dgm:t>
        <a:bodyPr/>
        <a:lstStyle/>
        <a:p>
          <a:endParaRPr lang="en-IN"/>
        </a:p>
      </dgm:t>
    </dgm:pt>
    <dgm:pt modelId="{D4E87EAA-DECE-428A-A8F3-3B9472DF5675}" type="sibTrans" cxnId="{36EEA6ED-97D0-468A-9AB6-4B40ABCFD523}">
      <dgm:prSet/>
      <dgm:spPr/>
      <dgm:t>
        <a:bodyPr/>
        <a:lstStyle/>
        <a:p>
          <a:endParaRPr lang="en-IN"/>
        </a:p>
      </dgm:t>
    </dgm:pt>
    <dgm:pt modelId="{3E9F7210-750A-4737-B8FE-56BEDF78CBAE}">
      <dgm:prSet/>
      <dgm:spPr/>
      <dgm:t>
        <a:bodyPr/>
        <a:lstStyle/>
        <a:p>
          <a:pPr algn="just"/>
          <a:r>
            <a:rPr lang="en-IN"/>
            <a:t>OneDrive Refresh</a:t>
          </a:r>
        </a:p>
      </dgm:t>
    </dgm:pt>
    <dgm:pt modelId="{82EE6B3E-04A6-4653-A7C4-A36550C3E053}" type="parTrans" cxnId="{04D214C3-31F5-46AC-8333-6A57CA65D654}">
      <dgm:prSet/>
      <dgm:spPr/>
      <dgm:t>
        <a:bodyPr/>
        <a:lstStyle/>
        <a:p>
          <a:endParaRPr lang="en-IN"/>
        </a:p>
      </dgm:t>
    </dgm:pt>
    <dgm:pt modelId="{92DABDA8-A1DB-41D9-B3BE-76C5B8CF29C0}" type="sibTrans" cxnId="{04D214C3-31F5-46AC-8333-6A57CA65D654}">
      <dgm:prSet/>
      <dgm:spPr/>
      <dgm:t>
        <a:bodyPr/>
        <a:lstStyle/>
        <a:p>
          <a:endParaRPr lang="en-IN"/>
        </a:p>
      </dgm:t>
    </dgm:pt>
    <dgm:pt modelId="{8AAECEA8-2D26-4461-A88C-8AFF20800F45}">
      <dgm:prSet/>
      <dgm:spPr/>
      <dgm:t>
        <a:bodyPr/>
        <a:lstStyle/>
        <a:p>
          <a:pPr algn="just"/>
          <a:r>
            <a:rPr lang="en-IN"/>
            <a:t>Import</a:t>
          </a:r>
          <a:endParaRPr lang="en-IN" dirty="0"/>
        </a:p>
      </dgm:t>
    </dgm:pt>
    <dgm:pt modelId="{3166F642-BACA-447D-85B8-AC3858CB82F7}" type="parTrans" cxnId="{CCEE83F6-3566-4BE1-860E-44C87FB221BF}">
      <dgm:prSet/>
      <dgm:spPr/>
      <dgm:t>
        <a:bodyPr/>
        <a:lstStyle/>
        <a:p>
          <a:endParaRPr lang="en-IN"/>
        </a:p>
      </dgm:t>
    </dgm:pt>
    <dgm:pt modelId="{D2B4572E-1910-48E0-9769-B1F90BEB7693}" type="sibTrans" cxnId="{CCEE83F6-3566-4BE1-860E-44C87FB221BF}">
      <dgm:prSet/>
      <dgm:spPr/>
      <dgm:t>
        <a:bodyPr/>
        <a:lstStyle/>
        <a:p>
          <a:endParaRPr lang="en-IN"/>
        </a:p>
      </dgm:t>
    </dgm:pt>
    <dgm:pt modelId="{3930E935-EF39-42AA-AB66-AFE435EC635E}">
      <dgm:prSet/>
      <dgm:spPr/>
      <dgm:t>
        <a:bodyPr/>
        <a:lstStyle/>
        <a:p>
          <a:pPr algn="just"/>
          <a:r>
            <a:rPr lang="en-IN" dirty="0"/>
            <a:t>DirectQuery</a:t>
          </a:r>
        </a:p>
      </dgm:t>
    </dgm:pt>
    <dgm:pt modelId="{345FAF13-9A2D-4BA4-944C-1FF7E7133726}" type="parTrans" cxnId="{12618B3A-1567-45BE-A5D4-CAC1BD9D3145}">
      <dgm:prSet/>
      <dgm:spPr/>
      <dgm:t>
        <a:bodyPr/>
        <a:lstStyle/>
        <a:p>
          <a:endParaRPr lang="en-IN"/>
        </a:p>
      </dgm:t>
    </dgm:pt>
    <dgm:pt modelId="{164FC38A-5BD5-4269-883C-84252FD7A9EB}" type="sibTrans" cxnId="{12618B3A-1567-45BE-A5D4-CAC1BD9D3145}">
      <dgm:prSet/>
      <dgm:spPr/>
      <dgm:t>
        <a:bodyPr/>
        <a:lstStyle/>
        <a:p>
          <a:endParaRPr lang="en-IN"/>
        </a:p>
      </dgm:t>
    </dgm:pt>
    <dgm:pt modelId="{F5C0B713-4A7E-42FC-AA3E-DA4691F0DEB3}">
      <dgm:prSet/>
      <dgm:spPr/>
      <dgm:t>
        <a:bodyPr/>
        <a:lstStyle/>
        <a:p>
          <a:pPr algn="just"/>
          <a:r>
            <a:rPr lang="en-IN" dirty="0"/>
            <a:t>Live Connect</a:t>
          </a:r>
        </a:p>
      </dgm:t>
    </dgm:pt>
    <dgm:pt modelId="{A3299ED9-CFBF-4CE6-B752-F70497E74D83}" type="parTrans" cxnId="{3C0F9B72-76F3-41E9-9A9B-02D679F016AB}">
      <dgm:prSet/>
      <dgm:spPr/>
      <dgm:t>
        <a:bodyPr/>
        <a:lstStyle/>
        <a:p>
          <a:endParaRPr lang="en-IN"/>
        </a:p>
      </dgm:t>
    </dgm:pt>
    <dgm:pt modelId="{93C342A5-2E94-4BE3-B444-0C3516E12591}" type="sibTrans" cxnId="{3C0F9B72-76F3-41E9-9A9B-02D679F016AB}">
      <dgm:prSet/>
      <dgm:spPr/>
      <dgm:t>
        <a:bodyPr/>
        <a:lstStyle/>
        <a:p>
          <a:endParaRPr lang="en-IN"/>
        </a:p>
      </dgm:t>
    </dgm:pt>
    <dgm:pt modelId="{A9E7CEE8-F7FA-4F09-88EE-8904CA2A0248}">
      <dgm:prSet/>
      <dgm:spPr/>
      <dgm:t>
        <a:bodyPr/>
        <a:lstStyle/>
        <a:p>
          <a:pPr algn="just"/>
          <a:r>
            <a:rPr lang="en-IN" dirty="0"/>
            <a:t>Push</a:t>
          </a:r>
        </a:p>
      </dgm:t>
    </dgm:pt>
    <dgm:pt modelId="{5B5975F8-47B6-4DFC-83DD-8993DC5558E9}" type="parTrans" cxnId="{D39DE51D-41C0-40C5-A867-54F23C592D60}">
      <dgm:prSet/>
      <dgm:spPr/>
      <dgm:t>
        <a:bodyPr/>
        <a:lstStyle/>
        <a:p>
          <a:endParaRPr lang="en-IN"/>
        </a:p>
      </dgm:t>
    </dgm:pt>
    <dgm:pt modelId="{539F4CEC-5C31-4D18-A75A-1836B2CD4B40}" type="sibTrans" cxnId="{D39DE51D-41C0-40C5-A867-54F23C592D60}">
      <dgm:prSet/>
      <dgm:spPr/>
      <dgm:t>
        <a:bodyPr/>
        <a:lstStyle/>
        <a:p>
          <a:endParaRPr lang="en-IN"/>
        </a:p>
      </dgm:t>
    </dgm:pt>
    <dgm:pt modelId="{4511E24F-9E6C-4116-B180-9577433EF685}">
      <dgm:prSet/>
      <dgm:spPr/>
      <dgm:t>
        <a:bodyPr/>
        <a:lstStyle/>
        <a:p>
          <a:pPr algn="just"/>
          <a:r>
            <a:rPr lang="en-IN" dirty="0"/>
            <a:t>Scheduled and on- demand</a:t>
          </a:r>
        </a:p>
      </dgm:t>
    </dgm:pt>
    <dgm:pt modelId="{8642074D-7911-47D8-B0C9-B2641EE020F9}" type="parTrans" cxnId="{B3B1AFC2-E0A6-4DD1-8915-F14FA95863A0}">
      <dgm:prSet/>
      <dgm:spPr/>
      <dgm:t>
        <a:bodyPr/>
        <a:lstStyle/>
        <a:p>
          <a:endParaRPr lang="en-IN"/>
        </a:p>
      </dgm:t>
    </dgm:pt>
    <dgm:pt modelId="{005BF23E-FD4F-4811-A6C8-376A326C95FD}" type="sibTrans" cxnId="{B3B1AFC2-E0A6-4DD1-8915-F14FA95863A0}">
      <dgm:prSet/>
      <dgm:spPr/>
      <dgm:t>
        <a:bodyPr/>
        <a:lstStyle/>
        <a:p>
          <a:endParaRPr lang="en-IN"/>
        </a:p>
      </dgm:t>
    </dgm:pt>
    <dgm:pt modelId="{189D9344-43C5-466F-8ED8-44E7EBF2C6CE}">
      <dgm:prSet/>
      <dgm:spPr/>
      <dgm:t>
        <a:bodyPr/>
        <a:lstStyle/>
        <a:p>
          <a:pPr algn="just"/>
          <a:r>
            <a:rPr lang="en-IN" dirty="0"/>
            <a:t>Not applicable</a:t>
          </a:r>
        </a:p>
      </dgm:t>
    </dgm:pt>
    <dgm:pt modelId="{EC84E6AD-90BC-4EC8-94CD-3CCE4F4C767C}" type="parTrans" cxnId="{F8746145-A6B8-4790-8EED-D6A83ABB8820}">
      <dgm:prSet/>
      <dgm:spPr/>
      <dgm:t>
        <a:bodyPr/>
        <a:lstStyle/>
        <a:p>
          <a:endParaRPr lang="en-IN"/>
        </a:p>
      </dgm:t>
    </dgm:pt>
    <dgm:pt modelId="{E787233E-FEA4-438A-8C85-1720146B77D5}" type="sibTrans" cxnId="{F8746145-A6B8-4790-8EED-D6A83ABB8820}">
      <dgm:prSet/>
      <dgm:spPr/>
      <dgm:t>
        <a:bodyPr/>
        <a:lstStyle/>
        <a:p>
          <a:endParaRPr lang="en-IN"/>
        </a:p>
      </dgm:t>
    </dgm:pt>
    <dgm:pt modelId="{5A669493-4D36-4C38-801F-A1C8DA4B4BD4}">
      <dgm:prSet/>
      <dgm:spPr/>
      <dgm:t>
        <a:bodyPr/>
        <a:lstStyle/>
        <a:p>
          <a:pPr algn="just"/>
          <a:r>
            <a:rPr lang="en-IN" dirty="0"/>
            <a:t>Not applicable</a:t>
          </a:r>
        </a:p>
      </dgm:t>
    </dgm:pt>
    <dgm:pt modelId="{EBDF6362-52BC-437B-B6A7-B2F8400F4E7F}" type="parTrans" cxnId="{8DD37B1E-EFAB-42A4-8E83-F08D86EA59FC}">
      <dgm:prSet/>
      <dgm:spPr/>
      <dgm:t>
        <a:bodyPr/>
        <a:lstStyle/>
        <a:p>
          <a:endParaRPr lang="en-IN"/>
        </a:p>
      </dgm:t>
    </dgm:pt>
    <dgm:pt modelId="{CE7A3792-7441-45AA-B505-E45771BA44CD}" type="sibTrans" cxnId="{8DD37B1E-EFAB-42A4-8E83-F08D86EA59FC}">
      <dgm:prSet/>
      <dgm:spPr/>
      <dgm:t>
        <a:bodyPr/>
        <a:lstStyle/>
        <a:p>
          <a:endParaRPr lang="en-IN"/>
        </a:p>
      </dgm:t>
    </dgm:pt>
    <dgm:pt modelId="{D653E100-87DF-4398-B243-0DA88AB01B6C}">
      <dgm:prSet/>
      <dgm:spPr/>
      <dgm:t>
        <a:bodyPr/>
        <a:lstStyle/>
        <a:p>
          <a:pPr algn="just"/>
          <a:r>
            <a:rPr lang="en-IN" dirty="0"/>
            <a:t>Not applicable</a:t>
          </a:r>
        </a:p>
      </dgm:t>
    </dgm:pt>
    <dgm:pt modelId="{4F1FE81C-BE4A-4B95-840C-2DF209BA24C9}" type="parTrans" cxnId="{EC451FB0-075B-4D54-A191-E9010F90FC35}">
      <dgm:prSet/>
      <dgm:spPr/>
      <dgm:t>
        <a:bodyPr/>
        <a:lstStyle/>
        <a:p>
          <a:endParaRPr lang="en-IN"/>
        </a:p>
      </dgm:t>
    </dgm:pt>
    <dgm:pt modelId="{98D5765D-94CF-472D-AE70-695621A81F5E}" type="sibTrans" cxnId="{EC451FB0-075B-4D54-A191-E9010F90FC35}">
      <dgm:prSet/>
      <dgm:spPr/>
      <dgm:t>
        <a:bodyPr/>
        <a:lstStyle/>
        <a:p>
          <a:endParaRPr lang="en-IN"/>
        </a:p>
      </dgm:t>
    </dgm:pt>
    <dgm:pt modelId="{B91ACF31-7A72-4826-9822-3779D4793B22}" type="pres">
      <dgm:prSet presAssocID="{BBBDC164-BC8E-4C64-9BE4-CB9F56926C34}" presName="Name0" presStyleCnt="0">
        <dgm:presLayoutVars>
          <dgm:dir/>
          <dgm:animLvl val="lvl"/>
          <dgm:resizeHandles val="exact"/>
        </dgm:presLayoutVars>
      </dgm:prSet>
      <dgm:spPr/>
    </dgm:pt>
    <dgm:pt modelId="{56FE8090-4E1F-4757-86F9-9A388A91C8A8}" type="pres">
      <dgm:prSet presAssocID="{7DEA990C-1204-4D2E-9E65-3F8A4BD62F72}" presName="composite" presStyleCnt="0"/>
      <dgm:spPr/>
    </dgm:pt>
    <dgm:pt modelId="{ACD70880-4214-4D9C-8FD6-A521BCF488F8}" type="pres">
      <dgm:prSet presAssocID="{7DEA990C-1204-4D2E-9E65-3F8A4BD62F72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9489919B-5446-41CC-993E-186FAC01099C}" type="pres">
      <dgm:prSet presAssocID="{7DEA990C-1204-4D2E-9E65-3F8A4BD62F72}" presName="desTx" presStyleLbl="alignAccFollowNode1" presStyleIdx="0" presStyleCnt="6">
        <dgm:presLayoutVars>
          <dgm:bulletEnabled val="1"/>
        </dgm:presLayoutVars>
      </dgm:prSet>
      <dgm:spPr/>
    </dgm:pt>
    <dgm:pt modelId="{ABFCE0F2-AB40-496B-BA30-F09EF2940FDB}" type="pres">
      <dgm:prSet presAssocID="{9B7D1C05-69ED-4AE4-B427-6F9466AA1DC7}" presName="space" presStyleCnt="0"/>
      <dgm:spPr/>
    </dgm:pt>
    <dgm:pt modelId="{64480B7C-8017-4A7F-93B1-879E763C8BA0}" type="pres">
      <dgm:prSet presAssocID="{322D9AF0-436D-4F5D-A3F3-05A6909CB8CC}" presName="composite" presStyleCnt="0"/>
      <dgm:spPr/>
    </dgm:pt>
    <dgm:pt modelId="{306AFFAC-6B62-4593-A236-596D3CC2ADF2}" type="pres">
      <dgm:prSet presAssocID="{322D9AF0-436D-4F5D-A3F3-05A6909CB8CC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F3831A0-71E8-43C8-9FF7-5A946069D6F7}" type="pres">
      <dgm:prSet presAssocID="{322D9AF0-436D-4F5D-A3F3-05A6909CB8CC}" presName="desTx" presStyleLbl="alignAccFollowNode1" presStyleIdx="1" presStyleCnt="6">
        <dgm:presLayoutVars>
          <dgm:bulletEnabled val="1"/>
        </dgm:presLayoutVars>
      </dgm:prSet>
      <dgm:spPr/>
    </dgm:pt>
    <dgm:pt modelId="{ECC3DC4F-1433-4B21-8A47-46FF346FC5DB}" type="pres">
      <dgm:prSet presAssocID="{D4E87EAA-DECE-428A-A8F3-3B9472DF5675}" presName="space" presStyleCnt="0"/>
      <dgm:spPr/>
    </dgm:pt>
    <dgm:pt modelId="{FF619F44-5278-4F20-8097-9FD06669687C}" type="pres">
      <dgm:prSet presAssocID="{3E9F7210-750A-4737-B8FE-56BEDF78CBAE}" presName="composite" presStyleCnt="0"/>
      <dgm:spPr/>
    </dgm:pt>
    <dgm:pt modelId="{6F4FCD4D-AE72-490B-A4AF-8CB4530A9EEF}" type="pres">
      <dgm:prSet presAssocID="{3E9F7210-750A-4737-B8FE-56BEDF78CBAE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1683A9D3-6AEE-4619-8FCE-13589E86D1E4}" type="pres">
      <dgm:prSet presAssocID="{3E9F7210-750A-4737-B8FE-56BEDF78CBAE}" presName="desTx" presStyleLbl="alignAccFollowNode1" presStyleIdx="2" presStyleCnt="6">
        <dgm:presLayoutVars>
          <dgm:bulletEnabled val="1"/>
        </dgm:presLayoutVars>
      </dgm:prSet>
      <dgm:spPr/>
    </dgm:pt>
    <dgm:pt modelId="{84651578-2983-434D-BEB5-ADDEC48BE65B}" type="pres">
      <dgm:prSet presAssocID="{92DABDA8-A1DB-41D9-B3BE-76C5B8CF29C0}" presName="space" presStyleCnt="0"/>
      <dgm:spPr/>
    </dgm:pt>
    <dgm:pt modelId="{E7DCEA7C-FA42-415E-A3A9-9C4320D92108}" type="pres">
      <dgm:prSet presAssocID="{F1EA84EF-A723-408D-860C-AA91A6BE0160}" presName="composite" presStyleCnt="0"/>
      <dgm:spPr/>
    </dgm:pt>
    <dgm:pt modelId="{3491F77F-2225-4CFE-8F57-B89B3D0D4512}" type="pres">
      <dgm:prSet presAssocID="{F1EA84EF-A723-408D-860C-AA91A6BE0160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D5B1BB2E-EBE7-4544-A8B7-190AC2386471}" type="pres">
      <dgm:prSet presAssocID="{F1EA84EF-A723-408D-860C-AA91A6BE0160}" presName="desTx" presStyleLbl="alignAccFollowNode1" presStyleIdx="3" presStyleCnt="6">
        <dgm:presLayoutVars>
          <dgm:bulletEnabled val="1"/>
        </dgm:presLayoutVars>
      </dgm:prSet>
      <dgm:spPr/>
    </dgm:pt>
    <dgm:pt modelId="{63AE128B-08CF-4078-98F2-0C86ABA129CB}" type="pres">
      <dgm:prSet presAssocID="{A033FBB7-B294-4367-A0F6-18F8B57F5C4E}" presName="space" presStyleCnt="0"/>
      <dgm:spPr/>
    </dgm:pt>
    <dgm:pt modelId="{5657D104-F70A-4E76-886E-18DF435BEC5B}" type="pres">
      <dgm:prSet presAssocID="{C9B22EE7-EDF5-4AF8-9761-B7440F0A8885}" presName="composite" presStyleCnt="0"/>
      <dgm:spPr/>
    </dgm:pt>
    <dgm:pt modelId="{A0E498AB-127D-49AF-8B64-F72195C634D6}" type="pres">
      <dgm:prSet presAssocID="{C9B22EE7-EDF5-4AF8-9761-B7440F0A8885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C6F74B5F-907A-4745-B46A-C2AF1B971EF2}" type="pres">
      <dgm:prSet presAssocID="{C9B22EE7-EDF5-4AF8-9761-B7440F0A8885}" presName="desTx" presStyleLbl="alignAccFollowNode1" presStyleIdx="4" presStyleCnt="6">
        <dgm:presLayoutVars>
          <dgm:bulletEnabled val="1"/>
        </dgm:presLayoutVars>
      </dgm:prSet>
      <dgm:spPr/>
    </dgm:pt>
    <dgm:pt modelId="{F8408C13-3B7E-4EEE-8C64-0839D5B587B5}" type="pres">
      <dgm:prSet presAssocID="{9B951E38-71A3-406E-AABE-CF2D5F406590}" presName="space" presStyleCnt="0"/>
      <dgm:spPr/>
    </dgm:pt>
    <dgm:pt modelId="{CB859C6A-9983-4F1F-AB4E-12D029043C07}" type="pres">
      <dgm:prSet presAssocID="{0346927A-CB5A-4109-A0A7-F496FF12B0DE}" presName="composite" presStyleCnt="0"/>
      <dgm:spPr/>
    </dgm:pt>
    <dgm:pt modelId="{0B7E5DC2-BEA3-4896-9616-A40B2CB3F92D}" type="pres">
      <dgm:prSet presAssocID="{0346927A-CB5A-4109-A0A7-F496FF12B0DE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676685A-CC78-4768-BA88-786D91E0DE2D}" type="pres">
      <dgm:prSet presAssocID="{0346927A-CB5A-4109-A0A7-F496FF12B0DE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EF049806-5341-4FA9-8548-CD37C2CCF225}" type="presOf" srcId="{8C589B5B-0445-404D-B083-DC52B2E84462}" destId="{1683A9D3-6AEE-4619-8FCE-13589E86D1E4}" srcOrd="0" destOrd="2" presId="urn:microsoft.com/office/officeart/2005/8/layout/hList1"/>
    <dgm:cxn modelId="{499FA50C-9E29-4CC7-99EE-3891D1EF3FAF}" srcId="{C9B22EE7-EDF5-4AF8-9761-B7440F0A8885}" destId="{9C139976-46FA-4510-A619-01C5A8E7E0B6}" srcOrd="2" destOrd="0" parTransId="{EEA3178F-E96C-4EDE-8CC2-895D2D4B0647}" sibTransId="{B9CC8B9E-5AA3-4A48-B5EC-F045275FE092}"/>
    <dgm:cxn modelId="{4B31A10D-BE24-435F-809B-9153858C56F1}" type="presOf" srcId="{BBBDC164-BC8E-4C64-9BE4-CB9F56926C34}" destId="{B91ACF31-7A72-4826-9822-3779D4793B22}" srcOrd="0" destOrd="0" presId="urn:microsoft.com/office/officeart/2005/8/layout/hList1"/>
    <dgm:cxn modelId="{BFB72610-4C34-4A3B-85CD-BA540B35B085}" type="presOf" srcId="{A9E7CEE8-F7FA-4F09-88EE-8904CA2A0248}" destId="{9489919B-5446-41CC-993E-186FAC01099C}" srcOrd="0" destOrd="3" presId="urn:microsoft.com/office/officeart/2005/8/layout/hList1"/>
    <dgm:cxn modelId="{D39DE51D-41C0-40C5-A867-54F23C592D60}" srcId="{7DEA990C-1204-4D2E-9E65-3F8A4BD62F72}" destId="{A9E7CEE8-F7FA-4F09-88EE-8904CA2A0248}" srcOrd="3" destOrd="0" parTransId="{5B5975F8-47B6-4DFC-83DD-8993DC5558E9}" sibTransId="{539F4CEC-5C31-4D18-A75A-1836B2CD4B40}"/>
    <dgm:cxn modelId="{D74F431E-0C15-46CD-8D12-02A25CD0DEEE}" type="presOf" srcId="{73CB55D1-AD9F-4653-8395-650FD1FE91D9}" destId="{F676685A-CC78-4768-BA88-786D91E0DE2D}" srcOrd="0" destOrd="3" presId="urn:microsoft.com/office/officeart/2005/8/layout/hList1"/>
    <dgm:cxn modelId="{8DD37B1E-EFAB-42A4-8E83-F08D86EA59FC}" srcId="{322D9AF0-436D-4F5D-A3F3-05A6909CB8CC}" destId="{5A669493-4D36-4C38-801F-A1C8DA4B4BD4}" srcOrd="2" destOrd="0" parTransId="{EBDF6362-52BC-437B-B6A7-B2F8400F4E7F}" sibTransId="{CE7A3792-7441-45AA-B505-E45771BA44CD}"/>
    <dgm:cxn modelId="{F5F6EE1F-533B-4A9E-930C-B3C2588BDEA8}" type="presOf" srcId="{8AAECEA8-2D26-4461-A88C-8AFF20800F45}" destId="{9489919B-5446-41CC-993E-186FAC01099C}" srcOrd="0" destOrd="0" presId="urn:microsoft.com/office/officeart/2005/8/layout/hList1"/>
    <dgm:cxn modelId="{46CD3023-446E-4300-9BC6-A44FC17D3B98}" type="presOf" srcId="{3930E935-EF39-42AA-AB66-AFE435EC635E}" destId="{9489919B-5446-41CC-993E-186FAC01099C}" srcOrd="0" destOrd="1" presId="urn:microsoft.com/office/officeart/2005/8/layout/hList1"/>
    <dgm:cxn modelId="{EF51CD29-D181-4B39-A9DE-CFBEDA60C744}" type="presOf" srcId="{034D2CFA-A9A7-41AD-92E7-51CCC421EB00}" destId="{D5B1BB2E-EBE7-4544-A8B7-190AC2386471}" srcOrd="0" destOrd="3" presId="urn:microsoft.com/office/officeart/2005/8/layout/hList1"/>
    <dgm:cxn modelId="{CFB8EC2D-EC2E-42D8-9E64-81987F92B3B2}" type="presOf" srcId="{7DEA990C-1204-4D2E-9E65-3F8A4BD62F72}" destId="{ACD70880-4214-4D9C-8FD6-A521BCF488F8}" srcOrd="0" destOrd="0" presId="urn:microsoft.com/office/officeart/2005/8/layout/hList1"/>
    <dgm:cxn modelId="{EC50022E-1392-4E58-8690-39E18F7A2D49}" srcId="{3E9F7210-750A-4737-B8FE-56BEDF78CBAE}" destId="{681EDD61-6B67-4ADB-9903-659B77E56866}" srcOrd="1" destOrd="0" parTransId="{A3AF3618-9292-400D-9BD5-EF6121FBBEB2}" sibTransId="{CB7A6462-94B1-4DAF-9094-6318E6009242}"/>
    <dgm:cxn modelId="{167BCB35-71C6-4B35-BFA8-7461CD9F253D}" srcId="{BBBDC164-BC8E-4C64-9BE4-CB9F56926C34}" destId="{7DEA990C-1204-4D2E-9E65-3F8A4BD62F72}" srcOrd="0" destOrd="0" parTransId="{6B31ECFD-9BF5-4E76-A3C9-EDBD957980F6}" sibTransId="{9B7D1C05-69ED-4AE4-B427-6F9466AA1DC7}"/>
    <dgm:cxn modelId="{C6CE4B37-7BCE-40A1-93C1-73359DE38982}" srcId="{C9B22EE7-EDF5-4AF8-9761-B7440F0A8885}" destId="{5AAC9874-FD4A-43FE-A56A-E9A8BC1E426B}" srcOrd="1" destOrd="0" parTransId="{346C3598-B027-4BAC-B82C-0EB7A2A96D6A}" sibTransId="{78ADEE33-C9B2-4D12-B245-FB800F361F4C}"/>
    <dgm:cxn modelId="{12618B3A-1567-45BE-A5D4-CAC1BD9D3145}" srcId="{7DEA990C-1204-4D2E-9E65-3F8A4BD62F72}" destId="{3930E935-EF39-42AA-AB66-AFE435EC635E}" srcOrd="1" destOrd="0" parTransId="{345FAF13-9A2D-4BA4-944C-1FF7E7133726}" sibTransId="{164FC38A-5BD5-4269-883C-84252FD7A9EB}"/>
    <dgm:cxn modelId="{AEEA545C-C68C-4111-8836-C0A1DF6D47FB}" type="presOf" srcId="{681EDD61-6B67-4ADB-9903-659B77E56866}" destId="{1683A9D3-6AEE-4619-8FCE-13589E86D1E4}" srcOrd="0" destOrd="1" presId="urn:microsoft.com/office/officeart/2005/8/layout/hList1"/>
    <dgm:cxn modelId="{AEF6F660-0867-4A22-8816-41AEC06EBD3E}" type="presOf" srcId="{5AAC9874-FD4A-43FE-A56A-E9A8BC1E426B}" destId="{C6F74B5F-907A-4745-B46A-C2AF1B971EF2}" srcOrd="0" destOrd="1" presId="urn:microsoft.com/office/officeart/2005/8/layout/hList1"/>
    <dgm:cxn modelId="{6AD20D41-A272-4AB6-8464-F869E3517528}" srcId="{C9B22EE7-EDF5-4AF8-9761-B7440F0A8885}" destId="{48F6095E-4FCA-4ECC-AFF6-BCD76F67FDB3}" srcOrd="0" destOrd="0" parTransId="{21644823-CD2C-4A77-869A-CEFA8EAD6111}" sibTransId="{E704B870-BD01-4E93-84B3-10B143C05C44}"/>
    <dgm:cxn modelId="{61F56641-79A4-4B9A-9199-DA43A0926026}" srcId="{3E9F7210-750A-4737-B8FE-56BEDF78CBAE}" destId="{375572F6-DF52-4332-84E4-33B1EB3633FD}" srcOrd="0" destOrd="0" parTransId="{33DE96F8-66A0-4106-8039-2EBC08519290}" sibTransId="{2DFCCC98-C499-4233-B452-0A70F72A37B2}"/>
    <dgm:cxn modelId="{F8746145-A6B8-4790-8EED-D6A83ABB8820}" srcId="{322D9AF0-436D-4F5D-A3F3-05A6909CB8CC}" destId="{189D9344-43C5-466F-8ED8-44E7EBF2C6CE}" srcOrd="1" destOrd="0" parTransId="{EC84E6AD-90BC-4EC8-94CD-3CCE4F4C767C}" sibTransId="{E787233E-FEA4-438A-8C85-1720146B77D5}"/>
    <dgm:cxn modelId="{B967E345-B128-4DDE-9DC4-45DA44DC1BBC}" type="presOf" srcId="{F5C0B713-4A7E-42FC-AA3E-DA4691F0DEB3}" destId="{9489919B-5446-41CC-993E-186FAC01099C}" srcOrd="0" destOrd="2" presId="urn:microsoft.com/office/officeart/2005/8/layout/hList1"/>
    <dgm:cxn modelId="{6054C567-1E19-4E6F-8768-FD33058F2985}" type="presOf" srcId="{9C139976-46FA-4510-A619-01C5A8E7E0B6}" destId="{C6F74B5F-907A-4745-B46A-C2AF1B971EF2}" srcOrd="0" destOrd="2" presId="urn:microsoft.com/office/officeart/2005/8/layout/hList1"/>
    <dgm:cxn modelId="{D8ECB448-922F-4A50-9CA6-EF04AD960011}" srcId="{BBBDC164-BC8E-4C64-9BE4-CB9F56926C34}" destId="{C9B22EE7-EDF5-4AF8-9761-B7440F0A8885}" srcOrd="4" destOrd="0" parTransId="{EC341465-DA37-474D-B77E-EF035BF93252}" sibTransId="{9B951E38-71A3-406E-AABE-CF2D5F406590}"/>
    <dgm:cxn modelId="{47512D69-B058-4A71-9CF7-F77763C8E0E3}" type="presOf" srcId="{48F6095E-4FCA-4ECC-AFF6-BCD76F67FDB3}" destId="{C6F74B5F-907A-4745-B46A-C2AF1B971EF2}" srcOrd="0" destOrd="0" presId="urn:microsoft.com/office/officeart/2005/8/layout/hList1"/>
    <dgm:cxn modelId="{EAF75F69-1FEF-44E8-950F-C8673EB3AD4A}" srcId="{BBBDC164-BC8E-4C64-9BE4-CB9F56926C34}" destId="{F1EA84EF-A723-408D-860C-AA91A6BE0160}" srcOrd="3" destOrd="0" parTransId="{30A1DE49-ECD0-4869-9E31-A0D0A918DB60}" sibTransId="{A033FBB7-B294-4367-A0F6-18F8B57F5C4E}"/>
    <dgm:cxn modelId="{4180194D-D896-49A9-AC53-FF0DA0213879}" srcId="{3E9F7210-750A-4737-B8FE-56BEDF78CBAE}" destId="{1AE10FEE-EAC8-4622-AC13-866AB05FC999}" srcOrd="3" destOrd="0" parTransId="{7C168223-1321-4420-9DF9-EE95E6FC6FEE}" sibTransId="{32140DA5-F3C7-4014-A265-5B61230D7E69}"/>
    <dgm:cxn modelId="{1F21286E-4825-4617-AE08-AF664EFBC086}" type="presOf" srcId="{5A669493-4D36-4C38-801F-A1C8DA4B4BD4}" destId="{1F3831A0-71E8-43C8-9FF7-5A946069D6F7}" srcOrd="0" destOrd="2" presId="urn:microsoft.com/office/officeart/2005/8/layout/hList1"/>
    <dgm:cxn modelId="{DBE82A4E-833F-4203-90B1-087EFDC92AE7}" srcId="{0346927A-CB5A-4109-A0A7-F496FF12B0DE}" destId="{6EBA92AF-4E38-4410-84E8-F2C5635F44C8}" srcOrd="0" destOrd="0" parTransId="{C14BA354-29DC-4FCD-B90C-46E474592658}" sibTransId="{F841A125-1F7A-460F-A886-402067356387}"/>
    <dgm:cxn modelId="{2FFC2C6E-0D89-4712-AD3E-EA9530696D25}" srcId="{F1EA84EF-A723-408D-860C-AA91A6BE0160}" destId="{034D2CFA-A9A7-41AD-92E7-51CCC421EB00}" srcOrd="3" destOrd="0" parTransId="{BCCC754E-7383-4620-8981-FBDB6B4E88A8}" sibTransId="{C1ADB841-2CA5-4576-A9CE-C88B44510257}"/>
    <dgm:cxn modelId="{3C0F9B72-76F3-41E9-9A9B-02D679F016AB}" srcId="{7DEA990C-1204-4D2E-9E65-3F8A4BD62F72}" destId="{F5C0B713-4A7E-42FC-AA3E-DA4691F0DEB3}" srcOrd="2" destOrd="0" parTransId="{A3299ED9-CFBF-4CE6-B752-F70497E74D83}" sibTransId="{93C342A5-2E94-4BE3-B444-0C3516E12591}"/>
    <dgm:cxn modelId="{D8FCA574-0208-41A7-8C6F-5B3EB567EC13}" type="presOf" srcId="{100FF14E-BCE7-4DD3-B08F-65D4F1022D35}" destId="{D5B1BB2E-EBE7-4544-A8B7-190AC2386471}" srcOrd="0" destOrd="0" presId="urn:microsoft.com/office/officeart/2005/8/layout/hList1"/>
    <dgm:cxn modelId="{C1AF9D55-3A41-462D-A113-B59D5DAB9455}" srcId="{0346927A-CB5A-4109-A0A7-F496FF12B0DE}" destId="{73CB55D1-AD9F-4653-8395-650FD1FE91D9}" srcOrd="3" destOrd="0" parTransId="{B4356798-2B4C-496B-97CA-A369260B51C7}" sibTransId="{432E0260-3138-4F2D-92B6-84EA1AC1D617}"/>
    <dgm:cxn modelId="{61991C76-BD28-497B-B519-CD28A9226E0E}" type="presOf" srcId="{375572F6-DF52-4332-84E4-33B1EB3633FD}" destId="{1683A9D3-6AEE-4619-8FCE-13589E86D1E4}" srcOrd="0" destOrd="0" presId="urn:microsoft.com/office/officeart/2005/8/layout/hList1"/>
    <dgm:cxn modelId="{E4A3727F-423E-4FE6-9CB8-40548B106736}" type="presOf" srcId="{F1EA84EF-A723-408D-860C-AA91A6BE0160}" destId="{3491F77F-2225-4CFE-8F57-B89B3D0D4512}" srcOrd="0" destOrd="0" presId="urn:microsoft.com/office/officeart/2005/8/layout/hList1"/>
    <dgm:cxn modelId="{9A399582-7942-431C-BEF5-888AEDF82B75}" type="presOf" srcId="{A18095B0-87FD-4E85-AA6D-8F6BA4397B19}" destId="{F676685A-CC78-4768-BA88-786D91E0DE2D}" srcOrd="0" destOrd="1" presId="urn:microsoft.com/office/officeart/2005/8/layout/hList1"/>
    <dgm:cxn modelId="{B1887784-488F-459F-AADD-B6BB414F83FB}" srcId="{0346927A-CB5A-4109-A0A7-F496FF12B0DE}" destId="{96BBDF4E-B084-4E42-8199-234644FCB18F}" srcOrd="2" destOrd="0" parTransId="{A89A30D3-F3DD-4BA6-B416-45FAAE460588}" sibTransId="{16D71991-D46C-4A71-8C90-D8529D0D7C5F}"/>
    <dgm:cxn modelId="{259A1C8B-B845-4D64-AF91-51B827D2AB53}" type="presOf" srcId="{3DBCE3F8-DF5B-4D07-A591-05419FA07DE3}" destId="{D5B1BB2E-EBE7-4544-A8B7-190AC2386471}" srcOrd="0" destOrd="2" presId="urn:microsoft.com/office/officeart/2005/8/layout/hList1"/>
    <dgm:cxn modelId="{89499F92-892A-44F5-BC65-23D45CA179F6}" srcId="{0346927A-CB5A-4109-A0A7-F496FF12B0DE}" destId="{A18095B0-87FD-4E85-AA6D-8F6BA4397B19}" srcOrd="1" destOrd="0" parTransId="{B2E5365A-B7D8-46C3-ABA5-B13864CD4EA6}" sibTransId="{7447B30F-03BE-45B8-A135-D9F0018991A5}"/>
    <dgm:cxn modelId="{9619F696-1867-4043-BFE1-0C59E16038BF}" type="presOf" srcId="{4511E24F-9E6C-4116-B180-9577433EF685}" destId="{1F3831A0-71E8-43C8-9FF7-5A946069D6F7}" srcOrd="0" destOrd="0" presId="urn:microsoft.com/office/officeart/2005/8/layout/hList1"/>
    <dgm:cxn modelId="{AA96F796-68E0-4EB9-9F79-95644CF42D01}" type="presOf" srcId="{322D9AF0-436D-4F5D-A3F3-05A6909CB8CC}" destId="{306AFFAC-6B62-4593-A236-596D3CC2ADF2}" srcOrd="0" destOrd="0" presId="urn:microsoft.com/office/officeart/2005/8/layout/hList1"/>
    <dgm:cxn modelId="{6A717299-F8D6-42F6-8802-4494E79E3E53}" srcId="{C9B22EE7-EDF5-4AF8-9761-B7440F0A8885}" destId="{835E02F5-9188-4C41-9FC6-63D9EFD98ECD}" srcOrd="3" destOrd="0" parTransId="{AAE2EDE9-AB60-4693-AD23-8D064E69D034}" sibTransId="{1F3E445D-32A1-4D1D-9E0E-6944C6A79CC2}"/>
    <dgm:cxn modelId="{82ACA999-5A47-4B7C-9709-FAFAE52B1E1A}" srcId="{BBBDC164-BC8E-4C64-9BE4-CB9F56926C34}" destId="{0346927A-CB5A-4109-A0A7-F496FF12B0DE}" srcOrd="5" destOrd="0" parTransId="{CB7B1A34-9B62-4A01-A271-5186B9EDF210}" sibTransId="{02220693-1FB2-4BB5-A50A-5178276E3007}"/>
    <dgm:cxn modelId="{F8E35FA6-0F22-402D-823F-5CB697601BB5}" type="presOf" srcId="{6EBA92AF-4E38-4410-84E8-F2C5635F44C8}" destId="{F676685A-CC78-4768-BA88-786D91E0DE2D}" srcOrd="0" destOrd="0" presId="urn:microsoft.com/office/officeart/2005/8/layout/hList1"/>
    <dgm:cxn modelId="{EC451FB0-075B-4D54-A191-E9010F90FC35}" srcId="{322D9AF0-436D-4F5D-A3F3-05A6909CB8CC}" destId="{D653E100-87DF-4398-B243-0DA88AB01B6C}" srcOrd="3" destOrd="0" parTransId="{4F1FE81C-BE4A-4B95-840C-2DF209BA24C9}" sibTransId="{98D5765D-94CF-472D-AE70-695621A81F5E}"/>
    <dgm:cxn modelId="{6B95B5B5-AFD0-4877-A444-D5584B3A40BD}" type="presOf" srcId="{3E9F7210-750A-4737-B8FE-56BEDF78CBAE}" destId="{6F4FCD4D-AE72-490B-A4AF-8CB4530A9EEF}" srcOrd="0" destOrd="0" presId="urn:microsoft.com/office/officeart/2005/8/layout/hList1"/>
    <dgm:cxn modelId="{F5AF26BA-3A63-441E-8AE7-0A8432849E02}" type="presOf" srcId="{572A762D-8D1F-497B-B3BB-40552227C4D3}" destId="{D5B1BB2E-EBE7-4544-A8B7-190AC2386471}" srcOrd="0" destOrd="1" presId="urn:microsoft.com/office/officeart/2005/8/layout/hList1"/>
    <dgm:cxn modelId="{B3B1AFC2-E0A6-4DD1-8915-F14FA95863A0}" srcId="{322D9AF0-436D-4F5D-A3F3-05A6909CB8CC}" destId="{4511E24F-9E6C-4116-B180-9577433EF685}" srcOrd="0" destOrd="0" parTransId="{8642074D-7911-47D8-B0C9-B2641EE020F9}" sibTransId="{005BF23E-FD4F-4811-A6C8-376A326C95FD}"/>
    <dgm:cxn modelId="{04D214C3-31F5-46AC-8333-6A57CA65D654}" srcId="{BBBDC164-BC8E-4C64-9BE4-CB9F56926C34}" destId="{3E9F7210-750A-4737-B8FE-56BEDF78CBAE}" srcOrd="2" destOrd="0" parTransId="{82EE6B3E-04A6-4653-A7C4-A36550C3E053}" sibTransId="{92DABDA8-A1DB-41D9-B3BE-76C5B8CF29C0}"/>
    <dgm:cxn modelId="{D7C5FEC5-31F1-400A-BA1A-E387634DC5E4}" type="presOf" srcId="{D653E100-87DF-4398-B243-0DA88AB01B6C}" destId="{1F3831A0-71E8-43C8-9FF7-5A946069D6F7}" srcOrd="0" destOrd="3" presId="urn:microsoft.com/office/officeart/2005/8/layout/hList1"/>
    <dgm:cxn modelId="{2185BACD-6826-4AB7-B3D3-44F3AD9B3B56}" type="presOf" srcId="{1AE10FEE-EAC8-4622-AC13-866AB05FC999}" destId="{1683A9D3-6AEE-4619-8FCE-13589E86D1E4}" srcOrd="0" destOrd="3" presId="urn:microsoft.com/office/officeart/2005/8/layout/hList1"/>
    <dgm:cxn modelId="{C34C98CF-8DD3-4E7A-AC24-BEC74CF84D4F}" type="presOf" srcId="{96BBDF4E-B084-4E42-8199-234644FCB18F}" destId="{F676685A-CC78-4768-BA88-786D91E0DE2D}" srcOrd="0" destOrd="2" presId="urn:microsoft.com/office/officeart/2005/8/layout/hList1"/>
    <dgm:cxn modelId="{5906FBD0-F592-470D-B8D0-75185AE80C15}" srcId="{3E9F7210-750A-4737-B8FE-56BEDF78CBAE}" destId="{8C589B5B-0445-404D-B083-DC52B2E84462}" srcOrd="2" destOrd="0" parTransId="{1F7A6792-06BB-48C0-ACE2-E5BDC3AC51BD}" sibTransId="{B8F158B7-4B25-451B-A583-74E684D63B93}"/>
    <dgm:cxn modelId="{27F4DCD6-A635-41D9-B100-D82EDD54E079}" srcId="{F1EA84EF-A723-408D-860C-AA91A6BE0160}" destId="{100FF14E-BCE7-4DD3-B08F-65D4F1022D35}" srcOrd="0" destOrd="0" parTransId="{DDD7EC81-7BE9-4C17-BFD1-0FEF95BDCA4F}" sibTransId="{9C640037-84C7-4C18-956A-17FFCB8D77BD}"/>
    <dgm:cxn modelId="{FB765DDD-9D55-4289-A67D-94242ACDCE17}" srcId="{F1EA84EF-A723-408D-860C-AA91A6BE0160}" destId="{3DBCE3F8-DF5B-4D07-A591-05419FA07DE3}" srcOrd="2" destOrd="0" parTransId="{2164ADC2-F723-4B3A-8D9A-D8C156D09873}" sibTransId="{09549F0B-B18C-47A2-96B1-F300379891E8}"/>
    <dgm:cxn modelId="{F45763E6-72E9-4F3C-BD83-9C5729A3CAF2}" srcId="{F1EA84EF-A723-408D-860C-AA91A6BE0160}" destId="{572A762D-8D1F-497B-B3BB-40552227C4D3}" srcOrd="1" destOrd="0" parTransId="{15AB835A-25AA-4A1C-A0DD-F588CD03DF5F}" sibTransId="{603EEE5E-DA6E-49B2-97D7-EDDF61744A07}"/>
    <dgm:cxn modelId="{D63CDAE8-91B4-4640-BE9B-3F13736BB7E8}" type="presOf" srcId="{189D9344-43C5-466F-8ED8-44E7EBF2C6CE}" destId="{1F3831A0-71E8-43C8-9FF7-5A946069D6F7}" srcOrd="0" destOrd="1" presId="urn:microsoft.com/office/officeart/2005/8/layout/hList1"/>
    <dgm:cxn modelId="{36EEA6ED-97D0-468A-9AB6-4B40ABCFD523}" srcId="{BBBDC164-BC8E-4C64-9BE4-CB9F56926C34}" destId="{322D9AF0-436D-4F5D-A3F3-05A6909CB8CC}" srcOrd="1" destOrd="0" parTransId="{18D8BB41-DDEA-4935-8AF0-68331DF7FE74}" sibTransId="{D4E87EAA-DECE-428A-A8F3-3B9472DF5675}"/>
    <dgm:cxn modelId="{B5A5B2EE-6C5B-4368-A66A-AC4FC7F053DD}" type="presOf" srcId="{835E02F5-9188-4C41-9FC6-63D9EFD98ECD}" destId="{C6F74B5F-907A-4745-B46A-C2AF1B971EF2}" srcOrd="0" destOrd="3" presId="urn:microsoft.com/office/officeart/2005/8/layout/hList1"/>
    <dgm:cxn modelId="{069F53EF-E82E-49EC-88B8-06F51008BC66}" type="presOf" srcId="{0346927A-CB5A-4109-A0A7-F496FF12B0DE}" destId="{0B7E5DC2-BEA3-4896-9616-A40B2CB3F92D}" srcOrd="0" destOrd="0" presId="urn:microsoft.com/office/officeart/2005/8/layout/hList1"/>
    <dgm:cxn modelId="{CCEE83F6-3566-4BE1-860E-44C87FB221BF}" srcId="{7DEA990C-1204-4D2E-9E65-3F8A4BD62F72}" destId="{8AAECEA8-2D26-4461-A88C-8AFF20800F45}" srcOrd="0" destOrd="0" parTransId="{3166F642-BACA-447D-85B8-AC3858CB82F7}" sibTransId="{D2B4572E-1910-48E0-9769-B1F90BEB7693}"/>
    <dgm:cxn modelId="{2B637CFC-5055-4D7D-8544-38345B9590EE}" type="presOf" srcId="{C9B22EE7-EDF5-4AF8-9761-B7440F0A8885}" destId="{A0E498AB-127D-49AF-8B64-F72195C634D6}" srcOrd="0" destOrd="0" presId="urn:microsoft.com/office/officeart/2005/8/layout/hList1"/>
    <dgm:cxn modelId="{9071D774-66E3-436B-A7EE-209D5FC8CF2E}" type="presParOf" srcId="{B91ACF31-7A72-4826-9822-3779D4793B22}" destId="{56FE8090-4E1F-4757-86F9-9A388A91C8A8}" srcOrd="0" destOrd="0" presId="urn:microsoft.com/office/officeart/2005/8/layout/hList1"/>
    <dgm:cxn modelId="{6B903D7C-6B80-42EE-A79A-B20FBDA7A126}" type="presParOf" srcId="{56FE8090-4E1F-4757-86F9-9A388A91C8A8}" destId="{ACD70880-4214-4D9C-8FD6-A521BCF488F8}" srcOrd="0" destOrd="0" presId="urn:microsoft.com/office/officeart/2005/8/layout/hList1"/>
    <dgm:cxn modelId="{229E39EB-44DF-4FFC-89F3-154B2CE94550}" type="presParOf" srcId="{56FE8090-4E1F-4757-86F9-9A388A91C8A8}" destId="{9489919B-5446-41CC-993E-186FAC01099C}" srcOrd="1" destOrd="0" presId="urn:microsoft.com/office/officeart/2005/8/layout/hList1"/>
    <dgm:cxn modelId="{FDD87AD5-6B56-4F39-99F4-60500E1503B1}" type="presParOf" srcId="{B91ACF31-7A72-4826-9822-3779D4793B22}" destId="{ABFCE0F2-AB40-496B-BA30-F09EF2940FDB}" srcOrd="1" destOrd="0" presId="urn:microsoft.com/office/officeart/2005/8/layout/hList1"/>
    <dgm:cxn modelId="{FE014EBF-A743-4717-AABB-341E80921BB5}" type="presParOf" srcId="{B91ACF31-7A72-4826-9822-3779D4793B22}" destId="{64480B7C-8017-4A7F-93B1-879E763C8BA0}" srcOrd="2" destOrd="0" presId="urn:microsoft.com/office/officeart/2005/8/layout/hList1"/>
    <dgm:cxn modelId="{10023C67-A8D1-433A-AFF5-58BF5EC04736}" type="presParOf" srcId="{64480B7C-8017-4A7F-93B1-879E763C8BA0}" destId="{306AFFAC-6B62-4593-A236-596D3CC2ADF2}" srcOrd="0" destOrd="0" presId="urn:microsoft.com/office/officeart/2005/8/layout/hList1"/>
    <dgm:cxn modelId="{BD15BB7A-DDF6-4E9A-A522-2DA5EBB108D3}" type="presParOf" srcId="{64480B7C-8017-4A7F-93B1-879E763C8BA0}" destId="{1F3831A0-71E8-43C8-9FF7-5A946069D6F7}" srcOrd="1" destOrd="0" presId="urn:microsoft.com/office/officeart/2005/8/layout/hList1"/>
    <dgm:cxn modelId="{D13AF63F-E3AF-4955-A3EC-3A01DC273774}" type="presParOf" srcId="{B91ACF31-7A72-4826-9822-3779D4793B22}" destId="{ECC3DC4F-1433-4B21-8A47-46FF346FC5DB}" srcOrd="3" destOrd="0" presId="urn:microsoft.com/office/officeart/2005/8/layout/hList1"/>
    <dgm:cxn modelId="{96C7ECD2-69AD-4FCF-9C29-DA45202C815E}" type="presParOf" srcId="{B91ACF31-7A72-4826-9822-3779D4793B22}" destId="{FF619F44-5278-4F20-8097-9FD06669687C}" srcOrd="4" destOrd="0" presId="urn:microsoft.com/office/officeart/2005/8/layout/hList1"/>
    <dgm:cxn modelId="{12C0FC09-4C2F-4D1E-A166-8C3AAA135330}" type="presParOf" srcId="{FF619F44-5278-4F20-8097-9FD06669687C}" destId="{6F4FCD4D-AE72-490B-A4AF-8CB4530A9EEF}" srcOrd="0" destOrd="0" presId="urn:microsoft.com/office/officeart/2005/8/layout/hList1"/>
    <dgm:cxn modelId="{DFE07637-9848-49A7-827F-3FFAF5EF6628}" type="presParOf" srcId="{FF619F44-5278-4F20-8097-9FD06669687C}" destId="{1683A9D3-6AEE-4619-8FCE-13589E86D1E4}" srcOrd="1" destOrd="0" presId="urn:microsoft.com/office/officeart/2005/8/layout/hList1"/>
    <dgm:cxn modelId="{3EEE2729-5FA9-4461-8399-5393D8F76431}" type="presParOf" srcId="{B91ACF31-7A72-4826-9822-3779D4793B22}" destId="{84651578-2983-434D-BEB5-ADDEC48BE65B}" srcOrd="5" destOrd="0" presId="urn:microsoft.com/office/officeart/2005/8/layout/hList1"/>
    <dgm:cxn modelId="{BC25A24C-A3A6-403D-A405-DD16A144DDEF}" type="presParOf" srcId="{B91ACF31-7A72-4826-9822-3779D4793B22}" destId="{E7DCEA7C-FA42-415E-A3A9-9C4320D92108}" srcOrd="6" destOrd="0" presId="urn:microsoft.com/office/officeart/2005/8/layout/hList1"/>
    <dgm:cxn modelId="{026366C7-AF0E-4B5D-B53A-DEB6EE3EE48D}" type="presParOf" srcId="{E7DCEA7C-FA42-415E-A3A9-9C4320D92108}" destId="{3491F77F-2225-4CFE-8F57-B89B3D0D4512}" srcOrd="0" destOrd="0" presId="urn:microsoft.com/office/officeart/2005/8/layout/hList1"/>
    <dgm:cxn modelId="{6C9B5C69-801E-4EB7-A4E6-28F438857448}" type="presParOf" srcId="{E7DCEA7C-FA42-415E-A3A9-9C4320D92108}" destId="{D5B1BB2E-EBE7-4544-A8B7-190AC2386471}" srcOrd="1" destOrd="0" presId="urn:microsoft.com/office/officeart/2005/8/layout/hList1"/>
    <dgm:cxn modelId="{79CBE82D-E5AB-4B29-950E-540EFB798C7C}" type="presParOf" srcId="{B91ACF31-7A72-4826-9822-3779D4793B22}" destId="{63AE128B-08CF-4078-98F2-0C86ABA129CB}" srcOrd="7" destOrd="0" presId="urn:microsoft.com/office/officeart/2005/8/layout/hList1"/>
    <dgm:cxn modelId="{3AAF36E3-CD09-4CA9-AF4B-757EEC93338E}" type="presParOf" srcId="{B91ACF31-7A72-4826-9822-3779D4793B22}" destId="{5657D104-F70A-4E76-886E-18DF435BEC5B}" srcOrd="8" destOrd="0" presId="urn:microsoft.com/office/officeart/2005/8/layout/hList1"/>
    <dgm:cxn modelId="{FA5B10D3-1FE8-4C03-AFE1-489BAA8B6CE4}" type="presParOf" srcId="{5657D104-F70A-4E76-886E-18DF435BEC5B}" destId="{A0E498AB-127D-49AF-8B64-F72195C634D6}" srcOrd="0" destOrd="0" presId="urn:microsoft.com/office/officeart/2005/8/layout/hList1"/>
    <dgm:cxn modelId="{1B5519EB-B917-4FB7-B5D5-94FB7A87054D}" type="presParOf" srcId="{5657D104-F70A-4E76-886E-18DF435BEC5B}" destId="{C6F74B5F-907A-4745-B46A-C2AF1B971EF2}" srcOrd="1" destOrd="0" presId="urn:microsoft.com/office/officeart/2005/8/layout/hList1"/>
    <dgm:cxn modelId="{66ECB593-9667-4FF7-8868-AFB994DECB97}" type="presParOf" srcId="{B91ACF31-7A72-4826-9822-3779D4793B22}" destId="{F8408C13-3B7E-4EEE-8C64-0839D5B587B5}" srcOrd="9" destOrd="0" presId="urn:microsoft.com/office/officeart/2005/8/layout/hList1"/>
    <dgm:cxn modelId="{CC242C01-9BEA-41AB-9C19-AF8C0528A846}" type="presParOf" srcId="{B91ACF31-7A72-4826-9822-3779D4793B22}" destId="{CB859C6A-9983-4F1F-AB4E-12D029043C07}" srcOrd="10" destOrd="0" presId="urn:microsoft.com/office/officeart/2005/8/layout/hList1"/>
    <dgm:cxn modelId="{5BBFBE20-C07B-404A-8CD5-FDA6EEDC59E3}" type="presParOf" srcId="{CB859C6A-9983-4F1F-AB4E-12D029043C07}" destId="{0B7E5DC2-BEA3-4896-9616-A40B2CB3F92D}" srcOrd="0" destOrd="0" presId="urn:microsoft.com/office/officeart/2005/8/layout/hList1"/>
    <dgm:cxn modelId="{7DEB303D-0EB5-497C-9B65-66365CD847D4}" type="presParOf" srcId="{CB859C6A-9983-4F1F-AB4E-12D029043C07}" destId="{F676685A-CC78-4768-BA88-786D91E0DE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FE4DF3-9BF6-4075-B7D3-39A0E7AE539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817F01B-D320-42D0-930C-EDCE616C4B7C}">
      <dgm:prSet/>
      <dgm:spPr/>
      <dgm:t>
        <a:bodyPr/>
        <a:lstStyle/>
        <a:p>
          <a:pPr algn="just"/>
          <a:r>
            <a:rPr lang="en-IN" dirty="0"/>
            <a:t>Tenant Settings</a:t>
          </a:r>
        </a:p>
      </dgm:t>
    </dgm:pt>
    <dgm:pt modelId="{61A022F1-0AF7-40F2-9812-81BCD83D5526}" type="parTrans" cxnId="{D51A039E-D59C-45B5-8F75-3927595E0311}">
      <dgm:prSet/>
      <dgm:spPr/>
      <dgm:t>
        <a:bodyPr/>
        <a:lstStyle/>
        <a:p>
          <a:endParaRPr lang="en-IN"/>
        </a:p>
      </dgm:t>
    </dgm:pt>
    <dgm:pt modelId="{E4E4172D-8D20-4AF5-B3EB-C87EF829A611}" type="sibTrans" cxnId="{D51A039E-D59C-45B5-8F75-3927595E0311}">
      <dgm:prSet/>
      <dgm:spPr/>
      <dgm:t>
        <a:bodyPr/>
        <a:lstStyle/>
        <a:p>
          <a:endParaRPr lang="en-IN"/>
        </a:p>
      </dgm:t>
    </dgm:pt>
    <dgm:pt modelId="{61615BB0-660C-4E9C-A357-667866F7A783}">
      <dgm:prSet/>
      <dgm:spPr/>
      <dgm:t>
        <a:bodyPr/>
        <a:lstStyle/>
        <a:p>
          <a:pPr algn="just"/>
          <a:r>
            <a:rPr lang="en-GB" dirty="0"/>
            <a:t>This settings enable us to have fine- grained control over the features that are available to our organization</a:t>
          </a:r>
          <a:endParaRPr lang="en-IN" dirty="0"/>
        </a:p>
      </dgm:t>
    </dgm:pt>
    <dgm:pt modelId="{26A67350-5F59-4DC8-BEE9-CC5B6547C3AC}" type="parTrans" cxnId="{7F59BC41-498F-453E-9A20-A8DDFB649A96}">
      <dgm:prSet/>
      <dgm:spPr/>
      <dgm:t>
        <a:bodyPr/>
        <a:lstStyle/>
        <a:p>
          <a:endParaRPr lang="en-IN"/>
        </a:p>
      </dgm:t>
    </dgm:pt>
    <dgm:pt modelId="{FAF24E84-47E0-46A5-9423-147C903A33B2}" type="sibTrans" cxnId="{7F59BC41-498F-453E-9A20-A8DDFB649A96}">
      <dgm:prSet/>
      <dgm:spPr/>
      <dgm:t>
        <a:bodyPr/>
        <a:lstStyle/>
        <a:p>
          <a:endParaRPr lang="en-IN"/>
        </a:p>
      </dgm:t>
    </dgm:pt>
    <dgm:pt modelId="{C85AF957-EF03-4BAD-B87C-E51028235590}">
      <dgm:prSet/>
      <dgm:spPr/>
      <dgm:t>
        <a:bodyPr/>
        <a:lstStyle/>
        <a:p>
          <a:pPr algn="just"/>
          <a:r>
            <a:rPr lang="en-IN" dirty="0"/>
            <a:t>Capacity Setting</a:t>
          </a:r>
        </a:p>
      </dgm:t>
    </dgm:pt>
    <dgm:pt modelId="{1131A339-5B1E-4360-8A3D-4E5B967DA347}" type="parTrans" cxnId="{F709DB04-3791-4BC3-A139-F4DFD5B9CBC5}">
      <dgm:prSet/>
      <dgm:spPr/>
      <dgm:t>
        <a:bodyPr/>
        <a:lstStyle/>
        <a:p>
          <a:endParaRPr lang="en-IN"/>
        </a:p>
      </dgm:t>
    </dgm:pt>
    <dgm:pt modelId="{717AE325-5C14-4DC9-A5AF-9B1AB6C48056}" type="sibTrans" cxnId="{F709DB04-3791-4BC3-A139-F4DFD5B9CBC5}">
      <dgm:prSet/>
      <dgm:spPr/>
      <dgm:t>
        <a:bodyPr/>
        <a:lstStyle/>
        <a:p>
          <a:endParaRPr lang="en-IN"/>
        </a:p>
      </dgm:t>
    </dgm:pt>
    <dgm:pt modelId="{4EE2480A-E422-43A3-843B-1215DD874103}">
      <dgm:prSet/>
      <dgm:spPr/>
      <dgm:t>
        <a:bodyPr/>
        <a:lstStyle/>
        <a:p>
          <a:pPr algn="just"/>
          <a:r>
            <a:rPr lang="en-GB" dirty="0"/>
            <a:t>This page displays the Power Bl </a:t>
          </a:r>
          <a:r>
            <a:rPr lang="en-IN" dirty="0"/>
            <a:t>Premium capacity purchased and available for our apps.</a:t>
          </a:r>
        </a:p>
      </dgm:t>
    </dgm:pt>
    <dgm:pt modelId="{24B8FD33-E209-4A89-9360-CC4A46635B9F}" type="parTrans" cxnId="{D60F8D85-609C-42E0-B745-AC63844D5779}">
      <dgm:prSet/>
      <dgm:spPr/>
      <dgm:t>
        <a:bodyPr/>
        <a:lstStyle/>
        <a:p>
          <a:endParaRPr lang="en-IN"/>
        </a:p>
      </dgm:t>
    </dgm:pt>
    <dgm:pt modelId="{6025CBE8-E00F-4B95-AA76-696F02982029}" type="sibTrans" cxnId="{D60F8D85-609C-42E0-B745-AC63844D5779}">
      <dgm:prSet/>
      <dgm:spPr/>
      <dgm:t>
        <a:bodyPr/>
        <a:lstStyle/>
        <a:p>
          <a:endParaRPr lang="en-IN"/>
        </a:p>
      </dgm:t>
    </dgm:pt>
    <dgm:pt modelId="{A29DB96D-E001-4CC9-B54A-D696BF085F11}">
      <dgm:prSet/>
      <dgm:spPr/>
      <dgm:t>
        <a:bodyPr/>
        <a:lstStyle/>
        <a:p>
          <a:pPr algn="just"/>
          <a:r>
            <a:rPr lang="en-IN" dirty="0"/>
            <a:t>Dataflow Settings</a:t>
          </a:r>
        </a:p>
      </dgm:t>
    </dgm:pt>
    <dgm:pt modelId="{954B66BF-D95F-45BA-B8AB-384FA23F533A}" type="parTrans" cxnId="{B433DE49-E1D7-4101-A137-20A145A4B238}">
      <dgm:prSet/>
      <dgm:spPr/>
      <dgm:t>
        <a:bodyPr/>
        <a:lstStyle/>
        <a:p>
          <a:endParaRPr lang="en-IN"/>
        </a:p>
      </dgm:t>
    </dgm:pt>
    <dgm:pt modelId="{F0037AB8-1B37-4694-865B-17C448208C98}" type="sibTrans" cxnId="{B433DE49-E1D7-4101-A137-20A145A4B238}">
      <dgm:prSet/>
      <dgm:spPr/>
      <dgm:t>
        <a:bodyPr/>
        <a:lstStyle/>
        <a:p>
          <a:endParaRPr lang="en-IN"/>
        </a:p>
      </dgm:t>
    </dgm:pt>
    <dgm:pt modelId="{7A76DB1A-230B-4506-9C0E-BE9BC2C92865}">
      <dgm:prSet/>
      <dgm:spPr/>
      <dgm:t>
        <a:bodyPr/>
        <a:lstStyle/>
        <a:p>
          <a:pPr algn="just"/>
          <a:r>
            <a:rPr lang="en-GB" dirty="0"/>
            <a:t>Users in our organizations can create and use dataflows. This feature applies to the entire organization and cannot be limited to specific groups.</a:t>
          </a:r>
          <a:endParaRPr lang="en-IN" dirty="0"/>
        </a:p>
      </dgm:t>
    </dgm:pt>
    <dgm:pt modelId="{ECCAB6D5-CF61-4510-B4BE-A4531E7A0836}" type="parTrans" cxnId="{F2043A31-C775-4F7A-BE23-2D6807EB7BFE}">
      <dgm:prSet/>
      <dgm:spPr/>
      <dgm:t>
        <a:bodyPr/>
        <a:lstStyle/>
        <a:p>
          <a:endParaRPr lang="en-IN"/>
        </a:p>
      </dgm:t>
    </dgm:pt>
    <dgm:pt modelId="{1717C9EB-A41C-4ABE-9919-E398EC9AF6DD}" type="sibTrans" cxnId="{F2043A31-C775-4F7A-BE23-2D6807EB7BFE}">
      <dgm:prSet/>
      <dgm:spPr/>
      <dgm:t>
        <a:bodyPr/>
        <a:lstStyle/>
        <a:p>
          <a:endParaRPr lang="en-IN"/>
        </a:p>
      </dgm:t>
    </dgm:pt>
    <dgm:pt modelId="{F267B451-0584-480C-B4CA-9DF94BCE6BAC}" type="pres">
      <dgm:prSet presAssocID="{5FFE4DF3-9BF6-4075-B7D3-39A0E7AE539A}" presName="Name0" presStyleCnt="0">
        <dgm:presLayoutVars>
          <dgm:dir/>
          <dgm:animLvl val="lvl"/>
          <dgm:resizeHandles val="exact"/>
        </dgm:presLayoutVars>
      </dgm:prSet>
      <dgm:spPr/>
    </dgm:pt>
    <dgm:pt modelId="{94E83420-AAD6-4D45-9B49-755B51F0BEAB}" type="pres">
      <dgm:prSet presAssocID="{9817F01B-D320-42D0-930C-EDCE616C4B7C}" presName="composite" presStyleCnt="0"/>
      <dgm:spPr/>
    </dgm:pt>
    <dgm:pt modelId="{9E7722DB-6442-4ACD-AED0-38905D2205CA}" type="pres">
      <dgm:prSet presAssocID="{9817F01B-D320-42D0-930C-EDCE616C4B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8FDAEB-A4C4-4F37-B646-C14E88645DFB}" type="pres">
      <dgm:prSet presAssocID="{9817F01B-D320-42D0-930C-EDCE616C4B7C}" presName="desTx" presStyleLbl="alignAccFollowNode1" presStyleIdx="0" presStyleCnt="3">
        <dgm:presLayoutVars>
          <dgm:bulletEnabled val="1"/>
        </dgm:presLayoutVars>
      </dgm:prSet>
      <dgm:spPr/>
    </dgm:pt>
    <dgm:pt modelId="{75FA2910-66D9-4E69-8954-1BB8E65D802E}" type="pres">
      <dgm:prSet presAssocID="{E4E4172D-8D20-4AF5-B3EB-C87EF829A611}" presName="space" presStyleCnt="0"/>
      <dgm:spPr/>
    </dgm:pt>
    <dgm:pt modelId="{3B36FE05-B098-4EB6-BA15-667DDB0C3610}" type="pres">
      <dgm:prSet presAssocID="{C85AF957-EF03-4BAD-B87C-E51028235590}" presName="composite" presStyleCnt="0"/>
      <dgm:spPr/>
    </dgm:pt>
    <dgm:pt modelId="{299A86C0-8084-4AE1-8C39-886E86A6D062}" type="pres">
      <dgm:prSet presAssocID="{C85AF957-EF03-4BAD-B87C-E5102823559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F6D122-2CA0-473A-9E0D-D10DDABACE0A}" type="pres">
      <dgm:prSet presAssocID="{C85AF957-EF03-4BAD-B87C-E51028235590}" presName="desTx" presStyleLbl="alignAccFollowNode1" presStyleIdx="1" presStyleCnt="3">
        <dgm:presLayoutVars>
          <dgm:bulletEnabled val="1"/>
        </dgm:presLayoutVars>
      </dgm:prSet>
      <dgm:spPr/>
    </dgm:pt>
    <dgm:pt modelId="{E857B137-FC84-4B4B-ABCE-699B3D8E4699}" type="pres">
      <dgm:prSet presAssocID="{717AE325-5C14-4DC9-A5AF-9B1AB6C48056}" presName="space" presStyleCnt="0"/>
      <dgm:spPr/>
    </dgm:pt>
    <dgm:pt modelId="{AA5D74A8-BB08-4B6F-82F5-680A27375F2E}" type="pres">
      <dgm:prSet presAssocID="{A29DB96D-E001-4CC9-B54A-D696BF085F11}" presName="composite" presStyleCnt="0"/>
      <dgm:spPr/>
    </dgm:pt>
    <dgm:pt modelId="{346A2DB7-6330-4976-AFA1-BB1BB8E9236F}" type="pres">
      <dgm:prSet presAssocID="{A29DB96D-E001-4CC9-B54A-D696BF085F1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66F8670-2D95-4B8E-A6F6-8B01BF5FF0E8}" type="pres">
      <dgm:prSet presAssocID="{A29DB96D-E001-4CC9-B54A-D696BF085F1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709DB04-3791-4BC3-A139-F4DFD5B9CBC5}" srcId="{5FFE4DF3-9BF6-4075-B7D3-39A0E7AE539A}" destId="{C85AF957-EF03-4BAD-B87C-E51028235590}" srcOrd="1" destOrd="0" parTransId="{1131A339-5B1E-4360-8A3D-4E5B967DA347}" sibTransId="{717AE325-5C14-4DC9-A5AF-9B1AB6C48056}"/>
    <dgm:cxn modelId="{325DF81F-3022-4012-B7F0-187511A3CC72}" type="presOf" srcId="{9817F01B-D320-42D0-930C-EDCE616C4B7C}" destId="{9E7722DB-6442-4ACD-AED0-38905D2205CA}" srcOrd="0" destOrd="0" presId="urn:microsoft.com/office/officeart/2005/8/layout/hList1"/>
    <dgm:cxn modelId="{F2043A31-C775-4F7A-BE23-2D6807EB7BFE}" srcId="{A29DB96D-E001-4CC9-B54A-D696BF085F11}" destId="{7A76DB1A-230B-4506-9C0E-BE9BC2C92865}" srcOrd="0" destOrd="0" parTransId="{ECCAB6D5-CF61-4510-B4BE-A4531E7A0836}" sibTransId="{1717C9EB-A41C-4ABE-9919-E398EC9AF6DD}"/>
    <dgm:cxn modelId="{9B41B73B-2B81-4DFF-9537-DBEAF8E12BE4}" type="presOf" srcId="{7A76DB1A-230B-4506-9C0E-BE9BC2C92865}" destId="{A66F8670-2D95-4B8E-A6F6-8B01BF5FF0E8}" srcOrd="0" destOrd="0" presId="urn:microsoft.com/office/officeart/2005/8/layout/hList1"/>
    <dgm:cxn modelId="{7F59BC41-498F-453E-9A20-A8DDFB649A96}" srcId="{9817F01B-D320-42D0-930C-EDCE616C4B7C}" destId="{61615BB0-660C-4E9C-A357-667866F7A783}" srcOrd="0" destOrd="0" parTransId="{26A67350-5F59-4DC8-BEE9-CC5B6547C3AC}" sibTransId="{FAF24E84-47E0-46A5-9423-147C903A33B2}"/>
    <dgm:cxn modelId="{B433DE49-E1D7-4101-A137-20A145A4B238}" srcId="{5FFE4DF3-9BF6-4075-B7D3-39A0E7AE539A}" destId="{A29DB96D-E001-4CC9-B54A-D696BF085F11}" srcOrd="2" destOrd="0" parTransId="{954B66BF-D95F-45BA-B8AB-384FA23F533A}" sibTransId="{F0037AB8-1B37-4694-865B-17C448208C98}"/>
    <dgm:cxn modelId="{D60F8D85-609C-42E0-B745-AC63844D5779}" srcId="{C85AF957-EF03-4BAD-B87C-E51028235590}" destId="{4EE2480A-E422-43A3-843B-1215DD874103}" srcOrd="0" destOrd="0" parTransId="{24B8FD33-E209-4A89-9360-CC4A46635B9F}" sibTransId="{6025CBE8-E00F-4B95-AA76-696F02982029}"/>
    <dgm:cxn modelId="{D51A039E-D59C-45B5-8F75-3927595E0311}" srcId="{5FFE4DF3-9BF6-4075-B7D3-39A0E7AE539A}" destId="{9817F01B-D320-42D0-930C-EDCE616C4B7C}" srcOrd="0" destOrd="0" parTransId="{61A022F1-0AF7-40F2-9812-81BCD83D5526}" sibTransId="{E4E4172D-8D20-4AF5-B3EB-C87EF829A611}"/>
    <dgm:cxn modelId="{BDFAFBA0-0E7A-47F2-AD60-3029C973BFE9}" type="presOf" srcId="{4EE2480A-E422-43A3-843B-1215DD874103}" destId="{84F6D122-2CA0-473A-9E0D-D10DDABACE0A}" srcOrd="0" destOrd="0" presId="urn:microsoft.com/office/officeart/2005/8/layout/hList1"/>
    <dgm:cxn modelId="{F3085DD7-3EBB-431C-ABF4-658641769B75}" type="presOf" srcId="{61615BB0-660C-4E9C-A357-667866F7A783}" destId="{408FDAEB-A4C4-4F37-B646-C14E88645DFB}" srcOrd="0" destOrd="0" presId="urn:microsoft.com/office/officeart/2005/8/layout/hList1"/>
    <dgm:cxn modelId="{06C19BE1-A2EB-49EE-9163-3C7F8638F978}" type="presOf" srcId="{C85AF957-EF03-4BAD-B87C-E51028235590}" destId="{299A86C0-8084-4AE1-8C39-886E86A6D062}" srcOrd="0" destOrd="0" presId="urn:microsoft.com/office/officeart/2005/8/layout/hList1"/>
    <dgm:cxn modelId="{C967F5F6-8E2E-47ED-8E31-3D2622E312FC}" type="presOf" srcId="{A29DB96D-E001-4CC9-B54A-D696BF085F11}" destId="{346A2DB7-6330-4976-AFA1-BB1BB8E9236F}" srcOrd="0" destOrd="0" presId="urn:microsoft.com/office/officeart/2005/8/layout/hList1"/>
    <dgm:cxn modelId="{58E2F3FD-6887-4896-B1BF-7F06E0A1D4B3}" type="presOf" srcId="{5FFE4DF3-9BF6-4075-B7D3-39A0E7AE539A}" destId="{F267B451-0584-480C-B4CA-9DF94BCE6BAC}" srcOrd="0" destOrd="0" presId="urn:microsoft.com/office/officeart/2005/8/layout/hList1"/>
    <dgm:cxn modelId="{916F7F01-E778-40E1-81C7-DC07ACF8C3D1}" type="presParOf" srcId="{F267B451-0584-480C-B4CA-9DF94BCE6BAC}" destId="{94E83420-AAD6-4D45-9B49-755B51F0BEAB}" srcOrd="0" destOrd="0" presId="urn:microsoft.com/office/officeart/2005/8/layout/hList1"/>
    <dgm:cxn modelId="{81ABB42D-0B0C-46D0-B170-31D2FBBF95E6}" type="presParOf" srcId="{94E83420-AAD6-4D45-9B49-755B51F0BEAB}" destId="{9E7722DB-6442-4ACD-AED0-38905D2205CA}" srcOrd="0" destOrd="0" presId="urn:microsoft.com/office/officeart/2005/8/layout/hList1"/>
    <dgm:cxn modelId="{6DDB43CB-C76E-4611-86B2-F7B4AC1899BA}" type="presParOf" srcId="{94E83420-AAD6-4D45-9B49-755B51F0BEAB}" destId="{408FDAEB-A4C4-4F37-B646-C14E88645DFB}" srcOrd="1" destOrd="0" presId="urn:microsoft.com/office/officeart/2005/8/layout/hList1"/>
    <dgm:cxn modelId="{BB4233D7-8A34-4317-8D39-A7D51A70CFC2}" type="presParOf" srcId="{F267B451-0584-480C-B4CA-9DF94BCE6BAC}" destId="{75FA2910-66D9-4E69-8954-1BB8E65D802E}" srcOrd="1" destOrd="0" presId="urn:microsoft.com/office/officeart/2005/8/layout/hList1"/>
    <dgm:cxn modelId="{023AE30B-727F-4CB8-8B5B-43D91CB9CB56}" type="presParOf" srcId="{F267B451-0584-480C-B4CA-9DF94BCE6BAC}" destId="{3B36FE05-B098-4EB6-BA15-667DDB0C3610}" srcOrd="2" destOrd="0" presId="urn:microsoft.com/office/officeart/2005/8/layout/hList1"/>
    <dgm:cxn modelId="{D6F06FB3-C249-4882-8141-42D413A287D2}" type="presParOf" srcId="{3B36FE05-B098-4EB6-BA15-667DDB0C3610}" destId="{299A86C0-8084-4AE1-8C39-886E86A6D062}" srcOrd="0" destOrd="0" presId="urn:microsoft.com/office/officeart/2005/8/layout/hList1"/>
    <dgm:cxn modelId="{4AC7F6D2-F46E-4E7B-90D0-3CFD782516C1}" type="presParOf" srcId="{3B36FE05-B098-4EB6-BA15-667DDB0C3610}" destId="{84F6D122-2CA0-473A-9E0D-D10DDABACE0A}" srcOrd="1" destOrd="0" presId="urn:microsoft.com/office/officeart/2005/8/layout/hList1"/>
    <dgm:cxn modelId="{E3009ED9-453D-4602-908F-BA339EB0A02E}" type="presParOf" srcId="{F267B451-0584-480C-B4CA-9DF94BCE6BAC}" destId="{E857B137-FC84-4B4B-ABCE-699B3D8E4699}" srcOrd="3" destOrd="0" presId="urn:microsoft.com/office/officeart/2005/8/layout/hList1"/>
    <dgm:cxn modelId="{E41EAA4D-BE96-4DBC-B4AF-8AA4BE924BCF}" type="presParOf" srcId="{F267B451-0584-480C-B4CA-9DF94BCE6BAC}" destId="{AA5D74A8-BB08-4B6F-82F5-680A27375F2E}" srcOrd="4" destOrd="0" presId="urn:microsoft.com/office/officeart/2005/8/layout/hList1"/>
    <dgm:cxn modelId="{DEA466EA-C10D-40E0-8181-BE153277866F}" type="presParOf" srcId="{AA5D74A8-BB08-4B6F-82F5-680A27375F2E}" destId="{346A2DB7-6330-4976-AFA1-BB1BB8E9236F}" srcOrd="0" destOrd="0" presId="urn:microsoft.com/office/officeart/2005/8/layout/hList1"/>
    <dgm:cxn modelId="{9BFFCA7A-F090-4FAF-B5FC-AB71B5F504F5}" type="presParOf" srcId="{AA5D74A8-BB08-4B6F-82F5-680A27375F2E}" destId="{A66F8670-2D95-4B8E-A6F6-8B01BF5FF0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98B7C9-A055-447B-89C8-8ACD8097F2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EBC16D7-DFB3-4396-855B-AE18A105B8FD}">
      <dgm:prSet/>
      <dgm:spPr/>
      <dgm:t>
        <a:bodyPr/>
        <a:lstStyle/>
        <a:p>
          <a:r>
            <a:rPr lang="en-IN" dirty="0"/>
            <a:t>General</a:t>
          </a:r>
        </a:p>
      </dgm:t>
    </dgm:pt>
    <dgm:pt modelId="{11C89EF5-5AF0-44F7-9752-5DD6209064A2}" type="parTrans" cxnId="{A1D06FB2-60B6-4CFB-9988-104BF04FDBF8}">
      <dgm:prSet/>
      <dgm:spPr/>
      <dgm:t>
        <a:bodyPr/>
        <a:lstStyle/>
        <a:p>
          <a:endParaRPr lang="en-IN"/>
        </a:p>
      </dgm:t>
    </dgm:pt>
    <dgm:pt modelId="{ED88F88B-13C0-41F8-89C2-D30A9774D215}" type="sibTrans" cxnId="{A1D06FB2-60B6-4CFB-9988-104BF04FDBF8}">
      <dgm:prSet/>
      <dgm:spPr/>
      <dgm:t>
        <a:bodyPr/>
        <a:lstStyle/>
        <a:p>
          <a:endParaRPr lang="en-IN"/>
        </a:p>
      </dgm:t>
    </dgm:pt>
    <dgm:pt modelId="{6207C84A-A6EE-429B-8203-5894F39EEF21}">
      <dgm:prSet/>
      <dgm:spPr/>
      <dgm:t>
        <a:bodyPr/>
        <a:lstStyle/>
        <a:p>
          <a:r>
            <a:rPr lang="en-IN"/>
            <a:t>Dashboards</a:t>
          </a:r>
        </a:p>
      </dgm:t>
    </dgm:pt>
    <dgm:pt modelId="{885A9644-DEA6-4195-9F35-2A5B97B2719F}" type="parTrans" cxnId="{80728F6B-5C18-470C-89A4-C8D633257A47}">
      <dgm:prSet/>
      <dgm:spPr/>
      <dgm:t>
        <a:bodyPr/>
        <a:lstStyle/>
        <a:p>
          <a:endParaRPr lang="en-IN"/>
        </a:p>
      </dgm:t>
    </dgm:pt>
    <dgm:pt modelId="{5EBF8D0F-F227-424E-81F7-FAD180BE9268}" type="sibTrans" cxnId="{80728F6B-5C18-470C-89A4-C8D633257A47}">
      <dgm:prSet/>
      <dgm:spPr/>
      <dgm:t>
        <a:bodyPr/>
        <a:lstStyle/>
        <a:p>
          <a:endParaRPr lang="en-IN"/>
        </a:p>
      </dgm:t>
    </dgm:pt>
    <dgm:pt modelId="{6B09BAFA-A944-4E94-8723-0B6ED6B7AD20}">
      <dgm:prSet/>
      <dgm:spPr/>
      <dgm:t>
        <a:bodyPr/>
        <a:lstStyle/>
        <a:p>
          <a:r>
            <a:rPr lang="en-IN"/>
            <a:t>Datasets</a:t>
          </a:r>
        </a:p>
      </dgm:t>
    </dgm:pt>
    <dgm:pt modelId="{10DC64CD-4FAE-47A1-A8C3-B8A6F4FCF599}" type="parTrans" cxnId="{F7B0130F-2407-4A67-BB33-9EDB0F5C7791}">
      <dgm:prSet/>
      <dgm:spPr/>
      <dgm:t>
        <a:bodyPr/>
        <a:lstStyle/>
        <a:p>
          <a:endParaRPr lang="en-IN"/>
        </a:p>
      </dgm:t>
    </dgm:pt>
    <dgm:pt modelId="{2CCF8084-2B7B-4DE7-986E-3D63F9E12B87}" type="sibTrans" cxnId="{F7B0130F-2407-4A67-BB33-9EDB0F5C7791}">
      <dgm:prSet/>
      <dgm:spPr/>
      <dgm:t>
        <a:bodyPr/>
        <a:lstStyle/>
        <a:p>
          <a:endParaRPr lang="en-IN"/>
        </a:p>
      </dgm:t>
    </dgm:pt>
    <dgm:pt modelId="{C38141F7-C3D9-4784-9B3D-F2784C1124AD}">
      <dgm:prSet/>
      <dgm:spPr/>
      <dgm:t>
        <a:bodyPr/>
        <a:lstStyle/>
        <a:p>
          <a:r>
            <a:rPr lang="en-IN"/>
            <a:t>Workbooks</a:t>
          </a:r>
        </a:p>
      </dgm:t>
    </dgm:pt>
    <dgm:pt modelId="{60E53EE8-DEF7-45CA-88D3-C5E540EB9F21}" type="parTrans" cxnId="{CB057312-1718-4B4A-B7B3-F9BA15CAB672}">
      <dgm:prSet/>
      <dgm:spPr/>
      <dgm:t>
        <a:bodyPr/>
        <a:lstStyle/>
        <a:p>
          <a:endParaRPr lang="en-IN"/>
        </a:p>
      </dgm:t>
    </dgm:pt>
    <dgm:pt modelId="{41001E10-4A62-4A0C-89AD-406830516355}" type="sibTrans" cxnId="{CB057312-1718-4B4A-B7B3-F9BA15CAB672}">
      <dgm:prSet/>
      <dgm:spPr/>
      <dgm:t>
        <a:bodyPr/>
        <a:lstStyle/>
        <a:p>
          <a:endParaRPr lang="en-IN"/>
        </a:p>
      </dgm:t>
    </dgm:pt>
    <dgm:pt modelId="{BA102BA7-CF62-475A-8067-405A53E67355}">
      <dgm:prSet/>
      <dgm:spPr/>
      <dgm:t>
        <a:bodyPr/>
        <a:lstStyle/>
        <a:p>
          <a:r>
            <a:rPr lang="en-IN"/>
            <a:t>Alerts</a:t>
          </a:r>
        </a:p>
      </dgm:t>
    </dgm:pt>
    <dgm:pt modelId="{AB3E5F53-33F2-41E1-A524-B2946877BE9A}" type="parTrans" cxnId="{E76E701F-0EBE-4D73-945B-BAB1BFE6B82F}">
      <dgm:prSet/>
      <dgm:spPr/>
      <dgm:t>
        <a:bodyPr/>
        <a:lstStyle/>
        <a:p>
          <a:endParaRPr lang="en-IN"/>
        </a:p>
      </dgm:t>
    </dgm:pt>
    <dgm:pt modelId="{E28527F3-8ED3-4193-83D8-471558B15A2F}" type="sibTrans" cxnId="{E76E701F-0EBE-4D73-945B-BAB1BFE6B82F}">
      <dgm:prSet/>
      <dgm:spPr/>
      <dgm:t>
        <a:bodyPr/>
        <a:lstStyle/>
        <a:p>
          <a:endParaRPr lang="en-IN"/>
        </a:p>
      </dgm:t>
    </dgm:pt>
    <dgm:pt modelId="{78CFE012-4FE4-456F-B171-7F1D17CC0049}" type="pres">
      <dgm:prSet presAssocID="{3998B7C9-A055-447B-89C8-8ACD8097F21C}" presName="Name0" presStyleCnt="0">
        <dgm:presLayoutVars>
          <dgm:dir/>
          <dgm:animLvl val="lvl"/>
          <dgm:resizeHandles val="exact"/>
        </dgm:presLayoutVars>
      </dgm:prSet>
      <dgm:spPr/>
    </dgm:pt>
    <dgm:pt modelId="{CEC9451F-6A03-4D01-B8CC-13E6F18106F9}" type="pres">
      <dgm:prSet presAssocID="{DEBC16D7-DFB3-4396-855B-AE18A105B8F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6E176F4-EF7F-4F4E-8A71-C128E901C592}" type="pres">
      <dgm:prSet presAssocID="{ED88F88B-13C0-41F8-89C2-D30A9774D215}" presName="parTxOnlySpace" presStyleCnt="0"/>
      <dgm:spPr/>
    </dgm:pt>
    <dgm:pt modelId="{AE8F12F9-6DDC-4E7A-B7D6-7795BAB8B47E}" type="pres">
      <dgm:prSet presAssocID="{6207C84A-A6EE-429B-8203-5894F39EEF2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B2CC358-A436-4A8B-BC7C-964C4F4F1633}" type="pres">
      <dgm:prSet presAssocID="{5EBF8D0F-F227-424E-81F7-FAD180BE9268}" presName="parTxOnlySpace" presStyleCnt="0"/>
      <dgm:spPr/>
    </dgm:pt>
    <dgm:pt modelId="{4194DB6D-E1C3-47FB-86F0-F7A1022A5A52}" type="pres">
      <dgm:prSet presAssocID="{6B09BAFA-A944-4E94-8723-0B6ED6B7AD2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CF6B846-FA20-4F0C-9BC7-27D1D6943762}" type="pres">
      <dgm:prSet presAssocID="{2CCF8084-2B7B-4DE7-986E-3D63F9E12B87}" presName="parTxOnlySpace" presStyleCnt="0"/>
      <dgm:spPr/>
    </dgm:pt>
    <dgm:pt modelId="{21FA8580-AB7A-4459-A7E8-BA6B142F4D74}" type="pres">
      <dgm:prSet presAssocID="{C38141F7-C3D9-4784-9B3D-F2784C1124A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6E1970-CA86-476E-8CF7-A4274E2AE1DF}" type="pres">
      <dgm:prSet presAssocID="{41001E10-4A62-4A0C-89AD-406830516355}" presName="parTxOnlySpace" presStyleCnt="0"/>
      <dgm:spPr/>
    </dgm:pt>
    <dgm:pt modelId="{3B10D87C-6CA5-410E-82B8-88846475040F}" type="pres">
      <dgm:prSet presAssocID="{BA102BA7-CF62-475A-8067-405A53E6735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DF9A0B-6E88-4FC4-90B1-5C42C25FEAD8}" type="presOf" srcId="{C38141F7-C3D9-4784-9B3D-F2784C1124AD}" destId="{21FA8580-AB7A-4459-A7E8-BA6B142F4D74}" srcOrd="0" destOrd="0" presId="urn:microsoft.com/office/officeart/2005/8/layout/chevron1"/>
    <dgm:cxn modelId="{F7B0130F-2407-4A67-BB33-9EDB0F5C7791}" srcId="{3998B7C9-A055-447B-89C8-8ACD8097F21C}" destId="{6B09BAFA-A944-4E94-8723-0B6ED6B7AD20}" srcOrd="2" destOrd="0" parTransId="{10DC64CD-4FAE-47A1-A8C3-B8A6F4FCF599}" sibTransId="{2CCF8084-2B7B-4DE7-986E-3D63F9E12B87}"/>
    <dgm:cxn modelId="{CB057312-1718-4B4A-B7B3-F9BA15CAB672}" srcId="{3998B7C9-A055-447B-89C8-8ACD8097F21C}" destId="{C38141F7-C3D9-4784-9B3D-F2784C1124AD}" srcOrd="3" destOrd="0" parTransId="{60E53EE8-DEF7-45CA-88D3-C5E540EB9F21}" sibTransId="{41001E10-4A62-4A0C-89AD-406830516355}"/>
    <dgm:cxn modelId="{E76E701F-0EBE-4D73-945B-BAB1BFE6B82F}" srcId="{3998B7C9-A055-447B-89C8-8ACD8097F21C}" destId="{BA102BA7-CF62-475A-8067-405A53E67355}" srcOrd="4" destOrd="0" parTransId="{AB3E5F53-33F2-41E1-A524-B2946877BE9A}" sibTransId="{E28527F3-8ED3-4193-83D8-471558B15A2F}"/>
    <dgm:cxn modelId="{80728F6B-5C18-470C-89A4-C8D633257A47}" srcId="{3998B7C9-A055-447B-89C8-8ACD8097F21C}" destId="{6207C84A-A6EE-429B-8203-5894F39EEF21}" srcOrd="1" destOrd="0" parTransId="{885A9644-DEA6-4195-9F35-2A5B97B2719F}" sibTransId="{5EBF8D0F-F227-424E-81F7-FAD180BE9268}"/>
    <dgm:cxn modelId="{82686A76-804D-4638-9AA2-38AE673626C9}" type="presOf" srcId="{BA102BA7-CF62-475A-8067-405A53E67355}" destId="{3B10D87C-6CA5-410E-82B8-88846475040F}" srcOrd="0" destOrd="0" presId="urn:microsoft.com/office/officeart/2005/8/layout/chevron1"/>
    <dgm:cxn modelId="{AE05A258-BADE-4D0D-8B68-4E9A5B049A8F}" type="presOf" srcId="{DEBC16D7-DFB3-4396-855B-AE18A105B8FD}" destId="{CEC9451F-6A03-4D01-B8CC-13E6F18106F9}" srcOrd="0" destOrd="0" presId="urn:microsoft.com/office/officeart/2005/8/layout/chevron1"/>
    <dgm:cxn modelId="{731DE87B-4170-4840-A941-DBBDEA50C1CE}" type="presOf" srcId="{6B09BAFA-A944-4E94-8723-0B6ED6B7AD20}" destId="{4194DB6D-E1C3-47FB-86F0-F7A1022A5A52}" srcOrd="0" destOrd="0" presId="urn:microsoft.com/office/officeart/2005/8/layout/chevron1"/>
    <dgm:cxn modelId="{B05FF297-5DDC-452C-9422-B7772D4BA4E5}" type="presOf" srcId="{6207C84A-A6EE-429B-8203-5894F39EEF21}" destId="{AE8F12F9-6DDC-4E7A-B7D6-7795BAB8B47E}" srcOrd="0" destOrd="0" presId="urn:microsoft.com/office/officeart/2005/8/layout/chevron1"/>
    <dgm:cxn modelId="{DBF334B0-79B9-41D8-A0C5-1C5A642E4698}" type="presOf" srcId="{3998B7C9-A055-447B-89C8-8ACD8097F21C}" destId="{78CFE012-4FE4-456F-B171-7F1D17CC0049}" srcOrd="0" destOrd="0" presId="urn:microsoft.com/office/officeart/2005/8/layout/chevron1"/>
    <dgm:cxn modelId="{A1D06FB2-60B6-4CFB-9988-104BF04FDBF8}" srcId="{3998B7C9-A055-447B-89C8-8ACD8097F21C}" destId="{DEBC16D7-DFB3-4396-855B-AE18A105B8FD}" srcOrd="0" destOrd="0" parTransId="{11C89EF5-5AF0-44F7-9752-5DD6209064A2}" sibTransId="{ED88F88B-13C0-41F8-89C2-D30A9774D215}"/>
    <dgm:cxn modelId="{A2431C9E-8F5C-4ACB-A34B-F13B3D500214}" type="presParOf" srcId="{78CFE012-4FE4-456F-B171-7F1D17CC0049}" destId="{CEC9451F-6A03-4D01-B8CC-13E6F18106F9}" srcOrd="0" destOrd="0" presId="urn:microsoft.com/office/officeart/2005/8/layout/chevron1"/>
    <dgm:cxn modelId="{294DCE56-FFF4-4613-A00A-FD6BDC23E9DE}" type="presParOf" srcId="{78CFE012-4FE4-456F-B171-7F1D17CC0049}" destId="{26E176F4-EF7F-4F4E-8A71-C128E901C592}" srcOrd="1" destOrd="0" presId="urn:microsoft.com/office/officeart/2005/8/layout/chevron1"/>
    <dgm:cxn modelId="{7612E4CC-83F5-4418-8485-932FFFBECD74}" type="presParOf" srcId="{78CFE012-4FE4-456F-B171-7F1D17CC0049}" destId="{AE8F12F9-6DDC-4E7A-B7D6-7795BAB8B47E}" srcOrd="2" destOrd="0" presId="urn:microsoft.com/office/officeart/2005/8/layout/chevron1"/>
    <dgm:cxn modelId="{F4D95B8C-41F0-4EAA-A996-407BF9FD274F}" type="presParOf" srcId="{78CFE012-4FE4-456F-B171-7F1D17CC0049}" destId="{4B2CC358-A436-4A8B-BC7C-964C4F4F1633}" srcOrd="3" destOrd="0" presId="urn:microsoft.com/office/officeart/2005/8/layout/chevron1"/>
    <dgm:cxn modelId="{47D74D0B-D2D3-4633-AF0D-22176DC8896C}" type="presParOf" srcId="{78CFE012-4FE4-456F-B171-7F1D17CC0049}" destId="{4194DB6D-E1C3-47FB-86F0-F7A1022A5A52}" srcOrd="4" destOrd="0" presId="urn:microsoft.com/office/officeart/2005/8/layout/chevron1"/>
    <dgm:cxn modelId="{B4ACF3C6-FF0B-4FD6-A5EB-9DD5A64EE609}" type="presParOf" srcId="{78CFE012-4FE4-456F-B171-7F1D17CC0049}" destId="{CCF6B846-FA20-4F0C-9BC7-27D1D6943762}" srcOrd="5" destOrd="0" presId="urn:microsoft.com/office/officeart/2005/8/layout/chevron1"/>
    <dgm:cxn modelId="{08AE79CF-0AF2-46AA-8CF3-9318DB961E79}" type="presParOf" srcId="{78CFE012-4FE4-456F-B171-7F1D17CC0049}" destId="{21FA8580-AB7A-4459-A7E8-BA6B142F4D74}" srcOrd="6" destOrd="0" presId="urn:microsoft.com/office/officeart/2005/8/layout/chevron1"/>
    <dgm:cxn modelId="{856074C3-AFC7-423F-BC17-4852F31F7592}" type="presParOf" srcId="{78CFE012-4FE4-456F-B171-7F1D17CC0049}" destId="{706E1970-CA86-476E-8CF7-A4274E2AE1DF}" srcOrd="7" destOrd="0" presId="urn:microsoft.com/office/officeart/2005/8/layout/chevron1"/>
    <dgm:cxn modelId="{8836F38D-5E75-4564-8117-1146C660FF19}" type="presParOf" srcId="{78CFE012-4FE4-456F-B171-7F1D17CC0049}" destId="{3B10D87C-6CA5-410E-82B8-88846475040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98B7C9-A055-447B-89C8-8ACD8097F2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BC16D7-DFB3-4396-855B-AE18A105B8FD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General</a:t>
          </a:r>
        </a:p>
      </dgm:t>
    </dgm:pt>
    <dgm:pt modelId="{11C89EF5-5AF0-44F7-9752-5DD6209064A2}" type="parTrans" cxnId="{A1D06FB2-60B6-4CFB-9988-104BF04FDBF8}">
      <dgm:prSet/>
      <dgm:spPr/>
      <dgm:t>
        <a:bodyPr/>
        <a:lstStyle/>
        <a:p>
          <a:endParaRPr lang="en-IN"/>
        </a:p>
      </dgm:t>
    </dgm:pt>
    <dgm:pt modelId="{ED88F88B-13C0-41F8-89C2-D30A9774D215}" type="sibTrans" cxnId="{A1D06FB2-60B6-4CFB-9988-104BF04FDBF8}">
      <dgm:prSet/>
      <dgm:spPr/>
      <dgm:t>
        <a:bodyPr/>
        <a:lstStyle/>
        <a:p>
          <a:endParaRPr lang="en-IN"/>
        </a:p>
      </dgm:t>
    </dgm:pt>
    <dgm:pt modelId="{6207C84A-A6EE-429B-8203-5894F39EEF21}">
      <dgm:prSet/>
      <dgm:spPr/>
      <dgm:t>
        <a:bodyPr/>
        <a:lstStyle/>
        <a:p>
          <a:r>
            <a:rPr lang="en-IN"/>
            <a:t>Dashboards</a:t>
          </a:r>
        </a:p>
      </dgm:t>
    </dgm:pt>
    <dgm:pt modelId="{885A9644-DEA6-4195-9F35-2A5B97B2719F}" type="parTrans" cxnId="{80728F6B-5C18-470C-89A4-C8D633257A47}">
      <dgm:prSet/>
      <dgm:spPr/>
      <dgm:t>
        <a:bodyPr/>
        <a:lstStyle/>
        <a:p>
          <a:endParaRPr lang="en-IN"/>
        </a:p>
      </dgm:t>
    </dgm:pt>
    <dgm:pt modelId="{5EBF8D0F-F227-424E-81F7-FAD180BE9268}" type="sibTrans" cxnId="{80728F6B-5C18-470C-89A4-C8D633257A47}">
      <dgm:prSet/>
      <dgm:spPr/>
      <dgm:t>
        <a:bodyPr/>
        <a:lstStyle/>
        <a:p>
          <a:endParaRPr lang="en-IN"/>
        </a:p>
      </dgm:t>
    </dgm:pt>
    <dgm:pt modelId="{6B09BAFA-A944-4E94-8723-0B6ED6B7AD20}">
      <dgm:prSet/>
      <dgm:spPr/>
      <dgm:t>
        <a:bodyPr/>
        <a:lstStyle/>
        <a:p>
          <a:r>
            <a:rPr lang="en-IN"/>
            <a:t>Datasets</a:t>
          </a:r>
        </a:p>
      </dgm:t>
    </dgm:pt>
    <dgm:pt modelId="{10DC64CD-4FAE-47A1-A8C3-B8A6F4FCF599}" type="parTrans" cxnId="{F7B0130F-2407-4A67-BB33-9EDB0F5C7791}">
      <dgm:prSet/>
      <dgm:spPr/>
      <dgm:t>
        <a:bodyPr/>
        <a:lstStyle/>
        <a:p>
          <a:endParaRPr lang="en-IN"/>
        </a:p>
      </dgm:t>
    </dgm:pt>
    <dgm:pt modelId="{2CCF8084-2B7B-4DE7-986E-3D63F9E12B87}" type="sibTrans" cxnId="{F7B0130F-2407-4A67-BB33-9EDB0F5C7791}">
      <dgm:prSet/>
      <dgm:spPr/>
      <dgm:t>
        <a:bodyPr/>
        <a:lstStyle/>
        <a:p>
          <a:endParaRPr lang="en-IN"/>
        </a:p>
      </dgm:t>
    </dgm:pt>
    <dgm:pt modelId="{C38141F7-C3D9-4784-9B3D-F2784C1124AD}">
      <dgm:prSet/>
      <dgm:spPr/>
      <dgm:t>
        <a:bodyPr/>
        <a:lstStyle/>
        <a:p>
          <a:r>
            <a:rPr lang="en-IN"/>
            <a:t>Workbooks</a:t>
          </a:r>
        </a:p>
      </dgm:t>
    </dgm:pt>
    <dgm:pt modelId="{60E53EE8-DEF7-45CA-88D3-C5E540EB9F21}" type="parTrans" cxnId="{CB057312-1718-4B4A-B7B3-F9BA15CAB672}">
      <dgm:prSet/>
      <dgm:spPr/>
      <dgm:t>
        <a:bodyPr/>
        <a:lstStyle/>
        <a:p>
          <a:endParaRPr lang="en-IN"/>
        </a:p>
      </dgm:t>
    </dgm:pt>
    <dgm:pt modelId="{41001E10-4A62-4A0C-89AD-406830516355}" type="sibTrans" cxnId="{CB057312-1718-4B4A-B7B3-F9BA15CAB672}">
      <dgm:prSet/>
      <dgm:spPr/>
      <dgm:t>
        <a:bodyPr/>
        <a:lstStyle/>
        <a:p>
          <a:endParaRPr lang="en-IN"/>
        </a:p>
      </dgm:t>
    </dgm:pt>
    <dgm:pt modelId="{BA102BA7-CF62-475A-8067-405A53E67355}">
      <dgm:prSet/>
      <dgm:spPr/>
      <dgm:t>
        <a:bodyPr/>
        <a:lstStyle/>
        <a:p>
          <a:r>
            <a:rPr lang="en-IN"/>
            <a:t>Alerts</a:t>
          </a:r>
        </a:p>
      </dgm:t>
    </dgm:pt>
    <dgm:pt modelId="{AB3E5F53-33F2-41E1-A524-B2946877BE9A}" type="parTrans" cxnId="{E76E701F-0EBE-4D73-945B-BAB1BFE6B82F}">
      <dgm:prSet/>
      <dgm:spPr/>
      <dgm:t>
        <a:bodyPr/>
        <a:lstStyle/>
        <a:p>
          <a:endParaRPr lang="en-IN"/>
        </a:p>
      </dgm:t>
    </dgm:pt>
    <dgm:pt modelId="{E28527F3-8ED3-4193-83D8-471558B15A2F}" type="sibTrans" cxnId="{E76E701F-0EBE-4D73-945B-BAB1BFE6B82F}">
      <dgm:prSet/>
      <dgm:spPr/>
      <dgm:t>
        <a:bodyPr/>
        <a:lstStyle/>
        <a:p>
          <a:endParaRPr lang="en-IN"/>
        </a:p>
      </dgm:t>
    </dgm:pt>
    <dgm:pt modelId="{78CFE012-4FE4-456F-B171-7F1D17CC0049}" type="pres">
      <dgm:prSet presAssocID="{3998B7C9-A055-447B-89C8-8ACD8097F21C}" presName="Name0" presStyleCnt="0">
        <dgm:presLayoutVars>
          <dgm:dir/>
          <dgm:animLvl val="lvl"/>
          <dgm:resizeHandles val="exact"/>
        </dgm:presLayoutVars>
      </dgm:prSet>
      <dgm:spPr/>
    </dgm:pt>
    <dgm:pt modelId="{CEC9451F-6A03-4D01-B8CC-13E6F18106F9}" type="pres">
      <dgm:prSet presAssocID="{DEBC16D7-DFB3-4396-855B-AE18A105B8F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6E176F4-EF7F-4F4E-8A71-C128E901C592}" type="pres">
      <dgm:prSet presAssocID="{ED88F88B-13C0-41F8-89C2-D30A9774D215}" presName="parTxOnlySpace" presStyleCnt="0"/>
      <dgm:spPr/>
    </dgm:pt>
    <dgm:pt modelId="{AE8F12F9-6DDC-4E7A-B7D6-7795BAB8B47E}" type="pres">
      <dgm:prSet presAssocID="{6207C84A-A6EE-429B-8203-5894F39EEF2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B2CC358-A436-4A8B-BC7C-964C4F4F1633}" type="pres">
      <dgm:prSet presAssocID="{5EBF8D0F-F227-424E-81F7-FAD180BE9268}" presName="parTxOnlySpace" presStyleCnt="0"/>
      <dgm:spPr/>
    </dgm:pt>
    <dgm:pt modelId="{4194DB6D-E1C3-47FB-86F0-F7A1022A5A52}" type="pres">
      <dgm:prSet presAssocID="{6B09BAFA-A944-4E94-8723-0B6ED6B7AD2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CF6B846-FA20-4F0C-9BC7-27D1D6943762}" type="pres">
      <dgm:prSet presAssocID="{2CCF8084-2B7B-4DE7-986E-3D63F9E12B87}" presName="parTxOnlySpace" presStyleCnt="0"/>
      <dgm:spPr/>
    </dgm:pt>
    <dgm:pt modelId="{21FA8580-AB7A-4459-A7E8-BA6B142F4D74}" type="pres">
      <dgm:prSet presAssocID="{C38141F7-C3D9-4784-9B3D-F2784C1124A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6E1970-CA86-476E-8CF7-A4274E2AE1DF}" type="pres">
      <dgm:prSet presAssocID="{41001E10-4A62-4A0C-89AD-406830516355}" presName="parTxOnlySpace" presStyleCnt="0"/>
      <dgm:spPr/>
    </dgm:pt>
    <dgm:pt modelId="{3B10D87C-6CA5-410E-82B8-88846475040F}" type="pres">
      <dgm:prSet presAssocID="{BA102BA7-CF62-475A-8067-405A53E6735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DF9A0B-6E88-4FC4-90B1-5C42C25FEAD8}" type="presOf" srcId="{C38141F7-C3D9-4784-9B3D-F2784C1124AD}" destId="{21FA8580-AB7A-4459-A7E8-BA6B142F4D74}" srcOrd="0" destOrd="0" presId="urn:microsoft.com/office/officeart/2005/8/layout/chevron1"/>
    <dgm:cxn modelId="{F7B0130F-2407-4A67-BB33-9EDB0F5C7791}" srcId="{3998B7C9-A055-447B-89C8-8ACD8097F21C}" destId="{6B09BAFA-A944-4E94-8723-0B6ED6B7AD20}" srcOrd="2" destOrd="0" parTransId="{10DC64CD-4FAE-47A1-A8C3-B8A6F4FCF599}" sibTransId="{2CCF8084-2B7B-4DE7-986E-3D63F9E12B87}"/>
    <dgm:cxn modelId="{CB057312-1718-4B4A-B7B3-F9BA15CAB672}" srcId="{3998B7C9-A055-447B-89C8-8ACD8097F21C}" destId="{C38141F7-C3D9-4784-9B3D-F2784C1124AD}" srcOrd="3" destOrd="0" parTransId="{60E53EE8-DEF7-45CA-88D3-C5E540EB9F21}" sibTransId="{41001E10-4A62-4A0C-89AD-406830516355}"/>
    <dgm:cxn modelId="{E76E701F-0EBE-4D73-945B-BAB1BFE6B82F}" srcId="{3998B7C9-A055-447B-89C8-8ACD8097F21C}" destId="{BA102BA7-CF62-475A-8067-405A53E67355}" srcOrd="4" destOrd="0" parTransId="{AB3E5F53-33F2-41E1-A524-B2946877BE9A}" sibTransId="{E28527F3-8ED3-4193-83D8-471558B15A2F}"/>
    <dgm:cxn modelId="{80728F6B-5C18-470C-89A4-C8D633257A47}" srcId="{3998B7C9-A055-447B-89C8-8ACD8097F21C}" destId="{6207C84A-A6EE-429B-8203-5894F39EEF21}" srcOrd="1" destOrd="0" parTransId="{885A9644-DEA6-4195-9F35-2A5B97B2719F}" sibTransId="{5EBF8D0F-F227-424E-81F7-FAD180BE9268}"/>
    <dgm:cxn modelId="{82686A76-804D-4638-9AA2-38AE673626C9}" type="presOf" srcId="{BA102BA7-CF62-475A-8067-405A53E67355}" destId="{3B10D87C-6CA5-410E-82B8-88846475040F}" srcOrd="0" destOrd="0" presId="urn:microsoft.com/office/officeart/2005/8/layout/chevron1"/>
    <dgm:cxn modelId="{AE05A258-BADE-4D0D-8B68-4E9A5B049A8F}" type="presOf" srcId="{DEBC16D7-DFB3-4396-855B-AE18A105B8FD}" destId="{CEC9451F-6A03-4D01-B8CC-13E6F18106F9}" srcOrd="0" destOrd="0" presId="urn:microsoft.com/office/officeart/2005/8/layout/chevron1"/>
    <dgm:cxn modelId="{731DE87B-4170-4840-A941-DBBDEA50C1CE}" type="presOf" srcId="{6B09BAFA-A944-4E94-8723-0B6ED6B7AD20}" destId="{4194DB6D-E1C3-47FB-86F0-F7A1022A5A52}" srcOrd="0" destOrd="0" presId="urn:microsoft.com/office/officeart/2005/8/layout/chevron1"/>
    <dgm:cxn modelId="{B05FF297-5DDC-452C-9422-B7772D4BA4E5}" type="presOf" srcId="{6207C84A-A6EE-429B-8203-5894F39EEF21}" destId="{AE8F12F9-6DDC-4E7A-B7D6-7795BAB8B47E}" srcOrd="0" destOrd="0" presId="urn:microsoft.com/office/officeart/2005/8/layout/chevron1"/>
    <dgm:cxn modelId="{DBF334B0-79B9-41D8-A0C5-1C5A642E4698}" type="presOf" srcId="{3998B7C9-A055-447B-89C8-8ACD8097F21C}" destId="{78CFE012-4FE4-456F-B171-7F1D17CC0049}" srcOrd="0" destOrd="0" presId="urn:microsoft.com/office/officeart/2005/8/layout/chevron1"/>
    <dgm:cxn modelId="{A1D06FB2-60B6-4CFB-9988-104BF04FDBF8}" srcId="{3998B7C9-A055-447B-89C8-8ACD8097F21C}" destId="{DEBC16D7-DFB3-4396-855B-AE18A105B8FD}" srcOrd="0" destOrd="0" parTransId="{11C89EF5-5AF0-44F7-9752-5DD6209064A2}" sibTransId="{ED88F88B-13C0-41F8-89C2-D30A9774D215}"/>
    <dgm:cxn modelId="{A2431C9E-8F5C-4ACB-A34B-F13B3D500214}" type="presParOf" srcId="{78CFE012-4FE4-456F-B171-7F1D17CC0049}" destId="{CEC9451F-6A03-4D01-B8CC-13E6F18106F9}" srcOrd="0" destOrd="0" presId="urn:microsoft.com/office/officeart/2005/8/layout/chevron1"/>
    <dgm:cxn modelId="{294DCE56-FFF4-4613-A00A-FD6BDC23E9DE}" type="presParOf" srcId="{78CFE012-4FE4-456F-B171-7F1D17CC0049}" destId="{26E176F4-EF7F-4F4E-8A71-C128E901C592}" srcOrd="1" destOrd="0" presId="urn:microsoft.com/office/officeart/2005/8/layout/chevron1"/>
    <dgm:cxn modelId="{7612E4CC-83F5-4418-8485-932FFFBECD74}" type="presParOf" srcId="{78CFE012-4FE4-456F-B171-7F1D17CC0049}" destId="{AE8F12F9-6DDC-4E7A-B7D6-7795BAB8B47E}" srcOrd="2" destOrd="0" presId="urn:microsoft.com/office/officeart/2005/8/layout/chevron1"/>
    <dgm:cxn modelId="{F4D95B8C-41F0-4EAA-A996-407BF9FD274F}" type="presParOf" srcId="{78CFE012-4FE4-456F-B171-7F1D17CC0049}" destId="{4B2CC358-A436-4A8B-BC7C-964C4F4F1633}" srcOrd="3" destOrd="0" presId="urn:microsoft.com/office/officeart/2005/8/layout/chevron1"/>
    <dgm:cxn modelId="{47D74D0B-D2D3-4633-AF0D-22176DC8896C}" type="presParOf" srcId="{78CFE012-4FE4-456F-B171-7F1D17CC0049}" destId="{4194DB6D-E1C3-47FB-86F0-F7A1022A5A52}" srcOrd="4" destOrd="0" presId="urn:microsoft.com/office/officeart/2005/8/layout/chevron1"/>
    <dgm:cxn modelId="{B4ACF3C6-FF0B-4FD6-A5EB-9DD5A64EE609}" type="presParOf" srcId="{78CFE012-4FE4-456F-B171-7F1D17CC0049}" destId="{CCF6B846-FA20-4F0C-9BC7-27D1D6943762}" srcOrd="5" destOrd="0" presId="urn:microsoft.com/office/officeart/2005/8/layout/chevron1"/>
    <dgm:cxn modelId="{08AE79CF-0AF2-46AA-8CF3-9318DB961E79}" type="presParOf" srcId="{78CFE012-4FE4-456F-B171-7F1D17CC0049}" destId="{21FA8580-AB7A-4459-A7E8-BA6B142F4D74}" srcOrd="6" destOrd="0" presId="urn:microsoft.com/office/officeart/2005/8/layout/chevron1"/>
    <dgm:cxn modelId="{856074C3-AFC7-423F-BC17-4852F31F7592}" type="presParOf" srcId="{78CFE012-4FE4-456F-B171-7F1D17CC0049}" destId="{706E1970-CA86-476E-8CF7-A4274E2AE1DF}" srcOrd="7" destOrd="0" presId="urn:microsoft.com/office/officeart/2005/8/layout/chevron1"/>
    <dgm:cxn modelId="{8836F38D-5E75-4564-8117-1146C660FF19}" type="presParOf" srcId="{78CFE012-4FE4-456F-B171-7F1D17CC0049}" destId="{3B10D87C-6CA5-410E-82B8-88846475040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9371A7-2A2E-42D4-BCFC-A04957932A1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D5454B-AF67-4F8A-9EBC-2C70BF487583}">
      <dgm:prSet/>
      <dgm:spPr/>
      <dgm:t>
        <a:bodyPr/>
        <a:lstStyle/>
        <a:p>
          <a:r>
            <a:rPr lang="en-IN" dirty="0"/>
            <a:t>Privacy</a:t>
          </a:r>
        </a:p>
      </dgm:t>
    </dgm:pt>
    <dgm:pt modelId="{B3597F07-9B41-4316-8F9D-60037F4D921B}" type="parTrans" cxnId="{9892F625-24CE-4D56-8A2D-AD174F216FD4}">
      <dgm:prSet/>
      <dgm:spPr/>
      <dgm:t>
        <a:bodyPr/>
        <a:lstStyle/>
        <a:p>
          <a:endParaRPr lang="en-IN"/>
        </a:p>
      </dgm:t>
    </dgm:pt>
    <dgm:pt modelId="{EB62CA22-18FC-4D00-BC5D-F2B6E58790E6}" type="sibTrans" cxnId="{9892F625-24CE-4D56-8A2D-AD174F216FD4}">
      <dgm:prSet/>
      <dgm:spPr/>
      <dgm:t>
        <a:bodyPr/>
        <a:lstStyle/>
        <a:p>
          <a:endParaRPr lang="en-IN"/>
        </a:p>
      </dgm:t>
    </dgm:pt>
    <dgm:pt modelId="{F8EB2E50-F6CC-4482-A44C-05D75CD917E5}">
      <dgm:prSet/>
      <dgm:spPr/>
      <dgm:t>
        <a:bodyPr/>
        <a:lstStyle/>
        <a:p>
          <a:r>
            <a:rPr lang="en-IN" dirty="0"/>
            <a:t>Developer</a:t>
          </a:r>
        </a:p>
      </dgm:t>
    </dgm:pt>
    <dgm:pt modelId="{F199FA96-41D5-4E68-9815-F4E9D165AC4F}" type="parTrans" cxnId="{D7CA0CCE-EDB7-44A4-9A86-80065CA261CF}">
      <dgm:prSet/>
      <dgm:spPr/>
      <dgm:t>
        <a:bodyPr/>
        <a:lstStyle/>
        <a:p>
          <a:endParaRPr lang="en-IN"/>
        </a:p>
      </dgm:t>
    </dgm:pt>
    <dgm:pt modelId="{09FFD882-2EB6-4552-ABDF-C8EBBD96A6DF}" type="sibTrans" cxnId="{D7CA0CCE-EDB7-44A4-9A86-80065CA261CF}">
      <dgm:prSet/>
      <dgm:spPr/>
      <dgm:t>
        <a:bodyPr/>
        <a:lstStyle/>
        <a:p>
          <a:endParaRPr lang="en-IN"/>
        </a:p>
      </dgm:t>
    </dgm:pt>
    <dgm:pt modelId="{8B2B0710-4C3B-436B-83BF-E7BA01095BFE}">
      <dgm:prSet/>
      <dgm:spPr/>
      <dgm:t>
        <a:bodyPr/>
        <a:lstStyle/>
        <a:p>
          <a:r>
            <a:rPr lang="en-IN" dirty="0"/>
            <a:t>Language</a:t>
          </a:r>
        </a:p>
      </dgm:t>
    </dgm:pt>
    <dgm:pt modelId="{CA21E78B-4DAB-4E42-B054-5A44A20B73D5}" type="parTrans" cxnId="{7D3B2983-8EF5-465F-861B-4A47AED63D0A}">
      <dgm:prSet/>
      <dgm:spPr/>
      <dgm:t>
        <a:bodyPr/>
        <a:lstStyle/>
        <a:p>
          <a:endParaRPr lang="en-IN"/>
        </a:p>
      </dgm:t>
    </dgm:pt>
    <dgm:pt modelId="{FD255ABB-75C9-4841-A8E6-D097F9C6A195}" type="sibTrans" cxnId="{7D3B2983-8EF5-465F-861B-4A47AED63D0A}">
      <dgm:prSet/>
      <dgm:spPr/>
      <dgm:t>
        <a:bodyPr/>
        <a:lstStyle/>
        <a:p>
          <a:endParaRPr lang="en-IN"/>
        </a:p>
      </dgm:t>
    </dgm:pt>
    <dgm:pt modelId="{2683EB17-E6CF-4973-A4B5-16ECFA0C60C9}">
      <dgm:prSet/>
      <dgm:spPr/>
      <dgm:t>
        <a:bodyPr/>
        <a:lstStyle/>
        <a:p>
          <a:r>
            <a:rPr lang="en-IN" dirty="0"/>
            <a:t>Close Account</a:t>
          </a:r>
        </a:p>
      </dgm:t>
    </dgm:pt>
    <dgm:pt modelId="{14C0DE70-C97F-487A-BC37-FE67D747FF05}" type="parTrans" cxnId="{E1444FA5-3AD1-4349-9B73-E65B50E7B914}">
      <dgm:prSet/>
      <dgm:spPr/>
      <dgm:t>
        <a:bodyPr/>
        <a:lstStyle/>
        <a:p>
          <a:endParaRPr lang="en-IN"/>
        </a:p>
      </dgm:t>
    </dgm:pt>
    <dgm:pt modelId="{0AB8BA1F-9545-4B78-9F4A-5820ACFCA756}" type="sibTrans" cxnId="{E1444FA5-3AD1-4349-9B73-E65B50E7B914}">
      <dgm:prSet/>
      <dgm:spPr/>
      <dgm:t>
        <a:bodyPr/>
        <a:lstStyle/>
        <a:p>
          <a:endParaRPr lang="en-IN"/>
        </a:p>
      </dgm:t>
    </dgm:pt>
    <dgm:pt modelId="{0CF9DFAE-1261-48D4-9ED0-DCC67AB434A5}">
      <dgm:prSet/>
      <dgm:spPr/>
      <dgm:t>
        <a:bodyPr/>
        <a:lstStyle/>
        <a:p>
          <a:r>
            <a:rPr lang="en-IN" dirty="0"/>
            <a:t>ArcGIS Map</a:t>
          </a:r>
        </a:p>
      </dgm:t>
    </dgm:pt>
    <dgm:pt modelId="{3974F042-2A89-4500-A570-5B97CCE27D97}" type="parTrans" cxnId="{FB203C09-E364-47BC-ADE4-8A0FE7D924E1}">
      <dgm:prSet/>
      <dgm:spPr/>
      <dgm:t>
        <a:bodyPr/>
        <a:lstStyle/>
        <a:p>
          <a:endParaRPr lang="en-IN"/>
        </a:p>
      </dgm:t>
    </dgm:pt>
    <dgm:pt modelId="{78102806-2AAF-4277-A4A0-7BFA636291B5}" type="sibTrans" cxnId="{FB203C09-E364-47BC-ADE4-8A0FE7D924E1}">
      <dgm:prSet/>
      <dgm:spPr/>
      <dgm:t>
        <a:bodyPr/>
        <a:lstStyle/>
        <a:p>
          <a:endParaRPr lang="en-IN"/>
        </a:p>
      </dgm:t>
    </dgm:pt>
    <dgm:pt modelId="{49FEC5A4-2305-43DB-816E-8405B462B38D}" type="pres">
      <dgm:prSet presAssocID="{F49371A7-2A2E-42D4-BCFC-A04957932A11}" presName="cycle" presStyleCnt="0">
        <dgm:presLayoutVars>
          <dgm:dir/>
          <dgm:resizeHandles val="exact"/>
        </dgm:presLayoutVars>
      </dgm:prSet>
      <dgm:spPr/>
    </dgm:pt>
    <dgm:pt modelId="{298D65B9-2A7F-4376-870D-4D01F3800CA0}" type="pres">
      <dgm:prSet presAssocID="{A4D5454B-AF67-4F8A-9EBC-2C70BF487583}" presName="node" presStyleLbl="node1" presStyleIdx="0" presStyleCnt="5">
        <dgm:presLayoutVars>
          <dgm:bulletEnabled val="1"/>
        </dgm:presLayoutVars>
      </dgm:prSet>
      <dgm:spPr/>
    </dgm:pt>
    <dgm:pt modelId="{5D62E8A2-82C7-427D-80AB-B18F00435E2F}" type="pres">
      <dgm:prSet presAssocID="{EB62CA22-18FC-4D00-BC5D-F2B6E58790E6}" presName="sibTrans" presStyleLbl="sibTrans2D1" presStyleIdx="0" presStyleCnt="5"/>
      <dgm:spPr/>
    </dgm:pt>
    <dgm:pt modelId="{97736938-EB31-451F-BD11-77F90ABAA7A0}" type="pres">
      <dgm:prSet presAssocID="{EB62CA22-18FC-4D00-BC5D-F2B6E58790E6}" presName="connectorText" presStyleLbl="sibTrans2D1" presStyleIdx="0" presStyleCnt="5"/>
      <dgm:spPr/>
    </dgm:pt>
    <dgm:pt modelId="{935B0918-2A5F-4FB9-A3B8-5205C1C8D10F}" type="pres">
      <dgm:prSet presAssocID="{F8EB2E50-F6CC-4482-A44C-05D75CD917E5}" presName="node" presStyleLbl="node1" presStyleIdx="1" presStyleCnt="5">
        <dgm:presLayoutVars>
          <dgm:bulletEnabled val="1"/>
        </dgm:presLayoutVars>
      </dgm:prSet>
      <dgm:spPr/>
    </dgm:pt>
    <dgm:pt modelId="{F8AA4DBB-53E8-4EB1-9806-A9E6A69047D3}" type="pres">
      <dgm:prSet presAssocID="{09FFD882-2EB6-4552-ABDF-C8EBBD96A6DF}" presName="sibTrans" presStyleLbl="sibTrans2D1" presStyleIdx="1" presStyleCnt="5"/>
      <dgm:spPr/>
    </dgm:pt>
    <dgm:pt modelId="{CC35AFCE-A2CF-4148-BDAB-5CA28AF6749B}" type="pres">
      <dgm:prSet presAssocID="{09FFD882-2EB6-4552-ABDF-C8EBBD96A6DF}" presName="connectorText" presStyleLbl="sibTrans2D1" presStyleIdx="1" presStyleCnt="5"/>
      <dgm:spPr/>
    </dgm:pt>
    <dgm:pt modelId="{306EFD3F-CC6E-4C8A-992E-D85E3732BFA9}" type="pres">
      <dgm:prSet presAssocID="{8B2B0710-4C3B-436B-83BF-E7BA01095BFE}" presName="node" presStyleLbl="node1" presStyleIdx="2" presStyleCnt="5">
        <dgm:presLayoutVars>
          <dgm:bulletEnabled val="1"/>
        </dgm:presLayoutVars>
      </dgm:prSet>
      <dgm:spPr/>
    </dgm:pt>
    <dgm:pt modelId="{73C27BE9-8654-4A02-9226-8DF3ED4E2A3D}" type="pres">
      <dgm:prSet presAssocID="{FD255ABB-75C9-4841-A8E6-D097F9C6A195}" presName="sibTrans" presStyleLbl="sibTrans2D1" presStyleIdx="2" presStyleCnt="5"/>
      <dgm:spPr/>
    </dgm:pt>
    <dgm:pt modelId="{ED9EF6FA-8C18-4FE6-9D0E-274EE6434778}" type="pres">
      <dgm:prSet presAssocID="{FD255ABB-75C9-4841-A8E6-D097F9C6A195}" presName="connectorText" presStyleLbl="sibTrans2D1" presStyleIdx="2" presStyleCnt="5"/>
      <dgm:spPr/>
    </dgm:pt>
    <dgm:pt modelId="{68527525-0501-4540-A016-D7D5921069B1}" type="pres">
      <dgm:prSet presAssocID="{2683EB17-E6CF-4973-A4B5-16ECFA0C60C9}" presName="node" presStyleLbl="node1" presStyleIdx="3" presStyleCnt="5">
        <dgm:presLayoutVars>
          <dgm:bulletEnabled val="1"/>
        </dgm:presLayoutVars>
      </dgm:prSet>
      <dgm:spPr/>
    </dgm:pt>
    <dgm:pt modelId="{59BEE89C-9876-43DC-A08F-F81C43346337}" type="pres">
      <dgm:prSet presAssocID="{0AB8BA1F-9545-4B78-9F4A-5820ACFCA756}" presName="sibTrans" presStyleLbl="sibTrans2D1" presStyleIdx="3" presStyleCnt="5"/>
      <dgm:spPr/>
    </dgm:pt>
    <dgm:pt modelId="{F97724B7-892C-41F2-AA73-6678A4A191F8}" type="pres">
      <dgm:prSet presAssocID="{0AB8BA1F-9545-4B78-9F4A-5820ACFCA756}" presName="connectorText" presStyleLbl="sibTrans2D1" presStyleIdx="3" presStyleCnt="5"/>
      <dgm:spPr/>
    </dgm:pt>
    <dgm:pt modelId="{CDF30D8F-C358-4472-A58F-AA4600B35D7C}" type="pres">
      <dgm:prSet presAssocID="{0CF9DFAE-1261-48D4-9ED0-DCC67AB434A5}" presName="node" presStyleLbl="node1" presStyleIdx="4" presStyleCnt="5">
        <dgm:presLayoutVars>
          <dgm:bulletEnabled val="1"/>
        </dgm:presLayoutVars>
      </dgm:prSet>
      <dgm:spPr/>
    </dgm:pt>
    <dgm:pt modelId="{A6EC74C1-9B97-4798-8A20-9890F196D80C}" type="pres">
      <dgm:prSet presAssocID="{78102806-2AAF-4277-A4A0-7BFA636291B5}" presName="sibTrans" presStyleLbl="sibTrans2D1" presStyleIdx="4" presStyleCnt="5"/>
      <dgm:spPr/>
    </dgm:pt>
    <dgm:pt modelId="{D9E839FC-E795-4F08-93E8-CB28A1101ECC}" type="pres">
      <dgm:prSet presAssocID="{78102806-2AAF-4277-A4A0-7BFA636291B5}" presName="connectorText" presStyleLbl="sibTrans2D1" presStyleIdx="4" presStyleCnt="5"/>
      <dgm:spPr/>
    </dgm:pt>
  </dgm:ptLst>
  <dgm:cxnLst>
    <dgm:cxn modelId="{FB203C09-E364-47BC-ADE4-8A0FE7D924E1}" srcId="{F49371A7-2A2E-42D4-BCFC-A04957932A11}" destId="{0CF9DFAE-1261-48D4-9ED0-DCC67AB434A5}" srcOrd="4" destOrd="0" parTransId="{3974F042-2A89-4500-A570-5B97CCE27D97}" sibTransId="{78102806-2AAF-4277-A4A0-7BFA636291B5}"/>
    <dgm:cxn modelId="{2E4D151F-2F5B-4988-87B2-4CCD39CD481A}" type="presOf" srcId="{0AB8BA1F-9545-4B78-9F4A-5820ACFCA756}" destId="{59BEE89C-9876-43DC-A08F-F81C43346337}" srcOrd="0" destOrd="0" presId="urn:microsoft.com/office/officeart/2005/8/layout/cycle2"/>
    <dgm:cxn modelId="{9892F625-24CE-4D56-8A2D-AD174F216FD4}" srcId="{F49371A7-2A2E-42D4-BCFC-A04957932A11}" destId="{A4D5454B-AF67-4F8A-9EBC-2C70BF487583}" srcOrd="0" destOrd="0" parTransId="{B3597F07-9B41-4316-8F9D-60037F4D921B}" sibTransId="{EB62CA22-18FC-4D00-BC5D-F2B6E58790E6}"/>
    <dgm:cxn modelId="{7C98382F-9DCE-4B4E-B3C9-786D328908BB}" type="presOf" srcId="{78102806-2AAF-4277-A4A0-7BFA636291B5}" destId="{A6EC74C1-9B97-4798-8A20-9890F196D80C}" srcOrd="0" destOrd="0" presId="urn:microsoft.com/office/officeart/2005/8/layout/cycle2"/>
    <dgm:cxn modelId="{C6258D60-737D-4AFD-AD95-DA77CFA3DCED}" type="presOf" srcId="{EB62CA22-18FC-4D00-BC5D-F2B6E58790E6}" destId="{5D62E8A2-82C7-427D-80AB-B18F00435E2F}" srcOrd="0" destOrd="0" presId="urn:microsoft.com/office/officeart/2005/8/layout/cycle2"/>
    <dgm:cxn modelId="{DAB77263-3415-43F3-B4E5-88334691067E}" type="presOf" srcId="{FD255ABB-75C9-4841-A8E6-D097F9C6A195}" destId="{73C27BE9-8654-4A02-9226-8DF3ED4E2A3D}" srcOrd="0" destOrd="0" presId="urn:microsoft.com/office/officeart/2005/8/layout/cycle2"/>
    <dgm:cxn modelId="{9CDDE36F-33C0-4533-81F5-3F4D66F26BD3}" type="presOf" srcId="{F49371A7-2A2E-42D4-BCFC-A04957932A11}" destId="{49FEC5A4-2305-43DB-816E-8405B462B38D}" srcOrd="0" destOrd="0" presId="urn:microsoft.com/office/officeart/2005/8/layout/cycle2"/>
    <dgm:cxn modelId="{5DB65D74-10C1-4029-9FE8-DB1B3ECC3DEF}" type="presOf" srcId="{8B2B0710-4C3B-436B-83BF-E7BA01095BFE}" destId="{306EFD3F-CC6E-4C8A-992E-D85E3732BFA9}" srcOrd="0" destOrd="0" presId="urn:microsoft.com/office/officeart/2005/8/layout/cycle2"/>
    <dgm:cxn modelId="{4FC50857-2C79-4F65-B050-FBF0B46DCBDE}" type="presOf" srcId="{A4D5454B-AF67-4F8A-9EBC-2C70BF487583}" destId="{298D65B9-2A7F-4376-870D-4D01F3800CA0}" srcOrd="0" destOrd="0" presId="urn:microsoft.com/office/officeart/2005/8/layout/cycle2"/>
    <dgm:cxn modelId="{3AB4A358-3A2C-40D2-BD4F-3FB91AA0598A}" type="presOf" srcId="{2683EB17-E6CF-4973-A4B5-16ECFA0C60C9}" destId="{68527525-0501-4540-A016-D7D5921069B1}" srcOrd="0" destOrd="0" presId="urn:microsoft.com/office/officeart/2005/8/layout/cycle2"/>
    <dgm:cxn modelId="{AB92C87C-01B1-40F2-A037-33C5A6C7AC6B}" type="presOf" srcId="{0CF9DFAE-1261-48D4-9ED0-DCC67AB434A5}" destId="{CDF30D8F-C358-4472-A58F-AA4600B35D7C}" srcOrd="0" destOrd="0" presId="urn:microsoft.com/office/officeart/2005/8/layout/cycle2"/>
    <dgm:cxn modelId="{7D3B2983-8EF5-465F-861B-4A47AED63D0A}" srcId="{F49371A7-2A2E-42D4-BCFC-A04957932A11}" destId="{8B2B0710-4C3B-436B-83BF-E7BA01095BFE}" srcOrd="2" destOrd="0" parTransId="{CA21E78B-4DAB-4E42-B054-5A44A20B73D5}" sibTransId="{FD255ABB-75C9-4841-A8E6-D097F9C6A195}"/>
    <dgm:cxn modelId="{A960D786-0119-4E5A-BFFC-9662EE12DA36}" type="presOf" srcId="{09FFD882-2EB6-4552-ABDF-C8EBBD96A6DF}" destId="{F8AA4DBB-53E8-4EB1-9806-A9E6A69047D3}" srcOrd="0" destOrd="0" presId="urn:microsoft.com/office/officeart/2005/8/layout/cycle2"/>
    <dgm:cxn modelId="{AF696689-2967-4BAE-9AEB-7982C24FEE65}" type="presOf" srcId="{09FFD882-2EB6-4552-ABDF-C8EBBD96A6DF}" destId="{CC35AFCE-A2CF-4148-BDAB-5CA28AF6749B}" srcOrd="1" destOrd="0" presId="urn:microsoft.com/office/officeart/2005/8/layout/cycle2"/>
    <dgm:cxn modelId="{E1444FA5-3AD1-4349-9B73-E65B50E7B914}" srcId="{F49371A7-2A2E-42D4-BCFC-A04957932A11}" destId="{2683EB17-E6CF-4973-A4B5-16ECFA0C60C9}" srcOrd="3" destOrd="0" parTransId="{14C0DE70-C97F-487A-BC37-FE67D747FF05}" sibTransId="{0AB8BA1F-9545-4B78-9F4A-5820ACFCA756}"/>
    <dgm:cxn modelId="{A3803CA7-E411-40CF-84D6-AA8825A46725}" type="presOf" srcId="{EB62CA22-18FC-4D00-BC5D-F2B6E58790E6}" destId="{97736938-EB31-451F-BD11-77F90ABAA7A0}" srcOrd="1" destOrd="0" presId="urn:microsoft.com/office/officeart/2005/8/layout/cycle2"/>
    <dgm:cxn modelId="{3D951AB3-E013-4739-9687-E4223A34F156}" type="presOf" srcId="{0AB8BA1F-9545-4B78-9F4A-5820ACFCA756}" destId="{F97724B7-892C-41F2-AA73-6678A4A191F8}" srcOrd="1" destOrd="0" presId="urn:microsoft.com/office/officeart/2005/8/layout/cycle2"/>
    <dgm:cxn modelId="{B37CE0B8-6285-4E6A-85F1-342DA58C55E5}" type="presOf" srcId="{FD255ABB-75C9-4841-A8E6-D097F9C6A195}" destId="{ED9EF6FA-8C18-4FE6-9D0E-274EE6434778}" srcOrd="1" destOrd="0" presId="urn:microsoft.com/office/officeart/2005/8/layout/cycle2"/>
    <dgm:cxn modelId="{D7CA0CCE-EDB7-44A4-9A86-80065CA261CF}" srcId="{F49371A7-2A2E-42D4-BCFC-A04957932A11}" destId="{F8EB2E50-F6CC-4482-A44C-05D75CD917E5}" srcOrd="1" destOrd="0" parTransId="{F199FA96-41D5-4E68-9815-F4E9D165AC4F}" sibTransId="{09FFD882-2EB6-4552-ABDF-C8EBBD96A6DF}"/>
    <dgm:cxn modelId="{75635CD5-7290-4528-8185-DD4704755651}" type="presOf" srcId="{F8EB2E50-F6CC-4482-A44C-05D75CD917E5}" destId="{935B0918-2A5F-4FB9-A3B8-5205C1C8D10F}" srcOrd="0" destOrd="0" presId="urn:microsoft.com/office/officeart/2005/8/layout/cycle2"/>
    <dgm:cxn modelId="{C48B2EF6-9241-43F4-A479-B07C274231EA}" type="presOf" srcId="{78102806-2AAF-4277-A4A0-7BFA636291B5}" destId="{D9E839FC-E795-4F08-93E8-CB28A1101ECC}" srcOrd="1" destOrd="0" presId="urn:microsoft.com/office/officeart/2005/8/layout/cycle2"/>
    <dgm:cxn modelId="{50FB05D5-EEF2-4826-907B-DDE7FE45482D}" type="presParOf" srcId="{49FEC5A4-2305-43DB-816E-8405B462B38D}" destId="{298D65B9-2A7F-4376-870D-4D01F3800CA0}" srcOrd="0" destOrd="0" presId="urn:microsoft.com/office/officeart/2005/8/layout/cycle2"/>
    <dgm:cxn modelId="{1494F1FF-DDE4-483E-8092-37EF1C816E66}" type="presParOf" srcId="{49FEC5A4-2305-43DB-816E-8405B462B38D}" destId="{5D62E8A2-82C7-427D-80AB-B18F00435E2F}" srcOrd="1" destOrd="0" presId="urn:microsoft.com/office/officeart/2005/8/layout/cycle2"/>
    <dgm:cxn modelId="{12BE2392-6107-483E-A5BE-311C609857E0}" type="presParOf" srcId="{5D62E8A2-82C7-427D-80AB-B18F00435E2F}" destId="{97736938-EB31-451F-BD11-77F90ABAA7A0}" srcOrd="0" destOrd="0" presId="urn:microsoft.com/office/officeart/2005/8/layout/cycle2"/>
    <dgm:cxn modelId="{69F560DB-03F2-49C8-8095-29C8782EF025}" type="presParOf" srcId="{49FEC5A4-2305-43DB-816E-8405B462B38D}" destId="{935B0918-2A5F-4FB9-A3B8-5205C1C8D10F}" srcOrd="2" destOrd="0" presId="urn:microsoft.com/office/officeart/2005/8/layout/cycle2"/>
    <dgm:cxn modelId="{A6B59A54-6BDB-4B0D-B341-0588DE8A0BA3}" type="presParOf" srcId="{49FEC5A4-2305-43DB-816E-8405B462B38D}" destId="{F8AA4DBB-53E8-4EB1-9806-A9E6A69047D3}" srcOrd="3" destOrd="0" presId="urn:microsoft.com/office/officeart/2005/8/layout/cycle2"/>
    <dgm:cxn modelId="{941FC0E4-C5D0-4FB3-9109-ADDCC763E239}" type="presParOf" srcId="{F8AA4DBB-53E8-4EB1-9806-A9E6A69047D3}" destId="{CC35AFCE-A2CF-4148-BDAB-5CA28AF6749B}" srcOrd="0" destOrd="0" presId="urn:microsoft.com/office/officeart/2005/8/layout/cycle2"/>
    <dgm:cxn modelId="{CD5AE93A-67F2-4485-8435-1FE1A9314CB3}" type="presParOf" srcId="{49FEC5A4-2305-43DB-816E-8405B462B38D}" destId="{306EFD3F-CC6E-4C8A-992E-D85E3732BFA9}" srcOrd="4" destOrd="0" presId="urn:microsoft.com/office/officeart/2005/8/layout/cycle2"/>
    <dgm:cxn modelId="{9539ED8D-F481-4A1C-ADFA-7CBCB93A734C}" type="presParOf" srcId="{49FEC5A4-2305-43DB-816E-8405B462B38D}" destId="{73C27BE9-8654-4A02-9226-8DF3ED4E2A3D}" srcOrd="5" destOrd="0" presId="urn:microsoft.com/office/officeart/2005/8/layout/cycle2"/>
    <dgm:cxn modelId="{840BDD84-2E71-43E9-AE63-8AD2CFA3C494}" type="presParOf" srcId="{73C27BE9-8654-4A02-9226-8DF3ED4E2A3D}" destId="{ED9EF6FA-8C18-4FE6-9D0E-274EE6434778}" srcOrd="0" destOrd="0" presId="urn:microsoft.com/office/officeart/2005/8/layout/cycle2"/>
    <dgm:cxn modelId="{9831FB0F-7A8F-4CFB-AFFB-4452CE0742B6}" type="presParOf" srcId="{49FEC5A4-2305-43DB-816E-8405B462B38D}" destId="{68527525-0501-4540-A016-D7D5921069B1}" srcOrd="6" destOrd="0" presId="urn:microsoft.com/office/officeart/2005/8/layout/cycle2"/>
    <dgm:cxn modelId="{CEB25434-3FDB-40B1-8F88-137FC4807ADC}" type="presParOf" srcId="{49FEC5A4-2305-43DB-816E-8405B462B38D}" destId="{59BEE89C-9876-43DC-A08F-F81C43346337}" srcOrd="7" destOrd="0" presId="urn:microsoft.com/office/officeart/2005/8/layout/cycle2"/>
    <dgm:cxn modelId="{1BB143EF-57C2-4C59-AEA8-E08AE6B43557}" type="presParOf" srcId="{59BEE89C-9876-43DC-A08F-F81C43346337}" destId="{F97724B7-892C-41F2-AA73-6678A4A191F8}" srcOrd="0" destOrd="0" presId="urn:microsoft.com/office/officeart/2005/8/layout/cycle2"/>
    <dgm:cxn modelId="{76A4AB33-2FE9-43AB-82BE-4C8CC1BB9096}" type="presParOf" srcId="{49FEC5A4-2305-43DB-816E-8405B462B38D}" destId="{CDF30D8F-C358-4472-A58F-AA4600B35D7C}" srcOrd="8" destOrd="0" presId="urn:microsoft.com/office/officeart/2005/8/layout/cycle2"/>
    <dgm:cxn modelId="{DF12F226-E0E9-412C-A5D2-FDCDC2B97DDC}" type="presParOf" srcId="{49FEC5A4-2305-43DB-816E-8405B462B38D}" destId="{A6EC74C1-9B97-4798-8A20-9890F196D80C}" srcOrd="9" destOrd="0" presId="urn:microsoft.com/office/officeart/2005/8/layout/cycle2"/>
    <dgm:cxn modelId="{54DB70E2-948B-4DC1-9953-9D47AB3D3B64}" type="presParOf" srcId="{A6EC74C1-9B97-4798-8A20-9890F196D80C}" destId="{D9E839FC-E795-4F08-93E8-CB28A1101EC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98B7C9-A055-447B-89C8-8ACD8097F2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BC16D7-DFB3-4396-855B-AE18A105B8FD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</a:t>
          </a:r>
        </a:p>
      </dgm:t>
    </dgm:pt>
    <dgm:pt modelId="{11C89EF5-5AF0-44F7-9752-5DD6209064A2}" type="parTrans" cxnId="{A1D06FB2-60B6-4CFB-9988-104BF04FDBF8}">
      <dgm:prSet/>
      <dgm:spPr/>
      <dgm:t>
        <a:bodyPr/>
        <a:lstStyle/>
        <a:p>
          <a:endParaRPr lang="en-IN"/>
        </a:p>
      </dgm:t>
    </dgm:pt>
    <dgm:pt modelId="{ED88F88B-13C0-41F8-89C2-D30A9774D215}" type="sibTrans" cxnId="{A1D06FB2-60B6-4CFB-9988-104BF04FDBF8}">
      <dgm:prSet/>
      <dgm:spPr/>
      <dgm:t>
        <a:bodyPr/>
        <a:lstStyle/>
        <a:p>
          <a:endParaRPr lang="en-IN"/>
        </a:p>
      </dgm:t>
    </dgm:pt>
    <dgm:pt modelId="{6207C84A-A6EE-429B-8203-5894F39EEF21}">
      <dgm:prSet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Dashboards</a:t>
          </a:r>
        </a:p>
      </dgm:t>
    </dgm:pt>
    <dgm:pt modelId="{885A9644-DEA6-4195-9F35-2A5B97B2719F}" type="parTrans" cxnId="{80728F6B-5C18-470C-89A4-C8D633257A47}">
      <dgm:prSet/>
      <dgm:spPr/>
      <dgm:t>
        <a:bodyPr/>
        <a:lstStyle/>
        <a:p>
          <a:endParaRPr lang="en-IN"/>
        </a:p>
      </dgm:t>
    </dgm:pt>
    <dgm:pt modelId="{5EBF8D0F-F227-424E-81F7-FAD180BE9268}" type="sibTrans" cxnId="{80728F6B-5C18-470C-89A4-C8D633257A47}">
      <dgm:prSet/>
      <dgm:spPr/>
      <dgm:t>
        <a:bodyPr/>
        <a:lstStyle/>
        <a:p>
          <a:endParaRPr lang="en-IN"/>
        </a:p>
      </dgm:t>
    </dgm:pt>
    <dgm:pt modelId="{6B09BAFA-A944-4E94-8723-0B6ED6B7AD20}">
      <dgm:prSet/>
      <dgm:spPr/>
      <dgm:t>
        <a:bodyPr/>
        <a:lstStyle/>
        <a:p>
          <a:r>
            <a:rPr lang="en-IN"/>
            <a:t>Datasets</a:t>
          </a:r>
        </a:p>
      </dgm:t>
    </dgm:pt>
    <dgm:pt modelId="{10DC64CD-4FAE-47A1-A8C3-B8A6F4FCF599}" type="parTrans" cxnId="{F7B0130F-2407-4A67-BB33-9EDB0F5C7791}">
      <dgm:prSet/>
      <dgm:spPr/>
      <dgm:t>
        <a:bodyPr/>
        <a:lstStyle/>
        <a:p>
          <a:endParaRPr lang="en-IN"/>
        </a:p>
      </dgm:t>
    </dgm:pt>
    <dgm:pt modelId="{2CCF8084-2B7B-4DE7-986E-3D63F9E12B87}" type="sibTrans" cxnId="{F7B0130F-2407-4A67-BB33-9EDB0F5C7791}">
      <dgm:prSet/>
      <dgm:spPr/>
      <dgm:t>
        <a:bodyPr/>
        <a:lstStyle/>
        <a:p>
          <a:endParaRPr lang="en-IN"/>
        </a:p>
      </dgm:t>
    </dgm:pt>
    <dgm:pt modelId="{C38141F7-C3D9-4784-9B3D-F2784C1124AD}">
      <dgm:prSet/>
      <dgm:spPr/>
      <dgm:t>
        <a:bodyPr/>
        <a:lstStyle/>
        <a:p>
          <a:r>
            <a:rPr lang="en-IN" dirty="0"/>
            <a:t>Workbooks</a:t>
          </a:r>
        </a:p>
      </dgm:t>
    </dgm:pt>
    <dgm:pt modelId="{60E53EE8-DEF7-45CA-88D3-C5E540EB9F21}" type="parTrans" cxnId="{CB057312-1718-4B4A-B7B3-F9BA15CAB672}">
      <dgm:prSet/>
      <dgm:spPr/>
      <dgm:t>
        <a:bodyPr/>
        <a:lstStyle/>
        <a:p>
          <a:endParaRPr lang="en-IN"/>
        </a:p>
      </dgm:t>
    </dgm:pt>
    <dgm:pt modelId="{41001E10-4A62-4A0C-89AD-406830516355}" type="sibTrans" cxnId="{CB057312-1718-4B4A-B7B3-F9BA15CAB672}">
      <dgm:prSet/>
      <dgm:spPr/>
      <dgm:t>
        <a:bodyPr/>
        <a:lstStyle/>
        <a:p>
          <a:endParaRPr lang="en-IN"/>
        </a:p>
      </dgm:t>
    </dgm:pt>
    <dgm:pt modelId="{BA102BA7-CF62-475A-8067-405A53E67355}">
      <dgm:prSet/>
      <dgm:spPr/>
      <dgm:t>
        <a:bodyPr/>
        <a:lstStyle/>
        <a:p>
          <a:r>
            <a:rPr lang="en-IN"/>
            <a:t>Alerts</a:t>
          </a:r>
        </a:p>
      </dgm:t>
    </dgm:pt>
    <dgm:pt modelId="{AB3E5F53-33F2-41E1-A524-B2946877BE9A}" type="parTrans" cxnId="{E76E701F-0EBE-4D73-945B-BAB1BFE6B82F}">
      <dgm:prSet/>
      <dgm:spPr/>
      <dgm:t>
        <a:bodyPr/>
        <a:lstStyle/>
        <a:p>
          <a:endParaRPr lang="en-IN"/>
        </a:p>
      </dgm:t>
    </dgm:pt>
    <dgm:pt modelId="{E28527F3-8ED3-4193-83D8-471558B15A2F}" type="sibTrans" cxnId="{E76E701F-0EBE-4D73-945B-BAB1BFE6B82F}">
      <dgm:prSet/>
      <dgm:spPr/>
      <dgm:t>
        <a:bodyPr/>
        <a:lstStyle/>
        <a:p>
          <a:endParaRPr lang="en-IN"/>
        </a:p>
      </dgm:t>
    </dgm:pt>
    <dgm:pt modelId="{78CFE012-4FE4-456F-B171-7F1D17CC0049}" type="pres">
      <dgm:prSet presAssocID="{3998B7C9-A055-447B-89C8-8ACD8097F21C}" presName="Name0" presStyleCnt="0">
        <dgm:presLayoutVars>
          <dgm:dir/>
          <dgm:animLvl val="lvl"/>
          <dgm:resizeHandles val="exact"/>
        </dgm:presLayoutVars>
      </dgm:prSet>
      <dgm:spPr/>
    </dgm:pt>
    <dgm:pt modelId="{CEC9451F-6A03-4D01-B8CC-13E6F18106F9}" type="pres">
      <dgm:prSet presAssocID="{DEBC16D7-DFB3-4396-855B-AE18A105B8FD}" presName="parTxOnly" presStyleLbl="node1" presStyleIdx="0" presStyleCnt="5">
        <dgm:presLayoutVars>
          <dgm:chMax val="0"/>
          <dgm:chPref val="0"/>
          <dgm:bulletEnabled val="1"/>
        </dgm:presLayoutVars>
      </dgm:prSet>
      <dgm:spPr>
        <a:xfrm>
          <a:off x="2976" y="79771"/>
          <a:ext cx="2649140" cy="1059656"/>
        </a:xfrm>
        <a:prstGeom prst="chevron">
          <a:avLst/>
        </a:prstGeom>
      </dgm:spPr>
    </dgm:pt>
    <dgm:pt modelId="{26E176F4-EF7F-4F4E-8A71-C128E901C592}" type="pres">
      <dgm:prSet presAssocID="{ED88F88B-13C0-41F8-89C2-D30A9774D215}" presName="parTxOnlySpace" presStyleCnt="0"/>
      <dgm:spPr/>
    </dgm:pt>
    <dgm:pt modelId="{AE8F12F9-6DDC-4E7A-B7D6-7795BAB8B47E}" type="pres">
      <dgm:prSet presAssocID="{6207C84A-A6EE-429B-8203-5894F39EEF21}" presName="parTxOnly" presStyleLbl="node1" presStyleIdx="1" presStyleCnt="5">
        <dgm:presLayoutVars>
          <dgm:chMax val="0"/>
          <dgm:chPref val="0"/>
          <dgm:bulletEnabled val="1"/>
        </dgm:presLayoutVars>
      </dgm:prSet>
      <dgm:spPr>
        <a:xfrm>
          <a:off x="2387202" y="79771"/>
          <a:ext cx="2649140" cy="1059656"/>
        </a:xfrm>
        <a:prstGeom prst="chevron">
          <a:avLst/>
        </a:prstGeom>
      </dgm:spPr>
    </dgm:pt>
    <dgm:pt modelId="{4B2CC358-A436-4A8B-BC7C-964C4F4F1633}" type="pres">
      <dgm:prSet presAssocID="{5EBF8D0F-F227-424E-81F7-FAD180BE9268}" presName="parTxOnlySpace" presStyleCnt="0"/>
      <dgm:spPr/>
    </dgm:pt>
    <dgm:pt modelId="{4194DB6D-E1C3-47FB-86F0-F7A1022A5A52}" type="pres">
      <dgm:prSet presAssocID="{6B09BAFA-A944-4E94-8723-0B6ED6B7AD2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CF6B846-FA20-4F0C-9BC7-27D1D6943762}" type="pres">
      <dgm:prSet presAssocID="{2CCF8084-2B7B-4DE7-986E-3D63F9E12B87}" presName="parTxOnlySpace" presStyleCnt="0"/>
      <dgm:spPr/>
    </dgm:pt>
    <dgm:pt modelId="{21FA8580-AB7A-4459-A7E8-BA6B142F4D74}" type="pres">
      <dgm:prSet presAssocID="{C38141F7-C3D9-4784-9B3D-F2784C1124A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6E1970-CA86-476E-8CF7-A4274E2AE1DF}" type="pres">
      <dgm:prSet presAssocID="{41001E10-4A62-4A0C-89AD-406830516355}" presName="parTxOnlySpace" presStyleCnt="0"/>
      <dgm:spPr/>
    </dgm:pt>
    <dgm:pt modelId="{3B10D87C-6CA5-410E-82B8-88846475040F}" type="pres">
      <dgm:prSet presAssocID="{BA102BA7-CF62-475A-8067-405A53E6735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DF9A0B-6E88-4FC4-90B1-5C42C25FEAD8}" type="presOf" srcId="{C38141F7-C3D9-4784-9B3D-F2784C1124AD}" destId="{21FA8580-AB7A-4459-A7E8-BA6B142F4D74}" srcOrd="0" destOrd="0" presId="urn:microsoft.com/office/officeart/2005/8/layout/chevron1"/>
    <dgm:cxn modelId="{F7B0130F-2407-4A67-BB33-9EDB0F5C7791}" srcId="{3998B7C9-A055-447B-89C8-8ACD8097F21C}" destId="{6B09BAFA-A944-4E94-8723-0B6ED6B7AD20}" srcOrd="2" destOrd="0" parTransId="{10DC64CD-4FAE-47A1-A8C3-B8A6F4FCF599}" sibTransId="{2CCF8084-2B7B-4DE7-986E-3D63F9E12B87}"/>
    <dgm:cxn modelId="{CB057312-1718-4B4A-B7B3-F9BA15CAB672}" srcId="{3998B7C9-A055-447B-89C8-8ACD8097F21C}" destId="{C38141F7-C3D9-4784-9B3D-F2784C1124AD}" srcOrd="3" destOrd="0" parTransId="{60E53EE8-DEF7-45CA-88D3-C5E540EB9F21}" sibTransId="{41001E10-4A62-4A0C-89AD-406830516355}"/>
    <dgm:cxn modelId="{E76E701F-0EBE-4D73-945B-BAB1BFE6B82F}" srcId="{3998B7C9-A055-447B-89C8-8ACD8097F21C}" destId="{BA102BA7-CF62-475A-8067-405A53E67355}" srcOrd="4" destOrd="0" parTransId="{AB3E5F53-33F2-41E1-A524-B2946877BE9A}" sibTransId="{E28527F3-8ED3-4193-83D8-471558B15A2F}"/>
    <dgm:cxn modelId="{80728F6B-5C18-470C-89A4-C8D633257A47}" srcId="{3998B7C9-A055-447B-89C8-8ACD8097F21C}" destId="{6207C84A-A6EE-429B-8203-5894F39EEF21}" srcOrd="1" destOrd="0" parTransId="{885A9644-DEA6-4195-9F35-2A5B97B2719F}" sibTransId="{5EBF8D0F-F227-424E-81F7-FAD180BE9268}"/>
    <dgm:cxn modelId="{82686A76-804D-4638-9AA2-38AE673626C9}" type="presOf" srcId="{BA102BA7-CF62-475A-8067-405A53E67355}" destId="{3B10D87C-6CA5-410E-82B8-88846475040F}" srcOrd="0" destOrd="0" presId="urn:microsoft.com/office/officeart/2005/8/layout/chevron1"/>
    <dgm:cxn modelId="{AE05A258-BADE-4D0D-8B68-4E9A5B049A8F}" type="presOf" srcId="{DEBC16D7-DFB3-4396-855B-AE18A105B8FD}" destId="{CEC9451F-6A03-4D01-B8CC-13E6F18106F9}" srcOrd="0" destOrd="0" presId="urn:microsoft.com/office/officeart/2005/8/layout/chevron1"/>
    <dgm:cxn modelId="{731DE87B-4170-4840-A941-DBBDEA50C1CE}" type="presOf" srcId="{6B09BAFA-A944-4E94-8723-0B6ED6B7AD20}" destId="{4194DB6D-E1C3-47FB-86F0-F7A1022A5A52}" srcOrd="0" destOrd="0" presId="urn:microsoft.com/office/officeart/2005/8/layout/chevron1"/>
    <dgm:cxn modelId="{B05FF297-5DDC-452C-9422-B7772D4BA4E5}" type="presOf" srcId="{6207C84A-A6EE-429B-8203-5894F39EEF21}" destId="{AE8F12F9-6DDC-4E7A-B7D6-7795BAB8B47E}" srcOrd="0" destOrd="0" presId="urn:microsoft.com/office/officeart/2005/8/layout/chevron1"/>
    <dgm:cxn modelId="{DBF334B0-79B9-41D8-A0C5-1C5A642E4698}" type="presOf" srcId="{3998B7C9-A055-447B-89C8-8ACD8097F21C}" destId="{78CFE012-4FE4-456F-B171-7F1D17CC0049}" srcOrd="0" destOrd="0" presId="urn:microsoft.com/office/officeart/2005/8/layout/chevron1"/>
    <dgm:cxn modelId="{A1D06FB2-60B6-4CFB-9988-104BF04FDBF8}" srcId="{3998B7C9-A055-447B-89C8-8ACD8097F21C}" destId="{DEBC16D7-DFB3-4396-855B-AE18A105B8FD}" srcOrd="0" destOrd="0" parTransId="{11C89EF5-5AF0-44F7-9752-5DD6209064A2}" sibTransId="{ED88F88B-13C0-41F8-89C2-D30A9774D215}"/>
    <dgm:cxn modelId="{A2431C9E-8F5C-4ACB-A34B-F13B3D500214}" type="presParOf" srcId="{78CFE012-4FE4-456F-B171-7F1D17CC0049}" destId="{CEC9451F-6A03-4D01-B8CC-13E6F18106F9}" srcOrd="0" destOrd="0" presId="urn:microsoft.com/office/officeart/2005/8/layout/chevron1"/>
    <dgm:cxn modelId="{294DCE56-FFF4-4613-A00A-FD6BDC23E9DE}" type="presParOf" srcId="{78CFE012-4FE4-456F-B171-7F1D17CC0049}" destId="{26E176F4-EF7F-4F4E-8A71-C128E901C592}" srcOrd="1" destOrd="0" presId="urn:microsoft.com/office/officeart/2005/8/layout/chevron1"/>
    <dgm:cxn modelId="{7612E4CC-83F5-4418-8485-932FFFBECD74}" type="presParOf" srcId="{78CFE012-4FE4-456F-B171-7F1D17CC0049}" destId="{AE8F12F9-6DDC-4E7A-B7D6-7795BAB8B47E}" srcOrd="2" destOrd="0" presId="urn:microsoft.com/office/officeart/2005/8/layout/chevron1"/>
    <dgm:cxn modelId="{F4D95B8C-41F0-4EAA-A996-407BF9FD274F}" type="presParOf" srcId="{78CFE012-4FE4-456F-B171-7F1D17CC0049}" destId="{4B2CC358-A436-4A8B-BC7C-964C4F4F1633}" srcOrd="3" destOrd="0" presId="urn:microsoft.com/office/officeart/2005/8/layout/chevron1"/>
    <dgm:cxn modelId="{47D74D0B-D2D3-4633-AF0D-22176DC8896C}" type="presParOf" srcId="{78CFE012-4FE4-456F-B171-7F1D17CC0049}" destId="{4194DB6D-E1C3-47FB-86F0-F7A1022A5A52}" srcOrd="4" destOrd="0" presId="urn:microsoft.com/office/officeart/2005/8/layout/chevron1"/>
    <dgm:cxn modelId="{B4ACF3C6-FF0B-4FD6-A5EB-9DD5A64EE609}" type="presParOf" srcId="{78CFE012-4FE4-456F-B171-7F1D17CC0049}" destId="{CCF6B846-FA20-4F0C-9BC7-27D1D6943762}" srcOrd="5" destOrd="0" presId="urn:microsoft.com/office/officeart/2005/8/layout/chevron1"/>
    <dgm:cxn modelId="{08AE79CF-0AF2-46AA-8CF3-9318DB961E79}" type="presParOf" srcId="{78CFE012-4FE4-456F-B171-7F1D17CC0049}" destId="{21FA8580-AB7A-4459-A7E8-BA6B142F4D74}" srcOrd="6" destOrd="0" presId="urn:microsoft.com/office/officeart/2005/8/layout/chevron1"/>
    <dgm:cxn modelId="{856074C3-AFC7-423F-BC17-4852F31F7592}" type="presParOf" srcId="{78CFE012-4FE4-456F-B171-7F1D17CC0049}" destId="{706E1970-CA86-476E-8CF7-A4274E2AE1DF}" srcOrd="7" destOrd="0" presId="urn:microsoft.com/office/officeart/2005/8/layout/chevron1"/>
    <dgm:cxn modelId="{8836F38D-5E75-4564-8117-1146C660FF19}" type="presParOf" srcId="{78CFE012-4FE4-456F-B171-7F1D17CC0049}" destId="{3B10D87C-6CA5-410E-82B8-88846475040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9371A7-2A2E-42D4-BCFC-A04957932A1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D5454B-AF67-4F8A-9EBC-2C70BF487583}">
      <dgm:prSet/>
      <dgm:spPr/>
      <dgm:t>
        <a:bodyPr/>
        <a:lstStyle/>
        <a:p>
          <a:r>
            <a:rPr lang="en-IN" dirty="0"/>
            <a:t>Q &amp; A</a:t>
          </a:r>
        </a:p>
      </dgm:t>
    </dgm:pt>
    <dgm:pt modelId="{B3597F07-9B41-4316-8F9D-60037F4D921B}" type="parTrans" cxnId="{9892F625-24CE-4D56-8A2D-AD174F216FD4}">
      <dgm:prSet/>
      <dgm:spPr/>
      <dgm:t>
        <a:bodyPr/>
        <a:lstStyle/>
        <a:p>
          <a:endParaRPr lang="en-IN"/>
        </a:p>
      </dgm:t>
    </dgm:pt>
    <dgm:pt modelId="{EB62CA22-18FC-4D00-BC5D-F2B6E58790E6}" type="sibTrans" cxnId="{9892F625-24CE-4D56-8A2D-AD174F216FD4}">
      <dgm:prSet/>
      <dgm:spPr/>
      <dgm:t>
        <a:bodyPr/>
        <a:lstStyle/>
        <a:p>
          <a:endParaRPr lang="en-IN"/>
        </a:p>
      </dgm:t>
    </dgm:pt>
    <dgm:pt modelId="{61C83B7A-9D6A-4E35-8B2A-8B626DCE26CE}">
      <dgm:prSet/>
      <dgm:spPr/>
      <dgm:t>
        <a:bodyPr/>
        <a:lstStyle/>
        <a:p>
          <a:r>
            <a:rPr lang="en-IN" dirty="0"/>
            <a:t>Dashboard Tile Flow</a:t>
          </a:r>
        </a:p>
      </dgm:t>
    </dgm:pt>
    <dgm:pt modelId="{37FEB35B-0A44-4DAC-BD68-9AE6BBEDE1FC}" type="parTrans" cxnId="{108ADAD7-1777-4C19-A928-CFD88B930914}">
      <dgm:prSet/>
      <dgm:spPr/>
      <dgm:t>
        <a:bodyPr/>
        <a:lstStyle/>
        <a:p>
          <a:endParaRPr lang="en-IN"/>
        </a:p>
      </dgm:t>
    </dgm:pt>
    <dgm:pt modelId="{D44E262A-4EC4-4523-AABF-DEBAA79CB2B0}" type="sibTrans" cxnId="{108ADAD7-1777-4C19-A928-CFD88B930914}">
      <dgm:prSet/>
      <dgm:spPr/>
      <dgm:t>
        <a:bodyPr/>
        <a:lstStyle/>
        <a:p>
          <a:endParaRPr lang="en-IN"/>
        </a:p>
      </dgm:t>
    </dgm:pt>
    <dgm:pt modelId="{49FEC5A4-2305-43DB-816E-8405B462B38D}" type="pres">
      <dgm:prSet presAssocID="{F49371A7-2A2E-42D4-BCFC-A04957932A11}" presName="cycle" presStyleCnt="0">
        <dgm:presLayoutVars>
          <dgm:dir/>
          <dgm:resizeHandles val="exact"/>
        </dgm:presLayoutVars>
      </dgm:prSet>
      <dgm:spPr/>
    </dgm:pt>
    <dgm:pt modelId="{298D65B9-2A7F-4376-870D-4D01F3800CA0}" type="pres">
      <dgm:prSet presAssocID="{A4D5454B-AF67-4F8A-9EBC-2C70BF487583}" presName="node" presStyleLbl="node1" presStyleIdx="0" presStyleCnt="2">
        <dgm:presLayoutVars>
          <dgm:bulletEnabled val="1"/>
        </dgm:presLayoutVars>
      </dgm:prSet>
      <dgm:spPr/>
    </dgm:pt>
    <dgm:pt modelId="{5D62E8A2-82C7-427D-80AB-B18F00435E2F}" type="pres">
      <dgm:prSet presAssocID="{EB62CA22-18FC-4D00-BC5D-F2B6E58790E6}" presName="sibTrans" presStyleLbl="sibTrans2D1" presStyleIdx="0" presStyleCnt="2"/>
      <dgm:spPr/>
    </dgm:pt>
    <dgm:pt modelId="{97736938-EB31-451F-BD11-77F90ABAA7A0}" type="pres">
      <dgm:prSet presAssocID="{EB62CA22-18FC-4D00-BC5D-F2B6E58790E6}" presName="connectorText" presStyleLbl="sibTrans2D1" presStyleIdx="0" presStyleCnt="2"/>
      <dgm:spPr/>
    </dgm:pt>
    <dgm:pt modelId="{E969D3BE-1F9D-46C2-B199-A427C0788E07}" type="pres">
      <dgm:prSet presAssocID="{61C83B7A-9D6A-4E35-8B2A-8B626DCE26CE}" presName="node" presStyleLbl="node1" presStyleIdx="1" presStyleCnt="2">
        <dgm:presLayoutVars>
          <dgm:bulletEnabled val="1"/>
        </dgm:presLayoutVars>
      </dgm:prSet>
      <dgm:spPr/>
    </dgm:pt>
    <dgm:pt modelId="{FBC1F39D-690C-4F9D-A6B2-2C47013AD881}" type="pres">
      <dgm:prSet presAssocID="{D44E262A-4EC4-4523-AABF-DEBAA79CB2B0}" presName="sibTrans" presStyleLbl="sibTrans2D1" presStyleIdx="1" presStyleCnt="2"/>
      <dgm:spPr/>
    </dgm:pt>
    <dgm:pt modelId="{210E865E-FE63-4743-8E42-C9F9C58BB08C}" type="pres">
      <dgm:prSet presAssocID="{D44E262A-4EC4-4523-AABF-DEBAA79CB2B0}" presName="connectorText" presStyleLbl="sibTrans2D1" presStyleIdx="1" presStyleCnt="2"/>
      <dgm:spPr/>
    </dgm:pt>
  </dgm:ptLst>
  <dgm:cxnLst>
    <dgm:cxn modelId="{9892F625-24CE-4D56-8A2D-AD174F216FD4}" srcId="{F49371A7-2A2E-42D4-BCFC-A04957932A11}" destId="{A4D5454B-AF67-4F8A-9EBC-2C70BF487583}" srcOrd="0" destOrd="0" parTransId="{B3597F07-9B41-4316-8F9D-60037F4D921B}" sibTransId="{EB62CA22-18FC-4D00-BC5D-F2B6E58790E6}"/>
    <dgm:cxn modelId="{C6258D60-737D-4AFD-AD95-DA77CFA3DCED}" type="presOf" srcId="{EB62CA22-18FC-4D00-BC5D-F2B6E58790E6}" destId="{5D62E8A2-82C7-427D-80AB-B18F00435E2F}" srcOrd="0" destOrd="0" presId="urn:microsoft.com/office/officeart/2005/8/layout/cycle2"/>
    <dgm:cxn modelId="{9CDDE36F-33C0-4533-81F5-3F4D66F26BD3}" type="presOf" srcId="{F49371A7-2A2E-42D4-BCFC-A04957932A11}" destId="{49FEC5A4-2305-43DB-816E-8405B462B38D}" srcOrd="0" destOrd="0" presId="urn:microsoft.com/office/officeart/2005/8/layout/cycle2"/>
    <dgm:cxn modelId="{622BED70-D688-4C38-A467-669531D637D3}" type="presOf" srcId="{D44E262A-4EC4-4523-AABF-DEBAA79CB2B0}" destId="{210E865E-FE63-4743-8E42-C9F9C58BB08C}" srcOrd="1" destOrd="0" presId="urn:microsoft.com/office/officeart/2005/8/layout/cycle2"/>
    <dgm:cxn modelId="{4FC50857-2C79-4F65-B050-FBF0B46DCBDE}" type="presOf" srcId="{A4D5454B-AF67-4F8A-9EBC-2C70BF487583}" destId="{298D65B9-2A7F-4376-870D-4D01F3800CA0}" srcOrd="0" destOrd="0" presId="urn:microsoft.com/office/officeart/2005/8/layout/cycle2"/>
    <dgm:cxn modelId="{66C17A8F-B1C6-40F1-8301-E7AB7EEFA0C5}" type="presOf" srcId="{D44E262A-4EC4-4523-AABF-DEBAA79CB2B0}" destId="{FBC1F39D-690C-4F9D-A6B2-2C47013AD881}" srcOrd="0" destOrd="0" presId="urn:microsoft.com/office/officeart/2005/8/layout/cycle2"/>
    <dgm:cxn modelId="{A3803CA7-E411-40CF-84D6-AA8825A46725}" type="presOf" srcId="{EB62CA22-18FC-4D00-BC5D-F2B6E58790E6}" destId="{97736938-EB31-451F-BD11-77F90ABAA7A0}" srcOrd="1" destOrd="0" presId="urn:microsoft.com/office/officeart/2005/8/layout/cycle2"/>
    <dgm:cxn modelId="{F63B21B5-BD5D-4038-8E0F-6277E4642741}" type="presOf" srcId="{61C83B7A-9D6A-4E35-8B2A-8B626DCE26CE}" destId="{E969D3BE-1F9D-46C2-B199-A427C0788E07}" srcOrd="0" destOrd="0" presId="urn:microsoft.com/office/officeart/2005/8/layout/cycle2"/>
    <dgm:cxn modelId="{108ADAD7-1777-4C19-A928-CFD88B930914}" srcId="{F49371A7-2A2E-42D4-BCFC-A04957932A11}" destId="{61C83B7A-9D6A-4E35-8B2A-8B626DCE26CE}" srcOrd="1" destOrd="0" parTransId="{37FEB35B-0A44-4DAC-BD68-9AE6BBEDE1FC}" sibTransId="{D44E262A-4EC4-4523-AABF-DEBAA79CB2B0}"/>
    <dgm:cxn modelId="{50FB05D5-EEF2-4826-907B-DDE7FE45482D}" type="presParOf" srcId="{49FEC5A4-2305-43DB-816E-8405B462B38D}" destId="{298D65B9-2A7F-4376-870D-4D01F3800CA0}" srcOrd="0" destOrd="0" presId="urn:microsoft.com/office/officeart/2005/8/layout/cycle2"/>
    <dgm:cxn modelId="{1494F1FF-DDE4-483E-8092-37EF1C816E66}" type="presParOf" srcId="{49FEC5A4-2305-43DB-816E-8405B462B38D}" destId="{5D62E8A2-82C7-427D-80AB-B18F00435E2F}" srcOrd="1" destOrd="0" presId="urn:microsoft.com/office/officeart/2005/8/layout/cycle2"/>
    <dgm:cxn modelId="{12BE2392-6107-483E-A5BE-311C609857E0}" type="presParOf" srcId="{5D62E8A2-82C7-427D-80AB-B18F00435E2F}" destId="{97736938-EB31-451F-BD11-77F90ABAA7A0}" srcOrd="0" destOrd="0" presId="urn:microsoft.com/office/officeart/2005/8/layout/cycle2"/>
    <dgm:cxn modelId="{0CE72BCF-519E-4FC6-8689-AA93CE8429F8}" type="presParOf" srcId="{49FEC5A4-2305-43DB-816E-8405B462B38D}" destId="{E969D3BE-1F9D-46C2-B199-A427C0788E07}" srcOrd="2" destOrd="0" presId="urn:microsoft.com/office/officeart/2005/8/layout/cycle2"/>
    <dgm:cxn modelId="{65A4C443-86C0-4DCF-AE87-5779826DB182}" type="presParOf" srcId="{49FEC5A4-2305-43DB-816E-8405B462B38D}" destId="{FBC1F39D-690C-4F9D-A6B2-2C47013AD881}" srcOrd="3" destOrd="0" presId="urn:microsoft.com/office/officeart/2005/8/layout/cycle2"/>
    <dgm:cxn modelId="{773D11B3-3454-4B5A-B549-64F2992CB0E7}" type="presParOf" srcId="{FBC1F39D-690C-4F9D-A6B2-2C47013AD881}" destId="{210E865E-FE63-4743-8E42-C9F9C58BB0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98B7C9-A055-447B-89C8-8ACD8097F2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BC16D7-DFB3-4396-855B-AE18A105B8FD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</a:t>
          </a:r>
        </a:p>
      </dgm:t>
    </dgm:pt>
    <dgm:pt modelId="{11C89EF5-5AF0-44F7-9752-5DD6209064A2}" type="parTrans" cxnId="{A1D06FB2-60B6-4CFB-9988-104BF04FDBF8}">
      <dgm:prSet/>
      <dgm:spPr/>
      <dgm:t>
        <a:bodyPr/>
        <a:lstStyle/>
        <a:p>
          <a:endParaRPr lang="en-IN"/>
        </a:p>
      </dgm:t>
    </dgm:pt>
    <dgm:pt modelId="{ED88F88B-13C0-41F8-89C2-D30A9774D215}" type="sibTrans" cxnId="{A1D06FB2-60B6-4CFB-9988-104BF04FDBF8}">
      <dgm:prSet/>
      <dgm:spPr/>
      <dgm:t>
        <a:bodyPr/>
        <a:lstStyle/>
        <a:p>
          <a:endParaRPr lang="en-IN"/>
        </a:p>
      </dgm:t>
    </dgm:pt>
    <dgm:pt modelId="{6207C84A-A6EE-429B-8203-5894F39EEF21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Dashboards</a:t>
          </a:r>
        </a:p>
      </dgm:t>
    </dgm:pt>
    <dgm:pt modelId="{885A9644-DEA6-4195-9F35-2A5B97B2719F}" type="parTrans" cxnId="{80728F6B-5C18-470C-89A4-C8D633257A47}">
      <dgm:prSet/>
      <dgm:spPr/>
      <dgm:t>
        <a:bodyPr/>
        <a:lstStyle/>
        <a:p>
          <a:endParaRPr lang="en-IN"/>
        </a:p>
      </dgm:t>
    </dgm:pt>
    <dgm:pt modelId="{5EBF8D0F-F227-424E-81F7-FAD180BE9268}" type="sibTrans" cxnId="{80728F6B-5C18-470C-89A4-C8D633257A47}">
      <dgm:prSet/>
      <dgm:spPr/>
      <dgm:t>
        <a:bodyPr/>
        <a:lstStyle/>
        <a:p>
          <a:endParaRPr lang="en-IN"/>
        </a:p>
      </dgm:t>
    </dgm:pt>
    <dgm:pt modelId="{6B09BAFA-A944-4E94-8723-0B6ED6B7AD20}">
      <dgm:prSet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32004" rIns="32004" bIns="32004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Datasets</a:t>
          </a:r>
        </a:p>
      </dgm:t>
    </dgm:pt>
    <dgm:pt modelId="{10DC64CD-4FAE-47A1-A8C3-B8A6F4FCF599}" type="parTrans" cxnId="{F7B0130F-2407-4A67-BB33-9EDB0F5C7791}">
      <dgm:prSet/>
      <dgm:spPr/>
      <dgm:t>
        <a:bodyPr/>
        <a:lstStyle/>
        <a:p>
          <a:endParaRPr lang="en-IN"/>
        </a:p>
      </dgm:t>
    </dgm:pt>
    <dgm:pt modelId="{2CCF8084-2B7B-4DE7-986E-3D63F9E12B87}" type="sibTrans" cxnId="{F7B0130F-2407-4A67-BB33-9EDB0F5C7791}">
      <dgm:prSet/>
      <dgm:spPr/>
      <dgm:t>
        <a:bodyPr/>
        <a:lstStyle/>
        <a:p>
          <a:endParaRPr lang="en-IN"/>
        </a:p>
      </dgm:t>
    </dgm:pt>
    <dgm:pt modelId="{C38141F7-C3D9-4784-9B3D-F2784C1124AD}">
      <dgm:prSet/>
      <dgm:spPr/>
      <dgm:t>
        <a:bodyPr/>
        <a:lstStyle/>
        <a:p>
          <a:r>
            <a:rPr lang="en-IN" dirty="0"/>
            <a:t>Workbooks</a:t>
          </a:r>
        </a:p>
      </dgm:t>
    </dgm:pt>
    <dgm:pt modelId="{60E53EE8-DEF7-45CA-88D3-C5E540EB9F21}" type="parTrans" cxnId="{CB057312-1718-4B4A-B7B3-F9BA15CAB672}">
      <dgm:prSet/>
      <dgm:spPr/>
      <dgm:t>
        <a:bodyPr/>
        <a:lstStyle/>
        <a:p>
          <a:endParaRPr lang="en-IN"/>
        </a:p>
      </dgm:t>
    </dgm:pt>
    <dgm:pt modelId="{41001E10-4A62-4A0C-89AD-406830516355}" type="sibTrans" cxnId="{CB057312-1718-4B4A-B7B3-F9BA15CAB672}">
      <dgm:prSet/>
      <dgm:spPr/>
      <dgm:t>
        <a:bodyPr/>
        <a:lstStyle/>
        <a:p>
          <a:endParaRPr lang="en-IN"/>
        </a:p>
      </dgm:t>
    </dgm:pt>
    <dgm:pt modelId="{BA102BA7-CF62-475A-8067-405A53E67355}">
      <dgm:prSet/>
      <dgm:spPr/>
      <dgm:t>
        <a:bodyPr/>
        <a:lstStyle/>
        <a:p>
          <a:r>
            <a:rPr lang="en-IN"/>
            <a:t>Alerts</a:t>
          </a:r>
        </a:p>
      </dgm:t>
    </dgm:pt>
    <dgm:pt modelId="{AB3E5F53-33F2-41E1-A524-B2946877BE9A}" type="parTrans" cxnId="{E76E701F-0EBE-4D73-945B-BAB1BFE6B82F}">
      <dgm:prSet/>
      <dgm:spPr/>
      <dgm:t>
        <a:bodyPr/>
        <a:lstStyle/>
        <a:p>
          <a:endParaRPr lang="en-IN"/>
        </a:p>
      </dgm:t>
    </dgm:pt>
    <dgm:pt modelId="{E28527F3-8ED3-4193-83D8-471558B15A2F}" type="sibTrans" cxnId="{E76E701F-0EBE-4D73-945B-BAB1BFE6B82F}">
      <dgm:prSet/>
      <dgm:spPr/>
      <dgm:t>
        <a:bodyPr/>
        <a:lstStyle/>
        <a:p>
          <a:endParaRPr lang="en-IN"/>
        </a:p>
      </dgm:t>
    </dgm:pt>
    <dgm:pt modelId="{78CFE012-4FE4-456F-B171-7F1D17CC0049}" type="pres">
      <dgm:prSet presAssocID="{3998B7C9-A055-447B-89C8-8ACD8097F21C}" presName="Name0" presStyleCnt="0">
        <dgm:presLayoutVars>
          <dgm:dir/>
          <dgm:animLvl val="lvl"/>
          <dgm:resizeHandles val="exact"/>
        </dgm:presLayoutVars>
      </dgm:prSet>
      <dgm:spPr/>
    </dgm:pt>
    <dgm:pt modelId="{CEC9451F-6A03-4D01-B8CC-13E6F18106F9}" type="pres">
      <dgm:prSet presAssocID="{DEBC16D7-DFB3-4396-855B-AE18A105B8FD}" presName="parTxOnly" presStyleLbl="node1" presStyleIdx="0" presStyleCnt="5">
        <dgm:presLayoutVars>
          <dgm:chMax val="0"/>
          <dgm:chPref val="0"/>
          <dgm:bulletEnabled val="1"/>
        </dgm:presLayoutVars>
      </dgm:prSet>
      <dgm:spPr>
        <a:xfrm>
          <a:off x="2976" y="79771"/>
          <a:ext cx="2649140" cy="1059656"/>
        </a:xfrm>
        <a:prstGeom prst="chevron">
          <a:avLst/>
        </a:prstGeom>
      </dgm:spPr>
    </dgm:pt>
    <dgm:pt modelId="{26E176F4-EF7F-4F4E-8A71-C128E901C592}" type="pres">
      <dgm:prSet presAssocID="{ED88F88B-13C0-41F8-89C2-D30A9774D215}" presName="parTxOnlySpace" presStyleCnt="0"/>
      <dgm:spPr/>
    </dgm:pt>
    <dgm:pt modelId="{AE8F12F9-6DDC-4E7A-B7D6-7795BAB8B47E}" type="pres">
      <dgm:prSet presAssocID="{6207C84A-A6EE-429B-8203-5894F39EEF21}" presName="parTxOnly" presStyleLbl="node1" presStyleIdx="1" presStyleCnt="5">
        <dgm:presLayoutVars>
          <dgm:chMax val="0"/>
          <dgm:chPref val="0"/>
          <dgm:bulletEnabled val="1"/>
        </dgm:presLayoutVars>
      </dgm:prSet>
      <dgm:spPr>
        <a:xfrm>
          <a:off x="2387202" y="79771"/>
          <a:ext cx="2649140" cy="1059656"/>
        </a:xfrm>
        <a:prstGeom prst="chevron">
          <a:avLst/>
        </a:prstGeom>
      </dgm:spPr>
    </dgm:pt>
    <dgm:pt modelId="{4B2CC358-A436-4A8B-BC7C-964C4F4F1633}" type="pres">
      <dgm:prSet presAssocID="{5EBF8D0F-F227-424E-81F7-FAD180BE9268}" presName="parTxOnlySpace" presStyleCnt="0"/>
      <dgm:spPr/>
    </dgm:pt>
    <dgm:pt modelId="{4194DB6D-E1C3-47FB-86F0-F7A1022A5A52}" type="pres">
      <dgm:prSet presAssocID="{6B09BAFA-A944-4E94-8723-0B6ED6B7AD20}" presName="parTxOnly" presStyleLbl="node1" presStyleIdx="2" presStyleCnt="5">
        <dgm:presLayoutVars>
          <dgm:chMax val="0"/>
          <dgm:chPref val="0"/>
          <dgm:bulletEnabled val="1"/>
        </dgm:presLayoutVars>
      </dgm:prSet>
      <dgm:spPr>
        <a:xfrm>
          <a:off x="4771429" y="79771"/>
          <a:ext cx="2649140" cy="1059656"/>
        </a:xfrm>
        <a:prstGeom prst="chevron">
          <a:avLst/>
        </a:prstGeom>
      </dgm:spPr>
    </dgm:pt>
    <dgm:pt modelId="{CCF6B846-FA20-4F0C-9BC7-27D1D6943762}" type="pres">
      <dgm:prSet presAssocID="{2CCF8084-2B7B-4DE7-986E-3D63F9E12B87}" presName="parTxOnlySpace" presStyleCnt="0"/>
      <dgm:spPr/>
    </dgm:pt>
    <dgm:pt modelId="{21FA8580-AB7A-4459-A7E8-BA6B142F4D74}" type="pres">
      <dgm:prSet presAssocID="{C38141F7-C3D9-4784-9B3D-F2784C1124A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6E1970-CA86-476E-8CF7-A4274E2AE1DF}" type="pres">
      <dgm:prSet presAssocID="{41001E10-4A62-4A0C-89AD-406830516355}" presName="parTxOnlySpace" presStyleCnt="0"/>
      <dgm:spPr/>
    </dgm:pt>
    <dgm:pt modelId="{3B10D87C-6CA5-410E-82B8-88846475040F}" type="pres">
      <dgm:prSet presAssocID="{BA102BA7-CF62-475A-8067-405A53E6735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DF9A0B-6E88-4FC4-90B1-5C42C25FEAD8}" type="presOf" srcId="{C38141F7-C3D9-4784-9B3D-F2784C1124AD}" destId="{21FA8580-AB7A-4459-A7E8-BA6B142F4D74}" srcOrd="0" destOrd="0" presId="urn:microsoft.com/office/officeart/2005/8/layout/chevron1"/>
    <dgm:cxn modelId="{F7B0130F-2407-4A67-BB33-9EDB0F5C7791}" srcId="{3998B7C9-A055-447B-89C8-8ACD8097F21C}" destId="{6B09BAFA-A944-4E94-8723-0B6ED6B7AD20}" srcOrd="2" destOrd="0" parTransId="{10DC64CD-4FAE-47A1-A8C3-B8A6F4FCF599}" sibTransId="{2CCF8084-2B7B-4DE7-986E-3D63F9E12B87}"/>
    <dgm:cxn modelId="{CB057312-1718-4B4A-B7B3-F9BA15CAB672}" srcId="{3998B7C9-A055-447B-89C8-8ACD8097F21C}" destId="{C38141F7-C3D9-4784-9B3D-F2784C1124AD}" srcOrd="3" destOrd="0" parTransId="{60E53EE8-DEF7-45CA-88D3-C5E540EB9F21}" sibTransId="{41001E10-4A62-4A0C-89AD-406830516355}"/>
    <dgm:cxn modelId="{E76E701F-0EBE-4D73-945B-BAB1BFE6B82F}" srcId="{3998B7C9-A055-447B-89C8-8ACD8097F21C}" destId="{BA102BA7-CF62-475A-8067-405A53E67355}" srcOrd="4" destOrd="0" parTransId="{AB3E5F53-33F2-41E1-A524-B2946877BE9A}" sibTransId="{E28527F3-8ED3-4193-83D8-471558B15A2F}"/>
    <dgm:cxn modelId="{80728F6B-5C18-470C-89A4-C8D633257A47}" srcId="{3998B7C9-A055-447B-89C8-8ACD8097F21C}" destId="{6207C84A-A6EE-429B-8203-5894F39EEF21}" srcOrd="1" destOrd="0" parTransId="{885A9644-DEA6-4195-9F35-2A5B97B2719F}" sibTransId="{5EBF8D0F-F227-424E-81F7-FAD180BE9268}"/>
    <dgm:cxn modelId="{82686A76-804D-4638-9AA2-38AE673626C9}" type="presOf" srcId="{BA102BA7-CF62-475A-8067-405A53E67355}" destId="{3B10D87C-6CA5-410E-82B8-88846475040F}" srcOrd="0" destOrd="0" presId="urn:microsoft.com/office/officeart/2005/8/layout/chevron1"/>
    <dgm:cxn modelId="{AE05A258-BADE-4D0D-8B68-4E9A5B049A8F}" type="presOf" srcId="{DEBC16D7-DFB3-4396-855B-AE18A105B8FD}" destId="{CEC9451F-6A03-4D01-B8CC-13E6F18106F9}" srcOrd="0" destOrd="0" presId="urn:microsoft.com/office/officeart/2005/8/layout/chevron1"/>
    <dgm:cxn modelId="{731DE87B-4170-4840-A941-DBBDEA50C1CE}" type="presOf" srcId="{6B09BAFA-A944-4E94-8723-0B6ED6B7AD20}" destId="{4194DB6D-E1C3-47FB-86F0-F7A1022A5A52}" srcOrd="0" destOrd="0" presId="urn:microsoft.com/office/officeart/2005/8/layout/chevron1"/>
    <dgm:cxn modelId="{B05FF297-5DDC-452C-9422-B7772D4BA4E5}" type="presOf" srcId="{6207C84A-A6EE-429B-8203-5894F39EEF21}" destId="{AE8F12F9-6DDC-4E7A-B7D6-7795BAB8B47E}" srcOrd="0" destOrd="0" presId="urn:microsoft.com/office/officeart/2005/8/layout/chevron1"/>
    <dgm:cxn modelId="{DBF334B0-79B9-41D8-A0C5-1C5A642E4698}" type="presOf" srcId="{3998B7C9-A055-447B-89C8-8ACD8097F21C}" destId="{78CFE012-4FE4-456F-B171-7F1D17CC0049}" srcOrd="0" destOrd="0" presId="urn:microsoft.com/office/officeart/2005/8/layout/chevron1"/>
    <dgm:cxn modelId="{A1D06FB2-60B6-4CFB-9988-104BF04FDBF8}" srcId="{3998B7C9-A055-447B-89C8-8ACD8097F21C}" destId="{DEBC16D7-DFB3-4396-855B-AE18A105B8FD}" srcOrd="0" destOrd="0" parTransId="{11C89EF5-5AF0-44F7-9752-5DD6209064A2}" sibTransId="{ED88F88B-13C0-41F8-89C2-D30A9774D215}"/>
    <dgm:cxn modelId="{A2431C9E-8F5C-4ACB-A34B-F13B3D500214}" type="presParOf" srcId="{78CFE012-4FE4-456F-B171-7F1D17CC0049}" destId="{CEC9451F-6A03-4D01-B8CC-13E6F18106F9}" srcOrd="0" destOrd="0" presId="urn:microsoft.com/office/officeart/2005/8/layout/chevron1"/>
    <dgm:cxn modelId="{294DCE56-FFF4-4613-A00A-FD6BDC23E9DE}" type="presParOf" srcId="{78CFE012-4FE4-456F-B171-7F1D17CC0049}" destId="{26E176F4-EF7F-4F4E-8A71-C128E901C592}" srcOrd="1" destOrd="0" presId="urn:microsoft.com/office/officeart/2005/8/layout/chevron1"/>
    <dgm:cxn modelId="{7612E4CC-83F5-4418-8485-932FFFBECD74}" type="presParOf" srcId="{78CFE012-4FE4-456F-B171-7F1D17CC0049}" destId="{AE8F12F9-6DDC-4E7A-B7D6-7795BAB8B47E}" srcOrd="2" destOrd="0" presId="urn:microsoft.com/office/officeart/2005/8/layout/chevron1"/>
    <dgm:cxn modelId="{F4D95B8C-41F0-4EAA-A996-407BF9FD274F}" type="presParOf" srcId="{78CFE012-4FE4-456F-B171-7F1D17CC0049}" destId="{4B2CC358-A436-4A8B-BC7C-964C4F4F1633}" srcOrd="3" destOrd="0" presId="urn:microsoft.com/office/officeart/2005/8/layout/chevron1"/>
    <dgm:cxn modelId="{47D74D0B-D2D3-4633-AF0D-22176DC8896C}" type="presParOf" srcId="{78CFE012-4FE4-456F-B171-7F1D17CC0049}" destId="{4194DB6D-E1C3-47FB-86F0-F7A1022A5A52}" srcOrd="4" destOrd="0" presId="urn:microsoft.com/office/officeart/2005/8/layout/chevron1"/>
    <dgm:cxn modelId="{B4ACF3C6-FF0B-4FD6-A5EB-9DD5A64EE609}" type="presParOf" srcId="{78CFE012-4FE4-456F-B171-7F1D17CC0049}" destId="{CCF6B846-FA20-4F0C-9BC7-27D1D6943762}" srcOrd="5" destOrd="0" presId="urn:microsoft.com/office/officeart/2005/8/layout/chevron1"/>
    <dgm:cxn modelId="{08AE79CF-0AF2-46AA-8CF3-9318DB961E79}" type="presParOf" srcId="{78CFE012-4FE4-456F-B171-7F1D17CC0049}" destId="{21FA8580-AB7A-4459-A7E8-BA6B142F4D74}" srcOrd="6" destOrd="0" presId="urn:microsoft.com/office/officeart/2005/8/layout/chevron1"/>
    <dgm:cxn modelId="{856074C3-AFC7-423F-BC17-4852F31F7592}" type="presParOf" srcId="{78CFE012-4FE4-456F-B171-7F1D17CC0049}" destId="{706E1970-CA86-476E-8CF7-A4274E2AE1DF}" srcOrd="7" destOrd="0" presId="urn:microsoft.com/office/officeart/2005/8/layout/chevron1"/>
    <dgm:cxn modelId="{8836F38D-5E75-4564-8117-1146C660FF19}" type="presParOf" srcId="{78CFE012-4FE4-456F-B171-7F1D17CC0049}" destId="{3B10D87C-6CA5-410E-82B8-88846475040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5AC1-4FE2-47EB-9004-0762121FA375}">
      <dsp:nvSpPr>
        <dsp:cNvPr id="0" name=""/>
        <dsp:cNvSpPr/>
      </dsp:nvSpPr>
      <dsp:spPr>
        <a:xfrm rot="5400000">
          <a:off x="1876872" y="1005311"/>
          <a:ext cx="1574331" cy="1896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4B10-049E-4BD6-8BA1-6F8D12A7D65F}">
      <dsp:nvSpPr>
        <dsp:cNvPr id="0" name=""/>
        <dsp:cNvSpPr/>
      </dsp:nvSpPr>
      <dsp:spPr>
        <a:xfrm>
          <a:off x="2239446" y="1182"/>
          <a:ext cx="2107406" cy="1264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Power Bl Admin Portal</a:t>
          </a:r>
        </a:p>
      </dsp:txBody>
      <dsp:txXfrm>
        <a:off x="2276480" y="38216"/>
        <a:ext cx="2033338" cy="1190375"/>
      </dsp:txXfrm>
    </dsp:sp>
    <dsp:sp modelId="{7C4AEBB8-8897-487F-A33B-236B3AAB914A}">
      <dsp:nvSpPr>
        <dsp:cNvPr id="0" name=""/>
        <dsp:cNvSpPr/>
      </dsp:nvSpPr>
      <dsp:spPr>
        <a:xfrm rot="5400000">
          <a:off x="1876872" y="2585866"/>
          <a:ext cx="1574331" cy="1896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BB3F4-7B6A-43D0-B927-3D63040DBC7B}">
      <dsp:nvSpPr>
        <dsp:cNvPr id="0" name=""/>
        <dsp:cNvSpPr/>
      </dsp:nvSpPr>
      <dsp:spPr>
        <a:xfrm>
          <a:off x="2239446" y="1581736"/>
          <a:ext cx="2107406" cy="1264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Power Bl Service Settings</a:t>
          </a:r>
        </a:p>
      </dsp:txBody>
      <dsp:txXfrm>
        <a:off x="2276480" y="1618770"/>
        <a:ext cx="2033338" cy="1190375"/>
      </dsp:txXfrm>
    </dsp:sp>
    <dsp:sp modelId="{A73C30C6-413A-4213-A828-AC00BA684134}">
      <dsp:nvSpPr>
        <dsp:cNvPr id="0" name=""/>
        <dsp:cNvSpPr/>
      </dsp:nvSpPr>
      <dsp:spPr>
        <a:xfrm rot="5400000">
          <a:off x="1876872" y="4166420"/>
          <a:ext cx="1574331" cy="1896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12CCA-09AA-42C6-9453-458FEE48B33F}">
      <dsp:nvSpPr>
        <dsp:cNvPr id="0" name=""/>
        <dsp:cNvSpPr/>
      </dsp:nvSpPr>
      <dsp:spPr>
        <a:xfrm>
          <a:off x="2239446" y="3162291"/>
          <a:ext cx="2107406" cy="12644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Power </a:t>
          </a:r>
          <a:r>
            <a:rPr lang="en-IN" sz="2000" kern="1200" dirty="0"/>
            <a:t>Bl Desktop Settings</a:t>
          </a:r>
        </a:p>
      </dsp:txBody>
      <dsp:txXfrm>
        <a:off x="2276480" y="3199325"/>
        <a:ext cx="2033338" cy="1190375"/>
      </dsp:txXfrm>
    </dsp:sp>
    <dsp:sp modelId="{FDF5A3DC-FAEB-4741-B293-5D65614461AB}">
      <dsp:nvSpPr>
        <dsp:cNvPr id="0" name=""/>
        <dsp:cNvSpPr/>
      </dsp:nvSpPr>
      <dsp:spPr>
        <a:xfrm>
          <a:off x="2667150" y="4956697"/>
          <a:ext cx="2796627" cy="1896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2765A-23E0-4EA5-864C-518A6CFFE06A}">
      <dsp:nvSpPr>
        <dsp:cNvPr id="0" name=""/>
        <dsp:cNvSpPr/>
      </dsp:nvSpPr>
      <dsp:spPr>
        <a:xfrm>
          <a:off x="2239446" y="4742846"/>
          <a:ext cx="2107406" cy="12644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Report &amp; Dashboard Settings</a:t>
          </a:r>
        </a:p>
      </dsp:txBody>
      <dsp:txXfrm>
        <a:off x="2276480" y="4779880"/>
        <a:ext cx="2033338" cy="1190375"/>
      </dsp:txXfrm>
    </dsp:sp>
    <dsp:sp modelId="{DC004042-D763-4FE2-82E2-877B3C130D9D}">
      <dsp:nvSpPr>
        <dsp:cNvPr id="0" name=""/>
        <dsp:cNvSpPr/>
      </dsp:nvSpPr>
      <dsp:spPr>
        <a:xfrm rot="16200000">
          <a:off x="4679723" y="4166420"/>
          <a:ext cx="1574331" cy="1896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42A6A-4D29-4389-851D-87A64417CA42}">
      <dsp:nvSpPr>
        <dsp:cNvPr id="0" name=""/>
        <dsp:cNvSpPr/>
      </dsp:nvSpPr>
      <dsp:spPr>
        <a:xfrm>
          <a:off x="5042296" y="4742846"/>
          <a:ext cx="2107406" cy="126444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Direct Query</a:t>
          </a:r>
        </a:p>
      </dsp:txBody>
      <dsp:txXfrm>
        <a:off x="5079330" y="4779880"/>
        <a:ext cx="2033338" cy="1190375"/>
      </dsp:txXfrm>
    </dsp:sp>
    <dsp:sp modelId="{D9447464-B444-458E-923B-86AC71FBE665}">
      <dsp:nvSpPr>
        <dsp:cNvPr id="0" name=""/>
        <dsp:cNvSpPr/>
      </dsp:nvSpPr>
      <dsp:spPr>
        <a:xfrm rot="16200000">
          <a:off x="4679723" y="2585866"/>
          <a:ext cx="1574331" cy="1896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CE961-34F9-45B2-BA98-DB6AF296B065}">
      <dsp:nvSpPr>
        <dsp:cNvPr id="0" name=""/>
        <dsp:cNvSpPr/>
      </dsp:nvSpPr>
      <dsp:spPr>
        <a:xfrm>
          <a:off x="5042296" y="3162291"/>
          <a:ext cx="2107406" cy="1264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Connectivity to Big Data</a:t>
          </a:r>
        </a:p>
      </dsp:txBody>
      <dsp:txXfrm>
        <a:off x="5079330" y="3199325"/>
        <a:ext cx="2033338" cy="1190375"/>
      </dsp:txXfrm>
    </dsp:sp>
    <dsp:sp modelId="{1C056803-D168-4705-9FEA-6247141D83BA}">
      <dsp:nvSpPr>
        <dsp:cNvPr id="0" name=""/>
        <dsp:cNvSpPr/>
      </dsp:nvSpPr>
      <dsp:spPr>
        <a:xfrm rot="16200000">
          <a:off x="4679723" y="1005311"/>
          <a:ext cx="1574331" cy="1896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F2E21-012F-49FE-9A2F-CD3E3D74B9B4}">
      <dsp:nvSpPr>
        <dsp:cNvPr id="0" name=""/>
        <dsp:cNvSpPr/>
      </dsp:nvSpPr>
      <dsp:spPr>
        <a:xfrm>
          <a:off x="5042296" y="1581736"/>
          <a:ext cx="2107406" cy="1264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Direct Connectivity to Analysis Service</a:t>
          </a:r>
        </a:p>
      </dsp:txBody>
      <dsp:txXfrm>
        <a:off x="5079330" y="1618770"/>
        <a:ext cx="2033338" cy="1190375"/>
      </dsp:txXfrm>
    </dsp:sp>
    <dsp:sp modelId="{90A0ECD9-1E30-4FA4-9C76-81E1B117BD04}">
      <dsp:nvSpPr>
        <dsp:cNvPr id="0" name=""/>
        <dsp:cNvSpPr/>
      </dsp:nvSpPr>
      <dsp:spPr>
        <a:xfrm>
          <a:off x="5470000" y="215034"/>
          <a:ext cx="2796627" cy="1896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7A174-32DF-4954-A86C-365A4A74A6A3}">
      <dsp:nvSpPr>
        <dsp:cNvPr id="0" name=""/>
        <dsp:cNvSpPr/>
      </dsp:nvSpPr>
      <dsp:spPr>
        <a:xfrm>
          <a:off x="5042296" y="1182"/>
          <a:ext cx="2107406" cy="12644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SSAS Multidimensional Model</a:t>
          </a:r>
        </a:p>
      </dsp:txBody>
      <dsp:txXfrm>
        <a:off x="5079330" y="38216"/>
        <a:ext cx="2033338" cy="1190375"/>
      </dsp:txXfrm>
    </dsp:sp>
    <dsp:sp modelId="{B657E562-A125-4908-A061-CB094B727248}">
      <dsp:nvSpPr>
        <dsp:cNvPr id="0" name=""/>
        <dsp:cNvSpPr/>
      </dsp:nvSpPr>
      <dsp:spPr>
        <a:xfrm rot="5400000">
          <a:off x="7482573" y="1005311"/>
          <a:ext cx="1574331" cy="1896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31D6D-F5A5-4A37-AB3F-F40DF23BCCC8}">
      <dsp:nvSpPr>
        <dsp:cNvPr id="0" name=""/>
        <dsp:cNvSpPr/>
      </dsp:nvSpPr>
      <dsp:spPr>
        <a:xfrm>
          <a:off x="7845146" y="1182"/>
          <a:ext cx="2107406" cy="12644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Data </a:t>
          </a:r>
          <a:r>
            <a:rPr lang="en-IN" sz="2000" kern="1200" dirty="0"/>
            <a:t>Gateway</a:t>
          </a:r>
        </a:p>
      </dsp:txBody>
      <dsp:txXfrm>
        <a:off x="7882180" y="38216"/>
        <a:ext cx="2033338" cy="1190375"/>
      </dsp:txXfrm>
    </dsp:sp>
    <dsp:sp modelId="{6983FF35-D43B-442B-858D-211D3BEB5141}">
      <dsp:nvSpPr>
        <dsp:cNvPr id="0" name=""/>
        <dsp:cNvSpPr/>
      </dsp:nvSpPr>
      <dsp:spPr>
        <a:xfrm>
          <a:off x="7845146" y="1581736"/>
          <a:ext cx="2107406" cy="126444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Refresh</a:t>
          </a:r>
        </a:p>
      </dsp:txBody>
      <dsp:txXfrm>
        <a:off x="7882180" y="1618770"/>
        <a:ext cx="2033338" cy="11903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D65B9-2A7F-4376-870D-4D01F3800CA0}">
      <dsp:nvSpPr>
        <dsp:cNvPr id="0" name=""/>
        <dsp:cNvSpPr/>
      </dsp:nvSpPr>
      <dsp:spPr>
        <a:xfrm>
          <a:off x="5665142" y="771"/>
          <a:ext cx="861714" cy="8617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Data Source</a:t>
          </a:r>
        </a:p>
      </dsp:txBody>
      <dsp:txXfrm>
        <a:off x="5791337" y="126966"/>
        <a:ext cx="609324" cy="609324"/>
      </dsp:txXfrm>
    </dsp:sp>
    <dsp:sp modelId="{A64DC7E9-564D-4FF0-85B8-6266EBC0C5A4}">
      <dsp:nvSpPr>
        <dsp:cNvPr id="0" name=""/>
        <dsp:cNvSpPr/>
      </dsp:nvSpPr>
      <dsp:spPr>
        <a:xfrm rot="1542857">
          <a:off x="6558509" y="564100"/>
          <a:ext cx="229052" cy="29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6561912" y="607359"/>
        <a:ext cx="160336" cy="174496"/>
      </dsp:txXfrm>
    </dsp:sp>
    <dsp:sp modelId="{60AFE571-8C83-409E-A4B7-DC68783354E0}">
      <dsp:nvSpPr>
        <dsp:cNvPr id="0" name=""/>
        <dsp:cNvSpPr/>
      </dsp:nvSpPr>
      <dsp:spPr>
        <a:xfrm>
          <a:off x="6830895" y="562168"/>
          <a:ext cx="861714" cy="8617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Credentials</a:t>
          </a:r>
        </a:p>
      </dsp:txBody>
      <dsp:txXfrm>
        <a:off x="6957090" y="688363"/>
        <a:ext cx="609324" cy="609324"/>
      </dsp:txXfrm>
    </dsp:sp>
    <dsp:sp modelId="{B2F50260-2E99-47F1-9E81-12A1C83AEB98}">
      <dsp:nvSpPr>
        <dsp:cNvPr id="0" name=""/>
        <dsp:cNvSpPr/>
      </dsp:nvSpPr>
      <dsp:spPr>
        <a:xfrm rot="4628571">
          <a:off x="7289743" y="1472015"/>
          <a:ext cx="229052" cy="29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7316456" y="1496684"/>
        <a:ext cx="160336" cy="174496"/>
      </dsp:txXfrm>
    </dsp:sp>
    <dsp:sp modelId="{69B2CC8D-0CF5-4D3B-8E74-515BB49412F5}">
      <dsp:nvSpPr>
        <dsp:cNvPr id="0" name=""/>
        <dsp:cNvSpPr/>
      </dsp:nvSpPr>
      <dsp:spPr>
        <a:xfrm>
          <a:off x="7118813" y="1823616"/>
          <a:ext cx="861714" cy="8617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Q&amp;A Cortana</a:t>
          </a:r>
        </a:p>
      </dsp:txBody>
      <dsp:txXfrm>
        <a:off x="7245008" y="1949811"/>
        <a:ext cx="609324" cy="609324"/>
      </dsp:txXfrm>
    </dsp:sp>
    <dsp:sp modelId="{3053D832-45C8-4E53-BD55-AAF1016451B3}">
      <dsp:nvSpPr>
        <dsp:cNvPr id="0" name=""/>
        <dsp:cNvSpPr/>
      </dsp:nvSpPr>
      <dsp:spPr>
        <a:xfrm rot="7714286">
          <a:off x="7035823" y="2609792"/>
          <a:ext cx="229052" cy="29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 rot="10800000">
        <a:off x="7091603" y="2641096"/>
        <a:ext cx="160336" cy="174496"/>
      </dsp:txXfrm>
    </dsp:sp>
    <dsp:sp modelId="{08D7F6E5-BEE0-4B39-9037-C36154044177}">
      <dsp:nvSpPr>
        <dsp:cNvPr id="0" name=""/>
        <dsp:cNvSpPr/>
      </dsp:nvSpPr>
      <dsp:spPr>
        <a:xfrm>
          <a:off x="6312086" y="2835219"/>
          <a:ext cx="861714" cy="8617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Refresh History</a:t>
          </a:r>
        </a:p>
      </dsp:txBody>
      <dsp:txXfrm>
        <a:off x="6438281" y="2961414"/>
        <a:ext cx="609324" cy="609324"/>
      </dsp:txXfrm>
    </dsp:sp>
    <dsp:sp modelId="{57F27835-C2CD-407A-8F84-1296401B01FA}">
      <dsp:nvSpPr>
        <dsp:cNvPr id="0" name=""/>
        <dsp:cNvSpPr/>
      </dsp:nvSpPr>
      <dsp:spPr>
        <a:xfrm rot="10800000">
          <a:off x="5987956" y="3120662"/>
          <a:ext cx="229052" cy="29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 rot="10800000">
        <a:off x="6056672" y="3178828"/>
        <a:ext cx="160336" cy="174496"/>
      </dsp:txXfrm>
    </dsp:sp>
    <dsp:sp modelId="{B52C9D12-D626-47B4-BB3A-EDA60194CD78}">
      <dsp:nvSpPr>
        <dsp:cNvPr id="0" name=""/>
        <dsp:cNvSpPr/>
      </dsp:nvSpPr>
      <dsp:spPr>
        <a:xfrm>
          <a:off x="5018198" y="2835219"/>
          <a:ext cx="861714" cy="8617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Gateway Connection</a:t>
          </a:r>
        </a:p>
      </dsp:txBody>
      <dsp:txXfrm>
        <a:off x="5144393" y="2961414"/>
        <a:ext cx="609324" cy="609324"/>
      </dsp:txXfrm>
    </dsp:sp>
    <dsp:sp modelId="{0FA6960E-B768-4F21-9753-CF02C1B24531}">
      <dsp:nvSpPr>
        <dsp:cNvPr id="0" name=""/>
        <dsp:cNvSpPr/>
      </dsp:nvSpPr>
      <dsp:spPr>
        <a:xfrm rot="13885714">
          <a:off x="4935208" y="2619929"/>
          <a:ext cx="229052" cy="29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 rot="10800000">
        <a:off x="4990988" y="2704957"/>
        <a:ext cx="160336" cy="174496"/>
      </dsp:txXfrm>
    </dsp:sp>
    <dsp:sp modelId="{9547C049-3AB5-4EC0-9E1A-2750AD7510F2}">
      <dsp:nvSpPr>
        <dsp:cNvPr id="0" name=""/>
        <dsp:cNvSpPr/>
      </dsp:nvSpPr>
      <dsp:spPr>
        <a:xfrm>
          <a:off x="4211472" y="1823616"/>
          <a:ext cx="861714" cy="8617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Scheduled Refresh</a:t>
          </a:r>
        </a:p>
      </dsp:txBody>
      <dsp:txXfrm>
        <a:off x="4337667" y="1949811"/>
        <a:ext cx="609324" cy="609324"/>
      </dsp:txXfrm>
    </dsp:sp>
    <dsp:sp modelId="{2E7C9BFE-3366-4F9E-A70C-F34DC5DFBEB1}">
      <dsp:nvSpPr>
        <dsp:cNvPr id="0" name=""/>
        <dsp:cNvSpPr/>
      </dsp:nvSpPr>
      <dsp:spPr>
        <a:xfrm rot="16971429">
          <a:off x="4670319" y="1484655"/>
          <a:ext cx="229052" cy="29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4697032" y="1576318"/>
        <a:ext cx="160336" cy="174496"/>
      </dsp:txXfrm>
    </dsp:sp>
    <dsp:sp modelId="{93CA94FB-8EF5-4CC9-AE4A-2D3967947812}">
      <dsp:nvSpPr>
        <dsp:cNvPr id="0" name=""/>
        <dsp:cNvSpPr/>
      </dsp:nvSpPr>
      <dsp:spPr>
        <a:xfrm>
          <a:off x="4499389" y="562168"/>
          <a:ext cx="861714" cy="8617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Featured Q&amp;A</a:t>
          </a:r>
        </a:p>
      </dsp:txBody>
      <dsp:txXfrm>
        <a:off x="4625584" y="688363"/>
        <a:ext cx="609324" cy="609324"/>
      </dsp:txXfrm>
    </dsp:sp>
    <dsp:sp modelId="{6668DAC8-93C5-43C9-9BC8-22663D2AAE06}">
      <dsp:nvSpPr>
        <dsp:cNvPr id="0" name=""/>
        <dsp:cNvSpPr/>
      </dsp:nvSpPr>
      <dsp:spPr>
        <a:xfrm rot="20057143">
          <a:off x="5392756" y="569725"/>
          <a:ext cx="229052" cy="290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5396159" y="642798"/>
        <a:ext cx="160336" cy="1744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9451F-6A03-4D01-B8CC-13E6F18106F9}">
      <dsp:nvSpPr>
        <dsp:cNvPr id="0" name=""/>
        <dsp:cNvSpPr/>
      </dsp:nvSpPr>
      <dsp:spPr>
        <a:xfrm>
          <a:off x="2976" y="79771"/>
          <a:ext cx="2649140" cy="1059656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</a:t>
          </a:r>
        </a:p>
      </dsp:txBody>
      <dsp:txXfrm>
        <a:off x="532804" y="79771"/>
        <a:ext cx="1589484" cy="1059656"/>
      </dsp:txXfrm>
    </dsp:sp>
    <dsp:sp modelId="{AE8F12F9-6DDC-4E7A-B7D6-7795BAB8B47E}">
      <dsp:nvSpPr>
        <dsp:cNvPr id="0" name=""/>
        <dsp:cNvSpPr/>
      </dsp:nvSpPr>
      <dsp:spPr>
        <a:xfrm>
          <a:off x="2387202" y="79771"/>
          <a:ext cx="2649140" cy="1059656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Dashboards</a:t>
          </a:r>
        </a:p>
      </dsp:txBody>
      <dsp:txXfrm>
        <a:off x="2917030" y="79771"/>
        <a:ext cx="1589484" cy="1059656"/>
      </dsp:txXfrm>
    </dsp:sp>
    <dsp:sp modelId="{4194DB6D-E1C3-47FB-86F0-F7A1022A5A52}">
      <dsp:nvSpPr>
        <dsp:cNvPr id="0" name=""/>
        <dsp:cNvSpPr/>
      </dsp:nvSpPr>
      <dsp:spPr>
        <a:xfrm>
          <a:off x="4771429" y="79771"/>
          <a:ext cx="2649140" cy="1059656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Datasets</a:t>
          </a:r>
        </a:p>
      </dsp:txBody>
      <dsp:txXfrm>
        <a:off x="5301257" y="79771"/>
        <a:ext cx="1589484" cy="1059656"/>
      </dsp:txXfrm>
    </dsp:sp>
    <dsp:sp modelId="{21FA8580-AB7A-4459-A7E8-BA6B142F4D74}">
      <dsp:nvSpPr>
        <dsp:cNvPr id="0" name=""/>
        <dsp:cNvSpPr/>
      </dsp:nvSpPr>
      <dsp:spPr>
        <a:xfrm>
          <a:off x="7155655" y="79771"/>
          <a:ext cx="2649140" cy="1059656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Workbooks</a:t>
          </a:r>
        </a:p>
      </dsp:txBody>
      <dsp:txXfrm>
        <a:off x="7685483" y="79771"/>
        <a:ext cx="1589484" cy="1059656"/>
      </dsp:txXfrm>
    </dsp:sp>
    <dsp:sp modelId="{3B10D87C-6CA5-410E-82B8-88846475040F}">
      <dsp:nvSpPr>
        <dsp:cNvPr id="0" name=""/>
        <dsp:cNvSpPr/>
      </dsp:nvSpPr>
      <dsp:spPr>
        <a:xfrm>
          <a:off x="9539882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Alerts</a:t>
          </a:r>
        </a:p>
      </dsp:txBody>
      <dsp:txXfrm>
        <a:off x="10069710" y="79771"/>
        <a:ext cx="1589484" cy="1059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55B49-79AC-4E5F-82BF-7A39FB62A5E0}">
      <dsp:nvSpPr>
        <dsp:cNvPr id="0" name=""/>
        <dsp:cNvSpPr/>
      </dsp:nvSpPr>
      <dsp:spPr>
        <a:xfrm>
          <a:off x="1237" y="407"/>
          <a:ext cx="3696890" cy="3696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Rename Workbooks</a:t>
          </a:r>
        </a:p>
      </dsp:txBody>
      <dsp:txXfrm>
        <a:off x="542634" y="541804"/>
        <a:ext cx="2614096" cy="2614096"/>
      </dsp:txXfrm>
    </dsp:sp>
    <dsp:sp modelId="{7759E39B-4FDA-4301-ADB4-136536342924}">
      <dsp:nvSpPr>
        <dsp:cNvPr id="0" name=""/>
        <dsp:cNvSpPr/>
      </dsp:nvSpPr>
      <dsp:spPr>
        <a:xfrm>
          <a:off x="3941586" y="-579832"/>
          <a:ext cx="4077996" cy="1247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>
        <a:off x="3941586" y="-330292"/>
        <a:ext cx="3703686" cy="748620"/>
      </dsp:txXfrm>
    </dsp:sp>
    <dsp:sp modelId="{E3F1B7F2-1F0F-4F07-9B76-CA0804D4B3BB}">
      <dsp:nvSpPr>
        <dsp:cNvPr id="0" name=""/>
        <dsp:cNvSpPr/>
      </dsp:nvSpPr>
      <dsp:spPr>
        <a:xfrm>
          <a:off x="8493871" y="407"/>
          <a:ext cx="3696890" cy="3696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Delete Workbooks</a:t>
          </a:r>
        </a:p>
      </dsp:txBody>
      <dsp:txXfrm>
        <a:off x="9035268" y="541804"/>
        <a:ext cx="2614096" cy="2614096"/>
      </dsp:txXfrm>
    </dsp:sp>
    <dsp:sp modelId="{C15BB303-1A40-4A5E-BB5D-86B42F0D36CD}">
      <dsp:nvSpPr>
        <dsp:cNvPr id="0" name=""/>
        <dsp:cNvSpPr/>
      </dsp:nvSpPr>
      <dsp:spPr>
        <a:xfrm rot="10800000">
          <a:off x="4172416" y="3029837"/>
          <a:ext cx="4077996" cy="1247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 rot="10800000">
        <a:off x="4546726" y="3279377"/>
        <a:ext cx="3703686" cy="7486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9451F-6A03-4D01-B8CC-13E6F18106F9}">
      <dsp:nvSpPr>
        <dsp:cNvPr id="0" name=""/>
        <dsp:cNvSpPr/>
      </dsp:nvSpPr>
      <dsp:spPr>
        <a:xfrm>
          <a:off x="2976" y="79771"/>
          <a:ext cx="2649140" cy="1059656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</a:t>
          </a:r>
        </a:p>
      </dsp:txBody>
      <dsp:txXfrm>
        <a:off x="532804" y="79771"/>
        <a:ext cx="1589484" cy="1059656"/>
      </dsp:txXfrm>
    </dsp:sp>
    <dsp:sp modelId="{AE8F12F9-6DDC-4E7A-B7D6-7795BAB8B47E}">
      <dsp:nvSpPr>
        <dsp:cNvPr id="0" name=""/>
        <dsp:cNvSpPr/>
      </dsp:nvSpPr>
      <dsp:spPr>
        <a:xfrm>
          <a:off x="2387202" y="79771"/>
          <a:ext cx="2649140" cy="1059656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Dashboards</a:t>
          </a:r>
        </a:p>
      </dsp:txBody>
      <dsp:txXfrm>
        <a:off x="2917030" y="79771"/>
        <a:ext cx="1589484" cy="1059656"/>
      </dsp:txXfrm>
    </dsp:sp>
    <dsp:sp modelId="{4194DB6D-E1C3-47FB-86F0-F7A1022A5A52}">
      <dsp:nvSpPr>
        <dsp:cNvPr id="0" name=""/>
        <dsp:cNvSpPr/>
      </dsp:nvSpPr>
      <dsp:spPr>
        <a:xfrm>
          <a:off x="4771429" y="79771"/>
          <a:ext cx="2649140" cy="1059656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Datasets</a:t>
          </a:r>
        </a:p>
      </dsp:txBody>
      <dsp:txXfrm>
        <a:off x="5301257" y="79771"/>
        <a:ext cx="1589484" cy="1059656"/>
      </dsp:txXfrm>
    </dsp:sp>
    <dsp:sp modelId="{21FA8580-AB7A-4459-A7E8-BA6B142F4D74}">
      <dsp:nvSpPr>
        <dsp:cNvPr id="0" name=""/>
        <dsp:cNvSpPr/>
      </dsp:nvSpPr>
      <dsp:spPr>
        <a:xfrm>
          <a:off x="7155655" y="79771"/>
          <a:ext cx="2649140" cy="1059656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Workbooks</a:t>
          </a:r>
        </a:p>
      </dsp:txBody>
      <dsp:txXfrm>
        <a:off x="7685483" y="79771"/>
        <a:ext cx="1589484" cy="1059656"/>
      </dsp:txXfrm>
    </dsp:sp>
    <dsp:sp modelId="{3B10D87C-6CA5-410E-82B8-88846475040F}">
      <dsp:nvSpPr>
        <dsp:cNvPr id="0" name=""/>
        <dsp:cNvSpPr/>
      </dsp:nvSpPr>
      <dsp:spPr>
        <a:xfrm>
          <a:off x="9539882" y="79771"/>
          <a:ext cx="2649140" cy="1059656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Alerts</a:t>
          </a:r>
        </a:p>
      </dsp:txBody>
      <dsp:txXfrm>
        <a:off x="10069710" y="79771"/>
        <a:ext cx="1589484" cy="10596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D1EEB-303B-4084-BBCD-5B40406AB2D9}">
      <dsp:nvSpPr>
        <dsp:cNvPr id="0" name=""/>
        <dsp:cNvSpPr/>
      </dsp:nvSpPr>
      <dsp:spPr>
        <a:xfrm>
          <a:off x="5448597" y="124"/>
          <a:ext cx="1294804" cy="1294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Delete Alert</a:t>
          </a:r>
        </a:p>
      </dsp:txBody>
      <dsp:txXfrm>
        <a:off x="5638217" y="189744"/>
        <a:ext cx="915564" cy="915564"/>
      </dsp:txXfrm>
    </dsp:sp>
    <dsp:sp modelId="{3593DCC3-0935-407D-9AA9-5A0537C4FD48}">
      <dsp:nvSpPr>
        <dsp:cNvPr id="0" name=""/>
        <dsp:cNvSpPr/>
      </dsp:nvSpPr>
      <dsp:spPr>
        <a:xfrm rot="2700000">
          <a:off x="6604463" y="1109793"/>
          <a:ext cx="344603" cy="436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6619603" y="1160641"/>
        <a:ext cx="241222" cy="262198"/>
      </dsp:txXfrm>
    </dsp:sp>
    <dsp:sp modelId="{60CDBD91-F514-4C07-A93E-C21257C1CA3C}">
      <dsp:nvSpPr>
        <dsp:cNvPr id="0" name=""/>
        <dsp:cNvSpPr/>
      </dsp:nvSpPr>
      <dsp:spPr>
        <a:xfrm>
          <a:off x="6823920" y="1375446"/>
          <a:ext cx="1294804" cy="1294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Turn off Alert</a:t>
          </a:r>
        </a:p>
      </dsp:txBody>
      <dsp:txXfrm>
        <a:off x="7013540" y="1565066"/>
        <a:ext cx="915564" cy="915564"/>
      </dsp:txXfrm>
    </dsp:sp>
    <dsp:sp modelId="{C8BB9657-8EAD-4360-B8C6-6E8F6F97DC90}">
      <dsp:nvSpPr>
        <dsp:cNvPr id="0" name=""/>
        <dsp:cNvSpPr/>
      </dsp:nvSpPr>
      <dsp:spPr>
        <a:xfrm rot="8100000">
          <a:off x="6618255" y="2485115"/>
          <a:ext cx="344603" cy="436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6706496" y="2535963"/>
        <a:ext cx="241222" cy="262198"/>
      </dsp:txXfrm>
    </dsp:sp>
    <dsp:sp modelId="{9EB4FA2C-148C-4BD9-BEBC-097831961645}">
      <dsp:nvSpPr>
        <dsp:cNvPr id="0" name=""/>
        <dsp:cNvSpPr/>
      </dsp:nvSpPr>
      <dsp:spPr>
        <a:xfrm>
          <a:off x="5448597" y="2750769"/>
          <a:ext cx="1294804" cy="1294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Rename Alert</a:t>
          </a:r>
        </a:p>
      </dsp:txBody>
      <dsp:txXfrm>
        <a:off x="5638217" y="2940389"/>
        <a:ext cx="915564" cy="915564"/>
      </dsp:txXfrm>
    </dsp:sp>
    <dsp:sp modelId="{816DA5E2-8DDD-4596-A9E8-B54BC85AC284}">
      <dsp:nvSpPr>
        <dsp:cNvPr id="0" name=""/>
        <dsp:cNvSpPr/>
      </dsp:nvSpPr>
      <dsp:spPr>
        <a:xfrm rot="13500000">
          <a:off x="5242933" y="2498908"/>
          <a:ext cx="344603" cy="436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5331174" y="2622858"/>
        <a:ext cx="241222" cy="262198"/>
      </dsp:txXfrm>
    </dsp:sp>
    <dsp:sp modelId="{773F3E97-0833-451E-956F-3A270CE08932}">
      <dsp:nvSpPr>
        <dsp:cNvPr id="0" name=""/>
        <dsp:cNvSpPr/>
      </dsp:nvSpPr>
      <dsp:spPr>
        <a:xfrm>
          <a:off x="4073275" y="1375446"/>
          <a:ext cx="1294804" cy="12948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Edit Alert</a:t>
          </a:r>
        </a:p>
      </dsp:txBody>
      <dsp:txXfrm>
        <a:off x="4262895" y="1565066"/>
        <a:ext cx="915564" cy="915564"/>
      </dsp:txXfrm>
    </dsp:sp>
    <dsp:sp modelId="{457C2992-B154-4A10-86FB-1847F8B9521A}">
      <dsp:nvSpPr>
        <dsp:cNvPr id="0" name=""/>
        <dsp:cNvSpPr/>
      </dsp:nvSpPr>
      <dsp:spPr>
        <a:xfrm rot="18900000">
          <a:off x="5229140" y="1123585"/>
          <a:ext cx="344603" cy="436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5244280" y="1247535"/>
        <a:ext cx="241222" cy="26219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2753E-986C-4593-A9C9-BACB8EBF60A2}">
      <dsp:nvSpPr>
        <dsp:cNvPr id="0" name=""/>
        <dsp:cNvSpPr/>
      </dsp:nvSpPr>
      <dsp:spPr>
        <a:xfrm>
          <a:off x="2311003" y="2546"/>
          <a:ext cx="4452937" cy="178117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38735" rIns="0" bIns="38735" numCol="1" spcCol="1270" anchor="ctr" anchorCtr="0">
          <a:noAutofit/>
        </a:bodyPr>
        <a:lstStyle/>
        <a:p>
          <a:pPr marL="0" lvl="0" indent="0" algn="just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/>
            <a:t>Global</a:t>
          </a:r>
        </a:p>
      </dsp:txBody>
      <dsp:txXfrm>
        <a:off x="3201591" y="2546"/>
        <a:ext cx="2671762" cy="1781175"/>
      </dsp:txXfrm>
    </dsp:sp>
    <dsp:sp modelId="{F1C4E6DA-3AF1-4B34-9CF6-68C0CAFCD17D}">
      <dsp:nvSpPr>
        <dsp:cNvPr id="0" name=""/>
        <dsp:cNvSpPr/>
      </dsp:nvSpPr>
      <dsp:spPr>
        <a:xfrm>
          <a:off x="6185058" y="153945"/>
          <a:ext cx="3695938" cy="1478375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Set the data load cache, configure Power Query Editor options, configure R home directories, set global privacy, turn on diagnostic tracing, and manage auto-recovery options to prevent data loss.</a:t>
          </a:r>
        </a:p>
      </dsp:txBody>
      <dsp:txXfrm>
        <a:off x="6924246" y="153945"/>
        <a:ext cx="2217563" cy="1478375"/>
      </dsp:txXfrm>
    </dsp:sp>
    <dsp:sp modelId="{12C40C8E-8670-42A0-9501-EC775BE7F75A}">
      <dsp:nvSpPr>
        <dsp:cNvPr id="0" name=""/>
        <dsp:cNvSpPr/>
      </dsp:nvSpPr>
      <dsp:spPr>
        <a:xfrm>
          <a:off x="2311003" y="2033085"/>
          <a:ext cx="4452937" cy="1781175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38735" rIns="0" bIns="38735" numCol="1" spcCol="1270" anchor="ctr" anchorCtr="0">
          <a:noAutofit/>
        </a:bodyPr>
        <a:lstStyle/>
        <a:p>
          <a:pPr marL="0" lvl="0" indent="0" algn="just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/>
            <a:t>Current File</a:t>
          </a:r>
        </a:p>
      </dsp:txBody>
      <dsp:txXfrm>
        <a:off x="3201591" y="2033085"/>
        <a:ext cx="2671762" cy="1781175"/>
      </dsp:txXfrm>
    </dsp:sp>
    <dsp:sp modelId="{866404CA-F55C-4907-8734-214D659668BB}">
      <dsp:nvSpPr>
        <dsp:cNvPr id="0" name=""/>
        <dsp:cNvSpPr/>
      </dsp:nvSpPr>
      <dsp:spPr>
        <a:xfrm>
          <a:off x="6185058" y="2184485"/>
          <a:ext cx="3695938" cy="1478375"/>
        </a:xfrm>
        <a:prstGeom prst="chevron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Manage data load options, change regional settings, and set privacy and auto-recovery options</a:t>
          </a:r>
        </a:p>
      </dsp:txBody>
      <dsp:txXfrm>
        <a:off x="6924246" y="2184485"/>
        <a:ext cx="2217563" cy="1478375"/>
      </dsp:txXfrm>
    </dsp:sp>
    <dsp:sp modelId="{BB0252AE-4ECD-44FA-96B9-D19DEEB29CB6}">
      <dsp:nvSpPr>
        <dsp:cNvPr id="0" name=""/>
        <dsp:cNvSpPr/>
      </dsp:nvSpPr>
      <dsp:spPr>
        <a:xfrm>
          <a:off x="2311003" y="4063625"/>
          <a:ext cx="4452937" cy="178117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38735" rIns="0" bIns="38735" numCol="1" spcCol="1270" anchor="ctr" anchorCtr="0">
          <a:noAutofit/>
        </a:bodyPr>
        <a:lstStyle/>
        <a:p>
          <a:pPr marL="0" lvl="0" indent="0" algn="just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Data Source</a:t>
          </a:r>
        </a:p>
      </dsp:txBody>
      <dsp:txXfrm>
        <a:off x="3201591" y="4063625"/>
        <a:ext cx="2671762" cy="1781175"/>
      </dsp:txXfrm>
    </dsp:sp>
    <dsp:sp modelId="{A30670CA-B7A7-4812-8456-7606F8961FB7}">
      <dsp:nvSpPr>
        <dsp:cNvPr id="0" name=""/>
        <dsp:cNvSpPr/>
      </dsp:nvSpPr>
      <dsp:spPr>
        <a:xfrm>
          <a:off x="6185058" y="4215024"/>
          <a:ext cx="3695938" cy="1478375"/>
        </a:xfrm>
        <a:prstGeom prst="chevron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Change the location of file sources and manage credentials and privacy levels: None, Private, Organizational, or Public.</a:t>
          </a:r>
        </a:p>
      </dsp:txBody>
      <dsp:txXfrm>
        <a:off x="6924246" y="4215024"/>
        <a:ext cx="2217563" cy="147837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526DB-4296-4054-B515-21845B80FF07}">
      <dsp:nvSpPr>
        <dsp:cNvPr id="0" name=""/>
        <dsp:cNvSpPr/>
      </dsp:nvSpPr>
      <dsp:spPr>
        <a:xfrm>
          <a:off x="4432771" y="1435003"/>
          <a:ext cx="3326456" cy="332645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Report &amp; Dashboard Settings</a:t>
          </a:r>
          <a:endParaRPr lang="en-IN" sz="4000" kern="1200" dirty="0"/>
        </a:p>
      </dsp:txBody>
      <dsp:txXfrm>
        <a:off x="4919919" y="1922151"/>
        <a:ext cx="2352160" cy="2352160"/>
      </dsp:txXfrm>
    </dsp:sp>
    <dsp:sp modelId="{0E77E0A6-23D2-4093-A8A6-3E9F4CDE81EC}">
      <dsp:nvSpPr>
        <dsp:cNvPr id="0" name=""/>
        <dsp:cNvSpPr/>
      </dsp:nvSpPr>
      <dsp:spPr>
        <a:xfrm>
          <a:off x="5264385" y="102629"/>
          <a:ext cx="1663228" cy="166322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Custom URL &amp; Title</a:t>
          </a:r>
          <a:endParaRPr lang="en-IN" sz="2000" kern="1200"/>
        </a:p>
      </dsp:txBody>
      <dsp:txXfrm>
        <a:off x="5507959" y="346203"/>
        <a:ext cx="1176080" cy="1176080"/>
      </dsp:txXfrm>
    </dsp:sp>
    <dsp:sp modelId="{F0F75FB0-7508-4D0F-9960-6CA49164308B}">
      <dsp:nvSpPr>
        <dsp:cNvPr id="0" name=""/>
        <dsp:cNvSpPr/>
      </dsp:nvSpPr>
      <dsp:spPr>
        <a:xfrm>
          <a:off x="7322460" y="1597908"/>
          <a:ext cx="1663228" cy="166322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Filtered Dashboard</a:t>
          </a:r>
          <a:endParaRPr lang="en-IN" sz="2000" kern="1200" dirty="0"/>
        </a:p>
      </dsp:txBody>
      <dsp:txXfrm>
        <a:off x="7566034" y="1841482"/>
        <a:ext cx="1176080" cy="1176080"/>
      </dsp:txXfrm>
    </dsp:sp>
    <dsp:sp modelId="{F87FD77E-BADF-47FB-88BB-5F1143847028}">
      <dsp:nvSpPr>
        <dsp:cNvPr id="0" name=""/>
        <dsp:cNvSpPr/>
      </dsp:nvSpPr>
      <dsp:spPr>
        <a:xfrm>
          <a:off x="6536346" y="4017320"/>
          <a:ext cx="1663228" cy="166322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publish to Web</a:t>
          </a:r>
          <a:endParaRPr lang="en-IN" sz="2000" kern="1200" dirty="0"/>
        </a:p>
      </dsp:txBody>
      <dsp:txXfrm>
        <a:off x="6779920" y="4260894"/>
        <a:ext cx="1176080" cy="1176080"/>
      </dsp:txXfrm>
    </dsp:sp>
    <dsp:sp modelId="{2F3F3EFB-14E3-403E-92AC-38ED55F67868}">
      <dsp:nvSpPr>
        <dsp:cNvPr id="0" name=""/>
        <dsp:cNvSpPr/>
      </dsp:nvSpPr>
      <dsp:spPr>
        <a:xfrm>
          <a:off x="3992425" y="4017320"/>
          <a:ext cx="1663228" cy="1663228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Print Dashboard &amp; Export Questions</a:t>
          </a:r>
          <a:endParaRPr lang="en-IN" sz="2000" kern="1200" dirty="0"/>
        </a:p>
      </dsp:txBody>
      <dsp:txXfrm>
        <a:off x="4235999" y="4260894"/>
        <a:ext cx="1176080" cy="1176080"/>
      </dsp:txXfrm>
    </dsp:sp>
    <dsp:sp modelId="{2F2EE13A-0891-4747-BBCF-DCC039CC346F}">
      <dsp:nvSpPr>
        <dsp:cNvPr id="0" name=""/>
        <dsp:cNvSpPr/>
      </dsp:nvSpPr>
      <dsp:spPr>
        <a:xfrm>
          <a:off x="3206310" y="1597908"/>
          <a:ext cx="1663228" cy="166322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Featured Questions</a:t>
          </a:r>
          <a:endParaRPr lang="en-IN" sz="2000" kern="1200" dirty="0"/>
        </a:p>
      </dsp:txBody>
      <dsp:txXfrm>
        <a:off x="3449884" y="1841482"/>
        <a:ext cx="1176080" cy="11760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537A0-378E-4D0D-8A9A-CCD7D1763671}">
      <dsp:nvSpPr>
        <dsp:cNvPr id="0" name=""/>
        <dsp:cNvSpPr/>
      </dsp:nvSpPr>
      <dsp:spPr>
        <a:xfrm>
          <a:off x="4552643" y="61632"/>
          <a:ext cx="2958373" cy="29583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Good for Large Datasets</a:t>
          </a:r>
        </a:p>
      </dsp:txBody>
      <dsp:txXfrm>
        <a:off x="4947093" y="579348"/>
        <a:ext cx="2169473" cy="1331267"/>
      </dsp:txXfrm>
    </dsp:sp>
    <dsp:sp modelId="{818DE217-D6AE-411E-B664-B10B9AB84A3E}">
      <dsp:nvSpPr>
        <dsp:cNvPr id="0" name=""/>
        <dsp:cNvSpPr/>
      </dsp:nvSpPr>
      <dsp:spPr>
        <a:xfrm>
          <a:off x="5620123" y="1910616"/>
          <a:ext cx="2958373" cy="29583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Restricts he Usage of a Single Database</a:t>
          </a:r>
        </a:p>
      </dsp:txBody>
      <dsp:txXfrm>
        <a:off x="6524892" y="2674862"/>
        <a:ext cx="1775023" cy="1627105"/>
      </dsp:txXfrm>
    </dsp:sp>
    <dsp:sp modelId="{9778E00E-4596-4E20-BC2A-ECFDA61A2038}">
      <dsp:nvSpPr>
        <dsp:cNvPr id="0" name=""/>
        <dsp:cNvSpPr/>
      </dsp:nvSpPr>
      <dsp:spPr>
        <a:xfrm>
          <a:off x="3485164" y="1910616"/>
          <a:ext cx="2958373" cy="29583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Uses the Current Data</a:t>
          </a:r>
        </a:p>
      </dsp:txBody>
      <dsp:txXfrm>
        <a:off x="3763744" y="2674862"/>
        <a:ext cx="1775023" cy="162710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FD937-18F2-4C0D-8C5E-4CF10492DFAA}">
      <dsp:nvSpPr>
        <dsp:cNvPr id="0" name=""/>
        <dsp:cNvSpPr/>
      </dsp:nvSpPr>
      <dsp:spPr>
        <a:xfrm>
          <a:off x="0" y="4128564"/>
          <a:ext cx="12191998" cy="13550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Click on Set server firewall, and then click on Add client IP to add the current workstation or a range of IP addresses.</a:t>
          </a:r>
          <a:endParaRPr lang="en-IN" sz="3200" kern="1200" dirty="0"/>
        </a:p>
      </dsp:txBody>
      <dsp:txXfrm>
        <a:off x="0" y="4128564"/>
        <a:ext cx="12191998" cy="1355087"/>
      </dsp:txXfrm>
    </dsp:sp>
    <dsp:sp modelId="{2115DB5A-80E2-4403-ACD1-5DD9050980E1}">
      <dsp:nvSpPr>
        <dsp:cNvPr id="0" name=""/>
        <dsp:cNvSpPr/>
      </dsp:nvSpPr>
      <dsp:spPr>
        <a:xfrm rot="10800000">
          <a:off x="0" y="2064766"/>
          <a:ext cx="12191998" cy="2084123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In Microsoft Azure, click on SQL database and then on the name of the database that need to be connected.</a:t>
          </a:r>
          <a:endParaRPr lang="en-IN" sz="3200" kern="1200" dirty="0"/>
        </a:p>
      </dsp:txBody>
      <dsp:txXfrm rot="10800000">
        <a:off x="0" y="2064766"/>
        <a:ext cx="12191998" cy="1354201"/>
      </dsp:txXfrm>
    </dsp:sp>
    <dsp:sp modelId="{80A63DC3-391E-4AA1-B366-905F4E6F7B7B}">
      <dsp:nvSpPr>
        <dsp:cNvPr id="0" name=""/>
        <dsp:cNvSpPr/>
      </dsp:nvSpPr>
      <dsp:spPr>
        <a:xfrm rot="10800000">
          <a:off x="0" y="969"/>
          <a:ext cx="12191998" cy="2084123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Before connecting to the database in Azure, ensure that the </a:t>
          </a:r>
          <a:r>
            <a:rPr lang="en-IN" sz="3200" kern="1200" dirty="0"/>
            <a:t>firewall is configured.</a:t>
          </a:r>
        </a:p>
      </dsp:txBody>
      <dsp:txXfrm rot="10800000">
        <a:off x="0" y="969"/>
        <a:ext cx="12191998" cy="135420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85783-1201-48C6-B6AB-6DE83E9D6BE9}">
      <dsp:nvSpPr>
        <dsp:cNvPr id="0" name=""/>
        <dsp:cNvSpPr/>
      </dsp:nvSpPr>
      <dsp:spPr>
        <a:xfrm>
          <a:off x="3525843" y="1329628"/>
          <a:ext cx="77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860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94917" y="1371302"/>
        <a:ext cx="40460" cy="8092"/>
      </dsp:txXfrm>
    </dsp:sp>
    <dsp:sp modelId="{1EA174E1-BE8F-4F60-ABB1-905FE707F9F8}">
      <dsp:nvSpPr>
        <dsp:cNvPr id="0" name=""/>
        <dsp:cNvSpPr/>
      </dsp:nvSpPr>
      <dsp:spPr>
        <a:xfrm>
          <a:off x="9346" y="319859"/>
          <a:ext cx="3518296" cy="2110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1. Click on SQL Server Analysis from Get data</a:t>
          </a:r>
        </a:p>
      </dsp:txBody>
      <dsp:txXfrm>
        <a:off x="9346" y="319859"/>
        <a:ext cx="3518296" cy="2110978"/>
      </dsp:txXfrm>
    </dsp:sp>
    <dsp:sp modelId="{EB120B1D-8CA2-4AFD-B395-47535FC695A4}">
      <dsp:nvSpPr>
        <dsp:cNvPr id="0" name=""/>
        <dsp:cNvSpPr/>
      </dsp:nvSpPr>
      <dsp:spPr>
        <a:xfrm>
          <a:off x="7853348" y="1329628"/>
          <a:ext cx="77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860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222422" y="1371302"/>
        <a:ext cx="40460" cy="8092"/>
      </dsp:txXfrm>
    </dsp:sp>
    <dsp:sp modelId="{24A6DB51-240E-46C1-A3F3-E1B37451E501}">
      <dsp:nvSpPr>
        <dsp:cNvPr id="0" name=""/>
        <dsp:cNvSpPr/>
      </dsp:nvSpPr>
      <dsp:spPr>
        <a:xfrm>
          <a:off x="4336851" y="319859"/>
          <a:ext cx="3518296" cy="2110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2. Type the name of the server</a:t>
          </a:r>
        </a:p>
      </dsp:txBody>
      <dsp:txXfrm>
        <a:off x="4336851" y="319859"/>
        <a:ext cx="3518296" cy="2110978"/>
      </dsp:txXfrm>
    </dsp:sp>
    <dsp:sp modelId="{34E26C38-E28B-4621-8F12-04FD535EF949}">
      <dsp:nvSpPr>
        <dsp:cNvPr id="0" name=""/>
        <dsp:cNvSpPr/>
      </dsp:nvSpPr>
      <dsp:spPr>
        <a:xfrm>
          <a:off x="1768494" y="2429037"/>
          <a:ext cx="8655010" cy="778608"/>
        </a:xfrm>
        <a:custGeom>
          <a:avLst/>
          <a:gdLst/>
          <a:ahLst/>
          <a:cxnLst/>
          <a:rect l="0" t="0" r="0" b="0"/>
          <a:pathLst>
            <a:path>
              <a:moveTo>
                <a:pt x="8655010" y="0"/>
              </a:moveTo>
              <a:lnTo>
                <a:pt x="8655010" y="406404"/>
              </a:lnTo>
              <a:lnTo>
                <a:pt x="0" y="406404"/>
              </a:lnTo>
              <a:lnTo>
                <a:pt x="0" y="778608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878681" y="2814295"/>
        <a:ext cx="434637" cy="8092"/>
      </dsp:txXfrm>
    </dsp:sp>
    <dsp:sp modelId="{82ACAE8A-7CFF-47F0-9820-8DA7B31F51E7}">
      <dsp:nvSpPr>
        <dsp:cNvPr id="0" name=""/>
        <dsp:cNvSpPr/>
      </dsp:nvSpPr>
      <dsp:spPr>
        <a:xfrm>
          <a:off x="8664356" y="319859"/>
          <a:ext cx="3518296" cy="2110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3. Use the Connect live or Import button to specify the type of connection we want</a:t>
          </a:r>
        </a:p>
      </dsp:txBody>
      <dsp:txXfrm>
        <a:off x="8664356" y="319859"/>
        <a:ext cx="3518296" cy="2110978"/>
      </dsp:txXfrm>
    </dsp:sp>
    <dsp:sp modelId="{45692238-ACB1-4BA6-80C3-CF40F2F77F06}">
      <dsp:nvSpPr>
        <dsp:cNvPr id="0" name=""/>
        <dsp:cNvSpPr/>
      </dsp:nvSpPr>
      <dsp:spPr>
        <a:xfrm>
          <a:off x="3525843" y="4249815"/>
          <a:ext cx="77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860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94917" y="4291489"/>
        <a:ext cx="40460" cy="8092"/>
      </dsp:txXfrm>
    </dsp:sp>
    <dsp:sp modelId="{FA25CE5F-521F-4EC3-B5F9-9052276591D1}">
      <dsp:nvSpPr>
        <dsp:cNvPr id="0" name=""/>
        <dsp:cNvSpPr/>
      </dsp:nvSpPr>
      <dsp:spPr>
        <a:xfrm>
          <a:off x="9346" y="3240046"/>
          <a:ext cx="3518296" cy="2110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4. Click on Load to create the dataset</a:t>
          </a:r>
        </a:p>
      </dsp:txBody>
      <dsp:txXfrm>
        <a:off x="9346" y="3240046"/>
        <a:ext cx="3518296" cy="2110978"/>
      </dsp:txXfrm>
    </dsp:sp>
    <dsp:sp modelId="{05581599-59B0-4D39-8824-2853CBF0978D}">
      <dsp:nvSpPr>
        <dsp:cNvPr id="0" name=""/>
        <dsp:cNvSpPr/>
      </dsp:nvSpPr>
      <dsp:spPr>
        <a:xfrm>
          <a:off x="7853348" y="4249815"/>
          <a:ext cx="77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860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222422" y="4291489"/>
        <a:ext cx="40460" cy="8092"/>
      </dsp:txXfrm>
    </dsp:sp>
    <dsp:sp modelId="{02A50F9B-3087-4771-8E98-926F8925B784}">
      <dsp:nvSpPr>
        <dsp:cNvPr id="0" name=""/>
        <dsp:cNvSpPr/>
      </dsp:nvSpPr>
      <dsp:spPr>
        <a:xfrm>
          <a:off x="4336851" y="3240046"/>
          <a:ext cx="3518296" cy="2110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5. Click on Add dimensions and measures from the list of available objects</a:t>
          </a:r>
        </a:p>
      </dsp:txBody>
      <dsp:txXfrm>
        <a:off x="4336851" y="3240046"/>
        <a:ext cx="3518296" cy="2110978"/>
      </dsp:txXfrm>
    </dsp:sp>
    <dsp:sp modelId="{F414A437-2667-46CD-B135-E6ACEBEA48B7}">
      <dsp:nvSpPr>
        <dsp:cNvPr id="0" name=""/>
        <dsp:cNvSpPr/>
      </dsp:nvSpPr>
      <dsp:spPr>
        <a:xfrm>
          <a:off x="8664356" y="3240046"/>
          <a:ext cx="3518296" cy="2110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6. Enter the credentials and click on Connect</a:t>
          </a:r>
        </a:p>
      </dsp:txBody>
      <dsp:txXfrm>
        <a:off x="8664356" y="3240046"/>
        <a:ext cx="3518296" cy="2110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722DB-6442-4ACD-AED0-38905D2205CA}">
      <dsp:nvSpPr>
        <dsp:cNvPr id="0" name=""/>
        <dsp:cNvSpPr/>
      </dsp:nvSpPr>
      <dsp:spPr>
        <a:xfrm>
          <a:off x="3810" y="261952"/>
          <a:ext cx="3714749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Usage Metrics</a:t>
          </a:r>
        </a:p>
      </dsp:txBody>
      <dsp:txXfrm>
        <a:off x="3810" y="261952"/>
        <a:ext cx="3714749" cy="921600"/>
      </dsp:txXfrm>
    </dsp:sp>
    <dsp:sp modelId="{408FDAEB-A4C4-4F37-B646-C14E88645DFB}">
      <dsp:nvSpPr>
        <dsp:cNvPr id="0" name=""/>
        <dsp:cNvSpPr/>
      </dsp:nvSpPr>
      <dsp:spPr>
        <a:xfrm>
          <a:off x="3810" y="1183552"/>
          <a:ext cx="3714749" cy="44798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usage Metrics lets us monitor Power BI usage of our organization and also shows which user and groups in our organization are the most active.</a:t>
          </a:r>
        </a:p>
      </dsp:txBody>
      <dsp:txXfrm>
        <a:off x="3810" y="1183552"/>
        <a:ext cx="3714749" cy="4479840"/>
      </dsp:txXfrm>
    </dsp:sp>
    <dsp:sp modelId="{1F57F8EA-59BC-4D8B-9F14-5D98691AB088}">
      <dsp:nvSpPr>
        <dsp:cNvPr id="0" name=""/>
        <dsp:cNvSpPr/>
      </dsp:nvSpPr>
      <dsp:spPr>
        <a:xfrm>
          <a:off x="4238625" y="261952"/>
          <a:ext cx="3714749" cy="921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Users</a:t>
          </a:r>
        </a:p>
      </dsp:txBody>
      <dsp:txXfrm>
        <a:off x="4238625" y="261952"/>
        <a:ext cx="3714749" cy="921600"/>
      </dsp:txXfrm>
    </dsp:sp>
    <dsp:sp modelId="{7E0E771D-C462-451D-9011-FC540A37295C}">
      <dsp:nvSpPr>
        <dsp:cNvPr id="0" name=""/>
        <dsp:cNvSpPr/>
      </dsp:nvSpPr>
      <dsp:spPr>
        <a:xfrm>
          <a:off x="4238625" y="1183552"/>
          <a:ext cx="3714749" cy="44798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The Users tab provides us a link to the Microsoft 365 admin center through which we can monitor users, groups, and admins.</a:t>
          </a:r>
        </a:p>
      </dsp:txBody>
      <dsp:txXfrm>
        <a:off x="4238625" y="1183552"/>
        <a:ext cx="3714749" cy="4479840"/>
      </dsp:txXfrm>
    </dsp:sp>
    <dsp:sp modelId="{9F895E3A-7A5E-4D4C-A96C-BC0FAB5DDEF3}">
      <dsp:nvSpPr>
        <dsp:cNvPr id="0" name=""/>
        <dsp:cNvSpPr/>
      </dsp:nvSpPr>
      <dsp:spPr>
        <a:xfrm>
          <a:off x="8473439" y="261952"/>
          <a:ext cx="3714749" cy="921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Audit Logs</a:t>
          </a:r>
        </a:p>
      </dsp:txBody>
      <dsp:txXfrm>
        <a:off x="8473439" y="261952"/>
        <a:ext cx="3714749" cy="921600"/>
      </dsp:txXfrm>
    </dsp:sp>
    <dsp:sp modelId="{9169F23D-786F-4396-AC12-5A2624213CEB}">
      <dsp:nvSpPr>
        <dsp:cNvPr id="0" name=""/>
        <dsp:cNvSpPr/>
      </dsp:nvSpPr>
      <dsp:spPr>
        <a:xfrm>
          <a:off x="8473439" y="1183552"/>
          <a:ext cx="3714749" cy="44798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This provides a link to the security and compliance center, using which we can monitor audit logs.</a:t>
          </a:r>
        </a:p>
      </dsp:txBody>
      <dsp:txXfrm>
        <a:off x="8473439" y="1183552"/>
        <a:ext cx="3714749" cy="44798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3C040-DC9C-4394-9146-2F392136F290}">
      <dsp:nvSpPr>
        <dsp:cNvPr id="0" name=""/>
        <dsp:cNvSpPr/>
      </dsp:nvSpPr>
      <dsp:spPr>
        <a:xfrm>
          <a:off x="4720112" y="3275059"/>
          <a:ext cx="2751772" cy="2751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/>
            <a:t>SSAS model</a:t>
          </a:r>
          <a:endParaRPr lang="en-IN" sz="5700" kern="1200"/>
        </a:p>
      </dsp:txBody>
      <dsp:txXfrm>
        <a:off x="5123100" y="3678047"/>
        <a:ext cx="1945796" cy="1945796"/>
      </dsp:txXfrm>
    </dsp:sp>
    <dsp:sp modelId="{2A839B54-848D-40D1-BF3C-0D6C494C39D5}">
      <dsp:nvSpPr>
        <dsp:cNvPr id="0" name=""/>
        <dsp:cNvSpPr/>
      </dsp:nvSpPr>
      <dsp:spPr>
        <a:xfrm rot="12900000">
          <a:off x="2952385" y="2795167"/>
          <a:ext cx="2106608" cy="78425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32BED-BC0C-45AE-94AA-F2991140A7BC}">
      <dsp:nvSpPr>
        <dsp:cNvPr id="0" name=""/>
        <dsp:cNvSpPr/>
      </dsp:nvSpPr>
      <dsp:spPr>
        <a:xfrm>
          <a:off x="1835781" y="1537470"/>
          <a:ext cx="2614183" cy="2091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1.We can also use Power Bl Desktop to connect to SQL Server Analysis Services models that are running in multidimensional or OLAP mode.</a:t>
          </a:r>
          <a:endParaRPr lang="en-IN" sz="1900" kern="1200" dirty="0"/>
        </a:p>
      </dsp:txBody>
      <dsp:txXfrm>
        <a:off x="1897034" y="1598723"/>
        <a:ext cx="2491677" cy="1968840"/>
      </dsp:txXfrm>
    </dsp:sp>
    <dsp:sp modelId="{63996A44-2296-45B7-BF03-CAAD005E3266}">
      <dsp:nvSpPr>
        <dsp:cNvPr id="0" name=""/>
        <dsp:cNvSpPr/>
      </dsp:nvSpPr>
      <dsp:spPr>
        <a:xfrm rot="16200000">
          <a:off x="5042694" y="1707020"/>
          <a:ext cx="2106608" cy="78425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607E0-CCB4-493A-ACB9-D416966814C5}">
      <dsp:nvSpPr>
        <dsp:cNvPr id="0" name=""/>
        <dsp:cNvSpPr/>
      </dsp:nvSpPr>
      <dsp:spPr>
        <a:xfrm>
          <a:off x="4788907" y="170"/>
          <a:ext cx="2614183" cy="20913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2. This feature of Power BI Desktop is commonly referred to as SSAS MD.</a:t>
          </a:r>
          <a:endParaRPr lang="en-IN" sz="1900" kern="1200" dirty="0"/>
        </a:p>
      </dsp:txBody>
      <dsp:txXfrm>
        <a:off x="4850160" y="61423"/>
        <a:ext cx="2491677" cy="1968840"/>
      </dsp:txXfrm>
    </dsp:sp>
    <dsp:sp modelId="{9EF498B8-B8DD-4324-B196-7B74D35AB553}">
      <dsp:nvSpPr>
        <dsp:cNvPr id="0" name=""/>
        <dsp:cNvSpPr/>
      </dsp:nvSpPr>
      <dsp:spPr>
        <a:xfrm rot="19500000">
          <a:off x="7133004" y="2795167"/>
          <a:ext cx="2106608" cy="78425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CB7AA-F57D-4F0A-BF39-BE8112FA3E43}">
      <dsp:nvSpPr>
        <dsp:cNvPr id="0" name=""/>
        <dsp:cNvSpPr/>
      </dsp:nvSpPr>
      <dsp:spPr>
        <a:xfrm>
          <a:off x="7742033" y="1537470"/>
          <a:ext cx="2614183" cy="20913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3. Once we connect data, we can build visualizations in the same way as we do with any other data source.</a:t>
          </a:r>
          <a:endParaRPr lang="en-IN" sz="1900" kern="1200" dirty="0"/>
        </a:p>
      </dsp:txBody>
      <dsp:txXfrm>
        <a:off x="7803286" y="1598723"/>
        <a:ext cx="2491677" cy="196884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F87AA-46FF-4D7E-AFD9-3772310498A0}">
      <dsp:nvSpPr>
        <dsp:cNvPr id="0" name=""/>
        <dsp:cNvSpPr/>
      </dsp:nvSpPr>
      <dsp:spPr>
        <a:xfrm>
          <a:off x="6063" y="1581854"/>
          <a:ext cx="2757130" cy="1234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Keeps our reports and dashboards up to date</a:t>
          </a:r>
        </a:p>
      </dsp:txBody>
      <dsp:txXfrm>
        <a:off x="6063" y="1581854"/>
        <a:ext cx="2757130" cy="822697"/>
      </dsp:txXfrm>
    </dsp:sp>
    <dsp:sp modelId="{E507B8E4-9FD9-494A-ACA1-F610C8A7A9A4}">
      <dsp:nvSpPr>
        <dsp:cNvPr id="0" name=""/>
        <dsp:cNvSpPr/>
      </dsp:nvSpPr>
      <dsp:spPr>
        <a:xfrm>
          <a:off x="570777" y="2404551"/>
          <a:ext cx="2757130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794C1-C1D2-419B-B896-04EF6007A73C}">
      <dsp:nvSpPr>
        <dsp:cNvPr id="0" name=""/>
        <dsp:cNvSpPr/>
      </dsp:nvSpPr>
      <dsp:spPr>
        <a:xfrm>
          <a:off x="3181165" y="1649980"/>
          <a:ext cx="886098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3181165" y="1787269"/>
        <a:ext cx="680165" cy="411867"/>
      </dsp:txXfrm>
    </dsp:sp>
    <dsp:sp modelId="{914F9ABE-59B2-4F22-9B21-567407273EEC}">
      <dsp:nvSpPr>
        <dsp:cNvPr id="0" name=""/>
        <dsp:cNvSpPr/>
      </dsp:nvSpPr>
      <dsp:spPr>
        <a:xfrm>
          <a:off x="4435078" y="1581854"/>
          <a:ext cx="2757130" cy="1234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Offers one gateway for all our cloud services</a:t>
          </a:r>
        </a:p>
      </dsp:txBody>
      <dsp:txXfrm>
        <a:off x="4435078" y="1581854"/>
        <a:ext cx="2757130" cy="822697"/>
      </dsp:txXfrm>
    </dsp:sp>
    <dsp:sp modelId="{13D7B178-D8BB-4D25-9080-6066F90DE139}">
      <dsp:nvSpPr>
        <dsp:cNvPr id="0" name=""/>
        <dsp:cNvSpPr/>
      </dsp:nvSpPr>
      <dsp:spPr>
        <a:xfrm>
          <a:off x="4999791" y="2404551"/>
          <a:ext cx="2757130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3A7A1-3085-4222-B424-82563E599499}">
      <dsp:nvSpPr>
        <dsp:cNvPr id="0" name=""/>
        <dsp:cNvSpPr/>
      </dsp:nvSpPr>
      <dsp:spPr>
        <a:xfrm>
          <a:off x="7610179" y="1649980"/>
          <a:ext cx="886098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7610179" y="1787269"/>
        <a:ext cx="680165" cy="411867"/>
      </dsp:txXfrm>
    </dsp:sp>
    <dsp:sp modelId="{335B9D46-0B1F-4C52-8C4E-9DD563D95E69}">
      <dsp:nvSpPr>
        <dsp:cNvPr id="0" name=""/>
        <dsp:cNvSpPr/>
      </dsp:nvSpPr>
      <dsp:spPr>
        <a:xfrm>
          <a:off x="8864092" y="1581854"/>
          <a:ext cx="2757130" cy="1234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Secures data transfer</a:t>
          </a:r>
        </a:p>
      </dsp:txBody>
      <dsp:txXfrm>
        <a:off x="8864092" y="1581854"/>
        <a:ext cx="2757130" cy="822697"/>
      </dsp:txXfrm>
    </dsp:sp>
    <dsp:sp modelId="{78018B20-0AE8-4B86-A18A-D5009573C595}">
      <dsp:nvSpPr>
        <dsp:cNvPr id="0" name=""/>
        <dsp:cNvSpPr/>
      </dsp:nvSpPr>
      <dsp:spPr>
        <a:xfrm>
          <a:off x="9428805" y="2404551"/>
          <a:ext cx="2757130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9A2C1-90F0-4FD8-B591-3DF0C84B0703}">
      <dsp:nvSpPr>
        <dsp:cNvPr id="0" name=""/>
        <dsp:cNvSpPr/>
      </dsp:nvSpPr>
      <dsp:spPr>
        <a:xfrm>
          <a:off x="7120353" y="3007566"/>
          <a:ext cx="91440" cy="5601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1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CE38D-8AA0-4051-A48F-D2E33E84F2E6}">
      <dsp:nvSpPr>
        <dsp:cNvPr id="0" name=""/>
        <dsp:cNvSpPr/>
      </dsp:nvSpPr>
      <dsp:spPr>
        <a:xfrm>
          <a:off x="5988991" y="1224288"/>
          <a:ext cx="1177081" cy="560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48"/>
              </a:lnTo>
              <a:lnTo>
                <a:pt x="1177081" y="381748"/>
              </a:lnTo>
              <a:lnTo>
                <a:pt x="1177081" y="5601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18776-E3A2-4110-A7CD-E4C22B2174DB}">
      <dsp:nvSpPr>
        <dsp:cNvPr id="0" name=""/>
        <dsp:cNvSpPr/>
      </dsp:nvSpPr>
      <dsp:spPr>
        <a:xfrm>
          <a:off x="4766190" y="3007566"/>
          <a:ext cx="91440" cy="5601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1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E2451-FE15-4C08-A1DF-93B2B6857314}">
      <dsp:nvSpPr>
        <dsp:cNvPr id="0" name=""/>
        <dsp:cNvSpPr/>
      </dsp:nvSpPr>
      <dsp:spPr>
        <a:xfrm>
          <a:off x="4811910" y="1224288"/>
          <a:ext cx="1177081" cy="560183"/>
        </a:xfrm>
        <a:custGeom>
          <a:avLst/>
          <a:gdLst/>
          <a:ahLst/>
          <a:cxnLst/>
          <a:rect l="0" t="0" r="0" b="0"/>
          <a:pathLst>
            <a:path>
              <a:moveTo>
                <a:pt x="1177081" y="0"/>
              </a:moveTo>
              <a:lnTo>
                <a:pt x="1177081" y="381748"/>
              </a:lnTo>
              <a:lnTo>
                <a:pt x="0" y="381748"/>
              </a:lnTo>
              <a:lnTo>
                <a:pt x="0" y="5601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12723-6F95-4128-AC84-80E16DAB34E7}">
      <dsp:nvSpPr>
        <dsp:cNvPr id="0" name=""/>
        <dsp:cNvSpPr/>
      </dsp:nvSpPr>
      <dsp:spPr>
        <a:xfrm>
          <a:off x="5025924" y="1193"/>
          <a:ext cx="1926133" cy="1223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50713-3EDE-4E13-8B12-9DD4B2E08911}">
      <dsp:nvSpPr>
        <dsp:cNvPr id="0" name=""/>
        <dsp:cNvSpPr/>
      </dsp:nvSpPr>
      <dsp:spPr>
        <a:xfrm>
          <a:off x="5239939" y="204507"/>
          <a:ext cx="1926133" cy="1223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Modes</a:t>
          </a:r>
        </a:p>
      </dsp:txBody>
      <dsp:txXfrm>
        <a:off x="5275762" y="240330"/>
        <a:ext cx="1854487" cy="1151448"/>
      </dsp:txXfrm>
    </dsp:sp>
    <dsp:sp modelId="{37794C58-C615-4192-B3A4-17A640193841}">
      <dsp:nvSpPr>
        <dsp:cNvPr id="0" name=""/>
        <dsp:cNvSpPr/>
      </dsp:nvSpPr>
      <dsp:spPr>
        <a:xfrm>
          <a:off x="3848843" y="1784472"/>
          <a:ext cx="1926133" cy="12230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A4D3E-8C3F-427A-8EF4-5FA313AEB170}">
      <dsp:nvSpPr>
        <dsp:cNvPr id="0" name=""/>
        <dsp:cNvSpPr/>
      </dsp:nvSpPr>
      <dsp:spPr>
        <a:xfrm>
          <a:off x="4062858" y="1987786"/>
          <a:ext cx="1926133" cy="1223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The Standard Mode</a:t>
          </a:r>
        </a:p>
      </dsp:txBody>
      <dsp:txXfrm>
        <a:off x="4098681" y="2023609"/>
        <a:ext cx="1854487" cy="1151448"/>
      </dsp:txXfrm>
    </dsp:sp>
    <dsp:sp modelId="{50AD1756-B68B-4EC9-BBF9-B8280172BBDD}">
      <dsp:nvSpPr>
        <dsp:cNvPr id="0" name=""/>
        <dsp:cNvSpPr/>
      </dsp:nvSpPr>
      <dsp:spPr>
        <a:xfrm>
          <a:off x="3848843" y="3567750"/>
          <a:ext cx="1926133" cy="12230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28D11-FA45-42A6-877D-D3B4A1F337EA}">
      <dsp:nvSpPr>
        <dsp:cNvPr id="0" name=""/>
        <dsp:cNvSpPr/>
      </dsp:nvSpPr>
      <dsp:spPr>
        <a:xfrm>
          <a:off x="4062858" y="3771064"/>
          <a:ext cx="1926133" cy="1223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Multiple </a:t>
          </a:r>
          <a:r>
            <a:rPr lang="en-IN" sz="1400" kern="1200" dirty="0"/>
            <a:t>users can share and reuse the gateway in this mode</a:t>
          </a:r>
        </a:p>
      </dsp:txBody>
      <dsp:txXfrm>
        <a:off x="4098681" y="3806887"/>
        <a:ext cx="1854487" cy="1151448"/>
      </dsp:txXfrm>
    </dsp:sp>
    <dsp:sp modelId="{DD450039-EF12-4062-823F-E76CF068106F}">
      <dsp:nvSpPr>
        <dsp:cNvPr id="0" name=""/>
        <dsp:cNvSpPr/>
      </dsp:nvSpPr>
      <dsp:spPr>
        <a:xfrm>
          <a:off x="6203006" y="1784472"/>
          <a:ext cx="1926133" cy="12230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90903-BEB6-417D-8D24-4ABAC604FC09}">
      <dsp:nvSpPr>
        <dsp:cNvPr id="0" name=""/>
        <dsp:cNvSpPr/>
      </dsp:nvSpPr>
      <dsp:spPr>
        <a:xfrm>
          <a:off x="6417021" y="1987786"/>
          <a:ext cx="1926133" cy="1223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The Personal Mode</a:t>
          </a:r>
        </a:p>
      </dsp:txBody>
      <dsp:txXfrm>
        <a:off x="6452844" y="2023609"/>
        <a:ext cx="1854487" cy="1151448"/>
      </dsp:txXfrm>
    </dsp:sp>
    <dsp:sp modelId="{AE90C451-B69A-4FC1-BC22-7E4F233BD0BD}">
      <dsp:nvSpPr>
        <dsp:cNvPr id="0" name=""/>
        <dsp:cNvSpPr/>
      </dsp:nvSpPr>
      <dsp:spPr>
        <a:xfrm>
          <a:off x="6203006" y="3567750"/>
          <a:ext cx="1926133" cy="12230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704E9-B081-4667-8809-C48A7C07A594}">
      <dsp:nvSpPr>
        <dsp:cNvPr id="0" name=""/>
        <dsp:cNvSpPr/>
      </dsp:nvSpPr>
      <dsp:spPr>
        <a:xfrm>
          <a:off x="6417021" y="3771064"/>
          <a:ext cx="1926133" cy="1223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This </a:t>
          </a:r>
          <a:r>
            <a:rPr lang="en-IN" sz="1400" kern="1200" dirty="0"/>
            <a:t>is for Power Bl only and can be used by a user without any administrator configuration</a:t>
          </a:r>
        </a:p>
      </dsp:txBody>
      <dsp:txXfrm>
        <a:off x="6452844" y="3806887"/>
        <a:ext cx="1854487" cy="11514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306A6-65E7-4ACA-B87D-958A74D2A4B2}">
      <dsp:nvSpPr>
        <dsp:cNvPr id="0" name=""/>
        <dsp:cNvSpPr/>
      </dsp:nvSpPr>
      <dsp:spPr>
        <a:xfrm>
          <a:off x="6096000" y="1636019"/>
          <a:ext cx="1978651" cy="686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402"/>
              </a:lnTo>
              <a:lnTo>
                <a:pt x="1978651" y="343402"/>
              </a:lnTo>
              <a:lnTo>
                <a:pt x="1978651" y="686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9A5F7-D8F5-4A80-AB2C-A8BB76E51CCD}">
      <dsp:nvSpPr>
        <dsp:cNvPr id="0" name=""/>
        <dsp:cNvSpPr/>
      </dsp:nvSpPr>
      <dsp:spPr>
        <a:xfrm>
          <a:off x="4117349" y="1636019"/>
          <a:ext cx="1978651" cy="686804"/>
        </a:xfrm>
        <a:custGeom>
          <a:avLst/>
          <a:gdLst/>
          <a:ahLst/>
          <a:cxnLst/>
          <a:rect l="0" t="0" r="0" b="0"/>
          <a:pathLst>
            <a:path>
              <a:moveTo>
                <a:pt x="1978651" y="0"/>
              </a:moveTo>
              <a:lnTo>
                <a:pt x="1978651" y="343402"/>
              </a:lnTo>
              <a:lnTo>
                <a:pt x="0" y="343402"/>
              </a:lnTo>
              <a:lnTo>
                <a:pt x="0" y="6868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9634E-1B33-453E-A226-FD42F6143EA7}">
      <dsp:nvSpPr>
        <dsp:cNvPr id="0" name=""/>
        <dsp:cNvSpPr/>
      </dsp:nvSpPr>
      <dsp:spPr>
        <a:xfrm>
          <a:off x="4460751" y="770"/>
          <a:ext cx="3270498" cy="16352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/>
            <a:t>Data Refresh</a:t>
          </a:r>
        </a:p>
      </dsp:txBody>
      <dsp:txXfrm>
        <a:off x="4460751" y="770"/>
        <a:ext cx="3270498" cy="1635249"/>
      </dsp:txXfrm>
    </dsp:sp>
    <dsp:sp modelId="{40D1E2AD-348E-43EB-AB2F-6542FC616565}">
      <dsp:nvSpPr>
        <dsp:cNvPr id="0" name=""/>
        <dsp:cNvSpPr/>
      </dsp:nvSpPr>
      <dsp:spPr>
        <a:xfrm>
          <a:off x="2482099" y="2322824"/>
          <a:ext cx="3270498" cy="16352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On-demand</a:t>
          </a:r>
        </a:p>
      </dsp:txBody>
      <dsp:txXfrm>
        <a:off x="2482099" y="2322824"/>
        <a:ext cx="3270498" cy="1635249"/>
      </dsp:txXfrm>
    </dsp:sp>
    <dsp:sp modelId="{6C22650F-400C-42B2-A550-01425F8A1FB4}">
      <dsp:nvSpPr>
        <dsp:cNvPr id="0" name=""/>
        <dsp:cNvSpPr/>
      </dsp:nvSpPr>
      <dsp:spPr>
        <a:xfrm>
          <a:off x="6439402" y="2322824"/>
          <a:ext cx="3270498" cy="16352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/>
            <a:t>Scheduled Refresh</a:t>
          </a:r>
        </a:p>
      </dsp:txBody>
      <dsp:txXfrm>
        <a:off x="6439402" y="2322824"/>
        <a:ext cx="3270498" cy="163524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70880-4214-4D9C-8FD6-A521BCF488F8}">
      <dsp:nvSpPr>
        <dsp:cNvPr id="0" name=""/>
        <dsp:cNvSpPr/>
      </dsp:nvSpPr>
      <dsp:spPr>
        <a:xfrm>
          <a:off x="3423" y="655687"/>
          <a:ext cx="1818679" cy="722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Storage Mode</a:t>
          </a:r>
        </a:p>
      </dsp:txBody>
      <dsp:txXfrm>
        <a:off x="3423" y="655687"/>
        <a:ext cx="1818679" cy="722738"/>
      </dsp:txXfrm>
    </dsp:sp>
    <dsp:sp modelId="{9489919B-5446-41CC-993E-186FAC01099C}">
      <dsp:nvSpPr>
        <dsp:cNvPr id="0" name=""/>
        <dsp:cNvSpPr/>
      </dsp:nvSpPr>
      <dsp:spPr>
        <a:xfrm>
          <a:off x="3423" y="1378426"/>
          <a:ext cx="1818679" cy="3805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Import</a:t>
          </a:r>
          <a:endParaRPr lang="en-IN" sz="2000" kern="1200" dirty="0"/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DirectQuery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Live Connect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Push</a:t>
          </a:r>
        </a:p>
      </dsp:txBody>
      <dsp:txXfrm>
        <a:off x="3423" y="1378426"/>
        <a:ext cx="1818679" cy="3805939"/>
      </dsp:txXfrm>
    </dsp:sp>
    <dsp:sp modelId="{306AFFAC-6B62-4593-A236-596D3CC2ADF2}">
      <dsp:nvSpPr>
        <dsp:cNvPr id="0" name=""/>
        <dsp:cNvSpPr/>
      </dsp:nvSpPr>
      <dsp:spPr>
        <a:xfrm>
          <a:off x="2076718" y="655687"/>
          <a:ext cx="1818679" cy="722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Refresh</a:t>
          </a:r>
        </a:p>
      </dsp:txBody>
      <dsp:txXfrm>
        <a:off x="2076718" y="655687"/>
        <a:ext cx="1818679" cy="722738"/>
      </dsp:txXfrm>
    </dsp:sp>
    <dsp:sp modelId="{1F3831A0-71E8-43C8-9FF7-5A946069D6F7}">
      <dsp:nvSpPr>
        <dsp:cNvPr id="0" name=""/>
        <dsp:cNvSpPr/>
      </dsp:nvSpPr>
      <dsp:spPr>
        <a:xfrm>
          <a:off x="2076718" y="1378426"/>
          <a:ext cx="1818679" cy="3805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Scheduled and on- demand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Not applicable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Not applicable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Not applicable</a:t>
          </a:r>
        </a:p>
      </dsp:txBody>
      <dsp:txXfrm>
        <a:off x="2076718" y="1378426"/>
        <a:ext cx="1818679" cy="3805939"/>
      </dsp:txXfrm>
    </dsp:sp>
    <dsp:sp modelId="{6F4FCD4D-AE72-490B-A4AF-8CB4530A9EEF}">
      <dsp:nvSpPr>
        <dsp:cNvPr id="0" name=""/>
        <dsp:cNvSpPr/>
      </dsp:nvSpPr>
      <dsp:spPr>
        <a:xfrm>
          <a:off x="4150013" y="655687"/>
          <a:ext cx="1818679" cy="722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OneDrive Refresh</a:t>
          </a:r>
        </a:p>
      </dsp:txBody>
      <dsp:txXfrm>
        <a:off x="4150013" y="655687"/>
        <a:ext cx="1818679" cy="722738"/>
      </dsp:txXfrm>
    </dsp:sp>
    <dsp:sp modelId="{1683A9D3-6AEE-4619-8FCE-13589E86D1E4}">
      <dsp:nvSpPr>
        <dsp:cNvPr id="0" name=""/>
        <dsp:cNvSpPr/>
      </dsp:nvSpPr>
      <dsp:spPr>
        <a:xfrm>
          <a:off x="4150013" y="1378426"/>
          <a:ext cx="1818679" cy="3805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yes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yes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yes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Not applicable</a:t>
          </a:r>
        </a:p>
      </dsp:txBody>
      <dsp:txXfrm>
        <a:off x="4150013" y="1378426"/>
        <a:ext cx="1818679" cy="3805939"/>
      </dsp:txXfrm>
    </dsp:sp>
    <dsp:sp modelId="{3491F77F-2225-4CFE-8F57-B89B3D0D4512}">
      <dsp:nvSpPr>
        <dsp:cNvPr id="0" name=""/>
        <dsp:cNvSpPr/>
      </dsp:nvSpPr>
      <dsp:spPr>
        <a:xfrm>
          <a:off x="6223308" y="655687"/>
          <a:ext cx="1818679" cy="722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Query Caches</a:t>
          </a:r>
        </a:p>
      </dsp:txBody>
      <dsp:txXfrm>
        <a:off x="6223308" y="655687"/>
        <a:ext cx="1818679" cy="722738"/>
      </dsp:txXfrm>
    </dsp:sp>
    <dsp:sp modelId="{D5B1BB2E-EBE7-4544-A8B7-190AC2386471}">
      <dsp:nvSpPr>
        <dsp:cNvPr id="0" name=""/>
        <dsp:cNvSpPr/>
      </dsp:nvSpPr>
      <dsp:spPr>
        <a:xfrm>
          <a:off x="6223308" y="1378426"/>
          <a:ext cx="1818679" cy="3805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If enabled on premium capacity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If enabled on premium capacity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If enabled on premium capacity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Not applicable</a:t>
          </a:r>
        </a:p>
      </dsp:txBody>
      <dsp:txXfrm>
        <a:off x="6223308" y="1378426"/>
        <a:ext cx="1818679" cy="3805939"/>
      </dsp:txXfrm>
    </dsp:sp>
    <dsp:sp modelId="{A0E498AB-127D-49AF-8B64-F72195C634D6}">
      <dsp:nvSpPr>
        <dsp:cNvPr id="0" name=""/>
        <dsp:cNvSpPr/>
      </dsp:nvSpPr>
      <dsp:spPr>
        <a:xfrm>
          <a:off x="8296603" y="655687"/>
          <a:ext cx="1818679" cy="722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Title Refresh</a:t>
          </a:r>
        </a:p>
      </dsp:txBody>
      <dsp:txXfrm>
        <a:off x="8296603" y="655687"/>
        <a:ext cx="1818679" cy="722738"/>
      </dsp:txXfrm>
    </dsp:sp>
    <dsp:sp modelId="{C6F74B5F-907A-4745-B46A-C2AF1B971EF2}">
      <dsp:nvSpPr>
        <dsp:cNvPr id="0" name=""/>
        <dsp:cNvSpPr/>
      </dsp:nvSpPr>
      <dsp:spPr>
        <a:xfrm>
          <a:off x="8296603" y="1378426"/>
          <a:ext cx="1818679" cy="3805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Automatic and on- demand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Automatic and on- demand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Automatic and on- demand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Automatic and on- demand</a:t>
          </a:r>
        </a:p>
      </dsp:txBody>
      <dsp:txXfrm>
        <a:off x="8296603" y="1378426"/>
        <a:ext cx="1818679" cy="3805939"/>
      </dsp:txXfrm>
    </dsp:sp>
    <dsp:sp modelId="{0B7E5DC2-BEA3-4896-9616-A40B2CB3F92D}">
      <dsp:nvSpPr>
        <dsp:cNvPr id="0" name=""/>
        <dsp:cNvSpPr/>
      </dsp:nvSpPr>
      <dsp:spPr>
        <a:xfrm>
          <a:off x="10369898" y="655687"/>
          <a:ext cx="1818679" cy="722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Report Visual</a:t>
          </a:r>
        </a:p>
      </dsp:txBody>
      <dsp:txXfrm>
        <a:off x="10369898" y="655687"/>
        <a:ext cx="1818679" cy="722738"/>
      </dsp:txXfrm>
    </dsp:sp>
    <dsp:sp modelId="{F676685A-CC78-4768-BA88-786D91E0DE2D}">
      <dsp:nvSpPr>
        <dsp:cNvPr id="0" name=""/>
        <dsp:cNvSpPr/>
      </dsp:nvSpPr>
      <dsp:spPr>
        <a:xfrm>
          <a:off x="10369898" y="1378426"/>
          <a:ext cx="1818679" cy="3805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No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No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Yes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No</a:t>
          </a:r>
        </a:p>
      </dsp:txBody>
      <dsp:txXfrm>
        <a:off x="10369898" y="1378426"/>
        <a:ext cx="1818679" cy="3805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722DB-6442-4ACD-AED0-38905D2205CA}">
      <dsp:nvSpPr>
        <dsp:cNvPr id="0" name=""/>
        <dsp:cNvSpPr/>
      </dsp:nvSpPr>
      <dsp:spPr>
        <a:xfrm>
          <a:off x="3810" y="250972"/>
          <a:ext cx="3714749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Tenant Settings</a:t>
          </a:r>
        </a:p>
      </dsp:txBody>
      <dsp:txXfrm>
        <a:off x="3810" y="250972"/>
        <a:ext cx="3714749" cy="921600"/>
      </dsp:txXfrm>
    </dsp:sp>
    <dsp:sp modelId="{408FDAEB-A4C4-4F37-B646-C14E88645DFB}">
      <dsp:nvSpPr>
        <dsp:cNvPr id="0" name=""/>
        <dsp:cNvSpPr/>
      </dsp:nvSpPr>
      <dsp:spPr>
        <a:xfrm>
          <a:off x="3810" y="1172572"/>
          <a:ext cx="3714749" cy="4501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This settings enable us to have fine- grained control over the features that are available to our organization</a:t>
          </a:r>
          <a:endParaRPr lang="en-IN" sz="3200" kern="1200" dirty="0"/>
        </a:p>
      </dsp:txBody>
      <dsp:txXfrm>
        <a:off x="3810" y="1172572"/>
        <a:ext cx="3714749" cy="4501800"/>
      </dsp:txXfrm>
    </dsp:sp>
    <dsp:sp modelId="{299A86C0-8084-4AE1-8C39-886E86A6D062}">
      <dsp:nvSpPr>
        <dsp:cNvPr id="0" name=""/>
        <dsp:cNvSpPr/>
      </dsp:nvSpPr>
      <dsp:spPr>
        <a:xfrm>
          <a:off x="4238625" y="250972"/>
          <a:ext cx="3714749" cy="921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Capacity Setting</a:t>
          </a:r>
        </a:p>
      </dsp:txBody>
      <dsp:txXfrm>
        <a:off x="4238625" y="250972"/>
        <a:ext cx="3714749" cy="921600"/>
      </dsp:txXfrm>
    </dsp:sp>
    <dsp:sp modelId="{84F6D122-2CA0-473A-9E0D-D10DDABACE0A}">
      <dsp:nvSpPr>
        <dsp:cNvPr id="0" name=""/>
        <dsp:cNvSpPr/>
      </dsp:nvSpPr>
      <dsp:spPr>
        <a:xfrm>
          <a:off x="4238625" y="1172572"/>
          <a:ext cx="3714749" cy="4501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This page displays the Power Bl </a:t>
          </a:r>
          <a:r>
            <a:rPr lang="en-IN" sz="3200" kern="1200" dirty="0"/>
            <a:t>Premium capacity purchased and available for our apps.</a:t>
          </a:r>
        </a:p>
      </dsp:txBody>
      <dsp:txXfrm>
        <a:off x="4238625" y="1172572"/>
        <a:ext cx="3714749" cy="4501800"/>
      </dsp:txXfrm>
    </dsp:sp>
    <dsp:sp modelId="{346A2DB7-6330-4976-AFA1-BB1BB8E9236F}">
      <dsp:nvSpPr>
        <dsp:cNvPr id="0" name=""/>
        <dsp:cNvSpPr/>
      </dsp:nvSpPr>
      <dsp:spPr>
        <a:xfrm>
          <a:off x="8473439" y="250972"/>
          <a:ext cx="3714749" cy="921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Dataflow Settings</a:t>
          </a:r>
        </a:p>
      </dsp:txBody>
      <dsp:txXfrm>
        <a:off x="8473439" y="250972"/>
        <a:ext cx="3714749" cy="921600"/>
      </dsp:txXfrm>
    </dsp:sp>
    <dsp:sp modelId="{A66F8670-2D95-4B8E-A6F6-8B01BF5FF0E8}">
      <dsp:nvSpPr>
        <dsp:cNvPr id="0" name=""/>
        <dsp:cNvSpPr/>
      </dsp:nvSpPr>
      <dsp:spPr>
        <a:xfrm>
          <a:off x="8473439" y="1172572"/>
          <a:ext cx="3714749" cy="4501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Users in our organizations can create and use dataflows. This feature applies to the entire organization and cannot be limited to specific groups.</a:t>
          </a:r>
          <a:endParaRPr lang="en-IN" sz="3200" kern="1200" dirty="0"/>
        </a:p>
      </dsp:txBody>
      <dsp:txXfrm>
        <a:off x="8473439" y="1172572"/>
        <a:ext cx="3714749" cy="450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9451F-6A03-4D01-B8CC-13E6F18106F9}">
      <dsp:nvSpPr>
        <dsp:cNvPr id="0" name=""/>
        <dsp:cNvSpPr/>
      </dsp:nvSpPr>
      <dsp:spPr>
        <a:xfrm>
          <a:off x="2976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General</a:t>
          </a:r>
        </a:p>
      </dsp:txBody>
      <dsp:txXfrm>
        <a:off x="532804" y="79771"/>
        <a:ext cx="1589484" cy="1059656"/>
      </dsp:txXfrm>
    </dsp:sp>
    <dsp:sp modelId="{AE8F12F9-6DDC-4E7A-B7D6-7795BAB8B47E}">
      <dsp:nvSpPr>
        <dsp:cNvPr id="0" name=""/>
        <dsp:cNvSpPr/>
      </dsp:nvSpPr>
      <dsp:spPr>
        <a:xfrm>
          <a:off x="2387202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Dashboards</a:t>
          </a:r>
        </a:p>
      </dsp:txBody>
      <dsp:txXfrm>
        <a:off x="2917030" y="79771"/>
        <a:ext cx="1589484" cy="1059656"/>
      </dsp:txXfrm>
    </dsp:sp>
    <dsp:sp modelId="{4194DB6D-E1C3-47FB-86F0-F7A1022A5A52}">
      <dsp:nvSpPr>
        <dsp:cNvPr id="0" name=""/>
        <dsp:cNvSpPr/>
      </dsp:nvSpPr>
      <dsp:spPr>
        <a:xfrm>
          <a:off x="4771429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Datasets</a:t>
          </a:r>
        </a:p>
      </dsp:txBody>
      <dsp:txXfrm>
        <a:off x="5301257" y="79771"/>
        <a:ext cx="1589484" cy="1059656"/>
      </dsp:txXfrm>
    </dsp:sp>
    <dsp:sp modelId="{21FA8580-AB7A-4459-A7E8-BA6B142F4D74}">
      <dsp:nvSpPr>
        <dsp:cNvPr id="0" name=""/>
        <dsp:cNvSpPr/>
      </dsp:nvSpPr>
      <dsp:spPr>
        <a:xfrm>
          <a:off x="7155655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Workbooks</a:t>
          </a:r>
        </a:p>
      </dsp:txBody>
      <dsp:txXfrm>
        <a:off x="7685483" y="79771"/>
        <a:ext cx="1589484" cy="1059656"/>
      </dsp:txXfrm>
    </dsp:sp>
    <dsp:sp modelId="{3B10D87C-6CA5-410E-82B8-88846475040F}">
      <dsp:nvSpPr>
        <dsp:cNvPr id="0" name=""/>
        <dsp:cNvSpPr/>
      </dsp:nvSpPr>
      <dsp:spPr>
        <a:xfrm>
          <a:off x="9539882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Alerts</a:t>
          </a:r>
        </a:p>
      </dsp:txBody>
      <dsp:txXfrm>
        <a:off x="10069710" y="79771"/>
        <a:ext cx="1589484" cy="1059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9451F-6A03-4D01-B8CC-13E6F18106F9}">
      <dsp:nvSpPr>
        <dsp:cNvPr id="0" name=""/>
        <dsp:cNvSpPr/>
      </dsp:nvSpPr>
      <dsp:spPr>
        <a:xfrm>
          <a:off x="2976" y="79771"/>
          <a:ext cx="2649140" cy="105965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General</a:t>
          </a:r>
        </a:p>
      </dsp:txBody>
      <dsp:txXfrm>
        <a:off x="532804" y="79771"/>
        <a:ext cx="1589484" cy="1059656"/>
      </dsp:txXfrm>
    </dsp:sp>
    <dsp:sp modelId="{AE8F12F9-6DDC-4E7A-B7D6-7795BAB8B47E}">
      <dsp:nvSpPr>
        <dsp:cNvPr id="0" name=""/>
        <dsp:cNvSpPr/>
      </dsp:nvSpPr>
      <dsp:spPr>
        <a:xfrm>
          <a:off x="2387202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Dashboards</a:t>
          </a:r>
        </a:p>
      </dsp:txBody>
      <dsp:txXfrm>
        <a:off x="2917030" y="79771"/>
        <a:ext cx="1589484" cy="1059656"/>
      </dsp:txXfrm>
    </dsp:sp>
    <dsp:sp modelId="{4194DB6D-E1C3-47FB-86F0-F7A1022A5A52}">
      <dsp:nvSpPr>
        <dsp:cNvPr id="0" name=""/>
        <dsp:cNvSpPr/>
      </dsp:nvSpPr>
      <dsp:spPr>
        <a:xfrm>
          <a:off x="4771429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Datasets</a:t>
          </a:r>
        </a:p>
      </dsp:txBody>
      <dsp:txXfrm>
        <a:off x="5301257" y="79771"/>
        <a:ext cx="1589484" cy="1059656"/>
      </dsp:txXfrm>
    </dsp:sp>
    <dsp:sp modelId="{21FA8580-AB7A-4459-A7E8-BA6B142F4D74}">
      <dsp:nvSpPr>
        <dsp:cNvPr id="0" name=""/>
        <dsp:cNvSpPr/>
      </dsp:nvSpPr>
      <dsp:spPr>
        <a:xfrm>
          <a:off x="7155655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Workbooks</a:t>
          </a:r>
        </a:p>
      </dsp:txBody>
      <dsp:txXfrm>
        <a:off x="7685483" y="79771"/>
        <a:ext cx="1589484" cy="1059656"/>
      </dsp:txXfrm>
    </dsp:sp>
    <dsp:sp modelId="{3B10D87C-6CA5-410E-82B8-88846475040F}">
      <dsp:nvSpPr>
        <dsp:cNvPr id="0" name=""/>
        <dsp:cNvSpPr/>
      </dsp:nvSpPr>
      <dsp:spPr>
        <a:xfrm>
          <a:off x="9539882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Alerts</a:t>
          </a:r>
        </a:p>
      </dsp:txBody>
      <dsp:txXfrm>
        <a:off x="10069710" y="79771"/>
        <a:ext cx="1589484" cy="1059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D65B9-2A7F-4376-870D-4D01F3800CA0}">
      <dsp:nvSpPr>
        <dsp:cNvPr id="0" name=""/>
        <dsp:cNvSpPr/>
      </dsp:nvSpPr>
      <dsp:spPr>
        <a:xfrm>
          <a:off x="3695117" y="884"/>
          <a:ext cx="1175243" cy="1175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Privacy</a:t>
          </a:r>
        </a:p>
      </dsp:txBody>
      <dsp:txXfrm>
        <a:off x="3867227" y="172994"/>
        <a:ext cx="831023" cy="831023"/>
      </dsp:txXfrm>
    </dsp:sp>
    <dsp:sp modelId="{5D62E8A2-82C7-427D-80AB-B18F00435E2F}">
      <dsp:nvSpPr>
        <dsp:cNvPr id="0" name=""/>
        <dsp:cNvSpPr/>
      </dsp:nvSpPr>
      <dsp:spPr>
        <a:xfrm rot="2160000">
          <a:off x="4833274" y="903749"/>
          <a:ext cx="312652" cy="396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842231" y="955512"/>
        <a:ext cx="218856" cy="237986"/>
      </dsp:txXfrm>
    </dsp:sp>
    <dsp:sp modelId="{935B0918-2A5F-4FB9-A3B8-5205C1C8D10F}">
      <dsp:nvSpPr>
        <dsp:cNvPr id="0" name=""/>
        <dsp:cNvSpPr/>
      </dsp:nvSpPr>
      <dsp:spPr>
        <a:xfrm>
          <a:off x="5123157" y="1038416"/>
          <a:ext cx="1175243" cy="1175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Developer</a:t>
          </a:r>
        </a:p>
      </dsp:txBody>
      <dsp:txXfrm>
        <a:off x="5295267" y="1210526"/>
        <a:ext cx="831023" cy="831023"/>
      </dsp:txXfrm>
    </dsp:sp>
    <dsp:sp modelId="{F8AA4DBB-53E8-4EB1-9806-A9E6A69047D3}">
      <dsp:nvSpPr>
        <dsp:cNvPr id="0" name=""/>
        <dsp:cNvSpPr/>
      </dsp:nvSpPr>
      <dsp:spPr>
        <a:xfrm rot="6480000">
          <a:off x="5284456" y="2258681"/>
          <a:ext cx="312652" cy="396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5345846" y="2293407"/>
        <a:ext cx="218856" cy="237986"/>
      </dsp:txXfrm>
    </dsp:sp>
    <dsp:sp modelId="{306EFD3F-CC6E-4C8A-992E-D85E3732BFA9}">
      <dsp:nvSpPr>
        <dsp:cNvPr id="0" name=""/>
        <dsp:cNvSpPr/>
      </dsp:nvSpPr>
      <dsp:spPr>
        <a:xfrm>
          <a:off x="4577694" y="2717178"/>
          <a:ext cx="1175243" cy="1175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Language</a:t>
          </a:r>
        </a:p>
      </dsp:txBody>
      <dsp:txXfrm>
        <a:off x="4749804" y="2889288"/>
        <a:ext cx="831023" cy="831023"/>
      </dsp:txXfrm>
    </dsp:sp>
    <dsp:sp modelId="{73C27BE9-8654-4A02-9226-8DF3ED4E2A3D}">
      <dsp:nvSpPr>
        <dsp:cNvPr id="0" name=""/>
        <dsp:cNvSpPr/>
      </dsp:nvSpPr>
      <dsp:spPr>
        <a:xfrm rot="10800000">
          <a:off x="4135261" y="3106477"/>
          <a:ext cx="312652" cy="396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4229057" y="3185806"/>
        <a:ext cx="218856" cy="237986"/>
      </dsp:txXfrm>
    </dsp:sp>
    <dsp:sp modelId="{68527525-0501-4540-A016-D7D5921069B1}">
      <dsp:nvSpPr>
        <dsp:cNvPr id="0" name=""/>
        <dsp:cNvSpPr/>
      </dsp:nvSpPr>
      <dsp:spPr>
        <a:xfrm>
          <a:off x="2812540" y="2717178"/>
          <a:ext cx="1175243" cy="1175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Close Account</a:t>
          </a:r>
        </a:p>
      </dsp:txBody>
      <dsp:txXfrm>
        <a:off x="2984650" y="2889288"/>
        <a:ext cx="831023" cy="831023"/>
      </dsp:txXfrm>
    </dsp:sp>
    <dsp:sp modelId="{59BEE89C-9876-43DC-A08F-F81C43346337}">
      <dsp:nvSpPr>
        <dsp:cNvPr id="0" name=""/>
        <dsp:cNvSpPr/>
      </dsp:nvSpPr>
      <dsp:spPr>
        <a:xfrm rot="15120000">
          <a:off x="2973838" y="2275512"/>
          <a:ext cx="312652" cy="396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3035228" y="2399444"/>
        <a:ext cx="218856" cy="237986"/>
      </dsp:txXfrm>
    </dsp:sp>
    <dsp:sp modelId="{CDF30D8F-C358-4472-A58F-AA4600B35D7C}">
      <dsp:nvSpPr>
        <dsp:cNvPr id="0" name=""/>
        <dsp:cNvSpPr/>
      </dsp:nvSpPr>
      <dsp:spPr>
        <a:xfrm>
          <a:off x="2267077" y="1038416"/>
          <a:ext cx="1175243" cy="1175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ArcGIS Map</a:t>
          </a:r>
        </a:p>
      </dsp:txBody>
      <dsp:txXfrm>
        <a:off x="2439187" y="1210526"/>
        <a:ext cx="831023" cy="831023"/>
      </dsp:txXfrm>
    </dsp:sp>
    <dsp:sp modelId="{A6EC74C1-9B97-4798-8A20-9890F196D80C}">
      <dsp:nvSpPr>
        <dsp:cNvPr id="0" name=""/>
        <dsp:cNvSpPr/>
      </dsp:nvSpPr>
      <dsp:spPr>
        <a:xfrm rot="19440000">
          <a:off x="3405234" y="914151"/>
          <a:ext cx="312652" cy="396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414191" y="1021046"/>
        <a:ext cx="218856" cy="2379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9451F-6A03-4D01-B8CC-13E6F18106F9}">
      <dsp:nvSpPr>
        <dsp:cNvPr id="0" name=""/>
        <dsp:cNvSpPr/>
      </dsp:nvSpPr>
      <dsp:spPr>
        <a:xfrm>
          <a:off x="2976" y="79771"/>
          <a:ext cx="2649140" cy="1059656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</a:t>
          </a:r>
        </a:p>
      </dsp:txBody>
      <dsp:txXfrm>
        <a:off x="532804" y="79771"/>
        <a:ext cx="1589484" cy="1059656"/>
      </dsp:txXfrm>
    </dsp:sp>
    <dsp:sp modelId="{AE8F12F9-6DDC-4E7A-B7D6-7795BAB8B47E}">
      <dsp:nvSpPr>
        <dsp:cNvPr id="0" name=""/>
        <dsp:cNvSpPr/>
      </dsp:nvSpPr>
      <dsp:spPr>
        <a:xfrm>
          <a:off x="2387202" y="79771"/>
          <a:ext cx="2649140" cy="1059656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Dashboards</a:t>
          </a:r>
        </a:p>
      </dsp:txBody>
      <dsp:txXfrm>
        <a:off x="2917030" y="79771"/>
        <a:ext cx="1589484" cy="1059656"/>
      </dsp:txXfrm>
    </dsp:sp>
    <dsp:sp modelId="{4194DB6D-E1C3-47FB-86F0-F7A1022A5A52}">
      <dsp:nvSpPr>
        <dsp:cNvPr id="0" name=""/>
        <dsp:cNvSpPr/>
      </dsp:nvSpPr>
      <dsp:spPr>
        <a:xfrm>
          <a:off x="4771429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Datasets</a:t>
          </a:r>
        </a:p>
      </dsp:txBody>
      <dsp:txXfrm>
        <a:off x="5301257" y="79771"/>
        <a:ext cx="1589484" cy="1059656"/>
      </dsp:txXfrm>
    </dsp:sp>
    <dsp:sp modelId="{21FA8580-AB7A-4459-A7E8-BA6B142F4D74}">
      <dsp:nvSpPr>
        <dsp:cNvPr id="0" name=""/>
        <dsp:cNvSpPr/>
      </dsp:nvSpPr>
      <dsp:spPr>
        <a:xfrm>
          <a:off x="7155655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Workbooks</a:t>
          </a:r>
        </a:p>
      </dsp:txBody>
      <dsp:txXfrm>
        <a:off x="7685483" y="79771"/>
        <a:ext cx="1589484" cy="1059656"/>
      </dsp:txXfrm>
    </dsp:sp>
    <dsp:sp modelId="{3B10D87C-6CA5-410E-82B8-88846475040F}">
      <dsp:nvSpPr>
        <dsp:cNvPr id="0" name=""/>
        <dsp:cNvSpPr/>
      </dsp:nvSpPr>
      <dsp:spPr>
        <a:xfrm>
          <a:off x="9539882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Alerts</a:t>
          </a:r>
        </a:p>
      </dsp:txBody>
      <dsp:txXfrm>
        <a:off x="10069710" y="79771"/>
        <a:ext cx="1589484" cy="1059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D65B9-2A7F-4376-870D-4D01F3800CA0}">
      <dsp:nvSpPr>
        <dsp:cNvPr id="0" name=""/>
        <dsp:cNvSpPr/>
      </dsp:nvSpPr>
      <dsp:spPr>
        <a:xfrm>
          <a:off x="928" y="72684"/>
          <a:ext cx="3407957" cy="34079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Q &amp; A</a:t>
          </a:r>
        </a:p>
      </dsp:txBody>
      <dsp:txXfrm>
        <a:off x="500012" y="571768"/>
        <a:ext cx="2409789" cy="2409789"/>
      </dsp:txXfrm>
    </dsp:sp>
    <dsp:sp modelId="{5D62E8A2-82C7-427D-80AB-B18F00435E2F}">
      <dsp:nvSpPr>
        <dsp:cNvPr id="0" name=""/>
        <dsp:cNvSpPr/>
      </dsp:nvSpPr>
      <dsp:spPr>
        <a:xfrm>
          <a:off x="3143468" y="-409002"/>
          <a:ext cx="2125163" cy="1150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>
        <a:off x="3143468" y="-178965"/>
        <a:ext cx="1780108" cy="690111"/>
      </dsp:txXfrm>
    </dsp:sp>
    <dsp:sp modelId="{E969D3BE-1F9D-46C2-B199-A427C0788E07}">
      <dsp:nvSpPr>
        <dsp:cNvPr id="0" name=""/>
        <dsp:cNvSpPr/>
      </dsp:nvSpPr>
      <dsp:spPr>
        <a:xfrm>
          <a:off x="5123506" y="72684"/>
          <a:ext cx="3407957" cy="34079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Dashboard Tile Flow</a:t>
          </a:r>
        </a:p>
      </dsp:txBody>
      <dsp:txXfrm>
        <a:off x="5622590" y="571768"/>
        <a:ext cx="2409789" cy="2409789"/>
      </dsp:txXfrm>
    </dsp:sp>
    <dsp:sp modelId="{FBC1F39D-690C-4F9D-A6B2-2C47013AD881}">
      <dsp:nvSpPr>
        <dsp:cNvPr id="0" name=""/>
        <dsp:cNvSpPr/>
      </dsp:nvSpPr>
      <dsp:spPr>
        <a:xfrm rot="10800000">
          <a:off x="3263760" y="2812142"/>
          <a:ext cx="2125163" cy="11501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 rot="10800000">
        <a:off x="3608815" y="3042179"/>
        <a:ext cx="1780108" cy="690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9451F-6A03-4D01-B8CC-13E6F18106F9}">
      <dsp:nvSpPr>
        <dsp:cNvPr id="0" name=""/>
        <dsp:cNvSpPr/>
      </dsp:nvSpPr>
      <dsp:spPr>
        <a:xfrm>
          <a:off x="2976" y="79771"/>
          <a:ext cx="2649140" cy="1059656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</a:t>
          </a:r>
        </a:p>
      </dsp:txBody>
      <dsp:txXfrm>
        <a:off x="532804" y="79771"/>
        <a:ext cx="1589484" cy="1059656"/>
      </dsp:txXfrm>
    </dsp:sp>
    <dsp:sp modelId="{AE8F12F9-6DDC-4E7A-B7D6-7795BAB8B47E}">
      <dsp:nvSpPr>
        <dsp:cNvPr id="0" name=""/>
        <dsp:cNvSpPr/>
      </dsp:nvSpPr>
      <dsp:spPr>
        <a:xfrm>
          <a:off x="2387202" y="79771"/>
          <a:ext cx="2649140" cy="1059656"/>
        </a:xfrm>
        <a:prstGeom prst="chevron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Dashboards</a:t>
          </a:r>
        </a:p>
      </dsp:txBody>
      <dsp:txXfrm>
        <a:off x="2917030" y="79771"/>
        <a:ext cx="1589484" cy="1059656"/>
      </dsp:txXfrm>
    </dsp:sp>
    <dsp:sp modelId="{4194DB6D-E1C3-47FB-86F0-F7A1022A5A52}">
      <dsp:nvSpPr>
        <dsp:cNvPr id="0" name=""/>
        <dsp:cNvSpPr/>
      </dsp:nvSpPr>
      <dsp:spPr>
        <a:xfrm>
          <a:off x="4771429" y="79771"/>
          <a:ext cx="2649140" cy="1059656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Datasets</a:t>
          </a:r>
        </a:p>
      </dsp:txBody>
      <dsp:txXfrm>
        <a:off x="5301257" y="79771"/>
        <a:ext cx="1589484" cy="1059656"/>
      </dsp:txXfrm>
    </dsp:sp>
    <dsp:sp modelId="{21FA8580-AB7A-4459-A7E8-BA6B142F4D74}">
      <dsp:nvSpPr>
        <dsp:cNvPr id="0" name=""/>
        <dsp:cNvSpPr/>
      </dsp:nvSpPr>
      <dsp:spPr>
        <a:xfrm>
          <a:off x="7155655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Workbooks</a:t>
          </a:r>
        </a:p>
      </dsp:txBody>
      <dsp:txXfrm>
        <a:off x="7685483" y="79771"/>
        <a:ext cx="1589484" cy="1059656"/>
      </dsp:txXfrm>
    </dsp:sp>
    <dsp:sp modelId="{3B10D87C-6CA5-410E-82B8-88846475040F}">
      <dsp:nvSpPr>
        <dsp:cNvPr id="0" name=""/>
        <dsp:cNvSpPr/>
      </dsp:nvSpPr>
      <dsp:spPr>
        <a:xfrm>
          <a:off x="9539882" y="79771"/>
          <a:ext cx="2649140" cy="10596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Alerts</a:t>
          </a:r>
        </a:p>
      </dsp:txBody>
      <dsp:txXfrm>
        <a:off x="10069710" y="79771"/>
        <a:ext cx="1589484" cy="105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D792-B372-1FF8-FD13-A504C299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16D0-5E89-CA21-0943-7BD09DB64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36EF-FCF6-EE36-B70B-B248B9E0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99F9-E3BD-D4CE-5AB3-4C4F5FCE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D29C-5FA6-3791-6401-1C974BCA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7A88-2749-0EE4-7074-1BCA81D2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AB17-2B8A-BEC2-915C-E2CB5F32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A503-E2ED-C744-C4F1-941AB79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BD78-41F0-23B8-5B6E-B0E973AA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5CC5-8EEB-387C-C305-2244CB46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C86B-D4D9-E162-77D9-B1D1D198D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54893-0C3A-5A8E-B8AC-C15D23C6E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5185-E98D-D6BC-209D-74E16926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DDCD-989C-EFCE-0324-A9836C5F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8A6D-3C66-E217-668C-F6CD04F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993-75C3-9FBA-5E38-0946C6ED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C2D1-A9B5-20D6-43D6-2020467E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2AF3-F084-5C35-1431-9CFE513F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099-E629-03C0-5C59-C2DB7A74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AB57-8DA7-3EB8-A852-AB5605C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2E5F-C6BE-AD6D-5FA4-0CA35C03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4AB0-040E-3419-8CE3-195C4E4D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E1F2-4194-53AD-5948-74BB8FAF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86F1-C186-40AF-B85B-C00D30E1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CC71-B169-CDB3-00A3-EC52F280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4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A14F-0FCA-311D-836B-DA4DC15E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C76C-93B9-F8A5-1DE7-D4191C14F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917F-D62A-C634-95EC-385E7C1E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103C-D785-2440-7C51-387E671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D7864-307E-DC15-4A3F-9D39BBD0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99F4-C7F4-2512-64C2-FF7116F8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EB6A-6E80-9663-23A3-2B6A795B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60B70-54EB-87DD-50EC-025E48B4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2F35-3D68-5D9B-DD18-10E3A0B9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1CC18-1C5C-FB64-E46D-8FDE78CA0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E144C-AD65-096B-9F3C-3DE7A027A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4B629-4B2B-1C7A-A49F-02533076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75CB5-8489-1F11-D102-20760876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9CC38-E057-5275-EA17-99A0C29F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CE3-8EBA-231C-4EE1-6DE973B5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A93A2-4F8B-9550-A7A3-A25708BE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7D27-BFF2-13F6-E900-BBE9DD74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510E5-827E-5E96-7DC6-6C40C003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4CA62-C5E2-3891-FD3E-4A8BBB84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C56AD-A715-FF76-C0F1-B8085124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6B64-D139-33E3-BCB8-AD80595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0E51-AAAE-EEB3-C934-05570F45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3590-6AEC-7141-8A98-D0E18DD8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34759-5F5B-7126-6F67-9FE403CA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DCD9C-7DEA-BC09-EFED-1387BC16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EFB3C-EECE-06A0-4BB9-C679AF53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75DB-2E84-7819-3251-E0D300D9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49C-068E-54FD-DFAE-A11A2EA1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27CB1-9141-A353-B67E-1B0832A4D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498F4-5204-D75B-A28A-FB1224AB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3F5D-98C9-CA94-3769-25E7AB45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86A4-85C7-43E5-C436-CEE36309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BE9C-4048-109E-10DF-A33FB5A3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8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0237D-7FD9-7AE3-6E83-C074EBCB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F0D6-7440-3A23-DD6D-5400AE1C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DCFF-5715-4F4D-05D7-175084DB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CD7B-34CF-2B19-FB02-6D011EBB3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C847-BF0F-128F-7DC7-CC32B3FD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7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0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7035-9F99-4F2A-8A84-DCDB448D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8903368" cy="3305258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Microsoft Power BI</a:t>
            </a:r>
            <a:b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Module 7 – Power BI Solution and Direct Connectivity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FF10C45-6BF5-93ED-417F-FDAAB107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84" y="4299284"/>
            <a:ext cx="2558716" cy="25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5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45516" cy="1042737"/>
          </a:xfrm>
        </p:spPr>
        <p:txBody>
          <a:bodyPr>
            <a:normAutofit/>
          </a:bodyPr>
          <a:lstStyle/>
          <a:p>
            <a:pPr algn="just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Service Settings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1D2A-FB4F-579C-84A3-7B3DDAB5E64A}"/>
              </a:ext>
            </a:extLst>
          </p:cNvPr>
          <p:cNvSpPr txBox="1"/>
          <p:nvPr/>
        </p:nvSpPr>
        <p:spPr>
          <a:xfrm>
            <a:off x="0" y="1133253"/>
            <a:ext cx="12191999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We can change settings on the dashboard level to control</a:t>
            </a:r>
          </a:p>
          <a:p>
            <a:pPr algn="ctr"/>
            <a:r>
              <a:rPr lang="en-GB" dirty="0"/>
              <a:t>the behavior of dashboards more specifically.</a:t>
            </a:r>
            <a:endParaRPr lang="en-IN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1A6493-45A0-7C9D-0FFD-7884F0250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55094"/>
              </p:ext>
            </p:extLst>
          </p:nvPr>
        </p:nvGraphicFramePr>
        <p:xfrm>
          <a:off x="-1" y="1745493"/>
          <a:ext cx="1219199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4DFFC6-2A0E-0963-5A32-CFF5D1A39147}"/>
              </a:ext>
            </a:extLst>
          </p:cNvPr>
          <p:cNvGraphicFramePr/>
          <p:nvPr/>
        </p:nvGraphicFramePr>
        <p:xfrm>
          <a:off x="1974181" y="3304674"/>
          <a:ext cx="8532393" cy="355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714D249-7ECC-0EF5-898F-900AEC973B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4026" y="4489783"/>
            <a:ext cx="1792705" cy="17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3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45516" cy="1042737"/>
          </a:xfrm>
        </p:spPr>
        <p:txBody>
          <a:bodyPr>
            <a:normAutofit/>
          </a:bodyPr>
          <a:lstStyle/>
          <a:p>
            <a:pPr algn="just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Service Settings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1D2A-FB4F-579C-84A3-7B3DDAB5E64A}"/>
              </a:ext>
            </a:extLst>
          </p:cNvPr>
          <p:cNvSpPr txBox="1"/>
          <p:nvPr/>
        </p:nvSpPr>
        <p:spPr>
          <a:xfrm>
            <a:off x="0" y="1133253"/>
            <a:ext cx="12191999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Datasets are managed at the report level. On the Datasets</a:t>
            </a:r>
          </a:p>
          <a:p>
            <a:pPr algn="ctr"/>
            <a:r>
              <a:rPr lang="en-GB" dirty="0"/>
              <a:t>tab, we can see the reports that we have published from</a:t>
            </a:r>
          </a:p>
          <a:p>
            <a:pPr algn="ctr"/>
            <a:r>
              <a:rPr lang="en-GB" dirty="0"/>
              <a:t>Power Bl Desktop.</a:t>
            </a:r>
            <a:endParaRPr lang="en-IN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1A6493-45A0-7C9D-0FFD-7884F0250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97640"/>
              </p:ext>
            </p:extLst>
          </p:nvPr>
        </p:nvGraphicFramePr>
        <p:xfrm>
          <a:off x="0" y="2056583"/>
          <a:ext cx="1219199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4DFFC6-2A0E-0963-5A32-CFF5D1A39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21050"/>
              </p:ext>
            </p:extLst>
          </p:nvPr>
        </p:nvGraphicFramePr>
        <p:xfrm>
          <a:off x="0" y="3160294"/>
          <a:ext cx="12192000" cy="3697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9B7EA9A-C3D9-A198-5DE5-08FE892548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9647" y="4273621"/>
            <a:ext cx="1792705" cy="17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45516" cy="1042737"/>
          </a:xfrm>
        </p:spPr>
        <p:txBody>
          <a:bodyPr>
            <a:normAutofit/>
          </a:bodyPr>
          <a:lstStyle/>
          <a:p>
            <a:pPr algn="just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Service Settings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1D2A-FB4F-579C-84A3-7B3DDAB5E64A}"/>
              </a:ext>
            </a:extLst>
          </p:cNvPr>
          <p:cNvSpPr txBox="1"/>
          <p:nvPr/>
        </p:nvSpPr>
        <p:spPr>
          <a:xfrm>
            <a:off x="0" y="1133253"/>
            <a:ext cx="1219199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Workbooks are managed on an individual level:</a:t>
            </a:r>
            <a:endParaRPr lang="en-IN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1A6493-45A0-7C9D-0FFD-7884F0250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397372"/>
              </p:ext>
            </p:extLst>
          </p:nvPr>
        </p:nvGraphicFramePr>
        <p:xfrm>
          <a:off x="0" y="1593101"/>
          <a:ext cx="1219199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4DFFC6-2A0E-0963-5A32-CFF5D1A39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316336"/>
              </p:ext>
            </p:extLst>
          </p:nvPr>
        </p:nvGraphicFramePr>
        <p:xfrm>
          <a:off x="0" y="3160294"/>
          <a:ext cx="12192000" cy="3697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4AE5BD-1191-B214-9E32-6ED97D5A608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20246"/>
          <a:stretch/>
        </p:blipFill>
        <p:spPr>
          <a:xfrm>
            <a:off x="5381123" y="4112793"/>
            <a:ext cx="1429752" cy="17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45516" cy="1042737"/>
          </a:xfrm>
        </p:spPr>
        <p:txBody>
          <a:bodyPr>
            <a:normAutofit/>
          </a:bodyPr>
          <a:lstStyle/>
          <a:p>
            <a:pPr algn="just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Service Settings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1D2A-FB4F-579C-84A3-7B3DDAB5E64A}"/>
              </a:ext>
            </a:extLst>
          </p:cNvPr>
          <p:cNvSpPr txBox="1"/>
          <p:nvPr/>
        </p:nvSpPr>
        <p:spPr>
          <a:xfrm>
            <a:off x="0" y="1133253"/>
            <a:ext cx="12191999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Alerts are only sent when data changes, and by default, we</a:t>
            </a:r>
          </a:p>
          <a:p>
            <a:pPr algn="ctr"/>
            <a:r>
              <a:rPr lang="en-GB" dirty="0"/>
              <a:t>receive notifications in the notification center</a:t>
            </a:r>
            <a:endParaRPr lang="en-IN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1A6493-45A0-7C9D-0FFD-7884F0250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161666"/>
              </p:ext>
            </p:extLst>
          </p:nvPr>
        </p:nvGraphicFramePr>
        <p:xfrm>
          <a:off x="0" y="1593101"/>
          <a:ext cx="1219199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4DFFC6-2A0E-0963-5A32-CFF5D1A39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756317"/>
              </p:ext>
            </p:extLst>
          </p:nvPr>
        </p:nvGraphicFramePr>
        <p:xfrm>
          <a:off x="0" y="2812302"/>
          <a:ext cx="12192000" cy="404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7949686-9B4F-EB7A-58DD-396114CC0C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0380" y="4120823"/>
            <a:ext cx="1371239" cy="11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303A-17D2-2B7D-5BCF-20F8AC96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0063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Desktop</a:t>
            </a:r>
            <a:b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48966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20BC-099D-DD78-6571-569BF1E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Desktop Settings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FE493D-54EE-1BB9-0DCA-FAE5C6F266D5}"/>
              </a:ext>
            </a:extLst>
          </p:cNvPr>
          <p:cNvGrpSpPr/>
          <p:nvPr/>
        </p:nvGrpSpPr>
        <p:grpSpPr>
          <a:xfrm>
            <a:off x="0" y="955235"/>
            <a:ext cx="12192000" cy="853269"/>
            <a:chOff x="0" y="14669"/>
            <a:chExt cx="12070590" cy="10793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EB9AF91-14E1-A135-BDCB-83E43CFD5A9C}"/>
                </a:ext>
              </a:extLst>
            </p:cNvPr>
            <p:cNvSpPr/>
            <p:nvPr/>
          </p:nvSpPr>
          <p:spPr>
            <a:xfrm>
              <a:off x="0" y="14669"/>
              <a:ext cx="12070590" cy="10793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/>
              <a:endParaRPr lang="en-IN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DDE3FC6-9F15-BBF7-C5DC-E3B83AC6A361}"/>
                </a:ext>
              </a:extLst>
            </p:cNvPr>
            <p:cNvSpPr txBox="1"/>
            <p:nvPr/>
          </p:nvSpPr>
          <p:spPr>
            <a:xfrm>
              <a:off x="52688" y="67357"/>
              <a:ext cx="11965214" cy="973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Using this, we can change the global settings that are applicable across the environment, set reports</a:t>
              </a:r>
            </a:p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and datasets, or adjust settings at a file level.</a:t>
              </a:r>
            </a:p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The settings in Power Bl Desktop differ from those in Power Bl Service.</a:t>
              </a:r>
              <a:endParaRPr lang="en-IN" sz="1600" kern="12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A193225-D85D-2E5B-AD45-09FE8F2D6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1" t="48187" r="71974" b="33567"/>
          <a:stretch/>
        </p:blipFill>
        <p:spPr>
          <a:xfrm>
            <a:off x="4443663" y="2520849"/>
            <a:ext cx="3561347" cy="38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8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D346-4E0A-4C2C-2CF6-839E4B77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251032" cy="802104"/>
          </a:xfrm>
        </p:spPr>
        <p:txBody>
          <a:bodyPr>
            <a:normAutofit/>
          </a:bodyPr>
          <a:lstStyle/>
          <a:p>
            <a:pPr lvl="0"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Desktop Settings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BCA5CB-46AD-48B8-C940-BEFBEF2F2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962359"/>
              </p:ext>
            </p:extLst>
          </p:nvPr>
        </p:nvGraphicFramePr>
        <p:xfrm>
          <a:off x="0" y="1010653"/>
          <a:ext cx="12192000" cy="5847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35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A44E-55FF-98A7-8586-861DF986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7347"/>
            <a:ext cx="12192000" cy="2054435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and Dashboard</a:t>
            </a:r>
            <a:b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Settings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07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FF9D-C26C-78E0-4434-6666F21D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74820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and Dashboard Settings</a:t>
            </a:r>
            <a:b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B542D-9A64-F72C-DB1A-622FEA050BEB}"/>
              </a:ext>
            </a:extLst>
          </p:cNvPr>
          <p:cNvSpPr txBox="1"/>
          <p:nvPr/>
        </p:nvSpPr>
        <p:spPr>
          <a:xfrm>
            <a:off x="-1" y="646333"/>
            <a:ext cx="1219199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/>
              <a:t>Dashboards and reports include settings that help us work with our data more efficiently.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C7952FED-5F41-E34C-3EFF-2E75405A4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987315"/>
              </p:ext>
            </p:extLst>
          </p:nvPr>
        </p:nvGraphicFramePr>
        <p:xfrm>
          <a:off x="0" y="1074821"/>
          <a:ext cx="12192000" cy="5783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42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4B06-EB6B-D663-A7F8-90BDCFB0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674"/>
            <a:ext cx="11871158" cy="1844842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Query</a:t>
            </a:r>
          </a:p>
        </p:txBody>
      </p:sp>
    </p:spTree>
    <p:extLst>
      <p:ext uri="{BB962C8B-B14F-4D97-AF65-F5344CB8AC3E}">
        <p14:creationId xmlns:p14="http://schemas.microsoft.com/office/powerpoint/2010/main" val="180288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C914-CA15-154A-8405-F1A67D6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130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D704F4-14A9-02AF-2F8E-F9623340A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712434"/>
              </p:ext>
            </p:extLst>
          </p:nvPr>
        </p:nvGraphicFramePr>
        <p:xfrm>
          <a:off x="0" y="831274"/>
          <a:ext cx="12191999" cy="600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37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7F2B-0276-2316-8A73-043BBFA68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850232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86545-CD40-283D-B1DF-8F4EECBC8421}"/>
              </a:ext>
            </a:extLst>
          </p:cNvPr>
          <p:cNvSpPr txBox="1"/>
          <p:nvPr/>
        </p:nvSpPr>
        <p:spPr>
          <a:xfrm>
            <a:off x="0" y="1004047"/>
            <a:ext cx="12191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We can either import data into Power Bl Desktop or use DirectQuery to create a live connection</a:t>
            </a:r>
          </a:p>
          <a:p>
            <a:pPr algn="ctr"/>
            <a:r>
              <a:rPr lang="en-IN" dirty="0"/>
              <a:t>to the data.</a:t>
            </a:r>
          </a:p>
          <a:p>
            <a:pPr algn="ctr"/>
            <a:r>
              <a:rPr lang="en-IN" dirty="0"/>
              <a:t>The features of DirectQuery are: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7489E3B-7F8C-0053-67FD-BBF0D90B0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908659"/>
              </p:ext>
            </p:extLst>
          </p:nvPr>
        </p:nvGraphicFramePr>
        <p:xfrm>
          <a:off x="128337" y="1927378"/>
          <a:ext cx="12063661" cy="4930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2048049C-BB47-00EB-0C75-D2BDDD515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2947" y="4648200"/>
            <a:ext cx="1383632" cy="1383632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1C203F-EE00-AB57-E5D6-56F04C1EE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9547" y="2209800"/>
            <a:ext cx="1383632" cy="1383632"/>
          </a:xfrm>
          <a:prstGeom prst="rect">
            <a:avLst/>
          </a:prstGeom>
        </p:spPr>
      </p:pic>
      <p:pic>
        <p:nvPicPr>
          <p:cNvPr id="23" name="Picture 22" descr="A computer icons with a gear and a computer monitor&#10;&#10;Description automatically generated with medium confidence">
            <a:extLst>
              <a:ext uri="{FF2B5EF4-FFF2-40B4-BE49-F238E27FC236}">
                <a16:creationId xmlns:a16="http://schemas.microsoft.com/office/drawing/2014/main" id="{ACB539A9-BDE4-0988-FB70-EC37BA246C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824790" y="4648200"/>
            <a:ext cx="1624263" cy="16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4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7F2B-0276-2316-8A73-043BBFA68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850232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86545-CD40-283D-B1DF-8F4EECBC8421}"/>
              </a:ext>
            </a:extLst>
          </p:cNvPr>
          <p:cNvSpPr txBox="1"/>
          <p:nvPr/>
        </p:nvSpPr>
        <p:spPr>
          <a:xfrm>
            <a:off x="2" y="891753"/>
            <a:ext cx="1219199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Steps followed to Connect to SQL Service in Azure: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7489E3B-7F8C-0053-67FD-BBF0D90B0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644749"/>
              </p:ext>
            </p:extLst>
          </p:nvPr>
        </p:nvGraphicFramePr>
        <p:xfrm>
          <a:off x="1" y="1373379"/>
          <a:ext cx="12191998" cy="5484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677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Demo: Using Azure SQL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Database as a Data Source</a:t>
            </a:r>
          </a:p>
        </p:txBody>
      </p:sp>
    </p:spTree>
    <p:extLst>
      <p:ext uri="{BB962C8B-B14F-4D97-AF65-F5344CB8AC3E}">
        <p14:creationId xmlns:p14="http://schemas.microsoft.com/office/powerpoint/2010/main" val="12977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Connecting to Big Data</a:t>
            </a:r>
          </a:p>
        </p:txBody>
      </p:sp>
    </p:spTree>
    <p:extLst>
      <p:ext uri="{BB962C8B-B14F-4D97-AF65-F5344CB8AC3E}">
        <p14:creationId xmlns:p14="http://schemas.microsoft.com/office/powerpoint/2010/main" val="345624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Connecting to Big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0" y="673769"/>
            <a:ext cx="12192000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Big Data describes the datasets that are typically too large and complex to process using standard techniques such as data cubes, denormalized relational tables, and batch-based extract, transform, and load (ETL) engines.</a:t>
            </a:r>
          </a:p>
          <a:p>
            <a:pPr algn="ctr"/>
            <a:r>
              <a:rPr lang="en-GB" dirty="0"/>
              <a:t>Hadoop has become the standard for the distributed data processing of Big Data.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4B309C-863D-32E6-FF9D-C3EC8832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37" y="180874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64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Connecting to Big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5823284" y="673769"/>
            <a:ext cx="6368716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If we have an Azure virtual machine running Hadoop,</a:t>
            </a:r>
          </a:p>
          <a:p>
            <a:pPr algn="ctr"/>
            <a:r>
              <a:rPr lang="en-GB" dirty="0"/>
              <a:t>or if we are using a Hortonworks Sandbox, we can</a:t>
            </a:r>
          </a:p>
          <a:p>
            <a:pPr algn="ctr"/>
            <a:r>
              <a:rPr lang="en-GB" dirty="0"/>
              <a:t>connect to the Hadoop Distributed File System (HDFS)</a:t>
            </a:r>
          </a:p>
          <a:p>
            <a:pPr algn="ctr"/>
            <a:r>
              <a:rPr lang="en-GB" dirty="0"/>
              <a:t>for reporting with Power Bl Desktop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DCFD5-C4E2-6021-A703-35ED2B45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" y="3027947"/>
            <a:ext cx="121920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38E0FE-0340-6E93-AA91-83542F26C772}"/>
              </a:ext>
            </a:extLst>
          </p:cNvPr>
          <p:cNvSpPr txBox="1"/>
          <p:nvPr/>
        </p:nvSpPr>
        <p:spPr>
          <a:xfrm>
            <a:off x="348916" y="992424"/>
            <a:ext cx="265095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/>
            </a:lvl1pPr>
          </a:lstStyle>
          <a:p>
            <a:r>
              <a:rPr lang="en-IN" dirty="0"/>
              <a:t>Connecting to HDFS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CD293-F5F2-166A-C744-CBC9EB175633}"/>
              </a:ext>
            </a:extLst>
          </p:cNvPr>
          <p:cNvCxnSpPr>
            <a:stCxn id="5" idx="3"/>
          </p:cNvCxnSpPr>
          <p:nvPr/>
        </p:nvCxnSpPr>
        <p:spPr>
          <a:xfrm>
            <a:off x="2999874" y="1177090"/>
            <a:ext cx="2823410" cy="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52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Connecting to Big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5823284" y="673769"/>
            <a:ext cx="6368716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If we use Power Bl Desktop to connect directly to our</a:t>
            </a:r>
          </a:p>
          <a:p>
            <a:pPr algn="ctr"/>
            <a:r>
              <a:rPr lang="en-GB" dirty="0"/>
              <a:t>Spark cluster, then we can explore and monitor data</a:t>
            </a:r>
          </a:p>
          <a:p>
            <a:pPr algn="ctr"/>
            <a:r>
              <a:rPr lang="en-GB" dirty="0"/>
              <a:t>without requiring a data model as an intermediate cache.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8E0FE-0340-6E93-AA91-83542F26C772}"/>
              </a:ext>
            </a:extLst>
          </p:cNvPr>
          <p:cNvSpPr txBox="1"/>
          <p:nvPr/>
        </p:nvSpPr>
        <p:spPr>
          <a:xfrm>
            <a:off x="348916" y="992424"/>
            <a:ext cx="265095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/>
            </a:lvl1pPr>
          </a:lstStyle>
          <a:p>
            <a:r>
              <a:rPr lang="en-IN" dirty="0"/>
              <a:t>Connecting to Spark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CD293-F5F2-166A-C744-CBC9EB175633}"/>
              </a:ext>
            </a:extLst>
          </p:cNvPr>
          <p:cNvCxnSpPr>
            <a:stCxn id="5" idx="3"/>
          </p:cNvCxnSpPr>
          <p:nvPr/>
        </p:nvCxnSpPr>
        <p:spPr>
          <a:xfrm>
            <a:off x="2999874" y="1177090"/>
            <a:ext cx="2823410" cy="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Learn Apache Spark (Apache Spark Tutorials for Beginners) | by Hackr.io |  Hackr.io: Find the best online programming courses &amp; tutorials | Medium">
            <a:extLst>
              <a:ext uri="{FF2B5EF4-FFF2-40B4-BE49-F238E27FC236}">
                <a16:creationId xmlns:a16="http://schemas.microsoft.com/office/drawing/2014/main" id="{E8699EA2-03C9-F153-34BC-AD6F5F3CE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74" y="3397990"/>
            <a:ext cx="77724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25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Direct Connectivity to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Analysis Service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29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68"/>
            <a:ext cx="12192000" cy="996950"/>
          </a:xfrm>
        </p:spPr>
        <p:txBody>
          <a:bodyPr>
            <a:normAutofit fontScale="90000"/>
          </a:bodyPr>
          <a:lstStyle/>
          <a:p>
            <a:br>
              <a:rPr lang="en-GB" sz="4400" b="1" dirty="0">
                <a:solidFill>
                  <a:srgbClr val="FF0000"/>
                </a:solidFill>
              </a:rPr>
            </a:br>
            <a:br>
              <a:rPr lang="en-GB" sz="4400" b="1" dirty="0">
                <a:solidFill>
                  <a:srgbClr val="FF0000"/>
                </a:solidFill>
              </a:rPr>
            </a:br>
            <a:r>
              <a:rPr lang="en-GB" sz="4400" b="1" dirty="0">
                <a:solidFill>
                  <a:srgbClr val="FF0000"/>
                </a:solidFill>
              </a:rPr>
              <a:t>Direct Connectivity to Analysis Service</a:t>
            </a:r>
            <a:br>
              <a:rPr lang="en-GB" sz="4400" dirty="0">
                <a:solidFill>
                  <a:srgbClr val="FF0000"/>
                </a:solidFill>
              </a:rPr>
            </a:br>
            <a:br>
              <a:rPr lang="en-GB" sz="4400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56EED-A51E-8238-135D-D7B30064B82D}"/>
              </a:ext>
            </a:extLst>
          </p:cNvPr>
          <p:cNvSpPr txBox="1"/>
          <p:nvPr/>
        </p:nvSpPr>
        <p:spPr>
          <a:xfrm>
            <a:off x="-1" y="850232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SQL Server Analysis Services (SSAS) supports additional security options, including role-based security.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 can connect to an on-premises tabular model database in SQL Server Analysis Services</a:t>
            </a:r>
          </a:p>
          <a:p>
            <a:pPr algn="ctr"/>
            <a:r>
              <a:rPr lang="en-IN" dirty="0"/>
              <a:t>(SSAS) from both Power Bl Desktop and Power Bl service.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DE375F-7DE2-8FE7-71DB-99E11240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71" y="2734175"/>
            <a:ext cx="8337973" cy="30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5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68"/>
            <a:ext cx="12192000" cy="996950"/>
          </a:xfrm>
        </p:spPr>
        <p:txBody>
          <a:bodyPr>
            <a:normAutofit fontScale="90000"/>
          </a:bodyPr>
          <a:lstStyle/>
          <a:p>
            <a:br>
              <a:rPr lang="en-GB" sz="4400" b="1" dirty="0">
                <a:solidFill>
                  <a:srgbClr val="FF0000"/>
                </a:solidFill>
              </a:rPr>
            </a:br>
            <a:br>
              <a:rPr lang="en-GB" sz="4400" b="1" dirty="0">
                <a:solidFill>
                  <a:srgbClr val="FF0000"/>
                </a:solidFill>
              </a:rPr>
            </a:br>
            <a:r>
              <a:rPr lang="en-GB" sz="4400" b="1" dirty="0">
                <a:solidFill>
                  <a:srgbClr val="FF0000"/>
                </a:solidFill>
              </a:rPr>
              <a:t>Direct Connectivity to Analysis Service</a:t>
            </a:r>
            <a:br>
              <a:rPr lang="en-GB" sz="4400" dirty="0">
                <a:solidFill>
                  <a:srgbClr val="FF0000"/>
                </a:solidFill>
              </a:rPr>
            </a:br>
            <a:br>
              <a:rPr lang="en-GB" sz="4400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006FE7-6191-9A4D-E989-DE7AD0972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606066"/>
              </p:ext>
            </p:extLst>
          </p:nvPr>
        </p:nvGraphicFramePr>
        <p:xfrm>
          <a:off x="0" y="1187116"/>
          <a:ext cx="12192000" cy="5670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62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4AF8-A98B-7F74-A156-78429555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Admin Portal</a:t>
            </a:r>
            <a:endParaRPr lang="en-IN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106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SSAS Multidimensional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Model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7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0" y="0"/>
            <a:ext cx="12191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SSAS Multidimensional Model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E50F326-40C3-E423-4DE8-36A57D7C7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596945"/>
              </p:ext>
            </p:extLst>
          </p:nvPr>
        </p:nvGraphicFramePr>
        <p:xfrm>
          <a:off x="0" y="830997"/>
          <a:ext cx="12191998" cy="602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387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Gateway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9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0908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Data Gateway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B6F970-91F0-4942-5B4D-54B86D07D905}"/>
              </a:ext>
            </a:extLst>
          </p:cNvPr>
          <p:cNvSpPr/>
          <p:nvPr/>
        </p:nvSpPr>
        <p:spPr>
          <a:xfrm>
            <a:off x="-1" y="1031648"/>
            <a:ext cx="12192001" cy="8309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CED75-090C-4366-2A24-EAB128440856}"/>
              </a:ext>
            </a:extLst>
          </p:cNvPr>
          <p:cNvSpPr txBox="1"/>
          <p:nvPr/>
        </p:nvSpPr>
        <p:spPr>
          <a:xfrm>
            <a:off x="-1" y="1061828"/>
            <a:ext cx="12192000" cy="14773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Gateway creates a connection between Power Bl cloud-based data analysis and</a:t>
            </a:r>
          </a:p>
          <a:p>
            <a:pPr algn="ctr"/>
            <a:r>
              <a:rPr lang="en-GB" dirty="0"/>
              <a:t>the data source located on-premises.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Power Bl Data Gateway is a standalone application that can be installed on</a:t>
            </a:r>
          </a:p>
          <a:p>
            <a:pPr algn="ctr"/>
            <a:r>
              <a:rPr lang="en-GB" dirty="0"/>
              <a:t>our local machine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2D9A59-44C7-8253-BB11-5D8B9EA7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37" y="3580146"/>
            <a:ext cx="2819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72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0908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Data Gateway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B6F970-91F0-4942-5B4D-54B86D07D905}"/>
              </a:ext>
            </a:extLst>
          </p:cNvPr>
          <p:cNvSpPr/>
          <p:nvPr/>
        </p:nvSpPr>
        <p:spPr>
          <a:xfrm>
            <a:off x="-1" y="1031648"/>
            <a:ext cx="12192001" cy="8309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CED75-090C-4366-2A24-EAB128440856}"/>
              </a:ext>
            </a:extLst>
          </p:cNvPr>
          <p:cNvSpPr txBox="1"/>
          <p:nvPr/>
        </p:nvSpPr>
        <p:spPr>
          <a:xfrm>
            <a:off x="-1" y="1061828"/>
            <a:ext cx="12192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Advantages of Power Bl Data Gateway: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79548E-4323-EB5E-FF12-314A53B10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420744"/>
              </p:ext>
            </p:extLst>
          </p:nvPr>
        </p:nvGraphicFramePr>
        <p:xfrm>
          <a:off x="0" y="1661993"/>
          <a:ext cx="12192000" cy="5196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87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0908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Data Gateway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B6F970-91F0-4942-5B4D-54B86D07D905}"/>
              </a:ext>
            </a:extLst>
          </p:cNvPr>
          <p:cNvSpPr/>
          <p:nvPr/>
        </p:nvSpPr>
        <p:spPr>
          <a:xfrm>
            <a:off x="-1" y="1031648"/>
            <a:ext cx="12192001" cy="8309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CED75-090C-4366-2A24-EAB128440856}"/>
              </a:ext>
            </a:extLst>
          </p:cNvPr>
          <p:cNvSpPr txBox="1"/>
          <p:nvPr/>
        </p:nvSpPr>
        <p:spPr>
          <a:xfrm>
            <a:off x="-1" y="1061828"/>
            <a:ext cx="12192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The two mode of Data Gateway available to us are: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0C3AC4D-CAEA-78DD-EE96-677731E14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125023"/>
              </p:ext>
            </p:extLst>
          </p:nvPr>
        </p:nvGraphicFramePr>
        <p:xfrm>
          <a:off x="1" y="1862646"/>
          <a:ext cx="12191998" cy="4995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377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Refresh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85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Data Refresh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F2AB-AFC9-0763-F51C-21B2D278380F}"/>
              </a:ext>
            </a:extLst>
          </p:cNvPr>
          <p:cNvSpPr txBox="1"/>
          <p:nvPr/>
        </p:nvSpPr>
        <p:spPr>
          <a:xfrm>
            <a:off x="0" y="1017946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For Power Bl users, refreshing data typically means importing data from the original data sources</a:t>
            </a:r>
          </a:p>
          <a:p>
            <a:pPr algn="ctr"/>
            <a:r>
              <a:rPr lang="en-GB" dirty="0"/>
              <a:t>into a dataset, either based on a refresh schedule or on-demand.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Power Bl limits datasets on shared capacity to eight daily refreshes. If the dataset resides on a</a:t>
            </a:r>
          </a:p>
          <a:p>
            <a:pPr algn="ctr"/>
            <a:r>
              <a:rPr lang="en-GB" dirty="0"/>
              <a:t>premium capacity, we can schedule up to 48 refreshes per day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52891E2-0B41-B134-518E-96431AF0B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087971"/>
              </p:ext>
            </p:extLst>
          </p:nvPr>
        </p:nvGraphicFramePr>
        <p:xfrm>
          <a:off x="-1" y="2899156"/>
          <a:ext cx="12192001" cy="395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191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Data Refresh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F2AB-AFC9-0763-F51C-21B2D278380F}"/>
              </a:ext>
            </a:extLst>
          </p:cNvPr>
          <p:cNvSpPr txBox="1"/>
          <p:nvPr/>
        </p:nvSpPr>
        <p:spPr>
          <a:xfrm>
            <a:off x="0" y="1017946"/>
            <a:ext cx="12192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/>
              <a:t>Power Bl Refresh Types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4E4974-C666-2C0D-BC93-FAC12FD52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773015"/>
              </p:ext>
            </p:extLst>
          </p:nvPr>
        </p:nvGraphicFramePr>
        <p:xfrm>
          <a:off x="-1" y="1017946"/>
          <a:ext cx="12192001" cy="5840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292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DB378-FCEB-6FEC-B64A-04E4B67A4435}"/>
              </a:ext>
            </a:extLst>
          </p:cNvPr>
          <p:cNvSpPr txBox="1"/>
          <p:nvPr/>
        </p:nvSpPr>
        <p:spPr>
          <a:xfrm>
            <a:off x="0" y="2971345"/>
            <a:ext cx="12192000" cy="1472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rgbClr val="FF0000"/>
                </a:solidFill>
              </a:rPr>
              <a:t>Demo: Configuring Data Gateway &amp;</a:t>
            </a:r>
          </a:p>
          <a:p>
            <a:pPr algn="ctr"/>
            <a:r>
              <a:rPr lang="en-GB" sz="4400" dirty="0">
                <a:solidFill>
                  <a:srgbClr val="FF0000"/>
                </a:solidFill>
              </a:rPr>
              <a:t>Scheduling Data Refresh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9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Admin Portal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A8969-44CC-C6DD-92E4-8D52E8A5C24A}"/>
              </a:ext>
            </a:extLst>
          </p:cNvPr>
          <p:cNvSpPr txBox="1"/>
          <p:nvPr/>
        </p:nvSpPr>
        <p:spPr>
          <a:xfrm>
            <a:off x="0" y="167467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portal provides one location where we can view and manage all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settings for Power BI.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full admin portal can be accessed by global admins and users who have the Power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 service administrator role.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5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Admin Portal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569CD20-9E03-4732-9473-899CE9C41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331484"/>
              </p:ext>
            </p:extLst>
          </p:nvPr>
        </p:nvGraphicFramePr>
        <p:xfrm>
          <a:off x="0" y="914400"/>
          <a:ext cx="12192000" cy="592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15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Admin Portal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569CD20-9E03-4732-9473-899CE9C41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306406"/>
              </p:ext>
            </p:extLst>
          </p:nvPr>
        </p:nvGraphicFramePr>
        <p:xfrm>
          <a:off x="0" y="914400"/>
          <a:ext cx="12192000" cy="592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26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1537"/>
            <a:ext cx="12320338" cy="137962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Service</a:t>
            </a:r>
            <a:b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Settings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83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45516" cy="1042737"/>
          </a:xfrm>
        </p:spPr>
        <p:txBody>
          <a:bodyPr>
            <a:normAutofit/>
          </a:bodyPr>
          <a:lstStyle/>
          <a:p>
            <a:pPr algn="just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Service Settings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1D2A-FB4F-579C-84A3-7B3DDAB5E64A}"/>
              </a:ext>
            </a:extLst>
          </p:cNvPr>
          <p:cNvSpPr txBox="1"/>
          <p:nvPr/>
        </p:nvSpPr>
        <p:spPr>
          <a:xfrm>
            <a:off x="0" y="1133253"/>
            <a:ext cx="12191999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/>
              <a:t>Power Bl Service settings are used for customizing elements to behave properly as per our needs.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 customize the settings in Power Bl under the following tabs: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1A6493-45A0-7C9D-0FFD-7884F0250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574141"/>
              </p:ext>
            </p:extLst>
          </p:nvPr>
        </p:nvGraphicFramePr>
        <p:xfrm>
          <a:off x="0" y="2056583"/>
          <a:ext cx="1219199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C65C5D6-EEBB-350A-AFC9-A31323C27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47" y="3751846"/>
            <a:ext cx="1792705" cy="1792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FB2DB1-67BC-6F38-A877-FD3361F86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1247" y="3751846"/>
            <a:ext cx="1792705" cy="1792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84F83-0437-4225-F232-F79217522E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9305" y="3751846"/>
            <a:ext cx="1792705" cy="17927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47058A-AE34-9C7A-98FB-EE3F8DCD62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2374" y="3751846"/>
            <a:ext cx="1792705" cy="17927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1E3F6F-3545-4DFD-EAD2-6A09A341F3E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4117" r="6240" b="7584"/>
          <a:stretch/>
        </p:blipFill>
        <p:spPr>
          <a:xfrm flipH="1">
            <a:off x="10170695" y="3723682"/>
            <a:ext cx="2021303" cy="16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2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45516" cy="1042737"/>
          </a:xfrm>
        </p:spPr>
        <p:txBody>
          <a:bodyPr>
            <a:normAutofit/>
          </a:bodyPr>
          <a:lstStyle/>
          <a:p>
            <a:pPr algn="just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Service Settings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1D2A-FB4F-579C-84A3-7B3DDAB5E64A}"/>
              </a:ext>
            </a:extLst>
          </p:cNvPr>
          <p:cNvSpPr txBox="1"/>
          <p:nvPr/>
        </p:nvSpPr>
        <p:spPr>
          <a:xfrm>
            <a:off x="0" y="1133253"/>
            <a:ext cx="12191999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We can change settings on the dashboard level to control</a:t>
            </a:r>
          </a:p>
          <a:p>
            <a:pPr algn="ctr"/>
            <a:r>
              <a:rPr lang="en-GB" dirty="0"/>
              <a:t>the behavior of dashboards more specifically.</a:t>
            </a:r>
            <a:endParaRPr lang="en-IN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1A6493-45A0-7C9D-0FFD-7884F0250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162872"/>
              </p:ext>
            </p:extLst>
          </p:nvPr>
        </p:nvGraphicFramePr>
        <p:xfrm>
          <a:off x="-1" y="1745493"/>
          <a:ext cx="1219199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4DFFC6-2A0E-0963-5A32-CFF5D1A39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613137"/>
              </p:ext>
            </p:extLst>
          </p:nvPr>
        </p:nvGraphicFramePr>
        <p:xfrm>
          <a:off x="1941095" y="2964693"/>
          <a:ext cx="8565479" cy="38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BCE6503-3F77-3EFD-72A6-4B2E987F8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7481" y="4149802"/>
            <a:ext cx="1792705" cy="17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1387</Words>
  <Application>Microsoft Office PowerPoint</Application>
  <PresentationFormat>Widescreen</PresentationFormat>
  <Paragraphs>237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Times New Roman</vt:lpstr>
      <vt:lpstr>Office Theme</vt:lpstr>
      <vt:lpstr>Microsoft Power BI Module 7 – Power BI Solution and Direct Connectivity</vt:lpstr>
      <vt:lpstr>Agenda</vt:lpstr>
      <vt:lpstr>Power BI Admin Portal</vt:lpstr>
      <vt:lpstr>Power BI Admin Portal</vt:lpstr>
      <vt:lpstr>Power BI Admin Portal</vt:lpstr>
      <vt:lpstr>Power BI Admin Portal</vt:lpstr>
      <vt:lpstr>Power Bl Service Settings</vt:lpstr>
      <vt:lpstr>Power Bl Service Settings</vt:lpstr>
      <vt:lpstr>Power Bl Service Settings</vt:lpstr>
      <vt:lpstr>Power Bl Service Settings</vt:lpstr>
      <vt:lpstr>Power Bl Service Settings</vt:lpstr>
      <vt:lpstr>Power Bl Service Settings</vt:lpstr>
      <vt:lpstr>Power Bl Service Settings</vt:lpstr>
      <vt:lpstr>Power Bl Desktop Settings</vt:lpstr>
      <vt:lpstr>Power Bl Desktop Settings</vt:lpstr>
      <vt:lpstr>Power Bl Desktop Settings</vt:lpstr>
      <vt:lpstr>Report and Dashboard Settings</vt:lpstr>
      <vt:lpstr>Report and Dashboard Settings </vt:lpstr>
      <vt:lpstr>Direct Query</vt:lpstr>
      <vt:lpstr>Direct Query</vt:lpstr>
      <vt:lpstr>Direct Query</vt:lpstr>
      <vt:lpstr>Demo: Using Azure SQL Database as a Data Source</vt:lpstr>
      <vt:lpstr>Connecting to Big Data</vt:lpstr>
      <vt:lpstr>Connecting to Big Data</vt:lpstr>
      <vt:lpstr>Connecting to Big Data</vt:lpstr>
      <vt:lpstr>Connecting to Big Data</vt:lpstr>
      <vt:lpstr>Direct Connectivity to Analysis Service</vt:lpstr>
      <vt:lpstr>  Direct Connectivity to Analysis Service  </vt:lpstr>
      <vt:lpstr>  Direct Connectivity to Analysis Service  </vt:lpstr>
      <vt:lpstr>SSAS Multidimensional Model</vt:lpstr>
      <vt:lpstr>PowerPoint Presentation</vt:lpstr>
      <vt:lpstr>Data Gateway</vt:lpstr>
      <vt:lpstr>PowerPoint Presentation</vt:lpstr>
      <vt:lpstr>PowerPoint Presentation</vt:lpstr>
      <vt:lpstr>PowerPoint Presentation</vt:lpstr>
      <vt:lpstr>Data Refresh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ganesh r</dc:creator>
  <cp:lastModifiedBy>ganesh r</cp:lastModifiedBy>
  <cp:revision>13</cp:revision>
  <dcterms:created xsi:type="dcterms:W3CDTF">2023-03-25T05:17:11Z</dcterms:created>
  <dcterms:modified xsi:type="dcterms:W3CDTF">2023-10-14T10:19:44Z</dcterms:modified>
</cp:coreProperties>
</file>