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427" r:id="rId6"/>
    <p:sldId id="428" r:id="rId7"/>
    <p:sldId id="429" r:id="rId8"/>
    <p:sldId id="369" r:id="rId9"/>
    <p:sldId id="293" r:id="rId10"/>
    <p:sldId id="260" r:id="rId11"/>
    <p:sldId id="324" r:id="rId12"/>
    <p:sldId id="307" r:id="rId13"/>
    <p:sldId id="317" r:id="rId14"/>
    <p:sldId id="272" r:id="rId15"/>
    <p:sldId id="357" r:id="rId16"/>
    <p:sldId id="421" r:id="rId17"/>
    <p:sldId id="422" r:id="rId18"/>
    <p:sldId id="359" r:id="rId19"/>
    <p:sldId id="379" r:id="rId20"/>
    <p:sldId id="361" r:id="rId21"/>
    <p:sldId id="365" r:id="rId22"/>
    <p:sldId id="430" r:id="rId23"/>
    <p:sldId id="431" r:id="rId24"/>
    <p:sldId id="364" r:id="rId25"/>
    <p:sldId id="366" r:id="rId26"/>
    <p:sldId id="367" r:id="rId27"/>
    <p:sldId id="383" r:id="rId28"/>
    <p:sldId id="432" r:id="rId29"/>
    <p:sldId id="386" r:id="rId30"/>
    <p:sldId id="433" r:id="rId31"/>
    <p:sldId id="434" r:id="rId32"/>
    <p:sldId id="435" r:id="rId33"/>
    <p:sldId id="436" r:id="rId34"/>
    <p:sldId id="43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91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C58836-1DD1-4EE7-BD78-A064E72E60DC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8CC23E5-94F8-480D-B4E0-DB3A9CB5EDDD}">
      <dgm:prSet/>
      <dgm:spPr/>
      <dgm:t>
        <a:bodyPr/>
        <a:lstStyle/>
        <a:p>
          <a:r>
            <a:rPr lang="en-IN" dirty="0"/>
            <a:t>Data Alerts in Power Bl Service</a:t>
          </a:r>
        </a:p>
      </dgm:t>
    </dgm:pt>
    <dgm:pt modelId="{6F18EBC2-AE95-472E-BB27-46F6224C56D8}" type="parTrans" cxnId="{AB3A9C57-CA67-42E7-A267-1F11D645BCE8}">
      <dgm:prSet/>
      <dgm:spPr/>
      <dgm:t>
        <a:bodyPr/>
        <a:lstStyle/>
        <a:p>
          <a:endParaRPr lang="en-IN"/>
        </a:p>
      </dgm:t>
    </dgm:pt>
    <dgm:pt modelId="{AB066576-43B9-462C-BE99-DBB6B65243AC}" type="sibTrans" cxnId="{AB3A9C57-CA67-42E7-A267-1F11D645BCE8}">
      <dgm:prSet/>
      <dgm:spPr/>
      <dgm:t>
        <a:bodyPr/>
        <a:lstStyle/>
        <a:p>
          <a:endParaRPr lang="en-IN"/>
        </a:p>
      </dgm:t>
    </dgm:pt>
    <dgm:pt modelId="{6FCBE5C0-4604-44CF-9E4E-9FB0E37285BC}">
      <dgm:prSet/>
      <dgm:spPr/>
      <dgm:t>
        <a:bodyPr/>
        <a:lstStyle/>
        <a:p>
          <a:r>
            <a:rPr lang="en-IN" dirty="0"/>
            <a:t>Analyze in Excel</a:t>
          </a:r>
        </a:p>
      </dgm:t>
    </dgm:pt>
    <dgm:pt modelId="{6AE2A998-A6FD-4A6D-9A0D-9359D4E9349F}" type="parTrans" cxnId="{A47562EE-298F-444C-826E-0DEC14648B33}">
      <dgm:prSet/>
      <dgm:spPr/>
      <dgm:t>
        <a:bodyPr/>
        <a:lstStyle/>
        <a:p>
          <a:endParaRPr lang="en-IN"/>
        </a:p>
      </dgm:t>
    </dgm:pt>
    <dgm:pt modelId="{9A725A26-7FC4-4D2C-8E9B-4D091839AA4E}" type="sibTrans" cxnId="{A47562EE-298F-444C-826E-0DEC14648B33}">
      <dgm:prSet/>
      <dgm:spPr/>
      <dgm:t>
        <a:bodyPr/>
        <a:lstStyle/>
        <a:p>
          <a:endParaRPr lang="en-IN"/>
        </a:p>
      </dgm:t>
    </dgm:pt>
    <dgm:pt modelId="{04F0FD7D-04F5-4808-A316-67CD5B2D9168}">
      <dgm:prSet/>
      <dgm:spPr/>
      <dgm:t>
        <a:bodyPr/>
        <a:lstStyle/>
        <a:p>
          <a:r>
            <a:rPr lang="en-IN" dirty="0"/>
            <a:t>Power Bl Embedded playground</a:t>
          </a:r>
        </a:p>
      </dgm:t>
    </dgm:pt>
    <dgm:pt modelId="{3C2F6CF2-05C4-4DB2-9503-FC782444AAA5}" type="parTrans" cxnId="{3C2B4BD8-77C1-4A76-9060-5FE07DCD72AD}">
      <dgm:prSet/>
      <dgm:spPr/>
      <dgm:t>
        <a:bodyPr/>
        <a:lstStyle/>
        <a:p>
          <a:endParaRPr lang="en-IN"/>
        </a:p>
      </dgm:t>
    </dgm:pt>
    <dgm:pt modelId="{210D0928-0927-4E78-8835-5956D624B4ED}" type="sibTrans" cxnId="{3C2B4BD8-77C1-4A76-9060-5FE07DCD72AD}">
      <dgm:prSet/>
      <dgm:spPr/>
      <dgm:t>
        <a:bodyPr/>
        <a:lstStyle/>
        <a:p>
          <a:endParaRPr lang="en-IN"/>
        </a:p>
      </dgm:t>
    </dgm:pt>
    <dgm:pt modelId="{67BA908E-0ED1-4FD2-95CA-900849D92B46}">
      <dgm:prSet/>
      <dgm:spPr/>
      <dgm:t>
        <a:bodyPr/>
        <a:lstStyle/>
        <a:p>
          <a:r>
            <a:rPr lang="en-IN" dirty="0"/>
            <a:t>Features of Power Bl Mobile App</a:t>
          </a:r>
        </a:p>
      </dgm:t>
    </dgm:pt>
    <dgm:pt modelId="{FFC9549B-0768-476A-A98B-51FC3171B386}" type="parTrans" cxnId="{B05C8EC3-9455-4F70-9DC5-02AA2BF4800D}">
      <dgm:prSet/>
      <dgm:spPr/>
      <dgm:t>
        <a:bodyPr/>
        <a:lstStyle/>
        <a:p>
          <a:endParaRPr lang="en-IN"/>
        </a:p>
      </dgm:t>
    </dgm:pt>
    <dgm:pt modelId="{690EC48F-4EC8-46FC-9C2E-F843EF539D35}" type="sibTrans" cxnId="{B05C8EC3-9455-4F70-9DC5-02AA2BF4800D}">
      <dgm:prSet/>
      <dgm:spPr/>
      <dgm:t>
        <a:bodyPr/>
        <a:lstStyle/>
        <a:p>
          <a:endParaRPr lang="en-IN"/>
        </a:p>
      </dgm:t>
    </dgm:pt>
    <dgm:pt modelId="{0DB31959-4BDF-4939-95A8-62097DA5EEE6}">
      <dgm:prSet/>
      <dgm:spPr/>
      <dgm:t>
        <a:bodyPr/>
        <a:lstStyle/>
        <a:p>
          <a:r>
            <a:rPr lang="en-IN"/>
            <a:t>Power Bl Mobile App</a:t>
          </a:r>
          <a:endParaRPr lang="en-IN" dirty="0"/>
        </a:p>
      </dgm:t>
    </dgm:pt>
    <dgm:pt modelId="{D127D50F-98A8-4A50-B8AC-0D039A5FA134}" type="parTrans" cxnId="{26452C9B-FE50-4E31-988E-104D357422EE}">
      <dgm:prSet/>
      <dgm:spPr/>
      <dgm:t>
        <a:bodyPr/>
        <a:lstStyle/>
        <a:p>
          <a:endParaRPr lang="en-IN"/>
        </a:p>
      </dgm:t>
    </dgm:pt>
    <dgm:pt modelId="{59D5113A-923C-433F-B6F8-ADFCAE5AD6A7}" type="sibTrans" cxnId="{26452C9B-FE50-4E31-988E-104D357422EE}">
      <dgm:prSet/>
      <dgm:spPr/>
      <dgm:t>
        <a:bodyPr/>
        <a:lstStyle/>
        <a:p>
          <a:endParaRPr lang="en-IN"/>
        </a:p>
      </dgm:t>
    </dgm:pt>
    <dgm:pt modelId="{9CF1435D-9C3B-424D-81EE-9ABE028BE9F2}">
      <dgm:prSet/>
      <dgm:spPr/>
      <dgm:t>
        <a:bodyPr/>
        <a:lstStyle/>
        <a:p>
          <a:r>
            <a:rPr lang="en-IN" dirty="0"/>
            <a:t>Optimizing </a:t>
          </a:r>
          <a:r>
            <a:rPr lang="en-IN"/>
            <a:t>reports formobile App</a:t>
          </a:r>
          <a:endParaRPr lang="en-IN" dirty="0"/>
        </a:p>
      </dgm:t>
    </dgm:pt>
    <dgm:pt modelId="{1739F0B9-3498-43CA-AB71-A9D0A05D3159}" type="parTrans" cxnId="{3247F749-C863-42EB-AB32-8A6C4F79150B}">
      <dgm:prSet/>
      <dgm:spPr/>
      <dgm:t>
        <a:bodyPr/>
        <a:lstStyle/>
        <a:p>
          <a:endParaRPr lang="en-IN"/>
        </a:p>
      </dgm:t>
    </dgm:pt>
    <dgm:pt modelId="{9F461002-3E65-4472-8DED-C81DCD3A03D9}" type="sibTrans" cxnId="{3247F749-C863-42EB-AB32-8A6C4F79150B}">
      <dgm:prSet/>
      <dgm:spPr/>
      <dgm:t>
        <a:bodyPr/>
        <a:lstStyle/>
        <a:p>
          <a:endParaRPr lang="en-IN"/>
        </a:p>
      </dgm:t>
    </dgm:pt>
    <dgm:pt modelId="{58794804-DE30-4E78-B34D-DA81F2BB6D64}">
      <dgm:prSet/>
      <dgm:spPr/>
      <dgm:t>
        <a:bodyPr/>
        <a:lstStyle/>
        <a:p>
          <a:r>
            <a:rPr lang="en-IN" dirty="0"/>
            <a:t>Power BI API</a:t>
          </a:r>
        </a:p>
      </dgm:t>
    </dgm:pt>
    <dgm:pt modelId="{CF3E8084-9156-488B-9797-F2CA65360631}" type="parTrans" cxnId="{7BE3B045-3621-466A-9711-E7D409FC46D1}">
      <dgm:prSet/>
      <dgm:spPr/>
    </dgm:pt>
    <dgm:pt modelId="{5F5197D0-29EC-4625-ABF9-AE19B3346B9B}" type="sibTrans" cxnId="{7BE3B045-3621-466A-9711-E7D409FC46D1}">
      <dgm:prSet/>
      <dgm:spPr/>
    </dgm:pt>
    <dgm:pt modelId="{27AEE538-A5C8-49EB-838F-5C312C0D1F27}">
      <dgm:prSet/>
      <dgm:spPr/>
      <dgm:t>
        <a:bodyPr/>
        <a:lstStyle/>
        <a:p>
          <a:r>
            <a:rPr lang="en-IN" dirty="0"/>
            <a:t>Embedding Power Bl Contents in your application</a:t>
          </a:r>
        </a:p>
      </dgm:t>
    </dgm:pt>
    <dgm:pt modelId="{33AB9405-90EB-4A6F-9F8B-BCCF78105436}" type="parTrans" cxnId="{233F117F-3581-4BBF-B356-E613FB1A39C8}">
      <dgm:prSet/>
      <dgm:spPr/>
    </dgm:pt>
    <dgm:pt modelId="{57FBA980-8B4B-476D-9E0B-CC23F4092FF0}" type="sibTrans" cxnId="{233F117F-3581-4BBF-B356-E613FB1A39C8}">
      <dgm:prSet/>
      <dgm:spPr/>
    </dgm:pt>
    <dgm:pt modelId="{47D6F6A9-A533-4239-B33F-A07E3B82C256}" type="pres">
      <dgm:prSet presAssocID="{2FC58836-1DD1-4EE7-BD78-A064E72E60DC}" presName="Name0" presStyleCnt="0">
        <dgm:presLayoutVars>
          <dgm:dir/>
          <dgm:resizeHandles/>
        </dgm:presLayoutVars>
      </dgm:prSet>
      <dgm:spPr/>
    </dgm:pt>
    <dgm:pt modelId="{92F8624D-189A-4D33-A5A9-8A0F6AA26A51}" type="pres">
      <dgm:prSet presAssocID="{18CC23E5-94F8-480D-B4E0-DB3A9CB5EDDD}" presName="compNode" presStyleCnt="0"/>
      <dgm:spPr/>
    </dgm:pt>
    <dgm:pt modelId="{DFE51D44-FD84-41D3-B632-CFE3E503C7C0}" type="pres">
      <dgm:prSet presAssocID="{18CC23E5-94F8-480D-B4E0-DB3A9CB5EDDD}" presName="dummyConnPt" presStyleCnt="0"/>
      <dgm:spPr/>
    </dgm:pt>
    <dgm:pt modelId="{7D529F6A-B5CD-4595-87F4-19BC5E8F76FF}" type="pres">
      <dgm:prSet presAssocID="{18CC23E5-94F8-480D-B4E0-DB3A9CB5EDDD}" presName="node" presStyleLbl="node1" presStyleIdx="0" presStyleCnt="8">
        <dgm:presLayoutVars>
          <dgm:bulletEnabled val="1"/>
        </dgm:presLayoutVars>
      </dgm:prSet>
      <dgm:spPr/>
    </dgm:pt>
    <dgm:pt modelId="{F5DD164B-3F35-4809-A092-9FB9803B2DE4}" type="pres">
      <dgm:prSet presAssocID="{AB066576-43B9-462C-BE99-DBB6B65243AC}" presName="sibTrans" presStyleLbl="bgSibTrans2D1" presStyleIdx="0" presStyleCnt="7"/>
      <dgm:spPr/>
    </dgm:pt>
    <dgm:pt modelId="{ADBACCB2-809C-4CD1-AA03-866463A01A03}" type="pres">
      <dgm:prSet presAssocID="{6FCBE5C0-4604-44CF-9E4E-9FB0E37285BC}" presName="compNode" presStyleCnt="0"/>
      <dgm:spPr/>
    </dgm:pt>
    <dgm:pt modelId="{F6450248-7362-42B8-93ED-68332AC2F9AF}" type="pres">
      <dgm:prSet presAssocID="{6FCBE5C0-4604-44CF-9E4E-9FB0E37285BC}" presName="dummyConnPt" presStyleCnt="0"/>
      <dgm:spPr/>
    </dgm:pt>
    <dgm:pt modelId="{E43500BB-B6E9-4ABC-B4B0-4EA10ED4BF75}" type="pres">
      <dgm:prSet presAssocID="{6FCBE5C0-4604-44CF-9E4E-9FB0E37285BC}" presName="node" presStyleLbl="node1" presStyleIdx="1" presStyleCnt="8">
        <dgm:presLayoutVars>
          <dgm:bulletEnabled val="1"/>
        </dgm:presLayoutVars>
      </dgm:prSet>
      <dgm:spPr/>
    </dgm:pt>
    <dgm:pt modelId="{925FBB35-8D77-408B-98AB-6221D26D881A}" type="pres">
      <dgm:prSet presAssocID="{9A725A26-7FC4-4D2C-8E9B-4D091839AA4E}" presName="sibTrans" presStyleLbl="bgSibTrans2D1" presStyleIdx="1" presStyleCnt="7"/>
      <dgm:spPr/>
    </dgm:pt>
    <dgm:pt modelId="{D862D3AC-CAA1-491C-BAFD-23EF26BB13C9}" type="pres">
      <dgm:prSet presAssocID="{58794804-DE30-4E78-B34D-DA81F2BB6D64}" presName="compNode" presStyleCnt="0"/>
      <dgm:spPr/>
    </dgm:pt>
    <dgm:pt modelId="{0CF126C5-0D3D-4683-88D9-59EFE0EDF980}" type="pres">
      <dgm:prSet presAssocID="{58794804-DE30-4E78-B34D-DA81F2BB6D64}" presName="dummyConnPt" presStyleCnt="0"/>
      <dgm:spPr/>
    </dgm:pt>
    <dgm:pt modelId="{E3B853AA-C676-497E-ADAA-367914203999}" type="pres">
      <dgm:prSet presAssocID="{58794804-DE30-4E78-B34D-DA81F2BB6D64}" presName="node" presStyleLbl="node1" presStyleIdx="2" presStyleCnt="8">
        <dgm:presLayoutVars>
          <dgm:bulletEnabled val="1"/>
        </dgm:presLayoutVars>
      </dgm:prSet>
      <dgm:spPr/>
    </dgm:pt>
    <dgm:pt modelId="{65309229-B9D1-452F-BDC1-2DA19F1214DA}" type="pres">
      <dgm:prSet presAssocID="{5F5197D0-29EC-4625-ABF9-AE19B3346B9B}" presName="sibTrans" presStyleLbl="bgSibTrans2D1" presStyleIdx="2" presStyleCnt="7"/>
      <dgm:spPr/>
    </dgm:pt>
    <dgm:pt modelId="{0D8E70A3-FA5C-445F-99AF-C4A4EDFF1385}" type="pres">
      <dgm:prSet presAssocID="{27AEE538-A5C8-49EB-838F-5C312C0D1F27}" presName="compNode" presStyleCnt="0"/>
      <dgm:spPr/>
    </dgm:pt>
    <dgm:pt modelId="{D2A4C35D-CD25-44C1-B605-DA7075E6A877}" type="pres">
      <dgm:prSet presAssocID="{27AEE538-A5C8-49EB-838F-5C312C0D1F27}" presName="dummyConnPt" presStyleCnt="0"/>
      <dgm:spPr/>
    </dgm:pt>
    <dgm:pt modelId="{308127B1-5F9F-46C0-BF0D-673F38B18266}" type="pres">
      <dgm:prSet presAssocID="{27AEE538-A5C8-49EB-838F-5C312C0D1F27}" presName="node" presStyleLbl="node1" presStyleIdx="3" presStyleCnt="8">
        <dgm:presLayoutVars>
          <dgm:bulletEnabled val="1"/>
        </dgm:presLayoutVars>
      </dgm:prSet>
      <dgm:spPr/>
    </dgm:pt>
    <dgm:pt modelId="{9856DEC7-09A8-4141-B961-3F63DC33A507}" type="pres">
      <dgm:prSet presAssocID="{57FBA980-8B4B-476D-9E0B-CC23F4092FF0}" presName="sibTrans" presStyleLbl="bgSibTrans2D1" presStyleIdx="3" presStyleCnt="7"/>
      <dgm:spPr/>
    </dgm:pt>
    <dgm:pt modelId="{2C54A8E0-CE68-41A7-9322-E36D7540DDC1}" type="pres">
      <dgm:prSet presAssocID="{04F0FD7D-04F5-4808-A316-67CD5B2D9168}" presName="compNode" presStyleCnt="0"/>
      <dgm:spPr/>
    </dgm:pt>
    <dgm:pt modelId="{C51763B6-B3B5-4CD2-B8E3-D77CACC18A62}" type="pres">
      <dgm:prSet presAssocID="{04F0FD7D-04F5-4808-A316-67CD5B2D9168}" presName="dummyConnPt" presStyleCnt="0"/>
      <dgm:spPr/>
    </dgm:pt>
    <dgm:pt modelId="{4510FEDE-288F-4FE6-B10D-89DA2FC0F1F3}" type="pres">
      <dgm:prSet presAssocID="{04F0FD7D-04F5-4808-A316-67CD5B2D9168}" presName="node" presStyleLbl="node1" presStyleIdx="4" presStyleCnt="8">
        <dgm:presLayoutVars>
          <dgm:bulletEnabled val="1"/>
        </dgm:presLayoutVars>
      </dgm:prSet>
      <dgm:spPr/>
    </dgm:pt>
    <dgm:pt modelId="{78F14CB8-527E-48A2-A8DC-BC5BD6A6D603}" type="pres">
      <dgm:prSet presAssocID="{210D0928-0927-4E78-8835-5956D624B4ED}" presName="sibTrans" presStyleLbl="bgSibTrans2D1" presStyleIdx="4" presStyleCnt="7"/>
      <dgm:spPr/>
    </dgm:pt>
    <dgm:pt modelId="{78BC0459-5C68-4950-9E3D-B44CBAA5B6F5}" type="pres">
      <dgm:prSet presAssocID="{67BA908E-0ED1-4FD2-95CA-900849D92B46}" presName="compNode" presStyleCnt="0"/>
      <dgm:spPr/>
    </dgm:pt>
    <dgm:pt modelId="{20DF2CE5-6627-48F9-94F5-4A6FCEE35934}" type="pres">
      <dgm:prSet presAssocID="{67BA908E-0ED1-4FD2-95CA-900849D92B46}" presName="dummyConnPt" presStyleCnt="0"/>
      <dgm:spPr/>
    </dgm:pt>
    <dgm:pt modelId="{1F030CE8-1FA8-4B7B-9E69-198EBCA612ED}" type="pres">
      <dgm:prSet presAssocID="{67BA908E-0ED1-4FD2-95CA-900849D92B46}" presName="node" presStyleLbl="node1" presStyleIdx="5" presStyleCnt="8">
        <dgm:presLayoutVars>
          <dgm:bulletEnabled val="1"/>
        </dgm:presLayoutVars>
      </dgm:prSet>
      <dgm:spPr/>
    </dgm:pt>
    <dgm:pt modelId="{EAA6417E-46D1-45EC-A5E8-465AFCF22E93}" type="pres">
      <dgm:prSet presAssocID="{690EC48F-4EC8-46FC-9C2E-F843EF539D35}" presName="sibTrans" presStyleLbl="bgSibTrans2D1" presStyleIdx="5" presStyleCnt="7"/>
      <dgm:spPr/>
    </dgm:pt>
    <dgm:pt modelId="{810FDC76-5A72-4640-9769-D3BB4E617D82}" type="pres">
      <dgm:prSet presAssocID="{0DB31959-4BDF-4939-95A8-62097DA5EEE6}" presName="compNode" presStyleCnt="0"/>
      <dgm:spPr/>
    </dgm:pt>
    <dgm:pt modelId="{45990561-0A47-4BF3-BDC3-8A25EB722310}" type="pres">
      <dgm:prSet presAssocID="{0DB31959-4BDF-4939-95A8-62097DA5EEE6}" presName="dummyConnPt" presStyleCnt="0"/>
      <dgm:spPr/>
    </dgm:pt>
    <dgm:pt modelId="{B6F116AC-AA52-4449-B6FB-6B97BDF3CA62}" type="pres">
      <dgm:prSet presAssocID="{0DB31959-4BDF-4939-95A8-62097DA5EEE6}" presName="node" presStyleLbl="node1" presStyleIdx="6" presStyleCnt="8">
        <dgm:presLayoutVars>
          <dgm:bulletEnabled val="1"/>
        </dgm:presLayoutVars>
      </dgm:prSet>
      <dgm:spPr/>
    </dgm:pt>
    <dgm:pt modelId="{5F98F9C4-3065-4909-B63B-55198B2DC206}" type="pres">
      <dgm:prSet presAssocID="{59D5113A-923C-433F-B6F8-ADFCAE5AD6A7}" presName="sibTrans" presStyleLbl="bgSibTrans2D1" presStyleIdx="6" presStyleCnt="7"/>
      <dgm:spPr/>
    </dgm:pt>
    <dgm:pt modelId="{293FB0DD-6BB6-4287-9BC9-2AFF12C41FD3}" type="pres">
      <dgm:prSet presAssocID="{9CF1435D-9C3B-424D-81EE-9ABE028BE9F2}" presName="compNode" presStyleCnt="0"/>
      <dgm:spPr/>
    </dgm:pt>
    <dgm:pt modelId="{E5D313C5-E132-4967-8882-86E2E5B17CE9}" type="pres">
      <dgm:prSet presAssocID="{9CF1435D-9C3B-424D-81EE-9ABE028BE9F2}" presName="dummyConnPt" presStyleCnt="0"/>
      <dgm:spPr/>
    </dgm:pt>
    <dgm:pt modelId="{9323DE8E-BB3B-4C04-8CF7-6F45948649ED}" type="pres">
      <dgm:prSet presAssocID="{9CF1435D-9C3B-424D-81EE-9ABE028BE9F2}" presName="node" presStyleLbl="node1" presStyleIdx="7" presStyleCnt="8">
        <dgm:presLayoutVars>
          <dgm:bulletEnabled val="1"/>
        </dgm:presLayoutVars>
      </dgm:prSet>
      <dgm:spPr/>
    </dgm:pt>
  </dgm:ptLst>
  <dgm:cxnLst>
    <dgm:cxn modelId="{A8D86802-E07C-46C7-A2CB-E57A430362D4}" type="presOf" srcId="{27AEE538-A5C8-49EB-838F-5C312C0D1F27}" destId="{308127B1-5F9F-46C0-BF0D-673F38B18266}" srcOrd="0" destOrd="0" presId="urn:microsoft.com/office/officeart/2005/8/layout/bProcess4"/>
    <dgm:cxn modelId="{C39F2904-91F3-46F6-B7DD-BB380360EDD6}" type="presOf" srcId="{18CC23E5-94F8-480D-B4E0-DB3A9CB5EDDD}" destId="{7D529F6A-B5CD-4595-87F4-19BC5E8F76FF}" srcOrd="0" destOrd="0" presId="urn:microsoft.com/office/officeart/2005/8/layout/bProcess4"/>
    <dgm:cxn modelId="{60FE5A07-961C-44F2-9AF0-1C6F8166BFCE}" type="presOf" srcId="{5F5197D0-29EC-4625-ABF9-AE19B3346B9B}" destId="{65309229-B9D1-452F-BDC1-2DA19F1214DA}" srcOrd="0" destOrd="0" presId="urn:microsoft.com/office/officeart/2005/8/layout/bProcess4"/>
    <dgm:cxn modelId="{88D7B136-C14B-4ABE-BBE8-3163CB3696E1}" type="presOf" srcId="{6FCBE5C0-4604-44CF-9E4E-9FB0E37285BC}" destId="{E43500BB-B6E9-4ABC-B4B0-4EA10ED4BF75}" srcOrd="0" destOrd="0" presId="urn:microsoft.com/office/officeart/2005/8/layout/bProcess4"/>
    <dgm:cxn modelId="{2FD4915B-A6B9-4074-8D63-2907455AA080}" type="presOf" srcId="{690EC48F-4EC8-46FC-9C2E-F843EF539D35}" destId="{EAA6417E-46D1-45EC-A5E8-465AFCF22E93}" srcOrd="0" destOrd="0" presId="urn:microsoft.com/office/officeart/2005/8/layout/bProcess4"/>
    <dgm:cxn modelId="{A808E55B-8EB8-4B49-B05B-D57941F75C9E}" type="presOf" srcId="{9CF1435D-9C3B-424D-81EE-9ABE028BE9F2}" destId="{9323DE8E-BB3B-4C04-8CF7-6F45948649ED}" srcOrd="0" destOrd="0" presId="urn:microsoft.com/office/officeart/2005/8/layout/bProcess4"/>
    <dgm:cxn modelId="{FEB1FD5E-40A7-42F7-A733-77C276222D94}" type="presOf" srcId="{9A725A26-7FC4-4D2C-8E9B-4D091839AA4E}" destId="{925FBB35-8D77-408B-98AB-6221D26D881A}" srcOrd="0" destOrd="0" presId="urn:microsoft.com/office/officeart/2005/8/layout/bProcess4"/>
    <dgm:cxn modelId="{7BE3B045-3621-466A-9711-E7D409FC46D1}" srcId="{2FC58836-1DD1-4EE7-BD78-A064E72E60DC}" destId="{58794804-DE30-4E78-B34D-DA81F2BB6D64}" srcOrd="2" destOrd="0" parTransId="{CF3E8084-9156-488B-9797-F2CA65360631}" sibTransId="{5F5197D0-29EC-4625-ABF9-AE19B3346B9B}"/>
    <dgm:cxn modelId="{3247F749-C863-42EB-AB32-8A6C4F79150B}" srcId="{2FC58836-1DD1-4EE7-BD78-A064E72E60DC}" destId="{9CF1435D-9C3B-424D-81EE-9ABE028BE9F2}" srcOrd="7" destOrd="0" parTransId="{1739F0B9-3498-43CA-AB71-A9D0A05D3159}" sibTransId="{9F461002-3E65-4472-8DED-C81DCD3A03D9}"/>
    <dgm:cxn modelId="{AB3A9C57-CA67-42E7-A267-1F11D645BCE8}" srcId="{2FC58836-1DD1-4EE7-BD78-A064E72E60DC}" destId="{18CC23E5-94F8-480D-B4E0-DB3A9CB5EDDD}" srcOrd="0" destOrd="0" parTransId="{6F18EBC2-AE95-472E-BB27-46F6224C56D8}" sibTransId="{AB066576-43B9-462C-BE99-DBB6B65243AC}"/>
    <dgm:cxn modelId="{12076B58-C575-4CFB-9FF6-B0A328DE7D52}" type="presOf" srcId="{59D5113A-923C-433F-B6F8-ADFCAE5AD6A7}" destId="{5F98F9C4-3065-4909-B63B-55198B2DC206}" srcOrd="0" destOrd="0" presId="urn:microsoft.com/office/officeart/2005/8/layout/bProcess4"/>
    <dgm:cxn modelId="{F0226B59-17BE-473F-BA04-CD98861A855A}" type="presOf" srcId="{0DB31959-4BDF-4939-95A8-62097DA5EEE6}" destId="{B6F116AC-AA52-4449-B6FB-6B97BDF3CA62}" srcOrd="0" destOrd="0" presId="urn:microsoft.com/office/officeart/2005/8/layout/bProcess4"/>
    <dgm:cxn modelId="{233F117F-3581-4BBF-B356-E613FB1A39C8}" srcId="{2FC58836-1DD1-4EE7-BD78-A064E72E60DC}" destId="{27AEE538-A5C8-49EB-838F-5C312C0D1F27}" srcOrd="3" destOrd="0" parTransId="{33AB9405-90EB-4A6F-9F8B-BCCF78105436}" sibTransId="{57FBA980-8B4B-476D-9E0B-CC23F4092FF0}"/>
    <dgm:cxn modelId="{19C3C299-E650-454E-B166-A8EEDEDA3636}" type="presOf" srcId="{57FBA980-8B4B-476D-9E0B-CC23F4092FF0}" destId="{9856DEC7-09A8-4141-B961-3F63DC33A507}" srcOrd="0" destOrd="0" presId="urn:microsoft.com/office/officeart/2005/8/layout/bProcess4"/>
    <dgm:cxn modelId="{26452C9B-FE50-4E31-988E-104D357422EE}" srcId="{2FC58836-1DD1-4EE7-BD78-A064E72E60DC}" destId="{0DB31959-4BDF-4939-95A8-62097DA5EEE6}" srcOrd="6" destOrd="0" parTransId="{D127D50F-98A8-4A50-B8AC-0D039A5FA134}" sibTransId="{59D5113A-923C-433F-B6F8-ADFCAE5AD6A7}"/>
    <dgm:cxn modelId="{CDAF449D-A7AC-4BC5-8B36-F892DA95A7E4}" type="presOf" srcId="{67BA908E-0ED1-4FD2-95CA-900849D92B46}" destId="{1F030CE8-1FA8-4B7B-9E69-198EBCA612ED}" srcOrd="0" destOrd="0" presId="urn:microsoft.com/office/officeart/2005/8/layout/bProcess4"/>
    <dgm:cxn modelId="{7FE7AFA5-B20D-4378-BE26-4D3C8515DBC1}" type="presOf" srcId="{210D0928-0927-4E78-8835-5956D624B4ED}" destId="{78F14CB8-527E-48A2-A8DC-BC5BD6A6D603}" srcOrd="0" destOrd="0" presId="urn:microsoft.com/office/officeart/2005/8/layout/bProcess4"/>
    <dgm:cxn modelId="{D6536CAD-B811-4747-9EAF-A9D005B752F6}" type="presOf" srcId="{58794804-DE30-4E78-B34D-DA81F2BB6D64}" destId="{E3B853AA-C676-497E-ADAA-367914203999}" srcOrd="0" destOrd="0" presId="urn:microsoft.com/office/officeart/2005/8/layout/bProcess4"/>
    <dgm:cxn modelId="{B05C8EC3-9455-4F70-9DC5-02AA2BF4800D}" srcId="{2FC58836-1DD1-4EE7-BD78-A064E72E60DC}" destId="{67BA908E-0ED1-4FD2-95CA-900849D92B46}" srcOrd="5" destOrd="0" parTransId="{FFC9549B-0768-476A-A98B-51FC3171B386}" sibTransId="{690EC48F-4EC8-46FC-9C2E-F843EF539D35}"/>
    <dgm:cxn modelId="{3C2B4BD8-77C1-4A76-9060-5FE07DCD72AD}" srcId="{2FC58836-1DD1-4EE7-BD78-A064E72E60DC}" destId="{04F0FD7D-04F5-4808-A316-67CD5B2D9168}" srcOrd="4" destOrd="0" parTransId="{3C2F6CF2-05C4-4DB2-9503-FC782444AAA5}" sibTransId="{210D0928-0927-4E78-8835-5956D624B4ED}"/>
    <dgm:cxn modelId="{B0C5D6DD-AD05-4B06-9439-0265FD436D1A}" type="presOf" srcId="{2FC58836-1DD1-4EE7-BD78-A064E72E60DC}" destId="{47D6F6A9-A533-4239-B33F-A07E3B82C256}" srcOrd="0" destOrd="0" presId="urn:microsoft.com/office/officeart/2005/8/layout/bProcess4"/>
    <dgm:cxn modelId="{F7EB6EE1-77FD-4080-905F-54E2687350FF}" type="presOf" srcId="{04F0FD7D-04F5-4808-A316-67CD5B2D9168}" destId="{4510FEDE-288F-4FE6-B10D-89DA2FC0F1F3}" srcOrd="0" destOrd="0" presId="urn:microsoft.com/office/officeart/2005/8/layout/bProcess4"/>
    <dgm:cxn modelId="{A47562EE-298F-444C-826E-0DEC14648B33}" srcId="{2FC58836-1DD1-4EE7-BD78-A064E72E60DC}" destId="{6FCBE5C0-4604-44CF-9E4E-9FB0E37285BC}" srcOrd="1" destOrd="0" parTransId="{6AE2A998-A6FD-4A6D-9A0D-9359D4E9349F}" sibTransId="{9A725A26-7FC4-4D2C-8E9B-4D091839AA4E}"/>
    <dgm:cxn modelId="{FE89C2FB-41C1-4FDD-A4CD-DA463084D9E7}" type="presOf" srcId="{AB066576-43B9-462C-BE99-DBB6B65243AC}" destId="{F5DD164B-3F35-4809-A092-9FB9803B2DE4}" srcOrd="0" destOrd="0" presId="urn:microsoft.com/office/officeart/2005/8/layout/bProcess4"/>
    <dgm:cxn modelId="{A3F79ED5-165C-4008-8D18-A22086BA463B}" type="presParOf" srcId="{47D6F6A9-A533-4239-B33F-A07E3B82C256}" destId="{92F8624D-189A-4D33-A5A9-8A0F6AA26A51}" srcOrd="0" destOrd="0" presId="urn:microsoft.com/office/officeart/2005/8/layout/bProcess4"/>
    <dgm:cxn modelId="{546E8561-3B9D-4AA4-B0CB-0B404AF0A308}" type="presParOf" srcId="{92F8624D-189A-4D33-A5A9-8A0F6AA26A51}" destId="{DFE51D44-FD84-41D3-B632-CFE3E503C7C0}" srcOrd="0" destOrd="0" presId="urn:microsoft.com/office/officeart/2005/8/layout/bProcess4"/>
    <dgm:cxn modelId="{4881E3FF-FCA0-436A-A371-128B839324B0}" type="presParOf" srcId="{92F8624D-189A-4D33-A5A9-8A0F6AA26A51}" destId="{7D529F6A-B5CD-4595-87F4-19BC5E8F76FF}" srcOrd="1" destOrd="0" presId="urn:microsoft.com/office/officeart/2005/8/layout/bProcess4"/>
    <dgm:cxn modelId="{9BC45019-C054-44AF-A217-49107DAE15DE}" type="presParOf" srcId="{47D6F6A9-A533-4239-B33F-A07E3B82C256}" destId="{F5DD164B-3F35-4809-A092-9FB9803B2DE4}" srcOrd="1" destOrd="0" presId="urn:microsoft.com/office/officeart/2005/8/layout/bProcess4"/>
    <dgm:cxn modelId="{23E83C0D-98B0-41F2-A1E5-6F54DFDC267B}" type="presParOf" srcId="{47D6F6A9-A533-4239-B33F-A07E3B82C256}" destId="{ADBACCB2-809C-4CD1-AA03-866463A01A03}" srcOrd="2" destOrd="0" presId="urn:microsoft.com/office/officeart/2005/8/layout/bProcess4"/>
    <dgm:cxn modelId="{C796AA3C-91A4-4D0D-8FDE-1CC63ED11E5E}" type="presParOf" srcId="{ADBACCB2-809C-4CD1-AA03-866463A01A03}" destId="{F6450248-7362-42B8-93ED-68332AC2F9AF}" srcOrd="0" destOrd="0" presId="urn:microsoft.com/office/officeart/2005/8/layout/bProcess4"/>
    <dgm:cxn modelId="{B2E56848-C3F3-4E4F-8F10-06C4B1C7B0B1}" type="presParOf" srcId="{ADBACCB2-809C-4CD1-AA03-866463A01A03}" destId="{E43500BB-B6E9-4ABC-B4B0-4EA10ED4BF75}" srcOrd="1" destOrd="0" presId="urn:microsoft.com/office/officeart/2005/8/layout/bProcess4"/>
    <dgm:cxn modelId="{D393DC0F-BDB5-4339-83EF-589AB786227D}" type="presParOf" srcId="{47D6F6A9-A533-4239-B33F-A07E3B82C256}" destId="{925FBB35-8D77-408B-98AB-6221D26D881A}" srcOrd="3" destOrd="0" presId="urn:microsoft.com/office/officeart/2005/8/layout/bProcess4"/>
    <dgm:cxn modelId="{E9E48552-9B1F-4472-AB19-C43D46B66C88}" type="presParOf" srcId="{47D6F6A9-A533-4239-B33F-A07E3B82C256}" destId="{D862D3AC-CAA1-491C-BAFD-23EF26BB13C9}" srcOrd="4" destOrd="0" presId="urn:microsoft.com/office/officeart/2005/8/layout/bProcess4"/>
    <dgm:cxn modelId="{86C8E68E-CBD7-400F-9EE3-225600D062AD}" type="presParOf" srcId="{D862D3AC-CAA1-491C-BAFD-23EF26BB13C9}" destId="{0CF126C5-0D3D-4683-88D9-59EFE0EDF980}" srcOrd="0" destOrd="0" presId="urn:microsoft.com/office/officeart/2005/8/layout/bProcess4"/>
    <dgm:cxn modelId="{32891383-4B29-4D23-A37B-52BEB9880A11}" type="presParOf" srcId="{D862D3AC-CAA1-491C-BAFD-23EF26BB13C9}" destId="{E3B853AA-C676-497E-ADAA-367914203999}" srcOrd="1" destOrd="0" presId="urn:microsoft.com/office/officeart/2005/8/layout/bProcess4"/>
    <dgm:cxn modelId="{37728433-35C2-4AF3-896C-366A81350C26}" type="presParOf" srcId="{47D6F6A9-A533-4239-B33F-A07E3B82C256}" destId="{65309229-B9D1-452F-BDC1-2DA19F1214DA}" srcOrd="5" destOrd="0" presId="urn:microsoft.com/office/officeart/2005/8/layout/bProcess4"/>
    <dgm:cxn modelId="{D3BB6432-29A6-4D7E-837A-72F22A13BD73}" type="presParOf" srcId="{47D6F6A9-A533-4239-B33F-A07E3B82C256}" destId="{0D8E70A3-FA5C-445F-99AF-C4A4EDFF1385}" srcOrd="6" destOrd="0" presId="urn:microsoft.com/office/officeart/2005/8/layout/bProcess4"/>
    <dgm:cxn modelId="{66D6547E-DBCD-4C76-8D03-55E920F1B32C}" type="presParOf" srcId="{0D8E70A3-FA5C-445F-99AF-C4A4EDFF1385}" destId="{D2A4C35D-CD25-44C1-B605-DA7075E6A877}" srcOrd="0" destOrd="0" presId="urn:microsoft.com/office/officeart/2005/8/layout/bProcess4"/>
    <dgm:cxn modelId="{1CC490BB-F449-484C-B7EB-9A822F0D09F7}" type="presParOf" srcId="{0D8E70A3-FA5C-445F-99AF-C4A4EDFF1385}" destId="{308127B1-5F9F-46C0-BF0D-673F38B18266}" srcOrd="1" destOrd="0" presId="urn:microsoft.com/office/officeart/2005/8/layout/bProcess4"/>
    <dgm:cxn modelId="{B799BD57-86EF-4628-80E3-919C653C5B96}" type="presParOf" srcId="{47D6F6A9-A533-4239-B33F-A07E3B82C256}" destId="{9856DEC7-09A8-4141-B961-3F63DC33A507}" srcOrd="7" destOrd="0" presId="urn:microsoft.com/office/officeart/2005/8/layout/bProcess4"/>
    <dgm:cxn modelId="{C69A8EE8-F7A7-429B-B1C2-A6BA7622B559}" type="presParOf" srcId="{47D6F6A9-A533-4239-B33F-A07E3B82C256}" destId="{2C54A8E0-CE68-41A7-9322-E36D7540DDC1}" srcOrd="8" destOrd="0" presId="urn:microsoft.com/office/officeart/2005/8/layout/bProcess4"/>
    <dgm:cxn modelId="{B3D2629C-4E0D-4996-8414-848CACCC731C}" type="presParOf" srcId="{2C54A8E0-CE68-41A7-9322-E36D7540DDC1}" destId="{C51763B6-B3B5-4CD2-B8E3-D77CACC18A62}" srcOrd="0" destOrd="0" presId="urn:microsoft.com/office/officeart/2005/8/layout/bProcess4"/>
    <dgm:cxn modelId="{56F48908-31A5-4A05-80BA-1273ED680750}" type="presParOf" srcId="{2C54A8E0-CE68-41A7-9322-E36D7540DDC1}" destId="{4510FEDE-288F-4FE6-B10D-89DA2FC0F1F3}" srcOrd="1" destOrd="0" presId="urn:microsoft.com/office/officeart/2005/8/layout/bProcess4"/>
    <dgm:cxn modelId="{AE5E5A7D-69DF-4217-891D-7D35CE3B7653}" type="presParOf" srcId="{47D6F6A9-A533-4239-B33F-A07E3B82C256}" destId="{78F14CB8-527E-48A2-A8DC-BC5BD6A6D603}" srcOrd="9" destOrd="0" presId="urn:microsoft.com/office/officeart/2005/8/layout/bProcess4"/>
    <dgm:cxn modelId="{EF66417C-2632-47FD-87C4-30B026B544AE}" type="presParOf" srcId="{47D6F6A9-A533-4239-B33F-A07E3B82C256}" destId="{78BC0459-5C68-4950-9E3D-B44CBAA5B6F5}" srcOrd="10" destOrd="0" presId="urn:microsoft.com/office/officeart/2005/8/layout/bProcess4"/>
    <dgm:cxn modelId="{2F76CB8C-60B3-4C93-87B1-69DBA08166D5}" type="presParOf" srcId="{78BC0459-5C68-4950-9E3D-B44CBAA5B6F5}" destId="{20DF2CE5-6627-48F9-94F5-4A6FCEE35934}" srcOrd="0" destOrd="0" presId="urn:microsoft.com/office/officeart/2005/8/layout/bProcess4"/>
    <dgm:cxn modelId="{C1276B21-3E1A-4883-8E41-E4829A3E0B63}" type="presParOf" srcId="{78BC0459-5C68-4950-9E3D-B44CBAA5B6F5}" destId="{1F030CE8-1FA8-4B7B-9E69-198EBCA612ED}" srcOrd="1" destOrd="0" presId="urn:microsoft.com/office/officeart/2005/8/layout/bProcess4"/>
    <dgm:cxn modelId="{75179FD2-1182-4CE8-A357-E12B4D4EC689}" type="presParOf" srcId="{47D6F6A9-A533-4239-B33F-A07E3B82C256}" destId="{EAA6417E-46D1-45EC-A5E8-465AFCF22E93}" srcOrd="11" destOrd="0" presId="urn:microsoft.com/office/officeart/2005/8/layout/bProcess4"/>
    <dgm:cxn modelId="{0B5D231D-8349-4C66-ADBE-DE57134BE184}" type="presParOf" srcId="{47D6F6A9-A533-4239-B33F-A07E3B82C256}" destId="{810FDC76-5A72-4640-9769-D3BB4E617D82}" srcOrd="12" destOrd="0" presId="urn:microsoft.com/office/officeart/2005/8/layout/bProcess4"/>
    <dgm:cxn modelId="{CDA02084-F40B-48CB-BA32-B31FA7EE8CA5}" type="presParOf" srcId="{810FDC76-5A72-4640-9769-D3BB4E617D82}" destId="{45990561-0A47-4BF3-BDC3-8A25EB722310}" srcOrd="0" destOrd="0" presId="urn:microsoft.com/office/officeart/2005/8/layout/bProcess4"/>
    <dgm:cxn modelId="{D8E65B14-B0A4-4671-8469-729CBA583DE8}" type="presParOf" srcId="{810FDC76-5A72-4640-9769-D3BB4E617D82}" destId="{B6F116AC-AA52-4449-B6FB-6B97BDF3CA62}" srcOrd="1" destOrd="0" presId="urn:microsoft.com/office/officeart/2005/8/layout/bProcess4"/>
    <dgm:cxn modelId="{BE104E14-171A-4EA9-925D-84A70E6182D3}" type="presParOf" srcId="{47D6F6A9-A533-4239-B33F-A07E3B82C256}" destId="{5F98F9C4-3065-4909-B63B-55198B2DC206}" srcOrd="13" destOrd="0" presId="urn:microsoft.com/office/officeart/2005/8/layout/bProcess4"/>
    <dgm:cxn modelId="{CDFB4761-B7C1-4A70-9996-CE5677BF66DC}" type="presParOf" srcId="{47D6F6A9-A533-4239-B33F-A07E3B82C256}" destId="{293FB0DD-6BB6-4287-9BC9-2AFF12C41FD3}" srcOrd="14" destOrd="0" presId="urn:microsoft.com/office/officeart/2005/8/layout/bProcess4"/>
    <dgm:cxn modelId="{8F813FF2-53A8-4D07-9D20-CE376DF345FD}" type="presParOf" srcId="{293FB0DD-6BB6-4287-9BC9-2AFF12C41FD3}" destId="{E5D313C5-E132-4967-8882-86E2E5B17CE9}" srcOrd="0" destOrd="0" presId="urn:microsoft.com/office/officeart/2005/8/layout/bProcess4"/>
    <dgm:cxn modelId="{3599BE8E-E962-43C2-89A4-24FFAFE8B668}" type="presParOf" srcId="{293FB0DD-6BB6-4287-9BC9-2AFF12C41FD3}" destId="{9323DE8E-BB3B-4C04-8CF7-6F45948649E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D87B6A-2431-4E43-B557-41288046737B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A20DF3C-12B8-4189-B8FD-373FF02363A8}">
      <dgm:prSet/>
      <dgm:spPr/>
      <dgm:t>
        <a:bodyPr/>
        <a:lstStyle/>
        <a:p>
          <a:r>
            <a:rPr lang="en-IN"/>
            <a:t>SharePoint online</a:t>
          </a:r>
        </a:p>
      </dgm:t>
    </dgm:pt>
    <dgm:pt modelId="{AA479083-4034-496C-B4D3-6917A7113066}" type="parTrans" cxnId="{DC07398D-0BAD-49C1-92FD-D673CD7A98D5}">
      <dgm:prSet/>
      <dgm:spPr/>
      <dgm:t>
        <a:bodyPr/>
        <a:lstStyle/>
        <a:p>
          <a:endParaRPr lang="en-IN"/>
        </a:p>
      </dgm:t>
    </dgm:pt>
    <dgm:pt modelId="{725E78DA-5ADE-4AE1-9224-D7B22E22C3D6}" type="sibTrans" cxnId="{DC07398D-0BAD-49C1-92FD-D673CD7A98D5}">
      <dgm:prSet/>
      <dgm:spPr/>
      <dgm:t>
        <a:bodyPr/>
        <a:lstStyle/>
        <a:p>
          <a:endParaRPr lang="en-IN"/>
        </a:p>
      </dgm:t>
    </dgm:pt>
    <dgm:pt modelId="{97E5AF27-96D9-4AC7-9159-FDF5C222042F}">
      <dgm:prSet/>
      <dgm:spPr/>
      <dgm:t>
        <a:bodyPr/>
        <a:lstStyle/>
        <a:p>
          <a:r>
            <a:rPr lang="en-IN" dirty="0"/>
            <a:t>Publish your report to your Power BI account, get the URL for that report, and then use the URL for Power Bl web part on your SharePoint Online page</a:t>
          </a:r>
        </a:p>
      </dgm:t>
    </dgm:pt>
    <dgm:pt modelId="{24A85605-1F9F-4B01-B639-7041DB4CB89F}" type="parTrans" cxnId="{6332B5C0-F191-4CF5-82C7-0ABCCB24ECED}">
      <dgm:prSet/>
      <dgm:spPr/>
      <dgm:t>
        <a:bodyPr/>
        <a:lstStyle/>
        <a:p>
          <a:endParaRPr lang="en-IN"/>
        </a:p>
      </dgm:t>
    </dgm:pt>
    <dgm:pt modelId="{580745DF-94A1-4211-8F0D-0DD0534433DD}" type="sibTrans" cxnId="{6332B5C0-F191-4CF5-82C7-0ABCCB24ECED}">
      <dgm:prSet/>
      <dgm:spPr/>
      <dgm:t>
        <a:bodyPr/>
        <a:lstStyle/>
        <a:p>
          <a:endParaRPr lang="en-IN"/>
        </a:p>
      </dgm:t>
    </dgm:pt>
    <dgm:pt modelId="{C9BDCF0F-3E47-4846-910F-AC95D573B706}">
      <dgm:prSet/>
      <dgm:spPr/>
      <dgm:t>
        <a:bodyPr/>
        <a:lstStyle/>
        <a:p>
          <a:r>
            <a:rPr lang="en-IN"/>
            <a:t>Dynamic 365</a:t>
          </a:r>
        </a:p>
      </dgm:t>
    </dgm:pt>
    <dgm:pt modelId="{DC39C3F5-0F27-4E5E-B7BC-9945F8B79CC9}" type="parTrans" cxnId="{90B54E5B-6248-4E6E-86FA-08B0D356CBA0}">
      <dgm:prSet/>
      <dgm:spPr/>
      <dgm:t>
        <a:bodyPr/>
        <a:lstStyle/>
        <a:p>
          <a:endParaRPr lang="en-IN"/>
        </a:p>
      </dgm:t>
    </dgm:pt>
    <dgm:pt modelId="{77D3E4EF-0BFC-4046-B9E4-EBA0F7151BC0}" type="sibTrans" cxnId="{90B54E5B-6248-4E6E-86FA-08B0D356CBA0}">
      <dgm:prSet/>
      <dgm:spPr/>
      <dgm:t>
        <a:bodyPr/>
        <a:lstStyle/>
        <a:p>
          <a:endParaRPr lang="en-IN"/>
        </a:p>
      </dgm:t>
    </dgm:pt>
    <dgm:pt modelId="{DEEDA38F-257A-4560-A5AF-A8D3896B9241}">
      <dgm:prSet/>
      <dgm:spPr/>
      <dgm:t>
        <a:bodyPr/>
        <a:lstStyle/>
        <a:p>
          <a:r>
            <a:rPr lang="en-IN" dirty="0"/>
            <a:t>Enable Power Bl visualization embedding in Dynamics 365, and then add a Power BI dashboard or tile to your Dynamics ZES dashboard</a:t>
          </a:r>
        </a:p>
      </dgm:t>
    </dgm:pt>
    <dgm:pt modelId="{5721A143-C6ED-4841-BA67-B7B10BF6D1A2}" type="parTrans" cxnId="{0E53630E-B203-4717-B0C2-75027D4D8609}">
      <dgm:prSet/>
      <dgm:spPr/>
      <dgm:t>
        <a:bodyPr/>
        <a:lstStyle/>
        <a:p>
          <a:endParaRPr lang="en-IN"/>
        </a:p>
      </dgm:t>
    </dgm:pt>
    <dgm:pt modelId="{364285ED-2C8E-4E5A-88F8-2249A779777A}" type="sibTrans" cxnId="{0E53630E-B203-4717-B0C2-75027D4D8609}">
      <dgm:prSet/>
      <dgm:spPr/>
      <dgm:t>
        <a:bodyPr/>
        <a:lstStyle/>
        <a:p>
          <a:endParaRPr lang="en-IN"/>
        </a:p>
      </dgm:t>
    </dgm:pt>
    <dgm:pt modelId="{8605A437-4AD1-4C4B-8025-DA3A21EAF19B}">
      <dgm:prSet/>
      <dgm:spPr/>
      <dgm:t>
        <a:bodyPr/>
        <a:lstStyle/>
        <a:p>
          <a:r>
            <a:rPr lang="en-IN"/>
            <a:t>Microsoft Teams</a:t>
          </a:r>
        </a:p>
      </dgm:t>
    </dgm:pt>
    <dgm:pt modelId="{89D0B36A-49BC-4C1A-A99C-284D91983EC3}" type="parTrans" cxnId="{920157F3-0F30-4DA7-ADDD-AE1B0246AAEB}">
      <dgm:prSet/>
      <dgm:spPr/>
      <dgm:t>
        <a:bodyPr/>
        <a:lstStyle/>
        <a:p>
          <a:endParaRPr lang="en-IN"/>
        </a:p>
      </dgm:t>
    </dgm:pt>
    <dgm:pt modelId="{EFF6A793-5167-49D6-9555-3D5232F23AF7}" type="sibTrans" cxnId="{920157F3-0F30-4DA7-ADDD-AE1B0246AAEB}">
      <dgm:prSet/>
      <dgm:spPr/>
      <dgm:t>
        <a:bodyPr/>
        <a:lstStyle/>
        <a:p>
          <a:endParaRPr lang="en-IN"/>
        </a:p>
      </dgm:t>
    </dgm:pt>
    <dgm:pt modelId="{6DD5B867-8157-49D3-854F-53E3756905FE}">
      <dgm:prSet/>
      <dgm:spPr/>
      <dgm:t>
        <a:bodyPr/>
        <a:lstStyle/>
        <a:p>
          <a:r>
            <a:rPr lang="en-IN" dirty="0"/>
            <a:t>Add Power as a tab in your Microsoft Teams channel, and then select which reports to show in that channel.</a:t>
          </a:r>
        </a:p>
      </dgm:t>
    </dgm:pt>
    <dgm:pt modelId="{D4027BE4-72D7-43C9-9549-2F4F2AD67305}" type="parTrans" cxnId="{AC5B617C-8CA2-4C20-8E73-7DED1FE37B8C}">
      <dgm:prSet/>
      <dgm:spPr/>
      <dgm:t>
        <a:bodyPr/>
        <a:lstStyle/>
        <a:p>
          <a:endParaRPr lang="en-IN"/>
        </a:p>
      </dgm:t>
    </dgm:pt>
    <dgm:pt modelId="{FE006630-6AE6-4114-A7B3-9494A6E6F7DA}" type="sibTrans" cxnId="{AC5B617C-8CA2-4C20-8E73-7DED1FE37B8C}">
      <dgm:prSet/>
      <dgm:spPr/>
      <dgm:t>
        <a:bodyPr/>
        <a:lstStyle/>
        <a:p>
          <a:endParaRPr lang="en-IN"/>
        </a:p>
      </dgm:t>
    </dgm:pt>
    <dgm:pt modelId="{0D54C408-82A1-45BE-A94A-6A710678FA7C}" type="pres">
      <dgm:prSet presAssocID="{9FD87B6A-2431-4E43-B557-41288046737B}" presName="compositeShape" presStyleCnt="0">
        <dgm:presLayoutVars>
          <dgm:chMax val="7"/>
          <dgm:dir/>
          <dgm:resizeHandles val="exact"/>
        </dgm:presLayoutVars>
      </dgm:prSet>
      <dgm:spPr/>
    </dgm:pt>
    <dgm:pt modelId="{EE767B10-04DB-4E9C-9C11-BA598179FA4C}" type="pres">
      <dgm:prSet presAssocID="{9FD87B6A-2431-4E43-B557-41288046737B}" presName="wedge1" presStyleLbl="node1" presStyleIdx="0" presStyleCnt="3"/>
      <dgm:spPr/>
    </dgm:pt>
    <dgm:pt modelId="{43A757CB-2634-4F0D-BEDA-D2C1276B473E}" type="pres">
      <dgm:prSet presAssocID="{9FD87B6A-2431-4E43-B557-41288046737B}" presName="dummy1a" presStyleCnt="0"/>
      <dgm:spPr/>
    </dgm:pt>
    <dgm:pt modelId="{CD547FF3-4490-47C3-9CB2-C6492450C821}" type="pres">
      <dgm:prSet presAssocID="{9FD87B6A-2431-4E43-B557-41288046737B}" presName="dummy1b" presStyleCnt="0"/>
      <dgm:spPr/>
    </dgm:pt>
    <dgm:pt modelId="{477FDDA6-313C-49A3-81CC-F1C56CC92E2F}" type="pres">
      <dgm:prSet presAssocID="{9FD87B6A-2431-4E43-B557-41288046737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7D5141B4-7EA0-4EDD-B68B-898E3610A254}" type="pres">
      <dgm:prSet presAssocID="{9FD87B6A-2431-4E43-B557-41288046737B}" presName="wedge2" presStyleLbl="node1" presStyleIdx="1" presStyleCnt="3"/>
      <dgm:spPr/>
    </dgm:pt>
    <dgm:pt modelId="{DD61480A-F372-42D9-9D24-C21AC5927D23}" type="pres">
      <dgm:prSet presAssocID="{9FD87B6A-2431-4E43-B557-41288046737B}" presName="dummy2a" presStyleCnt="0"/>
      <dgm:spPr/>
    </dgm:pt>
    <dgm:pt modelId="{A70D5896-1FF3-4284-9B85-6F78A0DE945C}" type="pres">
      <dgm:prSet presAssocID="{9FD87B6A-2431-4E43-B557-41288046737B}" presName="dummy2b" presStyleCnt="0"/>
      <dgm:spPr/>
    </dgm:pt>
    <dgm:pt modelId="{0CBC2360-7240-4180-8EE6-807C6C96C04C}" type="pres">
      <dgm:prSet presAssocID="{9FD87B6A-2431-4E43-B557-41288046737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2D71BF5-A0B6-4CB2-B21B-EF56AB5CA0A4}" type="pres">
      <dgm:prSet presAssocID="{9FD87B6A-2431-4E43-B557-41288046737B}" presName="wedge3" presStyleLbl="node1" presStyleIdx="2" presStyleCnt="3"/>
      <dgm:spPr/>
    </dgm:pt>
    <dgm:pt modelId="{4664B499-E937-43F7-A104-C43CCC49AD73}" type="pres">
      <dgm:prSet presAssocID="{9FD87B6A-2431-4E43-B557-41288046737B}" presName="dummy3a" presStyleCnt="0"/>
      <dgm:spPr/>
    </dgm:pt>
    <dgm:pt modelId="{0B0D45B0-3468-41DD-AEF6-2BA8E134CEEA}" type="pres">
      <dgm:prSet presAssocID="{9FD87B6A-2431-4E43-B557-41288046737B}" presName="dummy3b" presStyleCnt="0"/>
      <dgm:spPr/>
    </dgm:pt>
    <dgm:pt modelId="{689E9363-D171-495C-9C18-191A11A56BA1}" type="pres">
      <dgm:prSet presAssocID="{9FD87B6A-2431-4E43-B557-41288046737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B80912DD-84C3-4C34-BED7-C0E4C4E06B05}" type="pres">
      <dgm:prSet presAssocID="{725E78DA-5ADE-4AE1-9224-D7B22E22C3D6}" presName="arrowWedge1" presStyleLbl="fgSibTrans2D1" presStyleIdx="0" presStyleCnt="3"/>
      <dgm:spPr/>
    </dgm:pt>
    <dgm:pt modelId="{5AA5681F-19F9-4230-AF5B-4EF3A10BC245}" type="pres">
      <dgm:prSet presAssocID="{77D3E4EF-0BFC-4046-B9E4-EBA0F7151BC0}" presName="arrowWedge2" presStyleLbl="fgSibTrans2D1" presStyleIdx="1" presStyleCnt="3"/>
      <dgm:spPr/>
    </dgm:pt>
    <dgm:pt modelId="{67368BB6-9CEF-45C4-8F8F-182A02371202}" type="pres">
      <dgm:prSet presAssocID="{EFF6A793-5167-49D6-9555-3D5232F23AF7}" presName="arrowWedge3" presStyleLbl="fgSibTrans2D1" presStyleIdx="2" presStyleCnt="3"/>
      <dgm:spPr/>
    </dgm:pt>
  </dgm:ptLst>
  <dgm:cxnLst>
    <dgm:cxn modelId="{0E53630E-B203-4717-B0C2-75027D4D8609}" srcId="{C9BDCF0F-3E47-4846-910F-AC95D573B706}" destId="{DEEDA38F-257A-4560-A5AF-A8D3896B9241}" srcOrd="0" destOrd="0" parTransId="{5721A143-C6ED-4841-BA67-B7B10BF6D1A2}" sibTransId="{364285ED-2C8E-4E5A-88F8-2249A779777A}"/>
    <dgm:cxn modelId="{5C7CF725-B4F3-4D0F-8249-CD7258C67150}" type="presOf" srcId="{DEEDA38F-257A-4560-A5AF-A8D3896B9241}" destId="{0CBC2360-7240-4180-8EE6-807C6C96C04C}" srcOrd="1" destOrd="1" presId="urn:microsoft.com/office/officeart/2005/8/layout/cycle8"/>
    <dgm:cxn modelId="{9E59373C-9698-4556-8787-34D298F6641A}" type="presOf" srcId="{97E5AF27-96D9-4AC7-9159-FDF5C222042F}" destId="{477FDDA6-313C-49A3-81CC-F1C56CC92E2F}" srcOrd="1" destOrd="1" presId="urn:microsoft.com/office/officeart/2005/8/layout/cycle8"/>
    <dgm:cxn modelId="{90B54E5B-6248-4E6E-86FA-08B0D356CBA0}" srcId="{9FD87B6A-2431-4E43-B557-41288046737B}" destId="{C9BDCF0F-3E47-4846-910F-AC95D573B706}" srcOrd="1" destOrd="0" parTransId="{DC39C3F5-0F27-4E5E-B7BC-9945F8B79CC9}" sibTransId="{77D3E4EF-0BFC-4046-B9E4-EBA0F7151BC0}"/>
    <dgm:cxn modelId="{937A2167-8F09-4045-9793-338887FFFC27}" type="presOf" srcId="{C9BDCF0F-3E47-4846-910F-AC95D573B706}" destId="{7D5141B4-7EA0-4EDD-B68B-898E3610A254}" srcOrd="0" destOrd="0" presId="urn:microsoft.com/office/officeart/2005/8/layout/cycle8"/>
    <dgm:cxn modelId="{8ADB214C-962C-47EA-B2FE-E40D595B26AA}" type="presOf" srcId="{9FD87B6A-2431-4E43-B557-41288046737B}" destId="{0D54C408-82A1-45BE-A94A-6A710678FA7C}" srcOrd="0" destOrd="0" presId="urn:microsoft.com/office/officeart/2005/8/layout/cycle8"/>
    <dgm:cxn modelId="{0D8A0872-54DB-4843-AF8C-6C5E6A55716E}" type="presOf" srcId="{DEEDA38F-257A-4560-A5AF-A8D3896B9241}" destId="{7D5141B4-7EA0-4EDD-B68B-898E3610A254}" srcOrd="0" destOrd="1" presId="urn:microsoft.com/office/officeart/2005/8/layout/cycle8"/>
    <dgm:cxn modelId="{785F4F55-5411-415B-96EE-F0448D2504A9}" type="presOf" srcId="{7A20DF3C-12B8-4189-B8FD-373FF02363A8}" destId="{EE767B10-04DB-4E9C-9C11-BA598179FA4C}" srcOrd="0" destOrd="0" presId="urn:microsoft.com/office/officeart/2005/8/layout/cycle8"/>
    <dgm:cxn modelId="{AC5B617C-8CA2-4C20-8E73-7DED1FE37B8C}" srcId="{8605A437-4AD1-4C4B-8025-DA3A21EAF19B}" destId="{6DD5B867-8157-49D3-854F-53E3756905FE}" srcOrd="0" destOrd="0" parTransId="{D4027BE4-72D7-43C9-9549-2F4F2AD67305}" sibTransId="{FE006630-6AE6-4114-A7B3-9494A6E6F7DA}"/>
    <dgm:cxn modelId="{DC07398D-0BAD-49C1-92FD-D673CD7A98D5}" srcId="{9FD87B6A-2431-4E43-B557-41288046737B}" destId="{7A20DF3C-12B8-4189-B8FD-373FF02363A8}" srcOrd="0" destOrd="0" parTransId="{AA479083-4034-496C-B4D3-6917A7113066}" sibTransId="{725E78DA-5ADE-4AE1-9224-D7B22E22C3D6}"/>
    <dgm:cxn modelId="{DC23E99C-76A8-492B-A2ED-142059B0EFA0}" type="presOf" srcId="{8605A437-4AD1-4C4B-8025-DA3A21EAF19B}" destId="{52D71BF5-A0B6-4CB2-B21B-EF56AB5CA0A4}" srcOrd="0" destOrd="0" presId="urn:microsoft.com/office/officeart/2005/8/layout/cycle8"/>
    <dgm:cxn modelId="{9857279F-50E6-4818-8BCE-D36ED4920E21}" type="presOf" srcId="{6DD5B867-8157-49D3-854F-53E3756905FE}" destId="{52D71BF5-A0B6-4CB2-B21B-EF56AB5CA0A4}" srcOrd="0" destOrd="1" presId="urn:microsoft.com/office/officeart/2005/8/layout/cycle8"/>
    <dgm:cxn modelId="{582A76A1-BB07-4B3F-BC78-F0BA3F1B0D56}" type="presOf" srcId="{8605A437-4AD1-4C4B-8025-DA3A21EAF19B}" destId="{689E9363-D171-495C-9C18-191A11A56BA1}" srcOrd="1" destOrd="0" presId="urn:microsoft.com/office/officeart/2005/8/layout/cycle8"/>
    <dgm:cxn modelId="{B46C37B3-8D16-42B5-A7EB-8F91A6646CFD}" type="presOf" srcId="{6DD5B867-8157-49D3-854F-53E3756905FE}" destId="{689E9363-D171-495C-9C18-191A11A56BA1}" srcOrd="1" destOrd="1" presId="urn:microsoft.com/office/officeart/2005/8/layout/cycle8"/>
    <dgm:cxn modelId="{51C141BD-0476-45B0-84AC-893DB25B3267}" type="presOf" srcId="{97E5AF27-96D9-4AC7-9159-FDF5C222042F}" destId="{EE767B10-04DB-4E9C-9C11-BA598179FA4C}" srcOrd="0" destOrd="1" presId="urn:microsoft.com/office/officeart/2005/8/layout/cycle8"/>
    <dgm:cxn modelId="{6332B5C0-F191-4CF5-82C7-0ABCCB24ECED}" srcId="{7A20DF3C-12B8-4189-B8FD-373FF02363A8}" destId="{97E5AF27-96D9-4AC7-9159-FDF5C222042F}" srcOrd="0" destOrd="0" parTransId="{24A85605-1F9F-4B01-B639-7041DB4CB89F}" sibTransId="{580745DF-94A1-4211-8F0D-0DD0534433DD}"/>
    <dgm:cxn modelId="{38F81ACB-870D-4876-BEED-83452F9262B1}" type="presOf" srcId="{7A20DF3C-12B8-4189-B8FD-373FF02363A8}" destId="{477FDDA6-313C-49A3-81CC-F1C56CC92E2F}" srcOrd="1" destOrd="0" presId="urn:microsoft.com/office/officeart/2005/8/layout/cycle8"/>
    <dgm:cxn modelId="{BC66CDD1-85FA-4B0E-A89B-5C7B26F9AEC6}" type="presOf" srcId="{C9BDCF0F-3E47-4846-910F-AC95D573B706}" destId="{0CBC2360-7240-4180-8EE6-807C6C96C04C}" srcOrd="1" destOrd="0" presId="urn:microsoft.com/office/officeart/2005/8/layout/cycle8"/>
    <dgm:cxn modelId="{920157F3-0F30-4DA7-ADDD-AE1B0246AAEB}" srcId="{9FD87B6A-2431-4E43-B557-41288046737B}" destId="{8605A437-4AD1-4C4B-8025-DA3A21EAF19B}" srcOrd="2" destOrd="0" parTransId="{89D0B36A-49BC-4C1A-A99C-284D91983EC3}" sibTransId="{EFF6A793-5167-49D6-9555-3D5232F23AF7}"/>
    <dgm:cxn modelId="{00B59711-2153-4695-9E10-F45279FD74FF}" type="presParOf" srcId="{0D54C408-82A1-45BE-A94A-6A710678FA7C}" destId="{EE767B10-04DB-4E9C-9C11-BA598179FA4C}" srcOrd="0" destOrd="0" presId="urn:microsoft.com/office/officeart/2005/8/layout/cycle8"/>
    <dgm:cxn modelId="{AB7AFEAD-B629-40C7-BC26-A5C0BE879AF2}" type="presParOf" srcId="{0D54C408-82A1-45BE-A94A-6A710678FA7C}" destId="{43A757CB-2634-4F0D-BEDA-D2C1276B473E}" srcOrd="1" destOrd="0" presId="urn:microsoft.com/office/officeart/2005/8/layout/cycle8"/>
    <dgm:cxn modelId="{D074C251-B008-4884-8D20-5E082DDA85DA}" type="presParOf" srcId="{0D54C408-82A1-45BE-A94A-6A710678FA7C}" destId="{CD547FF3-4490-47C3-9CB2-C6492450C821}" srcOrd="2" destOrd="0" presId="urn:microsoft.com/office/officeart/2005/8/layout/cycle8"/>
    <dgm:cxn modelId="{7430EB49-B07B-4E9A-AFEF-5AFE370E7B1F}" type="presParOf" srcId="{0D54C408-82A1-45BE-A94A-6A710678FA7C}" destId="{477FDDA6-313C-49A3-81CC-F1C56CC92E2F}" srcOrd="3" destOrd="0" presId="urn:microsoft.com/office/officeart/2005/8/layout/cycle8"/>
    <dgm:cxn modelId="{6129BF0C-2713-438E-A046-9375C236B7A5}" type="presParOf" srcId="{0D54C408-82A1-45BE-A94A-6A710678FA7C}" destId="{7D5141B4-7EA0-4EDD-B68B-898E3610A254}" srcOrd="4" destOrd="0" presId="urn:microsoft.com/office/officeart/2005/8/layout/cycle8"/>
    <dgm:cxn modelId="{B446AFFA-0CB6-4618-A732-ED980AA20131}" type="presParOf" srcId="{0D54C408-82A1-45BE-A94A-6A710678FA7C}" destId="{DD61480A-F372-42D9-9D24-C21AC5927D23}" srcOrd="5" destOrd="0" presId="urn:microsoft.com/office/officeart/2005/8/layout/cycle8"/>
    <dgm:cxn modelId="{C9E7E6FA-0B2E-48AF-87A8-20FEB158A259}" type="presParOf" srcId="{0D54C408-82A1-45BE-A94A-6A710678FA7C}" destId="{A70D5896-1FF3-4284-9B85-6F78A0DE945C}" srcOrd="6" destOrd="0" presId="urn:microsoft.com/office/officeart/2005/8/layout/cycle8"/>
    <dgm:cxn modelId="{30A692AF-CB56-4397-8DC1-2E9AD85E8372}" type="presParOf" srcId="{0D54C408-82A1-45BE-A94A-6A710678FA7C}" destId="{0CBC2360-7240-4180-8EE6-807C6C96C04C}" srcOrd="7" destOrd="0" presId="urn:microsoft.com/office/officeart/2005/8/layout/cycle8"/>
    <dgm:cxn modelId="{C6C18A87-D5FF-474F-BF0E-6F37A6B78FDF}" type="presParOf" srcId="{0D54C408-82A1-45BE-A94A-6A710678FA7C}" destId="{52D71BF5-A0B6-4CB2-B21B-EF56AB5CA0A4}" srcOrd="8" destOrd="0" presId="urn:microsoft.com/office/officeart/2005/8/layout/cycle8"/>
    <dgm:cxn modelId="{8B2F59A1-B018-49C5-93C0-BD12B3A64CB9}" type="presParOf" srcId="{0D54C408-82A1-45BE-A94A-6A710678FA7C}" destId="{4664B499-E937-43F7-A104-C43CCC49AD73}" srcOrd="9" destOrd="0" presId="urn:microsoft.com/office/officeart/2005/8/layout/cycle8"/>
    <dgm:cxn modelId="{6C72F851-45BF-471C-BFF9-F226CB630CB4}" type="presParOf" srcId="{0D54C408-82A1-45BE-A94A-6A710678FA7C}" destId="{0B0D45B0-3468-41DD-AEF6-2BA8E134CEEA}" srcOrd="10" destOrd="0" presId="urn:microsoft.com/office/officeart/2005/8/layout/cycle8"/>
    <dgm:cxn modelId="{75873CFA-082B-4FF3-9BEC-1F082EDC84A6}" type="presParOf" srcId="{0D54C408-82A1-45BE-A94A-6A710678FA7C}" destId="{689E9363-D171-495C-9C18-191A11A56BA1}" srcOrd="11" destOrd="0" presId="urn:microsoft.com/office/officeart/2005/8/layout/cycle8"/>
    <dgm:cxn modelId="{236A24F0-76E1-4E19-B81F-6651E77E001F}" type="presParOf" srcId="{0D54C408-82A1-45BE-A94A-6A710678FA7C}" destId="{B80912DD-84C3-4C34-BED7-C0E4C4E06B05}" srcOrd="12" destOrd="0" presId="urn:microsoft.com/office/officeart/2005/8/layout/cycle8"/>
    <dgm:cxn modelId="{20BBA090-8F56-44DE-89C6-F5061624BBC1}" type="presParOf" srcId="{0D54C408-82A1-45BE-A94A-6A710678FA7C}" destId="{5AA5681F-19F9-4230-AF5B-4EF3A10BC245}" srcOrd="13" destOrd="0" presId="urn:microsoft.com/office/officeart/2005/8/layout/cycle8"/>
    <dgm:cxn modelId="{81ECF77C-C72E-4670-A475-58AA38EF8165}" type="presParOf" srcId="{0D54C408-82A1-45BE-A94A-6A710678FA7C}" destId="{67368BB6-9CEF-45C4-8F8F-182A0237120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0CB649-F53D-4630-BEAC-C7FC31D0E9A1}" type="doc">
      <dgm:prSet loTypeId="urn:microsoft.com/office/officeart/2005/8/layout/pyramid2" loCatId="pyramid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F203E113-5C5B-4E42-AE11-BA6DDDCF6FC6}">
      <dgm:prSet/>
      <dgm:spPr/>
      <dgm:t>
        <a:bodyPr/>
        <a:lstStyle/>
        <a:p>
          <a:r>
            <a:rPr lang="en-IN"/>
            <a:t>The Power Bl Embedded Playground is a good starting place for learning about the Power Bl API.</a:t>
          </a:r>
        </a:p>
      </dgm:t>
    </dgm:pt>
    <dgm:pt modelId="{A181A1C9-7B56-4602-83CB-34383DD958FF}" type="parTrans" cxnId="{D74E6CD0-0099-4929-AC2F-5666F79F7DC5}">
      <dgm:prSet/>
      <dgm:spPr/>
      <dgm:t>
        <a:bodyPr/>
        <a:lstStyle/>
        <a:p>
          <a:endParaRPr lang="en-IN"/>
        </a:p>
      </dgm:t>
    </dgm:pt>
    <dgm:pt modelId="{B95E54F5-1DB6-4CE2-9B08-396213B43A6F}" type="sibTrans" cxnId="{D74E6CD0-0099-4929-AC2F-5666F79F7DC5}">
      <dgm:prSet/>
      <dgm:spPr/>
      <dgm:t>
        <a:bodyPr/>
        <a:lstStyle/>
        <a:p>
          <a:endParaRPr lang="en-IN"/>
        </a:p>
      </dgm:t>
    </dgm:pt>
    <dgm:pt modelId="{8B6E8D04-2C7B-4CDA-B028-39478DD1A608}">
      <dgm:prSet/>
      <dgm:spPr/>
      <dgm:t>
        <a:bodyPr/>
        <a:lstStyle/>
        <a:p>
          <a:r>
            <a:rPr lang="en-IN"/>
            <a:t>For trying out Power Bl REST API operations without needing to write any code.</a:t>
          </a:r>
        </a:p>
      </dgm:t>
    </dgm:pt>
    <dgm:pt modelId="{CA82F3B8-111F-4E08-BFD4-0B31E283B0DA}" type="parTrans" cxnId="{9D0C2BDB-E030-4CBD-A2BF-1ABEFA919522}">
      <dgm:prSet/>
      <dgm:spPr/>
      <dgm:t>
        <a:bodyPr/>
        <a:lstStyle/>
        <a:p>
          <a:endParaRPr lang="en-IN"/>
        </a:p>
      </dgm:t>
    </dgm:pt>
    <dgm:pt modelId="{FEECEB3B-BE72-484F-A4F4-2BB78ACE6186}" type="sibTrans" cxnId="{9D0C2BDB-E030-4CBD-A2BF-1ABEFA919522}">
      <dgm:prSet/>
      <dgm:spPr/>
      <dgm:t>
        <a:bodyPr/>
        <a:lstStyle/>
        <a:p>
          <a:endParaRPr lang="en-IN"/>
        </a:p>
      </dgm:t>
    </dgm:pt>
    <dgm:pt modelId="{B322953A-6707-4B47-80E8-B62E75B69871}">
      <dgm:prSet/>
      <dgm:spPr/>
      <dgm:t>
        <a:bodyPr/>
        <a:lstStyle/>
        <a:p>
          <a:r>
            <a:rPr lang="en-IN"/>
            <a:t>For using API calls to perform specific tasks against your data.</a:t>
          </a:r>
        </a:p>
      </dgm:t>
    </dgm:pt>
    <dgm:pt modelId="{67FDCF17-7199-43AE-ABDE-13A516501B7F}" type="parTrans" cxnId="{520E787F-C45C-4945-AE8C-E42D11F383A2}">
      <dgm:prSet/>
      <dgm:spPr/>
      <dgm:t>
        <a:bodyPr/>
        <a:lstStyle/>
        <a:p>
          <a:endParaRPr lang="en-IN"/>
        </a:p>
      </dgm:t>
    </dgm:pt>
    <dgm:pt modelId="{DF404AB0-B18C-4C46-8C54-BC8C4BD24CCC}" type="sibTrans" cxnId="{520E787F-C45C-4945-AE8C-E42D11F383A2}">
      <dgm:prSet/>
      <dgm:spPr/>
      <dgm:t>
        <a:bodyPr/>
        <a:lstStyle/>
        <a:p>
          <a:endParaRPr lang="en-IN"/>
        </a:p>
      </dgm:t>
    </dgm:pt>
    <dgm:pt modelId="{36131D75-D1FC-439D-99FA-551037AD83BF}" type="pres">
      <dgm:prSet presAssocID="{9C0CB649-F53D-4630-BEAC-C7FC31D0E9A1}" presName="compositeShape" presStyleCnt="0">
        <dgm:presLayoutVars>
          <dgm:dir/>
          <dgm:resizeHandles/>
        </dgm:presLayoutVars>
      </dgm:prSet>
      <dgm:spPr/>
    </dgm:pt>
    <dgm:pt modelId="{361CEA8A-2054-4609-AC53-5DC1DA8E1427}" type="pres">
      <dgm:prSet presAssocID="{9C0CB649-F53D-4630-BEAC-C7FC31D0E9A1}" presName="pyramid" presStyleLbl="node1" presStyleIdx="0" presStyleCnt="1"/>
      <dgm:spPr/>
    </dgm:pt>
    <dgm:pt modelId="{094B21D8-B3F7-4D08-A4B7-7D4F63430A6C}" type="pres">
      <dgm:prSet presAssocID="{9C0CB649-F53D-4630-BEAC-C7FC31D0E9A1}" presName="theList" presStyleCnt="0"/>
      <dgm:spPr/>
    </dgm:pt>
    <dgm:pt modelId="{4FEDF34D-11AA-4AF4-89FA-1D243C805C1A}" type="pres">
      <dgm:prSet presAssocID="{F203E113-5C5B-4E42-AE11-BA6DDDCF6FC6}" presName="aNode" presStyleLbl="fgAcc1" presStyleIdx="0" presStyleCnt="3">
        <dgm:presLayoutVars>
          <dgm:bulletEnabled val="1"/>
        </dgm:presLayoutVars>
      </dgm:prSet>
      <dgm:spPr/>
    </dgm:pt>
    <dgm:pt modelId="{77E5D615-2BC4-4716-8DA7-D453941E0376}" type="pres">
      <dgm:prSet presAssocID="{F203E113-5C5B-4E42-AE11-BA6DDDCF6FC6}" presName="aSpace" presStyleCnt="0"/>
      <dgm:spPr/>
    </dgm:pt>
    <dgm:pt modelId="{A83DC166-B928-4495-AF65-D57CC13A3FD8}" type="pres">
      <dgm:prSet presAssocID="{8B6E8D04-2C7B-4CDA-B028-39478DD1A608}" presName="aNode" presStyleLbl="fgAcc1" presStyleIdx="1" presStyleCnt="3">
        <dgm:presLayoutVars>
          <dgm:bulletEnabled val="1"/>
        </dgm:presLayoutVars>
      </dgm:prSet>
      <dgm:spPr/>
    </dgm:pt>
    <dgm:pt modelId="{EEB34EAF-A3FC-4BC5-9861-766518996F6E}" type="pres">
      <dgm:prSet presAssocID="{8B6E8D04-2C7B-4CDA-B028-39478DD1A608}" presName="aSpace" presStyleCnt="0"/>
      <dgm:spPr/>
    </dgm:pt>
    <dgm:pt modelId="{0F93F6AD-EA8E-4257-A927-86239C10DFDB}" type="pres">
      <dgm:prSet presAssocID="{B322953A-6707-4B47-80E8-B62E75B69871}" presName="aNode" presStyleLbl="fgAcc1" presStyleIdx="2" presStyleCnt="3">
        <dgm:presLayoutVars>
          <dgm:bulletEnabled val="1"/>
        </dgm:presLayoutVars>
      </dgm:prSet>
      <dgm:spPr/>
    </dgm:pt>
    <dgm:pt modelId="{140F1845-85A9-4976-9DC6-9748EAFE91D6}" type="pres">
      <dgm:prSet presAssocID="{B322953A-6707-4B47-80E8-B62E75B69871}" presName="aSpace" presStyleCnt="0"/>
      <dgm:spPr/>
    </dgm:pt>
  </dgm:ptLst>
  <dgm:cxnLst>
    <dgm:cxn modelId="{520E787F-C45C-4945-AE8C-E42D11F383A2}" srcId="{9C0CB649-F53D-4630-BEAC-C7FC31D0E9A1}" destId="{B322953A-6707-4B47-80E8-B62E75B69871}" srcOrd="2" destOrd="0" parTransId="{67FDCF17-7199-43AE-ABDE-13A516501B7F}" sibTransId="{DF404AB0-B18C-4C46-8C54-BC8C4BD24CCC}"/>
    <dgm:cxn modelId="{6FA7448E-0C93-4450-81D8-15F177EE52E4}" type="presOf" srcId="{9C0CB649-F53D-4630-BEAC-C7FC31D0E9A1}" destId="{36131D75-D1FC-439D-99FA-551037AD83BF}" srcOrd="0" destOrd="0" presId="urn:microsoft.com/office/officeart/2005/8/layout/pyramid2"/>
    <dgm:cxn modelId="{B8A38BB1-8D4E-4DB3-86C6-53391056A5BF}" type="presOf" srcId="{F203E113-5C5B-4E42-AE11-BA6DDDCF6FC6}" destId="{4FEDF34D-11AA-4AF4-89FA-1D243C805C1A}" srcOrd="0" destOrd="0" presId="urn:microsoft.com/office/officeart/2005/8/layout/pyramid2"/>
    <dgm:cxn modelId="{D74E6CD0-0099-4929-AC2F-5666F79F7DC5}" srcId="{9C0CB649-F53D-4630-BEAC-C7FC31D0E9A1}" destId="{F203E113-5C5B-4E42-AE11-BA6DDDCF6FC6}" srcOrd="0" destOrd="0" parTransId="{A181A1C9-7B56-4602-83CB-34383DD958FF}" sibTransId="{B95E54F5-1DB6-4CE2-9B08-396213B43A6F}"/>
    <dgm:cxn modelId="{9F71B0D0-E0BE-4C3C-8477-EF912333C169}" type="presOf" srcId="{8B6E8D04-2C7B-4CDA-B028-39478DD1A608}" destId="{A83DC166-B928-4495-AF65-D57CC13A3FD8}" srcOrd="0" destOrd="0" presId="urn:microsoft.com/office/officeart/2005/8/layout/pyramid2"/>
    <dgm:cxn modelId="{9D0C2BDB-E030-4CBD-A2BF-1ABEFA919522}" srcId="{9C0CB649-F53D-4630-BEAC-C7FC31D0E9A1}" destId="{8B6E8D04-2C7B-4CDA-B028-39478DD1A608}" srcOrd="1" destOrd="0" parTransId="{CA82F3B8-111F-4E08-BFD4-0B31E283B0DA}" sibTransId="{FEECEB3B-BE72-484F-A4F4-2BB78ACE6186}"/>
    <dgm:cxn modelId="{E3B5B3DF-46B2-459C-8EC3-3620C863B9AB}" type="presOf" srcId="{B322953A-6707-4B47-80E8-B62E75B69871}" destId="{0F93F6AD-EA8E-4257-A927-86239C10DFDB}" srcOrd="0" destOrd="0" presId="urn:microsoft.com/office/officeart/2005/8/layout/pyramid2"/>
    <dgm:cxn modelId="{453C6186-A19C-4300-8E29-809AA88E27F7}" type="presParOf" srcId="{36131D75-D1FC-439D-99FA-551037AD83BF}" destId="{361CEA8A-2054-4609-AC53-5DC1DA8E1427}" srcOrd="0" destOrd="0" presId="urn:microsoft.com/office/officeart/2005/8/layout/pyramid2"/>
    <dgm:cxn modelId="{4928088C-3051-43E3-9F1C-41CD88DC95C6}" type="presParOf" srcId="{36131D75-D1FC-439D-99FA-551037AD83BF}" destId="{094B21D8-B3F7-4D08-A4B7-7D4F63430A6C}" srcOrd="1" destOrd="0" presId="urn:microsoft.com/office/officeart/2005/8/layout/pyramid2"/>
    <dgm:cxn modelId="{F5991A61-F0AB-4160-A4E5-77AD7E4A4D0F}" type="presParOf" srcId="{094B21D8-B3F7-4D08-A4B7-7D4F63430A6C}" destId="{4FEDF34D-11AA-4AF4-89FA-1D243C805C1A}" srcOrd="0" destOrd="0" presId="urn:microsoft.com/office/officeart/2005/8/layout/pyramid2"/>
    <dgm:cxn modelId="{C29B1879-29E8-4AB0-9C40-0982BC2CF13E}" type="presParOf" srcId="{094B21D8-B3F7-4D08-A4B7-7D4F63430A6C}" destId="{77E5D615-2BC4-4716-8DA7-D453941E0376}" srcOrd="1" destOrd="0" presId="urn:microsoft.com/office/officeart/2005/8/layout/pyramid2"/>
    <dgm:cxn modelId="{4231F225-2575-4B30-BD6F-70CD0C71E49B}" type="presParOf" srcId="{094B21D8-B3F7-4D08-A4B7-7D4F63430A6C}" destId="{A83DC166-B928-4495-AF65-D57CC13A3FD8}" srcOrd="2" destOrd="0" presId="urn:microsoft.com/office/officeart/2005/8/layout/pyramid2"/>
    <dgm:cxn modelId="{E7B1D827-07E6-4724-B5A9-26CE9D38F974}" type="presParOf" srcId="{094B21D8-B3F7-4D08-A4B7-7D4F63430A6C}" destId="{EEB34EAF-A3FC-4BC5-9861-766518996F6E}" srcOrd="3" destOrd="0" presId="urn:microsoft.com/office/officeart/2005/8/layout/pyramid2"/>
    <dgm:cxn modelId="{AE7C846F-2580-4604-B7D9-D43653320968}" type="presParOf" srcId="{094B21D8-B3F7-4D08-A4B7-7D4F63430A6C}" destId="{0F93F6AD-EA8E-4257-A927-86239C10DFDB}" srcOrd="4" destOrd="0" presId="urn:microsoft.com/office/officeart/2005/8/layout/pyramid2"/>
    <dgm:cxn modelId="{2D2CBF86-8A0E-42F8-85C0-E1ED476C5A7C}" type="presParOf" srcId="{094B21D8-B3F7-4D08-A4B7-7D4F63430A6C}" destId="{140F1845-85A9-4976-9DC6-9748EAFE91D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3A058B-F2A2-4BE9-848E-E7610AFE4C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48A6317-830F-442F-9A23-C6BFD52DDFC0}">
      <dgm:prSet/>
      <dgm:spPr/>
      <dgm:t>
        <a:bodyPr/>
        <a:lstStyle/>
        <a:p>
          <a:r>
            <a:rPr lang="en-GB"/>
            <a:t>View and interact with Power Bl Reports and Dashboards.</a:t>
          </a:r>
          <a:endParaRPr lang="en-IN"/>
        </a:p>
      </dgm:t>
    </dgm:pt>
    <dgm:pt modelId="{DE4547C4-D51D-4EB0-A0E5-B10B613A4017}" type="parTrans" cxnId="{F99C9D47-F018-411F-9440-C19C7CF86063}">
      <dgm:prSet/>
      <dgm:spPr/>
      <dgm:t>
        <a:bodyPr/>
        <a:lstStyle/>
        <a:p>
          <a:endParaRPr lang="en-IN"/>
        </a:p>
      </dgm:t>
    </dgm:pt>
    <dgm:pt modelId="{80D472F6-70EF-40CB-8238-6258D95C7261}" type="sibTrans" cxnId="{F99C9D47-F018-411F-9440-C19C7CF86063}">
      <dgm:prSet/>
      <dgm:spPr/>
      <dgm:t>
        <a:bodyPr/>
        <a:lstStyle/>
        <a:p>
          <a:endParaRPr lang="en-IN"/>
        </a:p>
      </dgm:t>
    </dgm:pt>
    <dgm:pt modelId="{D1E3BD6C-BD30-4C51-9A15-A1D00C5D02C5}">
      <dgm:prSet/>
      <dgm:spPr/>
      <dgm:t>
        <a:bodyPr/>
        <a:lstStyle/>
        <a:p>
          <a:r>
            <a:rPr lang="en-GB"/>
            <a:t>View dashboards in the landscape mode for the same experience as viewing on the Power Bl service portal.</a:t>
          </a:r>
          <a:endParaRPr lang="en-IN"/>
        </a:p>
      </dgm:t>
    </dgm:pt>
    <dgm:pt modelId="{B52A4D3E-C1E1-469E-A344-43CAE84636A3}" type="parTrans" cxnId="{FF224890-3C89-424D-9FAE-25828F12DB28}">
      <dgm:prSet/>
      <dgm:spPr/>
      <dgm:t>
        <a:bodyPr/>
        <a:lstStyle/>
        <a:p>
          <a:endParaRPr lang="en-IN"/>
        </a:p>
      </dgm:t>
    </dgm:pt>
    <dgm:pt modelId="{E3386F99-456D-40FC-ACC3-D58D5E89BA34}" type="sibTrans" cxnId="{FF224890-3C89-424D-9FAE-25828F12DB28}">
      <dgm:prSet/>
      <dgm:spPr/>
      <dgm:t>
        <a:bodyPr/>
        <a:lstStyle/>
        <a:p>
          <a:endParaRPr lang="en-IN"/>
        </a:p>
      </dgm:t>
    </dgm:pt>
    <dgm:pt modelId="{98265428-4E8F-4808-886A-DFE09A7443A8}" type="pres">
      <dgm:prSet presAssocID="{F63A058B-F2A2-4BE9-848E-E7610AFE4C50}" presName="linear" presStyleCnt="0">
        <dgm:presLayoutVars>
          <dgm:animLvl val="lvl"/>
          <dgm:resizeHandles val="exact"/>
        </dgm:presLayoutVars>
      </dgm:prSet>
      <dgm:spPr/>
    </dgm:pt>
    <dgm:pt modelId="{AE0BAC29-FFF5-41B9-A932-D7C682FA23C0}" type="pres">
      <dgm:prSet presAssocID="{B48A6317-830F-442F-9A23-C6BFD52DDFC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E561726-124D-4775-825B-6E1D64C1DDA9}" type="pres">
      <dgm:prSet presAssocID="{80D472F6-70EF-40CB-8238-6258D95C7261}" presName="spacer" presStyleCnt="0"/>
      <dgm:spPr/>
    </dgm:pt>
    <dgm:pt modelId="{E5DC8A02-D6DA-41A8-A722-19CC09ED4B58}" type="pres">
      <dgm:prSet presAssocID="{D1E3BD6C-BD30-4C51-9A15-A1D00C5D02C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3FAAE5E-BD75-4AB8-94FE-4329B2CDA3F7}" type="presOf" srcId="{D1E3BD6C-BD30-4C51-9A15-A1D00C5D02C5}" destId="{E5DC8A02-D6DA-41A8-A722-19CC09ED4B58}" srcOrd="0" destOrd="0" presId="urn:microsoft.com/office/officeart/2005/8/layout/vList2"/>
    <dgm:cxn modelId="{F99C9D47-F018-411F-9440-C19C7CF86063}" srcId="{F63A058B-F2A2-4BE9-848E-E7610AFE4C50}" destId="{B48A6317-830F-442F-9A23-C6BFD52DDFC0}" srcOrd="0" destOrd="0" parTransId="{DE4547C4-D51D-4EB0-A0E5-B10B613A4017}" sibTransId="{80D472F6-70EF-40CB-8238-6258D95C7261}"/>
    <dgm:cxn modelId="{FF224890-3C89-424D-9FAE-25828F12DB28}" srcId="{F63A058B-F2A2-4BE9-848E-E7610AFE4C50}" destId="{D1E3BD6C-BD30-4C51-9A15-A1D00C5D02C5}" srcOrd="1" destOrd="0" parTransId="{B52A4D3E-C1E1-469E-A344-43CAE84636A3}" sibTransId="{E3386F99-456D-40FC-ACC3-D58D5E89BA34}"/>
    <dgm:cxn modelId="{C01EBE9B-AD53-4284-9862-4B0C70DC24BB}" type="presOf" srcId="{F63A058B-F2A2-4BE9-848E-E7610AFE4C50}" destId="{98265428-4E8F-4808-886A-DFE09A7443A8}" srcOrd="0" destOrd="0" presId="urn:microsoft.com/office/officeart/2005/8/layout/vList2"/>
    <dgm:cxn modelId="{3A4025D6-92D5-4568-AE1E-301391A9DEDB}" type="presOf" srcId="{B48A6317-830F-442F-9A23-C6BFD52DDFC0}" destId="{AE0BAC29-FFF5-41B9-A932-D7C682FA23C0}" srcOrd="0" destOrd="0" presId="urn:microsoft.com/office/officeart/2005/8/layout/vList2"/>
    <dgm:cxn modelId="{CFE07CA9-49D8-4D68-88B0-A387B33288A8}" type="presParOf" srcId="{98265428-4E8F-4808-886A-DFE09A7443A8}" destId="{AE0BAC29-FFF5-41B9-A932-D7C682FA23C0}" srcOrd="0" destOrd="0" presId="urn:microsoft.com/office/officeart/2005/8/layout/vList2"/>
    <dgm:cxn modelId="{33D612D9-2143-4C15-BE0F-051B2116BC32}" type="presParOf" srcId="{98265428-4E8F-4808-886A-DFE09A7443A8}" destId="{0E561726-124D-4775-825B-6E1D64C1DDA9}" srcOrd="1" destOrd="0" presId="urn:microsoft.com/office/officeart/2005/8/layout/vList2"/>
    <dgm:cxn modelId="{2DE8349B-B937-437A-8895-EBF55DB8572F}" type="presParOf" srcId="{98265428-4E8F-4808-886A-DFE09A7443A8}" destId="{E5DC8A02-D6DA-41A8-A722-19CC09ED4B5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3886331-7F2E-446F-85EF-0CB6F8A052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6425167-0078-4AE0-8BCA-04C18A56A31C}">
      <dgm:prSet/>
      <dgm:spPr/>
      <dgm:t>
        <a:bodyPr/>
        <a:lstStyle/>
        <a:p>
          <a:r>
            <a:rPr lang="en-GB" dirty="0"/>
            <a:t>Annotate and share tiles with colleagues</a:t>
          </a:r>
          <a:endParaRPr lang="en-IN" dirty="0"/>
        </a:p>
      </dgm:t>
    </dgm:pt>
    <dgm:pt modelId="{03CAD94C-713F-4BC2-B7E8-52A41F399603}" type="parTrans" cxnId="{BA347D4F-0CA9-4085-BD2A-1330A5CCFBF0}">
      <dgm:prSet/>
      <dgm:spPr/>
      <dgm:t>
        <a:bodyPr/>
        <a:lstStyle/>
        <a:p>
          <a:endParaRPr lang="en-IN"/>
        </a:p>
      </dgm:t>
    </dgm:pt>
    <dgm:pt modelId="{BC31B4C9-BBD3-40E4-9EFB-25A8A5AF4715}" type="sibTrans" cxnId="{BA347D4F-0CA9-4085-BD2A-1330A5CCFBF0}">
      <dgm:prSet/>
      <dgm:spPr/>
      <dgm:t>
        <a:bodyPr/>
        <a:lstStyle/>
        <a:p>
          <a:endParaRPr lang="en-IN"/>
        </a:p>
      </dgm:t>
    </dgm:pt>
    <dgm:pt modelId="{F0DCDAB8-5C10-4B89-AFBC-D970EE7D556C}">
      <dgm:prSet/>
      <dgm:spPr/>
      <dgm:t>
        <a:bodyPr/>
        <a:lstStyle/>
        <a:p>
          <a:r>
            <a:rPr lang="en-GB"/>
            <a:t>Scan QR code to open tiles directly</a:t>
          </a:r>
          <a:endParaRPr lang="en-IN"/>
        </a:p>
      </dgm:t>
    </dgm:pt>
    <dgm:pt modelId="{F44AEACB-6DFB-4584-863E-E05ECA718D09}" type="parTrans" cxnId="{F425AB34-524D-475E-BD32-3F3ABAF9445F}">
      <dgm:prSet/>
      <dgm:spPr/>
      <dgm:t>
        <a:bodyPr/>
        <a:lstStyle/>
        <a:p>
          <a:endParaRPr lang="en-IN"/>
        </a:p>
      </dgm:t>
    </dgm:pt>
    <dgm:pt modelId="{2E3D831E-B841-4525-8AFC-ACD8B606A5C1}" type="sibTrans" cxnId="{F425AB34-524D-475E-BD32-3F3ABAF9445F}">
      <dgm:prSet/>
      <dgm:spPr/>
      <dgm:t>
        <a:bodyPr/>
        <a:lstStyle/>
        <a:p>
          <a:endParaRPr lang="en-IN"/>
        </a:p>
      </dgm:t>
    </dgm:pt>
    <dgm:pt modelId="{12C15297-FCB0-4858-BEA1-85BA63558D8C}" type="pres">
      <dgm:prSet presAssocID="{B3886331-7F2E-446F-85EF-0CB6F8A052D0}" presName="linear" presStyleCnt="0">
        <dgm:presLayoutVars>
          <dgm:animLvl val="lvl"/>
          <dgm:resizeHandles val="exact"/>
        </dgm:presLayoutVars>
      </dgm:prSet>
      <dgm:spPr/>
    </dgm:pt>
    <dgm:pt modelId="{03E19ABD-E77D-44F4-9A6C-F6BCD536AB75}" type="pres">
      <dgm:prSet presAssocID="{26425167-0078-4AE0-8BCA-04C18A56A31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1300C7-D1F2-4622-86A7-89F4F8925A07}" type="pres">
      <dgm:prSet presAssocID="{BC31B4C9-BBD3-40E4-9EFB-25A8A5AF4715}" presName="spacer" presStyleCnt="0"/>
      <dgm:spPr/>
    </dgm:pt>
    <dgm:pt modelId="{3ADE6CA5-6D87-454C-A1D1-B5ABB9B83B33}" type="pres">
      <dgm:prSet presAssocID="{F0DCDAB8-5C10-4B89-AFBC-D970EE7D55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425AB34-524D-475E-BD32-3F3ABAF9445F}" srcId="{B3886331-7F2E-446F-85EF-0CB6F8A052D0}" destId="{F0DCDAB8-5C10-4B89-AFBC-D970EE7D556C}" srcOrd="1" destOrd="0" parTransId="{F44AEACB-6DFB-4584-863E-E05ECA718D09}" sibTransId="{2E3D831E-B841-4525-8AFC-ACD8B606A5C1}"/>
    <dgm:cxn modelId="{BA347D4F-0CA9-4085-BD2A-1330A5CCFBF0}" srcId="{B3886331-7F2E-446F-85EF-0CB6F8A052D0}" destId="{26425167-0078-4AE0-8BCA-04C18A56A31C}" srcOrd="0" destOrd="0" parTransId="{03CAD94C-713F-4BC2-B7E8-52A41F399603}" sibTransId="{BC31B4C9-BBD3-40E4-9EFB-25A8A5AF4715}"/>
    <dgm:cxn modelId="{51B908A0-D27C-4782-BD0E-F6A854A22B27}" type="presOf" srcId="{26425167-0078-4AE0-8BCA-04C18A56A31C}" destId="{03E19ABD-E77D-44F4-9A6C-F6BCD536AB75}" srcOrd="0" destOrd="0" presId="urn:microsoft.com/office/officeart/2005/8/layout/vList2"/>
    <dgm:cxn modelId="{B96001C5-0C97-468A-BEC0-D556574F5048}" type="presOf" srcId="{B3886331-7F2E-446F-85EF-0CB6F8A052D0}" destId="{12C15297-FCB0-4858-BEA1-85BA63558D8C}" srcOrd="0" destOrd="0" presId="urn:microsoft.com/office/officeart/2005/8/layout/vList2"/>
    <dgm:cxn modelId="{053AFAD8-A013-4983-86FB-E88F78184438}" type="presOf" srcId="{F0DCDAB8-5C10-4B89-AFBC-D970EE7D556C}" destId="{3ADE6CA5-6D87-454C-A1D1-B5ABB9B83B33}" srcOrd="0" destOrd="0" presId="urn:microsoft.com/office/officeart/2005/8/layout/vList2"/>
    <dgm:cxn modelId="{03628E49-39DF-4A23-BB6E-15D2057F0F24}" type="presParOf" srcId="{12C15297-FCB0-4858-BEA1-85BA63558D8C}" destId="{03E19ABD-E77D-44F4-9A6C-F6BCD536AB75}" srcOrd="0" destOrd="0" presId="urn:microsoft.com/office/officeart/2005/8/layout/vList2"/>
    <dgm:cxn modelId="{1C8518FA-C933-4D01-985A-A73487617839}" type="presParOf" srcId="{12C15297-FCB0-4858-BEA1-85BA63558D8C}" destId="{2C1300C7-D1F2-4622-86A7-89F4F8925A07}" srcOrd="1" destOrd="0" presId="urn:microsoft.com/office/officeart/2005/8/layout/vList2"/>
    <dgm:cxn modelId="{A3E3C9BC-546A-4DA5-9014-6829EBF4670F}" type="presParOf" srcId="{12C15297-FCB0-4858-BEA1-85BA63558D8C}" destId="{3ADE6CA5-6D87-454C-A1D1-B5ABB9B83B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E903AC-C8A4-47A0-8C33-4D134774BD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C1C1C8C-0BD3-4DBE-9552-B6F822848094}">
      <dgm:prSet/>
      <dgm:spPr/>
      <dgm:t>
        <a:bodyPr/>
        <a:lstStyle/>
        <a:p>
          <a:r>
            <a:rPr lang="en-GB"/>
            <a:t>Set up data alerts on single figure tiles</a:t>
          </a:r>
          <a:endParaRPr lang="en-IN"/>
        </a:p>
      </dgm:t>
    </dgm:pt>
    <dgm:pt modelId="{57A1A6D1-CB00-40CE-B3D9-029CB25EDF0D}" type="parTrans" cxnId="{2E811E64-A0E3-48DC-A7C0-D4CA0D09D6A3}">
      <dgm:prSet/>
      <dgm:spPr/>
      <dgm:t>
        <a:bodyPr/>
        <a:lstStyle/>
        <a:p>
          <a:endParaRPr lang="en-IN"/>
        </a:p>
      </dgm:t>
    </dgm:pt>
    <dgm:pt modelId="{C4B6037D-0ED5-4F3B-832C-67E4A207B284}" type="sibTrans" cxnId="{2E811E64-A0E3-48DC-A7C0-D4CA0D09D6A3}">
      <dgm:prSet/>
      <dgm:spPr/>
      <dgm:t>
        <a:bodyPr/>
        <a:lstStyle/>
        <a:p>
          <a:endParaRPr lang="en-IN"/>
        </a:p>
      </dgm:t>
    </dgm:pt>
    <dgm:pt modelId="{E006FBFB-2E1F-4B59-8066-EBEE684D86A1}">
      <dgm:prSet/>
      <dgm:spPr/>
      <dgm:t>
        <a:bodyPr/>
        <a:lstStyle/>
        <a:p>
          <a:r>
            <a:rPr lang="en-GB"/>
            <a:t>Power Bl runs a background data refresh, so if you go offline, data remain reasonably up to date.</a:t>
          </a:r>
          <a:endParaRPr lang="en-IN"/>
        </a:p>
      </dgm:t>
    </dgm:pt>
    <dgm:pt modelId="{EE4FDEF7-CF52-4465-9D5A-3B032E035E03}" type="parTrans" cxnId="{A1F0E544-731C-45E6-9C36-CBA6C293680E}">
      <dgm:prSet/>
      <dgm:spPr/>
      <dgm:t>
        <a:bodyPr/>
        <a:lstStyle/>
        <a:p>
          <a:endParaRPr lang="en-IN"/>
        </a:p>
      </dgm:t>
    </dgm:pt>
    <dgm:pt modelId="{0D5EED6A-25CE-4A6E-9DAE-519ECFB85B85}" type="sibTrans" cxnId="{A1F0E544-731C-45E6-9C36-CBA6C293680E}">
      <dgm:prSet/>
      <dgm:spPr/>
      <dgm:t>
        <a:bodyPr/>
        <a:lstStyle/>
        <a:p>
          <a:endParaRPr lang="en-IN"/>
        </a:p>
      </dgm:t>
    </dgm:pt>
    <dgm:pt modelId="{D6E62F15-451A-434E-8CDF-DC9DC77D66EC}" type="pres">
      <dgm:prSet presAssocID="{47E903AC-C8A4-47A0-8C33-4D134774BDC1}" presName="linear" presStyleCnt="0">
        <dgm:presLayoutVars>
          <dgm:animLvl val="lvl"/>
          <dgm:resizeHandles val="exact"/>
        </dgm:presLayoutVars>
      </dgm:prSet>
      <dgm:spPr/>
    </dgm:pt>
    <dgm:pt modelId="{1128313A-3118-4670-A005-E86E75983D29}" type="pres">
      <dgm:prSet presAssocID="{3C1C1C8C-0BD3-4DBE-9552-B6F8228480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74726F8-C9BD-4BCC-AFCD-DAE99935D613}" type="pres">
      <dgm:prSet presAssocID="{C4B6037D-0ED5-4F3B-832C-67E4A207B284}" presName="spacer" presStyleCnt="0"/>
      <dgm:spPr/>
    </dgm:pt>
    <dgm:pt modelId="{9653B356-FEB9-4B92-BAFA-ADCD737369F8}" type="pres">
      <dgm:prSet presAssocID="{E006FBFB-2E1F-4B59-8066-EBEE684D86A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E811E64-A0E3-48DC-A7C0-D4CA0D09D6A3}" srcId="{47E903AC-C8A4-47A0-8C33-4D134774BDC1}" destId="{3C1C1C8C-0BD3-4DBE-9552-B6F822848094}" srcOrd="0" destOrd="0" parTransId="{57A1A6D1-CB00-40CE-B3D9-029CB25EDF0D}" sibTransId="{C4B6037D-0ED5-4F3B-832C-67E4A207B284}"/>
    <dgm:cxn modelId="{A1F0E544-731C-45E6-9C36-CBA6C293680E}" srcId="{47E903AC-C8A4-47A0-8C33-4D134774BDC1}" destId="{E006FBFB-2E1F-4B59-8066-EBEE684D86A1}" srcOrd="1" destOrd="0" parTransId="{EE4FDEF7-CF52-4465-9D5A-3B032E035E03}" sibTransId="{0D5EED6A-25CE-4A6E-9DAE-519ECFB85B85}"/>
    <dgm:cxn modelId="{026B5265-D75E-46D1-80B5-3874C72FA31D}" type="presOf" srcId="{E006FBFB-2E1F-4B59-8066-EBEE684D86A1}" destId="{9653B356-FEB9-4B92-BAFA-ADCD737369F8}" srcOrd="0" destOrd="0" presId="urn:microsoft.com/office/officeart/2005/8/layout/vList2"/>
    <dgm:cxn modelId="{5B144974-9CF9-45A7-9C58-5A6AC0F30AF2}" type="presOf" srcId="{3C1C1C8C-0BD3-4DBE-9552-B6F822848094}" destId="{1128313A-3118-4670-A005-E86E75983D29}" srcOrd="0" destOrd="0" presId="urn:microsoft.com/office/officeart/2005/8/layout/vList2"/>
    <dgm:cxn modelId="{5F6AFDF2-C96C-4BE7-9A48-19CE5160D54B}" type="presOf" srcId="{47E903AC-C8A4-47A0-8C33-4D134774BDC1}" destId="{D6E62F15-451A-434E-8CDF-DC9DC77D66EC}" srcOrd="0" destOrd="0" presId="urn:microsoft.com/office/officeart/2005/8/layout/vList2"/>
    <dgm:cxn modelId="{81AF9BD5-FA87-4ABA-B8DE-7DBB96B1F295}" type="presParOf" srcId="{D6E62F15-451A-434E-8CDF-DC9DC77D66EC}" destId="{1128313A-3118-4670-A005-E86E75983D29}" srcOrd="0" destOrd="0" presId="urn:microsoft.com/office/officeart/2005/8/layout/vList2"/>
    <dgm:cxn modelId="{9221D704-C20F-455D-AD8C-F7BF18AA2207}" type="presParOf" srcId="{D6E62F15-451A-434E-8CDF-DC9DC77D66EC}" destId="{274726F8-C9BD-4BCC-AFCD-DAE99935D613}" srcOrd="1" destOrd="0" presId="urn:microsoft.com/office/officeart/2005/8/layout/vList2"/>
    <dgm:cxn modelId="{4B84B98F-6408-4DBF-8E4D-BA33072E6870}" type="presParOf" srcId="{D6E62F15-451A-434E-8CDF-DC9DC77D66EC}" destId="{9653B356-FEB9-4B92-BAFA-ADCD737369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ED7FBC4-EC7C-4A2D-933F-46245B1BF261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B9737896-B05D-4169-A465-88A51C9DF282}">
      <dgm:prSet/>
      <dgm:spPr/>
      <dgm:t>
        <a:bodyPr/>
        <a:lstStyle/>
        <a:p>
          <a:r>
            <a:rPr lang="en-IN"/>
            <a:t>01. In Power Bl Service, toggle Web view to phone view.</a:t>
          </a:r>
        </a:p>
      </dgm:t>
    </dgm:pt>
    <dgm:pt modelId="{F037F445-4E6E-4071-8DFB-4F4718A81813}" type="parTrans" cxnId="{98682EC4-4B06-4113-A537-4B8C274D57E6}">
      <dgm:prSet/>
      <dgm:spPr/>
      <dgm:t>
        <a:bodyPr/>
        <a:lstStyle/>
        <a:p>
          <a:endParaRPr lang="en-IN"/>
        </a:p>
      </dgm:t>
    </dgm:pt>
    <dgm:pt modelId="{A8079539-3916-4BB1-9FB3-94ED2769D3C1}" type="sibTrans" cxnId="{98682EC4-4B06-4113-A537-4B8C274D57E6}">
      <dgm:prSet/>
      <dgm:spPr/>
      <dgm:t>
        <a:bodyPr/>
        <a:lstStyle/>
        <a:p>
          <a:endParaRPr lang="en-IN"/>
        </a:p>
      </dgm:t>
    </dgm:pt>
    <dgm:pt modelId="{FE104C59-93F9-4A26-A1F1-FF3B526484F6}">
      <dgm:prSet/>
      <dgm:spPr/>
      <dgm:t>
        <a:bodyPr/>
        <a:lstStyle/>
        <a:p>
          <a:r>
            <a:rPr lang="en-IN"/>
            <a:t>02. In power Bl Desktop, open Report view and then click phone layout and then publish the report.</a:t>
          </a:r>
        </a:p>
      </dgm:t>
    </dgm:pt>
    <dgm:pt modelId="{C7C24FAF-C7EE-4DAA-AD41-57E99A0E4198}" type="parTrans" cxnId="{31EC7579-C733-44AE-A8EB-CC03E66A43A0}">
      <dgm:prSet/>
      <dgm:spPr/>
      <dgm:t>
        <a:bodyPr/>
        <a:lstStyle/>
        <a:p>
          <a:endParaRPr lang="en-IN"/>
        </a:p>
      </dgm:t>
    </dgm:pt>
    <dgm:pt modelId="{F4AE9D0B-C053-45F2-9401-154E2D2A5384}" type="sibTrans" cxnId="{31EC7579-C733-44AE-A8EB-CC03E66A43A0}">
      <dgm:prSet/>
      <dgm:spPr/>
      <dgm:t>
        <a:bodyPr/>
        <a:lstStyle/>
        <a:p>
          <a:endParaRPr lang="en-IN"/>
        </a:p>
      </dgm:t>
    </dgm:pt>
    <dgm:pt modelId="{F0B6994A-8490-4C5A-A705-B639A7A0D5EA}">
      <dgm:prSet/>
      <dgm:spPr/>
      <dgm:t>
        <a:bodyPr/>
        <a:lstStyle/>
        <a:p>
          <a:r>
            <a:rPr lang="en-IN"/>
            <a:t>03 Optimize only the pages that require mobile layout.</a:t>
          </a:r>
        </a:p>
      </dgm:t>
    </dgm:pt>
    <dgm:pt modelId="{E10E4D59-BEC0-4601-A034-E7603127830F}" type="parTrans" cxnId="{41D8CE53-92B7-4141-B8CA-36090B958423}">
      <dgm:prSet/>
      <dgm:spPr/>
      <dgm:t>
        <a:bodyPr/>
        <a:lstStyle/>
        <a:p>
          <a:endParaRPr lang="en-IN"/>
        </a:p>
      </dgm:t>
    </dgm:pt>
    <dgm:pt modelId="{03E19409-1B42-4430-949A-7395A56370E1}" type="sibTrans" cxnId="{41D8CE53-92B7-4141-B8CA-36090B958423}">
      <dgm:prSet/>
      <dgm:spPr/>
      <dgm:t>
        <a:bodyPr/>
        <a:lstStyle/>
        <a:p>
          <a:endParaRPr lang="en-IN"/>
        </a:p>
      </dgm:t>
    </dgm:pt>
    <dgm:pt modelId="{AE5F7BDA-F8E7-4F8F-B60D-698915056185}" type="pres">
      <dgm:prSet presAssocID="{1ED7FBC4-EC7C-4A2D-933F-46245B1BF261}" presName="rootnode" presStyleCnt="0">
        <dgm:presLayoutVars>
          <dgm:chMax/>
          <dgm:chPref/>
          <dgm:dir/>
          <dgm:animLvl val="lvl"/>
        </dgm:presLayoutVars>
      </dgm:prSet>
      <dgm:spPr/>
    </dgm:pt>
    <dgm:pt modelId="{A9F9A91E-BF64-4857-AE03-ED2FB3F7F5A9}" type="pres">
      <dgm:prSet presAssocID="{B9737896-B05D-4169-A465-88A51C9DF282}" presName="composite" presStyleCnt="0"/>
      <dgm:spPr/>
    </dgm:pt>
    <dgm:pt modelId="{D53168AA-F652-43DF-A65B-990D899C72C9}" type="pres">
      <dgm:prSet presAssocID="{B9737896-B05D-4169-A465-88A51C9DF282}" presName="bentUpArrow1" presStyleLbl="alignImgPlace1" presStyleIdx="0" presStyleCnt="2"/>
      <dgm:spPr/>
    </dgm:pt>
    <dgm:pt modelId="{96910B4D-594C-4634-BC95-6FF82671C024}" type="pres">
      <dgm:prSet presAssocID="{B9737896-B05D-4169-A465-88A51C9DF28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33C1D80C-C7E2-4776-A36A-2957367886B0}" type="pres">
      <dgm:prSet presAssocID="{B9737896-B05D-4169-A465-88A51C9DF282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00F3796-16DD-4D55-AB06-814146610568}" type="pres">
      <dgm:prSet presAssocID="{A8079539-3916-4BB1-9FB3-94ED2769D3C1}" presName="sibTrans" presStyleCnt="0"/>
      <dgm:spPr/>
    </dgm:pt>
    <dgm:pt modelId="{5F8241AC-7AF9-4008-9FCA-1514D14C09F9}" type="pres">
      <dgm:prSet presAssocID="{FE104C59-93F9-4A26-A1F1-FF3B526484F6}" presName="composite" presStyleCnt="0"/>
      <dgm:spPr/>
    </dgm:pt>
    <dgm:pt modelId="{093D9714-EBFA-4D43-9465-8A5760372014}" type="pres">
      <dgm:prSet presAssocID="{FE104C59-93F9-4A26-A1F1-FF3B526484F6}" presName="bentUpArrow1" presStyleLbl="alignImgPlace1" presStyleIdx="1" presStyleCnt="2"/>
      <dgm:spPr/>
    </dgm:pt>
    <dgm:pt modelId="{C198AEEA-24C4-4A33-9EAD-5695CF8763CD}" type="pres">
      <dgm:prSet presAssocID="{FE104C59-93F9-4A26-A1F1-FF3B526484F6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010BB5F-F25C-478F-83E4-51E7229F099A}" type="pres">
      <dgm:prSet presAssocID="{FE104C59-93F9-4A26-A1F1-FF3B526484F6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9DA6F1E-799C-4881-AE5E-AFA07136D02C}" type="pres">
      <dgm:prSet presAssocID="{F4AE9D0B-C053-45F2-9401-154E2D2A5384}" presName="sibTrans" presStyleCnt="0"/>
      <dgm:spPr/>
    </dgm:pt>
    <dgm:pt modelId="{DB85766C-3E46-4C56-AC9A-FB5C85E96A64}" type="pres">
      <dgm:prSet presAssocID="{F0B6994A-8490-4C5A-A705-B639A7A0D5EA}" presName="composite" presStyleCnt="0"/>
      <dgm:spPr/>
    </dgm:pt>
    <dgm:pt modelId="{03E869BE-21ED-44AB-89BA-17F070F6FC95}" type="pres">
      <dgm:prSet presAssocID="{F0B6994A-8490-4C5A-A705-B639A7A0D5E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26B8013-DE5F-4DB0-9353-42807F5F6996}" type="presOf" srcId="{F0B6994A-8490-4C5A-A705-B639A7A0D5EA}" destId="{03E869BE-21ED-44AB-89BA-17F070F6FC95}" srcOrd="0" destOrd="0" presId="urn:microsoft.com/office/officeart/2005/8/layout/StepDownProcess"/>
    <dgm:cxn modelId="{A0FF055E-2C5A-41A7-B44D-9AF85058B1DF}" type="presOf" srcId="{1ED7FBC4-EC7C-4A2D-933F-46245B1BF261}" destId="{AE5F7BDA-F8E7-4F8F-B60D-698915056185}" srcOrd="0" destOrd="0" presId="urn:microsoft.com/office/officeart/2005/8/layout/StepDownProcess"/>
    <dgm:cxn modelId="{19625B50-5DFF-4B8E-9045-498C957EDBDD}" type="presOf" srcId="{B9737896-B05D-4169-A465-88A51C9DF282}" destId="{96910B4D-594C-4634-BC95-6FF82671C024}" srcOrd="0" destOrd="0" presId="urn:microsoft.com/office/officeart/2005/8/layout/StepDownProcess"/>
    <dgm:cxn modelId="{41D8CE53-92B7-4141-B8CA-36090B958423}" srcId="{1ED7FBC4-EC7C-4A2D-933F-46245B1BF261}" destId="{F0B6994A-8490-4C5A-A705-B639A7A0D5EA}" srcOrd="2" destOrd="0" parTransId="{E10E4D59-BEC0-4601-A034-E7603127830F}" sibTransId="{03E19409-1B42-4430-949A-7395A56370E1}"/>
    <dgm:cxn modelId="{31EC7579-C733-44AE-A8EB-CC03E66A43A0}" srcId="{1ED7FBC4-EC7C-4A2D-933F-46245B1BF261}" destId="{FE104C59-93F9-4A26-A1F1-FF3B526484F6}" srcOrd="1" destOrd="0" parTransId="{C7C24FAF-C7EE-4DAA-AD41-57E99A0E4198}" sibTransId="{F4AE9D0B-C053-45F2-9401-154E2D2A5384}"/>
    <dgm:cxn modelId="{35816DB8-DDF2-4E59-8FB7-E4D854E87160}" type="presOf" srcId="{FE104C59-93F9-4A26-A1F1-FF3B526484F6}" destId="{C198AEEA-24C4-4A33-9EAD-5695CF8763CD}" srcOrd="0" destOrd="0" presId="urn:microsoft.com/office/officeart/2005/8/layout/StepDownProcess"/>
    <dgm:cxn modelId="{98682EC4-4B06-4113-A537-4B8C274D57E6}" srcId="{1ED7FBC4-EC7C-4A2D-933F-46245B1BF261}" destId="{B9737896-B05D-4169-A465-88A51C9DF282}" srcOrd="0" destOrd="0" parTransId="{F037F445-4E6E-4071-8DFB-4F4718A81813}" sibTransId="{A8079539-3916-4BB1-9FB3-94ED2769D3C1}"/>
    <dgm:cxn modelId="{C3AAEF03-ADD4-45E2-B989-56B2FCE76161}" type="presParOf" srcId="{AE5F7BDA-F8E7-4F8F-B60D-698915056185}" destId="{A9F9A91E-BF64-4857-AE03-ED2FB3F7F5A9}" srcOrd="0" destOrd="0" presId="urn:microsoft.com/office/officeart/2005/8/layout/StepDownProcess"/>
    <dgm:cxn modelId="{C14868E1-E46F-4C76-B41E-FF71F4FE862E}" type="presParOf" srcId="{A9F9A91E-BF64-4857-AE03-ED2FB3F7F5A9}" destId="{D53168AA-F652-43DF-A65B-990D899C72C9}" srcOrd="0" destOrd="0" presId="urn:microsoft.com/office/officeart/2005/8/layout/StepDownProcess"/>
    <dgm:cxn modelId="{FCD5477E-7275-4149-95E6-ED21F8820DD7}" type="presParOf" srcId="{A9F9A91E-BF64-4857-AE03-ED2FB3F7F5A9}" destId="{96910B4D-594C-4634-BC95-6FF82671C024}" srcOrd="1" destOrd="0" presId="urn:microsoft.com/office/officeart/2005/8/layout/StepDownProcess"/>
    <dgm:cxn modelId="{45068B4D-E9FE-431C-B5CE-07059E915B18}" type="presParOf" srcId="{A9F9A91E-BF64-4857-AE03-ED2FB3F7F5A9}" destId="{33C1D80C-C7E2-4776-A36A-2957367886B0}" srcOrd="2" destOrd="0" presId="urn:microsoft.com/office/officeart/2005/8/layout/StepDownProcess"/>
    <dgm:cxn modelId="{67E74BAC-3FAD-4DDA-B256-052F51A74D62}" type="presParOf" srcId="{AE5F7BDA-F8E7-4F8F-B60D-698915056185}" destId="{000F3796-16DD-4D55-AB06-814146610568}" srcOrd="1" destOrd="0" presId="urn:microsoft.com/office/officeart/2005/8/layout/StepDownProcess"/>
    <dgm:cxn modelId="{3193BD99-0277-4C4F-85AD-BB6CD3021DEE}" type="presParOf" srcId="{AE5F7BDA-F8E7-4F8F-B60D-698915056185}" destId="{5F8241AC-7AF9-4008-9FCA-1514D14C09F9}" srcOrd="2" destOrd="0" presId="urn:microsoft.com/office/officeart/2005/8/layout/StepDownProcess"/>
    <dgm:cxn modelId="{5C86C42A-9543-4A70-B58B-082337BD6BE2}" type="presParOf" srcId="{5F8241AC-7AF9-4008-9FCA-1514D14C09F9}" destId="{093D9714-EBFA-4D43-9465-8A5760372014}" srcOrd="0" destOrd="0" presId="urn:microsoft.com/office/officeart/2005/8/layout/StepDownProcess"/>
    <dgm:cxn modelId="{9C436795-60EB-4B92-A98A-5717B560434E}" type="presParOf" srcId="{5F8241AC-7AF9-4008-9FCA-1514D14C09F9}" destId="{C198AEEA-24C4-4A33-9EAD-5695CF8763CD}" srcOrd="1" destOrd="0" presId="urn:microsoft.com/office/officeart/2005/8/layout/StepDownProcess"/>
    <dgm:cxn modelId="{F733A0AF-21CA-45F7-83D4-DFD0C5D26427}" type="presParOf" srcId="{5F8241AC-7AF9-4008-9FCA-1514D14C09F9}" destId="{E010BB5F-F25C-478F-83E4-51E7229F099A}" srcOrd="2" destOrd="0" presId="urn:microsoft.com/office/officeart/2005/8/layout/StepDownProcess"/>
    <dgm:cxn modelId="{08755845-70A8-484E-A0EE-B630D97357F4}" type="presParOf" srcId="{AE5F7BDA-F8E7-4F8F-B60D-698915056185}" destId="{C9DA6F1E-799C-4881-AE5E-AFA07136D02C}" srcOrd="3" destOrd="0" presId="urn:microsoft.com/office/officeart/2005/8/layout/StepDownProcess"/>
    <dgm:cxn modelId="{318D8CDF-5335-4CB2-A917-A9A9C052FD41}" type="presParOf" srcId="{AE5F7BDA-F8E7-4F8F-B60D-698915056185}" destId="{DB85766C-3E46-4C56-AC9A-FB5C85E96A64}" srcOrd="4" destOrd="0" presId="urn:microsoft.com/office/officeart/2005/8/layout/StepDownProcess"/>
    <dgm:cxn modelId="{7A6A2D61-F786-4CF2-B3D3-F651FBCB47D3}" type="presParOf" srcId="{DB85766C-3E46-4C56-AC9A-FB5C85E96A64}" destId="{03E869BE-21ED-44AB-89BA-17F070F6FC9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D7E6DB-7D3C-4CC2-AD62-8F49ED359012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430C39E-604D-4CC7-BDA2-75588E48EE58}">
      <dgm:prSet/>
      <dgm:spPr/>
      <dgm:t>
        <a:bodyPr/>
        <a:lstStyle/>
        <a:p>
          <a:r>
            <a:rPr lang="en-IN" dirty="0"/>
            <a:t>Tap a tile in a dashboard and click the bell icon</a:t>
          </a:r>
        </a:p>
      </dgm:t>
    </dgm:pt>
    <dgm:pt modelId="{1EF5DC9B-5338-4BE5-80C9-4A37BB4C4953}" type="parTrans" cxnId="{60B7F1EF-3437-4E40-A691-5842CEA07F85}">
      <dgm:prSet/>
      <dgm:spPr/>
      <dgm:t>
        <a:bodyPr/>
        <a:lstStyle/>
        <a:p>
          <a:endParaRPr lang="en-IN"/>
        </a:p>
      </dgm:t>
    </dgm:pt>
    <dgm:pt modelId="{63E0200C-FC1C-4724-8269-EAE28FC18BBE}" type="sibTrans" cxnId="{60B7F1EF-3437-4E40-A691-5842CEA07F85}">
      <dgm:prSet/>
      <dgm:spPr/>
      <dgm:t>
        <a:bodyPr/>
        <a:lstStyle/>
        <a:p>
          <a:endParaRPr lang="en-IN"/>
        </a:p>
      </dgm:t>
    </dgm:pt>
    <dgm:pt modelId="{28EE8699-7ADE-4FED-9830-894FD4138D85}">
      <dgm:prSet/>
      <dgm:spPr/>
      <dgm:t>
        <a:bodyPr/>
        <a:lstStyle/>
        <a:p>
          <a:r>
            <a:rPr lang="en-IN"/>
            <a:t>Add an alert</a:t>
          </a:r>
        </a:p>
      </dgm:t>
    </dgm:pt>
    <dgm:pt modelId="{B7592DDC-15EC-4AB1-AD2C-B7EA15BA2F32}" type="parTrans" cxnId="{61EF7F78-48A1-43D0-BE1C-2B589DEC7349}">
      <dgm:prSet/>
      <dgm:spPr/>
      <dgm:t>
        <a:bodyPr/>
        <a:lstStyle/>
        <a:p>
          <a:endParaRPr lang="en-IN"/>
        </a:p>
      </dgm:t>
    </dgm:pt>
    <dgm:pt modelId="{4B4C1067-A5CE-490B-98F5-D759CD0FFED9}" type="sibTrans" cxnId="{61EF7F78-48A1-43D0-BE1C-2B589DEC7349}">
      <dgm:prSet/>
      <dgm:spPr/>
      <dgm:t>
        <a:bodyPr/>
        <a:lstStyle/>
        <a:p>
          <a:endParaRPr lang="en-IN"/>
        </a:p>
      </dgm:t>
    </dgm:pt>
    <dgm:pt modelId="{61387A75-291D-4A2C-B828-CB81A7E3DC53}">
      <dgm:prSet/>
      <dgm:spPr/>
      <dgm:t>
        <a:bodyPr/>
        <a:lstStyle/>
        <a:p>
          <a:r>
            <a:rPr lang="en-IN" dirty="0"/>
            <a:t>Select whether to receive hourly or daily alerts, and whether to also receive an email when you get the alert.</a:t>
          </a:r>
        </a:p>
      </dgm:t>
    </dgm:pt>
    <dgm:pt modelId="{9B5EA573-6127-4F15-AA2A-A38D42C97C11}" type="parTrans" cxnId="{6B389D98-A60B-4883-9C9A-5904345C4C08}">
      <dgm:prSet/>
      <dgm:spPr/>
      <dgm:t>
        <a:bodyPr/>
        <a:lstStyle/>
        <a:p>
          <a:endParaRPr lang="en-IN"/>
        </a:p>
      </dgm:t>
    </dgm:pt>
    <dgm:pt modelId="{672E4BA8-8256-4CDF-A0F0-60E873624579}" type="sibTrans" cxnId="{6B389D98-A60B-4883-9C9A-5904345C4C08}">
      <dgm:prSet/>
      <dgm:spPr/>
      <dgm:t>
        <a:bodyPr/>
        <a:lstStyle/>
        <a:p>
          <a:endParaRPr lang="en-IN"/>
        </a:p>
      </dgm:t>
    </dgm:pt>
    <dgm:pt modelId="{8197D3A6-0926-4514-9BBA-0AC12E8945ED}">
      <dgm:prSet/>
      <dgm:spPr/>
      <dgm:t>
        <a:bodyPr/>
        <a:lstStyle/>
        <a:p>
          <a:r>
            <a:rPr lang="en-IN" dirty="0"/>
            <a:t>Change the alert tile(optionally)</a:t>
          </a:r>
        </a:p>
      </dgm:t>
    </dgm:pt>
    <dgm:pt modelId="{8965E653-C339-4635-9D03-1A8813AA9B67}" type="parTrans" cxnId="{252C07C4-11DD-4CE0-BD68-72C23D0F8C41}">
      <dgm:prSet/>
      <dgm:spPr/>
      <dgm:t>
        <a:bodyPr/>
        <a:lstStyle/>
        <a:p>
          <a:endParaRPr lang="en-IN"/>
        </a:p>
      </dgm:t>
    </dgm:pt>
    <dgm:pt modelId="{248D3541-2F21-4402-A47E-7289965F0D26}" type="sibTrans" cxnId="{252C07C4-11DD-4CE0-BD68-72C23D0F8C41}">
      <dgm:prSet/>
      <dgm:spPr/>
      <dgm:t>
        <a:bodyPr/>
        <a:lstStyle/>
        <a:p>
          <a:endParaRPr lang="en-IN"/>
        </a:p>
      </dgm:t>
    </dgm:pt>
    <dgm:pt modelId="{D0D6E84F-E6A4-4800-B893-007FCB6B687E}">
      <dgm:prSet/>
      <dgm:spPr/>
      <dgm:t>
        <a:bodyPr/>
        <a:lstStyle/>
        <a:p>
          <a:r>
            <a:rPr lang="en-IN"/>
            <a:t>Tap Save</a:t>
          </a:r>
        </a:p>
      </dgm:t>
    </dgm:pt>
    <dgm:pt modelId="{F97CC021-D85C-443E-B236-3463507FE69A}" type="parTrans" cxnId="{A5157C36-AC47-4A03-89AA-793FED2A9B23}">
      <dgm:prSet/>
      <dgm:spPr/>
      <dgm:t>
        <a:bodyPr/>
        <a:lstStyle/>
        <a:p>
          <a:endParaRPr lang="en-IN"/>
        </a:p>
      </dgm:t>
    </dgm:pt>
    <dgm:pt modelId="{670FB633-A73B-4DEC-B7F7-013EA4C36F5E}" type="sibTrans" cxnId="{A5157C36-AC47-4A03-89AA-793FED2A9B23}">
      <dgm:prSet/>
      <dgm:spPr/>
      <dgm:t>
        <a:bodyPr/>
        <a:lstStyle/>
        <a:p>
          <a:endParaRPr lang="en-IN"/>
        </a:p>
      </dgm:t>
    </dgm:pt>
    <dgm:pt modelId="{9DDE92A2-652A-4CC0-A3A0-5937E91B3147}" type="pres">
      <dgm:prSet presAssocID="{75D7E6DB-7D3C-4CC2-AD62-8F49ED359012}" presName="rootnode" presStyleCnt="0">
        <dgm:presLayoutVars>
          <dgm:chMax/>
          <dgm:chPref/>
          <dgm:dir/>
          <dgm:animLvl val="lvl"/>
        </dgm:presLayoutVars>
      </dgm:prSet>
      <dgm:spPr/>
    </dgm:pt>
    <dgm:pt modelId="{E594F304-3FFC-4963-B1A5-7AA5097CEB26}" type="pres">
      <dgm:prSet presAssocID="{4430C39E-604D-4CC7-BDA2-75588E48EE58}" presName="composite" presStyleCnt="0"/>
      <dgm:spPr/>
    </dgm:pt>
    <dgm:pt modelId="{C9AC407F-E1A1-4BFE-961C-56348129C7D7}" type="pres">
      <dgm:prSet presAssocID="{4430C39E-604D-4CC7-BDA2-75588E48EE58}" presName="bentUpArrow1" presStyleLbl="alignImgPlace1" presStyleIdx="0" presStyleCnt="4"/>
      <dgm:spPr/>
    </dgm:pt>
    <dgm:pt modelId="{F1981946-E996-42CE-9E11-9D9FDA26551C}" type="pres">
      <dgm:prSet presAssocID="{4430C39E-604D-4CC7-BDA2-75588E48EE58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CDC78BAD-2B24-4C00-97C6-3A3DC499C5F8}" type="pres">
      <dgm:prSet presAssocID="{4430C39E-604D-4CC7-BDA2-75588E48EE58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A8AE6A93-D5BB-4369-ABAF-80C8799CC89E}" type="pres">
      <dgm:prSet presAssocID="{63E0200C-FC1C-4724-8269-EAE28FC18BBE}" presName="sibTrans" presStyleCnt="0"/>
      <dgm:spPr/>
    </dgm:pt>
    <dgm:pt modelId="{FDFC9DB6-CF25-4DE5-B78B-E1AB5193BDE3}" type="pres">
      <dgm:prSet presAssocID="{28EE8699-7ADE-4FED-9830-894FD4138D85}" presName="composite" presStyleCnt="0"/>
      <dgm:spPr/>
    </dgm:pt>
    <dgm:pt modelId="{98AA54A3-B851-4B25-B523-72E1E9BBE235}" type="pres">
      <dgm:prSet presAssocID="{28EE8699-7ADE-4FED-9830-894FD4138D85}" presName="bentUpArrow1" presStyleLbl="alignImgPlace1" presStyleIdx="1" presStyleCnt="4"/>
      <dgm:spPr/>
    </dgm:pt>
    <dgm:pt modelId="{41B149A4-67C8-48EB-BC97-71CB89A472A6}" type="pres">
      <dgm:prSet presAssocID="{28EE8699-7ADE-4FED-9830-894FD4138D85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F2864F5-2373-4F59-AC97-02662B2B7016}" type="pres">
      <dgm:prSet presAssocID="{28EE8699-7ADE-4FED-9830-894FD4138D85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1F840244-A1E1-4BCC-8949-935429561AF8}" type="pres">
      <dgm:prSet presAssocID="{4B4C1067-A5CE-490B-98F5-D759CD0FFED9}" presName="sibTrans" presStyleCnt="0"/>
      <dgm:spPr/>
    </dgm:pt>
    <dgm:pt modelId="{B02928F2-3BBD-4E6B-9678-7B485B8B7864}" type="pres">
      <dgm:prSet presAssocID="{61387A75-291D-4A2C-B828-CB81A7E3DC53}" presName="composite" presStyleCnt="0"/>
      <dgm:spPr/>
    </dgm:pt>
    <dgm:pt modelId="{F8195184-FF03-4D6B-825A-02E060E49225}" type="pres">
      <dgm:prSet presAssocID="{61387A75-291D-4A2C-B828-CB81A7E3DC53}" presName="bentUpArrow1" presStyleLbl="alignImgPlace1" presStyleIdx="2" presStyleCnt="4"/>
      <dgm:spPr/>
    </dgm:pt>
    <dgm:pt modelId="{A5DD0480-8D12-4FE5-A80D-470D0779EBF8}" type="pres">
      <dgm:prSet presAssocID="{61387A75-291D-4A2C-B828-CB81A7E3DC5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9B8B697-C654-401D-821D-966D7EB842F6}" type="pres">
      <dgm:prSet presAssocID="{61387A75-291D-4A2C-B828-CB81A7E3DC5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D5554C0-4A7A-42E6-B6E6-F002CA6EE53E}" type="pres">
      <dgm:prSet presAssocID="{672E4BA8-8256-4CDF-A0F0-60E873624579}" presName="sibTrans" presStyleCnt="0"/>
      <dgm:spPr/>
    </dgm:pt>
    <dgm:pt modelId="{328702FF-5620-4E75-812F-73FA08B21C22}" type="pres">
      <dgm:prSet presAssocID="{8197D3A6-0926-4514-9BBA-0AC12E8945ED}" presName="composite" presStyleCnt="0"/>
      <dgm:spPr/>
    </dgm:pt>
    <dgm:pt modelId="{E09381D5-40AC-4B7E-93E2-0B885425CECE}" type="pres">
      <dgm:prSet presAssocID="{8197D3A6-0926-4514-9BBA-0AC12E8945ED}" presName="bentUpArrow1" presStyleLbl="alignImgPlace1" presStyleIdx="3" presStyleCnt="4"/>
      <dgm:spPr/>
    </dgm:pt>
    <dgm:pt modelId="{06818666-2FD2-4C78-BC7C-1BCCBD547E7E}" type="pres">
      <dgm:prSet presAssocID="{8197D3A6-0926-4514-9BBA-0AC12E8945E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F4713213-F524-44EF-9FEA-366A44D7DF15}" type="pres">
      <dgm:prSet presAssocID="{8197D3A6-0926-4514-9BBA-0AC12E8945E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AE8BF90-95CA-4CDC-AE4D-AA12C4FF99B0}" type="pres">
      <dgm:prSet presAssocID="{248D3541-2F21-4402-A47E-7289965F0D26}" presName="sibTrans" presStyleCnt="0"/>
      <dgm:spPr/>
    </dgm:pt>
    <dgm:pt modelId="{CEF092F2-B4B2-46D5-BD79-4471F7CB7851}" type="pres">
      <dgm:prSet presAssocID="{D0D6E84F-E6A4-4800-B893-007FCB6B687E}" presName="composite" presStyleCnt="0"/>
      <dgm:spPr/>
    </dgm:pt>
    <dgm:pt modelId="{6C30337B-1762-4838-8E25-84D3A7B2C6C8}" type="pres">
      <dgm:prSet presAssocID="{D0D6E84F-E6A4-4800-B893-007FCB6B687E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A5157C36-AC47-4A03-89AA-793FED2A9B23}" srcId="{75D7E6DB-7D3C-4CC2-AD62-8F49ED359012}" destId="{D0D6E84F-E6A4-4800-B893-007FCB6B687E}" srcOrd="4" destOrd="0" parTransId="{F97CC021-D85C-443E-B236-3463507FE69A}" sibTransId="{670FB633-A73B-4DEC-B7F7-013EA4C36F5E}"/>
    <dgm:cxn modelId="{CB98BF5B-5F4B-413B-BA50-3CE44B154516}" type="presOf" srcId="{D0D6E84F-E6A4-4800-B893-007FCB6B687E}" destId="{6C30337B-1762-4838-8E25-84D3A7B2C6C8}" srcOrd="0" destOrd="0" presId="urn:microsoft.com/office/officeart/2005/8/layout/StepDownProcess"/>
    <dgm:cxn modelId="{61EF7F78-48A1-43D0-BE1C-2B589DEC7349}" srcId="{75D7E6DB-7D3C-4CC2-AD62-8F49ED359012}" destId="{28EE8699-7ADE-4FED-9830-894FD4138D85}" srcOrd="1" destOrd="0" parTransId="{B7592DDC-15EC-4AB1-AD2C-B7EA15BA2F32}" sibTransId="{4B4C1067-A5CE-490B-98F5-D759CD0FFED9}"/>
    <dgm:cxn modelId="{D760F888-D38F-4EED-8EF4-FCDBCC3C0362}" type="presOf" srcId="{61387A75-291D-4A2C-B828-CB81A7E3DC53}" destId="{A5DD0480-8D12-4FE5-A80D-470D0779EBF8}" srcOrd="0" destOrd="0" presId="urn:microsoft.com/office/officeart/2005/8/layout/StepDownProcess"/>
    <dgm:cxn modelId="{6B389D98-A60B-4883-9C9A-5904345C4C08}" srcId="{75D7E6DB-7D3C-4CC2-AD62-8F49ED359012}" destId="{61387A75-291D-4A2C-B828-CB81A7E3DC53}" srcOrd="2" destOrd="0" parTransId="{9B5EA573-6127-4F15-AA2A-A38D42C97C11}" sibTransId="{672E4BA8-8256-4CDF-A0F0-60E873624579}"/>
    <dgm:cxn modelId="{FCBF6FA7-64E8-4AC6-9960-095DF7C0DD30}" type="presOf" srcId="{8197D3A6-0926-4514-9BBA-0AC12E8945ED}" destId="{06818666-2FD2-4C78-BC7C-1BCCBD547E7E}" srcOrd="0" destOrd="0" presId="urn:microsoft.com/office/officeart/2005/8/layout/StepDownProcess"/>
    <dgm:cxn modelId="{CB2B52BB-5610-45BD-8C8D-4463A239AC16}" type="presOf" srcId="{28EE8699-7ADE-4FED-9830-894FD4138D85}" destId="{41B149A4-67C8-48EB-BC97-71CB89A472A6}" srcOrd="0" destOrd="0" presId="urn:microsoft.com/office/officeart/2005/8/layout/StepDownProcess"/>
    <dgm:cxn modelId="{252C07C4-11DD-4CE0-BD68-72C23D0F8C41}" srcId="{75D7E6DB-7D3C-4CC2-AD62-8F49ED359012}" destId="{8197D3A6-0926-4514-9BBA-0AC12E8945ED}" srcOrd="3" destOrd="0" parTransId="{8965E653-C339-4635-9D03-1A8813AA9B67}" sibTransId="{248D3541-2F21-4402-A47E-7289965F0D26}"/>
    <dgm:cxn modelId="{D60241DB-D865-406D-A6C1-0ABD47E0B530}" type="presOf" srcId="{75D7E6DB-7D3C-4CC2-AD62-8F49ED359012}" destId="{9DDE92A2-652A-4CC0-A3A0-5937E91B3147}" srcOrd="0" destOrd="0" presId="urn:microsoft.com/office/officeart/2005/8/layout/StepDownProcess"/>
    <dgm:cxn modelId="{1302DFE3-E5B5-442E-AC86-F3749D4C39F4}" type="presOf" srcId="{4430C39E-604D-4CC7-BDA2-75588E48EE58}" destId="{F1981946-E996-42CE-9E11-9D9FDA26551C}" srcOrd="0" destOrd="0" presId="urn:microsoft.com/office/officeart/2005/8/layout/StepDownProcess"/>
    <dgm:cxn modelId="{60B7F1EF-3437-4E40-A691-5842CEA07F85}" srcId="{75D7E6DB-7D3C-4CC2-AD62-8F49ED359012}" destId="{4430C39E-604D-4CC7-BDA2-75588E48EE58}" srcOrd="0" destOrd="0" parTransId="{1EF5DC9B-5338-4BE5-80C9-4A37BB4C4953}" sibTransId="{63E0200C-FC1C-4724-8269-EAE28FC18BBE}"/>
    <dgm:cxn modelId="{DC6DEC62-B150-4618-8755-900065FDDB73}" type="presParOf" srcId="{9DDE92A2-652A-4CC0-A3A0-5937E91B3147}" destId="{E594F304-3FFC-4963-B1A5-7AA5097CEB26}" srcOrd="0" destOrd="0" presId="urn:microsoft.com/office/officeart/2005/8/layout/StepDownProcess"/>
    <dgm:cxn modelId="{42E0DAEC-5407-4D8E-B505-CF6A3C1A8F7F}" type="presParOf" srcId="{E594F304-3FFC-4963-B1A5-7AA5097CEB26}" destId="{C9AC407F-E1A1-4BFE-961C-56348129C7D7}" srcOrd="0" destOrd="0" presId="urn:microsoft.com/office/officeart/2005/8/layout/StepDownProcess"/>
    <dgm:cxn modelId="{ADE5C3AD-20BB-4915-99B6-1C3B4F69F332}" type="presParOf" srcId="{E594F304-3FFC-4963-B1A5-7AA5097CEB26}" destId="{F1981946-E996-42CE-9E11-9D9FDA26551C}" srcOrd="1" destOrd="0" presId="urn:microsoft.com/office/officeart/2005/8/layout/StepDownProcess"/>
    <dgm:cxn modelId="{CD41F68F-5471-4A17-BD5A-C659F9735437}" type="presParOf" srcId="{E594F304-3FFC-4963-B1A5-7AA5097CEB26}" destId="{CDC78BAD-2B24-4C00-97C6-3A3DC499C5F8}" srcOrd="2" destOrd="0" presId="urn:microsoft.com/office/officeart/2005/8/layout/StepDownProcess"/>
    <dgm:cxn modelId="{DD81FDCE-76FD-4282-B1F4-3F9ED5526C34}" type="presParOf" srcId="{9DDE92A2-652A-4CC0-A3A0-5937E91B3147}" destId="{A8AE6A93-D5BB-4369-ABAF-80C8799CC89E}" srcOrd="1" destOrd="0" presId="urn:microsoft.com/office/officeart/2005/8/layout/StepDownProcess"/>
    <dgm:cxn modelId="{2741F277-B41F-457C-8FBC-C018D82035EE}" type="presParOf" srcId="{9DDE92A2-652A-4CC0-A3A0-5937E91B3147}" destId="{FDFC9DB6-CF25-4DE5-B78B-E1AB5193BDE3}" srcOrd="2" destOrd="0" presId="urn:microsoft.com/office/officeart/2005/8/layout/StepDownProcess"/>
    <dgm:cxn modelId="{CF02D0AA-0F94-45E8-A127-FB83878398E1}" type="presParOf" srcId="{FDFC9DB6-CF25-4DE5-B78B-E1AB5193BDE3}" destId="{98AA54A3-B851-4B25-B523-72E1E9BBE235}" srcOrd="0" destOrd="0" presId="urn:microsoft.com/office/officeart/2005/8/layout/StepDownProcess"/>
    <dgm:cxn modelId="{A0098D31-BCE7-4CAF-B8B2-DCC902476D40}" type="presParOf" srcId="{FDFC9DB6-CF25-4DE5-B78B-E1AB5193BDE3}" destId="{41B149A4-67C8-48EB-BC97-71CB89A472A6}" srcOrd="1" destOrd="0" presId="urn:microsoft.com/office/officeart/2005/8/layout/StepDownProcess"/>
    <dgm:cxn modelId="{1433F2E6-F05F-48B2-864E-4DA9B9D48C91}" type="presParOf" srcId="{FDFC9DB6-CF25-4DE5-B78B-E1AB5193BDE3}" destId="{5F2864F5-2373-4F59-AC97-02662B2B7016}" srcOrd="2" destOrd="0" presId="urn:microsoft.com/office/officeart/2005/8/layout/StepDownProcess"/>
    <dgm:cxn modelId="{DED80ABC-94DA-4E8C-B138-796706E598DA}" type="presParOf" srcId="{9DDE92A2-652A-4CC0-A3A0-5937E91B3147}" destId="{1F840244-A1E1-4BCC-8949-935429561AF8}" srcOrd="3" destOrd="0" presId="urn:microsoft.com/office/officeart/2005/8/layout/StepDownProcess"/>
    <dgm:cxn modelId="{0280622F-535B-4C3C-BD11-01F8200A095A}" type="presParOf" srcId="{9DDE92A2-652A-4CC0-A3A0-5937E91B3147}" destId="{B02928F2-3BBD-4E6B-9678-7B485B8B7864}" srcOrd="4" destOrd="0" presId="urn:microsoft.com/office/officeart/2005/8/layout/StepDownProcess"/>
    <dgm:cxn modelId="{B76C7010-9EDD-42A9-A6A7-34847D895095}" type="presParOf" srcId="{B02928F2-3BBD-4E6B-9678-7B485B8B7864}" destId="{F8195184-FF03-4D6B-825A-02E060E49225}" srcOrd="0" destOrd="0" presId="urn:microsoft.com/office/officeart/2005/8/layout/StepDownProcess"/>
    <dgm:cxn modelId="{65A68387-39AD-44DD-8165-B544B582E99E}" type="presParOf" srcId="{B02928F2-3BBD-4E6B-9678-7B485B8B7864}" destId="{A5DD0480-8D12-4FE5-A80D-470D0779EBF8}" srcOrd="1" destOrd="0" presId="urn:microsoft.com/office/officeart/2005/8/layout/StepDownProcess"/>
    <dgm:cxn modelId="{240AEF24-5FE6-4066-8670-AB00C2723ACF}" type="presParOf" srcId="{B02928F2-3BBD-4E6B-9678-7B485B8B7864}" destId="{49B8B697-C654-401D-821D-966D7EB842F6}" srcOrd="2" destOrd="0" presId="urn:microsoft.com/office/officeart/2005/8/layout/StepDownProcess"/>
    <dgm:cxn modelId="{D759D5D3-C797-4E42-B159-3F3A24F3CB38}" type="presParOf" srcId="{9DDE92A2-652A-4CC0-A3A0-5937E91B3147}" destId="{1D5554C0-4A7A-42E6-B6E6-F002CA6EE53E}" srcOrd="5" destOrd="0" presId="urn:microsoft.com/office/officeart/2005/8/layout/StepDownProcess"/>
    <dgm:cxn modelId="{4CCD7153-C89F-438C-BE76-C5208583E94C}" type="presParOf" srcId="{9DDE92A2-652A-4CC0-A3A0-5937E91B3147}" destId="{328702FF-5620-4E75-812F-73FA08B21C22}" srcOrd="6" destOrd="0" presId="urn:microsoft.com/office/officeart/2005/8/layout/StepDownProcess"/>
    <dgm:cxn modelId="{624252BA-01E9-4211-B630-3CFF04C5B25D}" type="presParOf" srcId="{328702FF-5620-4E75-812F-73FA08B21C22}" destId="{E09381D5-40AC-4B7E-93E2-0B885425CECE}" srcOrd="0" destOrd="0" presId="urn:microsoft.com/office/officeart/2005/8/layout/StepDownProcess"/>
    <dgm:cxn modelId="{3DA8BE73-D6A6-49FA-8411-77E8898CDB17}" type="presParOf" srcId="{328702FF-5620-4E75-812F-73FA08B21C22}" destId="{06818666-2FD2-4C78-BC7C-1BCCBD547E7E}" srcOrd="1" destOrd="0" presId="urn:microsoft.com/office/officeart/2005/8/layout/StepDownProcess"/>
    <dgm:cxn modelId="{500BAC3B-9C99-4D84-95AC-7AD230B5E3F5}" type="presParOf" srcId="{328702FF-5620-4E75-812F-73FA08B21C22}" destId="{F4713213-F524-44EF-9FEA-366A44D7DF15}" srcOrd="2" destOrd="0" presId="urn:microsoft.com/office/officeart/2005/8/layout/StepDownProcess"/>
    <dgm:cxn modelId="{4B3AE8DA-70FC-4BCE-805E-DD8913497A14}" type="presParOf" srcId="{9DDE92A2-652A-4CC0-A3A0-5937E91B3147}" destId="{2AE8BF90-95CA-4CDC-AE4D-AA12C4FF99B0}" srcOrd="7" destOrd="0" presId="urn:microsoft.com/office/officeart/2005/8/layout/StepDownProcess"/>
    <dgm:cxn modelId="{3B6ABBC0-E418-40B1-BECC-988D57746B52}" type="presParOf" srcId="{9DDE92A2-652A-4CC0-A3A0-5937E91B3147}" destId="{CEF092F2-B4B2-46D5-BD79-4471F7CB7851}" srcOrd="8" destOrd="0" presId="urn:microsoft.com/office/officeart/2005/8/layout/StepDownProcess"/>
    <dgm:cxn modelId="{76E39062-B488-42B8-8317-23B699660B57}" type="presParOf" srcId="{CEF092F2-B4B2-46D5-BD79-4471F7CB7851}" destId="{6C30337B-1762-4838-8E25-84D3A7B2C6C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2C1504-9CF5-45B6-B47C-A2B1F33183D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DF1F6D4-67EA-4C03-9DC7-C7A4A28339B4}">
      <dgm:prSet/>
      <dgm:spPr/>
      <dgm:t>
        <a:bodyPr/>
        <a:lstStyle/>
        <a:p>
          <a:r>
            <a:rPr lang="en-GB"/>
            <a:t>Depending on the alert interval option we configured , Power Bl generates a new interval.</a:t>
          </a:r>
          <a:endParaRPr lang="en-IN"/>
        </a:p>
      </dgm:t>
    </dgm:pt>
    <dgm:pt modelId="{E92DD281-0F9D-4D3A-BEC8-2B60B1A3758F}" type="parTrans" cxnId="{9530D3BE-8563-469E-97EB-170F64A3EE5F}">
      <dgm:prSet/>
      <dgm:spPr/>
      <dgm:t>
        <a:bodyPr/>
        <a:lstStyle/>
        <a:p>
          <a:endParaRPr lang="en-IN"/>
        </a:p>
      </dgm:t>
    </dgm:pt>
    <dgm:pt modelId="{F82FE8A2-D581-457E-8B00-3B725FF74800}" type="sibTrans" cxnId="{9530D3BE-8563-469E-97EB-170F64A3EE5F}">
      <dgm:prSet/>
      <dgm:spPr/>
      <dgm:t>
        <a:bodyPr/>
        <a:lstStyle/>
        <a:p>
          <a:endParaRPr lang="en-IN"/>
        </a:p>
      </dgm:t>
    </dgm:pt>
    <dgm:pt modelId="{AF9833CE-A7FA-4CE9-B36A-12EBB22F065E}">
      <dgm:prSet/>
      <dgm:spPr/>
      <dgm:t>
        <a:bodyPr/>
        <a:lstStyle/>
        <a:p>
          <a:r>
            <a:rPr lang="en-IN"/>
            <a:t>If the alert is configured to send a mail, the email will be sent.</a:t>
          </a:r>
        </a:p>
      </dgm:t>
    </dgm:pt>
    <dgm:pt modelId="{5307E312-6B66-4205-9F16-B2EBEAFCA60D}" type="parTrans" cxnId="{CC9A9E4F-AB79-49C9-9DB8-3E0631831376}">
      <dgm:prSet/>
      <dgm:spPr/>
      <dgm:t>
        <a:bodyPr/>
        <a:lstStyle/>
        <a:p>
          <a:endParaRPr lang="en-IN"/>
        </a:p>
      </dgm:t>
    </dgm:pt>
    <dgm:pt modelId="{C9819BE1-59AE-4ABE-9C85-F143F3CA0767}" type="sibTrans" cxnId="{CC9A9E4F-AB79-49C9-9DB8-3E0631831376}">
      <dgm:prSet/>
      <dgm:spPr/>
      <dgm:t>
        <a:bodyPr/>
        <a:lstStyle/>
        <a:p>
          <a:endParaRPr lang="en-IN"/>
        </a:p>
      </dgm:t>
    </dgm:pt>
    <dgm:pt modelId="{7FD9C827-BB1B-4693-8AE8-3C50C7B90BC6}">
      <dgm:prSet/>
      <dgm:spPr/>
      <dgm:t>
        <a:bodyPr/>
        <a:lstStyle/>
        <a:p>
          <a:r>
            <a:rPr lang="en-IN"/>
            <a:t>Power Bl adds a message in the notification centre, and adds a new alert icon to the appliable tile</a:t>
          </a:r>
        </a:p>
      </dgm:t>
    </dgm:pt>
    <dgm:pt modelId="{E65F8377-75C6-43A1-98BD-E95CBBA54026}" type="parTrans" cxnId="{3C28D97E-BA1F-4869-BD2C-983F5CF907BA}">
      <dgm:prSet/>
      <dgm:spPr/>
      <dgm:t>
        <a:bodyPr/>
        <a:lstStyle/>
        <a:p>
          <a:endParaRPr lang="en-IN"/>
        </a:p>
      </dgm:t>
    </dgm:pt>
    <dgm:pt modelId="{8C57A07B-0240-4EC2-816F-AF236AAC4640}" type="sibTrans" cxnId="{3C28D97E-BA1F-4869-BD2C-983F5CF907BA}">
      <dgm:prSet/>
      <dgm:spPr/>
      <dgm:t>
        <a:bodyPr/>
        <a:lstStyle/>
        <a:p>
          <a:endParaRPr lang="en-IN"/>
        </a:p>
      </dgm:t>
    </dgm:pt>
    <dgm:pt modelId="{9A5A23F9-2E15-4063-84E5-B7F2BA7C171C}" type="pres">
      <dgm:prSet presAssocID="{0A2C1504-9CF5-45B6-B47C-A2B1F33183D3}" presName="linearFlow" presStyleCnt="0">
        <dgm:presLayoutVars>
          <dgm:dir/>
          <dgm:resizeHandles val="exact"/>
        </dgm:presLayoutVars>
      </dgm:prSet>
      <dgm:spPr/>
    </dgm:pt>
    <dgm:pt modelId="{0D07A4F9-3420-4851-BE54-2CAC6BAD62B8}" type="pres">
      <dgm:prSet presAssocID="{5DF1F6D4-67EA-4C03-9DC7-C7A4A28339B4}" presName="composite" presStyleCnt="0"/>
      <dgm:spPr/>
    </dgm:pt>
    <dgm:pt modelId="{2C080C7A-4A35-4846-A6E3-0077C58E721D}" type="pres">
      <dgm:prSet presAssocID="{5DF1F6D4-67EA-4C03-9DC7-C7A4A28339B4}" presName="imgShp" presStyleLbl="fgImgPlace1" presStyleIdx="0" presStyleCnt="3"/>
      <dgm:spPr/>
    </dgm:pt>
    <dgm:pt modelId="{A4567962-334C-434A-9EC4-263AA47ACF67}" type="pres">
      <dgm:prSet presAssocID="{5DF1F6D4-67EA-4C03-9DC7-C7A4A28339B4}" presName="txShp" presStyleLbl="node1" presStyleIdx="0" presStyleCnt="3">
        <dgm:presLayoutVars>
          <dgm:bulletEnabled val="1"/>
        </dgm:presLayoutVars>
      </dgm:prSet>
      <dgm:spPr/>
    </dgm:pt>
    <dgm:pt modelId="{163F77BD-4E4E-43F3-812C-749D5F2B2FC3}" type="pres">
      <dgm:prSet presAssocID="{F82FE8A2-D581-457E-8B00-3B725FF74800}" presName="spacing" presStyleCnt="0"/>
      <dgm:spPr/>
    </dgm:pt>
    <dgm:pt modelId="{45A6E0D6-E2B3-4B4D-BF32-BAB8084594E9}" type="pres">
      <dgm:prSet presAssocID="{AF9833CE-A7FA-4CE9-B36A-12EBB22F065E}" presName="composite" presStyleCnt="0"/>
      <dgm:spPr/>
    </dgm:pt>
    <dgm:pt modelId="{89BEF5C7-65A2-4154-845B-AA4C930B02A3}" type="pres">
      <dgm:prSet presAssocID="{AF9833CE-A7FA-4CE9-B36A-12EBB22F065E}" presName="imgShp" presStyleLbl="fgImgPlace1" presStyleIdx="1" presStyleCnt="3"/>
      <dgm:spPr/>
    </dgm:pt>
    <dgm:pt modelId="{7659686F-84DD-4606-B2E2-099624B2C6E3}" type="pres">
      <dgm:prSet presAssocID="{AF9833CE-A7FA-4CE9-B36A-12EBB22F065E}" presName="txShp" presStyleLbl="node1" presStyleIdx="1" presStyleCnt="3">
        <dgm:presLayoutVars>
          <dgm:bulletEnabled val="1"/>
        </dgm:presLayoutVars>
      </dgm:prSet>
      <dgm:spPr/>
    </dgm:pt>
    <dgm:pt modelId="{906CE9DF-E973-4E9D-B487-2E85FC6D8CCF}" type="pres">
      <dgm:prSet presAssocID="{C9819BE1-59AE-4ABE-9C85-F143F3CA0767}" presName="spacing" presStyleCnt="0"/>
      <dgm:spPr/>
    </dgm:pt>
    <dgm:pt modelId="{5111136E-A8BF-4131-84C1-C886DB32A3E2}" type="pres">
      <dgm:prSet presAssocID="{7FD9C827-BB1B-4693-8AE8-3C50C7B90BC6}" presName="composite" presStyleCnt="0"/>
      <dgm:spPr/>
    </dgm:pt>
    <dgm:pt modelId="{6B2F09D8-7147-425A-A506-A3CF72F0ECDC}" type="pres">
      <dgm:prSet presAssocID="{7FD9C827-BB1B-4693-8AE8-3C50C7B90BC6}" presName="imgShp" presStyleLbl="fgImgPlace1" presStyleIdx="2" presStyleCnt="3"/>
      <dgm:spPr/>
    </dgm:pt>
    <dgm:pt modelId="{FF236F37-A77F-460A-BB03-0B0DC2334974}" type="pres">
      <dgm:prSet presAssocID="{7FD9C827-BB1B-4693-8AE8-3C50C7B90BC6}" presName="txShp" presStyleLbl="node1" presStyleIdx="2" presStyleCnt="3">
        <dgm:presLayoutVars>
          <dgm:bulletEnabled val="1"/>
        </dgm:presLayoutVars>
      </dgm:prSet>
      <dgm:spPr/>
    </dgm:pt>
  </dgm:ptLst>
  <dgm:cxnLst>
    <dgm:cxn modelId="{0C30D000-1546-4087-954A-C8B6D519797D}" type="presOf" srcId="{7FD9C827-BB1B-4693-8AE8-3C50C7B90BC6}" destId="{FF236F37-A77F-460A-BB03-0B0DC2334974}" srcOrd="0" destOrd="0" presId="urn:microsoft.com/office/officeart/2005/8/layout/vList3"/>
    <dgm:cxn modelId="{077D2E2F-A622-44EF-AEF0-8920E3EB414A}" type="presOf" srcId="{5DF1F6D4-67EA-4C03-9DC7-C7A4A28339B4}" destId="{A4567962-334C-434A-9EC4-263AA47ACF67}" srcOrd="0" destOrd="0" presId="urn:microsoft.com/office/officeart/2005/8/layout/vList3"/>
    <dgm:cxn modelId="{2B59E23E-0C73-435A-84C3-9E3DB5D48A62}" type="presOf" srcId="{0A2C1504-9CF5-45B6-B47C-A2B1F33183D3}" destId="{9A5A23F9-2E15-4063-84E5-B7F2BA7C171C}" srcOrd="0" destOrd="0" presId="urn:microsoft.com/office/officeart/2005/8/layout/vList3"/>
    <dgm:cxn modelId="{36E9FA68-F2B7-42A5-8E6F-253F99D9E380}" type="presOf" srcId="{AF9833CE-A7FA-4CE9-B36A-12EBB22F065E}" destId="{7659686F-84DD-4606-B2E2-099624B2C6E3}" srcOrd="0" destOrd="0" presId="urn:microsoft.com/office/officeart/2005/8/layout/vList3"/>
    <dgm:cxn modelId="{CC9A9E4F-AB79-49C9-9DB8-3E0631831376}" srcId="{0A2C1504-9CF5-45B6-B47C-A2B1F33183D3}" destId="{AF9833CE-A7FA-4CE9-B36A-12EBB22F065E}" srcOrd="1" destOrd="0" parTransId="{5307E312-6B66-4205-9F16-B2EBEAFCA60D}" sibTransId="{C9819BE1-59AE-4ABE-9C85-F143F3CA0767}"/>
    <dgm:cxn modelId="{3C28D97E-BA1F-4869-BD2C-983F5CF907BA}" srcId="{0A2C1504-9CF5-45B6-B47C-A2B1F33183D3}" destId="{7FD9C827-BB1B-4693-8AE8-3C50C7B90BC6}" srcOrd="2" destOrd="0" parTransId="{E65F8377-75C6-43A1-98BD-E95CBBA54026}" sibTransId="{8C57A07B-0240-4EC2-816F-AF236AAC4640}"/>
    <dgm:cxn modelId="{9530D3BE-8563-469E-97EB-170F64A3EE5F}" srcId="{0A2C1504-9CF5-45B6-B47C-A2B1F33183D3}" destId="{5DF1F6D4-67EA-4C03-9DC7-C7A4A28339B4}" srcOrd="0" destOrd="0" parTransId="{E92DD281-0F9D-4D3A-BEC8-2B60B1A3758F}" sibTransId="{F82FE8A2-D581-457E-8B00-3B725FF74800}"/>
    <dgm:cxn modelId="{86D74251-C95A-4392-B361-6B7E07C66E85}" type="presParOf" srcId="{9A5A23F9-2E15-4063-84E5-B7F2BA7C171C}" destId="{0D07A4F9-3420-4851-BE54-2CAC6BAD62B8}" srcOrd="0" destOrd="0" presId="urn:microsoft.com/office/officeart/2005/8/layout/vList3"/>
    <dgm:cxn modelId="{0D746630-5396-4D45-8F21-8C6A182F251A}" type="presParOf" srcId="{0D07A4F9-3420-4851-BE54-2CAC6BAD62B8}" destId="{2C080C7A-4A35-4846-A6E3-0077C58E721D}" srcOrd="0" destOrd="0" presId="urn:microsoft.com/office/officeart/2005/8/layout/vList3"/>
    <dgm:cxn modelId="{C118C25D-862A-4426-9884-C36F5C8DB038}" type="presParOf" srcId="{0D07A4F9-3420-4851-BE54-2CAC6BAD62B8}" destId="{A4567962-334C-434A-9EC4-263AA47ACF67}" srcOrd="1" destOrd="0" presId="urn:microsoft.com/office/officeart/2005/8/layout/vList3"/>
    <dgm:cxn modelId="{FF9F51F6-007A-4D03-B23B-06E983BC57F6}" type="presParOf" srcId="{9A5A23F9-2E15-4063-84E5-B7F2BA7C171C}" destId="{163F77BD-4E4E-43F3-812C-749D5F2B2FC3}" srcOrd="1" destOrd="0" presId="urn:microsoft.com/office/officeart/2005/8/layout/vList3"/>
    <dgm:cxn modelId="{E45CEB44-0ADD-4738-8558-6F688B684620}" type="presParOf" srcId="{9A5A23F9-2E15-4063-84E5-B7F2BA7C171C}" destId="{45A6E0D6-E2B3-4B4D-BF32-BAB8084594E9}" srcOrd="2" destOrd="0" presId="urn:microsoft.com/office/officeart/2005/8/layout/vList3"/>
    <dgm:cxn modelId="{9272E9F7-36C3-4DE9-9125-3540B96B9997}" type="presParOf" srcId="{45A6E0D6-E2B3-4B4D-BF32-BAB8084594E9}" destId="{89BEF5C7-65A2-4154-845B-AA4C930B02A3}" srcOrd="0" destOrd="0" presId="urn:microsoft.com/office/officeart/2005/8/layout/vList3"/>
    <dgm:cxn modelId="{2E4366DE-3D76-4BD4-AE13-0C65712D6298}" type="presParOf" srcId="{45A6E0D6-E2B3-4B4D-BF32-BAB8084594E9}" destId="{7659686F-84DD-4606-B2E2-099624B2C6E3}" srcOrd="1" destOrd="0" presId="urn:microsoft.com/office/officeart/2005/8/layout/vList3"/>
    <dgm:cxn modelId="{8D292E7A-5511-4227-8941-E3A28F6B80CA}" type="presParOf" srcId="{9A5A23F9-2E15-4063-84E5-B7F2BA7C171C}" destId="{906CE9DF-E973-4E9D-B487-2E85FC6D8CCF}" srcOrd="3" destOrd="0" presId="urn:microsoft.com/office/officeart/2005/8/layout/vList3"/>
    <dgm:cxn modelId="{96E3F89E-0514-4FDE-B0D6-092CF838B699}" type="presParOf" srcId="{9A5A23F9-2E15-4063-84E5-B7F2BA7C171C}" destId="{5111136E-A8BF-4131-84C1-C886DB32A3E2}" srcOrd="4" destOrd="0" presId="urn:microsoft.com/office/officeart/2005/8/layout/vList3"/>
    <dgm:cxn modelId="{87BAD741-BBB6-4DEE-825E-E8E287373B10}" type="presParOf" srcId="{5111136E-A8BF-4131-84C1-C886DB32A3E2}" destId="{6B2F09D8-7147-425A-A506-A3CF72F0ECDC}" srcOrd="0" destOrd="0" presId="urn:microsoft.com/office/officeart/2005/8/layout/vList3"/>
    <dgm:cxn modelId="{15ADFD20-5CBD-4D49-BF63-83FADE589DFD}" type="presParOf" srcId="{5111136E-A8BF-4131-84C1-C886DB32A3E2}" destId="{FF236F37-A77F-460A-BB03-0B0DC233497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5D1F88-CB68-4E30-9742-8293D41289FF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841C82B7-0465-4183-8E78-08677BBA8D41}">
      <dgm:prSet/>
      <dgm:spPr/>
      <dgm:t>
        <a:bodyPr/>
        <a:lstStyle/>
        <a:p>
          <a:r>
            <a:rPr lang="en-IN"/>
            <a:t>Install Analyze in Excel</a:t>
          </a:r>
        </a:p>
      </dgm:t>
    </dgm:pt>
    <dgm:pt modelId="{A77488EC-8F99-44F3-BE36-E756698A619F}" type="parTrans" cxnId="{A9C4814B-144E-4CF1-8087-A1A030A9857F}">
      <dgm:prSet/>
      <dgm:spPr/>
      <dgm:t>
        <a:bodyPr/>
        <a:lstStyle/>
        <a:p>
          <a:endParaRPr lang="en-IN"/>
        </a:p>
      </dgm:t>
    </dgm:pt>
    <dgm:pt modelId="{EE3EEAE2-30E3-4E5A-8564-E3CE49138365}" type="sibTrans" cxnId="{A9C4814B-144E-4CF1-8087-A1A030A9857F}">
      <dgm:prSet/>
      <dgm:spPr/>
      <dgm:t>
        <a:bodyPr/>
        <a:lstStyle/>
        <a:p>
          <a:endParaRPr lang="en-IN"/>
        </a:p>
      </dgm:t>
    </dgm:pt>
    <dgm:pt modelId="{4FF86F88-685A-4A3F-97E4-A508A7BBCD64}">
      <dgm:prSet/>
      <dgm:spPr/>
      <dgm:t>
        <a:bodyPr/>
        <a:lstStyle/>
        <a:p>
          <a:r>
            <a:rPr lang="en-IN"/>
            <a:t>Use Excel to Analyse data</a:t>
          </a:r>
        </a:p>
      </dgm:t>
    </dgm:pt>
    <dgm:pt modelId="{4C21DA40-E5DA-4CBE-982A-55DFA1B5ED10}" type="parTrans" cxnId="{706501A5-56EC-4615-B88F-641BDA9018BD}">
      <dgm:prSet/>
      <dgm:spPr/>
      <dgm:t>
        <a:bodyPr/>
        <a:lstStyle/>
        <a:p>
          <a:endParaRPr lang="en-IN"/>
        </a:p>
      </dgm:t>
    </dgm:pt>
    <dgm:pt modelId="{FA897307-B46B-4947-8D67-770BFA641C95}" type="sibTrans" cxnId="{706501A5-56EC-4615-B88F-641BDA9018BD}">
      <dgm:prSet/>
      <dgm:spPr/>
      <dgm:t>
        <a:bodyPr/>
        <a:lstStyle/>
        <a:p>
          <a:endParaRPr lang="en-IN"/>
        </a:p>
      </dgm:t>
    </dgm:pt>
    <dgm:pt modelId="{6A1002AB-8363-4939-855C-CA8F266A2B53}">
      <dgm:prSet/>
      <dgm:spPr/>
      <dgm:t>
        <a:bodyPr/>
        <a:lstStyle/>
        <a:p>
          <a:r>
            <a:rPr lang="en-IN"/>
            <a:t>Connect to Power BI Data</a:t>
          </a:r>
        </a:p>
      </dgm:t>
    </dgm:pt>
    <dgm:pt modelId="{892E12C7-BA6B-4471-9BAD-A2F51E4EA1D0}" type="parTrans" cxnId="{FFCCEC2E-D8B3-4D3B-8506-89B5538061E3}">
      <dgm:prSet/>
      <dgm:spPr/>
      <dgm:t>
        <a:bodyPr/>
        <a:lstStyle/>
        <a:p>
          <a:endParaRPr lang="en-IN"/>
        </a:p>
      </dgm:t>
    </dgm:pt>
    <dgm:pt modelId="{7E3563D2-43FF-4ED1-926A-8F9F792E0777}" type="sibTrans" cxnId="{FFCCEC2E-D8B3-4D3B-8506-89B5538061E3}">
      <dgm:prSet/>
      <dgm:spPr/>
      <dgm:t>
        <a:bodyPr/>
        <a:lstStyle/>
        <a:p>
          <a:endParaRPr lang="en-IN"/>
        </a:p>
      </dgm:t>
    </dgm:pt>
    <dgm:pt modelId="{E78EAB6E-4571-4BA1-A353-52D656EAC698}">
      <dgm:prSet/>
      <dgm:spPr/>
      <dgm:t>
        <a:bodyPr/>
        <a:lstStyle/>
        <a:p>
          <a:r>
            <a:rPr lang="en-IN"/>
            <a:t>Share Workbook</a:t>
          </a:r>
        </a:p>
      </dgm:t>
    </dgm:pt>
    <dgm:pt modelId="{92FA16AA-F074-408F-9C5F-44376A3B3333}" type="parTrans" cxnId="{39256F8C-1B7F-4AB4-B4DB-9A92FB824C6A}">
      <dgm:prSet/>
      <dgm:spPr/>
      <dgm:t>
        <a:bodyPr/>
        <a:lstStyle/>
        <a:p>
          <a:endParaRPr lang="en-IN"/>
        </a:p>
      </dgm:t>
    </dgm:pt>
    <dgm:pt modelId="{471A23AF-E028-4121-99E3-BB50A157384E}" type="sibTrans" cxnId="{39256F8C-1B7F-4AB4-B4DB-9A92FB824C6A}">
      <dgm:prSet/>
      <dgm:spPr/>
      <dgm:t>
        <a:bodyPr/>
        <a:lstStyle/>
        <a:p>
          <a:endParaRPr lang="en-IN"/>
        </a:p>
      </dgm:t>
    </dgm:pt>
    <dgm:pt modelId="{A244E801-4304-49AF-9C0C-F60D79D93A89}" type="pres">
      <dgm:prSet presAssocID="{B35D1F88-CB68-4E30-9742-8293D41289FF}" presName="Name0" presStyleCnt="0">
        <dgm:presLayoutVars>
          <dgm:dir/>
          <dgm:resizeHandles val="exact"/>
        </dgm:presLayoutVars>
      </dgm:prSet>
      <dgm:spPr/>
    </dgm:pt>
    <dgm:pt modelId="{68A8B4AA-D206-4835-8E84-249115E46336}" type="pres">
      <dgm:prSet presAssocID="{841C82B7-0465-4183-8E78-08677BBA8D41}" presName="node" presStyleLbl="node1" presStyleIdx="0" presStyleCnt="4">
        <dgm:presLayoutVars>
          <dgm:bulletEnabled val="1"/>
        </dgm:presLayoutVars>
      </dgm:prSet>
      <dgm:spPr/>
    </dgm:pt>
    <dgm:pt modelId="{843710FE-0A3A-45CB-B7EA-288623355317}" type="pres">
      <dgm:prSet presAssocID="{EE3EEAE2-30E3-4E5A-8564-E3CE49138365}" presName="sibTrans" presStyleLbl="sibTrans2D1" presStyleIdx="0" presStyleCnt="3"/>
      <dgm:spPr/>
    </dgm:pt>
    <dgm:pt modelId="{45B4D82C-2955-4C37-93F8-A44D265B52B2}" type="pres">
      <dgm:prSet presAssocID="{EE3EEAE2-30E3-4E5A-8564-E3CE49138365}" presName="connectorText" presStyleLbl="sibTrans2D1" presStyleIdx="0" presStyleCnt="3"/>
      <dgm:spPr/>
    </dgm:pt>
    <dgm:pt modelId="{EBA846AB-3556-46BA-9ECB-F5B821A2B495}" type="pres">
      <dgm:prSet presAssocID="{4FF86F88-685A-4A3F-97E4-A508A7BBCD64}" presName="node" presStyleLbl="node1" presStyleIdx="1" presStyleCnt="4">
        <dgm:presLayoutVars>
          <dgm:bulletEnabled val="1"/>
        </dgm:presLayoutVars>
      </dgm:prSet>
      <dgm:spPr/>
    </dgm:pt>
    <dgm:pt modelId="{7207344E-4D74-4CDB-8272-D85C2EED22CC}" type="pres">
      <dgm:prSet presAssocID="{FA897307-B46B-4947-8D67-770BFA641C95}" presName="sibTrans" presStyleLbl="sibTrans2D1" presStyleIdx="1" presStyleCnt="3"/>
      <dgm:spPr/>
    </dgm:pt>
    <dgm:pt modelId="{08DDF595-9A25-45BC-8065-4C7E7C0BE64D}" type="pres">
      <dgm:prSet presAssocID="{FA897307-B46B-4947-8D67-770BFA641C95}" presName="connectorText" presStyleLbl="sibTrans2D1" presStyleIdx="1" presStyleCnt="3"/>
      <dgm:spPr/>
    </dgm:pt>
    <dgm:pt modelId="{D7C09330-FC3D-4497-977D-A9FB1961565F}" type="pres">
      <dgm:prSet presAssocID="{6A1002AB-8363-4939-855C-CA8F266A2B53}" presName="node" presStyleLbl="node1" presStyleIdx="2" presStyleCnt="4">
        <dgm:presLayoutVars>
          <dgm:bulletEnabled val="1"/>
        </dgm:presLayoutVars>
      </dgm:prSet>
      <dgm:spPr/>
    </dgm:pt>
    <dgm:pt modelId="{5177F57E-1FFA-4E86-9965-3D02BD07AEE4}" type="pres">
      <dgm:prSet presAssocID="{7E3563D2-43FF-4ED1-926A-8F9F792E0777}" presName="sibTrans" presStyleLbl="sibTrans2D1" presStyleIdx="2" presStyleCnt="3"/>
      <dgm:spPr/>
    </dgm:pt>
    <dgm:pt modelId="{C701EBFE-965E-4DB4-84F3-08EE0AEDB8C8}" type="pres">
      <dgm:prSet presAssocID="{7E3563D2-43FF-4ED1-926A-8F9F792E0777}" presName="connectorText" presStyleLbl="sibTrans2D1" presStyleIdx="2" presStyleCnt="3"/>
      <dgm:spPr/>
    </dgm:pt>
    <dgm:pt modelId="{77AA438C-216C-4A10-A23B-F798F3339785}" type="pres">
      <dgm:prSet presAssocID="{E78EAB6E-4571-4BA1-A353-52D656EAC698}" presName="node" presStyleLbl="node1" presStyleIdx="3" presStyleCnt="4">
        <dgm:presLayoutVars>
          <dgm:bulletEnabled val="1"/>
        </dgm:presLayoutVars>
      </dgm:prSet>
      <dgm:spPr/>
    </dgm:pt>
  </dgm:ptLst>
  <dgm:cxnLst>
    <dgm:cxn modelId="{FFCCEC2E-D8B3-4D3B-8506-89B5538061E3}" srcId="{B35D1F88-CB68-4E30-9742-8293D41289FF}" destId="{6A1002AB-8363-4939-855C-CA8F266A2B53}" srcOrd="2" destOrd="0" parTransId="{892E12C7-BA6B-4471-9BAD-A2F51E4EA1D0}" sibTransId="{7E3563D2-43FF-4ED1-926A-8F9F792E0777}"/>
    <dgm:cxn modelId="{05471930-6E63-43A9-8476-07BA3D8F59A5}" type="presOf" srcId="{B35D1F88-CB68-4E30-9742-8293D41289FF}" destId="{A244E801-4304-49AF-9C0C-F60D79D93A89}" srcOrd="0" destOrd="0" presId="urn:microsoft.com/office/officeart/2005/8/layout/process1"/>
    <dgm:cxn modelId="{C3750A6B-BF0C-4A8A-AAEE-0A7BE1BE5FCB}" type="presOf" srcId="{EE3EEAE2-30E3-4E5A-8564-E3CE49138365}" destId="{45B4D82C-2955-4C37-93F8-A44D265B52B2}" srcOrd="1" destOrd="0" presId="urn:microsoft.com/office/officeart/2005/8/layout/process1"/>
    <dgm:cxn modelId="{A9C4814B-144E-4CF1-8087-A1A030A9857F}" srcId="{B35D1F88-CB68-4E30-9742-8293D41289FF}" destId="{841C82B7-0465-4183-8E78-08677BBA8D41}" srcOrd="0" destOrd="0" parTransId="{A77488EC-8F99-44F3-BE36-E756698A619F}" sibTransId="{EE3EEAE2-30E3-4E5A-8564-E3CE49138365}"/>
    <dgm:cxn modelId="{39256F8C-1B7F-4AB4-B4DB-9A92FB824C6A}" srcId="{B35D1F88-CB68-4E30-9742-8293D41289FF}" destId="{E78EAB6E-4571-4BA1-A353-52D656EAC698}" srcOrd="3" destOrd="0" parTransId="{92FA16AA-F074-408F-9C5F-44376A3B3333}" sibTransId="{471A23AF-E028-4121-99E3-BB50A157384E}"/>
    <dgm:cxn modelId="{ED007397-1477-4D73-B810-9AD5D831153C}" type="presOf" srcId="{EE3EEAE2-30E3-4E5A-8564-E3CE49138365}" destId="{843710FE-0A3A-45CB-B7EA-288623355317}" srcOrd="0" destOrd="0" presId="urn:microsoft.com/office/officeart/2005/8/layout/process1"/>
    <dgm:cxn modelId="{BECB2899-363F-4675-9FDF-5AB2D50CA1B5}" type="presOf" srcId="{841C82B7-0465-4183-8E78-08677BBA8D41}" destId="{68A8B4AA-D206-4835-8E84-249115E46336}" srcOrd="0" destOrd="0" presId="urn:microsoft.com/office/officeart/2005/8/layout/process1"/>
    <dgm:cxn modelId="{706501A5-56EC-4615-B88F-641BDA9018BD}" srcId="{B35D1F88-CB68-4E30-9742-8293D41289FF}" destId="{4FF86F88-685A-4A3F-97E4-A508A7BBCD64}" srcOrd="1" destOrd="0" parTransId="{4C21DA40-E5DA-4CBE-982A-55DFA1B5ED10}" sibTransId="{FA897307-B46B-4947-8D67-770BFA641C95}"/>
    <dgm:cxn modelId="{FDA263AC-37E3-4460-AE46-CEBF8F3DC029}" type="presOf" srcId="{E78EAB6E-4571-4BA1-A353-52D656EAC698}" destId="{77AA438C-216C-4A10-A23B-F798F3339785}" srcOrd="0" destOrd="0" presId="urn:microsoft.com/office/officeart/2005/8/layout/process1"/>
    <dgm:cxn modelId="{7FEF17B5-E797-4B91-815C-D66FF17705BF}" type="presOf" srcId="{FA897307-B46B-4947-8D67-770BFA641C95}" destId="{7207344E-4D74-4CDB-8272-D85C2EED22CC}" srcOrd="0" destOrd="0" presId="urn:microsoft.com/office/officeart/2005/8/layout/process1"/>
    <dgm:cxn modelId="{D6150BB9-406D-48A2-9609-66BBA1174C4B}" type="presOf" srcId="{7E3563D2-43FF-4ED1-926A-8F9F792E0777}" destId="{5177F57E-1FFA-4E86-9965-3D02BD07AEE4}" srcOrd="0" destOrd="0" presId="urn:microsoft.com/office/officeart/2005/8/layout/process1"/>
    <dgm:cxn modelId="{7A888ECF-567B-4BBA-946D-921875764455}" type="presOf" srcId="{6A1002AB-8363-4939-855C-CA8F266A2B53}" destId="{D7C09330-FC3D-4497-977D-A9FB1961565F}" srcOrd="0" destOrd="0" presId="urn:microsoft.com/office/officeart/2005/8/layout/process1"/>
    <dgm:cxn modelId="{45C06ED7-D49C-4988-BEA9-D019E579A2F3}" type="presOf" srcId="{7E3563D2-43FF-4ED1-926A-8F9F792E0777}" destId="{C701EBFE-965E-4DB4-84F3-08EE0AEDB8C8}" srcOrd="1" destOrd="0" presId="urn:microsoft.com/office/officeart/2005/8/layout/process1"/>
    <dgm:cxn modelId="{B3DB57F7-6AB3-471F-B8DF-BEADE233EB73}" type="presOf" srcId="{4FF86F88-685A-4A3F-97E4-A508A7BBCD64}" destId="{EBA846AB-3556-46BA-9ECB-F5B821A2B495}" srcOrd="0" destOrd="0" presId="urn:microsoft.com/office/officeart/2005/8/layout/process1"/>
    <dgm:cxn modelId="{66B685F8-1A55-43AB-A267-088E9CB4DF51}" type="presOf" srcId="{FA897307-B46B-4947-8D67-770BFA641C95}" destId="{08DDF595-9A25-45BC-8065-4C7E7C0BE64D}" srcOrd="1" destOrd="0" presId="urn:microsoft.com/office/officeart/2005/8/layout/process1"/>
    <dgm:cxn modelId="{AA1BFD07-9756-4124-B9AF-CE4FE012131D}" type="presParOf" srcId="{A244E801-4304-49AF-9C0C-F60D79D93A89}" destId="{68A8B4AA-D206-4835-8E84-249115E46336}" srcOrd="0" destOrd="0" presId="urn:microsoft.com/office/officeart/2005/8/layout/process1"/>
    <dgm:cxn modelId="{47378887-7A05-4BF0-9384-B2C35A33ED9F}" type="presParOf" srcId="{A244E801-4304-49AF-9C0C-F60D79D93A89}" destId="{843710FE-0A3A-45CB-B7EA-288623355317}" srcOrd="1" destOrd="0" presId="urn:microsoft.com/office/officeart/2005/8/layout/process1"/>
    <dgm:cxn modelId="{371622C3-5A9E-4190-A439-5F2E29BC9ADB}" type="presParOf" srcId="{843710FE-0A3A-45CB-B7EA-288623355317}" destId="{45B4D82C-2955-4C37-93F8-A44D265B52B2}" srcOrd="0" destOrd="0" presId="urn:microsoft.com/office/officeart/2005/8/layout/process1"/>
    <dgm:cxn modelId="{486521DD-5B71-46CE-B9C6-5A020FA5BEED}" type="presParOf" srcId="{A244E801-4304-49AF-9C0C-F60D79D93A89}" destId="{EBA846AB-3556-46BA-9ECB-F5B821A2B495}" srcOrd="2" destOrd="0" presId="urn:microsoft.com/office/officeart/2005/8/layout/process1"/>
    <dgm:cxn modelId="{990232B0-5003-4CE3-B435-8C4C9328B387}" type="presParOf" srcId="{A244E801-4304-49AF-9C0C-F60D79D93A89}" destId="{7207344E-4D74-4CDB-8272-D85C2EED22CC}" srcOrd="3" destOrd="0" presId="urn:microsoft.com/office/officeart/2005/8/layout/process1"/>
    <dgm:cxn modelId="{8378B380-FE1D-4430-A344-A30846F1BAAD}" type="presParOf" srcId="{7207344E-4D74-4CDB-8272-D85C2EED22CC}" destId="{08DDF595-9A25-45BC-8065-4C7E7C0BE64D}" srcOrd="0" destOrd="0" presId="urn:microsoft.com/office/officeart/2005/8/layout/process1"/>
    <dgm:cxn modelId="{2B01FB2A-F5B4-48BF-88B6-8A2DBAA448EF}" type="presParOf" srcId="{A244E801-4304-49AF-9C0C-F60D79D93A89}" destId="{D7C09330-FC3D-4497-977D-A9FB1961565F}" srcOrd="4" destOrd="0" presId="urn:microsoft.com/office/officeart/2005/8/layout/process1"/>
    <dgm:cxn modelId="{B5C793AD-DD1C-465A-8AC0-7F3E5A94D09B}" type="presParOf" srcId="{A244E801-4304-49AF-9C0C-F60D79D93A89}" destId="{5177F57E-1FFA-4E86-9965-3D02BD07AEE4}" srcOrd="5" destOrd="0" presId="urn:microsoft.com/office/officeart/2005/8/layout/process1"/>
    <dgm:cxn modelId="{26E227FD-C0A2-455B-B576-8B7AF5FDFB29}" type="presParOf" srcId="{5177F57E-1FFA-4E86-9965-3D02BD07AEE4}" destId="{C701EBFE-965E-4DB4-84F3-08EE0AEDB8C8}" srcOrd="0" destOrd="0" presId="urn:microsoft.com/office/officeart/2005/8/layout/process1"/>
    <dgm:cxn modelId="{2ECACA58-FFFB-49D0-983D-1DE3A6FEA65B}" type="presParOf" srcId="{A244E801-4304-49AF-9C0C-F60D79D93A89}" destId="{77AA438C-216C-4A10-A23B-F798F333978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09487A-010A-4BCE-8BED-841FC24FE42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90D041-B31A-47D0-8D7D-3FCB975A7434}">
      <dgm:prSet/>
      <dgm:spPr/>
      <dgm:t>
        <a:bodyPr/>
        <a:lstStyle/>
        <a:p>
          <a:r>
            <a:rPr lang="en-IN" dirty="0"/>
            <a:t>Analyze in Excel requires that the be in power BI Premium that the user have a Power BI pro license.</a:t>
          </a:r>
        </a:p>
      </dgm:t>
    </dgm:pt>
    <dgm:pt modelId="{B83D89F4-C5F6-4A2D-8271-1746A13047B5}" type="parTrans" cxnId="{FB55175E-5CB0-4A19-A846-8DB84EEF4C35}">
      <dgm:prSet/>
      <dgm:spPr/>
      <dgm:t>
        <a:bodyPr/>
        <a:lstStyle/>
        <a:p>
          <a:endParaRPr lang="en-IN"/>
        </a:p>
      </dgm:t>
    </dgm:pt>
    <dgm:pt modelId="{4C0167A0-543B-4851-8B57-5DA4457227BA}" type="sibTrans" cxnId="{FB55175E-5CB0-4A19-A846-8DB84EEF4C35}">
      <dgm:prSet/>
      <dgm:spPr/>
      <dgm:t>
        <a:bodyPr/>
        <a:lstStyle/>
        <a:p>
          <a:endParaRPr lang="en-IN"/>
        </a:p>
      </dgm:t>
    </dgm:pt>
    <dgm:pt modelId="{B6204E87-7D32-4359-9050-51C296D7A50D}">
      <dgm:prSet/>
      <dgm:spPr/>
      <dgm:t>
        <a:bodyPr/>
        <a:lstStyle/>
        <a:p>
          <a:r>
            <a:rPr lang="en-IN" dirty="0"/>
            <a:t>Guest users cannot use Analyze in Excel for datasets sent from (originating from) another tenant.</a:t>
          </a:r>
        </a:p>
      </dgm:t>
    </dgm:pt>
    <dgm:pt modelId="{D77C4BC2-18A0-413F-ABEA-777987AE7ECC}" type="parTrans" cxnId="{6AA5A5F1-8CA7-4F62-8B29-9448B98C5841}">
      <dgm:prSet/>
      <dgm:spPr/>
      <dgm:t>
        <a:bodyPr/>
        <a:lstStyle/>
        <a:p>
          <a:endParaRPr lang="en-IN"/>
        </a:p>
      </dgm:t>
    </dgm:pt>
    <dgm:pt modelId="{F37565FC-BAAB-4BBC-9FA1-42FC8B1BD4EB}" type="sibTrans" cxnId="{6AA5A5F1-8CA7-4F62-8B29-9448B98C5841}">
      <dgm:prSet/>
      <dgm:spPr/>
      <dgm:t>
        <a:bodyPr/>
        <a:lstStyle/>
        <a:p>
          <a:endParaRPr lang="en-IN"/>
        </a:p>
      </dgm:t>
    </dgm:pt>
    <dgm:pt modelId="{29C87507-AE55-48AE-A07D-F33F8D13E8C0}">
      <dgm:prSet/>
      <dgm:spPr/>
      <dgm:t>
        <a:bodyPr/>
        <a:lstStyle/>
        <a:p>
          <a:r>
            <a:rPr lang="en-GB" dirty="0"/>
            <a:t>Analyze in Excel is a service feature, and is not available in Power BI Report </a:t>
          </a:r>
          <a:r>
            <a:rPr lang="en-IN" dirty="0"/>
            <a:t>Server or Power Bl Embedded.</a:t>
          </a:r>
        </a:p>
      </dgm:t>
    </dgm:pt>
    <dgm:pt modelId="{36C2899B-7DE8-4D03-B360-1DFF33133386}" type="parTrans" cxnId="{1A588433-63C0-4035-8166-13893D7E457C}">
      <dgm:prSet/>
      <dgm:spPr/>
      <dgm:t>
        <a:bodyPr/>
        <a:lstStyle/>
        <a:p>
          <a:endParaRPr lang="en-IN"/>
        </a:p>
      </dgm:t>
    </dgm:pt>
    <dgm:pt modelId="{4C456BD9-4949-404D-94C0-19CEE5477229}" type="sibTrans" cxnId="{1A588433-63C0-4035-8166-13893D7E457C}">
      <dgm:prSet/>
      <dgm:spPr/>
      <dgm:t>
        <a:bodyPr/>
        <a:lstStyle/>
        <a:p>
          <a:endParaRPr lang="en-IN"/>
        </a:p>
      </dgm:t>
    </dgm:pt>
    <dgm:pt modelId="{8D0826A0-850B-40FB-8F2E-24F5815E3218}">
      <dgm:prSet/>
      <dgm:spPr/>
      <dgm:t>
        <a:bodyPr/>
        <a:lstStyle/>
        <a:p>
          <a:r>
            <a:rPr lang="en-IN" dirty="0"/>
            <a:t>Analyze Exel is only supported on computers running Microsoft windows.</a:t>
          </a:r>
        </a:p>
      </dgm:t>
    </dgm:pt>
    <dgm:pt modelId="{1366B08A-AF3D-415E-8297-CC8E98F442B3}" type="parTrans" cxnId="{D25848B4-ABED-4B9E-9C8C-9B19E7C8DF3B}">
      <dgm:prSet/>
      <dgm:spPr/>
      <dgm:t>
        <a:bodyPr/>
        <a:lstStyle/>
        <a:p>
          <a:endParaRPr lang="en-IN"/>
        </a:p>
      </dgm:t>
    </dgm:pt>
    <dgm:pt modelId="{6444A8D4-F091-4F31-A262-0C96CFA0484D}" type="sibTrans" cxnId="{D25848B4-ABED-4B9E-9C8C-9B19E7C8DF3B}">
      <dgm:prSet/>
      <dgm:spPr/>
      <dgm:t>
        <a:bodyPr/>
        <a:lstStyle/>
        <a:p>
          <a:endParaRPr lang="en-IN"/>
        </a:p>
      </dgm:t>
    </dgm:pt>
    <dgm:pt modelId="{02D16CA5-EB19-4ABE-BB73-56635E3523F2}" type="pres">
      <dgm:prSet presAssocID="{B909487A-010A-4BCE-8BED-841FC24FE42B}" presName="outerComposite" presStyleCnt="0">
        <dgm:presLayoutVars>
          <dgm:chMax val="5"/>
          <dgm:dir/>
          <dgm:resizeHandles val="exact"/>
        </dgm:presLayoutVars>
      </dgm:prSet>
      <dgm:spPr/>
    </dgm:pt>
    <dgm:pt modelId="{E051F5F7-8AF1-41F6-A2CB-9BFBFD9B99C5}" type="pres">
      <dgm:prSet presAssocID="{B909487A-010A-4BCE-8BED-841FC24FE42B}" presName="dummyMaxCanvas" presStyleCnt="0">
        <dgm:presLayoutVars/>
      </dgm:prSet>
      <dgm:spPr/>
    </dgm:pt>
    <dgm:pt modelId="{5EB38A9A-B87A-4651-AF8F-025A08CDA582}" type="pres">
      <dgm:prSet presAssocID="{B909487A-010A-4BCE-8BED-841FC24FE42B}" presName="FourNodes_1" presStyleLbl="node1" presStyleIdx="0" presStyleCnt="4">
        <dgm:presLayoutVars>
          <dgm:bulletEnabled val="1"/>
        </dgm:presLayoutVars>
      </dgm:prSet>
      <dgm:spPr/>
    </dgm:pt>
    <dgm:pt modelId="{1096A9A5-4303-48EA-9136-313F136592EA}" type="pres">
      <dgm:prSet presAssocID="{B909487A-010A-4BCE-8BED-841FC24FE42B}" presName="FourNodes_2" presStyleLbl="node1" presStyleIdx="1" presStyleCnt="4">
        <dgm:presLayoutVars>
          <dgm:bulletEnabled val="1"/>
        </dgm:presLayoutVars>
      </dgm:prSet>
      <dgm:spPr/>
    </dgm:pt>
    <dgm:pt modelId="{C478142E-3B47-4495-89C4-3D24C014C483}" type="pres">
      <dgm:prSet presAssocID="{B909487A-010A-4BCE-8BED-841FC24FE42B}" presName="FourNodes_3" presStyleLbl="node1" presStyleIdx="2" presStyleCnt="4">
        <dgm:presLayoutVars>
          <dgm:bulletEnabled val="1"/>
        </dgm:presLayoutVars>
      </dgm:prSet>
      <dgm:spPr/>
    </dgm:pt>
    <dgm:pt modelId="{7FAA9323-9564-4A87-979A-DF62AFC5A72D}" type="pres">
      <dgm:prSet presAssocID="{B909487A-010A-4BCE-8BED-841FC24FE42B}" presName="FourNodes_4" presStyleLbl="node1" presStyleIdx="3" presStyleCnt="4">
        <dgm:presLayoutVars>
          <dgm:bulletEnabled val="1"/>
        </dgm:presLayoutVars>
      </dgm:prSet>
      <dgm:spPr/>
    </dgm:pt>
    <dgm:pt modelId="{2D74F978-2E50-4FF9-BB35-87CFF6D717D7}" type="pres">
      <dgm:prSet presAssocID="{B909487A-010A-4BCE-8BED-841FC24FE42B}" presName="FourConn_1-2" presStyleLbl="fgAccFollowNode1" presStyleIdx="0" presStyleCnt="3">
        <dgm:presLayoutVars>
          <dgm:bulletEnabled val="1"/>
        </dgm:presLayoutVars>
      </dgm:prSet>
      <dgm:spPr/>
    </dgm:pt>
    <dgm:pt modelId="{F7AF4062-8DCE-488F-BDAB-97ACBFCE7269}" type="pres">
      <dgm:prSet presAssocID="{B909487A-010A-4BCE-8BED-841FC24FE42B}" presName="FourConn_2-3" presStyleLbl="fgAccFollowNode1" presStyleIdx="1" presStyleCnt="3">
        <dgm:presLayoutVars>
          <dgm:bulletEnabled val="1"/>
        </dgm:presLayoutVars>
      </dgm:prSet>
      <dgm:spPr/>
    </dgm:pt>
    <dgm:pt modelId="{9226A6AB-D700-441D-A752-6741DD0C7321}" type="pres">
      <dgm:prSet presAssocID="{B909487A-010A-4BCE-8BED-841FC24FE42B}" presName="FourConn_3-4" presStyleLbl="fgAccFollowNode1" presStyleIdx="2" presStyleCnt="3">
        <dgm:presLayoutVars>
          <dgm:bulletEnabled val="1"/>
        </dgm:presLayoutVars>
      </dgm:prSet>
      <dgm:spPr/>
    </dgm:pt>
    <dgm:pt modelId="{DF51FB35-E1CF-440A-9199-6103E49EB616}" type="pres">
      <dgm:prSet presAssocID="{B909487A-010A-4BCE-8BED-841FC24FE42B}" presName="FourNodes_1_text" presStyleLbl="node1" presStyleIdx="3" presStyleCnt="4">
        <dgm:presLayoutVars>
          <dgm:bulletEnabled val="1"/>
        </dgm:presLayoutVars>
      </dgm:prSet>
      <dgm:spPr/>
    </dgm:pt>
    <dgm:pt modelId="{74BDAA92-0B63-41BE-A1D9-B9C2E5270BF4}" type="pres">
      <dgm:prSet presAssocID="{B909487A-010A-4BCE-8BED-841FC24FE42B}" presName="FourNodes_2_text" presStyleLbl="node1" presStyleIdx="3" presStyleCnt="4">
        <dgm:presLayoutVars>
          <dgm:bulletEnabled val="1"/>
        </dgm:presLayoutVars>
      </dgm:prSet>
      <dgm:spPr/>
    </dgm:pt>
    <dgm:pt modelId="{2A6B27C2-5756-4748-9633-4F0DC31CF004}" type="pres">
      <dgm:prSet presAssocID="{B909487A-010A-4BCE-8BED-841FC24FE42B}" presName="FourNodes_3_text" presStyleLbl="node1" presStyleIdx="3" presStyleCnt="4">
        <dgm:presLayoutVars>
          <dgm:bulletEnabled val="1"/>
        </dgm:presLayoutVars>
      </dgm:prSet>
      <dgm:spPr/>
    </dgm:pt>
    <dgm:pt modelId="{E9898483-2CC4-44E7-9F25-3A64CF5E7C15}" type="pres">
      <dgm:prSet presAssocID="{B909487A-010A-4BCE-8BED-841FC24FE4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37D8202-006B-45EC-90CD-EE1220886CEF}" type="presOf" srcId="{B790D041-B31A-47D0-8D7D-3FCB975A7434}" destId="{5EB38A9A-B87A-4651-AF8F-025A08CDA582}" srcOrd="0" destOrd="0" presId="urn:microsoft.com/office/officeart/2005/8/layout/vProcess5"/>
    <dgm:cxn modelId="{2CE3F625-01F1-462B-9781-CBBB192B78CC}" type="presOf" srcId="{8D0826A0-850B-40FB-8F2E-24F5815E3218}" destId="{7FAA9323-9564-4A87-979A-DF62AFC5A72D}" srcOrd="0" destOrd="0" presId="urn:microsoft.com/office/officeart/2005/8/layout/vProcess5"/>
    <dgm:cxn modelId="{3D096332-AF00-41C3-B194-616C5933DB69}" type="presOf" srcId="{B6204E87-7D32-4359-9050-51C296D7A50D}" destId="{1096A9A5-4303-48EA-9136-313F136592EA}" srcOrd="0" destOrd="0" presId="urn:microsoft.com/office/officeart/2005/8/layout/vProcess5"/>
    <dgm:cxn modelId="{1A588433-63C0-4035-8166-13893D7E457C}" srcId="{B909487A-010A-4BCE-8BED-841FC24FE42B}" destId="{29C87507-AE55-48AE-A07D-F33F8D13E8C0}" srcOrd="2" destOrd="0" parTransId="{36C2899B-7DE8-4D03-B360-1DFF33133386}" sibTransId="{4C456BD9-4949-404D-94C0-19CEE5477229}"/>
    <dgm:cxn modelId="{FB55175E-5CB0-4A19-A846-8DB84EEF4C35}" srcId="{B909487A-010A-4BCE-8BED-841FC24FE42B}" destId="{B790D041-B31A-47D0-8D7D-3FCB975A7434}" srcOrd="0" destOrd="0" parTransId="{B83D89F4-C5F6-4A2D-8271-1746A13047B5}" sibTransId="{4C0167A0-543B-4851-8B57-5DA4457227BA}"/>
    <dgm:cxn modelId="{2ACF8B66-2274-46AD-A584-DF8B60AAE746}" type="presOf" srcId="{4C456BD9-4949-404D-94C0-19CEE5477229}" destId="{9226A6AB-D700-441D-A752-6741DD0C7321}" srcOrd="0" destOrd="0" presId="urn:microsoft.com/office/officeart/2005/8/layout/vProcess5"/>
    <dgm:cxn modelId="{2052B48A-9A1A-4B0B-8957-267A6E5A3148}" type="presOf" srcId="{29C87507-AE55-48AE-A07D-F33F8D13E8C0}" destId="{2A6B27C2-5756-4748-9633-4F0DC31CF004}" srcOrd="1" destOrd="0" presId="urn:microsoft.com/office/officeart/2005/8/layout/vProcess5"/>
    <dgm:cxn modelId="{E9EC4293-E7A2-43AB-9A32-BEF2CDB073A3}" type="presOf" srcId="{29C87507-AE55-48AE-A07D-F33F8D13E8C0}" destId="{C478142E-3B47-4495-89C4-3D24C014C483}" srcOrd="0" destOrd="0" presId="urn:microsoft.com/office/officeart/2005/8/layout/vProcess5"/>
    <dgm:cxn modelId="{87D1C69A-3D4F-405C-995E-87D7E233E75B}" type="presOf" srcId="{B909487A-010A-4BCE-8BED-841FC24FE42B}" destId="{02D16CA5-EB19-4ABE-BB73-56635E3523F2}" srcOrd="0" destOrd="0" presId="urn:microsoft.com/office/officeart/2005/8/layout/vProcess5"/>
    <dgm:cxn modelId="{CBB74EA7-3B73-4EE4-898A-A60631D117C7}" type="presOf" srcId="{B6204E87-7D32-4359-9050-51C296D7A50D}" destId="{74BDAA92-0B63-41BE-A1D9-B9C2E5270BF4}" srcOrd="1" destOrd="0" presId="urn:microsoft.com/office/officeart/2005/8/layout/vProcess5"/>
    <dgm:cxn modelId="{D25848B4-ABED-4B9E-9C8C-9B19E7C8DF3B}" srcId="{B909487A-010A-4BCE-8BED-841FC24FE42B}" destId="{8D0826A0-850B-40FB-8F2E-24F5815E3218}" srcOrd="3" destOrd="0" parTransId="{1366B08A-AF3D-415E-8297-CC8E98F442B3}" sibTransId="{6444A8D4-F091-4F31-A262-0C96CFA0484D}"/>
    <dgm:cxn modelId="{9CA1E6BF-1446-4339-A0CA-76C5958260C7}" type="presOf" srcId="{B790D041-B31A-47D0-8D7D-3FCB975A7434}" destId="{DF51FB35-E1CF-440A-9199-6103E49EB616}" srcOrd="1" destOrd="0" presId="urn:microsoft.com/office/officeart/2005/8/layout/vProcess5"/>
    <dgm:cxn modelId="{F015A1C3-2940-4DD6-A925-3505382332EB}" type="presOf" srcId="{8D0826A0-850B-40FB-8F2E-24F5815E3218}" destId="{E9898483-2CC4-44E7-9F25-3A64CF5E7C15}" srcOrd="1" destOrd="0" presId="urn:microsoft.com/office/officeart/2005/8/layout/vProcess5"/>
    <dgm:cxn modelId="{826CD1D2-6CF8-4B2A-AB83-F300AAE9A1C3}" type="presOf" srcId="{F37565FC-BAAB-4BBC-9FA1-42FC8B1BD4EB}" destId="{F7AF4062-8DCE-488F-BDAB-97ACBFCE7269}" srcOrd="0" destOrd="0" presId="urn:microsoft.com/office/officeart/2005/8/layout/vProcess5"/>
    <dgm:cxn modelId="{6AA5A5F1-8CA7-4F62-8B29-9448B98C5841}" srcId="{B909487A-010A-4BCE-8BED-841FC24FE42B}" destId="{B6204E87-7D32-4359-9050-51C296D7A50D}" srcOrd="1" destOrd="0" parTransId="{D77C4BC2-18A0-413F-ABEA-777987AE7ECC}" sibTransId="{F37565FC-BAAB-4BBC-9FA1-42FC8B1BD4EB}"/>
    <dgm:cxn modelId="{7020D9F5-A498-4A9A-901F-128BD01C1924}" type="presOf" srcId="{4C0167A0-543B-4851-8B57-5DA4457227BA}" destId="{2D74F978-2E50-4FF9-BB35-87CFF6D717D7}" srcOrd="0" destOrd="0" presId="urn:microsoft.com/office/officeart/2005/8/layout/vProcess5"/>
    <dgm:cxn modelId="{51D7F3F1-3905-4E4A-B902-FBC77BC0BD94}" type="presParOf" srcId="{02D16CA5-EB19-4ABE-BB73-56635E3523F2}" destId="{E051F5F7-8AF1-41F6-A2CB-9BFBFD9B99C5}" srcOrd="0" destOrd="0" presId="urn:microsoft.com/office/officeart/2005/8/layout/vProcess5"/>
    <dgm:cxn modelId="{B6F53585-E5DC-441A-A941-B4138867CB3B}" type="presParOf" srcId="{02D16CA5-EB19-4ABE-BB73-56635E3523F2}" destId="{5EB38A9A-B87A-4651-AF8F-025A08CDA582}" srcOrd="1" destOrd="0" presId="urn:microsoft.com/office/officeart/2005/8/layout/vProcess5"/>
    <dgm:cxn modelId="{71902F94-437B-429A-863B-3CAC7906D800}" type="presParOf" srcId="{02D16CA5-EB19-4ABE-BB73-56635E3523F2}" destId="{1096A9A5-4303-48EA-9136-313F136592EA}" srcOrd="2" destOrd="0" presId="urn:microsoft.com/office/officeart/2005/8/layout/vProcess5"/>
    <dgm:cxn modelId="{2F6FB569-AE40-4B30-85CD-6ED3DF22D501}" type="presParOf" srcId="{02D16CA5-EB19-4ABE-BB73-56635E3523F2}" destId="{C478142E-3B47-4495-89C4-3D24C014C483}" srcOrd="3" destOrd="0" presId="urn:microsoft.com/office/officeart/2005/8/layout/vProcess5"/>
    <dgm:cxn modelId="{144D1410-AA30-4E38-A226-37D5FBD515B4}" type="presParOf" srcId="{02D16CA5-EB19-4ABE-BB73-56635E3523F2}" destId="{7FAA9323-9564-4A87-979A-DF62AFC5A72D}" srcOrd="4" destOrd="0" presId="urn:microsoft.com/office/officeart/2005/8/layout/vProcess5"/>
    <dgm:cxn modelId="{ABF889D0-5AAF-4CBD-8D97-E6D4799E7E47}" type="presParOf" srcId="{02D16CA5-EB19-4ABE-BB73-56635E3523F2}" destId="{2D74F978-2E50-4FF9-BB35-87CFF6D717D7}" srcOrd="5" destOrd="0" presId="urn:microsoft.com/office/officeart/2005/8/layout/vProcess5"/>
    <dgm:cxn modelId="{1E8A0D1E-3ED5-43C4-AD7B-E0786AD8E444}" type="presParOf" srcId="{02D16CA5-EB19-4ABE-BB73-56635E3523F2}" destId="{F7AF4062-8DCE-488F-BDAB-97ACBFCE7269}" srcOrd="6" destOrd="0" presId="urn:microsoft.com/office/officeart/2005/8/layout/vProcess5"/>
    <dgm:cxn modelId="{81198D70-0AB9-4310-B8F3-370469A272B1}" type="presParOf" srcId="{02D16CA5-EB19-4ABE-BB73-56635E3523F2}" destId="{9226A6AB-D700-441D-A752-6741DD0C7321}" srcOrd="7" destOrd="0" presId="urn:microsoft.com/office/officeart/2005/8/layout/vProcess5"/>
    <dgm:cxn modelId="{CDEE4924-AC2D-43DE-A6BB-42EAD8D2EEDC}" type="presParOf" srcId="{02D16CA5-EB19-4ABE-BB73-56635E3523F2}" destId="{DF51FB35-E1CF-440A-9199-6103E49EB616}" srcOrd="8" destOrd="0" presId="urn:microsoft.com/office/officeart/2005/8/layout/vProcess5"/>
    <dgm:cxn modelId="{5993F585-EB66-490D-9810-B04B2B1C008A}" type="presParOf" srcId="{02D16CA5-EB19-4ABE-BB73-56635E3523F2}" destId="{74BDAA92-0B63-41BE-A1D9-B9C2E5270BF4}" srcOrd="9" destOrd="0" presId="urn:microsoft.com/office/officeart/2005/8/layout/vProcess5"/>
    <dgm:cxn modelId="{C1C5E0E1-E7B1-4B59-A562-0BAE348D3E4F}" type="presParOf" srcId="{02D16CA5-EB19-4ABE-BB73-56635E3523F2}" destId="{2A6B27C2-5756-4748-9633-4F0DC31CF004}" srcOrd="10" destOrd="0" presId="urn:microsoft.com/office/officeart/2005/8/layout/vProcess5"/>
    <dgm:cxn modelId="{ED313EEE-3C11-48D6-AA43-00511C68B4E2}" type="presParOf" srcId="{02D16CA5-EB19-4ABE-BB73-56635E3523F2}" destId="{E9898483-2CC4-44E7-9F25-3A64CF5E7C1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B0A68A-8D55-4787-8699-60B7001A7A09}" type="doc">
      <dgm:prSet loTypeId="urn:microsoft.com/office/officeart/2005/8/layout/hList9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A332438-8B73-4F3E-9633-EBE2B6EFA769}">
      <dgm:prSet/>
      <dgm:spPr/>
      <dgm:t>
        <a:bodyPr/>
        <a:lstStyle/>
        <a:p>
          <a:r>
            <a:rPr lang="en-IN" dirty="0"/>
            <a:t>Power Bl REST API</a:t>
          </a:r>
        </a:p>
      </dgm:t>
    </dgm:pt>
    <dgm:pt modelId="{E35820C9-8950-4349-9EEC-B81991F5A0F2}" type="parTrans" cxnId="{D7959EA9-7165-4A10-BD7E-CC22D24915B6}">
      <dgm:prSet/>
      <dgm:spPr/>
      <dgm:t>
        <a:bodyPr/>
        <a:lstStyle/>
        <a:p>
          <a:endParaRPr lang="en-IN"/>
        </a:p>
      </dgm:t>
    </dgm:pt>
    <dgm:pt modelId="{76DB2DC2-011F-43EB-BB39-BADDA5CA96D0}" type="sibTrans" cxnId="{D7959EA9-7165-4A10-BD7E-CC22D24915B6}">
      <dgm:prSet/>
      <dgm:spPr/>
      <dgm:t>
        <a:bodyPr/>
        <a:lstStyle/>
        <a:p>
          <a:endParaRPr lang="en-IN"/>
        </a:p>
      </dgm:t>
    </dgm:pt>
    <dgm:pt modelId="{411D7E2C-95ED-4B53-8172-C54B47FDC502}">
      <dgm:prSet/>
      <dgm:spPr/>
      <dgm:t>
        <a:bodyPr/>
        <a:lstStyle/>
        <a:p>
          <a:r>
            <a:rPr lang="en-IN" dirty="0"/>
            <a:t>Power Bl .NET SDK</a:t>
          </a:r>
        </a:p>
      </dgm:t>
    </dgm:pt>
    <dgm:pt modelId="{E0924EF7-E623-4330-84A5-80A3D06622D9}" type="parTrans" cxnId="{5D816E1A-E74B-4093-A230-4522C4F935CA}">
      <dgm:prSet/>
      <dgm:spPr/>
      <dgm:t>
        <a:bodyPr/>
        <a:lstStyle/>
        <a:p>
          <a:endParaRPr lang="en-IN"/>
        </a:p>
      </dgm:t>
    </dgm:pt>
    <dgm:pt modelId="{7E16B2D7-BA4D-4FE3-85B1-7DA9EAD49D46}" type="sibTrans" cxnId="{5D816E1A-E74B-4093-A230-4522C4F935CA}">
      <dgm:prSet/>
      <dgm:spPr/>
      <dgm:t>
        <a:bodyPr/>
        <a:lstStyle/>
        <a:p>
          <a:endParaRPr lang="en-IN"/>
        </a:p>
      </dgm:t>
    </dgm:pt>
    <dgm:pt modelId="{5040F75C-7753-4764-9B9F-84D6B9F8E5A5}">
      <dgm:prSet/>
      <dgm:spPr/>
      <dgm:t>
        <a:bodyPr/>
        <a:lstStyle/>
        <a:p>
          <a:r>
            <a:rPr lang="en-IN"/>
            <a:t>Power Bl JavaScript API</a:t>
          </a:r>
        </a:p>
      </dgm:t>
    </dgm:pt>
    <dgm:pt modelId="{48F849D7-6AB8-4C3F-935B-6366400D47A6}" type="parTrans" cxnId="{DF56E5C8-11C9-444B-994A-E06A2FCBB250}">
      <dgm:prSet/>
      <dgm:spPr/>
      <dgm:t>
        <a:bodyPr/>
        <a:lstStyle/>
        <a:p>
          <a:endParaRPr lang="en-IN"/>
        </a:p>
      </dgm:t>
    </dgm:pt>
    <dgm:pt modelId="{D27099E5-D256-4C72-8CD0-070B0B107DD7}" type="sibTrans" cxnId="{DF56E5C8-11C9-444B-994A-E06A2FCBB250}">
      <dgm:prSet/>
      <dgm:spPr/>
      <dgm:t>
        <a:bodyPr/>
        <a:lstStyle/>
        <a:p>
          <a:endParaRPr lang="en-IN"/>
        </a:p>
      </dgm:t>
    </dgm:pt>
    <dgm:pt modelId="{CB943D7C-0106-4006-93EF-7FCA6A884626}">
      <dgm:prSet/>
      <dgm:spPr/>
      <dgm:t>
        <a:bodyPr/>
        <a:lstStyle/>
        <a:p>
          <a:r>
            <a:rPr lang="en-IN" dirty="0"/>
            <a:t>A client-side library that you use to interact with your embedded content; for example, to filter a Power BI report displayed in your application.</a:t>
          </a:r>
        </a:p>
      </dgm:t>
    </dgm:pt>
    <dgm:pt modelId="{2B7EC233-92AA-4615-B47E-C690CFB9B1B4}" type="parTrans" cxnId="{7751D5D9-AFDA-409A-B481-11778B751B2D}">
      <dgm:prSet/>
      <dgm:spPr/>
      <dgm:t>
        <a:bodyPr/>
        <a:lstStyle/>
        <a:p>
          <a:endParaRPr lang="en-IN"/>
        </a:p>
      </dgm:t>
    </dgm:pt>
    <dgm:pt modelId="{4E979D66-5FA2-46D7-A163-E0AA2E6EB042}" type="sibTrans" cxnId="{7751D5D9-AFDA-409A-B481-11778B751B2D}">
      <dgm:prSet/>
      <dgm:spPr/>
      <dgm:t>
        <a:bodyPr/>
        <a:lstStyle/>
        <a:p>
          <a:endParaRPr lang="en-IN"/>
        </a:p>
      </dgm:t>
    </dgm:pt>
    <dgm:pt modelId="{6F8A341E-478F-4F79-A53E-12B6729A4C7A}">
      <dgm:prSet/>
      <dgm:spPr/>
      <dgm:t>
        <a:bodyPr/>
        <a:lstStyle/>
        <a:p>
          <a:r>
            <a:rPr lang="en-IN" dirty="0"/>
            <a:t>A REST API that you use from any programming language that supports REST calls.</a:t>
          </a:r>
        </a:p>
      </dgm:t>
    </dgm:pt>
    <dgm:pt modelId="{B4720312-3E12-4B30-B886-335B21E334D3}" type="parTrans" cxnId="{4BAF59CE-7095-490C-BCD1-58AD95EAADF6}">
      <dgm:prSet/>
      <dgm:spPr/>
      <dgm:t>
        <a:bodyPr/>
        <a:lstStyle/>
        <a:p>
          <a:endParaRPr lang="en-IN"/>
        </a:p>
      </dgm:t>
    </dgm:pt>
    <dgm:pt modelId="{09C203C9-51C4-488B-9DF8-CFBCE070A146}" type="sibTrans" cxnId="{4BAF59CE-7095-490C-BCD1-58AD95EAADF6}">
      <dgm:prSet/>
      <dgm:spPr/>
      <dgm:t>
        <a:bodyPr/>
        <a:lstStyle/>
        <a:p>
          <a:endParaRPr lang="en-IN"/>
        </a:p>
      </dgm:t>
    </dgm:pt>
    <dgm:pt modelId="{F8F8748E-70A4-4854-9091-DE99BB2FB73C}">
      <dgm:prSet/>
      <dgm:spPr/>
      <dgm:t>
        <a:bodyPr/>
        <a:lstStyle/>
        <a:p>
          <a:r>
            <a:rPr lang="en-IN" dirty="0"/>
            <a:t>A wrapper to the Power BI API that you use from .NET languages to simplify your calls to the API.</a:t>
          </a:r>
        </a:p>
      </dgm:t>
    </dgm:pt>
    <dgm:pt modelId="{E92B46B1-4C78-4233-B74B-3FC7666308F4}" type="parTrans" cxnId="{198C885D-E5DD-4F13-B85A-63B4B9E41CBE}">
      <dgm:prSet/>
      <dgm:spPr/>
      <dgm:t>
        <a:bodyPr/>
        <a:lstStyle/>
        <a:p>
          <a:endParaRPr lang="en-IN"/>
        </a:p>
      </dgm:t>
    </dgm:pt>
    <dgm:pt modelId="{D03ECC1E-853A-4B5A-AA1F-8041DED88ECC}" type="sibTrans" cxnId="{198C885D-E5DD-4F13-B85A-63B4B9E41CBE}">
      <dgm:prSet/>
      <dgm:spPr/>
      <dgm:t>
        <a:bodyPr/>
        <a:lstStyle/>
        <a:p>
          <a:endParaRPr lang="en-IN"/>
        </a:p>
      </dgm:t>
    </dgm:pt>
    <dgm:pt modelId="{4F0751B2-62EE-4500-BAC5-A5FE8B4CC592}" type="pres">
      <dgm:prSet presAssocID="{41B0A68A-8D55-4787-8699-60B7001A7A09}" presName="list" presStyleCnt="0">
        <dgm:presLayoutVars>
          <dgm:dir/>
          <dgm:animLvl val="lvl"/>
        </dgm:presLayoutVars>
      </dgm:prSet>
      <dgm:spPr/>
    </dgm:pt>
    <dgm:pt modelId="{AB4BC942-B947-4916-BDCB-346D75A96218}" type="pres">
      <dgm:prSet presAssocID="{0A332438-8B73-4F3E-9633-EBE2B6EFA769}" presName="posSpace" presStyleCnt="0"/>
      <dgm:spPr/>
    </dgm:pt>
    <dgm:pt modelId="{9423D660-D4D7-42B9-AC20-4CD4F2CFA397}" type="pres">
      <dgm:prSet presAssocID="{0A332438-8B73-4F3E-9633-EBE2B6EFA769}" presName="vertFlow" presStyleCnt="0"/>
      <dgm:spPr/>
    </dgm:pt>
    <dgm:pt modelId="{3AC508C3-AE60-4E7F-954F-D2EB804FA03E}" type="pres">
      <dgm:prSet presAssocID="{0A332438-8B73-4F3E-9633-EBE2B6EFA769}" presName="topSpace" presStyleCnt="0"/>
      <dgm:spPr/>
    </dgm:pt>
    <dgm:pt modelId="{CE440238-D523-48AE-9D3E-385ED383D59B}" type="pres">
      <dgm:prSet presAssocID="{0A332438-8B73-4F3E-9633-EBE2B6EFA769}" presName="firstComp" presStyleCnt="0"/>
      <dgm:spPr/>
    </dgm:pt>
    <dgm:pt modelId="{C4B5898E-148B-49F5-A92D-8243B7BA639D}" type="pres">
      <dgm:prSet presAssocID="{0A332438-8B73-4F3E-9633-EBE2B6EFA769}" presName="firstChild" presStyleLbl="bgAccFollowNode1" presStyleIdx="0" presStyleCnt="3"/>
      <dgm:spPr/>
    </dgm:pt>
    <dgm:pt modelId="{FAC08CF4-2E67-400B-B3A8-6EB0191EB226}" type="pres">
      <dgm:prSet presAssocID="{0A332438-8B73-4F3E-9633-EBE2B6EFA769}" presName="firstChildTx" presStyleLbl="bgAccFollowNode1" presStyleIdx="0" presStyleCnt="3">
        <dgm:presLayoutVars>
          <dgm:bulletEnabled val="1"/>
        </dgm:presLayoutVars>
      </dgm:prSet>
      <dgm:spPr/>
    </dgm:pt>
    <dgm:pt modelId="{CEC64F87-ED8D-46E5-97E3-61710F1D9C50}" type="pres">
      <dgm:prSet presAssocID="{0A332438-8B73-4F3E-9633-EBE2B6EFA769}" presName="negSpace" presStyleCnt="0"/>
      <dgm:spPr/>
    </dgm:pt>
    <dgm:pt modelId="{431D9290-3FF8-41CE-813E-9A851F7DFE4A}" type="pres">
      <dgm:prSet presAssocID="{0A332438-8B73-4F3E-9633-EBE2B6EFA769}" presName="circle" presStyleLbl="node1" presStyleIdx="0" presStyleCnt="3"/>
      <dgm:spPr/>
    </dgm:pt>
    <dgm:pt modelId="{B38EC1B3-FFDE-457E-B455-29144C9BE04D}" type="pres">
      <dgm:prSet presAssocID="{76DB2DC2-011F-43EB-BB39-BADDA5CA96D0}" presName="transSpace" presStyleCnt="0"/>
      <dgm:spPr/>
    </dgm:pt>
    <dgm:pt modelId="{7D21068B-24D9-4038-9150-F9857C2DF886}" type="pres">
      <dgm:prSet presAssocID="{411D7E2C-95ED-4B53-8172-C54B47FDC502}" presName="posSpace" presStyleCnt="0"/>
      <dgm:spPr/>
    </dgm:pt>
    <dgm:pt modelId="{6E5B0687-58BE-4634-B95C-502D68EB1FEA}" type="pres">
      <dgm:prSet presAssocID="{411D7E2C-95ED-4B53-8172-C54B47FDC502}" presName="vertFlow" presStyleCnt="0"/>
      <dgm:spPr/>
    </dgm:pt>
    <dgm:pt modelId="{135FBD57-1C07-428A-A056-BCC537D12EF6}" type="pres">
      <dgm:prSet presAssocID="{411D7E2C-95ED-4B53-8172-C54B47FDC502}" presName="topSpace" presStyleCnt="0"/>
      <dgm:spPr/>
    </dgm:pt>
    <dgm:pt modelId="{76A4F16C-AA48-4915-A38E-4AFB78453A95}" type="pres">
      <dgm:prSet presAssocID="{411D7E2C-95ED-4B53-8172-C54B47FDC502}" presName="firstComp" presStyleCnt="0"/>
      <dgm:spPr/>
    </dgm:pt>
    <dgm:pt modelId="{954AAD23-B6C9-4D8F-8780-FA824C8B608A}" type="pres">
      <dgm:prSet presAssocID="{411D7E2C-95ED-4B53-8172-C54B47FDC502}" presName="firstChild" presStyleLbl="bgAccFollowNode1" presStyleIdx="1" presStyleCnt="3"/>
      <dgm:spPr/>
    </dgm:pt>
    <dgm:pt modelId="{C6BFCEC5-3F28-4F71-9A94-D49E41DC2D72}" type="pres">
      <dgm:prSet presAssocID="{411D7E2C-95ED-4B53-8172-C54B47FDC502}" presName="firstChildTx" presStyleLbl="bgAccFollowNode1" presStyleIdx="1" presStyleCnt="3">
        <dgm:presLayoutVars>
          <dgm:bulletEnabled val="1"/>
        </dgm:presLayoutVars>
      </dgm:prSet>
      <dgm:spPr/>
    </dgm:pt>
    <dgm:pt modelId="{ED2D0C8A-7226-41B5-821C-8BDA6012F1A8}" type="pres">
      <dgm:prSet presAssocID="{411D7E2C-95ED-4B53-8172-C54B47FDC502}" presName="negSpace" presStyleCnt="0"/>
      <dgm:spPr/>
    </dgm:pt>
    <dgm:pt modelId="{7BEBB69A-4AFD-4B37-BB33-295519BB5E80}" type="pres">
      <dgm:prSet presAssocID="{411D7E2C-95ED-4B53-8172-C54B47FDC502}" presName="circle" presStyleLbl="node1" presStyleIdx="1" presStyleCnt="3"/>
      <dgm:spPr/>
    </dgm:pt>
    <dgm:pt modelId="{33123ECF-3C5B-4E7B-A247-6CD90A31E045}" type="pres">
      <dgm:prSet presAssocID="{7E16B2D7-BA4D-4FE3-85B1-7DA9EAD49D46}" presName="transSpace" presStyleCnt="0"/>
      <dgm:spPr/>
    </dgm:pt>
    <dgm:pt modelId="{9BA5469E-A424-45F8-BDFA-053F4398661F}" type="pres">
      <dgm:prSet presAssocID="{5040F75C-7753-4764-9B9F-84D6B9F8E5A5}" presName="posSpace" presStyleCnt="0"/>
      <dgm:spPr/>
    </dgm:pt>
    <dgm:pt modelId="{C1917E46-CB8E-43CD-8D84-6B3874B63C81}" type="pres">
      <dgm:prSet presAssocID="{5040F75C-7753-4764-9B9F-84D6B9F8E5A5}" presName="vertFlow" presStyleCnt="0"/>
      <dgm:spPr/>
    </dgm:pt>
    <dgm:pt modelId="{2B37B063-08B6-4A8F-BF4C-E6F36723F5FF}" type="pres">
      <dgm:prSet presAssocID="{5040F75C-7753-4764-9B9F-84D6B9F8E5A5}" presName="topSpace" presStyleCnt="0"/>
      <dgm:spPr/>
    </dgm:pt>
    <dgm:pt modelId="{391C2406-8821-4189-BA08-240D38D20C7F}" type="pres">
      <dgm:prSet presAssocID="{5040F75C-7753-4764-9B9F-84D6B9F8E5A5}" presName="firstComp" presStyleCnt="0"/>
      <dgm:spPr/>
    </dgm:pt>
    <dgm:pt modelId="{3D1B0797-262A-4C8F-91DC-5E62B16BAD2B}" type="pres">
      <dgm:prSet presAssocID="{5040F75C-7753-4764-9B9F-84D6B9F8E5A5}" presName="firstChild" presStyleLbl="bgAccFollowNode1" presStyleIdx="2" presStyleCnt="3"/>
      <dgm:spPr/>
    </dgm:pt>
    <dgm:pt modelId="{7B6906BE-E6EF-4B5D-82CC-3E1EB885BE26}" type="pres">
      <dgm:prSet presAssocID="{5040F75C-7753-4764-9B9F-84D6B9F8E5A5}" presName="firstChildTx" presStyleLbl="bgAccFollowNode1" presStyleIdx="2" presStyleCnt="3">
        <dgm:presLayoutVars>
          <dgm:bulletEnabled val="1"/>
        </dgm:presLayoutVars>
      </dgm:prSet>
      <dgm:spPr/>
    </dgm:pt>
    <dgm:pt modelId="{C05D13BE-AF33-44BC-9A9F-27A14436AB6F}" type="pres">
      <dgm:prSet presAssocID="{5040F75C-7753-4764-9B9F-84D6B9F8E5A5}" presName="negSpace" presStyleCnt="0"/>
      <dgm:spPr/>
    </dgm:pt>
    <dgm:pt modelId="{1FD174E2-6F28-420D-B885-369496F5746C}" type="pres">
      <dgm:prSet presAssocID="{5040F75C-7753-4764-9B9F-84D6B9F8E5A5}" presName="circle" presStyleLbl="node1" presStyleIdx="2" presStyleCnt="3"/>
      <dgm:spPr/>
    </dgm:pt>
  </dgm:ptLst>
  <dgm:cxnLst>
    <dgm:cxn modelId="{0ED7B516-94B1-49FC-8A14-47AC849F06A4}" type="presOf" srcId="{5040F75C-7753-4764-9B9F-84D6B9F8E5A5}" destId="{1FD174E2-6F28-420D-B885-369496F5746C}" srcOrd="0" destOrd="0" presId="urn:microsoft.com/office/officeart/2005/8/layout/hList9"/>
    <dgm:cxn modelId="{5D816E1A-E74B-4093-A230-4522C4F935CA}" srcId="{41B0A68A-8D55-4787-8699-60B7001A7A09}" destId="{411D7E2C-95ED-4B53-8172-C54B47FDC502}" srcOrd="1" destOrd="0" parTransId="{E0924EF7-E623-4330-84A5-80A3D06622D9}" sibTransId="{7E16B2D7-BA4D-4FE3-85B1-7DA9EAD49D46}"/>
    <dgm:cxn modelId="{8ADD862B-01F0-4541-BC37-212FF872E3BF}" type="presOf" srcId="{F8F8748E-70A4-4854-9091-DE99BB2FB73C}" destId="{C6BFCEC5-3F28-4F71-9A94-D49E41DC2D72}" srcOrd="1" destOrd="0" presId="urn:microsoft.com/office/officeart/2005/8/layout/hList9"/>
    <dgm:cxn modelId="{B27B3C30-DC6A-49DE-906D-503C3DB4DD3F}" type="presOf" srcId="{F8F8748E-70A4-4854-9091-DE99BB2FB73C}" destId="{954AAD23-B6C9-4D8F-8780-FA824C8B608A}" srcOrd="0" destOrd="0" presId="urn:microsoft.com/office/officeart/2005/8/layout/hList9"/>
    <dgm:cxn modelId="{94983931-E4A8-4FB2-82C2-F9182E79901C}" type="presOf" srcId="{6F8A341E-478F-4F79-A53E-12B6729A4C7A}" destId="{FAC08CF4-2E67-400B-B3A8-6EB0191EB226}" srcOrd="1" destOrd="0" presId="urn:microsoft.com/office/officeart/2005/8/layout/hList9"/>
    <dgm:cxn modelId="{198C885D-E5DD-4F13-B85A-63B4B9E41CBE}" srcId="{411D7E2C-95ED-4B53-8172-C54B47FDC502}" destId="{F8F8748E-70A4-4854-9091-DE99BB2FB73C}" srcOrd="0" destOrd="0" parTransId="{E92B46B1-4C78-4233-B74B-3FC7666308F4}" sibTransId="{D03ECC1E-853A-4B5A-AA1F-8041DED88ECC}"/>
    <dgm:cxn modelId="{B2E1BF69-3518-47EA-B7B8-ED9EC6A7715C}" type="presOf" srcId="{6F8A341E-478F-4F79-A53E-12B6729A4C7A}" destId="{C4B5898E-148B-49F5-A92D-8243B7BA639D}" srcOrd="0" destOrd="0" presId="urn:microsoft.com/office/officeart/2005/8/layout/hList9"/>
    <dgm:cxn modelId="{0A622C8E-007A-42A9-B6E6-B3E0EDF9F08D}" type="presOf" srcId="{CB943D7C-0106-4006-93EF-7FCA6A884626}" destId="{3D1B0797-262A-4C8F-91DC-5E62B16BAD2B}" srcOrd="0" destOrd="0" presId="urn:microsoft.com/office/officeart/2005/8/layout/hList9"/>
    <dgm:cxn modelId="{E6A49897-796E-4566-A92A-475806EB0D4D}" type="presOf" srcId="{41B0A68A-8D55-4787-8699-60B7001A7A09}" destId="{4F0751B2-62EE-4500-BAC5-A5FE8B4CC592}" srcOrd="0" destOrd="0" presId="urn:microsoft.com/office/officeart/2005/8/layout/hList9"/>
    <dgm:cxn modelId="{D7959EA9-7165-4A10-BD7E-CC22D24915B6}" srcId="{41B0A68A-8D55-4787-8699-60B7001A7A09}" destId="{0A332438-8B73-4F3E-9633-EBE2B6EFA769}" srcOrd="0" destOrd="0" parTransId="{E35820C9-8950-4349-9EEC-B81991F5A0F2}" sibTransId="{76DB2DC2-011F-43EB-BB39-BADDA5CA96D0}"/>
    <dgm:cxn modelId="{DF56E5C8-11C9-444B-994A-E06A2FCBB250}" srcId="{41B0A68A-8D55-4787-8699-60B7001A7A09}" destId="{5040F75C-7753-4764-9B9F-84D6B9F8E5A5}" srcOrd="2" destOrd="0" parTransId="{48F849D7-6AB8-4C3F-935B-6366400D47A6}" sibTransId="{D27099E5-D256-4C72-8CD0-070B0B107DD7}"/>
    <dgm:cxn modelId="{4BAF59CE-7095-490C-BCD1-58AD95EAADF6}" srcId="{0A332438-8B73-4F3E-9633-EBE2B6EFA769}" destId="{6F8A341E-478F-4F79-A53E-12B6729A4C7A}" srcOrd="0" destOrd="0" parTransId="{B4720312-3E12-4B30-B886-335B21E334D3}" sibTransId="{09C203C9-51C4-488B-9DF8-CFBCE070A146}"/>
    <dgm:cxn modelId="{7751D5D9-AFDA-409A-B481-11778B751B2D}" srcId="{5040F75C-7753-4764-9B9F-84D6B9F8E5A5}" destId="{CB943D7C-0106-4006-93EF-7FCA6A884626}" srcOrd="0" destOrd="0" parTransId="{2B7EC233-92AA-4615-B47E-C690CFB9B1B4}" sibTransId="{4E979D66-5FA2-46D7-A163-E0AA2E6EB042}"/>
    <dgm:cxn modelId="{A9F754E0-80A4-46F4-A902-6661B497999C}" type="presOf" srcId="{CB943D7C-0106-4006-93EF-7FCA6A884626}" destId="{7B6906BE-E6EF-4B5D-82CC-3E1EB885BE26}" srcOrd="1" destOrd="0" presId="urn:microsoft.com/office/officeart/2005/8/layout/hList9"/>
    <dgm:cxn modelId="{639334EC-3136-4017-906B-6F27DD58DD5C}" type="presOf" srcId="{411D7E2C-95ED-4B53-8172-C54B47FDC502}" destId="{7BEBB69A-4AFD-4B37-BB33-295519BB5E80}" srcOrd="0" destOrd="0" presId="urn:microsoft.com/office/officeart/2005/8/layout/hList9"/>
    <dgm:cxn modelId="{119E56FD-C5DF-4525-B4F4-DFF69549462E}" type="presOf" srcId="{0A332438-8B73-4F3E-9633-EBE2B6EFA769}" destId="{431D9290-3FF8-41CE-813E-9A851F7DFE4A}" srcOrd="0" destOrd="0" presId="urn:microsoft.com/office/officeart/2005/8/layout/hList9"/>
    <dgm:cxn modelId="{8B91EE57-B740-4659-8F50-981B7011CD5B}" type="presParOf" srcId="{4F0751B2-62EE-4500-BAC5-A5FE8B4CC592}" destId="{AB4BC942-B947-4916-BDCB-346D75A96218}" srcOrd="0" destOrd="0" presId="urn:microsoft.com/office/officeart/2005/8/layout/hList9"/>
    <dgm:cxn modelId="{B2347FD2-3A8D-4353-86E0-D1703F3B491B}" type="presParOf" srcId="{4F0751B2-62EE-4500-BAC5-A5FE8B4CC592}" destId="{9423D660-D4D7-42B9-AC20-4CD4F2CFA397}" srcOrd="1" destOrd="0" presId="urn:microsoft.com/office/officeart/2005/8/layout/hList9"/>
    <dgm:cxn modelId="{D108AFC9-1F98-4854-A198-A8C1CE6357D0}" type="presParOf" srcId="{9423D660-D4D7-42B9-AC20-4CD4F2CFA397}" destId="{3AC508C3-AE60-4E7F-954F-D2EB804FA03E}" srcOrd="0" destOrd="0" presId="urn:microsoft.com/office/officeart/2005/8/layout/hList9"/>
    <dgm:cxn modelId="{138B7095-BCDD-46DC-A473-55854F90967E}" type="presParOf" srcId="{9423D660-D4D7-42B9-AC20-4CD4F2CFA397}" destId="{CE440238-D523-48AE-9D3E-385ED383D59B}" srcOrd="1" destOrd="0" presId="urn:microsoft.com/office/officeart/2005/8/layout/hList9"/>
    <dgm:cxn modelId="{949C2DB0-838D-436B-90B0-0D018DC5B726}" type="presParOf" srcId="{CE440238-D523-48AE-9D3E-385ED383D59B}" destId="{C4B5898E-148B-49F5-A92D-8243B7BA639D}" srcOrd="0" destOrd="0" presId="urn:microsoft.com/office/officeart/2005/8/layout/hList9"/>
    <dgm:cxn modelId="{EB7F8B94-9C2F-4221-8381-D658A448E2EF}" type="presParOf" srcId="{CE440238-D523-48AE-9D3E-385ED383D59B}" destId="{FAC08CF4-2E67-400B-B3A8-6EB0191EB226}" srcOrd="1" destOrd="0" presId="urn:microsoft.com/office/officeart/2005/8/layout/hList9"/>
    <dgm:cxn modelId="{ABEE89A4-8D0C-4B5A-9B4C-EBCD72E9FF67}" type="presParOf" srcId="{4F0751B2-62EE-4500-BAC5-A5FE8B4CC592}" destId="{CEC64F87-ED8D-46E5-97E3-61710F1D9C50}" srcOrd="2" destOrd="0" presId="urn:microsoft.com/office/officeart/2005/8/layout/hList9"/>
    <dgm:cxn modelId="{BAB6CBE3-3524-4430-BE0D-431FB6EAF7E4}" type="presParOf" srcId="{4F0751B2-62EE-4500-BAC5-A5FE8B4CC592}" destId="{431D9290-3FF8-41CE-813E-9A851F7DFE4A}" srcOrd="3" destOrd="0" presId="urn:microsoft.com/office/officeart/2005/8/layout/hList9"/>
    <dgm:cxn modelId="{87D4E4EA-785A-48A0-AB98-98C0E90D4CE9}" type="presParOf" srcId="{4F0751B2-62EE-4500-BAC5-A5FE8B4CC592}" destId="{B38EC1B3-FFDE-457E-B455-29144C9BE04D}" srcOrd="4" destOrd="0" presId="urn:microsoft.com/office/officeart/2005/8/layout/hList9"/>
    <dgm:cxn modelId="{6CCEECF9-68FC-45DE-A7DA-9CD4F7802F62}" type="presParOf" srcId="{4F0751B2-62EE-4500-BAC5-A5FE8B4CC592}" destId="{7D21068B-24D9-4038-9150-F9857C2DF886}" srcOrd="5" destOrd="0" presId="urn:microsoft.com/office/officeart/2005/8/layout/hList9"/>
    <dgm:cxn modelId="{3A88BD33-D9D3-4BA9-9576-2AC345F3BF89}" type="presParOf" srcId="{4F0751B2-62EE-4500-BAC5-A5FE8B4CC592}" destId="{6E5B0687-58BE-4634-B95C-502D68EB1FEA}" srcOrd="6" destOrd="0" presId="urn:microsoft.com/office/officeart/2005/8/layout/hList9"/>
    <dgm:cxn modelId="{5232CD6D-94CD-43BD-BF12-5BB4B2B40EF9}" type="presParOf" srcId="{6E5B0687-58BE-4634-B95C-502D68EB1FEA}" destId="{135FBD57-1C07-428A-A056-BCC537D12EF6}" srcOrd="0" destOrd="0" presId="urn:microsoft.com/office/officeart/2005/8/layout/hList9"/>
    <dgm:cxn modelId="{7C977888-1837-4A04-9819-8187DA41638C}" type="presParOf" srcId="{6E5B0687-58BE-4634-B95C-502D68EB1FEA}" destId="{76A4F16C-AA48-4915-A38E-4AFB78453A95}" srcOrd="1" destOrd="0" presId="urn:microsoft.com/office/officeart/2005/8/layout/hList9"/>
    <dgm:cxn modelId="{EA0D3415-E563-4A27-9FBC-23908A8D09D6}" type="presParOf" srcId="{76A4F16C-AA48-4915-A38E-4AFB78453A95}" destId="{954AAD23-B6C9-4D8F-8780-FA824C8B608A}" srcOrd="0" destOrd="0" presId="urn:microsoft.com/office/officeart/2005/8/layout/hList9"/>
    <dgm:cxn modelId="{B10E2649-7383-475D-B90F-D7E1B4970B39}" type="presParOf" srcId="{76A4F16C-AA48-4915-A38E-4AFB78453A95}" destId="{C6BFCEC5-3F28-4F71-9A94-D49E41DC2D72}" srcOrd="1" destOrd="0" presId="urn:microsoft.com/office/officeart/2005/8/layout/hList9"/>
    <dgm:cxn modelId="{B6A214A7-ABAD-4159-BE5F-6ECAA925E6D8}" type="presParOf" srcId="{4F0751B2-62EE-4500-BAC5-A5FE8B4CC592}" destId="{ED2D0C8A-7226-41B5-821C-8BDA6012F1A8}" srcOrd="7" destOrd="0" presId="urn:microsoft.com/office/officeart/2005/8/layout/hList9"/>
    <dgm:cxn modelId="{CB656F95-33FA-4C45-ACA7-69A7E2604896}" type="presParOf" srcId="{4F0751B2-62EE-4500-BAC5-A5FE8B4CC592}" destId="{7BEBB69A-4AFD-4B37-BB33-295519BB5E80}" srcOrd="8" destOrd="0" presId="urn:microsoft.com/office/officeart/2005/8/layout/hList9"/>
    <dgm:cxn modelId="{8CFE406D-F32E-42C8-8BDA-CA9CFC116F81}" type="presParOf" srcId="{4F0751B2-62EE-4500-BAC5-A5FE8B4CC592}" destId="{33123ECF-3C5B-4E7B-A247-6CD90A31E045}" srcOrd="9" destOrd="0" presId="urn:microsoft.com/office/officeart/2005/8/layout/hList9"/>
    <dgm:cxn modelId="{53C75085-69C2-4FC4-8BD3-BF505214F1E0}" type="presParOf" srcId="{4F0751B2-62EE-4500-BAC5-A5FE8B4CC592}" destId="{9BA5469E-A424-45F8-BDFA-053F4398661F}" srcOrd="10" destOrd="0" presId="urn:microsoft.com/office/officeart/2005/8/layout/hList9"/>
    <dgm:cxn modelId="{648D0A16-1EA4-4F5E-8CFA-65ED0BD2C21A}" type="presParOf" srcId="{4F0751B2-62EE-4500-BAC5-A5FE8B4CC592}" destId="{C1917E46-CB8E-43CD-8D84-6B3874B63C81}" srcOrd="11" destOrd="0" presId="urn:microsoft.com/office/officeart/2005/8/layout/hList9"/>
    <dgm:cxn modelId="{8E82CA69-B2AF-4CA9-ABBD-639962BA9F66}" type="presParOf" srcId="{C1917E46-CB8E-43CD-8D84-6B3874B63C81}" destId="{2B37B063-08B6-4A8F-BF4C-E6F36723F5FF}" srcOrd="0" destOrd="0" presId="urn:microsoft.com/office/officeart/2005/8/layout/hList9"/>
    <dgm:cxn modelId="{3408EBAC-8E2A-4483-9C93-89A022FDD17F}" type="presParOf" srcId="{C1917E46-CB8E-43CD-8D84-6B3874B63C81}" destId="{391C2406-8821-4189-BA08-240D38D20C7F}" srcOrd="1" destOrd="0" presId="urn:microsoft.com/office/officeart/2005/8/layout/hList9"/>
    <dgm:cxn modelId="{18E6DC91-AE04-4033-999E-7552710BB1DF}" type="presParOf" srcId="{391C2406-8821-4189-BA08-240D38D20C7F}" destId="{3D1B0797-262A-4C8F-91DC-5E62B16BAD2B}" srcOrd="0" destOrd="0" presId="urn:microsoft.com/office/officeart/2005/8/layout/hList9"/>
    <dgm:cxn modelId="{779919A5-8314-4F3F-9BFD-9C90CC093DEF}" type="presParOf" srcId="{391C2406-8821-4189-BA08-240D38D20C7F}" destId="{7B6906BE-E6EF-4B5D-82CC-3E1EB885BE26}" srcOrd="1" destOrd="0" presId="urn:microsoft.com/office/officeart/2005/8/layout/hList9"/>
    <dgm:cxn modelId="{C226070B-991E-447A-B265-7A33AA612B94}" type="presParOf" srcId="{4F0751B2-62EE-4500-BAC5-A5FE8B4CC592}" destId="{C05D13BE-AF33-44BC-9A9F-27A14436AB6F}" srcOrd="12" destOrd="0" presId="urn:microsoft.com/office/officeart/2005/8/layout/hList9"/>
    <dgm:cxn modelId="{F128CB3C-9971-49AC-A3C3-EB6D4A2D06A4}" type="presParOf" srcId="{4F0751B2-62EE-4500-BAC5-A5FE8B4CC592}" destId="{1FD174E2-6F28-420D-B885-369496F5746C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78C109-9F08-4750-A01B-30FB31482AFE}" type="doc">
      <dgm:prSet loTypeId="urn:microsoft.com/office/officeart/2005/8/layout/venn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71F7D37-039E-4CA9-A90D-0C94D23333E0}">
      <dgm:prSet/>
      <dgm:spPr/>
      <dgm:t>
        <a:bodyPr/>
        <a:lstStyle/>
        <a:p>
          <a:r>
            <a:rPr lang="en-IN"/>
            <a:t>01. Deliver compelling data experiences to end users, enabling them to take action based on insights from the solutions data.</a:t>
          </a:r>
        </a:p>
      </dgm:t>
    </dgm:pt>
    <dgm:pt modelId="{053ED59C-5405-4750-BD33-C83ADA1B7044}" type="parTrans" cxnId="{7E309B36-1F7E-4E71-B70C-B48837919C70}">
      <dgm:prSet/>
      <dgm:spPr/>
      <dgm:t>
        <a:bodyPr/>
        <a:lstStyle/>
        <a:p>
          <a:endParaRPr lang="en-IN"/>
        </a:p>
      </dgm:t>
    </dgm:pt>
    <dgm:pt modelId="{0AAF4543-3D26-4C28-A3DD-D8E41414FF05}" type="sibTrans" cxnId="{7E309B36-1F7E-4E71-B70C-B48837919C70}">
      <dgm:prSet/>
      <dgm:spPr/>
      <dgm:t>
        <a:bodyPr/>
        <a:lstStyle/>
        <a:p>
          <a:endParaRPr lang="en-IN"/>
        </a:p>
      </dgm:t>
    </dgm:pt>
    <dgm:pt modelId="{29BD7536-4D08-4F02-B6AD-9E070849731B}">
      <dgm:prSet/>
      <dgm:spPr/>
      <dgm:t>
        <a:bodyPr/>
        <a:lstStyle/>
        <a:p>
          <a:r>
            <a:rPr lang="en-IN" dirty="0"/>
            <a:t>02. Quickly and easily provide exceptional customer-facing reports, dashboards, and analytics in your own apps by using and branding Power Bl as our own.</a:t>
          </a:r>
        </a:p>
      </dgm:t>
    </dgm:pt>
    <dgm:pt modelId="{7A387CB8-64F9-45FA-8261-C1CFA87BCE4C}" type="parTrans" cxnId="{B8B93DE7-C89A-414C-84DB-DEF935C734AC}">
      <dgm:prSet/>
      <dgm:spPr/>
      <dgm:t>
        <a:bodyPr/>
        <a:lstStyle/>
        <a:p>
          <a:endParaRPr lang="en-IN"/>
        </a:p>
      </dgm:t>
    </dgm:pt>
    <dgm:pt modelId="{8FFA5687-1F95-43F1-8E56-EBA11076506B}" type="sibTrans" cxnId="{B8B93DE7-C89A-414C-84DB-DEF935C734AC}">
      <dgm:prSet/>
      <dgm:spPr/>
      <dgm:t>
        <a:bodyPr/>
        <a:lstStyle/>
        <a:p>
          <a:endParaRPr lang="en-IN"/>
        </a:p>
      </dgm:t>
    </dgm:pt>
    <dgm:pt modelId="{3EA98A7C-0E39-4604-B68F-0FDCDAFC4C8D}">
      <dgm:prSet/>
      <dgm:spPr/>
      <dgm:t>
        <a:bodyPr/>
        <a:lstStyle/>
        <a:p>
          <a:r>
            <a:rPr lang="en-IN" dirty="0"/>
            <a:t>03. Reduce developer resources by automating the monitoring, management, and deployment of analytics, while getting full control of Power Bl features and intelligent analytics.</a:t>
          </a:r>
        </a:p>
      </dgm:t>
    </dgm:pt>
    <dgm:pt modelId="{CE87A4EE-C253-4FAE-AD14-C2153F3DAEB8}" type="parTrans" cxnId="{E1052D3B-AACB-43F0-A877-9E5D86045C33}">
      <dgm:prSet/>
      <dgm:spPr/>
      <dgm:t>
        <a:bodyPr/>
        <a:lstStyle/>
        <a:p>
          <a:endParaRPr lang="en-IN"/>
        </a:p>
      </dgm:t>
    </dgm:pt>
    <dgm:pt modelId="{3E3F65BF-1B4B-46ED-BDD2-6F4F0A914FD7}" type="sibTrans" cxnId="{E1052D3B-AACB-43F0-A877-9E5D86045C33}">
      <dgm:prSet/>
      <dgm:spPr/>
      <dgm:t>
        <a:bodyPr/>
        <a:lstStyle/>
        <a:p>
          <a:endParaRPr lang="en-IN"/>
        </a:p>
      </dgm:t>
    </dgm:pt>
    <dgm:pt modelId="{8FA10780-D7F3-46A7-A949-E0444BB2A903}" type="pres">
      <dgm:prSet presAssocID="{BE78C109-9F08-4750-A01B-30FB31482AFE}" presName="compositeShape" presStyleCnt="0">
        <dgm:presLayoutVars>
          <dgm:chMax val="7"/>
          <dgm:dir/>
          <dgm:resizeHandles val="exact"/>
        </dgm:presLayoutVars>
      </dgm:prSet>
      <dgm:spPr/>
    </dgm:pt>
    <dgm:pt modelId="{5899964F-6979-4E92-8526-B1609FFD73BA}" type="pres">
      <dgm:prSet presAssocID="{B71F7D37-039E-4CA9-A90D-0C94D23333E0}" presName="circ1" presStyleLbl="vennNode1" presStyleIdx="0" presStyleCnt="3"/>
      <dgm:spPr/>
    </dgm:pt>
    <dgm:pt modelId="{C8560CFB-A4D7-478E-BAF6-DDCCDAF2782A}" type="pres">
      <dgm:prSet presAssocID="{B71F7D37-039E-4CA9-A90D-0C94D23333E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19F49AF-BF61-4640-8CF5-E8D45099D1E5}" type="pres">
      <dgm:prSet presAssocID="{29BD7536-4D08-4F02-B6AD-9E070849731B}" presName="circ2" presStyleLbl="vennNode1" presStyleIdx="1" presStyleCnt="3"/>
      <dgm:spPr/>
    </dgm:pt>
    <dgm:pt modelId="{91CABA06-ED54-44B6-9C6E-DD46D0B0255C}" type="pres">
      <dgm:prSet presAssocID="{29BD7536-4D08-4F02-B6AD-9E070849731B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5B6B65A-7CA9-4554-9EF7-AE83CF78A4FA}" type="pres">
      <dgm:prSet presAssocID="{3EA98A7C-0E39-4604-B68F-0FDCDAFC4C8D}" presName="circ3" presStyleLbl="vennNode1" presStyleIdx="2" presStyleCnt="3"/>
      <dgm:spPr/>
    </dgm:pt>
    <dgm:pt modelId="{D84BEABE-830A-4180-851D-7CF881AF1A78}" type="pres">
      <dgm:prSet presAssocID="{3EA98A7C-0E39-4604-B68F-0FDCDAFC4C8D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4994333-1363-46C5-A099-6EA26C5D25A6}" type="presOf" srcId="{29BD7536-4D08-4F02-B6AD-9E070849731B}" destId="{D19F49AF-BF61-4640-8CF5-E8D45099D1E5}" srcOrd="1" destOrd="0" presId="urn:microsoft.com/office/officeart/2005/8/layout/venn1"/>
    <dgm:cxn modelId="{942CA633-DCDD-41CD-BB86-9066DB318B9F}" type="presOf" srcId="{3EA98A7C-0E39-4604-B68F-0FDCDAFC4C8D}" destId="{35B6B65A-7CA9-4554-9EF7-AE83CF78A4FA}" srcOrd="0" destOrd="0" presId="urn:microsoft.com/office/officeart/2005/8/layout/venn1"/>
    <dgm:cxn modelId="{7E309B36-1F7E-4E71-B70C-B48837919C70}" srcId="{BE78C109-9F08-4750-A01B-30FB31482AFE}" destId="{B71F7D37-039E-4CA9-A90D-0C94D23333E0}" srcOrd="0" destOrd="0" parTransId="{053ED59C-5405-4750-BD33-C83ADA1B7044}" sibTransId="{0AAF4543-3D26-4C28-A3DD-D8E41414FF05}"/>
    <dgm:cxn modelId="{E1052D3B-AACB-43F0-A877-9E5D86045C33}" srcId="{BE78C109-9F08-4750-A01B-30FB31482AFE}" destId="{3EA98A7C-0E39-4604-B68F-0FDCDAFC4C8D}" srcOrd="2" destOrd="0" parTransId="{CE87A4EE-C253-4FAE-AD14-C2153F3DAEB8}" sibTransId="{3E3F65BF-1B4B-46ED-BDD2-6F4F0A914FD7}"/>
    <dgm:cxn modelId="{B7C8255B-0F40-4CB1-82A0-891532DF415B}" type="presOf" srcId="{3EA98A7C-0E39-4604-B68F-0FDCDAFC4C8D}" destId="{D84BEABE-830A-4180-851D-7CF881AF1A78}" srcOrd="1" destOrd="0" presId="urn:microsoft.com/office/officeart/2005/8/layout/venn1"/>
    <dgm:cxn modelId="{60317A80-3248-418A-A18E-E2E1FEEDEB77}" type="presOf" srcId="{B71F7D37-039E-4CA9-A90D-0C94D23333E0}" destId="{5899964F-6979-4E92-8526-B1609FFD73BA}" srcOrd="1" destOrd="0" presId="urn:microsoft.com/office/officeart/2005/8/layout/venn1"/>
    <dgm:cxn modelId="{A0F0468D-0BF0-4150-959A-966AAF5D900D}" type="presOf" srcId="{B71F7D37-039E-4CA9-A90D-0C94D23333E0}" destId="{C8560CFB-A4D7-478E-BAF6-DDCCDAF2782A}" srcOrd="0" destOrd="0" presId="urn:microsoft.com/office/officeart/2005/8/layout/venn1"/>
    <dgm:cxn modelId="{FB465693-A227-4163-8869-5E12E12E7CA3}" type="presOf" srcId="{BE78C109-9F08-4750-A01B-30FB31482AFE}" destId="{8FA10780-D7F3-46A7-A949-E0444BB2A903}" srcOrd="0" destOrd="0" presId="urn:microsoft.com/office/officeart/2005/8/layout/venn1"/>
    <dgm:cxn modelId="{B8B93DE7-C89A-414C-84DB-DEF935C734AC}" srcId="{BE78C109-9F08-4750-A01B-30FB31482AFE}" destId="{29BD7536-4D08-4F02-B6AD-9E070849731B}" srcOrd="1" destOrd="0" parTransId="{7A387CB8-64F9-45FA-8261-C1CFA87BCE4C}" sibTransId="{8FFA5687-1F95-43F1-8E56-EBA11076506B}"/>
    <dgm:cxn modelId="{29A15EE8-DF29-4808-A95F-60ECE12D6D96}" type="presOf" srcId="{29BD7536-4D08-4F02-B6AD-9E070849731B}" destId="{91CABA06-ED54-44B6-9C6E-DD46D0B0255C}" srcOrd="0" destOrd="0" presId="urn:microsoft.com/office/officeart/2005/8/layout/venn1"/>
    <dgm:cxn modelId="{0E4E284C-F4EF-4560-96FA-2E04FC169A2B}" type="presParOf" srcId="{8FA10780-D7F3-46A7-A949-E0444BB2A903}" destId="{5899964F-6979-4E92-8526-B1609FFD73BA}" srcOrd="0" destOrd="0" presId="urn:microsoft.com/office/officeart/2005/8/layout/venn1"/>
    <dgm:cxn modelId="{74201165-3EAC-4FA3-82AE-F981A23CE87D}" type="presParOf" srcId="{8FA10780-D7F3-46A7-A949-E0444BB2A903}" destId="{C8560CFB-A4D7-478E-BAF6-DDCCDAF2782A}" srcOrd="1" destOrd="0" presId="urn:microsoft.com/office/officeart/2005/8/layout/venn1"/>
    <dgm:cxn modelId="{6DE26DC1-E6AC-475D-82BC-89FCE1D9205B}" type="presParOf" srcId="{8FA10780-D7F3-46A7-A949-E0444BB2A903}" destId="{D19F49AF-BF61-4640-8CF5-E8D45099D1E5}" srcOrd="2" destOrd="0" presId="urn:microsoft.com/office/officeart/2005/8/layout/venn1"/>
    <dgm:cxn modelId="{4FCEEAF7-F3F3-41A9-B515-4054EDA8341F}" type="presParOf" srcId="{8FA10780-D7F3-46A7-A949-E0444BB2A903}" destId="{91CABA06-ED54-44B6-9C6E-DD46D0B0255C}" srcOrd="3" destOrd="0" presId="urn:microsoft.com/office/officeart/2005/8/layout/venn1"/>
    <dgm:cxn modelId="{57FF5C5E-32A9-4D06-8642-B61269370704}" type="presParOf" srcId="{8FA10780-D7F3-46A7-A949-E0444BB2A903}" destId="{35B6B65A-7CA9-4554-9EF7-AE83CF78A4FA}" srcOrd="4" destOrd="0" presId="urn:microsoft.com/office/officeart/2005/8/layout/venn1"/>
    <dgm:cxn modelId="{239D40EE-9308-481D-A507-E51801CECAB0}" type="presParOf" srcId="{8FA10780-D7F3-46A7-A949-E0444BB2A903}" destId="{D84BEABE-830A-4180-851D-7CF881AF1A7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2CE09EB-3F25-4948-8E70-AB38EFB77803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IN"/>
        </a:p>
      </dgm:t>
    </dgm:pt>
    <dgm:pt modelId="{72778ABF-0FEC-4B3C-9989-32F319A97B91}">
      <dgm:prSet/>
      <dgm:spPr/>
      <dgm:t>
        <a:bodyPr/>
        <a:lstStyle/>
        <a:p>
          <a:r>
            <a:rPr lang="en-IN"/>
            <a:t>01. Extending existing business workflows to push key data into a</a:t>
          </a:r>
        </a:p>
      </dgm:t>
    </dgm:pt>
    <dgm:pt modelId="{5D3C9812-8AD0-4EE6-A242-2299410A31D6}" type="parTrans" cxnId="{BD1445D0-5A6F-40F8-9CC7-ADC5D00810C7}">
      <dgm:prSet/>
      <dgm:spPr/>
      <dgm:t>
        <a:bodyPr/>
        <a:lstStyle/>
        <a:p>
          <a:endParaRPr lang="en-IN"/>
        </a:p>
      </dgm:t>
    </dgm:pt>
    <dgm:pt modelId="{32A01DB9-FE81-4BE3-A623-983EE3D91D4A}" type="sibTrans" cxnId="{BD1445D0-5A6F-40F8-9CC7-ADC5D00810C7}">
      <dgm:prSet/>
      <dgm:spPr/>
      <dgm:t>
        <a:bodyPr/>
        <a:lstStyle/>
        <a:p>
          <a:endParaRPr lang="en-IN"/>
        </a:p>
      </dgm:t>
    </dgm:pt>
    <dgm:pt modelId="{9E884DC9-ABA1-403A-8D9F-FC740CA591C5}">
      <dgm:prSet/>
      <dgm:spPr/>
      <dgm:t>
        <a:bodyPr/>
        <a:lstStyle/>
        <a:p>
          <a:r>
            <a:rPr lang="en-IN"/>
            <a:t>Power Bl dashboard.</a:t>
          </a:r>
        </a:p>
      </dgm:t>
    </dgm:pt>
    <dgm:pt modelId="{E34FE6C1-6FF2-43BC-9D90-1636B1AB1A6C}" type="parTrans" cxnId="{1A1A463D-588A-403C-9578-4D73A8BAE7C1}">
      <dgm:prSet/>
      <dgm:spPr/>
      <dgm:t>
        <a:bodyPr/>
        <a:lstStyle/>
        <a:p>
          <a:endParaRPr lang="en-IN"/>
        </a:p>
      </dgm:t>
    </dgm:pt>
    <dgm:pt modelId="{13B65679-DBC2-415E-A0C6-EDCFFE9CDCF4}" type="sibTrans" cxnId="{1A1A463D-588A-403C-9578-4D73A8BAE7C1}">
      <dgm:prSet/>
      <dgm:spPr/>
      <dgm:t>
        <a:bodyPr/>
        <a:lstStyle/>
        <a:p>
          <a:endParaRPr lang="en-IN"/>
        </a:p>
      </dgm:t>
    </dgm:pt>
    <dgm:pt modelId="{1A2C1B56-AA47-47A8-B1EA-7B205468DE61}">
      <dgm:prSet/>
      <dgm:spPr/>
      <dgm:t>
        <a:bodyPr/>
        <a:lstStyle/>
        <a:p>
          <a:r>
            <a:rPr lang="en-IN"/>
            <a:t>02. Embedding tiles into an app.</a:t>
          </a:r>
        </a:p>
      </dgm:t>
    </dgm:pt>
    <dgm:pt modelId="{AFCA8DC1-ED47-4D26-87B7-9225647DB3FB}" type="parTrans" cxnId="{D761B41E-9494-44F8-806F-B3C6DCC38D45}">
      <dgm:prSet/>
      <dgm:spPr/>
      <dgm:t>
        <a:bodyPr/>
        <a:lstStyle/>
        <a:p>
          <a:endParaRPr lang="en-IN"/>
        </a:p>
      </dgm:t>
    </dgm:pt>
    <dgm:pt modelId="{DD0EF265-3088-4D48-981B-4C99650C1ED7}" type="sibTrans" cxnId="{D761B41E-9494-44F8-806F-B3C6DCC38D45}">
      <dgm:prSet/>
      <dgm:spPr/>
      <dgm:t>
        <a:bodyPr/>
        <a:lstStyle/>
        <a:p>
          <a:endParaRPr lang="en-IN"/>
        </a:p>
      </dgm:t>
    </dgm:pt>
    <dgm:pt modelId="{BF08D40E-0642-42C0-B1FF-0AAF00C58315}">
      <dgm:prSet/>
      <dgm:spPr/>
      <dgm:t>
        <a:bodyPr/>
        <a:lstStyle/>
        <a:p>
          <a:r>
            <a:rPr lang="en-IN"/>
            <a:t>03. Embedding reports to an app.</a:t>
          </a:r>
        </a:p>
      </dgm:t>
    </dgm:pt>
    <dgm:pt modelId="{4162BB53-B98A-4F4B-A758-817DA490B23A}" type="parTrans" cxnId="{3FA5338E-9F71-4B40-9592-237F9DC1E0C1}">
      <dgm:prSet/>
      <dgm:spPr/>
      <dgm:t>
        <a:bodyPr/>
        <a:lstStyle/>
        <a:p>
          <a:endParaRPr lang="en-IN"/>
        </a:p>
      </dgm:t>
    </dgm:pt>
    <dgm:pt modelId="{AE236A31-CFF1-43DA-8484-5341F1918DC0}" type="sibTrans" cxnId="{3FA5338E-9F71-4B40-9592-237F9DC1E0C1}">
      <dgm:prSet/>
      <dgm:spPr/>
      <dgm:t>
        <a:bodyPr/>
        <a:lstStyle/>
        <a:p>
          <a:endParaRPr lang="en-IN"/>
        </a:p>
      </dgm:t>
    </dgm:pt>
    <dgm:pt modelId="{83715250-21C2-4E42-AF98-AEE6553EA625}">
      <dgm:prSet/>
      <dgm:spPr/>
      <dgm:t>
        <a:bodyPr/>
        <a:lstStyle/>
        <a:p>
          <a:r>
            <a:rPr lang="en-IN"/>
            <a:t>04. Importing Power Bl Desktop (PBIX) files.</a:t>
          </a:r>
        </a:p>
      </dgm:t>
    </dgm:pt>
    <dgm:pt modelId="{7B1CC61A-C542-4385-9D25-5555EDCEF470}" type="parTrans" cxnId="{E0DD2D6F-7041-4956-9450-FD1F1274F3D1}">
      <dgm:prSet/>
      <dgm:spPr/>
      <dgm:t>
        <a:bodyPr/>
        <a:lstStyle/>
        <a:p>
          <a:endParaRPr lang="en-IN"/>
        </a:p>
      </dgm:t>
    </dgm:pt>
    <dgm:pt modelId="{436D8014-EFBF-4C68-9DF0-6F9E72878709}" type="sibTrans" cxnId="{E0DD2D6F-7041-4956-9450-FD1F1274F3D1}">
      <dgm:prSet/>
      <dgm:spPr/>
      <dgm:t>
        <a:bodyPr/>
        <a:lstStyle/>
        <a:p>
          <a:endParaRPr lang="en-IN"/>
        </a:p>
      </dgm:t>
    </dgm:pt>
    <dgm:pt modelId="{9C4C61F7-EC24-4F0A-A863-2229F034145B}">
      <dgm:prSet/>
      <dgm:spPr/>
      <dgm:t>
        <a:bodyPr/>
        <a:lstStyle/>
        <a:p>
          <a:r>
            <a:rPr lang="en-IN"/>
            <a:t>05. Authenticating Power Bl web apps.</a:t>
          </a:r>
        </a:p>
      </dgm:t>
    </dgm:pt>
    <dgm:pt modelId="{6B8E6AC4-38A1-4211-894B-5E5346DBF32F}" type="parTrans" cxnId="{E94866B6-FF81-42C6-B873-7F1D020752C3}">
      <dgm:prSet/>
      <dgm:spPr/>
      <dgm:t>
        <a:bodyPr/>
        <a:lstStyle/>
        <a:p>
          <a:endParaRPr lang="en-IN"/>
        </a:p>
      </dgm:t>
    </dgm:pt>
    <dgm:pt modelId="{BF775E5A-E063-41B2-B748-2D7F5A3D9C0A}" type="sibTrans" cxnId="{E94866B6-FF81-42C6-B873-7F1D020752C3}">
      <dgm:prSet/>
      <dgm:spPr/>
      <dgm:t>
        <a:bodyPr/>
        <a:lstStyle/>
        <a:p>
          <a:endParaRPr lang="en-IN"/>
        </a:p>
      </dgm:t>
    </dgm:pt>
    <dgm:pt modelId="{DB37F116-9A8E-42F0-A228-E5DAAD27CBFB}" type="pres">
      <dgm:prSet presAssocID="{22CE09EB-3F25-4948-8E70-AB38EFB77803}" presName="rootnode" presStyleCnt="0">
        <dgm:presLayoutVars>
          <dgm:chMax/>
          <dgm:chPref/>
          <dgm:dir/>
          <dgm:animLvl val="lvl"/>
        </dgm:presLayoutVars>
      </dgm:prSet>
      <dgm:spPr/>
    </dgm:pt>
    <dgm:pt modelId="{994D0E61-5AEA-4629-BDFE-B52648084912}" type="pres">
      <dgm:prSet presAssocID="{72778ABF-0FEC-4B3C-9989-32F319A97B91}" presName="composite" presStyleCnt="0"/>
      <dgm:spPr/>
    </dgm:pt>
    <dgm:pt modelId="{68001EB3-BBC3-457F-9145-7F74125A699B}" type="pres">
      <dgm:prSet presAssocID="{72778ABF-0FEC-4B3C-9989-32F319A97B91}" presName="bentUpArrow1" presStyleLbl="alignImgPlace1" presStyleIdx="0" presStyleCnt="5"/>
      <dgm:spPr/>
    </dgm:pt>
    <dgm:pt modelId="{42AD6991-F388-4097-B56C-9488980258DA}" type="pres">
      <dgm:prSet presAssocID="{72778ABF-0FEC-4B3C-9989-32F319A97B91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706EC29-47D4-49DB-B7BF-5AB5C405E4FC}" type="pres">
      <dgm:prSet presAssocID="{72778ABF-0FEC-4B3C-9989-32F319A97B9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FF38A0CA-504D-46D3-92C9-848D01FD723B}" type="pres">
      <dgm:prSet presAssocID="{32A01DB9-FE81-4BE3-A623-983EE3D91D4A}" presName="sibTrans" presStyleCnt="0"/>
      <dgm:spPr/>
    </dgm:pt>
    <dgm:pt modelId="{4746836D-6417-42C9-8A57-DFD09A11E666}" type="pres">
      <dgm:prSet presAssocID="{9E884DC9-ABA1-403A-8D9F-FC740CA591C5}" presName="composite" presStyleCnt="0"/>
      <dgm:spPr/>
    </dgm:pt>
    <dgm:pt modelId="{54E636D4-5FF2-4EE5-9F33-B1D39BD007CD}" type="pres">
      <dgm:prSet presAssocID="{9E884DC9-ABA1-403A-8D9F-FC740CA591C5}" presName="bentUpArrow1" presStyleLbl="alignImgPlace1" presStyleIdx="1" presStyleCnt="5"/>
      <dgm:spPr/>
    </dgm:pt>
    <dgm:pt modelId="{D0F7FA8A-6E03-4BF6-B6F0-EA454A0686C9}" type="pres">
      <dgm:prSet presAssocID="{9E884DC9-ABA1-403A-8D9F-FC740CA591C5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071C7137-E181-478B-B78A-B9871E78782A}" type="pres">
      <dgm:prSet presAssocID="{9E884DC9-ABA1-403A-8D9F-FC740CA591C5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82E46CB-11A2-44ED-B881-9337E8A77940}" type="pres">
      <dgm:prSet presAssocID="{13B65679-DBC2-415E-A0C6-EDCFFE9CDCF4}" presName="sibTrans" presStyleCnt="0"/>
      <dgm:spPr/>
    </dgm:pt>
    <dgm:pt modelId="{5A683C78-9C7E-4AF2-A8AA-6CE5487CBF27}" type="pres">
      <dgm:prSet presAssocID="{1A2C1B56-AA47-47A8-B1EA-7B205468DE61}" presName="composite" presStyleCnt="0"/>
      <dgm:spPr/>
    </dgm:pt>
    <dgm:pt modelId="{01CCD276-94CF-48BB-AB05-5CAE56ECC3EC}" type="pres">
      <dgm:prSet presAssocID="{1A2C1B56-AA47-47A8-B1EA-7B205468DE61}" presName="bentUpArrow1" presStyleLbl="alignImgPlace1" presStyleIdx="2" presStyleCnt="5"/>
      <dgm:spPr/>
    </dgm:pt>
    <dgm:pt modelId="{A7BEA027-110A-4DB8-BFCC-0C4D0F75894C}" type="pres">
      <dgm:prSet presAssocID="{1A2C1B56-AA47-47A8-B1EA-7B205468DE61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74CEA4D-5B31-4382-ADC1-278608E6DEA6}" type="pres">
      <dgm:prSet presAssocID="{1A2C1B56-AA47-47A8-B1EA-7B205468DE61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8D986C2A-7FB6-498B-A152-86CF7AEF1AF7}" type="pres">
      <dgm:prSet presAssocID="{DD0EF265-3088-4D48-981B-4C99650C1ED7}" presName="sibTrans" presStyleCnt="0"/>
      <dgm:spPr/>
    </dgm:pt>
    <dgm:pt modelId="{54258465-F9B4-49BC-B304-AD507B5E6934}" type="pres">
      <dgm:prSet presAssocID="{BF08D40E-0642-42C0-B1FF-0AAF00C58315}" presName="composite" presStyleCnt="0"/>
      <dgm:spPr/>
    </dgm:pt>
    <dgm:pt modelId="{F0775977-84A1-49E7-B98B-312869C6D21E}" type="pres">
      <dgm:prSet presAssocID="{BF08D40E-0642-42C0-B1FF-0AAF00C58315}" presName="bentUpArrow1" presStyleLbl="alignImgPlace1" presStyleIdx="3" presStyleCnt="5"/>
      <dgm:spPr/>
    </dgm:pt>
    <dgm:pt modelId="{0B958992-5FB6-40CB-A941-0765BD8A450F}" type="pres">
      <dgm:prSet presAssocID="{BF08D40E-0642-42C0-B1FF-0AAF00C58315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7A919826-8ABC-4AD9-A1F9-661672CED6C6}" type="pres">
      <dgm:prSet presAssocID="{BF08D40E-0642-42C0-B1FF-0AAF00C5831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9732BD4-5FAA-4044-9CE3-FA15C9261D67}" type="pres">
      <dgm:prSet presAssocID="{AE236A31-CFF1-43DA-8484-5341F1918DC0}" presName="sibTrans" presStyleCnt="0"/>
      <dgm:spPr/>
    </dgm:pt>
    <dgm:pt modelId="{87241F79-50FF-4E4F-A3E6-82A657F551DD}" type="pres">
      <dgm:prSet presAssocID="{83715250-21C2-4E42-AF98-AEE6553EA625}" presName="composite" presStyleCnt="0"/>
      <dgm:spPr/>
    </dgm:pt>
    <dgm:pt modelId="{75F17205-161E-4601-9A11-9D69940B4C71}" type="pres">
      <dgm:prSet presAssocID="{83715250-21C2-4E42-AF98-AEE6553EA625}" presName="bentUpArrow1" presStyleLbl="alignImgPlace1" presStyleIdx="4" presStyleCnt="5"/>
      <dgm:spPr/>
    </dgm:pt>
    <dgm:pt modelId="{C1D2C51D-12F7-45C2-AE6A-2930A1B94FFD}" type="pres">
      <dgm:prSet presAssocID="{83715250-21C2-4E42-AF98-AEE6553EA625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7CEFAB4-B48C-4E82-A031-7FDFCCE8B244}" type="pres">
      <dgm:prSet presAssocID="{83715250-21C2-4E42-AF98-AEE6553EA625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D52C935-2C58-4E40-ABAD-A412A5076851}" type="pres">
      <dgm:prSet presAssocID="{436D8014-EFBF-4C68-9DF0-6F9E72878709}" presName="sibTrans" presStyleCnt="0"/>
      <dgm:spPr/>
    </dgm:pt>
    <dgm:pt modelId="{9D7BB3B4-EF1C-4B34-B1FC-0E15860914AD}" type="pres">
      <dgm:prSet presAssocID="{9C4C61F7-EC24-4F0A-A863-2229F034145B}" presName="composite" presStyleCnt="0"/>
      <dgm:spPr/>
    </dgm:pt>
    <dgm:pt modelId="{606E6428-F548-4E79-BE23-43AEB3BD8238}" type="pres">
      <dgm:prSet presAssocID="{9C4C61F7-EC24-4F0A-A863-2229F034145B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8DF4B17-E409-4E29-B968-00D822A6AB6B}" type="presOf" srcId="{83715250-21C2-4E42-AF98-AEE6553EA625}" destId="{C1D2C51D-12F7-45C2-AE6A-2930A1B94FFD}" srcOrd="0" destOrd="0" presId="urn:microsoft.com/office/officeart/2005/8/layout/StepDownProcess"/>
    <dgm:cxn modelId="{D761B41E-9494-44F8-806F-B3C6DCC38D45}" srcId="{22CE09EB-3F25-4948-8E70-AB38EFB77803}" destId="{1A2C1B56-AA47-47A8-B1EA-7B205468DE61}" srcOrd="2" destOrd="0" parTransId="{AFCA8DC1-ED47-4D26-87B7-9225647DB3FB}" sibTransId="{DD0EF265-3088-4D48-981B-4C99650C1ED7}"/>
    <dgm:cxn modelId="{687E0732-E79B-499E-BAEB-011F7C0A1686}" type="presOf" srcId="{9E884DC9-ABA1-403A-8D9F-FC740CA591C5}" destId="{D0F7FA8A-6E03-4BF6-B6F0-EA454A0686C9}" srcOrd="0" destOrd="0" presId="urn:microsoft.com/office/officeart/2005/8/layout/StepDownProcess"/>
    <dgm:cxn modelId="{1A1A463D-588A-403C-9578-4D73A8BAE7C1}" srcId="{22CE09EB-3F25-4948-8E70-AB38EFB77803}" destId="{9E884DC9-ABA1-403A-8D9F-FC740CA591C5}" srcOrd="1" destOrd="0" parTransId="{E34FE6C1-6FF2-43BC-9D90-1636B1AB1A6C}" sibTransId="{13B65679-DBC2-415E-A0C6-EDCFFE9CDCF4}"/>
    <dgm:cxn modelId="{E0DD2D6F-7041-4956-9450-FD1F1274F3D1}" srcId="{22CE09EB-3F25-4948-8E70-AB38EFB77803}" destId="{83715250-21C2-4E42-AF98-AEE6553EA625}" srcOrd="4" destOrd="0" parTransId="{7B1CC61A-C542-4385-9D25-5555EDCEF470}" sibTransId="{436D8014-EFBF-4C68-9DF0-6F9E72878709}"/>
    <dgm:cxn modelId="{EC24DD4F-6478-4FE8-B506-66DF8FE1A84B}" type="presOf" srcId="{72778ABF-0FEC-4B3C-9989-32F319A97B91}" destId="{42AD6991-F388-4097-B56C-9488980258DA}" srcOrd="0" destOrd="0" presId="urn:microsoft.com/office/officeart/2005/8/layout/StepDownProcess"/>
    <dgm:cxn modelId="{1100A673-888F-4879-A8BA-3D895B272D40}" type="presOf" srcId="{22CE09EB-3F25-4948-8E70-AB38EFB77803}" destId="{DB37F116-9A8E-42F0-A228-E5DAAD27CBFB}" srcOrd="0" destOrd="0" presId="urn:microsoft.com/office/officeart/2005/8/layout/StepDownProcess"/>
    <dgm:cxn modelId="{DB63CE8B-4019-4A27-BACF-C84CBC284897}" type="presOf" srcId="{BF08D40E-0642-42C0-B1FF-0AAF00C58315}" destId="{0B958992-5FB6-40CB-A941-0765BD8A450F}" srcOrd="0" destOrd="0" presId="urn:microsoft.com/office/officeart/2005/8/layout/StepDownProcess"/>
    <dgm:cxn modelId="{3FA5338E-9F71-4B40-9592-237F9DC1E0C1}" srcId="{22CE09EB-3F25-4948-8E70-AB38EFB77803}" destId="{BF08D40E-0642-42C0-B1FF-0AAF00C58315}" srcOrd="3" destOrd="0" parTransId="{4162BB53-B98A-4F4B-A758-817DA490B23A}" sibTransId="{AE236A31-CFF1-43DA-8484-5341F1918DC0}"/>
    <dgm:cxn modelId="{E94866B6-FF81-42C6-B873-7F1D020752C3}" srcId="{22CE09EB-3F25-4948-8E70-AB38EFB77803}" destId="{9C4C61F7-EC24-4F0A-A863-2229F034145B}" srcOrd="5" destOrd="0" parTransId="{6B8E6AC4-38A1-4211-894B-5E5346DBF32F}" sibTransId="{BF775E5A-E063-41B2-B748-2D7F5A3D9C0A}"/>
    <dgm:cxn modelId="{178EF7C8-FF2D-4CDA-BD6A-C6C80ED39B53}" type="presOf" srcId="{9C4C61F7-EC24-4F0A-A863-2229F034145B}" destId="{606E6428-F548-4E79-BE23-43AEB3BD8238}" srcOrd="0" destOrd="0" presId="urn:microsoft.com/office/officeart/2005/8/layout/StepDownProcess"/>
    <dgm:cxn modelId="{BD1445D0-5A6F-40F8-9CC7-ADC5D00810C7}" srcId="{22CE09EB-3F25-4948-8E70-AB38EFB77803}" destId="{72778ABF-0FEC-4B3C-9989-32F319A97B91}" srcOrd="0" destOrd="0" parTransId="{5D3C9812-8AD0-4EE6-A242-2299410A31D6}" sibTransId="{32A01DB9-FE81-4BE3-A623-983EE3D91D4A}"/>
    <dgm:cxn modelId="{92D696E2-F16D-4832-AC8B-3F77D4B0A4D1}" type="presOf" srcId="{1A2C1B56-AA47-47A8-B1EA-7B205468DE61}" destId="{A7BEA027-110A-4DB8-BFCC-0C4D0F75894C}" srcOrd="0" destOrd="0" presId="urn:microsoft.com/office/officeart/2005/8/layout/StepDownProcess"/>
    <dgm:cxn modelId="{540D7BC4-C289-4C4A-A0D5-E956FFA1EF18}" type="presParOf" srcId="{DB37F116-9A8E-42F0-A228-E5DAAD27CBFB}" destId="{994D0E61-5AEA-4629-BDFE-B52648084912}" srcOrd="0" destOrd="0" presId="urn:microsoft.com/office/officeart/2005/8/layout/StepDownProcess"/>
    <dgm:cxn modelId="{D8A946AE-9052-4FAE-BC95-9BCCEBCDE440}" type="presParOf" srcId="{994D0E61-5AEA-4629-BDFE-B52648084912}" destId="{68001EB3-BBC3-457F-9145-7F74125A699B}" srcOrd="0" destOrd="0" presId="urn:microsoft.com/office/officeart/2005/8/layout/StepDownProcess"/>
    <dgm:cxn modelId="{64265A2C-5144-4289-8EF3-598320C151AB}" type="presParOf" srcId="{994D0E61-5AEA-4629-BDFE-B52648084912}" destId="{42AD6991-F388-4097-B56C-9488980258DA}" srcOrd="1" destOrd="0" presId="urn:microsoft.com/office/officeart/2005/8/layout/StepDownProcess"/>
    <dgm:cxn modelId="{D1CD1381-3DE2-4927-B03A-6B4B02259B59}" type="presParOf" srcId="{994D0E61-5AEA-4629-BDFE-B52648084912}" destId="{8706EC29-47D4-49DB-B7BF-5AB5C405E4FC}" srcOrd="2" destOrd="0" presId="urn:microsoft.com/office/officeart/2005/8/layout/StepDownProcess"/>
    <dgm:cxn modelId="{D7C1C4CE-6899-4F79-A83F-2EFAB5606BD7}" type="presParOf" srcId="{DB37F116-9A8E-42F0-A228-E5DAAD27CBFB}" destId="{FF38A0CA-504D-46D3-92C9-848D01FD723B}" srcOrd="1" destOrd="0" presId="urn:microsoft.com/office/officeart/2005/8/layout/StepDownProcess"/>
    <dgm:cxn modelId="{C0038CD3-9325-40F4-B1CC-D391C0AD1908}" type="presParOf" srcId="{DB37F116-9A8E-42F0-A228-E5DAAD27CBFB}" destId="{4746836D-6417-42C9-8A57-DFD09A11E666}" srcOrd="2" destOrd="0" presId="urn:microsoft.com/office/officeart/2005/8/layout/StepDownProcess"/>
    <dgm:cxn modelId="{A5CEB70B-B88F-419D-BFB5-A7D91C60E027}" type="presParOf" srcId="{4746836D-6417-42C9-8A57-DFD09A11E666}" destId="{54E636D4-5FF2-4EE5-9F33-B1D39BD007CD}" srcOrd="0" destOrd="0" presId="urn:microsoft.com/office/officeart/2005/8/layout/StepDownProcess"/>
    <dgm:cxn modelId="{1166A9C2-BD75-4E98-9E12-2DA15AA504FD}" type="presParOf" srcId="{4746836D-6417-42C9-8A57-DFD09A11E666}" destId="{D0F7FA8A-6E03-4BF6-B6F0-EA454A0686C9}" srcOrd="1" destOrd="0" presId="urn:microsoft.com/office/officeart/2005/8/layout/StepDownProcess"/>
    <dgm:cxn modelId="{9CD56442-9900-44E8-A181-F73E3AA75060}" type="presParOf" srcId="{4746836D-6417-42C9-8A57-DFD09A11E666}" destId="{071C7137-E181-478B-B78A-B9871E78782A}" srcOrd="2" destOrd="0" presId="urn:microsoft.com/office/officeart/2005/8/layout/StepDownProcess"/>
    <dgm:cxn modelId="{B8ED22B1-FED0-4ED4-9775-BB0B109CFDDD}" type="presParOf" srcId="{DB37F116-9A8E-42F0-A228-E5DAAD27CBFB}" destId="{C82E46CB-11A2-44ED-B881-9337E8A77940}" srcOrd="3" destOrd="0" presId="urn:microsoft.com/office/officeart/2005/8/layout/StepDownProcess"/>
    <dgm:cxn modelId="{B75210D1-30DB-4218-98AF-57B4A2ACC5F0}" type="presParOf" srcId="{DB37F116-9A8E-42F0-A228-E5DAAD27CBFB}" destId="{5A683C78-9C7E-4AF2-A8AA-6CE5487CBF27}" srcOrd="4" destOrd="0" presId="urn:microsoft.com/office/officeart/2005/8/layout/StepDownProcess"/>
    <dgm:cxn modelId="{580FCEAC-AFC8-4CE6-ACBB-5BE48226D06C}" type="presParOf" srcId="{5A683C78-9C7E-4AF2-A8AA-6CE5487CBF27}" destId="{01CCD276-94CF-48BB-AB05-5CAE56ECC3EC}" srcOrd="0" destOrd="0" presId="urn:microsoft.com/office/officeart/2005/8/layout/StepDownProcess"/>
    <dgm:cxn modelId="{45A454C9-3D11-4551-AF22-E02FB21851E4}" type="presParOf" srcId="{5A683C78-9C7E-4AF2-A8AA-6CE5487CBF27}" destId="{A7BEA027-110A-4DB8-BFCC-0C4D0F75894C}" srcOrd="1" destOrd="0" presId="urn:microsoft.com/office/officeart/2005/8/layout/StepDownProcess"/>
    <dgm:cxn modelId="{C5D12CEA-410E-40FB-BA17-64B414B9A75F}" type="presParOf" srcId="{5A683C78-9C7E-4AF2-A8AA-6CE5487CBF27}" destId="{974CEA4D-5B31-4382-ADC1-278608E6DEA6}" srcOrd="2" destOrd="0" presId="urn:microsoft.com/office/officeart/2005/8/layout/StepDownProcess"/>
    <dgm:cxn modelId="{841C2764-FC9C-4A84-B73F-528A9686C500}" type="presParOf" srcId="{DB37F116-9A8E-42F0-A228-E5DAAD27CBFB}" destId="{8D986C2A-7FB6-498B-A152-86CF7AEF1AF7}" srcOrd="5" destOrd="0" presId="urn:microsoft.com/office/officeart/2005/8/layout/StepDownProcess"/>
    <dgm:cxn modelId="{344C6765-C363-4844-943E-33C8F4706270}" type="presParOf" srcId="{DB37F116-9A8E-42F0-A228-E5DAAD27CBFB}" destId="{54258465-F9B4-49BC-B304-AD507B5E6934}" srcOrd="6" destOrd="0" presId="urn:microsoft.com/office/officeart/2005/8/layout/StepDownProcess"/>
    <dgm:cxn modelId="{DA502E3C-21D6-4F21-8EC7-11B53F46A28C}" type="presParOf" srcId="{54258465-F9B4-49BC-B304-AD507B5E6934}" destId="{F0775977-84A1-49E7-B98B-312869C6D21E}" srcOrd="0" destOrd="0" presId="urn:microsoft.com/office/officeart/2005/8/layout/StepDownProcess"/>
    <dgm:cxn modelId="{E1C9C033-ACF9-4E32-B136-862C961CB4A3}" type="presParOf" srcId="{54258465-F9B4-49BC-B304-AD507B5E6934}" destId="{0B958992-5FB6-40CB-A941-0765BD8A450F}" srcOrd="1" destOrd="0" presId="urn:microsoft.com/office/officeart/2005/8/layout/StepDownProcess"/>
    <dgm:cxn modelId="{E2CAF6CD-98EF-4644-9FA4-782B24C028FA}" type="presParOf" srcId="{54258465-F9B4-49BC-B304-AD507B5E6934}" destId="{7A919826-8ABC-4AD9-A1F9-661672CED6C6}" srcOrd="2" destOrd="0" presId="urn:microsoft.com/office/officeart/2005/8/layout/StepDownProcess"/>
    <dgm:cxn modelId="{C02954E2-3796-409A-B06B-639FD98BD8C5}" type="presParOf" srcId="{DB37F116-9A8E-42F0-A228-E5DAAD27CBFB}" destId="{59732BD4-5FAA-4044-9CE3-FA15C9261D67}" srcOrd="7" destOrd="0" presId="urn:microsoft.com/office/officeart/2005/8/layout/StepDownProcess"/>
    <dgm:cxn modelId="{D1497A9C-18D2-4E75-9F83-AF58850D595E}" type="presParOf" srcId="{DB37F116-9A8E-42F0-A228-E5DAAD27CBFB}" destId="{87241F79-50FF-4E4F-A3E6-82A657F551DD}" srcOrd="8" destOrd="0" presId="urn:microsoft.com/office/officeart/2005/8/layout/StepDownProcess"/>
    <dgm:cxn modelId="{830F8427-C777-4D00-8E52-D8F39CEBC6CE}" type="presParOf" srcId="{87241F79-50FF-4E4F-A3E6-82A657F551DD}" destId="{75F17205-161E-4601-9A11-9D69940B4C71}" srcOrd="0" destOrd="0" presId="urn:microsoft.com/office/officeart/2005/8/layout/StepDownProcess"/>
    <dgm:cxn modelId="{38D7EA59-30C7-408B-8622-E75371A94346}" type="presParOf" srcId="{87241F79-50FF-4E4F-A3E6-82A657F551DD}" destId="{C1D2C51D-12F7-45C2-AE6A-2930A1B94FFD}" srcOrd="1" destOrd="0" presId="urn:microsoft.com/office/officeart/2005/8/layout/StepDownProcess"/>
    <dgm:cxn modelId="{DF5E3885-1202-40B7-AFC4-485A285EB6CA}" type="presParOf" srcId="{87241F79-50FF-4E4F-A3E6-82A657F551DD}" destId="{C7CEFAB4-B48C-4E82-A031-7FDFCCE8B244}" srcOrd="2" destOrd="0" presId="urn:microsoft.com/office/officeart/2005/8/layout/StepDownProcess"/>
    <dgm:cxn modelId="{24CED9E8-1F72-4E0E-9A70-E860926E1FCB}" type="presParOf" srcId="{DB37F116-9A8E-42F0-A228-E5DAAD27CBFB}" destId="{DD52C935-2C58-4E40-ABAD-A412A5076851}" srcOrd="9" destOrd="0" presId="urn:microsoft.com/office/officeart/2005/8/layout/StepDownProcess"/>
    <dgm:cxn modelId="{EFFFF598-F60D-4050-9D40-267C43D45F91}" type="presParOf" srcId="{DB37F116-9A8E-42F0-A228-E5DAAD27CBFB}" destId="{9D7BB3B4-EF1C-4B34-B1FC-0E15860914AD}" srcOrd="10" destOrd="0" presId="urn:microsoft.com/office/officeart/2005/8/layout/StepDownProcess"/>
    <dgm:cxn modelId="{250DD1F8-F0E6-44C8-B39E-D38B25CB9C6E}" type="presParOf" srcId="{9D7BB3B4-EF1C-4B34-B1FC-0E15860914AD}" destId="{606E6428-F548-4E79-BE23-43AEB3BD82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0645DF-A1D6-4FA1-8012-C50E76A90081}" type="doc">
      <dgm:prSet loTypeId="urn:microsoft.com/office/officeart/2005/8/layout/orgChart1" loCatId="hierarchy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6BDEED8F-84CF-4AFE-8D46-A8A8F525DBFF}">
      <dgm:prSet/>
      <dgm:spPr/>
      <dgm:t>
        <a:bodyPr/>
        <a:lstStyle/>
        <a:p>
          <a:r>
            <a:rPr lang="en-IN"/>
            <a:t>Embedding content</a:t>
          </a:r>
        </a:p>
      </dgm:t>
    </dgm:pt>
    <dgm:pt modelId="{E661DA8D-9968-462D-B905-4F716EF3731F}" type="parTrans" cxnId="{E71F8E51-6055-4115-B78C-46D53B178139}">
      <dgm:prSet/>
      <dgm:spPr/>
      <dgm:t>
        <a:bodyPr/>
        <a:lstStyle/>
        <a:p>
          <a:endParaRPr lang="en-IN"/>
        </a:p>
      </dgm:t>
    </dgm:pt>
    <dgm:pt modelId="{0809B611-AED7-4228-A705-2B179DE878EC}" type="sibTrans" cxnId="{E71F8E51-6055-4115-B78C-46D53B178139}">
      <dgm:prSet/>
      <dgm:spPr/>
      <dgm:t>
        <a:bodyPr/>
        <a:lstStyle/>
        <a:p>
          <a:endParaRPr lang="en-IN"/>
        </a:p>
      </dgm:t>
    </dgm:pt>
    <dgm:pt modelId="{9F497401-2270-4F0E-9F94-A09E6921CB3C}">
      <dgm:prSet/>
      <dgm:spPr/>
      <dgm:t>
        <a:bodyPr/>
        <a:lstStyle/>
        <a:p>
          <a:r>
            <a:rPr lang="en-IN" dirty="0"/>
            <a:t>Embedding for your organization</a:t>
          </a:r>
        </a:p>
      </dgm:t>
    </dgm:pt>
    <dgm:pt modelId="{DA5E639A-5508-4CE4-95C8-A0AD93E71300}" type="parTrans" cxnId="{72151F24-0697-4908-A60A-4CA4861DD2C1}">
      <dgm:prSet/>
      <dgm:spPr/>
      <dgm:t>
        <a:bodyPr/>
        <a:lstStyle/>
        <a:p>
          <a:endParaRPr lang="en-IN"/>
        </a:p>
      </dgm:t>
    </dgm:pt>
    <dgm:pt modelId="{73F1F70C-97DA-465C-86EA-FA3FFDB34F8A}" type="sibTrans" cxnId="{72151F24-0697-4908-A60A-4CA4861DD2C1}">
      <dgm:prSet/>
      <dgm:spPr/>
      <dgm:t>
        <a:bodyPr/>
        <a:lstStyle/>
        <a:p>
          <a:endParaRPr lang="en-IN"/>
        </a:p>
      </dgm:t>
    </dgm:pt>
    <dgm:pt modelId="{DED40FF1-4239-479A-A9B2-16821A5AC88F}">
      <dgm:prSet/>
      <dgm:spPr/>
      <dgm:t>
        <a:bodyPr/>
        <a:lstStyle/>
        <a:p>
          <a:r>
            <a:rPr lang="en-IN" dirty="0"/>
            <a:t>Embedding for your customers</a:t>
          </a:r>
        </a:p>
      </dgm:t>
    </dgm:pt>
    <dgm:pt modelId="{1BF982BC-4CF6-4F38-8A43-84AFF2540C0E}" type="parTrans" cxnId="{6D8C405B-54B2-4455-AEEC-DBE359EDF52F}">
      <dgm:prSet/>
      <dgm:spPr/>
      <dgm:t>
        <a:bodyPr/>
        <a:lstStyle/>
        <a:p>
          <a:endParaRPr lang="en-IN"/>
        </a:p>
      </dgm:t>
    </dgm:pt>
    <dgm:pt modelId="{AB4CB174-83C0-4559-B726-B69FAB5253F7}" type="sibTrans" cxnId="{6D8C405B-54B2-4455-AEEC-DBE359EDF52F}">
      <dgm:prSet/>
      <dgm:spPr/>
      <dgm:t>
        <a:bodyPr/>
        <a:lstStyle/>
        <a:p>
          <a:endParaRPr lang="en-IN"/>
        </a:p>
      </dgm:t>
    </dgm:pt>
    <dgm:pt modelId="{D2ECC8D8-FDD4-4FF3-95B8-12B5227B9E9A}" type="pres">
      <dgm:prSet presAssocID="{B40645DF-A1D6-4FA1-8012-C50E76A900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C8CF9FB-E26B-4559-AB4C-C54B129C6071}" type="pres">
      <dgm:prSet presAssocID="{6BDEED8F-84CF-4AFE-8D46-A8A8F525DBFF}" presName="hierRoot1" presStyleCnt="0">
        <dgm:presLayoutVars>
          <dgm:hierBranch val="init"/>
        </dgm:presLayoutVars>
      </dgm:prSet>
      <dgm:spPr/>
    </dgm:pt>
    <dgm:pt modelId="{712681A9-49D3-4F99-B14D-579F3F19E31E}" type="pres">
      <dgm:prSet presAssocID="{6BDEED8F-84CF-4AFE-8D46-A8A8F525DBFF}" presName="rootComposite1" presStyleCnt="0"/>
      <dgm:spPr/>
    </dgm:pt>
    <dgm:pt modelId="{A435346D-D321-40C5-8117-BF704986A50D}" type="pres">
      <dgm:prSet presAssocID="{6BDEED8F-84CF-4AFE-8D46-A8A8F525DBFF}" presName="rootText1" presStyleLbl="node0" presStyleIdx="0" presStyleCnt="1">
        <dgm:presLayoutVars>
          <dgm:chPref val="3"/>
        </dgm:presLayoutVars>
      </dgm:prSet>
      <dgm:spPr/>
    </dgm:pt>
    <dgm:pt modelId="{A9FB3458-136F-46DB-8492-74F5528F9BB2}" type="pres">
      <dgm:prSet presAssocID="{6BDEED8F-84CF-4AFE-8D46-A8A8F525DBFF}" presName="rootConnector1" presStyleLbl="node1" presStyleIdx="0" presStyleCnt="0"/>
      <dgm:spPr/>
    </dgm:pt>
    <dgm:pt modelId="{17D76CA8-002B-486C-92BF-C92E5BEB8701}" type="pres">
      <dgm:prSet presAssocID="{6BDEED8F-84CF-4AFE-8D46-A8A8F525DBFF}" presName="hierChild2" presStyleCnt="0"/>
      <dgm:spPr/>
    </dgm:pt>
    <dgm:pt modelId="{5F1DC96E-C27E-48E2-91E7-A52F31938D8F}" type="pres">
      <dgm:prSet presAssocID="{DA5E639A-5508-4CE4-95C8-A0AD93E71300}" presName="Name37" presStyleLbl="parChTrans1D2" presStyleIdx="0" presStyleCnt="2"/>
      <dgm:spPr/>
    </dgm:pt>
    <dgm:pt modelId="{2013F5FE-35EF-41ED-8283-EFDD1AB36E9C}" type="pres">
      <dgm:prSet presAssocID="{9F497401-2270-4F0E-9F94-A09E6921CB3C}" presName="hierRoot2" presStyleCnt="0">
        <dgm:presLayoutVars>
          <dgm:hierBranch val="init"/>
        </dgm:presLayoutVars>
      </dgm:prSet>
      <dgm:spPr/>
    </dgm:pt>
    <dgm:pt modelId="{6D477276-CD50-48BE-BC36-C98535C9CFC0}" type="pres">
      <dgm:prSet presAssocID="{9F497401-2270-4F0E-9F94-A09E6921CB3C}" presName="rootComposite" presStyleCnt="0"/>
      <dgm:spPr/>
    </dgm:pt>
    <dgm:pt modelId="{1F8F8D36-C9DB-4933-BB44-88C930E26BD9}" type="pres">
      <dgm:prSet presAssocID="{9F497401-2270-4F0E-9F94-A09E6921CB3C}" presName="rootText" presStyleLbl="node2" presStyleIdx="0" presStyleCnt="2">
        <dgm:presLayoutVars>
          <dgm:chPref val="3"/>
        </dgm:presLayoutVars>
      </dgm:prSet>
      <dgm:spPr/>
    </dgm:pt>
    <dgm:pt modelId="{70649476-7213-4D0C-98ED-C425DAF2293C}" type="pres">
      <dgm:prSet presAssocID="{9F497401-2270-4F0E-9F94-A09E6921CB3C}" presName="rootConnector" presStyleLbl="node2" presStyleIdx="0" presStyleCnt="2"/>
      <dgm:spPr/>
    </dgm:pt>
    <dgm:pt modelId="{A4A2F3E0-7960-48FC-BB84-696E1A25FE4D}" type="pres">
      <dgm:prSet presAssocID="{9F497401-2270-4F0E-9F94-A09E6921CB3C}" presName="hierChild4" presStyleCnt="0"/>
      <dgm:spPr/>
    </dgm:pt>
    <dgm:pt modelId="{C7F4815F-59D1-4A03-8B68-2DE412304171}" type="pres">
      <dgm:prSet presAssocID="{9F497401-2270-4F0E-9F94-A09E6921CB3C}" presName="hierChild5" presStyleCnt="0"/>
      <dgm:spPr/>
    </dgm:pt>
    <dgm:pt modelId="{7E525C48-B938-4BDB-96D6-AA71721354B4}" type="pres">
      <dgm:prSet presAssocID="{1BF982BC-4CF6-4F38-8A43-84AFF2540C0E}" presName="Name37" presStyleLbl="parChTrans1D2" presStyleIdx="1" presStyleCnt="2"/>
      <dgm:spPr/>
    </dgm:pt>
    <dgm:pt modelId="{879DE8F6-16DC-4A33-AA64-5FC00A48342C}" type="pres">
      <dgm:prSet presAssocID="{DED40FF1-4239-479A-A9B2-16821A5AC88F}" presName="hierRoot2" presStyleCnt="0">
        <dgm:presLayoutVars>
          <dgm:hierBranch val="init"/>
        </dgm:presLayoutVars>
      </dgm:prSet>
      <dgm:spPr/>
    </dgm:pt>
    <dgm:pt modelId="{A0870C5B-B9BE-430C-982D-D9DC28BC6A06}" type="pres">
      <dgm:prSet presAssocID="{DED40FF1-4239-479A-A9B2-16821A5AC88F}" presName="rootComposite" presStyleCnt="0"/>
      <dgm:spPr/>
    </dgm:pt>
    <dgm:pt modelId="{2E3C9B66-F140-41D7-A228-D058B766AF85}" type="pres">
      <dgm:prSet presAssocID="{DED40FF1-4239-479A-A9B2-16821A5AC88F}" presName="rootText" presStyleLbl="node2" presStyleIdx="1" presStyleCnt="2">
        <dgm:presLayoutVars>
          <dgm:chPref val="3"/>
        </dgm:presLayoutVars>
      </dgm:prSet>
      <dgm:spPr/>
    </dgm:pt>
    <dgm:pt modelId="{82D571B7-3AEF-4769-92E9-E574083F3B52}" type="pres">
      <dgm:prSet presAssocID="{DED40FF1-4239-479A-A9B2-16821A5AC88F}" presName="rootConnector" presStyleLbl="node2" presStyleIdx="1" presStyleCnt="2"/>
      <dgm:spPr/>
    </dgm:pt>
    <dgm:pt modelId="{AB82DDCF-6304-408C-ACAC-90B2ABC5EBC3}" type="pres">
      <dgm:prSet presAssocID="{DED40FF1-4239-479A-A9B2-16821A5AC88F}" presName="hierChild4" presStyleCnt="0"/>
      <dgm:spPr/>
    </dgm:pt>
    <dgm:pt modelId="{7CDF5EDD-36A4-4B7B-8096-EBB902F0DB1A}" type="pres">
      <dgm:prSet presAssocID="{DED40FF1-4239-479A-A9B2-16821A5AC88F}" presName="hierChild5" presStyleCnt="0"/>
      <dgm:spPr/>
    </dgm:pt>
    <dgm:pt modelId="{39ECBE6A-8B30-46BF-8963-DD4FAD0B40C4}" type="pres">
      <dgm:prSet presAssocID="{6BDEED8F-84CF-4AFE-8D46-A8A8F525DBFF}" presName="hierChild3" presStyleCnt="0"/>
      <dgm:spPr/>
    </dgm:pt>
  </dgm:ptLst>
  <dgm:cxnLst>
    <dgm:cxn modelId="{92CFB40B-3F37-4AB8-A23B-D91C48CB3F85}" type="presOf" srcId="{9F497401-2270-4F0E-9F94-A09E6921CB3C}" destId="{70649476-7213-4D0C-98ED-C425DAF2293C}" srcOrd="1" destOrd="0" presId="urn:microsoft.com/office/officeart/2005/8/layout/orgChart1"/>
    <dgm:cxn modelId="{72151F24-0697-4908-A60A-4CA4861DD2C1}" srcId="{6BDEED8F-84CF-4AFE-8D46-A8A8F525DBFF}" destId="{9F497401-2270-4F0E-9F94-A09E6921CB3C}" srcOrd="0" destOrd="0" parTransId="{DA5E639A-5508-4CE4-95C8-A0AD93E71300}" sibTransId="{73F1F70C-97DA-465C-86EA-FA3FFDB34F8A}"/>
    <dgm:cxn modelId="{6D8C405B-54B2-4455-AEEC-DBE359EDF52F}" srcId="{6BDEED8F-84CF-4AFE-8D46-A8A8F525DBFF}" destId="{DED40FF1-4239-479A-A9B2-16821A5AC88F}" srcOrd="1" destOrd="0" parTransId="{1BF982BC-4CF6-4F38-8A43-84AFF2540C0E}" sibTransId="{AB4CB174-83C0-4559-B726-B69FAB5253F7}"/>
    <dgm:cxn modelId="{0404BA62-FFC1-43D9-9A21-33C6E3CFAAEB}" type="presOf" srcId="{DA5E639A-5508-4CE4-95C8-A0AD93E71300}" destId="{5F1DC96E-C27E-48E2-91E7-A52F31938D8F}" srcOrd="0" destOrd="0" presId="urn:microsoft.com/office/officeart/2005/8/layout/orgChart1"/>
    <dgm:cxn modelId="{C4E96D4B-9B4A-44AB-BDF8-F573838092B5}" type="presOf" srcId="{DED40FF1-4239-479A-A9B2-16821A5AC88F}" destId="{2E3C9B66-F140-41D7-A228-D058B766AF85}" srcOrd="0" destOrd="0" presId="urn:microsoft.com/office/officeart/2005/8/layout/orgChart1"/>
    <dgm:cxn modelId="{E71F8E51-6055-4115-B78C-46D53B178139}" srcId="{B40645DF-A1D6-4FA1-8012-C50E76A90081}" destId="{6BDEED8F-84CF-4AFE-8D46-A8A8F525DBFF}" srcOrd="0" destOrd="0" parTransId="{E661DA8D-9968-462D-B905-4F716EF3731F}" sibTransId="{0809B611-AED7-4228-A705-2B179DE878EC}"/>
    <dgm:cxn modelId="{C4BC277B-3FAD-4DA0-A47B-1FC542DAC9DF}" type="presOf" srcId="{1BF982BC-4CF6-4F38-8A43-84AFF2540C0E}" destId="{7E525C48-B938-4BDB-96D6-AA71721354B4}" srcOrd="0" destOrd="0" presId="urn:microsoft.com/office/officeart/2005/8/layout/orgChart1"/>
    <dgm:cxn modelId="{591D67A5-F24A-41DB-B592-186A370DDF3E}" type="presOf" srcId="{B40645DF-A1D6-4FA1-8012-C50E76A90081}" destId="{D2ECC8D8-FDD4-4FF3-95B8-12B5227B9E9A}" srcOrd="0" destOrd="0" presId="urn:microsoft.com/office/officeart/2005/8/layout/orgChart1"/>
    <dgm:cxn modelId="{851225AF-9B9A-4905-ABDD-A64BD2B86FBA}" type="presOf" srcId="{6BDEED8F-84CF-4AFE-8D46-A8A8F525DBFF}" destId="{A9FB3458-136F-46DB-8492-74F5528F9BB2}" srcOrd="1" destOrd="0" presId="urn:microsoft.com/office/officeart/2005/8/layout/orgChart1"/>
    <dgm:cxn modelId="{609C03C1-C19C-4265-92BA-604D98857451}" type="presOf" srcId="{9F497401-2270-4F0E-9F94-A09E6921CB3C}" destId="{1F8F8D36-C9DB-4933-BB44-88C930E26BD9}" srcOrd="0" destOrd="0" presId="urn:microsoft.com/office/officeart/2005/8/layout/orgChart1"/>
    <dgm:cxn modelId="{267247C4-1A81-4A73-BDED-EC97D945D7EC}" type="presOf" srcId="{6BDEED8F-84CF-4AFE-8D46-A8A8F525DBFF}" destId="{A435346D-D321-40C5-8117-BF704986A50D}" srcOrd="0" destOrd="0" presId="urn:microsoft.com/office/officeart/2005/8/layout/orgChart1"/>
    <dgm:cxn modelId="{781BCEE7-E494-4ECB-95DD-0EFCA22A78F7}" type="presOf" srcId="{DED40FF1-4239-479A-A9B2-16821A5AC88F}" destId="{82D571B7-3AEF-4769-92E9-E574083F3B52}" srcOrd="1" destOrd="0" presId="urn:microsoft.com/office/officeart/2005/8/layout/orgChart1"/>
    <dgm:cxn modelId="{86B517EB-A8A2-42CE-B56F-EBEB4DAA8931}" type="presParOf" srcId="{D2ECC8D8-FDD4-4FF3-95B8-12B5227B9E9A}" destId="{AC8CF9FB-E26B-4559-AB4C-C54B129C6071}" srcOrd="0" destOrd="0" presId="urn:microsoft.com/office/officeart/2005/8/layout/orgChart1"/>
    <dgm:cxn modelId="{B523CA2A-F39F-4A1D-A1BD-61EF280886CE}" type="presParOf" srcId="{AC8CF9FB-E26B-4559-AB4C-C54B129C6071}" destId="{712681A9-49D3-4F99-B14D-579F3F19E31E}" srcOrd="0" destOrd="0" presId="urn:microsoft.com/office/officeart/2005/8/layout/orgChart1"/>
    <dgm:cxn modelId="{ADABA147-FB41-48EF-83D4-C0844A5EB7CD}" type="presParOf" srcId="{712681A9-49D3-4F99-B14D-579F3F19E31E}" destId="{A435346D-D321-40C5-8117-BF704986A50D}" srcOrd="0" destOrd="0" presId="urn:microsoft.com/office/officeart/2005/8/layout/orgChart1"/>
    <dgm:cxn modelId="{D869D5AB-AB69-4E33-931E-CA9D5BBEB45D}" type="presParOf" srcId="{712681A9-49D3-4F99-B14D-579F3F19E31E}" destId="{A9FB3458-136F-46DB-8492-74F5528F9BB2}" srcOrd="1" destOrd="0" presId="urn:microsoft.com/office/officeart/2005/8/layout/orgChart1"/>
    <dgm:cxn modelId="{1C2A2741-911E-485A-B9A0-F0F2D1188F45}" type="presParOf" srcId="{AC8CF9FB-E26B-4559-AB4C-C54B129C6071}" destId="{17D76CA8-002B-486C-92BF-C92E5BEB8701}" srcOrd="1" destOrd="0" presId="urn:microsoft.com/office/officeart/2005/8/layout/orgChart1"/>
    <dgm:cxn modelId="{D9EC674A-193F-48BA-9905-BA06EE4905C0}" type="presParOf" srcId="{17D76CA8-002B-486C-92BF-C92E5BEB8701}" destId="{5F1DC96E-C27E-48E2-91E7-A52F31938D8F}" srcOrd="0" destOrd="0" presId="urn:microsoft.com/office/officeart/2005/8/layout/orgChart1"/>
    <dgm:cxn modelId="{145D0ECB-BC81-4F04-9F00-A6C2613C46B8}" type="presParOf" srcId="{17D76CA8-002B-486C-92BF-C92E5BEB8701}" destId="{2013F5FE-35EF-41ED-8283-EFDD1AB36E9C}" srcOrd="1" destOrd="0" presId="urn:microsoft.com/office/officeart/2005/8/layout/orgChart1"/>
    <dgm:cxn modelId="{C73E97E3-D33B-4D6B-B586-FDC15C4BB0A6}" type="presParOf" srcId="{2013F5FE-35EF-41ED-8283-EFDD1AB36E9C}" destId="{6D477276-CD50-48BE-BC36-C98535C9CFC0}" srcOrd="0" destOrd="0" presId="urn:microsoft.com/office/officeart/2005/8/layout/orgChart1"/>
    <dgm:cxn modelId="{DB79A6E9-D5CB-4E7A-BB4F-B6E96F486B99}" type="presParOf" srcId="{6D477276-CD50-48BE-BC36-C98535C9CFC0}" destId="{1F8F8D36-C9DB-4933-BB44-88C930E26BD9}" srcOrd="0" destOrd="0" presId="urn:microsoft.com/office/officeart/2005/8/layout/orgChart1"/>
    <dgm:cxn modelId="{0AE8850A-0597-47FA-A707-94891491CF75}" type="presParOf" srcId="{6D477276-CD50-48BE-BC36-C98535C9CFC0}" destId="{70649476-7213-4D0C-98ED-C425DAF2293C}" srcOrd="1" destOrd="0" presId="urn:microsoft.com/office/officeart/2005/8/layout/orgChart1"/>
    <dgm:cxn modelId="{28E1EBF1-FC35-4141-81DC-F607A7EED30A}" type="presParOf" srcId="{2013F5FE-35EF-41ED-8283-EFDD1AB36E9C}" destId="{A4A2F3E0-7960-48FC-BB84-696E1A25FE4D}" srcOrd="1" destOrd="0" presId="urn:microsoft.com/office/officeart/2005/8/layout/orgChart1"/>
    <dgm:cxn modelId="{48E5B606-750E-49ED-8B82-162FD7109907}" type="presParOf" srcId="{2013F5FE-35EF-41ED-8283-EFDD1AB36E9C}" destId="{C7F4815F-59D1-4A03-8B68-2DE412304171}" srcOrd="2" destOrd="0" presId="urn:microsoft.com/office/officeart/2005/8/layout/orgChart1"/>
    <dgm:cxn modelId="{3D5D927F-0714-4CB8-9268-A7D991DEE741}" type="presParOf" srcId="{17D76CA8-002B-486C-92BF-C92E5BEB8701}" destId="{7E525C48-B938-4BDB-96D6-AA71721354B4}" srcOrd="2" destOrd="0" presId="urn:microsoft.com/office/officeart/2005/8/layout/orgChart1"/>
    <dgm:cxn modelId="{DCEA7366-B653-456B-A088-ADC715D9CBBB}" type="presParOf" srcId="{17D76CA8-002B-486C-92BF-C92E5BEB8701}" destId="{879DE8F6-16DC-4A33-AA64-5FC00A48342C}" srcOrd="3" destOrd="0" presId="urn:microsoft.com/office/officeart/2005/8/layout/orgChart1"/>
    <dgm:cxn modelId="{19B97125-ABAD-4544-849B-C9C3D2201CB3}" type="presParOf" srcId="{879DE8F6-16DC-4A33-AA64-5FC00A48342C}" destId="{A0870C5B-B9BE-430C-982D-D9DC28BC6A06}" srcOrd="0" destOrd="0" presId="urn:microsoft.com/office/officeart/2005/8/layout/orgChart1"/>
    <dgm:cxn modelId="{FE3AA015-5EAF-4792-8E1D-1D96C21E24CE}" type="presParOf" srcId="{A0870C5B-B9BE-430C-982D-D9DC28BC6A06}" destId="{2E3C9B66-F140-41D7-A228-D058B766AF85}" srcOrd="0" destOrd="0" presId="urn:microsoft.com/office/officeart/2005/8/layout/orgChart1"/>
    <dgm:cxn modelId="{C4FECB00-0E64-4F6A-92EC-BA9E32FD926B}" type="presParOf" srcId="{A0870C5B-B9BE-430C-982D-D9DC28BC6A06}" destId="{82D571B7-3AEF-4769-92E9-E574083F3B52}" srcOrd="1" destOrd="0" presId="urn:microsoft.com/office/officeart/2005/8/layout/orgChart1"/>
    <dgm:cxn modelId="{C8B19459-5B06-4EE4-8A1A-BE84B461E8A9}" type="presParOf" srcId="{879DE8F6-16DC-4A33-AA64-5FC00A48342C}" destId="{AB82DDCF-6304-408C-ACAC-90B2ABC5EBC3}" srcOrd="1" destOrd="0" presId="urn:microsoft.com/office/officeart/2005/8/layout/orgChart1"/>
    <dgm:cxn modelId="{069026D1-1241-48BE-B87C-38FFF5D080EA}" type="presParOf" srcId="{879DE8F6-16DC-4A33-AA64-5FC00A48342C}" destId="{7CDF5EDD-36A4-4B7B-8096-EBB902F0DB1A}" srcOrd="2" destOrd="0" presId="urn:microsoft.com/office/officeart/2005/8/layout/orgChart1"/>
    <dgm:cxn modelId="{F6679820-0FFA-4F5D-B3FB-C6B7CFCF19F0}" type="presParOf" srcId="{AC8CF9FB-E26B-4559-AB4C-C54B129C6071}" destId="{39ECBE6A-8B30-46BF-8963-DD4FAD0B40C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D164B-3F35-4809-A092-9FB9803B2DE4}">
      <dsp:nvSpPr>
        <dsp:cNvPr id="0" name=""/>
        <dsp:cNvSpPr/>
      </dsp:nvSpPr>
      <dsp:spPr>
        <a:xfrm rot="5400000">
          <a:off x="369190" y="1363685"/>
          <a:ext cx="2136910" cy="2574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29F6A-B5CD-4595-87F4-19BC5E8F76FF}">
      <dsp:nvSpPr>
        <dsp:cNvPr id="0" name=""/>
        <dsp:cNvSpPr/>
      </dsp:nvSpPr>
      <dsp:spPr>
        <a:xfrm>
          <a:off x="861327" y="735"/>
          <a:ext cx="2860476" cy="17162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Data Alerts in Power Bl Service</a:t>
          </a:r>
        </a:p>
      </dsp:txBody>
      <dsp:txXfrm>
        <a:off x="911595" y="51003"/>
        <a:ext cx="2759940" cy="1615749"/>
      </dsp:txXfrm>
    </dsp:sp>
    <dsp:sp modelId="{925FBB35-8D77-408B-98AB-6221D26D881A}">
      <dsp:nvSpPr>
        <dsp:cNvPr id="0" name=""/>
        <dsp:cNvSpPr/>
      </dsp:nvSpPr>
      <dsp:spPr>
        <a:xfrm rot="5400000">
          <a:off x="369190" y="3509042"/>
          <a:ext cx="2136910" cy="257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500BB-B6E9-4ABC-B4B0-4EA10ED4BF75}">
      <dsp:nvSpPr>
        <dsp:cNvPr id="0" name=""/>
        <dsp:cNvSpPr/>
      </dsp:nvSpPr>
      <dsp:spPr>
        <a:xfrm>
          <a:off x="861327" y="2146093"/>
          <a:ext cx="2860476" cy="17162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Analyze in Excel</a:t>
          </a:r>
        </a:p>
      </dsp:txBody>
      <dsp:txXfrm>
        <a:off x="911595" y="2196361"/>
        <a:ext cx="2759940" cy="1615749"/>
      </dsp:txXfrm>
    </dsp:sp>
    <dsp:sp modelId="{65309229-B9D1-452F-BDC1-2DA19F1214DA}">
      <dsp:nvSpPr>
        <dsp:cNvPr id="0" name=""/>
        <dsp:cNvSpPr/>
      </dsp:nvSpPr>
      <dsp:spPr>
        <a:xfrm>
          <a:off x="1441869" y="4581721"/>
          <a:ext cx="3795987" cy="25744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853AA-C676-497E-ADAA-367914203999}">
      <dsp:nvSpPr>
        <dsp:cNvPr id="0" name=""/>
        <dsp:cNvSpPr/>
      </dsp:nvSpPr>
      <dsp:spPr>
        <a:xfrm>
          <a:off x="861327" y="4291450"/>
          <a:ext cx="2860476" cy="17162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Power BI API</a:t>
          </a:r>
        </a:p>
      </dsp:txBody>
      <dsp:txXfrm>
        <a:off x="911595" y="4341718"/>
        <a:ext cx="2759940" cy="1615749"/>
      </dsp:txXfrm>
    </dsp:sp>
    <dsp:sp modelId="{9856DEC7-09A8-4141-B961-3F63DC33A507}">
      <dsp:nvSpPr>
        <dsp:cNvPr id="0" name=""/>
        <dsp:cNvSpPr/>
      </dsp:nvSpPr>
      <dsp:spPr>
        <a:xfrm rot="16200000">
          <a:off x="4173624" y="3509042"/>
          <a:ext cx="2136910" cy="2574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127B1-5F9F-46C0-BF0D-673F38B18266}">
      <dsp:nvSpPr>
        <dsp:cNvPr id="0" name=""/>
        <dsp:cNvSpPr/>
      </dsp:nvSpPr>
      <dsp:spPr>
        <a:xfrm>
          <a:off x="4665761" y="4291450"/>
          <a:ext cx="2860476" cy="17162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Embedding Power Bl Contents in your application</a:t>
          </a:r>
        </a:p>
      </dsp:txBody>
      <dsp:txXfrm>
        <a:off x="4716029" y="4341718"/>
        <a:ext cx="2759940" cy="1615749"/>
      </dsp:txXfrm>
    </dsp:sp>
    <dsp:sp modelId="{78F14CB8-527E-48A2-A8DC-BC5BD6A6D603}">
      <dsp:nvSpPr>
        <dsp:cNvPr id="0" name=""/>
        <dsp:cNvSpPr/>
      </dsp:nvSpPr>
      <dsp:spPr>
        <a:xfrm rot="16200000">
          <a:off x="4173624" y="1363685"/>
          <a:ext cx="2136910" cy="25744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FEDE-288F-4FE6-B10D-89DA2FC0F1F3}">
      <dsp:nvSpPr>
        <dsp:cNvPr id="0" name=""/>
        <dsp:cNvSpPr/>
      </dsp:nvSpPr>
      <dsp:spPr>
        <a:xfrm>
          <a:off x="4665761" y="2146093"/>
          <a:ext cx="2860476" cy="171628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Power Bl Embedded playground</a:t>
          </a:r>
        </a:p>
      </dsp:txBody>
      <dsp:txXfrm>
        <a:off x="4716029" y="2196361"/>
        <a:ext cx="2759940" cy="1615749"/>
      </dsp:txXfrm>
    </dsp:sp>
    <dsp:sp modelId="{EAA6417E-46D1-45EC-A5E8-465AFCF22E93}">
      <dsp:nvSpPr>
        <dsp:cNvPr id="0" name=""/>
        <dsp:cNvSpPr/>
      </dsp:nvSpPr>
      <dsp:spPr>
        <a:xfrm>
          <a:off x="5246302" y="291006"/>
          <a:ext cx="3795987" cy="25744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30CE8-1FA8-4B7B-9E69-198EBCA612ED}">
      <dsp:nvSpPr>
        <dsp:cNvPr id="0" name=""/>
        <dsp:cNvSpPr/>
      </dsp:nvSpPr>
      <dsp:spPr>
        <a:xfrm>
          <a:off x="4665761" y="735"/>
          <a:ext cx="2860476" cy="17162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Features of Power Bl Mobile App</a:t>
          </a:r>
        </a:p>
      </dsp:txBody>
      <dsp:txXfrm>
        <a:off x="4716029" y="51003"/>
        <a:ext cx="2759940" cy="1615749"/>
      </dsp:txXfrm>
    </dsp:sp>
    <dsp:sp modelId="{5F98F9C4-3065-4909-B63B-55198B2DC206}">
      <dsp:nvSpPr>
        <dsp:cNvPr id="0" name=""/>
        <dsp:cNvSpPr/>
      </dsp:nvSpPr>
      <dsp:spPr>
        <a:xfrm rot="5400000">
          <a:off x="7978057" y="1363685"/>
          <a:ext cx="2136910" cy="257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116AC-AA52-4449-B6FB-6B97BDF3CA62}">
      <dsp:nvSpPr>
        <dsp:cNvPr id="0" name=""/>
        <dsp:cNvSpPr/>
      </dsp:nvSpPr>
      <dsp:spPr>
        <a:xfrm>
          <a:off x="8470194" y="735"/>
          <a:ext cx="2860476" cy="17162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/>
            <a:t>Power Bl Mobile App</a:t>
          </a:r>
          <a:endParaRPr lang="en-IN" sz="2700" kern="1200" dirty="0"/>
        </a:p>
      </dsp:txBody>
      <dsp:txXfrm>
        <a:off x="8520462" y="51003"/>
        <a:ext cx="2759940" cy="1615749"/>
      </dsp:txXfrm>
    </dsp:sp>
    <dsp:sp modelId="{9323DE8E-BB3B-4C04-8CF7-6F45948649ED}">
      <dsp:nvSpPr>
        <dsp:cNvPr id="0" name=""/>
        <dsp:cNvSpPr/>
      </dsp:nvSpPr>
      <dsp:spPr>
        <a:xfrm>
          <a:off x="8470194" y="2146093"/>
          <a:ext cx="2860476" cy="17162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Optimizing </a:t>
          </a:r>
          <a:r>
            <a:rPr lang="en-IN" sz="2700" kern="1200"/>
            <a:t>reports formobile App</a:t>
          </a:r>
          <a:endParaRPr lang="en-IN" sz="2700" kern="1200" dirty="0"/>
        </a:p>
      </dsp:txBody>
      <dsp:txXfrm>
        <a:off x="8520462" y="2196361"/>
        <a:ext cx="2759940" cy="16157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67B10-04DB-4E9C-9C11-BA598179FA4C}">
      <dsp:nvSpPr>
        <dsp:cNvPr id="0" name=""/>
        <dsp:cNvSpPr/>
      </dsp:nvSpPr>
      <dsp:spPr>
        <a:xfrm>
          <a:off x="4199949" y="306042"/>
          <a:ext cx="3955008" cy="3955008"/>
        </a:xfrm>
        <a:prstGeom prst="pie">
          <a:avLst>
            <a:gd name="adj1" fmla="val 16200000"/>
            <a:gd name="adj2" fmla="val 18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SharePoint online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Publish your report to your Power BI account, get the URL for that report, and then use the URL for Power Bl web part on your SharePoint Online page</a:t>
          </a:r>
        </a:p>
      </dsp:txBody>
      <dsp:txXfrm>
        <a:off x="6284333" y="1144127"/>
        <a:ext cx="1412503" cy="1177085"/>
      </dsp:txXfrm>
    </dsp:sp>
    <dsp:sp modelId="{7D5141B4-7EA0-4EDD-B68B-898E3610A254}">
      <dsp:nvSpPr>
        <dsp:cNvPr id="0" name=""/>
        <dsp:cNvSpPr/>
      </dsp:nvSpPr>
      <dsp:spPr>
        <a:xfrm>
          <a:off x="4118495" y="447292"/>
          <a:ext cx="3955008" cy="3955008"/>
        </a:xfrm>
        <a:prstGeom prst="pie">
          <a:avLst>
            <a:gd name="adj1" fmla="val 1800000"/>
            <a:gd name="adj2" fmla="val 900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Dynamic 365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Enable Power Bl visualization embedding in Dynamics 365, and then add a Power BI dashboard or tile to your Dynamics ZES dashboard</a:t>
          </a:r>
        </a:p>
      </dsp:txBody>
      <dsp:txXfrm>
        <a:off x="5060164" y="3013340"/>
        <a:ext cx="2118754" cy="1035835"/>
      </dsp:txXfrm>
    </dsp:sp>
    <dsp:sp modelId="{52D71BF5-A0B6-4CB2-B21B-EF56AB5CA0A4}">
      <dsp:nvSpPr>
        <dsp:cNvPr id="0" name=""/>
        <dsp:cNvSpPr/>
      </dsp:nvSpPr>
      <dsp:spPr>
        <a:xfrm>
          <a:off x="4037041" y="306042"/>
          <a:ext cx="3955008" cy="3955008"/>
        </a:xfrm>
        <a:prstGeom prst="pie">
          <a:avLst>
            <a:gd name="adj1" fmla="val 9000000"/>
            <a:gd name="adj2" fmla="val 1620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Microsoft Teams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kern="1200" dirty="0"/>
            <a:t>Add Power as a tab in your Microsoft Teams channel, and then select which reports to show in that channel.</a:t>
          </a:r>
        </a:p>
      </dsp:txBody>
      <dsp:txXfrm>
        <a:off x="4495163" y="1144127"/>
        <a:ext cx="1412503" cy="1177085"/>
      </dsp:txXfrm>
    </dsp:sp>
    <dsp:sp modelId="{B80912DD-84C3-4C34-BED7-C0E4C4E06B05}">
      <dsp:nvSpPr>
        <dsp:cNvPr id="0" name=""/>
        <dsp:cNvSpPr/>
      </dsp:nvSpPr>
      <dsp:spPr>
        <a:xfrm>
          <a:off x="3955442" y="61208"/>
          <a:ext cx="4444676" cy="4444676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5681F-19F9-4230-AF5B-4EF3A10BC245}">
      <dsp:nvSpPr>
        <dsp:cNvPr id="0" name=""/>
        <dsp:cNvSpPr/>
      </dsp:nvSpPr>
      <dsp:spPr>
        <a:xfrm>
          <a:off x="3873661" y="202208"/>
          <a:ext cx="4444676" cy="4444676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68BB6-9CEF-45C4-8F8F-182A02371202}">
      <dsp:nvSpPr>
        <dsp:cNvPr id="0" name=""/>
        <dsp:cNvSpPr/>
      </dsp:nvSpPr>
      <dsp:spPr>
        <a:xfrm>
          <a:off x="3791880" y="61208"/>
          <a:ext cx="4444676" cy="4444676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CEA8A-2054-4609-AC53-5DC1DA8E1427}">
      <dsp:nvSpPr>
        <dsp:cNvPr id="0" name=""/>
        <dsp:cNvSpPr/>
      </dsp:nvSpPr>
      <dsp:spPr>
        <a:xfrm>
          <a:off x="2745847" y="0"/>
          <a:ext cx="5826352" cy="5826352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DF34D-11AA-4AF4-89FA-1D243C805C1A}">
      <dsp:nvSpPr>
        <dsp:cNvPr id="0" name=""/>
        <dsp:cNvSpPr/>
      </dsp:nvSpPr>
      <dsp:spPr>
        <a:xfrm>
          <a:off x="5659023" y="585764"/>
          <a:ext cx="3787128" cy="13792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Power Bl Embedded Playground is a good starting place for learning about the Power Bl API.</a:t>
          </a:r>
        </a:p>
      </dsp:txBody>
      <dsp:txXfrm>
        <a:off x="5726350" y="653091"/>
        <a:ext cx="3652474" cy="1244552"/>
      </dsp:txXfrm>
    </dsp:sp>
    <dsp:sp modelId="{A83DC166-B928-4495-AF65-D57CC13A3FD8}">
      <dsp:nvSpPr>
        <dsp:cNvPr id="0" name=""/>
        <dsp:cNvSpPr/>
      </dsp:nvSpPr>
      <dsp:spPr>
        <a:xfrm>
          <a:off x="5659023" y="2137372"/>
          <a:ext cx="3787128" cy="13792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For trying out Power Bl REST API operations without needing to write any code.</a:t>
          </a:r>
        </a:p>
      </dsp:txBody>
      <dsp:txXfrm>
        <a:off x="5726350" y="2204699"/>
        <a:ext cx="3652474" cy="1244552"/>
      </dsp:txXfrm>
    </dsp:sp>
    <dsp:sp modelId="{0F93F6AD-EA8E-4257-A927-86239C10DFDB}">
      <dsp:nvSpPr>
        <dsp:cNvPr id="0" name=""/>
        <dsp:cNvSpPr/>
      </dsp:nvSpPr>
      <dsp:spPr>
        <a:xfrm>
          <a:off x="5659023" y="3688979"/>
          <a:ext cx="3787128" cy="137920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For using API calls to perform specific tasks against your data.</a:t>
          </a:r>
        </a:p>
      </dsp:txBody>
      <dsp:txXfrm>
        <a:off x="5726350" y="3756306"/>
        <a:ext cx="3652474" cy="124455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BAC29-FFF5-41B9-A932-D7C682FA23C0}">
      <dsp:nvSpPr>
        <dsp:cNvPr id="0" name=""/>
        <dsp:cNvSpPr/>
      </dsp:nvSpPr>
      <dsp:spPr>
        <a:xfrm>
          <a:off x="0" y="481603"/>
          <a:ext cx="8983580" cy="234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View and interact with Power Bl Reports and Dashboards.</a:t>
          </a:r>
          <a:endParaRPr lang="en-IN" sz="4200" kern="1200"/>
        </a:p>
      </dsp:txBody>
      <dsp:txXfrm>
        <a:off x="114693" y="596296"/>
        <a:ext cx="8754194" cy="2120120"/>
      </dsp:txXfrm>
    </dsp:sp>
    <dsp:sp modelId="{E5DC8A02-D6DA-41A8-A722-19CC09ED4B58}">
      <dsp:nvSpPr>
        <dsp:cNvPr id="0" name=""/>
        <dsp:cNvSpPr/>
      </dsp:nvSpPr>
      <dsp:spPr>
        <a:xfrm>
          <a:off x="0" y="2952069"/>
          <a:ext cx="8983580" cy="23495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/>
            <a:t>View dashboards in the landscape mode for the same experience as viewing on the Power Bl service portal.</a:t>
          </a:r>
          <a:endParaRPr lang="en-IN" sz="4200" kern="1200"/>
        </a:p>
      </dsp:txBody>
      <dsp:txXfrm>
        <a:off x="114693" y="3066762"/>
        <a:ext cx="8754194" cy="21201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19ABD-E77D-44F4-9A6C-F6BCD536AB75}">
      <dsp:nvSpPr>
        <dsp:cNvPr id="0" name=""/>
        <dsp:cNvSpPr/>
      </dsp:nvSpPr>
      <dsp:spPr>
        <a:xfrm>
          <a:off x="0" y="228331"/>
          <a:ext cx="9914022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Annotate and share tiles with colleagues</a:t>
          </a:r>
          <a:endParaRPr lang="en-IN" sz="6500" kern="1200" dirty="0"/>
        </a:p>
      </dsp:txBody>
      <dsp:txXfrm>
        <a:off x="126223" y="354554"/>
        <a:ext cx="9661576" cy="2333254"/>
      </dsp:txXfrm>
    </dsp:sp>
    <dsp:sp modelId="{3ADE6CA5-6D87-454C-A1D1-B5ABB9B83B33}">
      <dsp:nvSpPr>
        <dsp:cNvPr id="0" name=""/>
        <dsp:cNvSpPr/>
      </dsp:nvSpPr>
      <dsp:spPr>
        <a:xfrm>
          <a:off x="0" y="3001231"/>
          <a:ext cx="9914022" cy="2585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/>
            <a:t>Scan QR code to open tiles directly</a:t>
          </a:r>
          <a:endParaRPr lang="en-IN" sz="6500" kern="1200"/>
        </a:p>
      </dsp:txBody>
      <dsp:txXfrm>
        <a:off x="126223" y="3127454"/>
        <a:ext cx="9661576" cy="233325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8313A-3118-4670-A005-E86E75983D29}">
      <dsp:nvSpPr>
        <dsp:cNvPr id="0" name=""/>
        <dsp:cNvSpPr/>
      </dsp:nvSpPr>
      <dsp:spPr>
        <a:xfrm>
          <a:off x="0" y="5282"/>
          <a:ext cx="9657348" cy="285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/>
            <a:t>Set up data alerts on single figure tiles</a:t>
          </a:r>
          <a:endParaRPr lang="en-IN" sz="5100" kern="1200"/>
        </a:p>
      </dsp:txBody>
      <dsp:txXfrm>
        <a:off x="139271" y="144553"/>
        <a:ext cx="9378806" cy="2574429"/>
      </dsp:txXfrm>
    </dsp:sp>
    <dsp:sp modelId="{9653B356-FEB9-4B92-BAFA-ADCD737369F8}">
      <dsp:nvSpPr>
        <dsp:cNvPr id="0" name=""/>
        <dsp:cNvSpPr/>
      </dsp:nvSpPr>
      <dsp:spPr>
        <a:xfrm>
          <a:off x="0" y="3005134"/>
          <a:ext cx="9657348" cy="28529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/>
            <a:t>Power Bl runs a background data refresh, so if you go offline, data remain reasonably up to date.</a:t>
          </a:r>
          <a:endParaRPr lang="en-IN" sz="5100" kern="1200"/>
        </a:p>
      </dsp:txBody>
      <dsp:txXfrm>
        <a:off x="139271" y="3144405"/>
        <a:ext cx="9378806" cy="257442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168AA-F652-43DF-A65B-990D899C72C9}">
      <dsp:nvSpPr>
        <dsp:cNvPr id="0" name=""/>
        <dsp:cNvSpPr/>
      </dsp:nvSpPr>
      <dsp:spPr>
        <a:xfrm rot="5400000">
          <a:off x="3221965" y="1647483"/>
          <a:ext cx="1457056" cy="1658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10B4D-594C-4634-BC95-6FF82671C024}">
      <dsp:nvSpPr>
        <dsp:cNvPr id="0" name=""/>
        <dsp:cNvSpPr/>
      </dsp:nvSpPr>
      <dsp:spPr>
        <a:xfrm>
          <a:off x="2835933" y="32306"/>
          <a:ext cx="2452826" cy="1716898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01. In Power Bl Service, toggle Web view to phone view.</a:t>
          </a:r>
        </a:p>
      </dsp:txBody>
      <dsp:txXfrm>
        <a:off x="2919760" y="116133"/>
        <a:ext cx="2285172" cy="1549244"/>
      </dsp:txXfrm>
    </dsp:sp>
    <dsp:sp modelId="{33C1D80C-C7E2-4776-A36A-2957367886B0}">
      <dsp:nvSpPr>
        <dsp:cNvPr id="0" name=""/>
        <dsp:cNvSpPr/>
      </dsp:nvSpPr>
      <dsp:spPr>
        <a:xfrm>
          <a:off x="5288759" y="196051"/>
          <a:ext cx="1783951" cy="138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D9714-EBFA-4D43-9465-8A5760372014}">
      <dsp:nvSpPr>
        <dsp:cNvPr id="0" name=""/>
        <dsp:cNvSpPr/>
      </dsp:nvSpPr>
      <dsp:spPr>
        <a:xfrm rot="5400000">
          <a:off x="5255618" y="3576126"/>
          <a:ext cx="1457056" cy="1658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8AEEA-24C4-4A33-9EAD-5695CF8763CD}">
      <dsp:nvSpPr>
        <dsp:cNvPr id="0" name=""/>
        <dsp:cNvSpPr/>
      </dsp:nvSpPr>
      <dsp:spPr>
        <a:xfrm>
          <a:off x="4869586" y="1960950"/>
          <a:ext cx="2452826" cy="1716898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02. In power Bl Desktop, open Report view and then click phone layout and then publish the report.</a:t>
          </a:r>
        </a:p>
      </dsp:txBody>
      <dsp:txXfrm>
        <a:off x="4953413" y="2044777"/>
        <a:ext cx="2285172" cy="1549244"/>
      </dsp:txXfrm>
    </dsp:sp>
    <dsp:sp modelId="{E010BB5F-F25C-478F-83E4-51E7229F099A}">
      <dsp:nvSpPr>
        <dsp:cNvPr id="0" name=""/>
        <dsp:cNvSpPr/>
      </dsp:nvSpPr>
      <dsp:spPr>
        <a:xfrm>
          <a:off x="7322413" y="2124695"/>
          <a:ext cx="1783951" cy="1387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E869BE-21ED-44AB-89BA-17F070F6FC95}">
      <dsp:nvSpPr>
        <dsp:cNvPr id="0" name=""/>
        <dsp:cNvSpPr/>
      </dsp:nvSpPr>
      <dsp:spPr>
        <a:xfrm>
          <a:off x="6903240" y="3889593"/>
          <a:ext cx="2452826" cy="1716898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03 Optimize only the pages that require mobile layout.</a:t>
          </a:r>
        </a:p>
      </dsp:txBody>
      <dsp:txXfrm>
        <a:off x="6987067" y="3973420"/>
        <a:ext cx="2285172" cy="1549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C407F-E1A1-4BFE-961C-56348129C7D7}">
      <dsp:nvSpPr>
        <dsp:cNvPr id="0" name=""/>
        <dsp:cNvSpPr/>
      </dsp:nvSpPr>
      <dsp:spPr>
        <a:xfrm rot="5400000">
          <a:off x="3176504" y="974078"/>
          <a:ext cx="847725" cy="9651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81946-E996-42CE-9E11-9D9FDA26551C}">
      <dsp:nvSpPr>
        <dsp:cNvPr id="0" name=""/>
        <dsp:cNvSpPr/>
      </dsp:nvSpPr>
      <dsp:spPr>
        <a:xfrm>
          <a:off x="2951908" y="34357"/>
          <a:ext cx="1427071" cy="998903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Tap a tile in a dashboard and click the bell icon</a:t>
          </a:r>
        </a:p>
      </dsp:txBody>
      <dsp:txXfrm>
        <a:off x="3000679" y="83128"/>
        <a:ext cx="1329529" cy="901361"/>
      </dsp:txXfrm>
    </dsp:sp>
    <dsp:sp modelId="{CDC78BAD-2B24-4C00-97C6-3A3DC499C5F8}">
      <dsp:nvSpPr>
        <dsp:cNvPr id="0" name=""/>
        <dsp:cNvSpPr/>
      </dsp:nvSpPr>
      <dsp:spPr>
        <a:xfrm>
          <a:off x="4378979" y="129625"/>
          <a:ext cx="1037915" cy="807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A54A3-B851-4B25-B523-72E1E9BBE235}">
      <dsp:nvSpPr>
        <dsp:cNvPr id="0" name=""/>
        <dsp:cNvSpPr/>
      </dsp:nvSpPr>
      <dsp:spPr>
        <a:xfrm rot="5400000">
          <a:off x="4359697" y="2096176"/>
          <a:ext cx="847725" cy="9651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4239688"/>
            <a:satOff val="11358"/>
            <a:lumOff val="41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149A4-67C8-48EB-BC97-71CB89A472A6}">
      <dsp:nvSpPr>
        <dsp:cNvPr id="0" name=""/>
        <dsp:cNvSpPr/>
      </dsp:nvSpPr>
      <dsp:spPr>
        <a:xfrm>
          <a:off x="4135101" y="1156455"/>
          <a:ext cx="1427071" cy="998903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Add an alert</a:t>
          </a:r>
        </a:p>
      </dsp:txBody>
      <dsp:txXfrm>
        <a:off x="4183872" y="1205226"/>
        <a:ext cx="1329529" cy="901361"/>
      </dsp:txXfrm>
    </dsp:sp>
    <dsp:sp modelId="{5F2864F5-2373-4F59-AC97-02662B2B7016}">
      <dsp:nvSpPr>
        <dsp:cNvPr id="0" name=""/>
        <dsp:cNvSpPr/>
      </dsp:nvSpPr>
      <dsp:spPr>
        <a:xfrm>
          <a:off x="5562173" y="1251723"/>
          <a:ext cx="1037915" cy="807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95184-FF03-4D6B-825A-02E060E49225}">
      <dsp:nvSpPr>
        <dsp:cNvPr id="0" name=""/>
        <dsp:cNvSpPr/>
      </dsp:nvSpPr>
      <dsp:spPr>
        <a:xfrm rot="5400000">
          <a:off x="5542891" y="3218275"/>
          <a:ext cx="847725" cy="9651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8479376"/>
            <a:satOff val="22717"/>
            <a:lumOff val="82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DD0480-8D12-4FE5-A80D-470D0779EBF8}">
      <dsp:nvSpPr>
        <dsp:cNvPr id="0" name=""/>
        <dsp:cNvSpPr/>
      </dsp:nvSpPr>
      <dsp:spPr>
        <a:xfrm>
          <a:off x="5318295" y="2278554"/>
          <a:ext cx="1427071" cy="998903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Select whether to receive hourly or daily alerts, and whether to also receive an email when you get the alert.</a:t>
          </a:r>
        </a:p>
      </dsp:txBody>
      <dsp:txXfrm>
        <a:off x="5367066" y="2327325"/>
        <a:ext cx="1329529" cy="901361"/>
      </dsp:txXfrm>
    </dsp:sp>
    <dsp:sp modelId="{49B8B697-C654-401D-821D-966D7EB842F6}">
      <dsp:nvSpPr>
        <dsp:cNvPr id="0" name=""/>
        <dsp:cNvSpPr/>
      </dsp:nvSpPr>
      <dsp:spPr>
        <a:xfrm>
          <a:off x="6745367" y="2373822"/>
          <a:ext cx="1037915" cy="807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9381D5-40AC-4B7E-93E2-0B885425CECE}">
      <dsp:nvSpPr>
        <dsp:cNvPr id="0" name=""/>
        <dsp:cNvSpPr/>
      </dsp:nvSpPr>
      <dsp:spPr>
        <a:xfrm rot="5400000">
          <a:off x="6726085" y="4340373"/>
          <a:ext cx="847725" cy="96510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18666-2FD2-4C78-BC7C-1BCCBD547E7E}">
      <dsp:nvSpPr>
        <dsp:cNvPr id="0" name=""/>
        <dsp:cNvSpPr/>
      </dsp:nvSpPr>
      <dsp:spPr>
        <a:xfrm>
          <a:off x="6501489" y="3400652"/>
          <a:ext cx="1427071" cy="998903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Change the alert tile(optionally)</a:t>
          </a:r>
        </a:p>
      </dsp:txBody>
      <dsp:txXfrm>
        <a:off x="6550260" y="3449423"/>
        <a:ext cx="1329529" cy="901361"/>
      </dsp:txXfrm>
    </dsp:sp>
    <dsp:sp modelId="{F4713213-F524-44EF-9FEA-366A44D7DF15}">
      <dsp:nvSpPr>
        <dsp:cNvPr id="0" name=""/>
        <dsp:cNvSpPr/>
      </dsp:nvSpPr>
      <dsp:spPr>
        <a:xfrm>
          <a:off x="7928561" y="3495920"/>
          <a:ext cx="1037915" cy="807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30337B-1762-4838-8E25-84D3A7B2C6C8}">
      <dsp:nvSpPr>
        <dsp:cNvPr id="0" name=""/>
        <dsp:cNvSpPr/>
      </dsp:nvSpPr>
      <dsp:spPr>
        <a:xfrm>
          <a:off x="7684683" y="4522751"/>
          <a:ext cx="1427071" cy="998903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Tap Save</a:t>
          </a:r>
        </a:p>
      </dsp:txBody>
      <dsp:txXfrm>
        <a:off x="7733454" y="4571522"/>
        <a:ext cx="1329529" cy="901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67962-334C-434A-9EC4-263AA47ACF67}">
      <dsp:nvSpPr>
        <dsp:cNvPr id="0" name=""/>
        <dsp:cNvSpPr/>
      </dsp:nvSpPr>
      <dsp:spPr>
        <a:xfrm rot="10800000">
          <a:off x="2418084" y="2689"/>
          <a:ext cx="8107680" cy="15036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090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Depending on the alert interval option we configured , Power Bl generates a new interval.</a:t>
          </a:r>
          <a:endParaRPr lang="en-IN" sz="3000" kern="1200"/>
        </a:p>
      </dsp:txBody>
      <dsp:txXfrm rot="10800000">
        <a:off x="2794009" y="2689"/>
        <a:ext cx="7731755" cy="1503699"/>
      </dsp:txXfrm>
    </dsp:sp>
    <dsp:sp modelId="{2C080C7A-4A35-4846-A6E3-0077C58E721D}">
      <dsp:nvSpPr>
        <dsp:cNvPr id="0" name=""/>
        <dsp:cNvSpPr/>
      </dsp:nvSpPr>
      <dsp:spPr>
        <a:xfrm>
          <a:off x="1666235" y="2689"/>
          <a:ext cx="1503699" cy="15036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9686F-84DD-4606-B2E2-099624B2C6E3}">
      <dsp:nvSpPr>
        <dsp:cNvPr id="0" name=""/>
        <dsp:cNvSpPr/>
      </dsp:nvSpPr>
      <dsp:spPr>
        <a:xfrm rot="10800000">
          <a:off x="2418084" y="1955255"/>
          <a:ext cx="8107680" cy="15036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090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If the alert is configured to send a mail, the email will be sent.</a:t>
          </a:r>
        </a:p>
      </dsp:txBody>
      <dsp:txXfrm rot="10800000">
        <a:off x="2794009" y="1955255"/>
        <a:ext cx="7731755" cy="1503699"/>
      </dsp:txXfrm>
    </dsp:sp>
    <dsp:sp modelId="{89BEF5C7-65A2-4154-845B-AA4C930B02A3}">
      <dsp:nvSpPr>
        <dsp:cNvPr id="0" name=""/>
        <dsp:cNvSpPr/>
      </dsp:nvSpPr>
      <dsp:spPr>
        <a:xfrm>
          <a:off x="1666235" y="1955255"/>
          <a:ext cx="1503699" cy="15036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36F37-A77F-460A-BB03-0B0DC2334974}">
      <dsp:nvSpPr>
        <dsp:cNvPr id="0" name=""/>
        <dsp:cNvSpPr/>
      </dsp:nvSpPr>
      <dsp:spPr>
        <a:xfrm rot="10800000">
          <a:off x="2418084" y="3907820"/>
          <a:ext cx="8107680" cy="150369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3090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Power Bl adds a message in the notification centre, and adds a new alert icon to the appliable tile</a:t>
          </a:r>
        </a:p>
      </dsp:txBody>
      <dsp:txXfrm rot="10800000">
        <a:off x="2794009" y="3907820"/>
        <a:ext cx="7731755" cy="1503699"/>
      </dsp:txXfrm>
    </dsp:sp>
    <dsp:sp modelId="{6B2F09D8-7147-425A-A506-A3CF72F0ECDC}">
      <dsp:nvSpPr>
        <dsp:cNvPr id="0" name=""/>
        <dsp:cNvSpPr/>
      </dsp:nvSpPr>
      <dsp:spPr>
        <a:xfrm>
          <a:off x="1666235" y="3907820"/>
          <a:ext cx="1503699" cy="1503699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8B4AA-D206-4835-8E84-249115E46336}">
      <dsp:nvSpPr>
        <dsp:cNvPr id="0" name=""/>
        <dsp:cNvSpPr/>
      </dsp:nvSpPr>
      <dsp:spPr>
        <a:xfrm>
          <a:off x="5357" y="0"/>
          <a:ext cx="2342554" cy="12003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Install Analyze in Excel</a:t>
          </a:r>
        </a:p>
      </dsp:txBody>
      <dsp:txXfrm>
        <a:off x="40513" y="35156"/>
        <a:ext cx="2272242" cy="1130017"/>
      </dsp:txXfrm>
    </dsp:sp>
    <dsp:sp modelId="{843710FE-0A3A-45CB-B7EA-288623355317}">
      <dsp:nvSpPr>
        <dsp:cNvPr id="0" name=""/>
        <dsp:cNvSpPr/>
      </dsp:nvSpPr>
      <dsp:spPr>
        <a:xfrm>
          <a:off x="2582167" y="309687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2582167" y="425878"/>
        <a:ext cx="347635" cy="348571"/>
      </dsp:txXfrm>
    </dsp:sp>
    <dsp:sp modelId="{EBA846AB-3556-46BA-9ECB-F5B821A2B495}">
      <dsp:nvSpPr>
        <dsp:cNvPr id="0" name=""/>
        <dsp:cNvSpPr/>
      </dsp:nvSpPr>
      <dsp:spPr>
        <a:xfrm>
          <a:off x="3284934" y="0"/>
          <a:ext cx="2342554" cy="12003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Use Excel to Analyse data</a:t>
          </a:r>
        </a:p>
      </dsp:txBody>
      <dsp:txXfrm>
        <a:off x="3320090" y="35156"/>
        <a:ext cx="2272242" cy="1130017"/>
      </dsp:txXfrm>
    </dsp:sp>
    <dsp:sp modelId="{7207344E-4D74-4CDB-8272-D85C2EED22CC}">
      <dsp:nvSpPr>
        <dsp:cNvPr id="0" name=""/>
        <dsp:cNvSpPr/>
      </dsp:nvSpPr>
      <dsp:spPr>
        <a:xfrm>
          <a:off x="5861744" y="309687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5861744" y="425878"/>
        <a:ext cx="347635" cy="348571"/>
      </dsp:txXfrm>
    </dsp:sp>
    <dsp:sp modelId="{D7C09330-FC3D-4497-977D-A9FB1961565F}">
      <dsp:nvSpPr>
        <dsp:cNvPr id="0" name=""/>
        <dsp:cNvSpPr/>
      </dsp:nvSpPr>
      <dsp:spPr>
        <a:xfrm>
          <a:off x="6564510" y="0"/>
          <a:ext cx="2342554" cy="120032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Connect to Power BI Data</a:t>
          </a:r>
        </a:p>
      </dsp:txBody>
      <dsp:txXfrm>
        <a:off x="6599666" y="35156"/>
        <a:ext cx="2272242" cy="1130017"/>
      </dsp:txXfrm>
    </dsp:sp>
    <dsp:sp modelId="{5177F57E-1FFA-4E86-9965-3D02BD07AEE4}">
      <dsp:nvSpPr>
        <dsp:cNvPr id="0" name=""/>
        <dsp:cNvSpPr/>
      </dsp:nvSpPr>
      <dsp:spPr>
        <a:xfrm>
          <a:off x="9141321" y="309687"/>
          <a:ext cx="496621" cy="580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300" kern="1200"/>
        </a:p>
      </dsp:txBody>
      <dsp:txXfrm>
        <a:off x="9141321" y="425878"/>
        <a:ext cx="347635" cy="348571"/>
      </dsp:txXfrm>
    </dsp:sp>
    <dsp:sp modelId="{77AA438C-216C-4A10-A23B-F798F3339785}">
      <dsp:nvSpPr>
        <dsp:cNvPr id="0" name=""/>
        <dsp:cNvSpPr/>
      </dsp:nvSpPr>
      <dsp:spPr>
        <a:xfrm>
          <a:off x="9844087" y="0"/>
          <a:ext cx="2342554" cy="12003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Share Workbook</a:t>
          </a:r>
        </a:p>
      </dsp:txBody>
      <dsp:txXfrm>
        <a:off x="9879243" y="35156"/>
        <a:ext cx="2272242" cy="11300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38A9A-B87A-4651-AF8F-025A08CDA582}">
      <dsp:nvSpPr>
        <dsp:cNvPr id="0" name=""/>
        <dsp:cNvSpPr/>
      </dsp:nvSpPr>
      <dsp:spPr>
        <a:xfrm>
          <a:off x="0" y="0"/>
          <a:ext cx="9753600" cy="1050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Analyze in Excel requires that the be in power BI Premium that the user have a Power BI pro license.</a:t>
          </a:r>
        </a:p>
      </dsp:txBody>
      <dsp:txXfrm>
        <a:off x="30760" y="30760"/>
        <a:ext cx="8531569" cy="988715"/>
      </dsp:txXfrm>
    </dsp:sp>
    <dsp:sp modelId="{1096A9A5-4303-48EA-9136-313F136592EA}">
      <dsp:nvSpPr>
        <dsp:cNvPr id="0" name=""/>
        <dsp:cNvSpPr/>
      </dsp:nvSpPr>
      <dsp:spPr>
        <a:xfrm>
          <a:off x="816864" y="1241187"/>
          <a:ext cx="9753600" cy="1050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Guest users cannot use Analyze in Excel for datasets sent from (originating from) another tenant.</a:t>
          </a:r>
        </a:p>
      </dsp:txBody>
      <dsp:txXfrm>
        <a:off x="847624" y="1271947"/>
        <a:ext cx="8192562" cy="988715"/>
      </dsp:txXfrm>
    </dsp:sp>
    <dsp:sp modelId="{C478142E-3B47-4495-89C4-3D24C014C483}">
      <dsp:nvSpPr>
        <dsp:cNvPr id="0" name=""/>
        <dsp:cNvSpPr/>
      </dsp:nvSpPr>
      <dsp:spPr>
        <a:xfrm>
          <a:off x="1621536" y="2482375"/>
          <a:ext cx="9753600" cy="1050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Analyze in Excel is a service feature, and is not available in Power BI Report </a:t>
          </a:r>
          <a:r>
            <a:rPr lang="en-IN" sz="2700" kern="1200" dirty="0"/>
            <a:t>Server or Power Bl Embedded.</a:t>
          </a:r>
        </a:p>
      </dsp:txBody>
      <dsp:txXfrm>
        <a:off x="1652296" y="2513135"/>
        <a:ext cx="8204754" cy="988715"/>
      </dsp:txXfrm>
    </dsp:sp>
    <dsp:sp modelId="{7FAA9323-9564-4A87-979A-DF62AFC5A72D}">
      <dsp:nvSpPr>
        <dsp:cNvPr id="0" name=""/>
        <dsp:cNvSpPr/>
      </dsp:nvSpPr>
      <dsp:spPr>
        <a:xfrm>
          <a:off x="2438400" y="3723563"/>
          <a:ext cx="9753600" cy="10502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Analyze Exel is only supported on computers running Microsoft windows.</a:t>
          </a:r>
        </a:p>
      </dsp:txBody>
      <dsp:txXfrm>
        <a:off x="2469160" y="3754323"/>
        <a:ext cx="8192562" cy="988715"/>
      </dsp:txXfrm>
    </dsp:sp>
    <dsp:sp modelId="{2D74F978-2E50-4FF9-BB35-87CFF6D717D7}">
      <dsp:nvSpPr>
        <dsp:cNvPr id="0" name=""/>
        <dsp:cNvSpPr/>
      </dsp:nvSpPr>
      <dsp:spPr>
        <a:xfrm>
          <a:off x="9070946" y="804385"/>
          <a:ext cx="682653" cy="6826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9224543" y="804385"/>
        <a:ext cx="375459" cy="513696"/>
      </dsp:txXfrm>
    </dsp:sp>
    <dsp:sp modelId="{F7AF4062-8DCE-488F-BDAB-97ACBFCE7269}">
      <dsp:nvSpPr>
        <dsp:cNvPr id="0" name=""/>
        <dsp:cNvSpPr/>
      </dsp:nvSpPr>
      <dsp:spPr>
        <a:xfrm>
          <a:off x="9887810" y="2045572"/>
          <a:ext cx="682653" cy="6826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10041407" y="2045572"/>
        <a:ext cx="375459" cy="513696"/>
      </dsp:txXfrm>
    </dsp:sp>
    <dsp:sp modelId="{9226A6AB-D700-441D-A752-6741DD0C7321}">
      <dsp:nvSpPr>
        <dsp:cNvPr id="0" name=""/>
        <dsp:cNvSpPr/>
      </dsp:nvSpPr>
      <dsp:spPr>
        <a:xfrm>
          <a:off x="10692482" y="3286760"/>
          <a:ext cx="682653" cy="6826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100" kern="1200"/>
        </a:p>
      </dsp:txBody>
      <dsp:txXfrm>
        <a:off x="10846079" y="3286760"/>
        <a:ext cx="375459" cy="5136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5898E-148B-49F5-A92D-8243B7BA639D}">
      <dsp:nvSpPr>
        <dsp:cNvPr id="0" name=""/>
        <dsp:cNvSpPr/>
      </dsp:nvSpPr>
      <dsp:spPr>
        <a:xfrm>
          <a:off x="1336923" y="2041138"/>
          <a:ext cx="2504777" cy="1670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 REST API that you use from any programming language that supports REST calls.</a:t>
          </a:r>
        </a:p>
      </dsp:txBody>
      <dsp:txXfrm>
        <a:off x="1737687" y="2041138"/>
        <a:ext cx="2104012" cy="1670686"/>
      </dsp:txXfrm>
    </dsp:sp>
    <dsp:sp modelId="{431D9290-3FF8-41CE-813E-9A851F7DFE4A}">
      <dsp:nvSpPr>
        <dsp:cNvPr id="0" name=""/>
        <dsp:cNvSpPr/>
      </dsp:nvSpPr>
      <dsp:spPr>
        <a:xfrm>
          <a:off x="1041" y="1373197"/>
          <a:ext cx="1669851" cy="16698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Power Bl REST API</a:t>
          </a:r>
        </a:p>
      </dsp:txBody>
      <dsp:txXfrm>
        <a:off x="245585" y="1617741"/>
        <a:ext cx="1180763" cy="1180763"/>
      </dsp:txXfrm>
    </dsp:sp>
    <dsp:sp modelId="{954AAD23-B6C9-4D8F-8780-FA824C8B608A}">
      <dsp:nvSpPr>
        <dsp:cNvPr id="0" name=""/>
        <dsp:cNvSpPr/>
      </dsp:nvSpPr>
      <dsp:spPr>
        <a:xfrm>
          <a:off x="5511551" y="2041138"/>
          <a:ext cx="2504777" cy="167068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 wrapper to the Power BI API that you use from .NET languages to simplify your calls to the API.</a:t>
          </a:r>
        </a:p>
      </dsp:txBody>
      <dsp:txXfrm>
        <a:off x="5912316" y="2041138"/>
        <a:ext cx="2104012" cy="1670686"/>
      </dsp:txXfrm>
    </dsp:sp>
    <dsp:sp modelId="{7BEBB69A-4AFD-4B37-BB33-295519BB5E80}">
      <dsp:nvSpPr>
        <dsp:cNvPr id="0" name=""/>
        <dsp:cNvSpPr/>
      </dsp:nvSpPr>
      <dsp:spPr>
        <a:xfrm>
          <a:off x="4175670" y="1373197"/>
          <a:ext cx="1669851" cy="16698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Power Bl .NET SDK</a:t>
          </a:r>
        </a:p>
      </dsp:txBody>
      <dsp:txXfrm>
        <a:off x="4420214" y="1617741"/>
        <a:ext cx="1180763" cy="1180763"/>
      </dsp:txXfrm>
    </dsp:sp>
    <dsp:sp modelId="{3D1B0797-262A-4C8F-91DC-5E62B16BAD2B}">
      <dsp:nvSpPr>
        <dsp:cNvPr id="0" name=""/>
        <dsp:cNvSpPr/>
      </dsp:nvSpPr>
      <dsp:spPr>
        <a:xfrm>
          <a:off x="9686180" y="2041138"/>
          <a:ext cx="2504777" cy="167068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 client-side library that you use to interact with your embedded content; for example, to filter a Power BI report displayed in your application.</a:t>
          </a:r>
        </a:p>
      </dsp:txBody>
      <dsp:txXfrm>
        <a:off x="10086945" y="2041138"/>
        <a:ext cx="2104012" cy="1670686"/>
      </dsp:txXfrm>
    </dsp:sp>
    <dsp:sp modelId="{1FD174E2-6F28-420D-B885-369496F5746C}">
      <dsp:nvSpPr>
        <dsp:cNvPr id="0" name=""/>
        <dsp:cNvSpPr/>
      </dsp:nvSpPr>
      <dsp:spPr>
        <a:xfrm>
          <a:off x="8350299" y="1373197"/>
          <a:ext cx="1669851" cy="166985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Power Bl JavaScript API</a:t>
          </a:r>
        </a:p>
      </dsp:txBody>
      <dsp:txXfrm>
        <a:off x="8594843" y="1617741"/>
        <a:ext cx="1180763" cy="11807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99964F-6979-4E92-8526-B1609FFD73BA}">
      <dsp:nvSpPr>
        <dsp:cNvPr id="0" name=""/>
        <dsp:cNvSpPr/>
      </dsp:nvSpPr>
      <dsp:spPr>
        <a:xfrm>
          <a:off x="4527136" y="65369"/>
          <a:ext cx="3137727" cy="313772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01. Deliver compelling data experiences to end users, enabling them to take action based on insights from the solutions data.</a:t>
          </a:r>
        </a:p>
      </dsp:txBody>
      <dsp:txXfrm>
        <a:off x="4945500" y="614471"/>
        <a:ext cx="2300999" cy="1411977"/>
      </dsp:txXfrm>
    </dsp:sp>
    <dsp:sp modelId="{D19F49AF-BF61-4640-8CF5-E8D45099D1E5}">
      <dsp:nvSpPr>
        <dsp:cNvPr id="0" name=""/>
        <dsp:cNvSpPr/>
      </dsp:nvSpPr>
      <dsp:spPr>
        <a:xfrm>
          <a:off x="5659332" y="2026448"/>
          <a:ext cx="3137727" cy="313772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02. Quickly and easily provide exceptional customer-facing reports, dashboards, and analytics in your own apps by using and branding Power Bl as our own.</a:t>
          </a:r>
        </a:p>
      </dsp:txBody>
      <dsp:txXfrm>
        <a:off x="6618954" y="2837028"/>
        <a:ext cx="1882636" cy="1725749"/>
      </dsp:txXfrm>
    </dsp:sp>
    <dsp:sp modelId="{35B6B65A-7CA9-4554-9EF7-AE83CF78A4FA}">
      <dsp:nvSpPr>
        <dsp:cNvPr id="0" name=""/>
        <dsp:cNvSpPr/>
      </dsp:nvSpPr>
      <dsp:spPr>
        <a:xfrm>
          <a:off x="3394940" y="2026448"/>
          <a:ext cx="3137727" cy="313772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03. Reduce developer resources by automating the monitoring, management, and deployment of analytics, while getting full control of Power Bl features and intelligent analytics.</a:t>
          </a:r>
        </a:p>
      </dsp:txBody>
      <dsp:txXfrm>
        <a:off x="3690409" y="2837028"/>
        <a:ext cx="1882636" cy="17257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01EB3-BBC3-457F-9145-7F74125A699B}">
      <dsp:nvSpPr>
        <dsp:cNvPr id="0" name=""/>
        <dsp:cNvSpPr/>
      </dsp:nvSpPr>
      <dsp:spPr>
        <a:xfrm rot="5400000">
          <a:off x="3302164" y="798241"/>
          <a:ext cx="687107" cy="7822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D6991-F388-4097-B56C-9488980258DA}">
      <dsp:nvSpPr>
        <dsp:cNvPr id="0" name=""/>
        <dsp:cNvSpPr/>
      </dsp:nvSpPr>
      <dsp:spPr>
        <a:xfrm>
          <a:off x="3120123" y="36569"/>
          <a:ext cx="1156684" cy="80964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01. Extending existing business workflows to push key data into a</a:t>
          </a:r>
        </a:p>
      </dsp:txBody>
      <dsp:txXfrm>
        <a:off x="3159654" y="76100"/>
        <a:ext cx="1077622" cy="730579"/>
      </dsp:txXfrm>
    </dsp:sp>
    <dsp:sp modelId="{8706EC29-47D4-49DB-B7BF-5AB5C405E4FC}">
      <dsp:nvSpPr>
        <dsp:cNvPr id="0" name=""/>
        <dsp:cNvSpPr/>
      </dsp:nvSpPr>
      <dsp:spPr>
        <a:xfrm>
          <a:off x="4276807" y="113787"/>
          <a:ext cx="841261" cy="65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E636D4-5FF2-4EE5-9F33-B1D39BD007CD}">
      <dsp:nvSpPr>
        <dsp:cNvPr id="0" name=""/>
        <dsp:cNvSpPr/>
      </dsp:nvSpPr>
      <dsp:spPr>
        <a:xfrm rot="5400000">
          <a:off x="4261178" y="1707735"/>
          <a:ext cx="687107" cy="7822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3179766"/>
            <a:satOff val="8519"/>
            <a:lumOff val="30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7FA8A-6E03-4BF6-B6F0-EA454A0686C9}">
      <dsp:nvSpPr>
        <dsp:cNvPr id="0" name=""/>
        <dsp:cNvSpPr/>
      </dsp:nvSpPr>
      <dsp:spPr>
        <a:xfrm>
          <a:off x="4079137" y="946063"/>
          <a:ext cx="1156684" cy="809641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Power Bl dashboard.</a:t>
          </a:r>
        </a:p>
      </dsp:txBody>
      <dsp:txXfrm>
        <a:off x="4118668" y="985594"/>
        <a:ext cx="1077622" cy="730579"/>
      </dsp:txXfrm>
    </dsp:sp>
    <dsp:sp modelId="{071C7137-E181-478B-B78A-B9871E78782A}">
      <dsp:nvSpPr>
        <dsp:cNvPr id="0" name=""/>
        <dsp:cNvSpPr/>
      </dsp:nvSpPr>
      <dsp:spPr>
        <a:xfrm>
          <a:off x="5235821" y="1023281"/>
          <a:ext cx="841261" cy="65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CCD276-94CF-48BB-AB05-5CAE56ECC3EC}">
      <dsp:nvSpPr>
        <dsp:cNvPr id="0" name=""/>
        <dsp:cNvSpPr/>
      </dsp:nvSpPr>
      <dsp:spPr>
        <a:xfrm rot="5400000">
          <a:off x="5220192" y="2617230"/>
          <a:ext cx="687107" cy="7822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EA027-110A-4DB8-BFCC-0C4D0F75894C}">
      <dsp:nvSpPr>
        <dsp:cNvPr id="0" name=""/>
        <dsp:cNvSpPr/>
      </dsp:nvSpPr>
      <dsp:spPr>
        <a:xfrm>
          <a:off x="5038151" y="1855558"/>
          <a:ext cx="1156684" cy="809641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02. Embedding tiles into an app.</a:t>
          </a:r>
        </a:p>
      </dsp:txBody>
      <dsp:txXfrm>
        <a:off x="5077682" y="1895089"/>
        <a:ext cx="1077622" cy="730579"/>
      </dsp:txXfrm>
    </dsp:sp>
    <dsp:sp modelId="{974CEA4D-5B31-4382-ADC1-278608E6DEA6}">
      <dsp:nvSpPr>
        <dsp:cNvPr id="0" name=""/>
        <dsp:cNvSpPr/>
      </dsp:nvSpPr>
      <dsp:spPr>
        <a:xfrm>
          <a:off x="6194835" y="1932775"/>
          <a:ext cx="841261" cy="65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775977-84A1-49E7-B98B-312869C6D21E}">
      <dsp:nvSpPr>
        <dsp:cNvPr id="0" name=""/>
        <dsp:cNvSpPr/>
      </dsp:nvSpPr>
      <dsp:spPr>
        <a:xfrm rot="5400000">
          <a:off x="6179206" y="3526724"/>
          <a:ext cx="687107" cy="7822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9539299"/>
            <a:satOff val="25556"/>
            <a:lumOff val="9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58992-5FB6-40CB-A941-0765BD8A450F}">
      <dsp:nvSpPr>
        <dsp:cNvPr id="0" name=""/>
        <dsp:cNvSpPr/>
      </dsp:nvSpPr>
      <dsp:spPr>
        <a:xfrm>
          <a:off x="5997164" y="2765052"/>
          <a:ext cx="1156684" cy="809641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03. Embedding reports to an app.</a:t>
          </a:r>
        </a:p>
      </dsp:txBody>
      <dsp:txXfrm>
        <a:off x="6036695" y="2804583"/>
        <a:ext cx="1077622" cy="730579"/>
      </dsp:txXfrm>
    </dsp:sp>
    <dsp:sp modelId="{7A919826-8ABC-4AD9-A1F9-661672CED6C6}">
      <dsp:nvSpPr>
        <dsp:cNvPr id="0" name=""/>
        <dsp:cNvSpPr/>
      </dsp:nvSpPr>
      <dsp:spPr>
        <a:xfrm>
          <a:off x="7153848" y="2842270"/>
          <a:ext cx="841261" cy="65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F17205-161E-4601-9A11-9D69940B4C71}">
      <dsp:nvSpPr>
        <dsp:cNvPr id="0" name=""/>
        <dsp:cNvSpPr/>
      </dsp:nvSpPr>
      <dsp:spPr>
        <a:xfrm rot="5400000">
          <a:off x="7138220" y="4436218"/>
          <a:ext cx="687107" cy="78224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D2C51D-12F7-45C2-AE6A-2930A1B94FFD}">
      <dsp:nvSpPr>
        <dsp:cNvPr id="0" name=""/>
        <dsp:cNvSpPr/>
      </dsp:nvSpPr>
      <dsp:spPr>
        <a:xfrm>
          <a:off x="6956178" y="3674546"/>
          <a:ext cx="1156684" cy="809641"/>
        </a:xfrm>
        <a:prstGeom prst="roundRect">
          <a:avLst>
            <a:gd name="adj" fmla="val 166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04. Importing Power Bl Desktop (PBIX) files.</a:t>
          </a:r>
        </a:p>
      </dsp:txBody>
      <dsp:txXfrm>
        <a:off x="6995709" y="3714077"/>
        <a:ext cx="1077622" cy="730579"/>
      </dsp:txXfrm>
    </dsp:sp>
    <dsp:sp modelId="{C7CEFAB4-B48C-4E82-A031-7FDFCCE8B244}">
      <dsp:nvSpPr>
        <dsp:cNvPr id="0" name=""/>
        <dsp:cNvSpPr/>
      </dsp:nvSpPr>
      <dsp:spPr>
        <a:xfrm>
          <a:off x="8112862" y="3751764"/>
          <a:ext cx="841261" cy="654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E6428-F548-4E79-BE23-43AEB3BD8238}">
      <dsp:nvSpPr>
        <dsp:cNvPr id="0" name=""/>
        <dsp:cNvSpPr/>
      </dsp:nvSpPr>
      <dsp:spPr>
        <a:xfrm>
          <a:off x="7915192" y="4584041"/>
          <a:ext cx="1156684" cy="809641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/>
            <a:t>05. Authenticating Power Bl web apps.</a:t>
          </a:r>
        </a:p>
      </dsp:txBody>
      <dsp:txXfrm>
        <a:off x="7954723" y="4623572"/>
        <a:ext cx="1077622" cy="7305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25C48-B938-4BDB-96D6-AA71721354B4}">
      <dsp:nvSpPr>
        <dsp:cNvPr id="0" name=""/>
        <dsp:cNvSpPr/>
      </dsp:nvSpPr>
      <dsp:spPr>
        <a:xfrm>
          <a:off x="6096000" y="1414188"/>
          <a:ext cx="1708528" cy="593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6521"/>
              </a:lnTo>
              <a:lnTo>
                <a:pt x="1708528" y="296521"/>
              </a:lnTo>
              <a:lnTo>
                <a:pt x="1708528" y="59304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1DC96E-C27E-48E2-91E7-A52F31938D8F}">
      <dsp:nvSpPr>
        <dsp:cNvPr id="0" name=""/>
        <dsp:cNvSpPr/>
      </dsp:nvSpPr>
      <dsp:spPr>
        <a:xfrm>
          <a:off x="4387471" y="1414188"/>
          <a:ext cx="1708528" cy="593042"/>
        </a:xfrm>
        <a:custGeom>
          <a:avLst/>
          <a:gdLst/>
          <a:ahLst/>
          <a:cxnLst/>
          <a:rect l="0" t="0" r="0" b="0"/>
          <a:pathLst>
            <a:path>
              <a:moveTo>
                <a:pt x="1708528" y="0"/>
              </a:moveTo>
              <a:lnTo>
                <a:pt x="1708528" y="296521"/>
              </a:lnTo>
              <a:lnTo>
                <a:pt x="0" y="296521"/>
              </a:lnTo>
              <a:lnTo>
                <a:pt x="0" y="593042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5346D-D321-40C5-8117-BF704986A50D}">
      <dsp:nvSpPr>
        <dsp:cNvPr id="0" name=""/>
        <dsp:cNvSpPr/>
      </dsp:nvSpPr>
      <dsp:spPr>
        <a:xfrm>
          <a:off x="4683993" y="2181"/>
          <a:ext cx="2824013" cy="14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/>
            <a:t>Embedding content</a:t>
          </a:r>
        </a:p>
      </dsp:txBody>
      <dsp:txXfrm>
        <a:off x="4683993" y="2181"/>
        <a:ext cx="2824013" cy="1412006"/>
      </dsp:txXfrm>
    </dsp:sp>
    <dsp:sp modelId="{1F8F8D36-C9DB-4933-BB44-88C930E26BD9}">
      <dsp:nvSpPr>
        <dsp:cNvPr id="0" name=""/>
        <dsp:cNvSpPr/>
      </dsp:nvSpPr>
      <dsp:spPr>
        <a:xfrm>
          <a:off x="2975464" y="2007230"/>
          <a:ext cx="2824013" cy="14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Embedding for your organization</a:t>
          </a:r>
        </a:p>
      </dsp:txBody>
      <dsp:txXfrm>
        <a:off x="2975464" y="2007230"/>
        <a:ext cx="2824013" cy="1412006"/>
      </dsp:txXfrm>
    </dsp:sp>
    <dsp:sp modelId="{2E3C9B66-F140-41D7-A228-D058B766AF85}">
      <dsp:nvSpPr>
        <dsp:cNvPr id="0" name=""/>
        <dsp:cNvSpPr/>
      </dsp:nvSpPr>
      <dsp:spPr>
        <a:xfrm>
          <a:off x="6392521" y="2007230"/>
          <a:ext cx="2824013" cy="14120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Embedding for your customers</a:t>
          </a:r>
        </a:p>
      </dsp:txBody>
      <dsp:txXfrm>
        <a:off x="6392521" y="2007230"/>
        <a:ext cx="2824013" cy="1412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D792-B372-1FF8-FD13-A504C299F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B16D0-5E89-CA21-0943-7BD09DB6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36EF-FCF6-EE36-B70B-B248B9E0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299F9-E3BD-D4CE-5AB3-4C4F5FCE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1D29C-5FA6-3791-6401-1C974BCA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3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7A88-2749-0EE4-7074-1BCA81D2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AB17-2B8A-BEC2-915C-E2CB5F32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A503-E2ED-C744-C4F1-941AB79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BD78-41F0-23B8-5B6E-B0E973AA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35CC5-8EEB-387C-C305-2244CB46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55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C86B-D4D9-E162-77D9-B1D1D198D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54893-0C3A-5A8E-B8AC-C15D23C6E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5185-E98D-D6BC-209D-74E169260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DDCD-989C-EFCE-0324-A9836C5F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68A6D-3C66-E217-668C-F6CD04F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92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993-75C3-9FBA-5E38-0946C6ED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1C2D1-A9B5-20D6-43D6-2020467E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2AF3-F084-5C35-1431-9CFE513F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04099-E629-03C0-5C59-C2DB7A74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AB57-8DA7-3EB8-A852-AB5605C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9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2E5F-C6BE-AD6D-5FA4-0CA35C03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4AB0-040E-3419-8CE3-195C4E4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E1F2-4194-53AD-5948-74BB8FAF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586F1-C186-40AF-B85B-C00D30E1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1CC71-B169-CDB3-00A3-EC52F280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94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14F-0FCA-311D-836B-DA4DC15E3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C76C-93B9-F8A5-1DE7-D4191C14F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9917F-D62A-C634-95EC-385E7C1EA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7103C-D785-2440-7C51-387E671D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D7864-307E-DC15-4A3F-9D39BBD02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99F4-C7F4-2512-64C2-FF7116F8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33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EB6A-6E80-9663-23A3-2B6A795B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60B70-54EB-87DD-50EC-025E48B4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2F35-3D68-5D9B-DD18-10E3A0B9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1CC18-1C5C-FB64-E46D-8FDE78CA0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E144C-AD65-096B-9F3C-3DE7A027A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4B629-4B2B-1C7A-A49F-02533076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75CB5-8489-1F11-D102-20760876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9CC38-E057-5275-EA17-99A0C29F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8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CE3-8EBA-231C-4EE1-6DE973B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A93A2-4F8B-9550-A7A3-A25708BE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C7D27-BFF2-13F6-E900-BBE9DD74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510E5-827E-5E96-7DC6-6C40C003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8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4CA62-C5E2-3891-FD3E-4A8BBB84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C56AD-A715-FF76-C0F1-B8085124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B64-D139-33E3-BCB8-AD80595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0E51-AAAE-EEB3-C934-05570F45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3590-6AEC-7141-8A98-D0E18DD8E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34759-5F5B-7126-6F67-9FE403CA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DCD9C-7DEA-BC09-EFED-1387BC16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EFB3C-EECE-06A0-4BB9-C679AF53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575DB-2E84-7819-3251-E0D300D9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8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49C-068E-54FD-DFAE-A11A2EA1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27CB1-9141-A353-B67E-1B0832A4D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498F4-5204-D75B-A28A-FB1224AB0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33F5D-98C9-CA94-3769-25E7AB45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386A4-85C7-43E5-C436-CEE36309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3BE9C-4048-109E-10DF-A33FB5A3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8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0237D-7FD9-7AE3-6E83-C074EBCB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F0D6-7440-3A23-DD6D-5400AE1C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1DCFF-5715-4F4D-05D7-175084DB1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CABAB-951A-451A-B51A-A13B87A1CA52}" type="datetimeFigureOut">
              <a:rPr lang="en-IN" smtClean="0"/>
              <a:t>14-10-2023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CD7B-34CF-2B19-FB02-6D011EBB3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C847-BF0F-128F-7DC7-CC32B3FD8B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03E3-116D-4D3F-B9B7-6AD1877FD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47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1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3.xml"/><Relationship Id="rId7" Type="http://schemas.openxmlformats.org/officeDocument/2006/relationships/image" Target="../media/image1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4.xml"/><Relationship Id="rId7" Type="http://schemas.openxmlformats.org/officeDocument/2006/relationships/image" Target="../media/image18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7035-9F99-4F2A-8A84-DCDB448D3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8903368" cy="3305258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Microsoft Power BI</a:t>
            </a:r>
            <a:b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I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Module 8 – Development With Power BI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2FF10C45-6BF5-93ED-417F-FDAAB107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284" y="4299284"/>
            <a:ext cx="2558716" cy="255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5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20BC-099D-DD78-6571-569BF1E5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669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in Excel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FE493D-54EE-1BB9-0DCA-FAE5C6F266D5}"/>
              </a:ext>
            </a:extLst>
          </p:cNvPr>
          <p:cNvGrpSpPr/>
          <p:nvPr/>
        </p:nvGrpSpPr>
        <p:grpSpPr>
          <a:xfrm>
            <a:off x="0" y="955235"/>
            <a:ext cx="12192000" cy="853269"/>
            <a:chOff x="0" y="14669"/>
            <a:chExt cx="12070590" cy="10793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EB9AF91-14E1-A135-BDCB-83E43CFD5A9C}"/>
                </a:ext>
              </a:extLst>
            </p:cNvPr>
            <p:cNvSpPr/>
            <p:nvPr/>
          </p:nvSpPr>
          <p:spPr>
            <a:xfrm>
              <a:off x="0" y="14669"/>
              <a:ext cx="12070590" cy="107932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just"/>
              <a:endParaRPr lang="en-IN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2DDE3FC6-9F15-BBF7-C5DC-E3B83AC6A361}"/>
                </a:ext>
              </a:extLst>
            </p:cNvPr>
            <p:cNvSpPr txBox="1"/>
            <p:nvPr/>
          </p:nvSpPr>
          <p:spPr>
            <a:xfrm>
              <a:off x="52688" y="67357"/>
              <a:ext cx="11965214" cy="9739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1450" tIns="171450" rIns="171450" bIns="171450" numCol="1" spcCol="1270" anchor="ctr" anchorCtr="0">
              <a:noAutofit/>
            </a:bodyPr>
            <a:lstStyle/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Analyze in Excel feature brings Power BI datasets into Excel, and then view and interact with them using</a:t>
              </a:r>
            </a:p>
            <a:p>
              <a:pPr marL="0" lvl="0" indent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kern="1200" dirty="0"/>
                <a:t>PivotTables, charts, slicers, and other Excel features.</a:t>
              </a:r>
              <a:endParaRPr lang="en-IN" sz="1600" kern="1200" dirty="0"/>
            </a:p>
          </p:txBody>
        </p:sp>
      </p:grp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261AA7FA-6E89-E7CB-1ABE-C6EC83A3B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457065"/>
              </p:ext>
            </p:extLst>
          </p:nvPr>
        </p:nvGraphicFramePr>
        <p:xfrm>
          <a:off x="53218" y="2457800"/>
          <a:ext cx="12192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4" name="Picture 6" descr="Power View Excel: 3 Easy Steps to Use Power BI Analyze in Excel">
            <a:extLst>
              <a:ext uri="{FF2B5EF4-FFF2-40B4-BE49-F238E27FC236}">
                <a16:creationId xmlns:a16="http://schemas.microsoft.com/office/drawing/2014/main" id="{449199E0-16D2-51EC-D0B3-B1AE10CF7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3" t="27370" r="4789" b="32498"/>
          <a:stretch/>
        </p:blipFill>
        <p:spPr bwMode="auto">
          <a:xfrm>
            <a:off x="1026695" y="3853097"/>
            <a:ext cx="10555705" cy="275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783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D346-4E0A-4C2C-2CF6-839E4B771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251032" cy="802104"/>
          </a:xfrm>
        </p:spPr>
        <p:txBody>
          <a:bodyPr>
            <a:normAutofit/>
          </a:bodyPr>
          <a:lstStyle/>
          <a:p>
            <a:pPr lvl="0" algn="just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in Excel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E2F73D-4ACF-4845-B2AD-91CB6B12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3" y="2656074"/>
            <a:ext cx="4870242" cy="2671763"/>
          </a:xfrm>
          <a:prstGeom prst="rect">
            <a:avLst/>
          </a:prstGeom>
        </p:spPr>
      </p:pic>
      <p:pic>
        <p:nvPicPr>
          <p:cNvPr id="4104" name="Picture 8" descr="How to Create Reports with Power BI Service">
            <a:extLst>
              <a:ext uri="{FF2B5EF4-FFF2-40B4-BE49-F238E27FC236}">
                <a16:creationId xmlns:a16="http://schemas.microsoft.com/office/drawing/2014/main" id="{645BD9DD-B2AE-A235-5107-E69CFE383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7660"/>
            <a:ext cx="4762499" cy="267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How to Use the CONCATENATE Function in Excel?">
            <a:extLst>
              <a:ext uri="{FF2B5EF4-FFF2-40B4-BE49-F238E27FC236}">
                <a16:creationId xmlns:a16="http://schemas.microsoft.com/office/drawing/2014/main" id="{52C59D66-C648-7699-5B9F-F7530BC2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791051"/>
            <a:ext cx="4762498" cy="306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9DA7FE6-4D30-AADE-FBE7-7DC46FCDA3B0}"/>
              </a:ext>
            </a:extLst>
          </p:cNvPr>
          <p:cNvCxnSpPr/>
          <p:nvPr/>
        </p:nvCxnSpPr>
        <p:spPr>
          <a:xfrm>
            <a:off x="4762499" y="1892968"/>
            <a:ext cx="2667004" cy="15360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41E41ED-9CF7-3918-B42F-B093231A8292}"/>
              </a:ext>
            </a:extLst>
          </p:cNvPr>
          <p:cNvCxnSpPr>
            <a:stCxn id="8" idx="1"/>
          </p:cNvCxnSpPr>
          <p:nvPr/>
        </p:nvCxnSpPr>
        <p:spPr>
          <a:xfrm rot="10800000" flipV="1">
            <a:off x="4762499" y="3991955"/>
            <a:ext cx="2667005" cy="10613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5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5A44E-55FF-98A7-8586-861DF986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63453" cy="101065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in Excel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00CE570-D9E2-023B-45D5-4932316BF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2505322"/>
              </p:ext>
            </p:extLst>
          </p:nvPr>
        </p:nvGraphicFramePr>
        <p:xfrm>
          <a:off x="0" y="2084201"/>
          <a:ext cx="12192000" cy="477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60FFA7-F2B5-DCF4-7D2A-CD785745C927}"/>
              </a:ext>
            </a:extLst>
          </p:cNvPr>
          <p:cNvSpPr txBox="1"/>
          <p:nvPr/>
        </p:nvSpPr>
        <p:spPr>
          <a:xfrm>
            <a:off x="3027948" y="1362761"/>
            <a:ext cx="6136104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dirty="0"/>
              <a:t>Limitations in Analyze in Excel are:</a:t>
            </a:r>
          </a:p>
        </p:txBody>
      </p:sp>
    </p:spTree>
    <p:extLst>
      <p:ext uri="{BB962C8B-B14F-4D97-AF65-F5344CB8AC3E}">
        <p14:creationId xmlns:p14="http://schemas.microsoft.com/office/powerpoint/2010/main" val="3607075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D4B06-EB6B-D663-A7F8-90BDCFB0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674"/>
            <a:ext cx="11871158" cy="1844842"/>
          </a:xfrm>
        </p:spPr>
        <p:txBody>
          <a:bodyPr/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Demo: Analyze in Excel</a:t>
            </a:r>
          </a:p>
        </p:txBody>
      </p:sp>
    </p:spTree>
    <p:extLst>
      <p:ext uri="{BB962C8B-B14F-4D97-AF65-F5344CB8AC3E}">
        <p14:creationId xmlns:p14="http://schemas.microsoft.com/office/powerpoint/2010/main" val="1802883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Power Bl API</a:t>
            </a:r>
          </a:p>
        </p:txBody>
      </p:sp>
    </p:spTree>
    <p:extLst>
      <p:ext uri="{BB962C8B-B14F-4D97-AF65-F5344CB8AC3E}">
        <p14:creationId xmlns:p14="http://schemas.microsoft.com/office/powerpoint/2010/main" val="12977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Power Bl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F61E30-0CBC-E797-0012-0490A1F869BB}"/>
              </a:ext>
            </a:extLst>
          </p:cNvPr>
          <p:cNvSpPr txBox="1"/>
          <p:nvPr/>
        </p:nvSpPr>
        <p:spPr>
          <a:xfrm>
            <a:off x="0" y="673769"/>
            <a:ext cx="12192000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The Power Bl API is a set of REST APIs from the Power Bl Service platform that enables you to interact with</a:t>
            </a:r>
          </a:p>
          <a:p>
            <a:pPr algn="ctr"/>
            <a:r>
              <a:rPr lang="en-GB" dirty="0"/>
              <a:t>Power Bl from your applications.</a:t>
            </a:r>
            <a:endParaRPr lang="en-IN" dirty="0"/>
          </a:p>
        </p:txBody>
      </p:sp>
      <p:pic>
        <p:nvPicPr>
          <p:cNvPr id="12304" name="Picture 16" descr="Connecting to APIs with Power BI (Power Query)–Part 1 of 2 — The Power User">
            <a:extLst>
              <a:ext uri="{FF2B5EF4-FFF2-40B4-BE49-F238E27FC236}">
                <a16:creationId xmlns:a16="http://schemas.microsoft.com/office/drawing/2014/main" id="{E6261726-9E51-620E-4033-45FE39C22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70" y="2332621"/>
            <a:ext cx="8379395" cy="307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46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Power Bl API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D0CBC-F27F-369B-DB6D-250797D7886C}"/>
              </a:ext>
            </a:extLst>
          </p:cNvPr>
          <p:cNvSpPr txBox="1"/>
          <p:nvPr/>
        </p:nvSpPr>
        <p:spPr>
          <a:xfrm>
            <a:off x="-1" y="2345158"/>
            <a:ext cx="12191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Developers use API to push data into Power 81, display visuals from Power BI, and retrieve metadata about the objects in the service.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This enables in-house developers and independent software vendors (ISVs) to integrate Power Bl visuals, such as reports, tiles, dashboards, and Q&amp;A content, into their own applications.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AD3935-87B4-B51C-6A61-0034F08D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84" y="4626904"/>
            <a:ext cx="2707332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5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73768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rgbClr val="FF0000"/>
                </a:solidFill>
              </a:rPr>
              <a:t>Power Bl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E1CD6-9528-4DF9-598D-5E05E8BD875A}"/>
              </a:ext>
            </a:extLst>
          </p:cNvPr>
          <p:cNvSpPr txBox="1"/>
          <p:nvPr/>
        </p:nvSpPr>
        <p:spPr>
          <a:xfrm>
            <a:off x="2991853" y="1026549"/>
            <a:ext cx="6208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We can use Power Bl API in three different forms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A26F6037-26FD-F768-07AF-066D5F0E2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402013"/>
              </p:ext>
            </p:extLst>
          </p:nvPr>
        </p:nvGraphicFramePr>
        <p:xfrm>
          <a:off x="0" y="1652661"/>
          <a:ext cx="12192000" cy="5085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62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Power Bl embedded analytics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02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8CBE-D1C1-4709-2308-FAE09E6F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68"/>
            <a:ext cx="12192000" cy="996950"/>
          </a:xfrm>
        </p:spPr>
        <p:txBody>
          <a:bodyPr>
            <a:normAutofit fontScale="90000"/>
          </a:bodyPr>
          <a:lstStyle/>
          <a:p>
            <a:br>
              <a:rPr lang="en-GB" sz="4400" b="1" dirty="0">
                <a:solidFill>
                  <a:srgbClr val="FF0000"/>
                </a:solidFill>
              </a:rPr>
            </a:br>
            <a:br>
              <a:rPr lang="en-GB" sz="4400" b="1" dirty="0">
                <a:solidFill>
                  <a:srgbClr val="FF0000"/>
                </a:solidFill>
              </a:rPr>
            </a:br>
            <a:r>
              <a:rPr lang="en-GB" sz="4400" b="1" dirty="0">
                <a:solidFill>
                  <a:srgbClr val="FF0000"/>
                </a:solidFill>
              </a:rPr>
              <a:t>Power Bl embedded analytics</a:t>
            </a:r>
            <a:br>
              <a:rPr lang="en-GB" sz="4400" dirty="0">
                <a:solidFill>
                  <a:srgbClr val="FF0000"/>
                </a:solidFill>
              </a:rPr>
            </a:br>
            <a:br>
              <a:rPr lang="en-GB" sz="4400" dirty="0">
                <a:solidFill>
                  <a:srgbClr val="FF0000"/>
                </a:solidFill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203710E2-728E-A9AA-3119-429A4CA54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2381957"/>
              </p:ext>
            </p:extLst>
          </p:nvPr>
        </p:nvGraphicFramePr>
        <p:xfrm>
          <a:off x="0" y="1628455"/>
          <a:ext cx="12192000" cy="522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5506842-11F0-C2F5-C759-1F8D4B3EE3A7}"/>
              </a:ext>
            </a:extLst>
          </p:cNvPr>
          <p:cNvSpPr txBox="1"/>
          <p:nvPr/>
        </p:nvSpPr>
        <p:spPr>
          <a:xfrm>
            <a:off x="0" y="98212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It permits to embed reports, dashboards, and tiles from Power Bl in a web application or a website.</a:t>
            </a:r>
          </a:p>
          <a:p>
            <a:r>
              <a:rPr lang="en-IN" dirty="0"/>
              <a:t>You can do the following with Power Bl embedded analytics:</a:t>
            </a:r>
          </a:p>
        </p:txBody>
      </p:sp>
    </p:spTree>
    <p:extLst>
      <p:ext uri="{BB962C8B-B14F-4D97-AF65-F5344CB8AC3E}">
        <p14:creationId xmlns:p14="http://schemas.microsoft.com/office/powerpoint/2010/main" val="240059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C914-CA15-154A-8405-F1A67D61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1301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I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D704F4-14A9-02AF-2F8E-F9623340A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472295"/>
              </p:ext>
            </p:extLst>
          </p:nvPr>
        </p:nvGraphicFramePr>
        <p:xfrm>
          <a:off x="0" y="831274"/>
          <a:ext cx="12191999" cy="600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372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Embedding Power Bl Content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 your organization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57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0" y="0"/>
            <a:ext cx="121919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API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13B0886-0DDF-E25D-6A9D-80D844736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651018"/>
              </p:ext>
            </p:extLst>
          </p:nvPr>
        </p:nvGraphicFramePr>
        <p:xfrm>
          <a:off x="0" y="1427748"/>
          <a:ext cx="12192000" cy="5430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DFED021-2E8E-70A2-099A-4523F4CF66D9}"/>
              </a:ext>
            </a:extLst>
          </p:cNvPr>
          <p:cNvSpPr txBox="1"/>
          <p:nvPr/>
        </p:nvSpPr>
        <p:spPr>
          <a:xfrm>
            <a:off x="0" y="830994"/>
            <a:ext cx="1219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Tasks performed using Power Bl APIS are:</a:t>
            </a:r>
          </a:p>
        </p:txBody>
      </p:sp>
    </p:spTree>
    <p:extLst>
      <p:ext uri="{BB962C8B-B14F-4D97-AF65-F5344CB8AC3E}">
        <p14:creationId xmlns:p14="http://schemas.microsoft.com/office/powerpoint/2010/main" val="111738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0" y="0"/>
            <a:ext cx="121919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Power Bl content in your organization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1456638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E58A25-FA6C-681A-31B4-18B344742F97}"/>
              </a:ext>
            </a:extLst>
          </p:cNvPr>
          <p:cNvSpPr txBox="1"/>
          <p:nvPr/>
        </p:nvSpPr>
        <p:spPr>
          <a:xfrm>
            <a:off x="0" y="1691208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The Power Bl service (SaaS) and the Power Bl Embedded service in Azure (PaaS) have APIs for</a:t>
            </a:r>
          </a:p>
          <a:p>
            <a:pPr algn="ctr"/>
            <a:r>
              <a:rPr lang="en-IN" dirty="0"/>
              <a:t>embedding your dashboards and reports.</a:t>
            </a:r>
          </a:p>
          <a:p>
            <a:pPr algn="ctr"/>
            <a:r>
              <a:rPr lang="en-IN" dirty="0"/>
              <a:t>Embedding in these systems does not require any coding; you just create your Power Bl content then</a:t>
            </a:r>
          </a:p>
          <a:p>
            <a:pPr algn="ctr"/>
            <a:r>
              <a:rPr lang="en-IN" dirty="0"/>
              <a:t>configure the application to display it.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C89C160-20C9-D303-C9F0-DFD0F4B3D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3644612"/>
              </p:ext>
            </p:extLst>
          </p:nvPr>
        </p:nvGraphicFramePr>
        <p:xfrm>
          <a:off x="0" y="2899155"/>
          <a:ext cx="12192000" cy="3421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079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0" y="0"/>
            <a:ext cx="121919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Power Bl content in your organization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1456638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E58A25-FA6C-681A-31B4-18B344742F97}"/>
              </a:ext>
            </a:extLst>
          </p:cNvPr>
          <p:cNvSpPr txBox="1"/>
          <p:nvPr/>
        </p:nvSpPr>
        <p:spPr>
          <a:xfrm>
            <a:off x="0" y="1691208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You can easily embed Power Bl content into various Microsoft systems, including SharePoint Online,</a:t>
            </a:r>
          </a:p>
          <a:p>
            <a:pPr algn="ctr"/>
            <a:r>
              <a:rPr lang="en-GB" dirty="0"/>
              <a:t>Microsoft Teams, and Microsoft Dynamics 365.</a:t>
            </a:r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49E05D7-094A-0979-8086-06F26B68A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0033775"/>
              </p:ext>
            </p:extLst>
          </p:nvPr>
        </p:nvGraphicFramePr>
        <p:xfrm>
          <a:off x="-2" y="2149657"/>
          <a:ext cx="12192000" cy="4708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41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Power Bl Embedded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Playground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90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28C421-0FDC-91F2-7872-713D5D732DEA}"/>
              </a:ext>
            </a:extLst>
          </p:cNvPr>
          <p:cNvSpPr txBox="1"/>
          <p:nvPr/>
        </p:nvSpPr>
        <p:spPr>
          <a:xfrm>
            <a:off x="-1" y="1"/>
            <a:ext cx="12192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rgbClr val="FF0000"/>
                </a:solidFill>
              </a:rPr>
              <a:t>Power Bl Embedded Playground</a:t>
            </a:r>
            <a:endParaRPr lang="en-IN" sz="20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7824DD-9E28-A6DA-C807-A0235CE33573}"/>
              </a:ext>
            </a:extLst>
          </p:cNvPr>
          <p:cNvCxnSpPr/>
          <p:nvPr/>
        </p:nvCxnSpPr>
        <p:spPr>
          <a:xfrm>
            <a:off x="0" y="830996"/>
            <a:ext cx="12192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B6F970-91F0-4942-5B4D-54B86D07D905}"/>
              </a:ext>
            </a:extLst>
          </p:cNvPr>
          <p:cNvSpPr/>
          <p:nvPr/>
        </p:nvSpPr>
        <p:spPr>
          <a:xfrm>
            <a:off x="-1" y="1031648"/>
            <a:ext cx="12192001" cy="830998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3465DE8-B403-0922-0885-DEBB9ACA1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707510"/>
              </p:ext>
            </p:extLst>
          </p:nvPr>
        </p:nvGraphicFramePr>
        <p:xfrm>
          <a:off x="0" y="1031647"/>
          <a:ext cx="12192000" cy="5826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27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50C5-D88C-452D-3889-C772DFB8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4477463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Power Bl Mobile App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085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Power Bl Mobile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8F2AB-AFC9-0763-F51C-21B2D278380F}"/>
              </a:ext>
            </a:extLst>
          </p:cNvPr>
          <p:cNvSpPr txBox="1"/>
          <p:nvPr/>
        </p:nvSpPr>
        <p:spPr>
          <a:xfrm>
            <a:off x="0" y="1017946"/>
            <a:ext cx="1219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The Power BI mobile app is available for iOS, Android, and Windows IO mobile devices, enabling Power Bl users to</a:t>
            </a:r>
          </a:p>
          <a:p>
            <a:pPr algn="ctr"/>
            <a:r>
              <a:rPr lang="en-GB" dirty="0"/>
              <a:t>view reports and dashboards, and interact with data, from any location.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Dashboards automatically fit to the target screen, this means that there is no need for any</a:t>
            </a:r>
          </a:p>
          <a:p>
            <a:pPr algn="ctr"/>
            <a:r>
              <a:rPr lang="en-GB" dirty="0"/>
              <a:t>additional formatting, and no need to create resized visuals for mobile reports.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44CEEF-D231-2F74-2C06-AA9A43207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03" y="3116172"/>
            <a:ext cx="11494394" cy="27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1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Power Bl Mobile App</a:t>
            </a:r>
          </a:p>
        </p:txBody>
      </p:sp>
      <p:pic>
        <p:nvPicPr>
          <p:cNvPr id="22530" name="Picture 2" descr="What is Power BI Desktop? - Power BI | Microsoft Learn">
            <a:extLst>
              <a:ext uri="{FF2B5EF4-FFF2-40B4-BE49-F238E27FC236}">
                <a16:creationId xmlns:a16="http://schemas.microsoft.com/office/drawing/2014/main" id="{2B31C430-35B9-48D4-9898-3BAD0E76C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5" y="1011822"/>
            <a:ext cx="4780547" cy="25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84F1E3B-F16A-AD93-BAFE-D1F77F7E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05" y="4372292"/>
            <a:ext cx="3976654" cy="2221832"/>
          </a:xfrm>
          <a:prstGeom prst="rect">
            <a:avLst/>
          </a:prstGeom>
        </p:spPr>
      </p:pic>
      <p:pic>
        <p:nvPicPr>
          <p:cNvPr id="22532" name="Picture 4" descr="How to Create Reports with Power BI Service">
            <a:extLst>
              <a:ext uri="{FF2B5EF4-FFF2-40B4-BE49-F238E27FC236}">
                <a16:creationId xmlns:a16="http://schemas.microsoft.com/office/drawing/2014/main" id="{35823508-43E5-EF91-58DB-91D37EDC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405" y="2289386"/>
            <a:ext cx="4522595" cy="25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0D06DB3-C3E7-F86B-0762-5DE46C05507B}"/>
              </a:ext>
            </a:extLst>
          </p:cNvPr>
          <p:cNvCxnSpPr>
            <a:stCxn id="22530" idx="3"/>
            <a:endCxn id="22532" idx="1"/>
          </p:cNvCxnSpPr>
          <p:nvPr/>
        </p:nvCxnSpPr>
        <p:spPr>
          <a:xfrm>
            <a:off x="5277852" y="2280410"/>
            <a:ext cx="2391553" cy="12775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292261-3CDB-8141-63A3-5A9526DE45FA}"/>
              </a:ext>
            </a:extLst>
          </p:cNvPr>
          <p:cNvCxnSpPr/>
          <p:nvPr/>
        </p:nvCxnSpPr>
        <p:spPr>
          <a:xfrm rot="10800000" flipV="1">
            <a:off x="4235117" y="3994484"/>
            <a:ext cx="3434289" cy="21175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336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3DB378-FCEB-6FEC-B64A-04E4B67A4435}"/>
              </a:ext>
            </a:extLst>
          </p:cNvPr>
          <p:cNvSpPr txBox="1"/>
          <p:nvPr/>
        </p:nvSpPr>
        <p:spPr>
          <a:xfrm>
            <a:off x="0" y="2971345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FF0000"/>
                </a:solidFill>
              </a:rPr>
              <a:t>Features of Power Bl Mobile App</a:t>
            </a: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9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4AF8-A98B-7F74-A156-78429555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Alerts in Power Bl</a:t>
            </a:r>
            <a:b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Service</a:t>
            </a: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106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Features of Power Bl Mobile App</a:t>
            </a:r>
            <a:endParaRPr lang="en-IN" sz="4800" dirty="0">
              <a:solidFill>
                <a:srgbClr val="FF0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4143A8-AE6D-4C82-2E8B-13FB32F6C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165604"/>
              </p:ext>
            </p:extLst>
          </p:nvPr>
        </p:nvGraphicFramePr>
        <p:xfrm>
          <a:off x="-1" y="1074821"/>
          <a:ext cx="8983580" cy="5783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554" name="Picture 2" descr="Click - Free education icons">
            <a:extLst>
              <a:ext uri="{FF2B5EF4-FFF2-40B4-BE49-F238E27FC236}">
                <a16:creationId xmlns:a16="http://schemas.microsoft.com/office/drawing/2014/main" id="{0E9C48FD-890B-24DE-880E-1DE0A640F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15" y="1724526"/>
            <a:ext cx="1704474" cy="170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Send Mail Generic color fill icon">
            <a:extLst>
              <a:ext uri="{FF2B5EF4-FFF2-40B4-BE49-F238E27FC236}">
                <a16:creationId xmlns:a16="http://schemas.microsoft.com/office/drawing/2014/main" id="{95E68148-1636-2F0B-8659-447D5EAB7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219073"/>
            <a:ext cx="2089484" cy="208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953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Features of Power Bl Mobile App</a:t>
            </a:r>
            <a:endParaRPr lang="en-IN" sz="4800" dirty="0">
              <a:solidFill>
                <a:srgbClr val="FF0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B27B7B-CF1D-0633-C23B-7D31C1D3D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6725771"/>
              </p:ext>
            </p:extLst>
          </p:nvPr>
        </p:nvGraphicFramePr>
        <p:xfrm>
          <a:off x="-1" y="1042737"/>
          <a:ext cx="9914022" cy="5815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Businessmen - Free business icons">
            <a:extLst>
              <a:ext uri="{FF2B5EF4-FFF2-40B4-BE49-F238E27FC236}">
                <a16:creationId xmlns:a16="http://schemas.microsoft.com/office/drawing/2014/main" id="{87BAD2C8-CBF0-D53E-030B-BDC7CE61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652" y="1536031"/>
            <a:ext cx="2069434" cy="206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Qr code - Free technology icons">
            <a:extLst>
              <a:ext uri="{FF2B5EF4-FFF2-40B4-BE49-F238E27FC236}">
                <a16:creationId xmlns:a16="http://schemas.microsoft.com/office/drawing/2014/main" id="{AEC701BF-291C-BCE4-C2CA-B1263F671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652" y="4310499"/>
            <a:ext cx="2033337" cy="203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08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802-1E95-2E41-25C2-A4836E30DDB4}"/>
              </a:ext>
            </a:extLst>
          </p:cNvPr>
          <p:cNvSpPr txBox="1"/>
          <p:nvPr/>
        </p:nvSpPr>
        <p:spPr>
          <a:xfrm>
            <a:off x="-1" y="0"/>
            <a:ext cx="101546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rgbClr val="FF0000"/>
                </a:solidFill>
              </a:rPr>
              <a:t>Features of Power Bl Mobile App</a:t>
            </a:r>
            <a:endParaRPr lang="en-IN" sz="4800" dirty="0">
              <a:solidFill>
                <a:srgbClr val="FF0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4F93D51-FCC9-629C-85AC-D61CB2630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6641836"/>
              </p:ext>
            </p:extLst>
          </p:nvPr>
        </p:nvGraphicFramePr>
        <p:xfrm>
          <a:off x="0" y="994611"/>
          <a:ext cx="9657348" cy="5863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5602" name="Picture 2" descr="Email - Free miscellaneous icons">
            <a:extLst>
              <a:ext uri="{FF2B5EF4-FFF2-40B4-BE49-F238E27FC236}">
                <a16:creationId xmlns:a16="http://schemas.microsoft.com/office/drawing/2014/main" id="{90595312-39DB-2CB3-D723-2EF72304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8309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Offline Icons &amp; Symbols">
            <a:extLst>
              <a:ext uri="{FF2B5EF4-FFF2-40B4-BE49-F238E27FC236}">
                <a16:creationId xmlns:a16="http://schemas.microsoft.com/office/drawing/2014/main" id="{0FC56435-BBE9-B5F7-40A2-784230A1F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79" y="4527884"/>
            <a:ext cx="1632284" cy="163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17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2E31D-EF75-8D1C-D2BF-010F97EA4D69}"/>
              </a:ext>
            </a:extLst>
          </p:cNvPr>
          <p:cNvSpPr txBox="1"/>
          <p:nvPr/>
        </p:nvSpPr>
        <p:spPr>
          <a:xfrm>
            <a:off x="0" y="3248344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rgbClr val="FF0000"/>
                </a:solidFill>
              </a:rPr>
              <a:t>Optimizing reports for mobile App</a:t>
            </a:r>
          </a:p>
        </p:txBody>
      </p:sp>
    </p:spTree>
    <p:extLst>
      <p:ext uri="{BB962C8B-B14F-4D97-AF65-F5344CB8AC3E}">
        <p14:creationId xmlns:p14="http://schemas.microsoft.com/office/powerpoint/2010/main" val="1060576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2ACF-8DEC-984E-E922-1E400BE9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31495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FF0000"/>
                </a:solidFill>
              </a:rPr>
              <a:t>Optimizing reports for mobile App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BAE8354-0D85-D31B-95E0-2CA463BA5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354782"/>
              </p:ext>
            </p:extLst>
          </p:nvPr>
        </p:nvGraphicFramePr>
        <p:xfrm>
          <a:off x="0" y="1219200"/>
          <a:ext cx="12192000" cy="5638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905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Alerts in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8969-44CC-C6DD-92E4-8D52E8A5C24A}"/>
              </a:ext>
            </a:extLst>
          </p:cNvPr>
          <p:cNvSpPr txBox="1"/>
          <p:nvPr/>
        </p:nvSpPr>
        <p:spPr>
          <a:xfrm>
            <a:off x="0" y="1674674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Alerts are used to notify you when data in your dashboard changes beyond limits you set.</a:t>
            </a:r>
          </a:p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alerts on tiles in your My Workspace. Alerts can only be set on tiles pinned from report</a:t>
            </a:r>
          </a:p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visuals, and only on gauges, KPIs, and cards.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et Data Alerts in the Power BI Service - Power BI Docs">
            <a:extLst>
              <a:ext uri="{FF2B5EF4-FFF2-40B4-BE49-F238E27FC236}">
                <a16:creationId xmlns:a16="http://schemas.microsoft.com/office/drawing/2014/main" id="{8FE9FBF3-156B-1B47-5070-948698715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32"/>
          <a:stretch/>
        </p:blipFill>
        <p:spPr bwMode="auto">
          <a:xfrm>
            <a:off x="2421422" y="3866148"/>
            <a:ext cx="7638983" cy="242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75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Alerts in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8969-44CC-C6DD-92E4-8D52E8A5C24A}"/>
              </a:ext>
            </a:extLst>
          </p:cNvPr>
          <p:cNvSpPr txBox="1"/>
          <p:nvPr/>
        </p:nvSpPr>
        <p:spPr>
          <a:xfrm>
            <a:off x="0" y="91440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 Power Bl Pro license, you can set alerts on tiles in any other workspace, too.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A384B-9A01-171C-9148-9EAC3EF7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562100"/>
            <a:ext cx="3686175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2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Alerts in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8969-44CC-C6DD-92E4-8D52E8A5C24A}"/>
              </a:ext>
            </a:extLst>
          </p:cNvPr>
          <p:cNvSpPr txBox="1"/>
          <p:nvPr/>
        </p:nvSpPr>
        <p:spPr>
          <a:xfrm>
            <a:off x="0" y="914400"/>
            <a:ext cx="12192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an Alert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88F91C-566A-224D-3192-FFE8C5C00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9162451"/>
              </p:ext>
            </p:extLst>
          </p:nvPr>
        </p:nvGraphicFramePr>
        <p:xfrm>
          <a:off x="128337" y="1283733"/>
          <a:ext cx="12063663" cy="555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967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5FD7-C8D8-C66C-B6B3-757365F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896145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Alerts in 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A8969-44CC-C6DD-92E4-8D52E8A5C24A}"/>
              </a:ext>
            </a:extLst>
          </p:cNvPr>
          <p:cNvSpPr txBox="1"/>
          <p:nvPr/>
        </p:nvSpPr>
        <p:spPr>
          <a:xfrm>
            <a:off x="0" y="914400"/>
            <a:ext cx="12192000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Receiving an Alert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E7C7C2-0F11-C5CA-D5C9-B83B66FA2E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2877481"/>
              </p:ext>
            </p:extLst>
          </p:nvPr>
        </p:nvGraphicFramePr>
        <p:xfrm>
          <a:off x="0" y="1443790"/>
          <a:ext cx="12192000" cy="5414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185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FD88-45A7-3D55-644B-FAFC7E68E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71537"/>
            <a:ext cx="12320338" cy="137962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Demo: Data Alerts in</a:t>
            </a:r>
            <a:b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Bl Service</a:t>
            </a:r>
            <a:endParaRPr lang="en-IN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5283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303A-17D2-2B7D-5BCF-20F8AC96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0063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in Excel</a:t>
            </a:r>
          </a:p>
        </p:txBody>
      </p:sp>
    </p:spTree>
    <p:extLst>
      <p:ext uri="{BB962C8B-B14F-4D97-AF65-F5344CB8AC3E}">
        <p14:creationId xmlns:p14="http://schemas.microsoft.com/office/powerpoint/2010/main" val="48966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1255</Words>
  <Application>Microsoft Office PowerPoint</Application>
  <PresentationFormat>Widescreen</PresentationFormat>
  <Paragraphs>126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Black</vt:lpstr>
      <vt:lpstr>Calibri</vt:lpstr>
      <vt:lpstr>Calibri Light</vt:lpstr>
      <vt:lpstr>Times New Roman</vt:lpstr>
      <vt:lpstr>Office Theme</vt:lpstr>
      <vt:lpstr>Microsoft Power BI Module 8 – Development With Power BI</vt:lpstr>
      <vt:lpstr>Agenda</vt:lpstr>
      <vt:lpstr>Data Alerts in Power Bl Service</vt:lpstr>
      <vt:lpstr>Data Alerts in Power Bl Service</vt:lpstr>
      <vt:lpstr>Data Alerts in Power Bl Service</vt:lpstr>
      <vt:lpstr>Data Alerts in Power Bl Service</vt:lpstr>
      <vt:lpstr>Data Alerts in Power Bl Service</vt:lpstr>
      <vt:lpstr>Demo: Data Alerts in Power Bl Service</vt:lpstr>
      <vt:lpstr>Analyze in Excel</vt:lpstr>
      <vt:lpstr>Analyze in Excel</vt:lpstr>
      <vt:lpstr>Analyze in Excel</vt:lpstr>
      <vt:lpstr>Analyze in Excel</vt:lpstr>
      <vt:lpstr>Demo: Analyze in Excel</vt:lpstr>
      <vt:lpstr>Power Bl API</vt:lpstr>
      <vt:lpstr>Power Bl API</vt:lpstr>
      <vt:lpstr>Power Bl API</vt:lpstr>
      <vt:lpstr>Power Bl API</vt:lpstr>
      <vt:lpstr>Power Bl embedded analytics</vt:lpstr>
      <vt:lpstr>  Power Bl embedded analytics  </vt:lpstr>
      <vt:lpstr>Embedding Power Bl Content in your organization</vt:lpstr>
      <vt:lpstr>PowerPoint Presentation</vt:lpstr>
      <vt:lpstr>PowerPoint Presentation</vt:lpstr>
      <vt:lpstr>PowerPoint Presentation</vt:lpstr>
      <vt:lpstr>Power Bl Embedded Playground</vt:lpstr>
      <vt:lpstr>PowerPoint Presentation</vt:lpstr>
      <vt:lpstr>Power Bl Mobile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Optimizing reports for mobile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ganesh r</dc:creator>
  <cp:lastModifiedBy>ganesh r</cp:lastModifiedBy>
  <cp:revision>15</cp:revision>
  <dcterms:created xsi:type="dcterms:W3CDTF">2023-03-25T05:17:11Z</dcterms:created>
  <dcterms:modified xsi:type="dcterms:W3CDTF">2023-10-14T12:06:30Z</dcterms:modified>
</cp:coreProperties>
</file>