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82" r:id="rId5"/>
    <p:sldId id="329" r:id="rId6"/>
    <p:sldId id="330" r:id="rId7"/>
    <p:sldId id="331" r:id="rId8"/>
    <p:sldId id="332" r:id="rId9"/>
    <p:sldId id="333" r:id="rId10"/>
    <p:sldId id="334" r:id="rId11"/>
    <p:sldId id="335" r:id="rId12"/>
    <p:sldId id="336" r:id="rId13"/>
    <p:sldId id="337" r:id="rId14"/>
    <p:sldId id="338" r:id="rId15"/>
    <p:sldId id="284" r:id="rId16"/>
    <p:sldId id="339" r:id="rId17"/>
    <p:sldId id="340" r:id="rId18"/>
    <p:sldId id="291" r:id="rId19"/>
    <p:sldId id="341" r:id="rId20"/>
    <p:sldId id="292" r:id="rId21"/>
    <p:sldId id="293" r:id="rId22"/>
    <p:sldId id="342" r:id="rId23"/>
    <p:sldId id="343" r:id="rId24"/>
    <p:sldId id="298" r:id="rId25"/>
    <p:sldId id="300" r:id="rId26"/>
    <p:sldId id="344" r:id="rId27"/>
    <p:sldId id="305" r:id="rId28"/>
    <p:sldId id="345" r:id="rId29"/>
    <p:sldId id="307" r:id="rId30"/>
    <p:sldId id="308" r:id="rId31"/>
    <p:sldId id="346" r:id="rId32"/>
    <p:sldId id="309" r:id="rId33"/>
    <p:sldId id="347" r:id="rId34"/>
    <p:sldId id="261" r:id="rId35"/>
    <p:sldId id="348" r:id="rId36"/>
    <p:sldId id="310" r:id="rId37"/>
    <p:sldId id="349" r:id="rId38"/>
    <p:sldId id="311" r:id="rId39"/>
    <p:sldId id="350" r:id="rId40"/>
    <p:sldId id="312" r:id="rId41"/>
    <p:sldId id="351" r:id="rId42"/>
    <p:sldId id="313" r:id="rId43"/>
    <p:sldId id="352" r:id="rId44"/>
    <p:sldId id="353" r:id="rId45"/>
    <p:sldId id="354" r:id="rId46"/>
    <p:sldId id="355" r:id="rId47"/>
    <p:sldId id="356" r:id="rId48"/>
    <p:sldId id="314" r:id="rId49"/>
    <p:sldId id="357" r:id="rId50"/>
    <p:sldId id="31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C58836-1DD1-4EE7-BD78-A064E72E60D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08D7CE68-15DC-42DA-A814-DD8198F64410}" type="pres">
      <dgm:prSet presAssocID="{2FC58836-1DD1-4EE7-BD78-A064E72E60DC}" presName="Name0" presStyleCnt="0">
        <dgm:presLayoutVars>
          <dgm:dir/>
          <dgm:animLvl val="lvl"/>
          <dgm:resizeHandles val="exact"/>
        </dgm:presLayoutVars>
      </dgm:prSet>
      <dgm:spPr/>
    </dgm:pt>
    <dgm:pt modelId="{DA0C71DD-6368-433D-A854-EAB68D7AB223}" type="pres">
      <dgm:prSet presAssocID="{2FC58836-1DD1-4EE7-BD78-A064E72E60DC}" presName="tSp" presStyleCnt="0"/>
      <dgm:spPr/>
    </dgm:pt>
    <dgm:pt modelId="{8C48EA78-B187-4200-84BA-327CD85B43CE}" type="pres">
      <dgm:prSet presAssocID="{2FC58836-1DD1-4EE7-BD78-A064E72E60DC}" presName="bSp" presStyleCnt="0"/>
      <dgm:spPr/>
    </dgm:pt>
    <dgm:pt modelId="{030C9D51-1E9C-4083-B566-208C73BF3EBD}" type="pres">
      <dgm:prSet presAssocID="{2FC58836-1DD1-4EE7-BD78-A064E72E60DC}" presName="process" presStyleCnt="0"/>
      <dgm:spPr/>
    </dgm:pt>
  </dgm:ptLst>
  <dgm:cxnLst>
    <dgm:cxn modelId="{9D605820-65AD-4C0F-A931-3AD8C5436008}" type="presOf" srcId="{2FC58836-1DD1-4EE7-BD78-A064E72E60DC}" destId="{08D7CE68-15DC-42DA-A814-DD8198F64410}" srcOrd="0" destOrd="0" presId="urn:microsoft.com/office/officeart/2005/8/layout/hProcess4"/>
    <dgm:cxn modelId="{3FD20EF6-7636-40B0-B43B-B1C7326CECD1}" type="presParOf" srcId="{08D7CE68-15DC-42DA-A814-DD8198F64410}" destId="{DA0C71DD-6368-433D-A854-EAB68D7AB223}" srcOrd="0" destOrd="0" presId="urn:microsoft.com/office/officeart/2005/8/layout/hProcess4"/>
    <dgm:cxn modelId="{04C3FA46-1D11-45D6-BA1E-B6FF2372F692}" type="presParOf" srcId="{08D7CE68-15DC-42DA-A814-DD8198F64410}" destId="{8C48EA78-B187-4200-84BA-327CD85B43CE}" srcOrd="1" destOrd="0" presId="urn:microsoft.com/office/officeart/2005/8/layout/hProcess4"/>
    <dgm:cxn modelId="{87920A2E-300C-43AB-A69C-1A9E25557429}" type="presParOf" srcId="{08D7CE68-15DC-42DA-A814-DD8198F64410}" destId="{030C9D51-1E9C-4083-B566-208C73BF3EBD}" srcOrd="2"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C771A18-120A-4A64-9CF6-C93BA8A61003}"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IN"/>
        </a:p>
      </dgm:t>
    </dgm:pt>
    <dgm:pt modelId="{D670E4AF-E4B2-4D7A-8F21-B401D5F02988}">
      <dgm:prSet/>
      <dgm:spPr/>
      <dgm:t>
        <a:bodyPr/>
        <a:lstStyle/>
        <a:p>
          <a:r>
            <a:rPr lang="en-GB" dirty="0"/>
            <a:t>Data Sources </a:t>
          </a:r>
          <a:endParaRPr lang="en-IN" dirty="0"/>
        </a:p>
      </dgm:t>
    </dgm:pt>
    <dgm:pt modelId="{8BEF69B1-5756-4515-A160-C62CED12D9EF}" type="parTrans" cxnId="{A58ADE50-6535-497A-89A0-F2B47CBE0235}">
      <dgm:prSet/>
      <dgm:spPr/>
      <dgm:t>
        <a:bodyPr/>
        <a:lstStyle/>
        <a:p>
          <a:endParaRPr lang="en-IN"/>
        </a:p>
      </dgm:t>
    </dgm:pt>
    <dgm:pt modelId="{FA630835-BE41-440D-BA8C-98C31ABC72BC}" type="sibTrans" cxnId="{A58ADE50-6535-497A-89A0-F2B47CBE0235}">
      <dgm:prSet/>
      <dgm:spPr/>
      <dgm:t>
        <a:bodyPr/>
        <a:lstStyle/>
        <a:p>
          <a:endParaRPr lang="en-IN"/>
        </a:p>
      </dgm:t>
    </dgm:pt>
    <dgm:pt modelId="{DDC7206F-1DEF-4109-8A58-2B531AB621D9}">
      <dgm:prSet/>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20955" tIns="20955" rIns="20955" bIns="20955" numCol="1" spcCol="1270" anchor="ctr" anchorCtr="0"/>
        <a:lstStyle/>
        <a:p>
          <a:r>
            <a:rPr lang="en-IN" dirty="0"/>
            <a:t>Database Connectors 	</a:t>
          </a:r>
        </a:p>
      </dgm:t>
    </dgm:pt>
    <dgm:pt modelId="{1D0E07C1-6388-4BD9-B2F2-9DEBCFD2636D}" type="parTrans" cxnId="{EFB6735A-12AF-4CA3-B3BE-24FD90EC4E19}">
      <dgm:prSet/>
      <dgm:spPr/>
      <dgm:t>
        <a:bodyPr/>
        <a:lstStyle/>
        <a:p>
          <a:endParaRPr lang="en-IN"/>
        </a:p>
      </dgm:t>
    </dgm:pt>
    <dgm:pt modelId="{6D9057A9-F538-47E4-AA84-07290859EE25}" type="sibTrans" cxnId="{EFB6735A-12AF-4CA3-B3BE-24FD90EC4E19}">
      <dgm:prSet/>
      <dgm:spPr/>
      <dgm:t>
        <a:bodyPr/>
        <a:lstStyle/>
        <a:p>
          <a:endParaRPr lang="en-IN"/>
        </a:p>
      </dgm:t>
    </dgm:pt>
    <dgm:pt modelId="{6FC3B7FE-358A-4579-840A-F7F0BD42A1CB}">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20955" tIns="20955" rIns="20955" bIns="20955" numCol="1" spcCol="1270" anchor="ctr" anchorCtr="0"/>
        <a:lstStyle/>
        <a:p>
          <a:pPr marL="0" lvl="0" indent="0" algn="ctr" defTabSz="1466850">
            <a:lnSpc>
              <a:spcPct val="90000"/>
            </a:lnSpc>
            <a:spcBef>
              <a:spcPct val="0"/>
            </a:spcBef>
            <a:spcAft>
              <a:spcPct val="35000"/>
            </a:spcAft>
            <a:buNone/>
          </a:pPr>
          <a:r>
            <a:rPr lang="en-IN" sz="3300" kern="1200" dirty="0">
              <a:solidFill>
                <a:prstClr val="white"/>
              </a:solidFill>
              <a:latin typeface="Calibri" panose="020F0502020204030204"/>
              <a:ea typeface="+mn-ea"/>
              <a:cs typeface="+mn-cs"/>
            </a:rPr>
            <a:t>File Connectors</a:t>
          </a:r>
        </a:p>
      </dgm:t>
    </dgm:pt>
    <dgm:pt modelId="{A57EAE84-3AD2-4BCA-9973-5A7868E870C2}" type="parTrans" cxnId="{50137905-B957-4415-9B91-057DBCD311B9}">
      <dgm:prSet/>
      <dgm:spPr/>
      <dgm:t>
        <a:bodyPr/>
        <a:lstStyle/>
        <a:p>
          <a:endParaRPr lang="en-IN"/>
        </a:p>
      </dgm:t>
    </dgm:pt>
    <dgm:pt modelId="{361F772C-9020-4AB5-BF20-4147B889133D}" type="sibTrans" cxnId="{50137905-B957-4415-9B91-057DBCD311B9}">
      <dgm:prSet/>
      <dgm:spPr/>
      <dgm:t>
        <a:bodyPr/>
        <a:lstStyle/>
        <a:p>
          <a:endParaRPr lang="en-IN"/>
        </a:p>
      </dgm:t>
    </dgm:pt>
    <dgm:pt modelId="{754260CE-72D4-4340-8402-D372498DF5BE}">
      <dgm:prSet custT="1"/>
      <dgm:spPr>
        <a:solidFill>
          <a:srgbClr val="C00000"/>
        </a:solidFill>
        <a:ln w="12700" cap="flat" cmpd="sng" algn="ctr">
          <a:solidFill>
            <a:prstClr val="white">
              <a:hueOff val="0"/>
              <a:satOff val="0"/>
              <a:lumOff val="0"/>
              <a:alphaOff val="0"/>
            </a:prstClr>
          </a:solidFill>
          <a:prstDash val="solid"/>
          <a:miter lim="800000"/>
        </a:ln>
        <a:effectLst/>
      </dgm:spPr>
      <dgm:t>
        <a:bodyPr spcFirstLastPara="0" vert="horz" wrap="square" lIns="20955" tIns="20955" rIns="20955" bIns="20955" numCol="1" spcCol="1270" anchor="ctr" anchorCtr="0"/>
        <a:lstStyle/>
        <a:p>
          <a:r>
            <a:rPr lang="en-IN" sz="3300" kern="1200" dirty="0"/>
            <a:t>Azure </a:t>
          </a:r>
          <a:r>
            <a:rPr lang="en-IN" sz="3300" kern="1200" dirty="0">
              <a:solidFill>
                <a:prstClr val="white"/>
              </a:solidFill>
              <a:latin typeface="Calibri" panose="020F0502020204030204"/>
              <a:ea typeface="+mn-ea"/>
              <a:cs typeface="+mn-cs"/>
            </a:rPr>
            <a:t>Connectors</a:t>
          </a:r>
          <a:r>
            <a:rPr lang="en-IN" sz="3300" kern="1200" dirty="0"/>
            <a:t>		</a:t>
          </a:r>
        </a:p>
      </dgm:t>
    </dgm:pt>
    <dgm:pt modelId="{A09FD424-7930-4F18-B148-8A4B051CDB9E}" type="parTrans" cxnId="{5B4A7EB9-B99A-46F5-B13E-78CE741F4FE7}">
      <dgm:prSet/>
      <dgm:spPr/>
      <dgm:t>
        <a:bodyPr/>
        <a:lstStyle/>
        <a:p>
          <a:endParaRPr lang="en-IN"/>
        </a:p>
      </dgm:t>
    </dgm:pt>
    <dgm:pt modelId="{219B341A-0D63-48D2-9C39-E64E72DE0C19}" type="sibTrans" cxnId="{5B4A7EB9-B99A-46F5-B13E-78CE741F4FE7}">
      <dgm:prSet/>
      <dgm:spPr/>
      <dgm:t>
        <a:bodyPr/>
        <a:lstStyle/>
        <a:p>
          <a:endParaRPr lang="en-IN"/>
        </a:p>
      </dgm:t>
    </dgm:pt>
    <dgm:pt modelId="{146D7778-7A5E-4E90-8A3B-040F184490F2}">
      <dgm:prSet/>
      <dgm:spPr/>
      <dgm:t>
        <a:bodyPr/>
        <a:lstStyle/>
        <a:p>
          <a:r>
            <a:rPr lang="en-IN" dirty="0"/>
            <a:t>SaaS Connectors</a:t>
          </a:r>
        </a:p>
      </dgm:t>
    </dgm:pt>
    <dgm:pt modelId="{63163466-4FCE-4CA6-8749-8D21958BABCF}" type="parTrans" cxnId="{F1DBDA48-6378-4DE9-B7A2-603EADB55E87}">
      <dgm:prSet/>
      <dgm:spPr/>
      <dgm:t>
        <a:bodyPr/>
        <a:lstStyle/>
        <a:p>
          <a:endParaRPr lang="en-IN"/>
        </a:p>
      </dgm:t>
    </dgm:pt>
    <dgm:pt modelId="{4B6F86FD-2F5F-40E5-9C18-EE5AEE559AF6}" type="sibTrans" cxnId="{F1DBDA48-6378-4DE9-B7A2-603EADB55E87}">
      <dgm:prSet/>
      <dgm:spPr/>
      <dgm:t>
        <a:bodyPr/>
        <a:lstStyle/>
        <a:p>
          <a:endParaRPr lang="en-IN"/>
        </a:p>
      </dgm:t>
    </dgm:pt>
    <dgm:pt modelId="{875F8013-6DE1-4E96-A887-121D6CF3DF77}" type="pres">
      <dgm:prSet presAssocID="{8C771A18-120A-4A64-9CF6-C93BA8A61003}" presName="hierChild1" presStyleCnt="0">
        <dgm:presLayoutVars>
          <dgm:orgChart val="1"/>
          <dgm:chPref val="1"/>
          <dgm:dir/>
          <dgm:animOne val="branch"/>
          <dgm:animLvl val="lvl"/>
          <dgm:resizeHandles/>
        </dgm:presLayoutVars>
      </dgm:prSet>
      <dgm:spPr/>
    </dgm:pt>
    <dgm:pt modelId="{15C3ADEC-A979-4CFA-A015-67302696EE2E}" type="pres">
      <dgm:prSet presAssocID="{D670E4AF-E4B2-4D7A-8F21-B401D5F02988}" presName="hierRoot1" presStyleCnt="0">
        <dgm:presLayoutVars>
          <dgm:hierBranch val="init"/>
        </dgm:presLayoutVars>
      </dgm:prSet>
      <dgm:spPr/>
    </dgm:pt>
    <dgm:pt modelId="{E72A9C42-35E8-4302-AADC-743773E8BD63}" type="pres">
      <dgm:prSet presAssocID="{D670E4AF-E4B2-4D7A-8F21-B401D5F02988}" presName="rootComposite1" presStyleCnt="0"/>
      <dgm:spPr/>
    </dgm:pt>
    <dgm:pt modelId="{CA022026-7DC8-4700-9F68-C4160F5506C2}" type="pres">
      <dgm:prSet presAssocID="{D670E4AF-E4B2-4D7A-8F21-B401D5F02988}" presName="rootText1" presStyleLbl="node0" presStyleIdx="0" presStyleCnt="1" custScaleX="76418">
        <dgm:presLayoutVars>
          <dgm:chPref val="3"/>
        </dgm:presLayoutVars>
      </dgm:prSet>
      <dgm:spPr/>
    </dgm:pt>
    <dgm:pt modelId="{D9B2A3C1-5808-409D-9896-D53F5DA5F021}" type="pres">
      <dgm:prSet presAssocID="{D670E4AF-E4B2-4D7A-8F21-B401D5F02988}" presName="rootConnector1" presStyleLbl="node1" presStyleIdx="0" presStyleCnt="0"/>
      <dgm:spPr/>
    </dgm:pt>
    <dgm:pt modelId="{535C427B-287C-4B8F-8489-A57D90BC188C}" type="pres">
      <dgm:prSet presAssocID="{D670E4AF-E4B2-4D7A-8F21-B401D5F02988}" presName="hierChild2" presStyleCnt="0"/>
      <dgm:spPr/>
    </dgm:pt>
    <dgm:pt modelId="{DDE5C671-21F4-4E95-973F-4EA83BBA43BF}" type="pres">
      <dgm:prSet presAssocID="{1D0E07C1-6388-4BD9-B2F2-9DEBCFD2636D}" presName="Name64" presStyleLbl="parChTrans1D2" presStyleIdx="0" presStyleCnt="4"/>
      <dgm:spPr/>
    </dgm:pt>
    <dgm:pt modelId="{D1C704A8-BFE7-4601-B15D-07B7C8E4146C}" type="pres">
      <dgm:prSet presAssocID="{DDC7206F-1DEF-4109-8A58-2B531AB621D9}" presName="hierRoot2" presStyleCnt="0">
        <dgm:presLayoutVars>
          <dgm:hierBranch val="init"/>
        </dgm:presLayoutVars>
      </dgm:prSet>
      <dgm:spPr/>
    </dgm:pt>
    <dgm:pt modelId="{E88150BF-3532-4673-A126-7B379FD1A64C}" type="pres">
      <dgm:prSet presAssocID="{DDC7206F-1DEF-4109-8A58-2B531AB621D9}" presName="rootComposite" presStyleCnt="0"/>
      <dgm:spPr/>
    </dgm:pt>
    <dgm:pt modelId="{A5E2A964-261F-4170-84A7-0246E61E82E8}" type="pres">
      <dgm:prSet presAssocID="{DDC7206F-1DEF-4109-8A58-2B531AB621D9}" presName="rootText" presStyleLbl="node2" presStyleIdx="0" presStyleCnt="4">
        <dgm:presLayoutVars>
          <dgm:chPref val="3"/>
        </dgm:presLayoutVars>
      </dgm:prSet>
      <dgm:spPr>
        <a:xfrm>
          <a:off x="3760007" y="421"/>
          <a:ext cx="3239165" cy="987945"/>
        </a:xfrm>
        <a:prstGeom prst="rect">
          <a:avLst/>
        </a:prstGeom>
      </dgm:spPr>
    </dgm:pt>
    <dgm:pt modelId="{F1E00532-F711-4B36-8D5E-48C757A20C9A}" type="pres">
      <dgm:prSet presAssocID="{DDC7206F-1DEF-4109-8A58-2B531AB621D9}" presName="rootConnector" presStyleLbl="node2" presStyleIdx="0" presStyleCnt="4"/>
      <dgm:spPr/>
    </dgm:pt>
    <dgm:pt modelId="{D07A87D8-BC3E-436B-B786-B6C3F0190742}" type="pres">
      <dgm:prSet presAssocID="{DDC7206F-1DEF-4109-8A58-2B531AB621D9}" presName="hierChild4" presStyleCnt="0"/>
      <dgm:spPr/>
    </dgm:pt>
    <dgm:pt modelId="{31E5C326-0132-4608-86FA-9026F01950D0}" type="pres">
      <dgm:prSet presAssocID="{DDC7206F-1DEF-4109-8A58-2B531AB621D9}" presName="hierChild5" presStyleCnt="0"/>
      <dgm:spPr/>
    </dgm:pt>
    <dgm:pt modelId="{54C53A11-1A85-46D6-8BC7-8D2C16A9DF08}" type="pres">
      <dgm:prSet presAssocID="{A57EAE84-3AD2-4BCA-9973-5A7868E870C2}" presName="Name64" presStyleLbl="parChTrans1D2" presStyleIdx="1" presStyleCnt="4"/>
      <dgm:spPr/>
    </dgm:pt>
    <dgm:pt modelId="{393E1705-BEB1-4872-A11A-8A4273A4715A}" type="pres">
      <dgm:prSet presAssocID="{6FC3B7FE-358A-4579-840A-F7F0BD42A1CB}" presName="hierRoot2" presStyleCnt="0">
        <dgm:presLayoutVars>
          <dgm:hierBranch val="init"/>
        </dgm:presLayoutVars>
      </dgm:prSet>
      <dgm:spPr/>
    </dgm:pt>
    <dgm:pt modelId="{FBCC16C9-E14B-44CE-A19B-27B4734C1272}" type="pres">
      <dgm:prSet presAssocID="{6FC3B7FE-358A-4579-840A-F7F0BD42A1CB}" presName="rootComposite" presStyleCnt="0"/>
      <dgm:spPr/>
    </dgm:pt>
    <dgm:pt modelId="{F257309F-BB5B-480E-B3EB-D6E659EC8E7A}" type="pres">
      <dgm:prSet presAssocID="{6FC3B7FE-358A-4579-840A-F7F0BD42A1CB}" presName="rootText" presStyleLbl="node2" presStyleIdx="1" presStyleCnt="4">
        <dgm:presLayoutVars>
          <dgm:chPref val="3"/>
        </dgm:presLayoutVars>
      </dgm:prSet>
      <dgm:spPr>
        <a:xfrm>
          <a:off x="3760007" y="1393262"/>
          <a:ext cx="3239165" cy="987945"/>
        </a:xfrm>
        <a:prstGeom prst="rect">
          <a:avLst/>
        </a:prstGeom>
      </dgm:spPr>
    </dgm:pt>
    <dgm:pt modelId="{CD96F430-53D3-43A6-825A-094D1295CCDB}" type="pres">
      <dgm:prSet presAssocID="{6FC3B7FE-358A-4579-840A-F7F0BD42A1CB}" presName="rootConnector" presStyleLbl="node2" presStyleIdx="1" presStyleCnt="4"/>
      <dgm:spPr/>
    </dgm:pt>
    <dgm:pt modelId="{E69B981F-38E7-4072-9431-E10212D5185A}" type="pres">
      <dgm:prSet presAssocID="{6FC3B7FE-358A-4579-840A-F7F0BD42A1CB}" presName="hierChild4" presStyleCnt="0"/>
      <dgm:spPr/>
    </dgm:pt>
    <dgm:pt modelId="{40AFDBBF-55AB-4B17-AFF8-B5B1187CBD6D}" type="pres">
      <dgm:prSet presAssocID="{6FC3B7FE-358A-4579-840A-F7F0BD42A1CB}" presName="hierChild5" presStyleCnt="0"/>
      <dgm:spPr/>
    </dgm:pt>
    <dgm:pt modelId="{F31283EE-FE62-4646-9955-E4B0AFD8EEE3}" type="pres">
      <dgm:prSet presAssocID="{A09FD424-7930-4F18-B148-8A4B051CDB9E}" presName="Name64" presStyleLbl="parChTrans1D2" presStyleIdx="2" presStyleCnt="4"/>
      <dgm:spPr/>
    </dgm:pt>
    <dgm:pt modelId="{29031B03-B5F5-4CED-8C52-54B96027EFB3}" type="pres">
      <dgm:prSet presAssocID="{754260CE-72D4-4340-8402-D372498DF5BE}" presName="hierRoot2" presStyleCnt="0">
        <dgm:presLayoutVars>
          <dgm:hierBranch val="init"/>
        </dgm:presLayoutVars>
      </dgm:prSet>
      <dgm:spPr/>
    </dgm:pt>
    <dgm:pt modelId="{DF79DF52-677D-4E16-957C-5E1AFF594873}" type="pres">
      <dgm:prSet presAssocID="{754260CE-72D4-4340-8402-D372498DF5BE}" presName="rootComposite" presStyleCnt="0"/>
      <dgm:spPr/>
    </dgm:pt>
    <dgm:pt modelId="{F897B069-9154-437C-B8B3-4D9D3F28DBF5}" type="pres">
      <dgm:prSet presAssocID="{754260CE-72D4-4340-8402-D372498DF5BE}" presName="rootText" presStyleLbl="node2" presStyleIdx="2" presStyleCnt="4">
        <dgm:presLayoutVars>
          <dgm:chPref val="3"/>
        </dgm:presLayoutVars>
      </dgm:prSet>
      <dgm:spPr>
        <a:xfrm>
          <a:off x="3760007" y="2786103"/>
          <a:ext cx="3239165" cy="987945"/>
        </a:xfrm>
        <a:prstGeom prst="rect">
          <a:avLst/>
        </a:prstGeom>
      </dgm:spPr>
    </dgm:pt>
    <dgm:pt modelId="{818DDE53-F0EE-4168-AD35-B3FDED41E701}" type="pres">
      <dgm:prSet presAssocID="{754260CE-72D4-4340-8402-D372498DF5BE}" presName="rootConnector" presStyleLbl="node2" presStyleIdx="2" presStyleCnt="4"/>
      <dgm:spPr/>
    </dgm:pt>
    <dgm:pt modelId="{65917BE2-FACB-424F-80B1-38E3CEAB6E72}" type="pres">
      <dgm:prSet presAssocID="{754260CE-72D4-4340-8402-D372498DF5BE}" presName="hierChild4" presStyleCnt="0"/>
      <dgm:spPr/>
    </dgm:pt>
    <dgm:pt modelId="{73B615FB-0518-44EF-9E9D-731D74C241DA}" type="pres">
      <dgm:prSet presAssocID="{754260CE-72D4-4340-8402-D372498DF5BE}" presName="hierChild5" presStyleCnt="0"/>
      <dgm:spPr/>
    </dgm:pt>
    <dgm:pt modelId="{47D64564-79EC-4FD2-972B-160957A78B47}" type="pres">
      <dgm:prSet presAssocID="{63163466-4FCE-4CA6-8749-8D21958BABCF}" presName="Name64" presStyleLbl="parChTrans1D2" presStyleIdx="3" presStyleCnt="4"/>
      <dgm:spPr/>
    </dgm:pt>
    <dgm:pt modelId="{E2E2E34B-5C44-41BB-AF9C-7ECF1A631EC3}" type="pres">
      <dgm:prSet presAssocID="{146D7778-7A5E-4E90-8A3B-040F184490F2}" presName="hierRoot2" presStyleCnt="0">
        <dgm:presLayoutVars>
          <dgm:hierBranch val="init"/>
        </dgm:presLayoutVars>
      </dgm:prSet>
      <dgm:spPr/>
    </dgm:pt>
    <dgm:pt modelId="{E792B2C2-BAB2-45DE-AE53-6708F72FDAC2}" type="pres">
      <dgm:prSet presAssocID="{146D7778-7A5E-4E90-8A3B-040F184490F2}" presName="rootComposite" presStyleCnt="0"/>
      <dgm:spPr/>
    </dgm:pt>
    <dgm:pt modelId="{1649BD93-B7B0-440E-92A3-D185EB39E774}" type="pres">
      <dgm:prSet presAssocID="{146D7778-7A5E-4E90-8A3B-040F184490F2}" presName="rootText" presStyleLbl="node2" presStyleIdx="3" presStyleCnt="4">
        <dgm:presLayoutVars>
          <dgm:chPref val="3"/>
        </dgm:presLayoutVars>
      </dgm:prSet>
      <dgm:spPr/>
    </dgm:pt>
    <dgm:pt modelId="{68A71A73-85BD-4C5D-8764-AC9773510D44}" type="pres">
      <dgm:prSet presAssocID="{146D7778-7A5E-4E90-8A3B-040F184490F2}" presName="rootConnector" presStyleLbl="node2" presStyleIdx="3" presStyleCnt="4"/>
      <dgm:spPr/>
    </dgm:pt>
    <dgm:pt modelId="{58220B78-7202-4B75-8CFF-88CB38F36576}" type="pres">
      <dgm:prSet presAssocID="{146D7778-7A5E-4E90-8A3B-040F184490F2}" presName="hierChild4" presStyleCnt="0"/>
      <dgm:spPr/>
    </dgm:pt>
    <dgm:pt modelId="{5523A34F-F76A-4C87-9BC4-473CBB123C84}" type="pres">
      <dgm:prSet presAssocID="{146D7778-7A5E-4E90-8A3B-040F184490F2}" presName="hierChild5" presStyleCnt="0"/>
      <dgm:spPr/>
    </dgm:pt>
    <dgm:pt modelId="{89186C4A-E9AF-43F2-8325-48AA0CF16851}" type="pres">
      <dgm:prSet presAssocID="{D670E4AF-E4B2-4D7A-8F21-B401D5F02988}" presName="hierChild3" presStyleCnt="0"/>
      <dgm:spPr/>
    </dgm:pt>
  </dgm:ptLst>
  <dgm:cxnLst>
    <dgm:cxn modelId="{50137905-B957-4415-9B91-057DBCD311B9}" srcId="{D670E4AF-E4B2-4D7A-8F21-B401D5F02988}" destId="{6FC3B7FE-358A-4579-840A-F7F0BD42A1CB}" srcOrd="1" destOrd="0" parTransId="{A57EAE84-3AD2-4BCA-9973-5A7868E870C2}" sibTransId="{361F772C-9020-4AB5-BF20-4147B889133D}"/>
    <dgm:cxn modelId="{C437C311-C034-4E4C-AE37-77F044D72835}" type="presOf" srcId="{DDC7206F-1DEF-4109-8A58-2B531AB621D9}" destId="{F1E00532-F711-4B36-8D5E-48C757A20C9A}" srcOrd="1" destOrd="0" presId="urn:microsoft.com/office/officeart/2009/3/layout/HorizontalOrganizationChart"/>
    <dgm:cxn modelId="{4B7B8015-9507-41A9-946B-FB21E1F9A8E4}" type="presOf" srcId="{A09FD424-7930-4F18-B148-8A4B051CDB9E}" destId="{F31283EE-FE62-4646-9955-E4B0AFD8EEE3}" srcOrd="0" destOrd="0" presId="urn:microsoft.com/office/officeart/2009/3/layout/HorizontalOrganizationChart"/>
    <dgm:cxn modelId="{EA9EF530-ECAE-4114-AA27-4792DB6E0F08}" type="presOf" srcId="{6FC3B7FE-358A-4579-840A-F7F0BD42A1CB}" destId="{F257309F-BB5B-480E-B3EB-D6E659EC8E7A}" srcOrd="0" destOrd="0" presId="urn:microsoft.com/office/officeart/2009/3/layout/HorizontalOrganizationChart"/>
    <dgm:cxn modelId="{9E240239-40DA-479E-9008-8E25E98FA0AB}" type="presOf" srcId="{1D0E07C1-6388-4BD9-B2F2-9DEBCFD2636D}" destId="{DDE5C671-21F4-4E95-973F-4EA83BBA43BF}" srcOrd="0" destOrd="0" presId="urn:microsoft.com/office/officeart/2009/3/layout/HorizontalOrganizationChart"/>
    <dgm:cxn modelId="{F1DBDA48-6378-4DE9-B7A2-603EADB55E87}" srcId="{D670E4AF-E4B2-4D7A-8F21-B401D5F02988}" destId="{146D7778-7A5E-4E90-8A3B-040F184490F2}" srcOrd="3" destOrd="0" parTransId="{63163466-4FCE-4CA6-8749-8D21958BABCF}" sibTransId="{4B6F86FD-2F5F-40E5-9C18-EE5AEE559AF6}"/>
    <dgm:cxn modelId="{70457950-C582-4D42-9B21-514E6231EDA5}" type="presOf" srcId="{6FC3B7FE-358A-4579-840A-F7F0BD42A1CB}" destId="{CD96F430-53D3-43A6-825A-094D1295CCDB}" srcOrd="1" destOrd="0" presId="urn:microsoft.com/office/officeart/2009/3/layout/HorizontalOrganizationChart"/>
    <dgm:cxn modelId="{A58ADE50-6535-497A-89A0-F2B47CBE0235}" srcId="{8C771A18-120A-4A64-9CF6-C93BA8A61003}" destId="{D670E4AF-E4B2-4D7A-8F21-B401D5F02988}" srcOrd="0" destOrd="0" parTransId="{8BEF69B1-5756-4515-A160-C62CED12D9EF}" sibTransId="{FA630835-BE41-440D-BA8C-98C31ABC72BC}"/>
    <dgm:cxn modelId="{45E99F53-53A8-4445-B915-60A6AA319353}" type="presOf" srcId="{D670E4AF-E4B2-4D7A-8F21-B401D5F02988}" destId="{D9B2A3C1-5808-409D-9896-D53F5DA5F021}" srcOrd="1" destOrd="0" presId="urn:microsoft.com/office/officeart/2009/3/layout/HorizontalOrganizationChart"/>
    <dgm:cxn modelId="{75A41954-61CD-4AE7-88E1-025C40D09BFC}" type="presOf" srcId="{146D7778-7A5E-4E90-8A3B-040F184490F2}" destId="{1649BD93-B7B0-440E-92A3-D185EB39E774}" srcOrd="0" destOrd="0" presId="urn:microsoft.com/office/officeart/2009/3/layout/HorizontalOrganizationChart"/>
    <dgm:cxn modelId="{EFB6735A-12AF-4CA3-B3BE-24FD90EC4E19}" srcId="{D670E4AF-E4B2-4D7A-8F21-B401D5F02988}" destId="{DDC7206F-1DEF-4109-8A58-2B531AB621D9}" srcOrd="0" destOrd="0" parTransId="{1D0E07C1-6388-4BD9-B2F2-9DEBCFD2636D}" sibTransId="{6D9057A9-F538-47E4-AA84-07290859EE25}"/>
    <dgm:cxn modelId="{A5088998-2E55-4B35-B0E7-E875DF007780}" type="presOf" srcId="{146D7778-7A5E-4E90-8A3B-040F184490F2}" destId="{68A71A73-85BD-4C5D-8764-AC9773510D44}" srcOrd="1" destOrd="0" presId="urn:microsoft.com/office/officeart/2009/3/layout/HorizontalOrganizationChart"/>
    <dgm:cxn modelId="{EBEF13B4-D685-4F42-84BC-92D085C66547}" type="presOf" srcId="{63163466-4FCE-4CA6-8749-8D21958BABCF}" destId="{47D64564-79EC-4FD2-972B-160957A78B47}" srcOrd="0" destOrd="0" presId="urn:microsoft.com/office/officeart/2009/3/layout/HorizontalOrganizationChart"/>
    <dgm:cxn modelId="{5B4A7EB9-B99A-46F5-B13E-78CE741F4FE7}" srcId="{D670E4AF-E4B2-4D7A-8F21-B401D5F02988}" destId="{754260CE-72D4-4340-8402-D372498DF5BE}" srcOrd="2" destOrd="0" parTransId="{A09FD424-7930-4F18-B148-8A4B051CDB9E}" sibTransId="{219B341A-0D63-48D2-9C39-E64E72DE0C19}"/>
    <dgm:cxn modelId="{DA6C42BA-1418-470A-8398-399F527AD966}" type="presOf" srcId="{754260CE-72D4-4340-8402-D372498DF5BE}" destId="{F897B069-9154-437C-B8B3-4D9D3F28DBF5}" srcOrd="0" destOrd="0" presId="urn:microsoft.com/office/officeart/2009/3/layout/HorizontalOrganizationChart"/>
    <dgm:cxn modelId="{5C0F2CBB-0C74-473F-BEDA-FC5FEEDD41DC}" type="presOf" srcId="{DDC7206F-1DEF-4109-8A58-2B531AB621D9}" destId="{A5E2A964-261F-4170-84A7-0246E61E82E8}" srcOrd="0" destOrd="0" presId="urn:microsoft.com/office/officeart/2009/3/layout/HorizontalOrganizationChart"/>
    <dgm:cxn modelId="{598583D5-29A6-499B-B6BC-5F204003FEE0}" type="presOf" srcId="{8C771A18-120A-4A64-9CF6-C93BA8A61003}" destId="{875F8013-6DE1-4E96-A887-121D6CF3DF77}" srcOrd="0" destOrd="0" presId="urn:microsoft.com/office/officeart/2009/3/layout/HorizontalOrganizationChart"/>
    <dgm:cxn modelId="{3CA1CDD7-EA71-44A9-900E-DB66498FCB6C}" type="presOf" srcId="{754260CE-72D4-4340-8402-D372498DF5BE}" destId="{818DDE53-F0EE-4168-AD35-B3FDED41E701}" srcOrd="1" destOrd="0" presId="urn:microsoft.com/office/officeart/2009/3/layout/HorizontalOrganizationChart"/>
    <dgm:cxn modelId="{44B8E9D9-D822-4DE7-844D-8F65B3DAEB67}" type="presOf" srcId="{A57EAE84-3AD2-4BCA-9973-5A7868E870C2}" destId="{54C53A11-1A85-46D6-8BC7-8D2C16A9DF08}" srcOrd="0" destOrd="0" presId="urn:microsoft.com/office/officeart/2009/3/layout/HorizontalOrganizationChart"/>
    <dgm:cxn modelId="{FC9610E9-7B48-4D08-A2DF-400A30C2206E}" type="presOf" srcId="{D670E4AF-E4B2-4D7A-8F21-B401D5F02988}" destId="{CA022026-7DC8-4700-9F68-C4160F5506C2}" srcOrd="0" destOrd="0" presId="urn:microsoft.com/office/officeart/2009/3/layout/HorizontalOrganizationChart"/>
    <dgm:cxn modelId="{B782F1C5-6D0F-434F-BCEC-EBD8AFFFED4F}" type="presParOf" srcId="{875F8013-6DE1-4E96-A887-121D6CF3DF77}" destId="{15C3ADEC-A979-4CFA-A015-67302696EE2E}" srcOrd="0" destOrd="0" presId="urn:microsoft.com/office/officeart/2009/3/layout/HorizontalOrganizationChart"/>
    <dgm:cxn modelId="{42D85BFC-45F3-42F5-AD8D-935969FA657C}" type="presParOf" srcId="{15C3ADEC-A979-4CFA-A015-67302696EE2E}" destId="{E72A9C42-35E8-4302-AADC-743773E8BD63}" srcOrd="0" destOrd="0" presId="urn:microsoft.com/office/officeart/2009/3/layout/HorizontalOrganizationChart"/>
    <dgm:cxn modelId="{6D161F9D-D6BA-409B-ACC4-70726DDAF5E5}" type="presParOf" srcId="{E72A9C42-35E8-4302-AADC-743773E8BD63}" destId="{CA022026-7DC8-4700-9F68-C4160F5506C2}" srcOrd="0" destOrd="0" presId="urn:microsoft.com/office/officeart/2009/3/layout/HorizontalOrganizationChart"/>
    <dgm:cxn modelId="{E6D406DC-F619-42FE-BDDA-5B0EC4ED2B93}" type="presParOf" srcId="{E72A9C42-35E8-4302-AADC-743773E8BD63}" destId="{D9B2A3C1-5808-409D-9896-D53F5DA5F021}" srcOrd="1" destOrd="0" presId="urn:microsoft.com/office/officeart/2009/3/layout/HorizontalOrganizationChart"/>
    <dgm:cxn modelId="{D20042D6-E343-4BD4-9622-4D6E66311179}" type="presParOf" srcId="{15C3ADEC-A979-4CFA-A015-67302696EE2E}" destId="{535C427B-287C-4B8F-8489-A57D90BC188C}" srcOrd="1" destOrd="0" presId="urn:microsoft.com/office/officeart/2009/3/layout/HorizontalOrganizationChart"/>
    <dgm:cxn modelId="{5AB4858F-A5DB-44F0-B664-73EC0DE32E47}" type="presParOf" srcId="{535C427B-287C-4B8F-8489-A57D90BC188C}" destId="{DDE5C671-21F4-4E95-973F-4EA83BBA43BF}" srcOrd="0" destOrd="0" presId="urn:microsoft.com/office/officeart/2009/3/layout/HorizontalOrganizationChart"/>
    <dgm:cxn modelId="{1D47D303-69D7-485C-8150-A3725528CCAD}" type="presParOf" srcId="{535C427B-287C-4B8F-8489-A57D90BC188C}" destId="{D1C704A8-BFE7-4601-B15D-07B7C8E4146C}" srcOrd="1" destOrd="0" presId="urn:microsoft.com/office/officeart/2009/3/layout/HorizontalOrganizationChart"/>
    <dgm:cxn modelId="{C53C64AD-C10B-450A-A370-454D84D914A9}" type="presParOf" srcId="{D1C704A8-BFE7-4601-B15D-07B7C8E4146C}" destId="{E88150BF-3532-4673-A126-7B379FD1A64C}" srcOrd="0" destOrd="0" presId="urn:microsoft.com/office/officeart/2009/3/layout/HorizontalOrganizationChart"/>
    <dgm:cxn modelId="{7812CFBB-688F-49A0-864D-7751E27BAC55}" type="presParOf" srcId="{E88150BF-3532-4673-A126-7B379FD1A64C}" destId="{A5E2A964-261F-4170-84A7-0246E61E82E8}" srcOrd="0" destOrd="0" presId="urn:microsoft.com/office/officeart/2009/3/layout/HorizontalOrganizationChart"/>
    <dgm:cxn modelId="{6E1FBB9F-F6CC-4297-9CE5-C00BB51D4D15}" type="presParOf" srcId="{E88150BF-3532-4673-A126-7B379FD1A64C}" destId="{F1E00532-F711-4B36-8D5E-48C757A20C9A}" srcOrd="1" destOrd="0" presId="urn:microsoft.com/office/officeart/2009/3/layout/HorizontalOrganizationChart"/>
    <dgm:cxn modelId="{1D1FA9C7-0868-4154-B44C-8391F9188A34}" type="presParOf" srcId="{D1C704A8-BFE7-4601-B15D-07B7C8E4146C}" destId="{D07A87D8-BC3E-436B-B786-B6C3F0190742}" srcOrd="1" destOrd="0" presId="urn:microsoft.com/office/officeart/2009/3/layout/HorizontalOrganizationChart"/>
    <dgm:cxn modelId="{A6545FF0-874C-410D-A31D-B3DB04832047}" type="presParOf" srcId="{D1C704A8-BFE7-4601-B15D-07B7C8E4146C}" destId="{31E5C326-0132-4608-86FA-9026F01950D0}" srcOrd="2" destOrd="0" presId="urn:microsoft.com/office/officeart/2009/3/layout/HorizontalOrganizationChart"/>
    <dgm:cxn modelId="{F00C1F46-5B1A-4F05-81B6-9075E0AAA264}" type="presParOf" srcId="{535C427B-287C-4B8F-8489-A57D90BC188C}" destId="{54C53A11-1A85-46D6-8BC7-8D2C16A9DF08}" srcOrd="2" destOrd="0" presId="urn:microsoft.com/office/officeart/2009/3/layout/HorizontalOrganizationChart"/>
    <dgm:cxn modelId="{8D95DE7D-4897-48CC-A544-9620CDA57D9C}" type="presParOf" srcId="{535C427B-287C-4B8F-8489-A57D90BC188C}" destId="{393E1705-BEB1-4872-A11A-8A4273A4715A}" srcOrd="3" destOrd="0" presId="urn:microsoft.com/office/officeart/2009/3/layout/HorizontalOrganizationChart"/>
    <dgm:cxn modelId="{264E24E9-B050-400D-989B-B9D58A0A46DD}" type="presParOf" srcId="{393E1705-BEB1-4872-A11A-8A4273A4715A}" destId="{FBCC16C9-E14B-44CE-A19B-27B4734C1272}" srcOrd="0" destOrd="0" presId="urn:microsoft.com/office/officeart/2009/3/layout/HorizontalOrganizationChart"/>
    <dgm:cxn modelId="{D13F8292-3D41-445D-8284-779A96708249}" type="presParOf" srcId="{FBCC16C9-E14B-44CE-A19B-27B4734C1272}" destId="{F257309F-BB5B-480E-B3EB-D6E659EC8E7A}" srcOrd="0" destOrd="0" presId="urn:microsoft.com/office/officeart/2009/3/layout/HorizontalOrganizationChart"/>
    <dgm:cxn modelId="{5C8ABBEA-BFFD-4DE6-97F1-F49FE416AA87}" type="presParOf" srcId="{FBCC16C9-E14B-44CE-A19B-27B4734C1272}" destId="{CD96F430-53D3-43A6-825A-094D1295CCDB}" srcOrd="1" destOrd="0" presId="urn:microsoft.com/office/officeart/2009/3/layout/HorizontalOrganizationChart"/>
    <dgm:cxn modelId="{F5C926DD-041F-4551-9F8E-848F846917DC}" type="presParOf" srcId="{393E1705-BEB1-4872-A11A-8A4273A4715A}" destId="{E69B981F-38E7-4072-9431-E10212D5185A}" srcOrd="1" destOrd="0" presId="urn:microsoft.com/office/officeart/2009/3/layout/HorizontalOrganizationChart"/>
    <dgm:cxn modelId="{6C7F788E-16DC-4DA1-B42D-FBEF3C44BDDC}" type="presParOf" srcId="{393E1705-BEB1-4872-A11A-8A4273A4715A}" destId="{40AFDBBF-55AB-4B17-AFF8-B5B1187CBD6D}" srcOrd="2" destOrd="0" presId="urn:microsoft.com/office/officeart/2009/3/layout/HorizontalOrganizationChart"/>
    <dgm:cxn modelId="{85E55DD3-3B5C-4C33-9498-D53B1D45525A}" type="presParOf" srcId="{535C427B-287C-4B8F-8489-A57D90BC188C}" destId="{F31283EE-FE62-4646-9955-E4B0AFD8EEE3}" srcOrd="4" destOrd="0" presId="urn:microsoft.com/office/officeart/2009/3/layout/HorizontalOrganizationChart"/>
    <dgm:cxn modelId="{45BDC3B3-C7F7-4578-A9AE-AA9CCAB8FA3D}" type="presParOf" srcId="{535C427B-287C-4B8F-8489-A57D90BC188C}" destId="{29031B03-B5F5-4CED-8C52-54B96027EFB3}" srcOrd="5" destOrd="0" presId="urn:microsoft.com/office/officeart/2009/3/layout/HorizontalOrganizationChart"/>
    <dgm:cxn modelId="{6B1DC7AF-2225-4B7C-A571-A019FEC3F25D}" type="presParOf" srcId="{29031B03-B5F5-4CED-8C52-54B96027EFB3}" destId="{DF79DF52-677D-4E16-957C-5E1AFF594873}" srcOrd="0" destOrd="0" presId="urn:microsoft.com/office/officeart/2009/3/layout/HorizontalOrganizationChart"/>
    <dgm:cxn modelId="{01FA7882-EBAF-49CB-A928-72F1E281CF65}" type="presParOf" srcId="{DF79DF52-677D-4E16-957C-5E1AFF594873}" destId="{F897B069-9154-437C-B8B3-4D9D3F28DBF5}" srcOrd="0" destOrd="0" presId="urn:microsoft.com/office/officeart/2009/3/layout/HorizontalOrganizationChart"/>
    <dgm:cxn modelId="{8A9D514D-32AE-430B-8947-7CE0F0A3A8D7}" type="presParOf" srcId="{DF79DF52-677D-4E16-957C-5E1AFF594873}" destId="{818DDE53-F0EE-4168-AD35-B3FDED41E701}" srcOrd="1" destOrd="0" presId="urn:microsoft.com/office/officeart/2009/3/layout/HorizontalOrganizationChart"/>
    <dgm:cxn modelId="{4804769C-779B-4255-8EFB-E7A366A910FB}" type="presParOf" srcId="{29031B03-B5F5-4CED-8C52-54B96027EFB3}" destId="{65917BE2-FACB-424F-80B1-38E3CEAB6E72}" srcOrd="1" destOrd="0" presId="urn:microsoft.com/office/officeart/2009/3/layout/HorizontalOrganizationChart"/>
    <dgm:cxn modelId="{21C27603-C5A1-429C-9B4F-1EFB7AEA630B}" type="presParOf" srcId="{29031B03-B5F5-4CED-8C52-54B96027EFB3}" destId="{73B615FB-0518-44EF-9E9D-731D74C241DA}" srcOrd="2" destOrd="0" presId="urn:microsoft.com/office/officeart/2009/3/layout/HorizontalOrganizationChart"/>
    <dgm:cxn modelId="{FDA69F2C-31B1-432B-9980-DCAE58318076}" type="presParOf" srcId="{535C427B-287C-4B8F-8489-A57D90BC188C}" destId="{47D64564-79EC-4FD2-972B-160957A78B47}" srcOrd="6" destOrd="0" presId="urn:microsoft.com/office/officeart/2009/3/layout/HorizontalOrganizationChart"/>
    <dgm:cxn modelId="{2010456F-C625-4B59-A6C3-D307CE7ABF44}" type="presParOf" srcId="{535C427B-287C-4B8F-8489-A57D90BC188C}" destId="{E2E2E34B-5C44-41BB-AF9C-7ECF1A631EC3}" srcOrd="7" destOrd="0" presId="urn:microsoft.com/office/officeart/2009/3/layout/HorizontalOrganizationChart"/>
    <dgm:cxn modelId="{68708D60-4351-4270-9C78-825CA052E886}" type="presParOf" srcId="{E2E2E34B-5C44-41BB-AF9C-7ECF1A631EC3}" destId="{E792B2C2-BAB2-45DE-AE53-6708F72FDAC2}" srcOrd="0" destOrd="0" presId="urn:microsoft.com/office/officeart/2009/3/layout/HorizontalOrganizationChart"/>
    <dgm:cxn modelId="{A2D9CB43-3591-47D6-8EFE-B19E54BA24F8}" type="presParOf" srcId="{E792B2C2-BAB2-45DE-AE53-6708F72FDAC2}" destId="{1649BD93-B7B0-440E-92A3-D185EB39E774}" srcOrd="0" destOrd="0" presId="urn:microsoft.com/office/officeart/2009/3/layout/HorizontalOrganizationChart"/>
    <dgm:cxn modelId="{1F218568-14FC-4E17-B37F-5B212056C5E4}" type="presParOf" srcId="{E792B2C2-BAB2-45DE-AE53-6708F72FDAC2}" destId="{68A71A73-85BD-4C5D-8764-AC9773510D44}" srcOrd="1" destOrd="0" presId="urn:microsoft.com/office/officeart/2009/3/layout/HorizontalOrganizationChart"/>
    <dgm:cxn modelId="{7D2B66C9-92C4-458D-86D5-90FC182D2296}" type="presParOf" srcId="{E2E2E34B-5C44-41BB-AF9C-7ECF1A631EC3}" destId="{58220B78-7202-4B75-8CFF-88CB38F36576}" srcOrd="1" destOrd="0" presId="urn:microsoft.com/office/officeart/2009/3/layout/HorizontalOrganizationChart"/>
    <dgm:cxn modelId="{FBDCDC84-ABA8-4FE3-AEEC-47DBE2FB7F1A}" type="presParOf" srcId="{E2E2E34B-5C44-41BB-AF9C-7ECF1A631EC3}" destId="{5523A34F-F76A-4C87-9BC4-473CBB123C84}" srcOrd="2" destOrd="0" presId="urn:microsoft.com/office/officeart/2009/3/layout/HorizontalOrganizationChart"/>
    <dgm:cxn modelId="{0561291E-31F0-4994-A618-CCAD7C7217F2}" type="presParOf" srcId="{15C3ADEC-A979-4CFA-A015-67302696EE2E}" destId="{89186C4A-E9AF-43F2-8325-48AA0CF1685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7EBE3CE-94C9-4081-A54D-C5BB8A9826D3}" type="doc">
      <dgm:prSet loTypeId="urn:microsoft.com/office/officeart/2005/8/layout/cycle2" loCatId="cycle" qsTypeId="urn:microsoft.com/office/officeart/2005/8/quickstyle/simple1" qsCatId="simple" csTypeId="urn:microsoft.com/office/officeart/2005/8/colors/accent1_1" csCatId="accent1" phldr="1"/>
      <dgm:spPr/>
      <dgm:t>
        <a:bodyPr/>
        <a:lstStyle/>
        <a:p>
          <a:endParaRPr lang="en-IN"/>
        </a:p>
      </dgm:t>
    </dgm:pt>
    <dgm:pt modelId="{39457E0C-0D10-4BBA-B9A9-BF439D4372F9}">
      <dgm:prSet/>
      <dgm:spPr/>
      <dgm:t>
        <a:bodyPr/>
        <a:lstStyle/>
        <a:p>
          <a:r>
            <a:rPr lang="en-IN" dirty="0"/>
            <a:t>Azure SQL Data Warehouse</a:t>
          </a:r>
        </a:p>
      </dgm:t>
    </dgm:pt>
    <dgm:pt modelId="{6DEB6E11-4AB7-4B60-9590-E222FC5A832C}" type="parTrans" cxnId="{23327084-3CA7-4D24-B76E-5637A212F67C}">
      <dgm:prSet/>
      <dgm:spPr/>
      <dgm:t>
        <a:bodyPr/>
        <a:lstStyle/>
        <a:p>
          <a:endParaRPr lang="en-IN"/>
        </a:p>
      </dgm:t>
    </dgm:pt>
    <dgm:pt modelId="{D0E0EB93-D3B3-49F5-9037-ADEF60CC88A2}" type="sibTrans" cxnId="{23327084-3CA7-4D24-B76E-5637A212F67C}">
      <dgm:prSet/>
      <dgm:spPr/>
      <dgm:t>
        <a:bodyPr/>
        <a:lstStyle/>
        <a:p>
          <a:endParaRPr lang="en-IN"/>
        </a:p>
      </dgm:t>
    </dgm:pt>
    <dgm:pt modelId="{685D4083-63B7-41FB-9A28-1EBC2BF1D8D6}">
      <dgm:prSet/>
      <dgm:spPr/>
      <dgm:t>
        <a:bodyPr/>
        <a:lstStyle/>
        <a:p>
          <a:r>
            <a:rPr lang="en-IN" dirty="0"/>
            <a:t>Azure Blob Storage</a:t>
          </a:r>
        </a:p>
      </dgm:t>
    </dgm:pt>
    <dgm:pt modelId="{DB684762-BB52-4F0E-A4A8-2FA7C9EC2FBC}" type="parTrans" cxnId="{A454C5D3-C063-4139-B543-CEACFF9B0717}">
      <dgm:prSet/>
      <dgm:spPr/>
      <dgm:t>
        <a:bodyPr/>
        <a:lstStyle/>
        <a:p>
          <a:endParaRPr lang="en-IN"/>
        </a:p>
      </dgm:t>
    </dgm:pt>
    <dgm:pt modelId="{5116378F-AF61-4F08-AC99-5F6634D853D7}" type="sibTrans" cxnId="{A454C5D3-C063-4139-B543-CEACFF9B0717}">
      <dgm:prSet/>
      <dgm:spPr/>
      <dgm:t>
        <a:bodyPr/>
        <a:lstStyle/>
        <a:p>
          <a:endParaRPr lang="en-IN"/>
        </a:p>
      </dgm:t>
    </dgm:pt>
    <dgm:pt modelId="{99491FCD-F436-41EE-9F02-C70D91234647}">
      <dgm:prSet/>
      <dgm:spPr/>
      <dgm:t>
        <a:bodyPr/>
        <a:lstStyle/>
        <a:p>
          <a:r>
            <a:rPr lang="en-IN" dirty="0"/>
            <a:t>Azure Table Storage</a:t>
          </a:r>
        </a:p>
      </dgm:t>
    </dgm:pt>
    <dgm:pt modelId="{62D12458-0971-4155-AD2B-BBB839F5A466}" type="parTrans" cxnId="{892F9BF5-D8D2-4939-90A0-2E49E4F55D4B}">
      <dgm:prSet/>
      <dgm:spPr/>
      <dgm:t>
        <a:bodyPr/>
        <a:lstStyle/>
        <a:p>
          <a:endParaRPr lang="en-IN"/>
        </a:p>
      </dgm:t>
    </dgm:pt>
    <dgm:pt modelId="{0276ED1E-E948-488E-8A43-F4A7D107498F}" type="sibTrans" cxnId="{892F9BF5-D8D2-4939-90A0-2E49E4F55D4B}">
      <dgm:prSet/>
      <dgm:spPr/>
      <dgm:t>
        <a:bodyPr/>
        <a:lstStyle/>
        <a:p>
          <a:endParaRPr lang="en-IN"/>
        </a:p>
      </dgm:t>
    </dgm:pt>
    <dgm:pt modelId="{5819769E-A04C-4DB7-84D7-B13E3D6B2F1A}">
      <dgm:prSet/>
      <dgm:spPr/>
      <dgm:t>
        <a:bodyPr/>
        <a:lstStyle/>
        <a:p>
          <a:r>
            <a:rPr lang="en-IN" dirty="0"/>
            <a:t>Azure SQL Database</a:t>
          </a:r>
        </a:p>
      </dgm:t>
    </dgm:pt>
    <dgm:pt modelId="{0818D445-F0D9-4A21-9C6B-41F05CFC51AD}" type="parTrans" cxnId="{2A741971-35AE-48A0-BCE5-9705986CA466}">
      <dgm:prSet/>
      <dgm:spPr/>
      <dgm:t>
        <a:bodyPr/>
        <a:lstStyle/>
        <a:p>
          <a:endParaRPr lang="en-IN"/>
        </a:p>
      </dgm:t>
    </dgm:pt>
    <dgm:pt modelId="{0F3EA875-2C7C-4D99-B2DB-DAB514919172}" type="sibTrans" cxnId="{2A741971-35AE-48A0-BCE5-9705986CA466}">
      <dgm:prSet/>
      <dgm:spPr/>
      <dgm:t>
        <a:bodyPr/>
        <a:lstStyle/>
        <a:p>
          <a:endParaRPr lang="en-IN"/>
        </a:p>
      </dgm:t>
    </dgm:pt>
    <dgm:pt modelId="{1CE8335F-BFC1-49A6-9E0D-1D253E49A217}">
      <dgm:prSet/>
      <dgm:spPr/>
      <dgm:t>
        <a:bodyPr/>
        <a:lstStyle/>
        <a:p>
          <a:r>
            <a:rPr lang="en-IN" dirty="0"/>
            <a:t>Azure Cosmos DB</a:t>
          </a:r>
        </a:p>
      </dgm:t>
    </dgm:pt>
    <dgm:pt modelId="{F1FA01B8-3DFB-496B-8E71-2817F3D38E73}" type="parTrans" cxnId="{514CD670-26B4-4AAA-8693-84C8D8DC1227}">
      <dgm:prSet/>
      <dgm:spPr/>
      <dgm:t>
        <a:bodyPr/>
        <a:lstStyle/>
        <a:p>
          <a:endParaRPr lang="en-IN"/>
        </a:p>
      </dgm:t>
    </dgm:pt>
    <dgm:pt modelId="{EB357C00-C4D7-4F71-8FBD-5A798273760D}" type="sibTrans" cxnId="{514CD670-26B4-4AAA-8693-84C8D8DC1227}">
      <dgm:prSet/>
      <dgm:spPr/>
      <dgm:t>
        <a:bodyPr/>
        <a:lstStyle/>
        <a:p>
          <a:endParaRPr lang="en-IN"/>
        </a:p>
      </dgm:t>
    </dgm:pt>
    <dgm:pt modelId="{F3759F98-54E8-4ECE-B86A-06B612F97705}">
      <dgm:prSet/>
      <dgm:spPr/>
      <dgm:t>
        <a:bodyPr/>
        <a:lstStyle/>
        <a:p>
          <a:r>
            <a:rPr lang="en-IN" dirty="0"/>
            <a:t>Azure SSAS</a:t>
          </a:r>
        </a:p>
      </dgm:t>
    </dgm:pt>
    <dgm:pt modelId="{508379D4-37CA-407A-A05E-4AC484DD0A79}" type="parTrans" cxnId="{65A8ED48-5AD1-4CE5-8E19-EC9B3FD3A972}">
      <dgm:prSet/>
      <dgm:spPr/>
      <dgm:t>
        <a:bodyPr/>
        <a:lstStyle/>
        <a:p>
          <a:endParaRPr lang="en-IN"/>
        </a:p>
      </dgm:t>
    </dgm:pt>
    <dgm:pt modelId="{5D48C4E9-9E36-4C36-B714-71FCA8C9A73E}" type="sibTrans" cxnId="{65A8ED48-5AD1-4CE5-8E19-EC9B3FD3A972}">
      <dgm:prSet/>
      <dgm:spPr/>
      <dgm:t>
        <a:bodyPr/>
        <a:lstStyle/>
        <a:p>
          <a:endParaRPr lang="en-IN"/>
        </a:p>
      </dgm:t>
    </dgm:pt>
    <dgm:pt modelId="{17B17D40-C79D-401E-8C10-71624A85642E}" type="pres">
      <dgm:prSet presAssocID="{F7EBE3CE-94C9-4081-A54D-C5BB8A9826D3}" presName="cycle" presStyleCnt="0">
        <dgm:presLayoutVars>
          <dgm:dir/>
          <dgm:resizeHandles val="exact"/>
        </dgm:presLayoutVars>
      </dgm:prSet>
      <dgm:spPr/>
    </dgm:pt>
    <dgm:pt modelId="{264F2B83-2D58-441E-83E3-4FB1E0A7865F}" type="pres">
      <dgm:prSet presAssocID="{39457E0C-0D10-4BBA-B9A9-BF439D4372F9}" presName="node" presStyleLbl="node1" presStyleIdx="0" presStyleCnt="6">
        <dgm:presLayoutVars>
          <dgm:bulletEnabled val="1"/>
        </dgm:presLayoutVars>
      </dgm:prSet>
      <dgm:spPr/>
    </dgm:pt>
    <dgm:pt modelId="{74462EA8-A068-4995-B786-D199DA18FE32}" type="pres">
      <dgm:prSet presAssocID="{D0E0EB93-D3B3-49F5-9037-ADEF60CC88A2}" presName="sibTrans" presStyleLbl="sibTrans2D1" presStyleIdx="0" presStyleCnt="6"/>
      <dgm:spPr/>
    </dgm:pt>
    <dgm:pt modelId="{8BB61133-7E7B-408E-BFAF-EE11FEF7B24D}" type="pres">
      <dgm:prSet presAssocID="{D0E0EB93-D3B3-49F5-9037-ADEF60CC88A2}" presName="connectorText" presStyleLbl="sibTrans2D1" presStyleIdx="0" presStyleCnt="6"/>
      <dgm:spPr/>
    </dgm:pt>
    <dgm:pt modelId="{20FBB519-49D0-405A-BA15-F5332DB002BD}" type="pres">
      <dgm:prSet presAssocID="{685D4083-63B7-41FB-9A28-1EBC2BF1D8D6}" presName="node" presStyleLbl="node1" presStyleIdx="1" presStyleCnt="6">
        <dgm:presLayoutVars>
          <dgm:bulletEnabled val="1"/>
        </dgm:presLayoutVars>
      </dgm:prSet>
      <dgm:spPr/>
    </dgm:pt>
    <dgm:pt modelId="{9A77DCC0-A4D1-4AE1-9FAF-49F6F04DAB53}" type="pres">
      <dgm:prSet presAssocID="{5116378F-AF61-4F08-AC99-5F6634D853D7}" presName="sibTrans" presStyleLbl="sibTrans2D1" presStyleIdx="1" presStyleCnt="6"/>
      <dgm:spPr/>
    </dgm:pt>
    <dgm:pt modelId="{D9A8A85F-63C6-4A8F-859B-A7314B9C2158}" type="pres">
      <dgm:prSet presAssocID="{5116378F-AF61-4F08-AC99-5F6634D853D7}" presName="connectorText" presStyleLbl="sibTrans2D1" presStyleIdx="1" presStyleCnt="6"/>
      <dgm:spPr/>
    </dgm:pt>
    <dgm:pt modelId="{48C50278-1D37-419D-9E5C-DC0B7916B37A}" type="pres">
      <dgm:prSet presAssocID="{99491FCD-F436-41EE-9F02-C70D91234647}" presName="node" presStyleLbl="node1" presStyleIdx="2" presStyleCnt="6">
        <dgm:presLayoutVars>
          <dgm:bulletEnabled val="1"/>
        </dgm:presLayoutVars>
      </dgm:prSet>
      <dgm:spPr/>
    </dgm:pt>
    <dgm:pt modelId="{CC7197EE-40E7-450B-A8CF-2C50DC2217F2}" type="pres">
      <dgm:prSet presAssocID="{0276ED1E-E948-488E-8A43-F4A7D107498F}" presName="sibTrans" presStyleLbl="sibTrans2D1" presStyleIdx="2" presStyleCnt="6"/>
      <dgm:spPr/>
    </dgm:pt>
    <dgm:pt modelId="{9EFF3955-C939-4955-A624-21C6DBB05253}" type="pres">
      <dgm:prSet presAssocID="{0276ED1E-E948-488E-8A43-F4A7D107498F}" presName="connectorText" presStyleLbl="sibTrans2D1" presStyleIdx="2" presStyleCnt="6"/>
      <dgm:spPr/>
    </dgm:pt>
    <dgm:pt modelId="{985E1C32-AB0A-4D19-B24F-BD606F9C58DE}" type="pres">
      <dgm:prSet presAssocID="{5819769E-A04C-4DB7-84D7-B13E3D6B2F1A}" presName="node" presStyleLbl="node1" presStyleIdx="3" presStyleCnt="6">
        <dgm:presLayoutVars>
          <dgm:bulletEnabled val="1"/>
        </dgm:presLayoutVars>
      </dgm:prSet>
      <dgm:spPr/>
    </dgm:pt>
    <dgm:pt modelId="{ADA9BBD4-7651-4DBF-BDEA-8E921A80F514}" type="pres">
      <dgm:prSet presAssocID="{0F3EA875-2C7C-4D99-B2DB-DAB514919172}" presName="sibTrans" presStyleLbl="sibTrans2D1" presStyleIdx="3" presStyleCnt="6"/>
      <dgm:spPr/>
    </dgm:pt>
    <dgm:pt modelId="{566E22EB-5319-43E7-A97E-45B438ED543E}" type="pres">
      <dgm:prSet presAssocID="{0F3EA875-2C7C-4D99-B2DB-DAB514919172}" presName="connectorText" presStyleLbl="sibTrans2D1" presStyleIdx="3" presStyleCnt="6"/>
      <dgm:spPr/>
    </dgm:pt>
    <dgm:pt modelId="{C4DE7BCE-237F-4A14-86F1-F53086604D2B}" type="pres">
      <dgm:prSet presAssocID="{1CE8335F-BFC1-49A6-9E0D-1D253E49A217}" presName="node" presStyleLbl="node1" presStyleIdx="4" presStyleCnt="6">
        <dgm:presLayoutVars>
          <dgm:bulletEnabled val="1"/>
        </dgm:presLayoutVars>
      </dgm:prSet>
      <dgm:spPr/>
    </dgm:pt>
    <dgm:pt modelId="{CD7CBE50-5030-4F4E-A945-620729EDB2AF}" type="pres">
      <dgm:prSet presAssocID="{EB357C00-C4D7-4F71-8FBD-5A798273760D}" presName="sibTrans" presStyleLbl="sibTrans2D1" presStyleIdx="4" presStyleCnt="6"/>
      <dgm:spPr/>
    </dgm:pt>
    <dgm:pt modelId="{7494D2F4-A039-4E10-9CB6-B51A6D1BB30E}" type="pres">
      <dgm:prSet presAssocID="{EB357C00-C4D7-4F71-8FBD-5A798273760D}" presName="connectorText" presStyleLbl="sibTrans2D1" presStyleIdx="4" presStyleCnt="6"/>
      <dgm:spPr/>
    </dgm:pt>
    <dgm:pt modelId="{994C662F-B8F1-4468-9278-1B1C22A959F8}" type="pres">
      <dgm:prSet presAssocID="{F3759F98-54E8-4ECE-B86A-06B612F97705}" presName="node" presStyleLbl="node1" presStyleIdx="5" presStyleCnt="6">
        <dgm:presLayoutVars>
          <dgm:bulletEnabled val="1"/>
        </dgm:presLayoutVars>
      </dgm:prSet>
      <dgm:spPr/>
    </dgm:pt>
    <dgm:pt modelId="{B2A033A7-2964-49C4-A1C8-E54996364BAE}" type="pres">
      <dgm:prSet presAssocID="{5D48C4E9-9E36-4C36-B714-71FCA8C9A73E}" presName="sibTrans" presStyleLbl="sibTrans2D1" presStyleIdx="5" presStyleCnt="6"/>
      <dgm:spPr/>
    </dgm:pt>
    <dgm:pt modelId="{6A5445C1-10DF-4B7A-A1CE-176BE2811FF6}" type="pres">
      <dgm:prSet presAssocID="{5D48C4E9-9E36-4C36-B714-71FCA8C9A73E}" presName="connectorText" presStyleLbl="sibTrans2D1" presStyleIdx="5" presStyleCnt="6"/>
      <dgm:spPr/>
    </dgm:pt>
  </dgm:ptLst>
  <dgm:cxnLst>
    <dgm:cxn modelId="{6B0E6207-C2CC-4148-933F-4A4D25D327EA}" type="presOf" srcId="{39457E0C-0D10-4BBA-B9A9-BF439D4372F9}" destId="{264F2B83-2D58-441E-83E3-4FB1E0A7865F}" srcOrd="0" destOrd="0" presId="urn:microsoft.com/office/officeart/2005/8/layout/cycle2"/>
    <dgm:cxn modelId="{D8285509-008A-4A38-98F1-B54F71337385}" type="presOf" srcId="{5D48C4E9-9E36-4C36-B714-71FCA8C9A73E}" destId="{B2A033A7-2964-49C4-A1C8-E54996364BAE}" srcOrd="0" destOrd="0" presId="urn:microsoft.com/office/officeart/2005/8/layout/cycle2"/>
    <dgm:cxn modelId="{D2F1EE34-CCC4-4B29-8F2E-3C1816B2FA97}" type="presOf" srcId="{EB357C00-C4D7-4F71-8FBD-5A798273760D}" destId="{7494D2F4-A039-4E10-9CB6-B51A6D1BB30E}" srcOrd="1" destOrd="0" presId="urn:microsoft.com/office/officeart/2005/8/layout/cycle2"/>
    <dgm:cxn modelId="{AC23335E-A85D-48B9-ADA3-6C181015680D}" type="presOf" srcId="{0F3EA875-2C7C-4D99-B2DB-DAB514919172}" destId="{ADA9BBD4-7651-4DBF-BDEA-8E921A80F514}" srcOrd="0" destOrd="0" presId="urn:microsoft.com/office/officeart/2005/8/layout/cycle2"/>
    <dgm:cxn modelId="{528CB162-FFE8-401C-AFD7-78F183438A9D}" type="presOf" srcId="{0F3EA875-2C7C-4D99-B2DB-DAB514919172}" destId="{566E22EB-5319-43E7-A97E-45B438ED543E}" srcOrd="1" destOrd="0" presId="urn:microsoft.com/office/officeart/2005/8/layout/cycle2"/>
    <dgm:cxn modelId="{15C38164-A34B-4D36-B0B8-1E063F0DD634}" type="presOf" srcId="{F7EBE3CE-94C9-4081-A54D-C5BB8A9826D3}" destId="{17B17D40-C79D-401E-8C10-71624A85642E}" srcOrd="0" destOrd="0" presId="urn:microsoft.com/office/officeart/2005/8/layout/cycle2"/>
    <dgm:cxn modelId="{65A8ED48-5AD1-4CE5-8E19-EC9B3FD3A972}" srcId="{F7EBE3CE-94C9-4081-A54D-C5BB8A9826D3}" destId="{F3759F98-54E8-4ECE-B86A-06B612F97705}" srcOrd="5" destOrd="0" parTransId="{508379D4-37CA-407A-A05E-4AC484DD0A79}" sibTransId="{5D48C4E9-9E36-4C36-B714-71FCA8C9A73E}"/>
    <dgm:cxn modelId="{8C054B4A-7B0F-46C8-9536-7CDE071479F9}" type="presOf" srcId="{0276ED1E-E948-488E-8A43-F4A7D107498F}" destId="{9EFF3955-C939-4955-A624-21C6DBB05253}" srcOrd="1" destOrd="0" presId="urn:microsoft.com/office/officeart/2005/8/layout/cycle2"/>
    <dgm:cxn modelId="{514CD670-26B4-4AAA-8693-84C8D8DC1227}" srcId="{F7EBE3CE-94C9-4081-A54D-C5BB8A9826D3}" destId="{1CE8335F-BFC1-49A6-9E0D-1D253E49A217}" srcOrd="4" destOrd="0" parTransId="{F1FA01B8-3DFB-496B-8E71-2817F3D38E73}" sibTransId="{EB357C00-C4D7-4F71-8FBD-5A798273760D}"/>
    <dgm:cxn modelId="{2A741971-35AE-48A0-BCE5-9705986CA466}" srcId="{F7EBE3CE-94C9-4081-A54D-C5BB8A9826D3}" destId="{5819769E-A04C-4DB7-84D7-B13E3D6B2F1A}" srcOrd="3" destOrd="0" parTransId="{0818D445-F0D9-4A21-9C6B-41F05CFC51AD}" sibTransId="{0F3EA875-2C7C-4D99-B2DB-DAB514919172}"/>
    <dgm:cxn modelId="{38C43052-56F4-4D56-BED1-A71BBA2E4C19}" type="presOf" srcId="{0276ED1E-E948-488E-8A43-F4A7D107498F}" destId="{CC7197EE-40E7-450B-A8CF-2C50DC2217F2}" srcOrd="0" destOrd="0" presId="urn:microsoft.com/office/officeart/2005/8/layout/cycle2"/>
    <dgm:cxn modelId="{8A23D655-F3EF-4851-B7FD-3D050E239D45}" type="presOf" srcId="{EB357C00-C4D7-4F71-8FBD-5A798273760D}" destId="{CD7CBE50-5030-4F4E-A945-620729EDB2AF}" srcOrd="0" destOrd="0" presId="urn:microsoft.com/office/officeart/2005/8/layout/cycle2"/>
    <dgm:cxn modelId="{E2CD7076-E9A6-4314-82EE-673E248A8FCB}" type="presOf" srcId="{5D48C4E9-9E36-4C36-B714-71FCA8C9A73E}" destId="{6A5445C1-10DF-4B7A-A1CE-176BE2811FF6}" srcOrd="1" destOrd="0" presId="urn:microsoft.com/office/officeart/2005/8/layout/cycle2"/>
    <dgm:cxn modelId="{8702B776-77FF-471C-AF77-091DE2CE7680}" type="presOf" srcId="{5819769E-A04C-4DB7-84D7-B13E3D6B2F1A}" destId="{985E1C32-AB0A-4D19-B24F-BD606F9C58DE}" srcOrd="0" destOrd="0" presId="urn:microsoft.com/office/officeart/2005/8/layout/cycle2"/>
    <dgm:cxn modelId="{5F1AE07D-E17A-443A-AEA8-688E352DD17C}" type="presOf" srcId="{5116378F-AF61-4F08-AC99-5F6634D853D7}" destId="{9A77DCC0-A4D1-4AE1-9FAF-49F6F04DAB53}" srcOrd="0" destOrd="0" presId="urn:microsoft.com/office/officeart/2005/8/layout/cycle2"/>
    <dgm:cxn modelId="{23327084-3CA7-4D24-B76E-5637A212F67C}" srcId="{F7EBE3CE-94C9-4081-A54D-C5BB8A9826D3}" destId="{39457E0C-0D10-4BBA-B9A9-BF439D4372F9}" srcOrd="0" destOrd="0" parTransId="{6DEB6E11-4AB7-4B60-9590-E222FC5A832C}" sibTransId="{D0E0EB93-D3B3-49F5-9037-ADEF60CC88A2}"/>
    <dgm:cxn modelId="{D7E71993-4018-41A7-B6AE-E806C5BFD572}" type="presOf" srcId="{685D4083-63B7-41FB-9A28-1EBC2BF1D8D6}" destId="{20FBB519-49D0-405A-BA15-F5332DB002BD}" srcOrd="0" destOrd="0" presId="urn:microsoft.com/office/officeart/2005/8/layout/cycle2"/>
    <dgm:cxn modelId="{9BFD75BB-4225-4849-82F9-F5F13164267A}" type="presOf" srcId="{D0E0EB93-D3B3-49F5-9037-ADEF60CC88A2}" destId="{74462EA8-A068-4995-B786-D199DA18FE32}" srcOrd="0" destOrd="0" presId="urn:microsoft.com/office/officeart/2005/8/layout/cycle2"/>
    <dgm:cxn modelId="{0D89DABD-AB2E-4F3F-B67E-B6B40BF9F85C}" type="presOf" srcId="{F3759F98-54E8-4ECE-B86A-06B612F97705}" destId="{994C662F-B8F1-4468-9278-1B1C22A959F8}" srcOrd="0" destOrd="0" presId="urn:microsoft.com/office/officeart/2005/8/layout/cycle2"/>
    <dgm:cxn modelId="{A454C5D3-C063-4139-B543-CEACFF9B0717}" srcId="{F7EBE3CE-94C9-4081-A54D-C5BB8A9826D3}" destId="{685D4083-63B7-41FB-9A28-1EBC2BF1D8D6}" srcOrd="1" destOrd="0" parTransId="{DB684762-BB52-4F0E-A4A8-2FA7C9EC2FBC}" sibTransId="{5116378F-AF61-4F08-AC99-5F6634D853D7}"/>
    <dgm:cxn modelId="{13A67AD8-A8E4-48B6-B484-28BB68EFA0E5}" type="presOf" srcId="{1CE8335F-BFC1-49A6-9E0D-1D253E49A217}" destId="{C4DE7BCE-237F-4A14-86F1-F53086604D2B}" srcOrd="0" destOrd="0" presId="urn:microsoft.com/office/officeart/2005/8/layout/cycle2"/>
    <dgm:cxn modelId="{C8C556E8-04DB-41D8-B7CE-76CE34CBC9ED}" type="presOf" srcId="{D0E0EB93-D3B3-49F5-9037-ADEF60CC88A2}" destId="{8BB61133-7E7B-408E-BFAF-EE11FEF7B24D}" srcOrd="1" destOrd="0" presId="urn:microsoft.com/office/officeart/2005/8/layout/cycle2"/>
    <dgm:cxn modelId="{55F078EE-B22B-4AA4-B180-6EBBFD62A75A}" type="presOf" srcId="{5116378F-AF61-4F08-AC99-5F6634D853D7}" destId="{D9A8A85F-63C6-4A8F-859B-A7314B9C2158}" srcOrd="1" destOrd="0" presId="urn:microsoft.com/office/officeart/2005/8/layout/cycle2"/>
    <dgm:cxn modelId="{F112B2EE-D840-451F-8EFD-DB7B1CA74CB4}" type="presOf" srcId="{99491FCD-F436-41EE-9F02-C70D91234647}" destId="{48C50278-1D37-419D-9E5C-DC0B7916B37A}" srcOrd="0" destOrd="0" presId="urn:microsoft.com/office/officeart/2005/8/layout/cycle2"/>
    <dgm:cxn modelId="{892F9BF5-D8D2-4939-90A0-2E49E4F55D4B}" srcId="{F7EBE3CE-94C9-4081-A54D-C5BB8A9826D3}" destId="{99491FCD-F436-41EE-9F02-C70D91234647}" srcOrd="2" destOrd="0" parTransId="{62D12458-0971-4155-AD2B-BBB839F5A466}" sibTransId="{0276ED1E-E948-488E-8A43-F4A7D107498F}"/>
    <dgm:cxn modelId="{9C036CAF-275A-4EBF-A781-22A5D187D0A9}" type="presParOf" srcId="{17B17D40-C79D-401E-8C10-71624A85642E}" destId="{264F2B83-2D58-441E-83E3-4FB1E0A7865F}" srcOrd="0" destOrd="0" presId="urn:microsoft.com/office/officeart/2005/8/layout/cycle2"/>
    <dgm:cxn modelId="{E2372047-7C54-4324-B94A-034530502EB3}" type="presParOf" srcId="{17B17D40-C79D-401E-8C10-71624A85642E}" destId="{74462EA8-A068-4995-B786-D199DA18FE32}" srcOrd="1" destOrd="0" presId="urn:microsoft.com/office/officeart/2005/8/layout/cycle2"/>
    <dgm:cxn modelId="{D3AA1D54-0767-4800-965D-38E27312A595}" type="presParOf" srcId="{74462EA8-A068-4995-B786-D199DA18FE32}" destId="{8BB61133-7E7B-408E-BFAF-EE11FEF7B24D}" srcOrd="0" destOrd="0" presId="urn:microsoft.com/office/officeart/2005/8/layout/cycle2"/>
    <dgm:cxn modelId="{C608E559-F924-421D-9791-6526F0429399}" type="presParOf" srcId="{17B17D40-C79D-401E-8C10-71624A85642E}" destId="{20FBB519-49D0-405A-BA15-F5332DB002BD}" srcOrd="2" destOrd="0" presId="urn:microsoft.com/office/officeart/2005/8/layout/cycle2"/>
    <dgm:cxn modelId="{AD18CEAA-61F2-4F5A-9997-2C9F9E9DF67C}" type="presParOf" srcId="{17B17D40-C79D-401E-8C10-71624A85642E}" destId="{9A77DCC0-A4D1-4AE1-9FAF-49F6F04DAB53}" srcOrd="3" destOrd="0" presId="urn:microsoft.com/office/officeart/2005/8/layout/cycle2"/>
    <dgm:cxn modelId="{16980401-0113-45DA-B7CD-2A57CF97C25C}" type="presParOf" srcId="{9A77DCC0-A4D1-4AE1-9FAF-49F6F04DAB53}" destId="{D9A8A85F-63C6-4A8F-859B-A7314B9C2158}" srcOrd="0" destOrd="0" presId="urn:microsoft.com/office/officeart/2005/8/layout/cycle2"/>
    <dgm:cxn modelId="{50ED1A46-6B60-4B29-BF9B-E402D6258959}" type="presParOf" srcId="{17B17D40-C79D-401E-8C10-71624A85642E}" destId="{48C50278-1D37-419D-9E5C-DC0B7916B37A}" srcOrd="4" destOrd="0" presId="urn:microsoft.com/office/officeart/2005/8/layout/cycle2"/>
    <dgm:cxn modelId="{5F3374A2-75B2-4833-AB6D-E49E1E0779F2}" type="presParOf" srcId="{17B17D40-C79D-401E-8C10-71624A85642E}" destId="{CC7197EE-40E7-450B-A8CF-2C50DC2217F2}" srcOrd="5" destOrd="0" presId="urn:microsoft.com/office/officeart/2005/8/layout/cycle2"/>
    <dgm:cxn modelId="{817595B5-D5FE-41A8-A6B9-6DFE993043D2}" type="presParOf" srcId="{CC7197EE-40E7-450B-A8CF-2C50DC2217F2}" destId="{9EFF3955-C939-4955-A624-21C6DBB05253}" srcOrd="0" destOrd="0" presId="urn:microsoft.com/office/officeart/2005/8/layout/cycle2"/>
    <dgm:cxn modelId="{FBC02FBD-58B5-4F40-A667-F2E6565E39CD}" type="presParOf" srcId="{17B17D40-C79D-401E-8C10-71624A85642E}" destId="{985E1C32-AB0A-4D19-B24F-BD606F9C58DE}" srcOrd="6" destOrd="0" presId="urn:microsoft.com/office/officeart/2005/8/layout/cycle2"/>
    <dgm:cxn modelId="{6C8BACD9-D0FA-4868-9DF5-D389D01C9A08}" type="presParOf" srcId="{17B17D40-C79D-401E-8C10-71624A85642E}" destId="{ADA9BBD4-7651-4DBF-BDEA-8E921A80F514}" srcOrd="7" destOrd="0" presId="urn:microsoft.com/office/officeart/2005/8/layout/cycle2"/>
    <dgm:cxn modelId="{3B2AF5BD-F1C3-40A7-93D2-BF40346C4272}" type="presParOf" srcId="{ADA9BBD4-7651-4DBF-BDEA-8E921A80F514}" destId="{566E22EB-5319-43E7-A97E-45B438ED543E}" srcOrd="0" destOrd="0" presId="urn:microsoft.com/office/officeart/2005/8/layout/cycle2"/>
    <dgm:cxn modelId="{9F8F70B1-AB93-4FA8-B265-F82F9C00375B}" type="presParOf" srcId="{17B17D40-C79D-401E-8C10-71624A85642E}" destId="{C4DE7BCE-237F-4A14-86F1-F53086604D2B}" srcOrd="8" destOrd="0" presId="urn:microsoft.com/office/officeart/2005/8/layout/cycle2"/>
    <dgm:cxn modelId="{42558388-3840-4740-A507-5B39FB7B4073}" type="presParOf" srcId="{17B17D40-C79D-401E-8C10-71624A85642E}" destId="{CD7CBE50-5030-4F4E-A945-620729EDB2AF}" srcOrd="9" destOrd="0" presId="urn:microsoft.com/office/officeart/2005/8/layout/cycle2"/>
    <dgm:cxn modelId="{BB66868C-E799-4B63-A7F3-147F636A8546}" type="presParOf" srcId="{CD7CBE50-5030-4F4E-A945-620729EDB2AF}" destId="{7494D2F4-A039-4E10-9CB6-B51A6D1BB30E}" srcOrd="0" destOrd="0" presId="urn:microsoft.com/office/officeart/2005/8/layout/cycle2"/>
    <dgm:cxn modelId="{AE96D12A-611E-4B35-AD24-BEB8AF29024E}" type="presParOf" srcId="{17B17D40-C79D-401E-8C10-71624A85642E}" destId="{994C662F-B8F1-4468-9278-1B1C22A959F8}" srcOrd="10" destOrd="0" presId="urn:microsoft.com/office/officeart/2005/8/layout/cycle2"/>
    <dgm:cxn modelId="{884D09A0-275A-4C19-B2C7-B1ADAAEC1A68}" type="presParOf" srcId="{17B17D40-C79D-401E-8C10-71624A85642E}" destId="{B2A033A7-2964-49C4-A1C8-E54996364BAE}" srcOrd="11" destOrd="0" presId="urn:microsoft.com/office/officeart/2005/8/layout/cycle2"/>
    <dgm:cxn modelId="{33937A83-8583-4260-A26D-E3FF178C7429}" type="presParOf" srcId="{B2A033A7-2964-49C4-A1C8-E54996364BAE}" destId="{6A5445C1-10DF-4B7A-A1CE-176BE2811FF6}"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C771A18-120A-4A64-9CF6-C93BA8A61003}"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IN"/>
        </a:p>
      </dgm:t>
    </dgm:pt>
    <dgm:pt modelId="{D670E4AF-E4B2-4D7A-8F21-B401D5F02988}">
      <dgm:prSet/>
      <dgm:spPr/>
      <dgm:t>
        <a:bodyPr/>
        <a:lstStyle/>
        <a:p>
          <a:r>
            <a:rPr lang="en-GB" dirty="0"/>
            <a:t>Data Sources </a:t>
          </a:r>
          <a:endParaRPr lang="en-IN" dirty="0"/>
        </a:p>
      </dgm:t>
    </dgm:pt>
    <dgm:pt modelId="{8BEF69B1-5756-4515-A160-C62CED12D9EF}" type="parTrans" cxnId="{A58ADE50-6535-497A-89A0-F2B47CBE0235}">
      <dgm:prSet/>
      <dgm:spPr/>
      <dgm:t>
        <a:bodyPr/>
        <a:lstStyle/>
        <a:p>
          <a:endParaRPr lang="en-IN"/>
        </a:p>
      </dgm:t>
    </dgm:pt>
    <dgm:pt modelId="{FA630835-BE41-440D-BA8C-98C31ABC72BC}" type="sibTrans" cxnId="{A58ADE50-6535-497A-89A0-F2B47CBE0235}">
      <dgm:prSet/>
      <dgm:spPr/>
      <dgm:t>
        <a:bodyPr/>
        <a:lstStyle/>
        <a:p>
          <a:endParaRPr lang="en-IN"/>
        </a:p>
      </dgm:t>
    </dgm:pt>
    <dgm:pt modelId="{DDC7206F-1DEF-4109-8A58-2B531AB621D9}">
      <dgm:prSet/>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20955" tIns="20955" rIns="20955" bIns="20955" numCol="1" spcCol="1270" anchor="ctr" anchorCtr="0"/>
        <a:lstStyle/>
        <a:p>
          <a:r>
            <a:rPr lang="en-IN" dirty="0"/>
            <a:t>Database Connectors 	</a:t>
          </a:r>
        </a:p>
      </dgm:t>
    </dgm:pt>
    <dgm:pt modelId="{1D0E07C1-6388-4BD9-B2F2-9DEBCFD2636D}" type="parTrans" cxnId="{EFB6735A-12AF-4CA3-B3BE-24FD90EC4E19}">
      <dgm:prSet/>
      <dgm:spPr/>
      <dgm:t>
        <a:bodyPr/>
        <a:lstStyle/>
        <a:p>
          <a:endParaRPr lang="en-IN"/>
        </a:p>
      </dgm:t>
    </dgm:pt>
    <dgm:pt modelId="{6D9057A9-F538-47E4-AA84-07290859EE25}" type="sibTrans" cxnId="{EFB6735A-12AF-4CA3-B3BE-24FD90EC4E19}">
      <dgm:prSet/>
      <dgm:spPr/>
      <dgm:t>
        <a:bodyPr/>
        <a:lstStyle/>
        <a:p>
          <a:endParaRPr lang="en-IN"/>
        </a:p>
      </dgm:t>
    </dgm:pt>
    <dgm:pt modelId="{6FC3B7FE-358A-4579-840A-F7F0BD42A1CB}">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20955" tIns="20955" rIns="20955" bIns="20955" numCol="1" spcCol="1270" anchor="ctr" anchorCtr="0"/>
        <a:lstStyle/>
        <a:p>
          <a:pPr marL="0" lvl="0" indent="0" algn="ctr" defTabSz="1466850">
            <a:lnSpc>
              <a:spcPct val="90000"/>
            </a:lnSpc>
            <a:spcBef>
              <a:spcPct val="0"/>
            </a:spcBef>
            <a:spcAft>
              <a:spcPct val="35000"/>
            </a:spcAft>
            <a:buNone/>
          </a:pPr>
          <a:r>
            <a:rPr lang="en-IN" sz="3300" kern="1200" dirty="0">
              <a:solidFill>
                <a:prstClr val="white"/>
              </a:solidFill>
              <a:latin typeface="Calibri" panose="020F0502020204030204"/>
              <a:ea typeface="+mn-ea"/>
              <a:cs typeface="+mn-cs"/>
            </a:rPr>
            <a:t>File Connectors</a:t>
          </a:r>
        </a:p>
      </dgm:t>
    </dgm:pt>
    <dgm:pt modelId="{A57EAE84-3AD2-4BCA-9973-5A7868E870C2}" type="parTrans" cxnId="{50137905-B957-4415-9B91-057DBCD311B9}">
      <dgm:prSet/>
      <dgm:spPr/>
      <dgm:t>
        <a:bodyPr/>
        <a:lstStyle/>
        <a:p>
          <a:endParaRPr lang="en-IN"/>
        </a:p>
      </dgm:t>
    </dgm:pt>
    <dgm:pt modelId="{361F772C-9020-4AB5-BF20-4147B889133D}" type="sibTrans" cxnId="{50137905-B957-4415-9B91-057DBCD311B9}">
      <dgm:prSet/>
      <dgm:spPr/>
      <dgm:t>
        <a:bodyPr/>
        <a:lstStyle/>
        <a:p>
          <a:endParaRPr lang="en-IN"/>
        </a:p>
      </dgm:t>
    </dgm:pt>
    <dgm:pt modelId="{754260CE-72D4-4340-8402-D372498DF5BE}">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20955" tIns="20955" rIns="20955" bIns="20955" numCol="1" spcCol="1270" anchor="ctr" anchorCtr="0"/>
        <a:lstStyle/>
        <a:p>
          <a:r>
            <a:rPr lang="en-IN" sz="3300" kern="1200" dirty="0"/>
            <a:t>Azure </a:t>
          </a:r>
          <a:r>
            <a:rPr lang="en-IN" sz="3300" kern="1200" dirty="0">
              <a:solidFill>
                <a:prstClr val="white"/>
              </a:solidFill>
              <a:latin typeface="Calibri" panose="020F0502020204030204"/>
              <a:ea typeface="+mn-ea"/>
              <a:cs typeface="+mn-cs"/>
            </a:rPr>
            <a:t>Connectors</a:t>
          </a:r>
          <a:r>
            <a:rPr lang="en-IN" sz="3300" kern="1200" dirty="0"/>
            <a:t>		</a:t>
          </a:r>
        </a:p>
      </dgm:t>
    </dgm:pt>
    <dgm:pt modelId="{A09FD424-7930-4F18-B148-8A4B051CDB9E}" type="parTrans" cxnId="{5B4A7EB9-B99A-46F5-B13E-78CE741F4FE7}">
      <dgm:prSet/>
      <dgm:spPr/>
      <dgm:t>
        <a:bodyPr/>
        <a:lstStyle/>
        <a:p>
          <a:endParaRPr lang="en-IN"/>
        </a:p>
      </dgm:t>
    </dgm:pt>
    <dgm:pt modelId="{219B341A-0D63-48D2-9C39-E64E72DE0C19}" type="sibTrans" cxnId="{5B4A7EB9-B99A-46F5-B13E-78CE741F4FE7}">
      <dgm:prSet/>
      <dgm:spPr/>
      <dgm:t>
        <a:bodyPr/>
        <a:lstStyle/>
        <a:p>
          <a:endParaRPr lang="en-IN"/>
        </a:p>
      </dgm:t>
    </dgm:pt>
    <dgm:pt modelId="{146D7778-7A5E-4E90-8A3B-040F184490F2}">
      <dgm:prSet/>
      <dgm:spPr>
        <a:solidFill>
          <a:srgbClr val="C00000"/>
        </a:solidFill>
        <a:ln w="12700" cap="flat" cmpd="sng" algn="ctr">
          <a:solidFill>
            <a:prstClr val="white">
              <a:hueOff val="0"/>
              <a:satOff val="0"/>
              <a:lumOff val="0"/>
              <a:alphaOff val="0"/>
            </a:prstClr>
          </a:solidFill>
          <a:prstDash val="solid"/>
          <a:miter lim="800000"/>
        </a:ln>
        <a:effectLst/>
      </dgm:spPr>
      <dgm:t>
        <a:bodyPr spcFirstLastPara="0" vert="horz" wrap="square" lIns="20955" tIns="20955" rIns="20955" bIns="20955" numCol="1" spcCol="1270" anchor="ctr" anchorCtr="0"/>
        <a:lstStyle/>
        <a:p>
          <a:r>
            <a:rPr lang="en-IN" dirty="0"/>
            <a:t>SaaS Connectors</a:t>
          </a:r>
        </a:p>
      </dgm:t>
    </dgm:pt>
    <dgm:pt modelId="{63163466-4FCE-4CA6-8749-8D21958BABCF}" type="parTrans" cxnId="{F1DBDA48-6378-4DE9-B7A2-603EADB55E87}">
      <dgm:prSet/>
      <dgm:spPr/>
      <dgm:t>
        <a:bodyPr/>
        <a:lstStyle/>
        <a:p>
          <a:endParaRPr lang="en-IN"/>
        </a:p>
      </dgm:t>
    </dgm:pt>
    <dgm:pt modelId="{4B6F86FD-2F5F-40E5-9C18-EE5AEE559AF6}" type="sibTrans" cxnId="{F1DBDA48-6378-4DE9-B7A2-603EADB55E87}">
      <dgm:prSet/>
      <dgm:spPr/>
      <dgm:t>
        <a:bodyPr/>
        <a:lstStyle/>
        <a:p>
          <a:endParaRPr lang="en-IN"/>
        </a:p>
      </dgm:t>
    </dgm:pt>
    <dgm:pt modelId="{875F8013-6DE1-4E96-A887-121D6CF3DF77}" type="pres">
      <dgm:prSet presAssocID="{8C771A18-120A-4A64-9CF6-C93BA8A61003}" presName="hierChild1" presStyleCnt="0">
        <dgm:presLayoutVars>
          <dgm:orgChart val="1"/>
          <dgm:chPref val="1"/>
          <dgm:dir/>
          <dgm:animOne val="branch"/>
          <dgm:animLvl val="lvl"/>
          <dgm:resizeHandles/>
        </dgm:presLayoutVars>
      </dgm:prSet>
      <dgm:spPr/>
    </dgm:pt>
    <dgm:pt modelId="{15C3ADEC-A979-4CFA-A015-67302696EE2E}" type="pres">
      <dgm:prSet presAssocID="{D670E4AF-E4B2-4D7A-8F21-B401D5F02988}" presName="hierRoot1" presStyleCnt="0">
        <dgm:presLayoutVars>
          <dgm:hierBranch val="init"/>
        </dgm:presLayoutVars>
      </dgm:prSet>
      <dgm:spPr/>
    </dgm:pt>
    <dgm:pt modelId="{E72A9C42-35E8-4302-AADC-743773E8BD63}" type="pres">
      <dgm:prSet presAssocID="{D670E4AF-E4B2-4D7A-8F21-B401D5F02988}" presName="rootComposite1" presStyleCnt="0"/>
      <dgm:spPr/>
    </dgm:pt>
    <dgm:pt modelId="{CA022026-7DC8-4700-9F68-C4160F5506C2}" type="pres">
      <dgm:prSet presAssocID="{D670E4AF-E4B2-4D7A-8F21-B401D5F02988}" presName="rootText1" presStyleLbl="node0" presStyleIdx="0" presStyleCnt="1" custScaleX="76418">
        <dgm:presLayoutVars>
          <dgm:chPref val="3"/>
        </dgm:presLayoutVars>
      </dgm:prSet>
      <dgm:spPr/>
    </dgm:pt>
    <dgm:pt modelId="{D9B2A3C1-5808-409D-9896-D53F5DA5F021}" type="pres">
      <dgm:prSet presAssocID="{D670E4AF-E4B2-4D7A-8F21-B401D5F02988}" presName="rootConnector1" presStyleLbl="node1" presStyleIdx="0" presStyleCnt="0"/>
      <dgm:spPr/>
    </dgm:pt>
    <dgm:pt modelId="{535C427B-287C-4B8F-8489-A57D90BC188C}" type="pres">
      <dgm:prSet presAssocID="{D670E4AF-E4B2-4D7A-8F21-B401D5F02988}" presName="hierChild2" presStyleCnt="0"/>
      <dgm:spPr/>
    </dgm:pt>
    <dgm:pt modelId="{DDE5C671-21F4-4E95-973F-4EA83BBA43BF}" type="pres">
      <dgm:prSet presAssocID="{1D0E07C1-6388-4BD9-B2F2-9DEBCFD2636D}" presName="Name64" presStyleLbl="parChTrans1D2" presStyleIdx="0" presStyleCnt="4"/>
      <dgm:spPr/>
    </dgm:pt>
    <dgm:pt modelId="{D1C704A8-BFE7-4601-B15D-07B7C8E4146C}" type="pres">
      <dgm:prSet presAssocID="{DDC7206F-1DEF-4109-8A58-2B531AB621D9}" presName="hierRoot2" presStyleCnt="0">
        <dgm:presLayoutVars>
          <dgm:hierBranch val="init"/>
        </dgm:presLayoutVars>
      </dgm:prSet>
      <dgm:spPr/>
    </dgm:pt>
    <dgm:pt modelId="{E88150BF-3532-4673-A126-7B379FD1A64C}" type="pres">
      <dgm:prSet presAssocID="{DDC7206F-1DEF-4109-8A58-2B531AB621D9}" presName="rootComposite" presStyleCnt="0"/>
      <dgm:spPr/>
    </dgm:pt>
    <dgm:pt modelId="{A5E2A964-261F-4170-84A7-0246E61E82E8}" type="pres">
      <dgm:prSet presAssocID="{DDC7206F-1DEF-4109-8A58-2B531AB621D9}" presName="rootText" presStyleLbl="node2" presStyleIdx="0" presStyleCnt="4">
        <dgm:presLayoutVars>
          <dgm:chPref val="3"/>
        </dgm:presLayoutVars>
      </dgm:prSet>
      <dgm:spPr>
        <a:xfrm>
          <a:off x="3760007" y="421"/>
          <a:ext cx="3239165" cy="987945"/>
        </a:xfrm>
        <a:prstGeom prst="rect">
          <a:avLst/>
        </a:prstGeom>
      </dgm:spPr>
    </dgm:pt>
    <dgm:pt modelId="{F1E00532-F711-4B36-8D5E-48C757A20C9A}" type="pres">
      <dgm:prSet presAssocID="{DDC7206F-1DEF-4109-8A58-2B531AB621D9}" presName="rootConnector" presStyleLbl="node2" presStyleIdx="0" presStyleCnt="4"/>
      <dgm:spPr/>
    </dgm:pt>
    <dgm:pt modelId="{D07A87D8-BC3E-436B-B786-B6C3F0190742}" type="pres">
      <dgm:prSet presAssocID="{DDC7206F-1DEF-4109-8A58-2B531AB621D9}" presName="hierChild4" presStyleCnt="0"/>
      <dgm:spPr/>
    </dgm:pt>
    <dgm:pt modelId="{31E5C326-0132-4608-86FA-9026F01950D0}" type="pres">
      <dgm:prSet presAssocID="{DDC7206F-1DEF-4109-8A58-2B531AB621D9}" presName="hierChild5" presStyleCnt="0"/>
      <dgm:spPr/>
    </dgm:pt>
    <dgm:pt modelId="{54C53A11-1A85-46D6-8BC7-8D2C16A9DF08}" type="pres">
      <dgm:prSet presAssocID="{A57EAE84-3AD2-4BCA-9973-5A7868E870C2}" presName="Name64" presStyleLbl="parChTrans1D2" presStyleIdx="1" presStyleCnt="4"/>
      <dgm:spPr/>
    </dgm:pt>
    <dgm:pt modelId="{393E1705-BEB1-4872-A11A-8A4273A4715A}" type="pres">
      <dgm:prSet presAssocID="{6FC3B7FE-358A-4579-840A-F7F0BD42A1CB}" presName="hierRoot2" presStyleCnt="0">
        <dgm:presLayoutVars>
          <dgm:hierBranch val="init"/>
        </dgm:presLayoutVars>
      </dgm:prSet>
      <dgm:spPr/>
    </dgm:pt>
    <dgm:pt modelId="{FBCC16C9-E14B-44CE-A19B-27B4734C1272}" type="pres">
      <dgm:prSet presAssocID="{6FC3B7FE-358A-4579-840A-F7F0BD42A1CB}" presName="rootComposite" presStyleCnt="0"/>
      <dgm:spPr/>
    </dgm:pt>
    <dgm:pt modelId="{F257309F-BB5B-480E-B3EB-D6E659EC8E7A}" type="pres">
      <dgm:prSet presAssocID="{6FC3B7FE-358A-4579-840A-F7F0BD42A1CB}" presName="rootText" presStyleLbl="node2" presStyleIdx="1" presStyleCnt="4">
        <dgm:presLayoutVars>
          <dgm:chPref val="3"/>
        </dgm:presLayoutVars>
      </dgm:prSet>
      <dgm:spPr>
        <a:xfrm>
          <a:off x="3760007" y="1393262"/>
          <a:ext cx="3239165" cy="987945"/>
        </a:xfrm>
        <a:prstGeom prst="rect">
          <a:avLst/>
        </a:prstGeom>
      </dgm:spPr>
    </dgm:pt>
    <dgm:pt modelId="{CD96F430-53D3-43A6-825A-094D1295CCDB}" type="pres">
      <dgm:prSet presAssocID="{6FC3B7FE-358A-4579-840A-F7F0BD42A1CB}" presName="rootConnector" presStyleLbl="node2" presStyleIdx="1" presStyleCnt="4"/>
      <dgm:spPr/>
    </dgm:pt>
    <dgm:pt modelId="{E69B981F-38E7-4072-9431-E10212D5185A}" type="pres">
      <dgm:prSet presAssocID="{6FC3B7FE-358A-4579-840A-F7F0BD42A1CB}" presName="hierChild4" presStyleCnt="0"/>
      <dgm:spPr/>
    </dgm:pt>
    <dgm:pt modelId="{40AFDBBF-55AB-4B17-AFF8-B5B1187CBD6D}" type="pres">
      <dgm:prSet presAssocID="{6FC3B7FE-358A-4579-840A-F7F0BD42A1CB}" presName="hierChild5" presStyleCnt="0"/>
      <dgm:spPr/>
    </dgm:pt>
    <dgm:pt modelId="{F31283EE-FE62-4646-9955-E4B0AFD8EEE3}" type="pres">
      <dgm:prSet presAssocID="{A09FD424-7930-4F18-B148-8A4B051CDB9E}" presName="Name64" presStyleLbl="parChTrans1D2" presStyleIdx="2" presStyleCnt="4"/>
      <dgm:spPr/>
    </dgm:pt>
    <dgm:pt modelId="{29031B03-B5F5-4CED-8C52-54B96027EFB3}" type="pres">
      <dgm:prSet presAssocID="{754260CE-72D4-4340-8402-D372498DF5BE}" presName="hierRoot2" presStyleCnt="0">
        <dgm:presLayoutVars>
          <dgm:hierBranch val="init"/>
        </dgm:presLayoutVars>
      </dgm:prSet>
      <dgm:spPr/>
    </dgm:pt>
    <dgm:pt modelId="{DF79DF52-677D-4E16-957C-5E1AFF594873}" type="pres">
      <dgm:prSet presAssocID="{754260CE-72D4-4340-8402-D372498DF5BE}" presName="rootComposite" presStyleCnt="0"/>
      <dgm:spPr/>
    </dgm:pt>
    <dgm:pt modelId="{F897B069-9154-437C-B8B3-4D9D3F28DBF5}" type="pres">
      <dgm:prSet presAssocID="{754260CE-72D4-4340-8402-D372498DF5BE}" presName="rootText" presStyleLbl="node2" presStyleIdx="2" presStyleCnt="4">
        <dgm:presLayoutVars>
          <dgm:chPref val="3"/>
        </dgm:presLayoutVars>
      </dgm:prSet>
      <dgm:spPr>
        <a:xfrm>
          <a:off x="3760007" y="2786103"/>
          <a:ext cx="3239165" cy="987945"/>
        </a:xfrm>
        <a:prstGeom prst="rect">
          <a:avLst/>
        </a:prstGeom>
      </dgm:spPr>
    </dgm:pt>
    <dgm:pt modelId="{818DDE53-F0EE-4168-AD35-B3FDED41E701}" type="pres">
      <dgm:prSet presAssocID="{754260CE-72D4-4340-8402-D372498DF5BE}" presName="rootConnector" presStyleLbl="node2" presStyleIdx="2" presStyleCnt="4"/>
      <dgm:spPr/>
    </dgm:pt>
    <dgm:pt modelId="{65917BE2-FACB-424F-80B1-38E3CEAB6E72}" type="pres">
      <dgm:prSet presAssocID="{754260CE-72D4-4340-8402-D372498DF5BE}" presName="hierChild4" presStyleCnt="0"/>
      <dgm:spPr/>
    </dgm:pt>
    <dgm:pt modelId="{73B615FB-0518-44EF-9E9D-731D74C241DA}" type="pres">
      <dgm:prSet presAssocID="{754260CE-72D4-4340-8402-D372498DF5BE}" presName="hierChild5" presStyleCnt="0"/>
      <dgm:spPr/>
    </dgm:pt>
    <dgm:pt modelId="{47D64564-79EC-4FD2-972B-160957A78B47}" type="pres">
      <dgm:prSet presAssocID="{63163466-4FCE-4CA6-8749-8D21958BABCF}" presName="Name64" presStyleLbl="parChTrans1D2" presStyleIdx="3" presStyleCnt="4"/>
      <dgm:spPr/>
    </dgm:pt>
    <dgm:pt modelId="{E2E2E34B-5C44-41BB-AF9C-7ECF1A631EC3}" type="pres">
      <dgm:prSet presAssocID="{146D7778-7A5E-4E90-8A3B-040F184490F2}" presName="hierRoot2" presStyleCnt="0">
        <dgm:presLayoutVars>
          <dgm:hierBranch val="init"/>
        </dgm:presLayoutVars>
      </dgm:prSet>
      <dgm:spPr/>
    </dgm:pt>
    <dgm:pt modelId="{E792B2C2-BAB2-45DE-AE53-6708F72FDAC2}" type="pres">
      <dgm:prSet presAssocID="{146D7778-7A5E-4E90-8A3B-040F184490F2}" presName="rootComposite" presStyleCnt="0"/>
      <dgm:spPr/>
    </dgm:pt>
    <dgm:pt modelId="{1649BD93-B7B0-440E-92A3-D185EB39E774}" type="pres">
      <dgm:prSet presAssocID="{146D7778-7A5E-4E90-8A3B-040F184490F2}" presName="rootText" presStyleLbl="node2" presStyleIdx="3" presStyleCnt="4">
        <dgm:presLayoutVars>
          <dgm:chPref val="3"/>
        </dgm:presLayoutVars>
      </dgm:prSet>
      <dgm:spPr>
        <a:xfrm>
          <a:off x="3760007" y="4178945"/>
          <a:ext cx="3239165" cy="987945"/>
        </a:xfrm>
        <a:prstGeom prst="rect">
          <a:avLst/>
        </a:prstGeom>
      </dgm:spPr>
    </dgm:pt>
    <dgm:pt modelId="{68A71A73-85BD-4C5D-8764-AC9773510D44}" type="pres">
      <dgm:prSet presAssocID="{146D7778-7A5E-4E90-8A3B-040F184490F2}" presName="rootConnector" presStyleLbl="node2" presStyleIdx="3" presStyleCnt="4"/>
      <dgm:spPr/>
    </dgm:pt>
    <dgm:pt modelId="{58220B78-7202-4B75-8CFF-88CB38F36576}" type="pres">
      <dgm:prSet presAssocID="{146D7778-7A5E-4E90-8A3B-040F184490F2}" presName="hierChild4" presStyleCnt="0"/>
      <dgm:spPr/>
    </dgm:pt>
    <dgm:pt modelId="{5523A34F-F76A-4C87-9BC4-473CBB123C84}" type="pres">
      <dgm:prSet presAssocID="{146D7778-7A5E-4E90-8A3B-040F184490F2}" presName="hierChild5" presStyleCnt="0"/>
      <dgm:spPr/>
    </dgm:pt>
    <dgm:pt modelId="{89186C4A-E9AF-43F2-8325-48AA0CF16851}" type="pres">
      <dgm:prSet presAssocID="{D670E4AF-E4B2-4D7A-8F21-B401D5F02988}" presName="hierChild3" presStyleCnt="0"/>
      <dgm:spPr/>
    </dgm:pt>
  </dgm:ptLst>
  <dgm:cxnLst>
    <dgm:cxn modelId="{50137905-B957-4415-9B91-057DBCD311B9}" srcId="{D670E4AF-E4B2-4D7A-8F21-B401D5F02988}" destId="{6FC3B7FE-358A-4579-840A-F7F0BD42A1CB}" srcOrd="1" destOrd="0" parTransId="{A57EAE84-3AD2-4BCA-9973-5A7868E870C2}" sibTransId="{361F772C-9020-4AB5-BF20-4147B889133D}"/>
    <dgm:cxn modelId="{C437C311-C034-4E4C-AE37-77F044D72835}" type="presOf" srcId="{DDC7206F-1DEF-4109-8A58-2B531AB621D9}" destId="{F1E00532-F711-4B36-8D5E-48C757A20C9A}" srcOrd="1" destOrd="0" presId="urn:microsoft.com/office/officeart/2009/3/layout/HorizontalOrganizationChart"/>
    <dgm:cxn modelId="{4B7B8015-9507-41A9-946B-FB21E1F9A8E4}" type="presOf" srcId="{A09FD424-7930-4F18-B148-8A4B051CDB9E}" destId="{F31283EE-FE62-4646-9955-E4B0AFD8EEE3}" srcOrd="0" destOrd="0" presId="urn:microsoft.com/office/officeart/2009/3/layout/HorizontalOrganizationChart"/>
    <dgm:cxn modelId="{EA9EF530-ECAE-4114-AA27-4792DB6E0F08}" type="presOf" srcId="{6FC3B7FE-358A-4579-840A-F7F0BD42A1CB}" destId="{F257309F-BB5B-480E-B3EB-D6E659EC8E7A}" srcOrd="0" destOrd="0" presId="urn:microsoft.com/office/officeart/2009/3/layout/HorizontalOrganizationChart"/>
    <dgm:cxn modelId="{9E240239-40DA-479E-9008-8E25E98FA0AB}" type="presOf" srcId="{1D0E07C1-6388-4BD9-B2F2-9DEBCFD2636D}" destId="{DDE5C671-21F4-4E95-973F-4EA83BBA43BF}" srcOrd="0" destOrd="0" presId="urn:microsoft.com/office/officeart/2009/3/layout/HorizontalOrganizationChart"/>
    <dgm:cxn modelId="{F1DBDA48-6378-4DE9-B7A2-603EADB55E87}" srcId="{D670E4AF-E4B2-4D7A-8F21-B401D5F02988}" destId="{146D7778-7A5E-4E90-8A3B-040F184490F2}" srcOrd="3" destOrd="0" parTransId="{63163466-4FCE-4CA6-8749-8D21958BABCF}" sibTransId="{4B6F86FD-2F5F-40E5-9C18-EE5AEE559AF6}"/>
    <dgm:cxn modelId="{70457950-C582-4D42-9B21-514E6231EDA5}" type="presOf" srcId="{6FC3B7FE-358A-4579-840A-F7F0BD42A1CB}" destId="{CD96F430-53D3-43A6-825A-094D1295CCDB}" srcOrd="1" destOrd="0" presId="urn:microsoft.com/office/officeart/2009/3/layout/HorizontalOrganizationChart"/>
    <dgm:cxn modelId="{A58ADE50-6535-497A-89A0-F2B47CBE0235}" srcId="{8C771A18-120A-4A64-9CF6-C93BA8A61003}" destId="{D670E4AF-E4B2-4D7A-8F21-B401D5F02988}" srcOrd="0" destOrd="0" parTransId="{8BEF69B1-5756-4515-A160-C62CED12D9EF}" sibTransId="{FA630835-BE41-440D-BA8C-98C31ABC72BC}"/>
    <dgm:cxn modelId="{45E99F53-53A8-4445-B915-60A6AA319353}" type="presOf" srcId="{D670E4AF-E4B2-4D7A-8F21-B401D5F02988}" destId="{D9B2A3C1-5808-409D-9896-D53F5DA5F021}" srcOrd="1" destOrd="0" presId="urn:microsoft.com/office/officeart/2009/3/layout/HorizontalOrganizationChart"/>
    <dgm:cxn modelId="{75A41954-61CD-4AE7-88E1-025C40D09BFC}" type="presOf" srcId="{146D7778-7A5E-4E90-8A3B-040F184490F2}" destId="{1649BD93-B7B0-440E-92A3-D185EB39E774}" srcOrd="0" destOrd="0" presId="urn:microsoft.com/office/officeart/2009/3/layout/HorizontalOrganizationChart"/>
    <dgm:cxn modelId="{EFB6735A-12AF-4CA3-B3BE-24FD90EC4E19}" srcId="{D670E4AF-E4B2-4D7A-8F21-B401D5F02988}" destId="{DDC7206F-1DEF-4109-8A58-2B531AB621D9}" srcOrd="0" destOrd="0" parTransId="{1D0E07C1-6388-4BD9-B2F2-9DEBCFD2636D}" sibTransId="{6D9057A9-F538-47E4-AA84-07290859EE25}"/>
    <dgm:cxn modelId="{A5088998-2E55-4B35-B0E7-E875DF007780}" type="presOf" srcId="{146D7778-7A5E-4E90-8A3B-040F184490F2}" destId="{68A71A73-85BD-4C5D-8764-AC9773510D44}" srcOrd="1" destOrd="0" presId="urn:microsoft.com/office/officeart/2009/3/layout/HorizontalOrganizationChart"/>
    <dgm:cxn modelId="{EBEF13B4-D685-4F42-84BC-92D085C66547}" type="presOf" srcId="{63163466-4FCE-4CA6-8749-8D21958BABCF}" destId="{47D64564-79EC-4FD2-972B-160957A78B47}" srcOrd="0" destOrd="0" presId="urn:microsoft.com/office/officeart/2009/3/layout/HorizontalOrganizationChart"/>
    <dgm:cxn modelId="{5B4A7EB9-B99A-46F5-B13E-78CE741F4FE7}" srcId="{D670E4AF-E4B2-4D7A-8F21-B401D5F02988}" destId="{754260CE-72D4-4340-8402-D372498DF5BE}" srcOrd="2" destOrd="0" parTransId="{A09FD424-7930-4F18-B148-8A4B051CDB9E}" sibTransId="{219B341A-0D63-48D2-9C39-E64E72DE0C19}"/>
    <dgm:cxn modelId="{DA6C42BA-1418-470A-8398-399F527AD966}" type="presOf" srcId="{754260CE-72D4-4340-8402-D372498DF5BE}" destId="{F897B069-9154-437C-B8B3-4D9D3F28DBF5}" srcOrd="0" destOrd="0" presId="urn:microsoft.com/office/officeart/2009/3/layout/HorizontalOrganizationChart"/>
    <dgm:cxn modelId="{5C0F2CBB-0C74-473F-BEDA-FC5FEEDD41DC}" type="presOf" srcId="{DDC7206F-1DEF-4109-8A58-2B531AB621D9}" destId="{A5E2A964-261F-4170-84A7-0246E61E82E8}" srcOrd="0" destOrd="0" presId="urn:microsoft.com/office/officeart/2009/3/layout/HorizontalOrganizationChart"/>
    <dgm:cxn modelId="{598583D5-29A6-499B-B6BC-5F204003FEE0}" type="presOf" srcId="{8C771A18-120A-4A64-9CF6-C93BA8A61003}" destId="{875F8013-6DE1-4E96-A887-121D6CF3DF77}" srcOrd="0" destOrd="0" presId="urn:microsoft.com/office/officeart/2009/3/layout/HorizontalOrganizationChart"/>
    <dgm:cxn modelId="{3CA1CDD7-EA71-44A9-900E-DB66498FCB6C}" type="presOf" srcId="{754260CE-72D4-4340-8402-D372498DF5BE}" destId="{818DDE53-F0EE-4168-AD35-B3FDED41E701}" srcOrd="1" destOrd="0" presId="urn:microsoft.com/office/officeart/2009/3/layout/HorizontalOrganizationChart"/>
    <dgm:cxn modelId="{44B8E9D9-D822-4DE7-844D-8F65B3DAEB67}" type="presOf" srcId="{A57EAE84-3AD2-4BCA-9973-5A7868E870C2}" destId="{54C53A11-1A85-46D6-8BC7-8D2C16A9DF08}" srcOrd="0" destOrd="0" presId="urn:microsoft.com/office/officeart/2009/3/layout/HorizontalOrganizationChart"/>
    <dgm:cxn modelId="{FC9610E9-7B48-4D08-A2DF-400A30C2206E}" type="presOf" srcId="{D670E4AF-E4B2-4D7A-8F21-B401D5F02988}" destId="{CA022026-7DC8-4700-9F68-C4160F5506C2}" srcOrd="0" destOrd="0" presId="urn:microsoft.com/office/officeart/2009/3/layout/HorizontalOrganizationChart"/>
    <dgm:cxn modelId="{B782F1C5-6D0F-434F-BCEC-EBD8AFFFED4F}" type="presParOf" srcId="{875F8013-6DE1-4E96-A887-121D6CF3DF77}" destId="{15C3ADEC-A979-4CFA-A015-67302696EE2E}" srcOrd="0" destOrd="0" presId="urn:microsoft.com/office/officeart/2009/3/layout/HorizontalOrganizationChart"/>
    <dgm:cxn modelId="{42D85BFC-45F3-42F5-AD8D-935969FA657C}" type="presParOf" srcId="{15C3ADEC-A979-4CFA-A015-67302696EE2E}" destId="{E72A9C42-35E8-4302-AADC-743773E8BD63}" srcOrd="0" destOrd="0" presId="urn:microsoft.com/office/officeart/2009/3/layout/HorizontalOrganizationChart"/>
    <dgm:cxn modelId="{6D161F9D-D6BA-409B-ACC4-70726DDAF5E5}" type="presParOf" srcId="{E72A9C42-35E8-4302-AADC-743773E8BD63}" destId="{CA022026-7DC8-4700-9F68-C4160F5506C2}" srcOrd="0" destOrd="0" presId="urn:microsoft.com/office/officeart/2009/3/layout/HorizontalOrganizationChart"/>
    <dgm:cxn modelId="{E6D406DC-F619-42FE-BDDA-5B0EC4ED2B93}" type="presParOf" srcId="{E72A9C42-35E8-4302-AADC-743773E8BD63}" destId="{D9B2A3C1-5808-409D-9896-D53F5DA5F021}" srcOrd="1" destOrd="0" presId="urn:microsoft.com/office/officeart/2009/3/layout/HorizontalOrganizationChart"/>
    <dgm:cxn modelId="{D20042D6-E343-4BD4-9622-4D6E66311179}" type="presParOf" srcId="{15C3ADEC-A979-4CFA-A015-67302696EE2E}" destId="{535C427B-287C-4B8F-8489-A57D90BC188C}" srcOrd="1" destOrd="0" presId="urn:microsoft.com/office/officeart/2009/3/layout/HorizontalOrganizationChart"/>
    <dgm:cxn modelId="{5AB4858F-A5DB-44F0-B664-73EC0DE32E47}" type="presParOf" srcId="{535C427B-287C-4B8F-8489-A57D90BC188C}" destId="{DDE5C671-21F4-4E95-973F-4EA83BBA43BF}" srcOrd="0" destOrd="0" presId="urn:microsoft.com/office/officeart/2009/3/layout/HorizontalOrganizationChart"/>
    <dgm:cxn modelId="{1D47D303-69D7-485C-8150-A3725528CCAD}" type="presParOf" srcId="{535C427B-287C-4B8F-8489-A57D90BC188C}" destId="{D1C704A8-BFE7-4601-B15D-07B7C8E4146C}" srcOrd="1" destOrd="0" presId="urn:microsoft.com/office/officeart/2009/3/layout/HorizontalOrganizationChart"/>
    <dgm:cxn modelId="{C53C64AD-C10B-450A-A370-454D84D914A9}" type="presParOf" srcId="{D1C704A8-BFE7-4601-B15D-07B7C8E4146C}" destId="{E88150BF-3532-4673-A126-7B379FD1A64C}" srcOrd="0" destOrd="0" presId="urn:microsoft.com/office/officeart/2009/3/layout/HorizontalOrganizationChart"/>
    <dgm:cxn modelId="{7812CFBB-688F-49A0-864D-7751E27BAC55}" type="presParOf" srcId="{E88150BF-3532-4673-A126-7B379FD1A64C}" destId="{A5E2A964-261F-4170-84A7-0246E61E82E8}" srcOrd="0" destOrd="0" presId="urn:microsoft.com/office/officeart/2009/3/layout/HorizontalOrganizationChart"/>
    <dgm:cxn modelId="{6E1FBB9F-F6CC-4297-9CE5-C00BB51D4D15}" type="presParOf" srcId="{E88150BF-3532-4673-A126-7B379FD1A64C}" destId="{F1E00532-F711-4B36-8D5E-48C757A20C9A}" srcOrd="1" destOrd="0" presId="urn:microsoft.com/office/officeart/2009/3/layout/HorizontalOrganizationChart"/>
    <dgm:cxn modelId="{1D1FA9C7-0868-4154-B44C-8391F9188A34}" type="presParOf" srcId="{D1C704A8-BFE7-4601-B15D-07B7C8E4146C}" destId="{D07A87D8-BC3E-436B-B786-B6C3F0190742}" srcOrd="1" destOrd="0" presId="urn:microsoft.com/office/officeart/2009/3/layout/HorizontalOrganizationChart"/>
    <dgm:cxn modelId="{A6545FF0-874C-410D-A31D-B3DB04832047}" type="presParOf" srcId="{D1C704A8-BFE7-4601-B15D-07B7C8E4146C}" destId="{31E5C326-0132-4608-86FA-9026F01950D0}" srcOrd="2" destOrd="0" presId="urn:microsoft.com/office/officeart/2009/3/layout/HorizontalOrganizationChart"/>
    <dgm:cxn modelId="{F00C1F46-5B1A-4F05-81B6-9075E0AAA264}" type="presParOf" srcId="{535C427B-287C-4B8F-8489-A57D90BC188C}" destId="{54C53A11-1A85-46D6-8BC7-8D2C16A9DF08}" srcOrd="2" destOrd="0" presId="urn:microsoft.com/office/officeart/2009/3/layout/HorizontalOrganizationChart"/>
    <dgm:cxn modelId="{8D95DE7D-4897-48CC-A544-9620CDA57D9C}" type="presParOf" srcId="{535C427B-287C-4B8F-8489-A57D90BC188C}" destId="{393E1705-BEB1-4872-A11A-8A4273A4715A}" srcOrd="3" destOrd="0" presId="urn:microsoft.com/office/officeart/2009/3/layout/HorizontalOrganizationChart"/>
    <dgm:cxn modelId="{264E24E9-B050-400D-989B-B9D58A0A46DD}" type="presParOf" srcId="{393E1705-BEB1-4872-A11A-8A4273A4715A}" destId="{FBCC16C9-E14B-44CE-A19B-27B4734C1272}" srcOrd="0" destOrd="0" presId="urn:microsoft.com/office/officeart/2009/3/layout/HorizontalOrganizationChart"/>
    <dgm:cxn modelId="{D13F8292-3D41-445D-8284-779A96708249}" type="presParOf" srcId="{FBCC16C9-E14B-44CE-A19B-27B4734C1272}" destId="{F257309F-BB5B-480E-B3EB-D6E659EC8E7A}" srcOrd="0" destOrd="0" presId="urn:microsoft.com/office/officeart/2009/3/layout/HorizontalOrganizationChart"/>
    <dgm:cxn modelId="{5C8ABBEA-BFFD-4DE6-97F1-F49FE416AA87}" type="presParOf" srcId="{FBCC16C9-E14B-44CE-A19B-27B4734C1272}" destId="{CD96F430-53D3-43A6-825A-094D1295CCDB}" srcOrd="1" destOrd="0" presId="urn:microsoft.com/office/officeart/2009/3/layout/HorizontalOrganizationChart"/>
    <dgm:cxn modelId="{F5C926DD-041F-4551-9F8E-848F846917DC}" type="presParOf" srcId="{393E1705-BEB1-4872-A11A-8A4273A4715A}" destId="{E69B981F-38E7-4072-9431-E10212D5185A}" srcOrd="1" destOrd="0" presId="urn:microsoft.com/office/officeart/2009/3/layout/HorizontalOrganizationChart"/>
    <dgm:cxn modelId="{6C7F788E-16DC-4DA1-B42D-FBEF3C44BDDC}" type="presParOf" srcId="{393E1705-BEB1-4872-A11A-8A4273A4715A}" destId="{40AFDBBF-55AB-4B17-AFF8-B5B1187CBD6D}" srcOrd="2" destOrd="0" presId="urn:microsoft.com/office/officeart/2009/3/layout/HorizontalOrganizationChart"/>
    <dgm:cxn modelId="{85E55DD3-3B5C-4C33-9498-D53B1D45525A}" type="presParOf" srcId="{535C427B-287C-4B8F-8489-A57D90BC188C}" destId="{F31283EE-FE62-4646-9955-E4B0AFD8EEE3}" srcOrd="4" destOrd="0" presId="urn:microsoft.com/office/officeart/2009/3/layout/HorizontalOrganizationChart"/>
    <dgm:cxn modelId="{45BDC3B3-C7F7-4578-A9AE-AA9CCAB8FA3D}" type="presParOf" srcId="{535C427B-287C-4B8F-8489-A57D90BC188C}" destId="{29031B03-B5F5-4CED-8C52-54B96027EFB3}" srcOrd="5" destOrd="0" presId="urn:microsoft.com/office/officeart/2009/3/layout/HorizontalOrganizationChart"/>
    <dgm:cxn modelId="{6B1DC7AF-2225-4B7C-A571-A019FEC3F25D}" type="presParOf" srcId="{29031B03-B5F5-4CED-8C52-54B96027EFB3}" destId="{DF79DF52-677D-4E16-957C-5E1AFF594873}" srcOrd="0" destOrd="0" presId="urn:microsoft.com/office/officeart/2009/3/layout/HorizontalOrganizationChart"/>
    <dgm:cxn modelId="{01FA7882-EBAF-49CB-A928-72F1E281CF65}" type="presParOf" srcId="{DF79DF52-677D-4E16-957C-5E1AFF594873}" destId="{F897B069-9154-437C-B8B3-4D9D3F28DBF5}" srcOrd="0" destOrd="0" presId="urn:microsoft.com/office/officeart/2009/3/layout/HorizontalOrganizationChart"/>
    <dgm:cxn modelId="{8A9D514D-32AE-430B-8947-7CE0F0A3A8D7}" type="presParOf" srcId="{DF79DF52-677D-4E16-957C-5E1AFF594873}" destId="{818DDE53-F0EE-4168-AD35-B3FDED41E701}" srcOrd="1" destOrd="0" presId="urn:microsoft.com/office/officeart/2009/3/layout/HorizontalOrganizationChart"/>
    <dgm:cxn modelId="{4804769C-779B-4255-8EFB-E7A366A910FB}" type="presParOf" srcId="{29031B03-B5F5-4CED-8C52-54B96027EFB3}" destId="{65917BE2-FACB-424F-80B1-38E3CEAB6E72}" srcOrd="1" destOrd="0" presId="urn:microsoft.com/office/officeart/2009/3/layout/HorizontalOrganizationChart"/>
    <dgm:cxn modelId="{21C27603-C5A1-429C-9B4F-1EFB7AEA630B}" type="presParOf" srcId="{29031B03-B5F5-4CED-8C52-54B96027EFB3}" destId="{73B615FB-0518-44EF-9E9D-731D74C241DA}" srcOrd="2" destOrd="0" presId="urn:microsoft.com/office/officeart/2009/3/layout/HorizontalOrganizationChart"/>
    <dgm:cxn modelId="{FDA69F2C-31B1-432B-9980-DCAE58318076}" type="presParOf" srcId="{535C427B-287C-4B8F-8489-A57D90BC188C}" destId="{47D64564-79EC-4FD2-972B-160957A78B47}" srcOrd="6" destOrd="0" presId="urn:microsoft.com/office/officeart/2009/3/layout/HorizontalOrganizationChart"/>
    <dgm:cxn modelId="{2010456F-C625-4B59-A6C3-D307CE7ABF44}" type="presParOf" srcId="{535C427B-287C-4B8F-8489-A57D90BC188C}" destId="{E2E2E34B-5C44-41BB-AF9C-7ECF1A631EC3}" srcOrd="7" destOrd="0" presId="urn:microsoft.com/office/officeart/2009/3/layout/HorizontalOrganizationChart"/>
    <dgm:cxn modelId="{68708D60-4351-4270-9C78-825CA052E886}" type="presParOf" srcId="{E2E2E34B-5C44-41BB-AF9C-7ECF1A631EC3}" destId="{E792B2C2-BAB2-45DE-AE53-6708F72FDAC2}" srcOrd="0" destOrd="0" presId="urn:microsoft.com/office/officeart/2009/3/layout/HorizontalOrganizationChart"/>
    <dgm:cxn modelId="{A2D9CB43-3591-47D6-8EFE-B19E54BA24F8}" type="presParOf" srcId="{E792B2C2-BAB2-45DE-AE53-6708F72FDAC2}" destId="{1649BD93-B7B0-440E-92A3-D185EB39E774}" srcOrd="0" destOrd="0" presId="urn:microsoft.com/office/officeart/2009/3/layout/HorizontalOrganizationChart"/>
    <dgm:cxn modelId="{1F218568-14FC-4E17-B37F-5B212056C5E4}" type="presParOf" srcId="{E792B2C2-BAB2-45DE-AE53-6708F72FDAC2}" destId="{68A71A73-85BD-4C5D-8764-AC9773510D44}" srcOrd="1" destOrd="0" presId="urn:microsoft.com/office/officeart/2009/3/layout/HorizontalOrganizationChart"/>
    <dgm:cxn modelId="{7D2B66C9-92C4-458D-86D5-90FC182D2296}" type="presParOf" srcId="{E2E2E34B-5C44-41BB-AF9C-7ECF1A631EC3}" destId="{58220B78-7202-4B75-8CFF-88CB38F36576}" srcOrd="1" destOrd="0" presId="urn:microsoft.com/office/officeart/2009/3/layout/HorizontalOrganizationChart"/>
    <dgm:cxn modelId="{FBDCDC84-ABA8-4FE3-AEEC-47DBE2FB7F1A}" type="presParOf" srcId="{E2E2E34B-5C44-41BB-AF9C-7ECF1A631EC3}" destId="{5523A34F-F76A-4C87-9BC4-473CBB123C84}" srcOrd="2" destOrd="0" presId="urn:microsoft.com/office/officeart/2009/3/layout/HorizontalOrganizationChart"/>
    <dgm:cxn modelId="{0561291E-31F0-4994-A618-CCAD7C7217F2}" type="presParOf" srcId="{15C3ADEC-A979-4CFA-A015-67302696EE2E}" destId="{89186C4A-E9AF-43F2-8325-48AA0CF1685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7EBE3CE-94C9-4081-A54D-C5BB8A9826D3}" type="doc">
      <dgm:prSet loTypeId="urn:microsoft.com/office/officeart/2005/8/layout/cycle2" loCatId="cycle" qsTypeId="urn:microsoft.com/office/officeart/2005/8/quickstyle/simple1" qsCatId="simple" csTypeId="urn:microsoft.com/office/officeart/2005/8/colors/accent1_1" csCatId="accent1" phldr="1"/>
      <dgm:spPr/>
      <dgm:t>
        <a:bodyPr/>
        <a:lstStyle/>
        <a:p>
          <a:endParaRPr lang="en-IN"/>
        </a:p>
      </dgm:t>
    </dgm:pt>
    <dgm:pt modelId="{39457E0C-0D10-4BBA-B9A9-BF439D4372F9}">
      <dgm:prSet/>
      <dgm:spPr/>
      <dgm:t>
        <a:bodyPr/>
        <a:lstStyle/>
        <a:p>
          <a:r>
            <a:rPr lang="en-IN" dirty="0"/>
            <a:t>Salesforce</a:t>
          </a:r>
        </a:p>
      </dgm:t>
    </dgm:pt>
    <dgm:pt modelId="{6DEB6E11-4AB7-4B60-9590-E222FC5A832C}" type="parTrans" cxnId="{23327084-3CA7-4D24-B76E-5637A212F67C}">
      <dgm:prSet/>
      <dgm:spPr/>
      <dgm:t>
        <a:bodyPr/>
        <a:lstStyle/>
        <a:p>
          <a:endParaRPr lang="en-IN"/>
        </a:p>
      </dgm:t>
    </dgm:pt>
    <dgm:pt modelId="{D0E0EB93-D3B3-49F5-9037-ADEF60CC88A2}" type="sibTrans" cxnId="{23327084-3CA7-4D24-B76E-5637A212F67C}">
      <dgm:prSet/>
      <dgm:spPr/>
      <dgm:t>
        <a:bodyPr/>
        <a:lstStyle/>
        <a:p>
          <a:endParaRPr lang="en-IN"/>
        </a:p>
      </dgm:t>
    </dgm:pt>
    <dgm:pt modelId="{685D4083-63B7-41FB-9A28-1EBC2BF1D8D6}">
      <dgm:prSet/>
      <dgm:spPr/>
      <dgm:t>
        <a:bodyPr/>
        <a:lstStyle/>
        <a:p>
          <a:r>
            <a:rPr lang="en-IN" dirty="0"/>
            <a:t>GitHub</a:t>
          </a:r>
        </a:p>
      </dgm:t>
    </dgm:pt>
    <dgm:pt modelId="{DB684762-BB52-4F0E-A4A8-2FA7C9EC2FBC}" type="parTrans" cxnId="{A454C5D3-C063-4139-B543-CEACFF9B0717}">
      <dgm:prSet/>
      <dgm:spPr/>
      <dgm:t>
        <a:bodyPr/>
        <a:lstStyle/>
        <a:p>
          <a:endParaRPr lang="en-IN"/>
        </a:p>
      </dgm:t>
    </dgm:pt>
    <dgm:pt modelId="{5116378F-AF61-4F08-AC99-5F6634D853D7}" type="sibTrans" cxnId="{A454C5D3-C063-4139-B543-CEACFF9B0717}">
      <dgm:prSet/>
      <dgm:spPr/>
      <dgm:t>
        <a:bodyPr/>
        <a:lstStyle/>
        <a:p>
          <a:endParaRPr lang="en-IN"/>
        </a:p>
      </dgm:t>
    </dgm:pt>
    <dgm:pt modelId="{99491FCD-F436-41EE-9F02-C70D91234647}">
      <dgm:prSet/>
      <dgm:spPr/>
      <dgm:t>
        <a:bodyPr/>
        <a:lstStyle/>
        <a:p>
          <a:r>
            <a:rPr lang="en-IN" dirty="0"/>
            <a:t>Facebook</a:t>
          </a:r>
        </a:p>
      </dgm:t>
    </dgm:pt>
    <dgm:pt modelId="{62D12458-0971-4155-AD2B-BBB839F5A466}" type="parTrans" cxnId="{892F9BF5-D8D2-4939-90A0-2E49E4F55D4B}">
      <dgm:prSet/>
      <dgm:spPr/>
      <dgm:t>
        <a:bodyPr/>
        <a:lstStyle/>
        <a:p>
          <a:endParaRPr lang="en-IN"/>
        </a:p>
      </dgm:t>
    </dgm:pt>
    <dgm:pt modelId="{0276ED1E-E948-488E-8A43-F4A7D107498F}" type="sibTrans" cxnId="{892F9BF5-D8D2-4939-90A0-2E49E4F55D4B}">
      <dgm:prSet/>
      <dgm:spPr/>
      <dgm:t>
        <a:bodyPr/>
        <a:lstStyle/>
        <a:p>
          <a:endParaRPr lang="en-IN"/>
        </a:p>
      </dgm:t>
    </dgm:pt>
    <dgm:pt modelId="{BD200124-12EE-461B-A8B9-F3148DDC079B}">
      <dgm:prSet/>
      <dgm:spPr/>
      <dgm:t>
        <a:bodyPr/>
        <a:lstStyle/>
        <a:p>
          <a:r>
            <a:rPr lang="en-IN" dirty="0"/>
            <a:t>Amazon</a:t>
          </a:r>
        </a:p>
      </dgm:t>
    </dgm:pt>
    <dgm:pt modelId="{C0E3CD42-DC0B-4DD3-97CD-11EA36DFCC47}" type="parTrans" cxnId="{24D9A6A8-CD9A-4C96-BE1B-F96A009A2119}">
      <dgm:prSet/>
      <dgm:spPr/>
      <dgm:t>
        <a:bodyPr/>
        <a:lstStyle/>
        <a:p>
          <a:endParaRPr lang="en-IN"/>
        </a:p>
      </dgm:t>
    </dgm:pt>
    <dgm:pt modelId="{96B0F949-912F-4D68-8A28-28B3AE99BDD5}" type="sibTrans" cxnId="{24D9A6A8-CD9A-4C96-BE1B-F96A009A2119}">
      <dgm:prSet/>
      <dgm:spPr/>
      <dgm:t>
        <a:bodyPr/>
        <a:lstStyle/>
        <a:p>
          <a:endParaRPr lang="en-IN"/>
        </a:p>
      </dgm:t>
    </dgm:pt>
    <dgm:pt modelId="{D8F3CEA6-3D06-472F-820F-CE6FEBC8787E}">
      <dgm:prSet/>
      <dgm:spPr/>
      <dgm:t>
        <a:bodyPr/>
        <a:lstStyle/>
        <a:p>
          <a:r>
            <a:rPr lang="en-IN" dirty="0"/>
            <a:t>Google Analytics</a:t>
          </a:r>
        </a:p>
      </dgm:t>
    </dgm:pt>
    <dgm:pt modelId="{B6D07190-C0F1-4F9A-938F-08E28F0B12E8}" type="parTrans" cxnId="{6805EF49-C467-4DA1-B0AF-B73B985C47A3}">
      <dgm:prSet/>
      <dgm:spPr/>
      <dgm:t>
        <a:bodyPr/>
        <a:lstStyle/>
        <a:p>
          <a:endParaRPr lang="en-IN"/>
        </a:p>
      </dgm:t>
    </dgm:pt>
    <dgm:pt modelId="{BF7A366D-6ECB-40DF-8632-F3E22B271DF4}" type="sibTrans" cxnId="{6805EF49-C467-4DA1-B0AF-B73B985C47A3}">
      <dgm:prSet/>
      <dgm:spPr/>
      <dgm:t>
        <a:bodyPr/>
        <a:lstStyle/>
        <a:p>
          <a:endParaRPr lang="en-IN"/>
        </a:p>
      </dgm:t>
    </dgm:pt>
    <dgm:pt modelId="{17B17D40-C79D-401E-8C10-71624A85642E}" type="pres">
      <dgm:prSet presAssocID="{F7EBE3CE-94C9-4081-A54D-C5BB8A9826D3}" presName="cycle" presStyleCnt="0">
        <dgm:presLayoutVars>
          <dgm:dir/>
          <dgm:resizeHandles val="exact"/>
        </dgm:presLayoutVars>
      </dgm:prSet>
      <dgm:spPr/>
    </dgm:pt>
    <dgm:pt modelId="{264F2B83-2D58-441E-83E3-4FB1E0A7865F}" type="pres">
      <dgm:prSet presAssocID="{39457E0C-0D10-4BBA-B9A9-BF439D4372F9}" presName="node" presStyleLbl="node1" presStyleIdx="0" presStyleCnt="5">
        <dgm:presLayoutVars>
          <dgm:bulletEnabled val="1"/>
        </dgm:presLayoutVars>
      </dgm:prSet>
      <dgm:spPr/>
    </dgm:pt>
    <dgm:pt modelId="{74462EA8-A068-4995-B786-D199DA18FE32}" type="pres">
      <dgm:prSet presAssocID="{D0E0EB93-D3B3-49F5-9037-ADEF60CC88A2}" presName="sibTrans" presStyleLbl="sibTrans2D1" presStyleIdx="0" presStyleCnt="5"/>
      <dgm:spPr/>
    </dgm:pt>
    <dgm:pt modelId="{8BB61133-7E7B-408E-BFAF-EE11FEF7B24D}" type="pres">
      <dgm:prSet presAssocID="{D0E0EB93-D3B3-49F5-9037-ADEF60CC88A2}" presName="connectorText" presStyleLbl="sibTrans2D1" presStyleIdx="0" presStyleCnt="5"/>
      <dgm:spPr/>
    </dgm:pt>
    <dgm:pt modelId="{20FBB519-49D0-405A-BA15-F5332DB002BD}" type="pres">
      <dgm:prSet presAssocID="{685D4083-63B7-41FB-9A28-1EBC2BF1D8D6}" presName="node" presStyleLbl="node1" presStyleIdx="1" presStyleCnt="5">
        <dgm:presLayoutVars>
          <dgm:bulletEnabled val="1"/>
        </dgm:presLayoutVars>
      </dgm:prSet>
      <dgm:spPr/>
    </dgm:pt>
    <dgm:pt modelId="{9A77DCC0-A4D1-4AE1-9FAF-49F6F04DAB53}" type="pres">
      <dgm:prSet presAssocID="{5116378F-AF61-4F08-AC99-5F6634D853D7}" presName="sibTrans" presStyleLbl="sibTrans2D1" presStyleIdx="1" presStyleCnt="5"/>
      <dgm:spPr/>
    </dgm:pt>
    <dgm:pt modelId="{D9A8A85F-63C6-4A8F-859B-A7314B9C2158}" type="pres">
      <dgm:prSet presAssocID="{5116378F-AF61-4F08-AC99-5F6634D853D7}" presName="connectorText" presStyleLbl="sibTrans2D1" presStyleIdx="1" presStyleCnt="5"/>
      <dgm:spPr/>
    </dgm:pt>
    <dgm:pt modelId="{48C50278-1D37-419D-9E5C-DC0B7916B37A}" type="pres">
      <dgm:prSet presAssocID="{99491FCD-F436-41EE-9F02-C70D91234647}" presName="node" presStyleLbl="node1" presStyleIdx="2" presStyleCnt="5">
        <dgm:presLayoutVars>
          <dgm:bulletEnabled val="1"/>
        </dgm:presLayoutVars>
      </dgm:prSet>
      <dgm:spPr/>
    </dgm:pt>
    <dgm:pt modelId="{CC7197EE-40E7-450B-A8CF-2C50DC2217F2}" type="pres">
      <dgm:prSet presAssocID="{0276ED1E-E948-488E-8A43-F4A7D107498F}" presName="sibTrans" presStyleLbl="sibTrans2D1" presStyleIdx="2" presStyleCnt="5"/>
      <dgm:spPr/>
    </dgm:pt>
    <dgm:pt modelId="{9EFF3955-C939-4955-A624-21C6DBB05253}" type="pres">
      <dgm:prSet presAssocID="{0276ED1E-E948-488E-8A43-F4A7D107498F}" presName="connectorText" presStyleLbl="sibTrans2D1" presStyleIdx="2" presStyleCnt="5"/>
      <dgm:spPr/>
    </dgm:pt>
    <dgm:pt modelId="{93311CA2-7E30-4CA0-B496-E3F2710C182D}" type="pres">
      <dgm:prSet presAssocID="{BD200124-12EE-461B-A8B9-F3148DDC079B}" presName="node" presStyleLbl="node1" presStyleIdx="3" presStyleCnt="5">
        <dgm:presLayoutVars>
          <dgm:bulletEnabled val="1"/>
        </dgm:presLayoutVars>
      </dgm:prSet>
      <dgm:spPr/>
    </dgm:pt>
    <dgm:pt modelId="{A8F023B6-68C2-4E07-8F85-11586FD40D01}" type="pres">
      <dgm:prSet presAssocID="{96B0F949-912F-4D68-8A28-28B3AE99BDD5}" presName="sibTrans" presStyleLbl="sibTrans2D1" presStyleIdx="3" presStyleCnt="5"/>
      <dgm:spPr/>
    </dgm:pt>
    <dgm:pt modelId="{33E3A328-9FB5-4C5C-815A-1D2D90B78734}" type="pres">
      <dgm:prSet presAssocID="{96B0F949-912F-4D68-8A28-28B3AE99BDD5}" presName="connectorText" presStyleLbl="sibTrans2D1" presStyleIdx="3" presStyleCnt="5"/>
      <dgm:spPr/>
    </dgm:pt>
    <dgm:pt modelId="{E2694AC8-CF97-49FE-81F3-153B70751509}" type="pres">
      <dgm:prSet presAssocID="{D8F3CEA6-3D06-472F-820F-CE6FEBC8787E}" presName="node" presStyleLbl="node1" presStyleIdx="4" presStyleCnt="5">
        <dgm:presLayoutVars>
          <dgm:bulletEnabled val="1"/>
        </dgm:presLayoutVars>
      </dgm:prSet>
      <dgm:spPr/>
    </dgm:pt>
    <dgm:pt modelId="{E66BC9B7-157E-4B7B-9C96-5A9B1566041C}" type="pres">
      <dgm:prSet presAssocID="{BF7A366D-6ECB-40DF-8632-F3E22B271DF4}" presName="sibTrans" presStyleLbl="sibTrans2D1" presStyleIdx="4" presStyleCnt="5"/>
      <dgm:spPr/>
    </dgm:pt>
    <dgm:pt modelId="{16CAB99C-7E73-412F-A1BF-9B671689E5D4}" type="pres">
      <dgm:prSet presAssocID="{BF7A366D-6ECB-40DF-8632-F3E22B271DF4}" presName="connectorText" presStyleLbl="sibTrans2D1" presStyleIdx="4" presStyleCnt="5"/>
      <dgm:spPr/>
    </dgm:pt>
  </dgm:ptLst>
  <dgm:cxnLst>
    <dgm:cxn modelId="{6B0E6207-C2CC-4148-933F-4A4D25D327EA}" type="presOf" srcId="{39457E0C-0D10-4BBA-B9A9-BF439D4372F9}" destId="{264F2B83-2D58-441E-83E3-4FB1E0A7865F}" srcOrd="0" destOrd="0" presId="urn:microsoft.com/office/officeart/2005/8/layout/cycle2"/>
    <dgm:cxn modelId="{84390A13-2F12-4729-AD86-EE0D424065BE}" type="presOf" srcId="{D8F3CEA6-3D06-472F-820F-CE6FEBC8787E}" destId="{E2694AC8-CF97-49FE-81F3-153B70751509}" srcOrd="0" destOrd="0" presId="urn:microsoft.com/office/officeart/2005/8/layout/cycle2"/>
    <dgm:cxn modelId="{8FC0FC19-6CFF-431A-B9DC-E1364C680495}" type="presOf" srcId="{BF7A366D-6ECB-40DF-8632-F3E22B271DF4}" destId="{E66BC9B7-157E-4B7B-9C96-5A9B1566041C}" srcOrd="0" destOrd="0" presId="urn:microsoft.com/office/officeart/2005/8/layout/cycle2"/>
    <dgm:cxn modelId="{32100826-A5E0-4E22-ACC9-9DF5C3DD366D}" type="presOf" srcId="{96B0F949-912F-4D68-8A28-28B3AE99BDD5}" destId="{33E3A328-9FB5-4C5C-815A-1D2D90B78734}" srcOrd="1" destOrd="0" presId="urn:microsoft.com/office/officeart/2005/8/layout/cycle2"/>
    <dgm:cxn modelId="{54B56D62-8695-4F97-89CD-6714A19850E6}" type="presOf" srcId="{96B0F949-912F-4D68-8A28-28B3AE99BDD5}" destId="{A8F023B6-68C2-4E07-8F85-11586FD40D01}" srcOrd="0" destOrd="0" presId="urn:microsoft.com/office/officeart/2005/8/layout/cycle2"/>
    <dgm:cxn modelId="{43BC9E62-F305-4240-916D-A345539D7CAD}" type="presOf" srcId="{BD200124-12EE-461B-A8B9-F3148DDC079B}" destId="{93311CA2-7E30-4CA0-B496-E3F2710C182D}" srcOrd="0" destOrd="0" presId="urn:microsoft.com/office/officeart/2005/8/layout/cycle2"/>
    <dgm:cxn modelId="{15C38164-A34B-4D36-B0B8-1E063F0DD634}" type="presOf" srcId="{F7EBE3CE-94C9-4081-A54D-C5BB8A9826D3}" destId="{17B17D40-C79D-401E-8C10-71624A85642E}" srcOrd="0" destOrd="0" presId="urn:microsoft.com/office/officeart/2005/8/layout/cycle2"/>
    <dgm:cxn modelId="{6805EF49-C467-4DA1-B0AF-B73B985C47A3}" srcId="{F7EBE3CE-94C9-4081-A54D-C5BB8A9826D3}" destId="{D8F3CEA6-3D06-472F-820F-CE6FEBC8787E}" srcOrd="4" destOrd="0" parTransId="{B6D07190-C0F1-4F9A-938F-08E28F0B12E8}" sibTransId="{BF7A366D-6ECB-40DF-8632-F3E22B271DF4}"/>
    <dgm:cxn modelId="{8C054B4A-7B0F-46C8-9536-7CDE071479F9}" type="presOf" srcId="{0276ED1E-E948-488E-8A43-F4A7D107498F}" destId="{9EFF3955-C939-4955-A624-21C6DBB05253}" srcOrd="1" destOrd="0" presId="urn:microsoft.com/office/officeart/2005/8/layout/cycle2"/>
    <dgm:cxn modelId="{38C43052-56F4-4D56-BED1-A71BBA2E4C19}" type="presOf" srcId="{0276ED1E-E948-488E-8A43-F4A7D107498F}" destId="{CC7197EE-40E7-450B-A8CF-2C50DC2217F2}" srcOrd="0" destOrd="0" presId="urn:microsoft.com/office/officeart/2005/8/layout/cycle2"/>
    <dgm:cxn modelId="{5F1AE07D-E17A-443A-AEA8-688E352DD17C}" type="presOf" srcId="{5116378F-AF61-4F08-AC99-5F6634D853D7}" destId="{9A77DCC0-A4D1-4AE1-9FAF-49F6F04DAB53}" srcOrd="0" destOrd="0" presId="urn:microsoft.com/office/officeart/2005/8/layout/cycle2"/>
    <dgm:cxn modelId="{23327084-3CA7-4D24-B76E-5637A212F67C}" srcId="{F7EBE3CE-94C9-4081-A54D-C5BB8A9826D3}" destId="{39457E0C-0D10-4BBA-B9A9-BF439D4372F9}" srcOrd="0" destOrd="0" parTransId="{6DEB6E11-4AB7-4B60-9590-E222FC5A832C}" sibTransId="{D0E0EB93-D3B3-49F5-9037-ADEF60CC88A2}"/>
    <dgm:cxn modelId="{D7E71993-4018-41A7-B6AE-E806C5BFD572}" type="presOf" srcId="{685D4083-63B7-41FB-9A28-1EBC2BF1D8D6}" destId="{20FBB519-49D0-405A-BA15-F5332DB002BD}" srcOrd="0" destOrd="0" presId="urn:microsoft.com/office/officeart/2005/8/layout/cycle2"/>
    <dgm:cxn modelId="{B398319A-82C1-4BFB-8EC2-F9868ED71EB1}" type="presOf" srcId="{BF7A366D-6ECB-40DF-8632-F3E22B271DF4}" destId="{16CAB99C-7E73-412F-A1BF-9B671689E5D4}" srcOrd="1" destOrd="0" presId="urn:microsoft.com/office/officeart/2005/8/layout/cycle2"/>
    <dgm:cxn modelId="{24D9A6A8-CD9A-4C96-BE1B-F96A009A2119}" srcId="{F7EBE3CE-94C9-4081-A54D-C5BB8A9826D3}" destId="{BD200124-12EE-461B-A8B9-F3148DDC079B}" srcOrd="3" destOrd="0" parTransId="{C0E3CD42-DC0B-4DD3-97CD-11EA36DFCC47}" sibTransId="{96B0F949-912F-4D68-8A28-28B3AE99BDD5}"/>
    <dgm:cxn modelId="{9BFD75BB-4225-4849-82F9-F5F13164267A}" type="presOf" srcId="{D0E0EB93-D3B3-49F5-9037-ADEF60CC88A2}" destId="{74462EA8-A068-4995-B786-D199DA18FE32}" srcOrd="0" destOrd="0" presId="urn:microsoft.com/office/officeart/2005/8/layout/cycle2"/>
    <dgm:cxn modelId="{A454C5D3-C063-4139-B543-CEACFF9B0717}" srcId="{F7EBE3CE-94C9-4081-A54D-C5BB8A9826D3}" destId="{685D4083-63B7-41FB-9A28-1EBC2BF1D8D6}" srcOrd="1" destOrd="0" parTransId="{DB684762-BB52-4F0E-A4A8-2FA7C9EC2FBC}" sibTransId="{5116378F-AF61-4F08-AC99-5F6634D853D7}"/>
    <dgm:cxn modelId="{C8C556E8-04DB-41D8-B7CE-76CE34CBC9ED}" type="presOf" srcId="{D0E0EB93-D3B3-49F5-9037-ADEF60CC88A2}" destId="{8BB61133-7E7B-408E-BFAF-EE11FEF7B24D}" srcOrd="1" destOrd="0" presId="urn:microsoft.com/office/officeart/2005/8/layout/cycle2"/>
    <dgm:cxn modelId="{55F078EE-B22B-4AA4-B180-6EBBFD62A75A}" type="presOf" srcId="{5116378F-AF61-4F08-AC99-5F6634D853D7}" destId="{D9A8A85F-63C6-4A8F-859B-A7314B9C2158}" srcOrd="1" destOrd="0" presId="urn:microsoft.com/office/officeart/2005/8/layout/cycle2"/>
    <dgm:cxn modelId="{F112B2EE-D840-451F-8EFD-DB7B1CA74CB4}" type="presOf" srcId="{99491FCD-F436-41EE-9F02-C70D91234647}" destId="{48C50278-1D37-419D-9E5C-DC0B7916B37A}" srcOrd="0" destOrd="0" presId="urn:microsoft.com/office/officeart/2005/8/layout/cycle2"/>
    <dgm:cxn modelId="{892F9BF5-D8D2-4939-90A0-2E49E4F55D4B}" srcId="{F7EBE3CE-94C9-4081-A54D-C5BB8A9826D3}" destId="{99491FCD-F436-41EE-9F02-C70D91234647}" srcOrd="2" destOrd="0" parTransId="{62D12458-0971-4155-AD2B-BBB839F5A466}" sibTransId="{0276ED1E-E948-488E-8A43-F4A7D107498F}"/>
    <dgm:cxn modelId="{9C036CAF-275A-4EBF-A781-22A5D187D0A9}" type="presParOf" srcId="{17B17D40-C79D-401E-8C10-71624A85642E}" destId="{264F2B83-2D58-441E-83E3-4FB1E0A7865F}" srcOrd="0" destOrd="0" presId="urn:microsoft.com/office/officeart/2005/8/layout/cycle2"/>
    <dgm:cxn modelId="{E2372047-7C54-4324-B94A-034530502EB3}" type="presParOf" srcId="{17B17D40-C79D-401E-8C10-71624A85642E}" destId="{74462EA8-A068-4995-B786-D199DA18FE32}" srcOrd="1" destOrd="0" presId="urn:microsoft.com/office/officeart/2005/8/layout/cycle2"/>
    <dgm:cxn modelId="{D3AA1D54-0767-4800-965D-38E27312A595}" type="presParOf" srcId="{74462EA8-A068-4995-B786-D199DA18FE32}" destId="{8BB61133-7E7B-408E-BFAF-EE11FEF7B24D}" srcOrd="0" destOrd="0" presId="urn:microsoft.com/office/officeart/2005/8/layout/cycle2"/>
    <dgm:cxn modelId="{C608E559-F924-421D-9791-6526F0429399}" type="presParOf" srcId="{17B17D40-C79D-401E-8C10-71624A85642E}" destId="{20FBB519-49D0-405A-BA15-F5332DB002BD}" srcOrd="2" destOrd="0" presId="urn:microsoft.com/office/officeart/2005/8/layout/cycle2"/>
    <dgm:cxn modelId="{AD18CEAA-61F2-4F5A-9997-2C9F9E9DF67C}" type="presParOf" srcId="{17B17D40-C79D-401E-8C10-71624A85642E}" destId="{9A77DCC0-A4D1-4AE1-9FAF-49F6F04DAB53}" srcOrd="3" destOrd="0" presId="urn:microsoft.com/office/officeart/2005/8/layout/cycle2"/>
    <dgm:cxn modelId="{16980401-0113-45DA-B7CD-2A57CF97C25C}" type="presParOf" srcId="{9A77DCC0-A4D1-4AE1-9FAF-49F6F04DAB53}" destId="{D9A8A85F-63C6-4A8F-859B-A7314B9C2158}" srcOrd="0" destOrd="0" presId="urn:microsoft.com/office/officeart/2005/8/layout/cycle2"/>
    <dgm:cxn modelId="{50ED1A46-6B60-4B29-BF9B-E402D6258959}" type="presParOf" srcId="{17B17D40-C79D-401E-8C10-71624A85642E}" destId="{48C50278-1D37-419D-9E5C-DC0B7916B37A}" srcOrd="4" destOrd="0" presId="urn:microsoft.com/office/officeart/2005/8/layout/cycle2"/>
    <dgm:cxn modelId="{5F3374A2-75B2-4833-AB6D-E49E1E0779F2}" type="presParOf" srcId="{17B17D40-C79D-401E-8C10-71624A85642E}" destId="{CC7197EE-40E7-450B-A8CF-2C50DC2217F2}" srcOrd="5" destOrd="0" presId="urn:microsoft.com/office/officeart/2005/8/layout/cycle2"/>
    <dgm:cxn modelId="{817595B5-D5FE-41A8-A6B9-6DFE993043D2}" type="presParOf" srcId="{CC7197EE-40E7-450B-A8CF-2C50DC2217F2}" destId="{9EFF3955-C939-4955-A624-21C6DBB05253}" srcOrd="0" destOrd="0" presId="urn:microsoft.com/office/officeart/2005/8/layout/cycle2"/>
    <dgm:cxn modelId="{D6339525-272A-4819-BB94-E4432ADD6114}" type="presParOf" srcId="{17B17D40-C79D-401E-8C10-71624A85642E}" destId="{93311CA2-7E30-4CA0-B496-E3F2710C182D}" srcOrd="6" destOrd="0" presId="urn:microsoft.com/office/officeart/2005/8/layout/cycle2"/>
    <dgm:cxn modelId="{3EA78337-7CB7-4516-848B-D681CA601E1C}" type="presParOf" srcId="{17B17D40-C79D-401E-8C10-71624A85642E}" destId="{A8F023B6-68C2-4E07-8F85-11586FD40D01}" srcOrd="7" destOrd="0" presId="urn:microsoft.com/office/officeart/2005/8/layout/cycle2"/>
    <dgm:cxn modelId="{1AD3440C-3859-4D47-B6DD-003E3B70D466}" type="presParOf" srcId="{A8F023B6-68C2-4E07-8F85-11586FD40D01}" destId="{33E3A328-9FB5-4C5C-815A-1D2D90B78734}" srcOrd="0" destOrd="0" presId="urn:microsoft.com/office/officeart/2005/8/layout/cycle2"/>
    <dgm:cxn modelId="{98229644-4CA5-4674-8E8E-B57B9EA0F704}" type="presParOf" srcId="{17B17D40-C79D-401E-8C10-71624A85642E}" destId="{E2694AC8-CF97-49FE-81F3-153B70751509}" srcOrd="8" destOrd="0" presId="urn:microsoft.com/office/officeart/2005/8/layout/cycle2"/>
    <dgm:cxn modelId="{BBDE3C82-9FC5-4C28-BEFD-B48A6E308315}" type="presParOf" srcId="{17B17D40-C79D-401E-8C10-71624A85642E}" destId="{E66BC9B7-157E-4B7B-9C96-5A9B1566041C}" srcOrd="9" destOrd="0" presId="urn:microsoft.com/office/officeart/2005/8/layout/cycle2"/>
    <dgm:cxn modelId="{B0C9C70C-E855-42EB-BD37-1E2F18A976E9}" type="presParOf" srcId="{E66BC9B7-157E-4B7B-9C96-5A9B1566041C}" destId="{16CAB99C-7E73-412F-A1BF-9B671689E5D4}"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AE1150B-EEEC-479F-9CA9-E3F8C93BB98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A297A60A-9323-4FC2-B926-410A3EF6A4DE}">
      <dgm:prSet/>
      <dgm:spPr/>
      <dgm:t>
        <a:bodyPr/>
        <a:lstStyle/>
        <a:p>
          <a:r>
            <a:rPr lang="en-IN" dirty="0"/>
            <a:t>In Power BI, we can connect to files from Power Bl Desktop or from Power Bl Service.</a:t>
          </a:r>
        </a:p>
      </dgm:t>
    </dgm:pt>
    <dgm:pt modelId="{CC67697B-B161-448A-A272-389E5F6D3859}" type="parTrans" cxnId="{69AF0A31-BB5C-4869-AEC1-0CA58B98EBEC}">
      <dgm:prSet/>
      <dgm:spPr/>
      <dgm:t>
        <a:bodyPr/>
        <a:lstStyle/>
        <a:p>
          <a:endParaRPr lang="en-IN"/>
        </a:p>
      </dgm:t>
    </dgm:pt>
    <dgm:pt modelId="{8131D3D5-3894-4B64-8354-81B4FB9AA1A0}" type="sibTrans" cxnId="{69AF0A31-BB5C-4869-AEC1-0CA58B98EBEC}">
      <dgm:prSet/>
      <dgm:spPr/>
      <dgm:t>
        <a:bodyPr/>
        <a:lstStyle/>
        <a:p>
          <a:endParaRPr lang="en-IN"/>
        </a:p>
      </dgm:t>
    </dgm:pt>
    <dgm:pt modelId="{41873E3E-1C04-42C2-87C1-235CFB6E266E}">
      <dgm:prSet/>
      <dgm:spPr/>
      <dgm:t>
        <a:bodyPr/>
        <a:lstStyle/>
        <a:p>
          <a:pPr algn="just"/>
          <a:r>
            <a:rPr lang="en-IN" dirty="0"/>
            <a:t>When we import data directly into Power Bl Service, the maximum file size should be 250 MB</a:t>
          </a:r>
        </a:p>
      </dgm:t>
    </dgm:pt>
    <dgm:pt modelId="{1B2C2CEE-EF47-477A-B89E-35BC87492C19}" type="parTrans" cxnId="{CEE798D8-BE83-4998-8BB5-AAE3AAC6C7AF}">
      <dgm:prSet/>
      <dgm:spPr/>
      <dgm:t>
        <a:bodyPr/>
        <a:lstStyle/>
        <a:p>
          <a:endParaRPr lang="en-IN"/>
        </a:p>
      </dgm:t>
    </dgm:pt>
    <dgm:pt modelId="{82DCE647-40E5-420D-92F0-FEB3C88D660E}" type="sibTrans" cxnId="{CEE798D8-BE83-4998-8BB5-AAE3AAC6C7AF}">
      <dgm:prSet/>
      <dgm:spPr/>
      <dgm:t>
        <a:bodyPr/>
        <a:lstStyle/>
        <a:p>
          <a:endParaRPr lang="en-IN"/>
        </a:p>
      </dgm:t>
    </dgm:pt>
    <dgm:pt modelId="{189D3017-2499-4613-8330-1924C85F28D5}">
      <dgm:prSet/>
      <dgm:spPr/>
      <dgm:t>
        <a:bodyPr/>
        <a:lstStyle/>
        <a:p>
          <a:r>
            <a:rPr lang="en-IN"/>
            <a:t>Using Power Bl, we can also connect to various file formats, folders, etc. and even import Power BI Report files with the .pbix extension</a:t>
          </a:r>
        </a:p>
      </dgm:t>
    </dgm:pt>
    <dgm:pt modelId="{F634D464-DFE8-430D-B7DA-3F2D4A1DA23C}" type="parTrans" cxnId="{ECC0E57C-DD1B-42F3-B63D-4BA43736D2F9}">
      <dgm:prSet/>
      <dgm:spPr/>
      <dgm:t>
        <a:bodyPr/>
        <a:lstStyle/>
        <a:p>
          <a:endParaRPr lang="en-IN"/>
        </a:p>
      </dgm:t>
    </dgm:pt>
    <dgm:pt modelId="{6C52D1B0-3711-4BE3-8F5B-6D32CCD457B6}" type="sibTrans" cxnId="{ECC0E57C-DD1B-42F3-B63D-4BA43736D2F9}">
      <dgm:prSet/>
      <dgm:spPr/>
      <dgm:t>
        <a:bodyPr/>
        <a:lstStyle/>
        <a:p>
          <a:endParaRPr lang="en-IN"/>
        </a:p>
      </dgm:t>
    </dgm:pt>
    <dgm:pt modelId="{637B6566-AE7D-4137-B379-04F2350DC8DC}" type="pres">
      <dgm:prSet presAssocID="{3AE1150B-EEEC-479F-9CA9-E3F8C93BB98F}" presName="vert0" presStyleCnt="0">
        <dgm:presLayoutVars>
          <dgm:dir/>
          <dgm:animOne val="branch"/>
          <dgm:animLvl val="lvl"/>
        </dgm:presLayoutVars>
      </dgm:prSet>
      <dgm:spPr/>
    </dgm:pt>
    <dgm:pt modelId="{4D91259A-194E-4B72-A688-233971B3BBF8}" type="pres">
      <dgm:prSet presAssocID="{A297A60A-9323-4FC2-B926-410A3EF6A4DE}" presName="thickLine" presStyleLbl="alignNode1" presStyleIdx="0" presStyleCnt="3"/>
      <dgm:spPr/>
    </dgm:pt>
    <dgm:pt modelId="{7CF10326-A65F-4256-B98E-81B6622B6E24}" type="pres">
      <dgm:prSet presAssocID="{A297A60A-9323-4FC2-B926-410A3EF6A4DE}" presName="horz1" presStyleCnt="0"/>
      <dgm:spPr/>
    </dgm:pt>
    <dgm:pt modelId="{5676A990-16EB-4F0A-82F1-CA5B8BD64541}" type="pres">
      <dgm:prSet presAssocID="{A297A60A-9323-4FC2-B926-410A3EF6A4DE}" presName="tx1" presStyleLbl="revTx" presStyleIdx="0" presStyleCnt="3"/>
      <dgm:spPr/>
    </dgm:pt>
    <dgm:pt modelId="{0838384B-AA2E-4091-B414-404BF4CF65D7}" type="pres">
      <dgm:prSet presAssocID="{A297A60A-9323-4FC2-B926-410A3EF6A4DE}" presName="vert1" presStyleCnt="0"/>
      <dgm:spPr/>
    </dgm:pt>
    <dgm:pt modelId="{05DA24D5-6CBA-4797-A32B-34AA03D7ECE0}" type="pres">
      <dgm:prSet presAssocID="{189D3017-2499-4613-8330-1924C85F28D5}" presName="thickLine" presStyleLbl="alignNode1" presStyleIdx="1" presStyleCnt="3"/>
      <dgm:spPr/>
    </dgm:pt>
    <dgm:pt modelId="{72A2C345-A990-41D3-9550-057E4180213E}" type="pres">
      <dgm:prSet presAssocID="{189D3017-2499-4613-8330-1924C85F28D5}" presName="horz1" presStyleCnt="0"/>
      <dgm:spPr/>
    </dgm:pt>
    <dgm:pt modelId="{3C1C6147-53F6-45F5-9F28-33E5A028D649}" type="pres">
      <dgm:prSet presAssocID="{189D3017-2499-4613-8330-1924C85F28D5}" presName="tx1" presStyleLbl="revTx" presStyleIdx="1" presStyleCnt="3"/>
      <dgm:spPr/>
    </dgm:pt>
    <dgm:pt modelId="{135D7544-B3A5-479C-8A0A-B243E8137DC1}" type="pres">
      <dgm:prSet presAssocID="{189D3017-2499-4613-8330-1924C85F28D5}" presName="vert1" presStyleCnt="0"/>
      <dgm:spPr/>
    </dgm:pt>
    <dgm:pt modelId="{BDE340A7-8BED-48A3-A3B2-827778305E1D}" type="pres">
      <dgm:prSet presAssocID="{41873E3E-1C04-42C2-87C1-235CFB6E266E}" presName="thickLine" presStyleLbl="alignNode1" presStyleIdx="2" presStyleCnt="3"/>
      <dgm:spPr/>
    </dgm:pt>
    <dgm:pt modelId="{FA89C876-A830-43EA-90CB-F643B0924A49}" type="pres">
      <dgm:prSet presAssocID="{41873E3E-1C04-42C2-87C1-235CFB6E266E}" presName="horz1" presStyleCnt="0"/>
      <dgm:spPr/>
    </dgm:pt>
    <dgm:pt modelId="{3E6F8DB7-E03F-47E2-802E-AFEF8CC4073E}" type="pres">
      <dgm:prSet presAssocID="{41873E3E-1C04-42C2-87C1-235CFB6E266E}" presName="tx1" presStyleLbl="revTx" presStyleIdx="2" presStyleCnt="3"/>
      <dgm:spPr/>
    </dgm:pt>
    <dgm:pt modelId="{45F59F12-4C62-4D7C-A199-DAADD6149C93}" type="pres">
      <dgm:prSet presAssocID="{41873E3E-1C04-42C2-87C1-235CFB6E266E}" presName="vert1" presStyleCnt="0"/>
      <dgm:spPr/>
    </dgm:pt>
  </dgm:ptLst>
  <dgm:cxnLst>
    <dgm:cxn modelId="{15CB9006-789E-4FFD-9EEA-82FC42606C63}" type="presOf" srcId="{41873E3E-1C04-42C2-87C1-235CFB6E266E}" destId="{3E6F8DB7-E03F-47E2-802E-AFEF8CC4073E}" srcOrd="0" destOrd="0" presId="urn:microsoft.com/office/officeart/2008/layout/LinedList"/>
    <dgm:cxn modelId="{6EB1AF06-3CD0-4F92-8E37-FD15D765F405}" type="presOf" srcId="{189D3017-2499-4613-8330-1924C85F28D5}" destId="{3C1C6147-53F6-45F5-9F28-33E5A028D649}" srcOrd="0" destOrd="0" presId="urn:microsoft.com/office/officeart/2008/layout/LinedList"/>
    <dgm:cxn modelId="{69AF0A31-BB5C-4869-AEC1-0CA58B98EBEC}" srcId="{3AE1150B-EEEC-479F-9CA9-E3F8C93BB98F}" destId="{A297A60A-9323-4FC2-B926-410A3EF6A4DE}" srcOrd="0" destOrd="0" parTransId="{CC67697B-B161-448A-A272-389E5F6D3859}" sibTransId="{8131D3D5-3894-4B64-8354-81B4FB9AA1A0}"/>
    <dgm:cxn modelId="{ECC0E57C-DD1B-42F3-B63D-4BA43736D2F9}" srcId="{3AE1150B-EEEC-479F-9CA9-E3F8C93BB98F}" destId="{189D3017-2499-4613-8330-1924C85F28D5}" srcOrd="1" destOrd="0" parTransId="{F634D464-DFE8-430D-B7DA-3F2D4A1DA23C}" sibTransId="{6C52D1B0-3711-4BE3-8F5B-6D32CCD457B6}"/>
    <dgm:cxn modelId="{D5572080-19AE-4AA1-B81D-2CDD4330ABC3}" type="presOf" srcId="{A297A60A-9323-4FC2-B926-410A3EF6A4DE}" destId="{5676A990-16EB-4F0A-82F1-CA5B8BD64541}" srcOrd="0" destOrd="0" presId="urn:microsoft.com/office/officeart/2008/layout/LinedList"/>
    <dgm:cxn modelId="{CEE798D8-BE83-4998-8BB5-AAE3AAC6C7AF}" srcId="{3AE1150B-EEEC-479F-9CA9-E3F8C93BB98F}" destId="{41873E3E-1C04-42C2-87C1-235CFB6E266E}" srcOrd="2" destOrd="0" parTransId="{1B2C2CEE-EF47-477A-B89E-35BC87492C19}" sibTransId="{82DCE647-40E5-420D-92F0-FEB3C88D660E}"/>
    <dgm:cxn modelId="{355532F2-E599-480D-A257-1A161C3C63E8}" type="presOf" srcId="{3AE1150B-EEEC-479F-9CA9-E3F8C93BB98F}" destId="{637B6566-AE7D-4137-B379-04F2350DC8DC}" srcOrd="0" destOrd="0" presId="urn:microsoft.com/office/officeart/2008/layout/LinedList"/>
    <dgm:cxn modelId="{1D1CC9C0-A066-483F-838F-540390C68640}" type="presParOf" srcId="{637B6566-AE7D-4137-B379-04F2350DC8DC}" destId="{4D91259A-194E-4B72-A688-233971B3BBF8}" srcOrd="0" destOrd="0" presId="urn:microsoft.com/office/officeart/2008/layout/LinedList"/>
    <dgm:cxn modelId="{C41DDA8C-0570-46A7-9C07-00F6EE16FCFA}" type="presParOf" srcId="{637B6566-AE7D-4137-B379-04F2350DC8DC}" destId="{7CF10326-A65F-4256-B98E-81B6622B6E24}" srcOrd="1" destOrd="0" presId="urn:microsoft.com/office/officeart/2008/layout/LinedList"/>
    <dgm:cxn modelId="{FB32E7DB-CE21-41C7-8E6B-4B550FFC4BEC}" type="presParOf" srcId="{7CF10326-A65F-4256-B98E-81B6622B6E24}" destId="{5676A990-16EB-4F0A-82F1-CA5B8BD64541}" srcOrd="0" destOrd="0" presId="urn:microsoft.com/office/officeart/2008/layout/LinedList"/>
    <dgm:cxn modelId="{7A859CD9-8548-425F-8715-79F6E01F823C}" type="presParOf" srcId="{7CF10326-A65F-4256-B98E-81B6622B6E24}" destId="{0838384B-AA2E-4091-B414-404BF4CF65D7}" srcOrd="1" destOrd="0" presId="urn:microsoft.com/office/officeart/2008/layout/LinedList"/>
    <dgm:cxn modelId="{634E9D4D-0EBB-4CD2-A6E9-732CD99D9FC0}" type="presParOf" srcId="{637B6566-AE7D-4137-B379-04F2350DC8DC}" destId="{05DA24D5-6CBA-4797-A32B-34AA03D7ECE0}" srcOrd="2" destOrd="0" presId="urn:microsoft.com/office/officeart/2008/layout/LinedList"/>
    <dgm:cxn modelId="{1B5260F5-BFD3-45BC-907D-C7242A421218}" type="presParOf" srcId="{637B6566-AE7D-4137-B379-04F2350DC8DC}" destId="{72A2C345-A990-41D3-9550-057E4180213E}" srcOrd="3" destOrd="0" presId="urn:microsoft.com/office/officeart/2008/layout/LinedList"/>
    <dgm:cxn modelId="{FA576C12-6BA7-4B3E-BB5B-D873B6274A27}" type="presParOf" srcId="{72A2C345-A990-41D3-9550-057E4180213E}" destId="{3C1C6147-53F6-45F5-9F28-33E5A028D649}" srcOrd="0" destOrd="0" presId="urn:microsoft.com/office/officeart/2008/layout/LinedList"/>
    <dgm:cxn modelId="{416878B9-A4EF-496F-AB61-20301BE4198A}" type="presParOf" srcId="{72A2C345-A990-41D3-9550-057E4180213E}" destId="{135D7544-B3A5-479C-8A0A-B243E8137DC1}" srcOrd="1" destOrd="0" presId="urn:microsoft.com/office/officeart/2008/layout/LinedList"/>
    <dgm:cxn modelId="{A0A16176-7CF5-499B-82C8-5B7F2495C661}" type="presParOf" srcId="{637B6566-AE7D-4137-B379-04F2350DC8DC}" destId="{BDE340A7-8BED-48A3-A3B2-827778305E1D}" srcOrd="4" destOrd="0" presId="urn:microsoft.com/office/officeart/2008/layout/LinedList"/>
    <dgm:cxn modelId="{4B6DB619-FF6E-4C2F-AF8E-8F9E4B32584A}" type="presParOf" srcId="{637B6566-AE7D-4137-B379-04F2350DC8DC}" destId="{FA89C876-A830-43EA-90CB-F643B0924A49}" srcOrd="5" destOrd="0" presId="urn:microsoft.com/office/officeart/2008/layout/LinedList"/>
    <dgm:cxn modelId="{3630E73C-4DE8-4D10-AB7E-24A6BF28A0B9}" type="presParOf" srcId="{FA89C876-A830-43EA-90CB-F643B0924A49}" destId="{3E6F8DB7-E03F-47E2-802E-AFEF8CC4073E}" srcOrd="0" destOrd="0" presId="urn:microsoft.com/office/officeart/2008/layout/LinedList"/>
    <dgm:cxn modelId="{1EF91A01-D5A4-48E3-9F19-F74972395F62}" type="presParOf" srcId="{FA89C876-A830-43EA-90CB-F643B0924A49}" destId="{45F59F12-4C62-4D7C-A199-DAADD6149C9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AE1150B-EEEC-479F-9CA9-E3F8C93BB98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A297A60A-9323-4FC2-B926-410A3EF6A4DE}">
      <dgm:prSet/>
      <dgm:spPr/>
      <dgm:t>
        <a:bodyPr/>
        <a:lstStyle/>
        <a:p>
          <a:r>
            <a:rPr lang="en-GB" dirty="0"/>
            <a:t>Connect to an Excel workbook and use its contents as a dataset for Power Bl reports and dashboards. We can edit our data using Power Query Editor</a:t>
          </a:r>
          <a:endParaRPr lang="en-IN" dirty="0"/>
        </a:p>
      </dgm:t>
    </dgm:pt>
    <dgm:pt modelId="{CC67697B-B161-448A-A272-389E5F6D3859}" type="parTrans" cxnId="{69AF0A31-BB5C-4869-AEC1-0CA58B98EBEC}">
      <dgm:prSet/>
      <dgm:spPr/>
      <dgm:t>
        <a:bodyPr/>
        <a:lstStyle/>
        <a:p>
          <a:endParaRPr lang="en-IN"/>
        </a:p>
      </dgm:t>
    </dgm:pt>
    <dgm:pt modelId="{8131D3D5-3894-4B64-8354-81B4FB9AA1A0}" type="sibTrans" cxnId="{69AF0A31-BB5C-4869-AEC1-0CA58B98EBEC}">
      <dgm:prSet/>
      <dgm:spPr/>
      <dgm:t>
        <a:bodyPr/>
        <a:lstStyle/>
        <a:p>
          <a:endParaRPr lang="en-IN"/>
        </a:p>
      </dgm:t>
    </dgm:pt>
    <dgm:pt modelId="{41873E3E-1C04-42C2-87C1-235CFB6E266E}">
      <dgm:prSet/>
      <dgm:spPr/>
      <dgm:t>
        <a:bodyPr/>
        <a:lstStyle/>
        <a:p>
          <a:pPr algn="just"/>
          <a:r>
            <a:rPr lang="en-GB" dirty="0"/>
            <a:t>Import a whole Excel workbook and explore it in the same way we would do when using Excel Online, but here we cannot edit our data.</a:t>
          </a:r>
          <a:endParaRPr lang="en-IN" dirty="0"/>
        </a:p>
      </dgm:t>
    </dgm:pt>
    <dgm:pt modelId="{1B2C2CEE-EF47-477A-B89E-35BC87492C19}" type="parTrans" cxnId="{CEE798D8-BE83-4998-8BB5-AAE3AAC6C7AF}">
      <dgm:prSet/>
      <dgm:spPr/>
      <dgm:t>
        <a:bodyPr/>
        <a:lstStyle/>
        <a:p>
          <a:endParaRPr lang="en-IN"/>
        </a:p>
      </dgm:t>
    </dgm:pt>
    <dgm:pt modelId="{82DCE647-40E5-420D-92F0-FEB3C88D660E}" type="sibTrans" cxnId="{CEE798D8-BE83-4998-8BB5-AAE3AAC6C7AF}">
      <dgm:prSet/>
      <dgm:spPr/>
      <dgm:t>
        <a:bodyPr/>
        <a:lstStyle/>
        <a:p>
          <a:endParaRPr lang="en-IN"/>
        </a:p>
      </dgm:t>
    </dgm:pt>
    <dgm:pt modelId="{189D3017-2499-4613-8330-1924C85F28D5}">
      <dgm:prSet/>
      <dgm:spPr/>
      <dgm:t>
        <a:bodyPr/>
        <a:lstStyle/>
        <a:p>
          <a:endParaRPr lang="en-IN" dirty="0"/>
        </a:p>
      </dgm:t>
    </dgm:pt>
    <dgm:pt modelId="{F634D464-DFE8-430D-B7DA-3F2D4A1DA23C}" type="parTrans" cxnId="{ECC0E57C-DD1B-42F3-B63D-4BA43736D2F9}">
      <dgm:prSet/>
      <dgm:spPr/>
      <dgm:t>
        <a:bodyPr/>
        <a:lstStyle/>
        <a:p>
          <a:endParaRPr lang="en-IN"/>
        </a:p>
      </dgm:t>
    </dgm:pt>
    <dgm:pt modelId="{6C52D1B0-3711-4BE3-8F5B-6D32CCD457B6}" type="sibTrans" cxnId="{ECC0E57C-DD1B-42F3-B63D-4BA43736D2F9}">
      <dgm:prSet/>
      <dgm:spPr/>
      <dgm:t>
        <a:bodyPr/>
        <a:lstStyle/>
        <a:p>
          <a:endParaRPr lang="en-IN"/>
        </a:p>
      </dgm:t>
    </dgm:pt>
    <dgm:pt modelId="{637B6566-AE7D-4137-B379-04F2350DC8DC}" type="pres">
      <dgm:prSet presAssocID="{3AE1150B-EEEC-479F-9CA9-E3F8C93BB98F}" presName="vert0" presStyleCnt="0">
        <dgm:presLayoutVars>
          <dgm:dir/>
          <dgm:animOne val="branch"/>
          <dgm:animLvl val="lvl"/>
        </dgm:presLayoutVars>
      </dgm:prSet>
      <dgm:spPr/>
    </dgm:pt>
    <dgm:pt modelId="{4D91259A-194E-4B72-A688-233971B3BBF8}" type="pres">
      <dgm:prSet presAssocID="{A297A60A-9323-4FC2-B926-410A3EF6A4DE}" presName="thickLine" presStyleLbl="alignNode1" presStyleIdx="0" presStyleCnt="3"/>
      <dgm:spPr/>
    </dgm:pt>
    <dgm:pt modelId="{7CF10326-A65F-4256-B98E-81B6622B6E24}" type="pres">
      <dgm:prSet presAssocID="{A297A60A-9323-4FC2-B926-410A3EF6A4DE}" presName="horz1" presStyleCnt="0"/>
      <dgm:spPr/>
    </dgm:pt>
    <dgm:pt modelId="{5676A990-16EB-4F0A-82F1-CA5B8BD64541}" type="pres">
      <dgm:prSet presAssocID="{A297A60A-9323-4FC2-B926-410A3EF6A4DE}" presName="tx1" presStyleLbl="revTx" presStyleIdx="0" presStyleCnt="3"/>
      <dgm:spPr/>
    </dgm:pt>
    <dgm:pt modelId="{0838384B-AA2E-4091-B414-404BF4CF65D7}" type="pres">
      <dgm:prSet presAssocID="{A297A60A-9323-4FC2-B926-410A3EF6A4DE}" presName="vert1" presStyleCnt="0"/>
      <dgm:spPr/>
    </dgm:pt>
    <dgm:pt modelId="{05DA24D5-6CBA-4797-A32B-34AA03D7ECE0}" type="pres">
      <dgm:prSet presAssocID="{189D3017-2499-4613-8330-1924C85F28D5}" presName="thickLine" presStyleLbl="alignNode1" presStyleIdx="1" presStyleCnt="3"/>
      <dgm:spPr/>
    </dgm:pt>
    <dgm:pt modelId="{72A2C345-A990-41D3-9550-057E4180213E}" type="pres">
      <dgm:prSet presAssocID="{189D3017-2499-4613-8330-1924C85F28D5}" presName="horz1" presStyleCnt="0"/>
      <dgm:spPr/>
    </dgm:pt>
    <dgm:pt modelId="{3C1C6147-53F6-45F5-9F28-33E5A028D649}" type="pres">
      <dgm:prSet presAssocID="{189D3017-2499-4613-8330-1924C85F28D5}" presName="tx1" presStyleLbl="revTx" presStyleIdx="1" presStyleCnt="3"/>
      <dgm:spPr/>
    </dgm:pt>
    <dgm:pt modelId="{135D7544-B3A5-479C-8A0A-B243E8137DC1}" type="pres">
      <dgm:prSet presAssocID="{189D3017-2499-4613-8330-1924C85F28D5}" presName="vert1" presStyleCnt="0"/>
      <dgm:spPr/>
    </dgm:pt>
    <dgm:pt modelId="{BDE340A7-8BED-48A3-A3B2-827778305E1D}" type="pres">
      <dgm:prSet presAssocID="{41873E3E-1C04-42C2-87C1-235CFB6E266E}" presName="thickLine" presStyleLbl="alignNode1" presStyleIdx="2" presStyleCnt="3"/>
      <dgm:spPr/>
    </dgm:pt>
    <dgm:pt modelId="{FA89C876-A830-43EA-90CB-F643B0924A49}" type="pres">
      <dgm:prSet presAssocID="{41873E3E-1C04-42C2-87C1-235CFB6E266E}" presName="horz1" presStyleCnt="0"/>
      <dgm:spPr/>
    </dgm:pt>
    <dgm:pt modelId="{3E6F8DB7-E03F-47E2-802E-AFEF8CC4073E}" type="pres">
      <dgm:prSet presAssocID="{41873E3E-1C04-42C2-87C1-235CFB6E266E}" presName="tx1" presStyleLbl="revTx" presStyleIdx="2" presStyleCnt="3"/>
      <dgm:spPr/>
    </dgm:pt>
    <dgm:pt modelId="{45F59F12-4C62-4D7C-A199-DAADD6149C93}" type="pres">
      <dgm:prSet presAssocID="{41873E3E-1C04-42C2-87C1-235CFB6E266E}" presName="vert1" presStyleCnt="0"/>
      <dgm:spPr/>
    </dgm:pt>
  </dgm:ptLst>
  <dgm:cxnLst>
    <dgm:cxn modelId="{15CB9006-789E-4FFD-9EEA-82FC42606C63}" type="presOf" srcId="{41873E3E-1C04-42C2-87C1-235CFB6E266E}" destId="{3E6F8DB7-E03F-47E2-802E-AFEF8CC4073E}" srcOrd="0" destOrd="0" presId="urn:microsoft.com/office/officeart/2008/layout/LinedList"/>
    <dgm:cxn modelId="{6EB1AF06-3CD0-4F92-8E37-FD15D765F405}" type="presOf" srcId="{189D3017-2499-4613-8330-1924C85F28D5}" destId="{3C1C6147-53F6-45F5-9F28-33E5A028D649}" srcOrd="0" destOrd="0" presId="urn:microsoft.com/office/officeart/2008/layout/LinedList"/>
    <dgm:cxn modelId="{69AF0A31-BB5C-4869-AEC1-0CA58B98EBEC}" srcId="{3AE1150B-EEEC-479F-9CA9-E3F8C93BB98F}" destId="{A297A60A-9323-4FC2-B926-410A3EF6A4DE}" srcOrd="0" destOrd="0" parTransId="{CC67697B-B161-448A-A272-389E5F6D3859}" sibTransId="{8131D3D5-3894-4B64-8354-81B4FB9AA1A0}"/>
    <dgm:cxn modelId="{ECC0E57C-DD1B-42F3-B63D-4BA43736D2F9}" srcId="{3AE1150B-EEEC-479F-9CA9-E3F8C93BB98F}" destId="{189D3017-2499-4613-8330-1924C85F28D5}" srcOrd="1" destOrd="0" parTransId="{F634D464-DFE8-430D-B7DA-3F2D4A1DA23C}" sibTransId="{6C52D1B0-3711-4BE3-8F5B-6D32CCD457B6}"/>
    <dgm:cxn modelId="{D5572080-19AE-4AA1-B81D-2CDD4330ABC3}" type="presOf" srcId="{A297A60A-9323-4FC2-B926-410A3EF6A4DE}" destId="{5676A990-16EB-4F0A-82F1-CA5B8BD64541}" srcOrd="0" destOrd="0" presId="urn:microsoft.com/office/officeart/2008/layout/LinedList"/>
    <dgm:cxn modelId="{CEE798D8-BE83-4998-8BB5-AAE3AAC6C7AF}" srcId="{3AE1150B-EEEC-479F-9CA9-E3F8C93BB98F}" destId="{41873E3E-1C04-42C2-87C1-235CFB6E266E}" srcOrd="2" destOrd="0" parTransId="{1B2C2CEE-EF47-477A-B89E-35BC87492C19}" sibTransId="{82DCE647-40E5-420D-92F0-FEB3C88D660E}"/>
    <dgm:cxn modelId="{355532F2-E599-480D-A257-1A161C3C63E8}" type="presOf" srcId="{3AE1150B-EEEC-479F-9CA9-E3F8C93BB98F}" destId="{637B6566-AE7D-4137-B379-04F2350DC8DC}" srcOrd="0" destOrd="0" presId="urn:microsoft.com/office/officeart/2008/layout/LinedList"/>
    <dgm:cxn modelId="{1D1CC9C0-A066-483F-838F-540390C68640}" type="presParOf" srcId="{637B6566-AE7D-4137-B379-04F2350DC8DC}" destId="{4D91259A-194E-4B72-A688-233971B3BBF8}" srcOrd="0" destOrd="0" presId="urn:microsoft.com/office/officeart/2008/layout/LinedList"/>
    <dgm:cxn modelId="{C41DDA8C-0570-46A7-9C07-00F6EE16FCFA}" type="presParOf" srcId="{637B6566-AE7D-4137-B379-04F2350DC8DC}" destId="{7CF10326-A65F-4256-B98E-81B6622B6E24}" srcOrd="1" destOrd="0" presId="urn:microsoft.com/office/officeart/2008/layout/LinedList"/>
    <dgm:cxn modelId="{FB32E7DB-CE21-41C7-8E6B-4B550FFC4BEC}" type="presParOf" srcId="{7CF10326-A65F-4256-B98E-81B6622B6E24}" destId="{5676A990-16EB-4F0A-82F1-CA5B8BD64541}" srcOrd="0" destOrd="0" presId="urn:microsoft.com/office/officeart/2008/layout/LinedList"/>
    <dgm:cxn modelId="{7A859CD9-8548-425F-8715-79F6E01F823C}" type="presParOf" srcId="{7CF10326-A65F-4256-B98E-81B6622B6E24}" destId="{0838384B-AA2E-4091-B414-404BF4CF65D7}" srcOrd="1" destOrd="0" presId="urn:microsoft.com/office/officeart/2008/layout/LinedList"/>
    <dgm:cxn modelId="{634E9D4D-0EBB-4CD2-A6E9-732CD99D9FC0}" type="presParOf" srcId="{637B6566-AE7D-4137-B379-04F2350DC8DC}" destId="{05DA24D5-6CBA-4797-A32B-34AA03D7ECE0}" srcOrd="2" destOrd="0" presId="urn:microsoft.com/office/officeart/2008/layout/LinedList"/>
    <dgm:cxn modelId="{1B5260F5-BFD3-45BC-907D-C7242A421218}" type="presParOf" srcId="{637B6566-AE7D-4137-B379-04F2350DC8DC}" destId="{72A2C345-A990-41D3-9550-057E4180213E}" srcOrd="3" destOrd="0" presId="urn:microsoft.com/office/officeart/2008/layout/LinedList"/>
    <dgm:cxn modelId="{FA576C12-6BA7-4B3E-BB5B-D873B6274A27}" type="presParOf" srcId="{72A2C345-A990-41D3-9550-057E4180213E}" destId="{3C1C6147-53F6-45F5-9F28-33E5A028D649}" srcOrd="0" destOrd="0" presId="urn:microsoft.com/office/officeart/2008/layout/LinedList"/>
    <dgm:cxn modelId="{416878B9-A4EF-496F-AB61-20301BE4198A}" type="presParOf" srcId="{72A2C345-A990-41D3-9550-057E4180213E}" destId="{135D7544-B3A5-479C-8A0A-B243E8137DC1}" srcOrd="1" destOrd="0" presId="urn:microsoft.com/office/officeart/2008/layout/LinedList"/>
    <dgm:cxn modelId="{A0A16176-7CF5-499B-82C8-5B7F2495C661}" type="presParOf" srcId="{637B6566-AE7D-4137-B379-04F2350DC8DC}" destId="{BDE340A7-8BED-48A3-A3B2-827778305E1D}" srcOrd="4" destOrd="0" presId="urn:microsoft.com/office/officeart/2008/layout/LinedList"/>
    <dgm:cxn modelId="{4B6DB619-FF6E-4C2F-AF8E-8F9E4B32584A}" type="presParOf" srcId="{637B6566-AE7D-4137-B379-04F2350DC8DC}" destId="{FA89C876-A830-43EA-90CB-F643B0924A49}" srcOrd="5" destOrd="0" presId="urn:microsoft.com/office/officeart/2008/layout/LinedList"/>
    <dgm:cxn modelId="{3630E73C-4DE8-4D10-AB7E-24A6BF28A0B9}" type="presParOf" srcId="{FA89C876-A830-43EA-90CB-F643B0924A49}" destId="{3E6F8DB7-E03F-47E2-802E-AFEF8CC4073E}" srcOrd="0" destOrd="0" presId="urn:microsoft.com/office/officeart/2008/layout/LinedList"/>
    <dgm:cxn modelId="{1EF91A01-D5A4-48E3-9F19-F74972395F62}" type="presParOf" srcId="{FA89C876-A830-43EA-90CB-F643B0924A49}" destId="{45F59F12-4C62-4D7C-A199-DAADD6149C9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7B3A110-364C-456C-BE73-E94D0FA9634B}"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D94346C9-0F9F-41B4-BDA1-5EC9499E202A}">
      <dgm:prSet custT="1"/>
      <dgm:spPr/>
      <dgm:t>
        <a:bodyPr/>
        <a:lstStyle/>
        <a:p>
          <a:r>
            <a:rPr lang="en-IN" sz="2800" dirty="0"/>
            <a:t>Click on Get Data</a:t>
          </a:r>
        </a:p>
      </dgm:t>
    </dgm:pt>
    <dgm:pt modelId="{BDFEE6A6-F5AD-471D-B2CE-A428A5304A02}" type="parTrans" cxnId="{FD647438-9A56-40A8-BB96-7E0D23D95C57}">
      <dgm:prSet/>
      <dgm:spPr/>
      <dgm:t>
        <a:bodyPr/>
        <a:lstStyle/>
        <a:p>
          <a:endParaRPr lang="en-IN"/>
        </a:p>
      </dgm:t>
    </dgm:pt>
    <dgm:pt modelId="{CF7AA744-9A1A-42C7-A871-D04AE7C62EC8}" type="sibTrans" cxnId="{FD647438-9A56-40A8-BB96-7E0D23D95C57}">
      <dgm:prSet/>
      <dgm:spPr/>
      <dgm:t>
        <a:bodyPr/>
        <a:lstStyle/>
        <a:p>
          <a:endParaRPr lang="en-IN"/>
        </a:p>
      </dgm:t>
    </dgm:pt>
    <dgm:pt modelId="{E2A2F407-1FFE-4676-86B4-DA1840E7860C}">
      <dgm:prSet custT="1"/>
      <dgm:spPr/>
      <dgm:t>
        <a:bodyPr/>
        <a:lstStyle/>
        <a:p>
          <a:r>
            <a:rPr lang="en-IN" sz="2800" dirty="0"/>
            <a:t>Different data sources appears</a:t>
          </a:r>
        </a:p>
      </dgm:t>
    </dgm:pt>
    <dgm:pt modelId="{BDB4BB40-39E5-4ECB-A349-7FC8AB862888}" type="parTrans" cxnId="{4B76291E-9D4D-4405-9B3B-B008DBC4705B}">
      <dgm:prSet/>
      <dgm:spPr/>
      <dgm:t>
        <a:bodyPr/>
        <a:lstStyle/>
        <a:p>
          <a:endParaRPr lang="en-IN"/>
        </a:p>
      </dgm:t>
    </dgm:pt>
    <dgm:pt modelId="{894E5EFE-FCE6-4BA4-8065-70ECDABFD631}" type="sibTrans" cxnId="{4B76291E-9D4D-4405-9B3B-B008DBC4705B}">
      <dgm:prSet/>
      <dgm:spPr/>
      <dgm:t>
        <a:bodyPr/>
        <a:lstStyle/>
        <a:p>
          <a:endParaRPr lang="en-IN"/>
        </a:p>
      </dgm:t>
    </dgm:pt>
    <dgm:pt modelId="{714C924E-D870-4D8F-8D67-A92E8DDDD7DC}">
      <dgm:prSet custT="1"/>
      <dgm:spPr/>
      <dgm:t>
        <a:bodyPr/>
        <a:lstStyle/>
        <a:p>
          <a:r>
            <a:rPr lang="en-IN" sz="2800" dirty="0"/>
            <a:t>Click on Files</a:t>
          </a:r>
        </a:p>
      </dgm:t>
    </dgm:pt>
    <dgm:pt modelId="{043E7106-A00E-4F95-B50A-C71E850EB355}" type="parTrans" cxnId="{6D2449FD-B832-444C-920C-C46D8FDBC40F}">
      <dgm:prSet/>
      <dgm:spPr/>
      <dgm:t>
        <a:bodyPr/>
        <a:lstStyle/>
        <a:p>
          <a:endParaRPr lang="en-IN"/>
        </a:p>
      </dgm:t>
    </dgm:pt>
    <dgm:pt modelId="{7E2F8E1C-8097-4784-86B3-3637E72BAB13}" type="sibTrans" cxnId="{6D2449FD-B832-444C-920C-C46D8FDBC40F}">
      <dgm:prSet/>
      <dgm:spPr/>
      <dgm:t>
        <a:bodyPr/>
        <a:lstStyle/>
        <a:p>
          <a:endParaRPr lang="en-IN"/>
        </a:p>
      </dgm:t>
    </dgm:pt>
    <dgm:pt modelId="{615CBA63-CB12-4AF3-AD49-32BCE6AD0244}">
      <dgm:prSet custT="1"/>
      <dgm:spPr/>
      <dgm:t>
        <a:bodyPr/>
        <a:lstStyle/>
        <a:p>
          <a:r>
            <a:rPr lang="en-IN" sz="2800" dirty="0"/>
            <a:t>Select the file format of our choice</a:t>
          </a:r>
        </a:p>
      </dgm:t>
    </dgm:pt>
    <dgm:pt modelId="{EB8C8DBE-DB9C-42C1-BEB9-9B7BD8F99B43}" type="parTrans" cxnId="{BDAF467C-4A57-4D80-A0D9-AD441FEAE7F4}">
      <dgm:prSet/>
      <dgm:spPr/>
      <dgm:t>
        <a:bodyPr/>
        <a:lstStyle/>
        <a:p>
          <a:endParaRPr lang="en-IN"/>
        </a:p>
      </dgm:t>
    </dgm:pt>
    <dgm:pt modelId="{47B4AB1A-77E0-4CD0-A338-DD42899267AE}" type="sibTrans" cxnId="{BDAF467C-4A57-4D80-A0D9-AD441FEAE7F4}">
      <dgm:prSet/>
      <dgm:spPr/>
      <dgm:t>
        <a:bodyPr/>
        <a:lstStyle/>
        <a:p>
          <a:endParaRPr lang="en-IN"/>
        </a:p>
      </dgm:t>
    </dgm:pt>
    <dgm:pt modelId="{E59328AE-3EF6-491B-9491-314A753DF554}" type="pres">
      <dgm:prSet presAssocID="{47B3A110-364C-456C-BE73-E94D0FA9634B}" presName="rootnode" presStyleCnt="0">
        <dgm:presLayoutVars>
          <dgm:chMax/>
          <dgm:chPref/>
          <dgm:dir/>
          <dgm:animLvl val="lvl"/>
        </dgm:presLayoutVars>
      </dgm:prSet>
      <dgm:spPr/>
    </dgm:pt>
    <dgm:pt modelId="{406B6002-E683-4225-867C-D76FEEC82F17}" type="pres">
      <dgm:prSet presAssocID="{D94346C9-0F9F-41B4-BDA1-5EC9499E202A}" presName="composite" presStyleCnt="0"/>
      <dgm:spPr/>
    </dgm:pt>
    <dgm:pt modelId="{5C1DACDD-779C-4806-BFB9-4640C7DB1BB6}" type="pres">
      <dgm:prSet presAssocID="{D94346C9-0F9F-41B4-BDA1-5EC9499E202A}" presName="bentUpArrow1" presStyleLbl="alignImgPlace1" presStyleIdx="0" presStyleCnt="3"/>
      <dgm:spPr/>
    </dgm:pt>
    <dgm:pt modelId="{5030DF37-9880-47C5-B164-72E83C3FF303}" type="pres">
      <dgm:prSet presAssocID="{D94346C9-0F9F-41B4-BDA1-5EC9499E202A}" presName="ParentText" presStyleLbl="node1" presStyleIdx="0" presStyleCnt="4" custScaleX="181753">
        <dgm:presLayoutVars>
          <dgm:chMax val="1"/>
          <dgm:chPref val="1"/>
          <dgm:bulletEnabled val="1"/>
        </dgm:presLayoutVars>
      </dgm:prSet>
      <dgm:spPr/>
    </dgm:pt>
    <dgm:pt modelId="{39219DA3-A2DA-4DC7-837C-30E8F913CA52}" type="pres">
      <dgm:prSet presAssocID="{D94346C9-0F9F-41B4-BDA1-5EC9499E202A}" presName="ChildText" presStyleLbl="revTx" presStyleIdx="0" presStyleCnt="3">
        <dgm:presLayoutVars>
          <dgm:chMax val="0"/>
          <dgm:chPref val="0"/>
          <dgm:bulletEnabled val="1"/>
        </dgm:presLayoutVars>
      </dgm:prSet>
      <dgm:spPr/>
    </dgm:pt>
    <dgm:pt modelId="{550670C2-5E34-4B5B-9DC0-45051D828378}" type="pres">
      <dgm:prSet presAssocID="{CF7AA744-9A1A-42C7-A871-D04AE7C62EC8}" presName="sibTrans" presStyleCnt="0"/>
      <dgm:spPr/>
    </dgm:pt>
    <dgm:pt modelId="{6E6662B9-3873-413E-AC12-98F8063A647E}" type="pres">
      <dgm:prSet presAssocID="{E2A2F407-1FFE-4676-86B4-DA1840E7860C}" presName="composite" presStyleCnt="0"/>
      <dgm:spPr/>
    </dgm:pt>
    <dgm:pt modelId="{033687C1-3F53-46A3-926A-02FC6115E68A}" type="pres">
      <dgm:prSet presAssocID="{E2A2F407-1FFE-4676-86B4-DA1840E7860C}" presName="bentUpArrow1" presStyleLbl="alignImgPlace1" presStyleIdx="1" presStyleCnt="3" custLinFactNeighborX="-54600" custLinFactNeighborY="-1480"/>
      <dgm:spPr/>
    </dgm:pt>
    <dgm:pt modelId="{9797E497-9AE6-4E18-A096-C561A7D9DA9C}" type="pres">
      <dgm:prSet presAssocID="{E2A2F407-1FFE-4676-86B4-DA1840E7860C}" presName="ParentText" presStyleLbl="node1" presStyleIdx="1" presStyleCnt="4" custScaleX="312973" custLinFactNeighborX="16390" custLinFactNeighborY="-1308">
        <dgm:presLayoutVars>
          <dgm:chMax val="1"/>
          <dgm:chPref val="1"/>
          <dgm:bulletEnabled val="1"/>
        </dgm:presLayoutVars>
      </dgm:prSet>
      <dgm:spPr/>
    </dgm:pt>
    <dgm:pt modelId="{F454B2CE-11FC-4643-B628-FF3D3DB274D3}" type="pres">
      <dgm:prSet presAssocID="{E2A2F407-1FFE-4676-86B4-DA1840E7860C}" presName="ChildText" presStyleLbl="revTx" presStyleIdx="1" presStyleCnt="3">
        <dgm:presLayoutVars>
          <dgm:chMax val="0"/>
          <dgm:chPref val="0"/>
          <dgm:bulletEnabled val="1"/>
        </dgm:presLayoutVars>
      </dgm:prSet>
      <dgm:spPr/>
    </dgm:pt>
    <dgm:pt modelId="{2ED6296C-94A3-44C4-A403-C4EF425BA4E2}" type="pres">
      <dgm:prSet presAssocID="{894E5EFE-FCE6-4BA4-8065-70ECDABFD631}" presName="sibTrans" presStyleCnt="0"/>
      <dgm:spPr/>
    </dgm:pt>
    <dgm:pt modelId="{69890780-85FF-4245-869D-E9C9C027E9C3}" type="pres">
      <dgm:prSet presAssocID="{714C924E-D870-4D8F-8D67-A92E8DDDD7DC}" presName="composite" presStyleCnt="0"/>
      <dgm:spPr/>
    </dgm:pt>
    <dgm:pt modelId="{D92871E3-5272-44F9-8576-991DB62C090B}" type="pres">
      <dgm:prSet presAssocID="{714C924E-D870-4D8F-8D67-A92E8DDDD7DC}" presName="bentUpArrow1" presStyleLbl="alignImgPlace1" presStyleIdx="2" presStyleCnt="3" custLinFactNeighborX="28327" custLinFactNeighborY="-1208"/>
      <dgm:spPr/>
    </dgm:pt>
    <dgm:pt modelId="{148C5E4F-7884-46EC-96A5-9E77D1E1D4E5}" type="pres">
      <dgm:prSet presAssocID="{714C924E-D870-4D8F-8D67-A92E8DDDD7DC}" presName="ParentText" presStyleLbl="node1" presStyleIdx="2" presStyleCnt="4" custScaleX="148337" custLinFactNeighborX="41658" custLinFactNeighborY="-28">
        <dgm:presLayoutVars>
          <dgm:chMax val="1"/>
          <dgm:chPref val="1"/>
          <dgm:bulletEnabled val="1"/>
        </dgm:presLayoutVars>
      </dgm:prSet>
      <dgm:spPr/>
    </dgm:pt>
    <dgm:pt modelId="{77B30E69-A8E5-4CD2-B6D2-AF03D448B705}" type="pres">
      <dgm:prSet presAssocID="{714C924E-D870-4D8F-8D67-A92E8DDDD7DC}" presName="ChildText" presStyleLbl="revTx" presStyleIdx="2" presStyleCnt="3">
        <dgm:presLayoutVars>
          <dgm:chMax val="0"/>
          <dgm:chPref val="0"/>
          <dgm:bulletEnabled val="1"/>
        </dgm:presLayoutVars>
      </dgm:prSet>
      <dgm:spPr/>
    </dgm:pt>
    <dgm:pt modelId="{527A6BB4-E736-4116-96CA-FF3B79D4094E}" type="pres">
      <dgm:prSet presAssocID="{7E2F8E1C-8097-4784-86B3-3637E72BAB13}" presName="sibTrans" presStyleCnt="0"/>
      <dgm:spPr/>
    </dgm:pt>
    <dgm:pt modelId="{D2B22EB2-D01D-445C-822C-7731D280B517}" type="pres">
      <dgm:prSet presAssocID="{615CBA63-CB12-4AF3-AD49-32BCE6AD0244}" presName="composite" presStyleCnt="0"/>
      <dgm:spPr/>
    </dgm:pt>
    <dgm:pt modelId="{EDE0D1C9-170F-43BE-A655-246BE867E387}" type="pres">
      <dgm:prSet presAssocID="{615CBA63-CB12-4AF3-AD49-32BCE6AD0244}" presName="ParentText" presStyleLbl="node1" presStyleIdx="3" presStyleCnt="4" custScaleX="309123" custLinFactNeighborX="8469" custLinFactNeighborY="2559">
        <dgm:presLayoutVars>
          <dgm:chMax val="1"/>
          <dgm:chPref val="1"/>
          <dgm:bulletEnabled val="1"/>
        </dgm:presLayoutVars>
      </dgm:prSet>
      <dgm:spPr/>
    </dgm:pt>
  </dgm:ptLst>
  <dgm:cxnLst>
    <dgm:cxn modelId="{4B76291E-9D4D-4405-9B3B-B008DBC4705B}" srcId="{47B3A110-364C-456C-BE73-E94D0FA9634B}" destId="{E2A2F407-1FFE-4676-86B4-DA1840E7860C}" srcOrd="1" destOrd="0" parTransId="{BDB4BB40-39E5-4ECB-A349-7FC8AB862888}" sibTransId="{894E5EFE-FCE6-4BA4-8065-70ECDABFD631}"/>
    <dgm:cxn modelId="{2383B625-2FEF-49E2-B390-E8A06FBB924F}" type="presOf" srcId="{47B3A110-364C-456C-BE73-E94D0FA9634B}" destId="{E59328AE-3EF6-491B-9491-314A753DF554}" srcOrd="0" destOrd="0" presId="urn:microsoft.com/office/officeart/2005/8/layout/StepDownProcess"/>
    <dgm:cxn modelId="{752F0026-7E74-4310-ACE2-9B18630EEB91}" type="presOf" srcId="{714C924E-D870-4D8F-8D67-A92E8DDDD7DC}" destId="{148C5E4F-7884-46EC-96A5-9E77D1E1D4E5}" srcOrd="0" destOrd="0" presId="urn:microsoft.com/office/officeart/2005/8/layout/StepDownProcess"/>
    <dgm:cxn modelId="{67BA1436-E7D3-4016-89BD-564F1AA92615}" type="presOf" srcId="{615CBA63-CB12-4AF3-AD49-32BCE6AD0244}" destId="{EDE0D1C9-170F-43BE-A655-246BE867E387}" srcOrd="0" destOrd="0" presId="urn:microsoft.com/office/officeart/2005/8/layout/StepDownProcess"/>
    <dgm:cxn modelId="{FD647438-9A56-40A8-BB96-7E0D23D95C57}" srcId="{47B3A110-364C-456C-BE73-E94D0FA9634B}" destId="{D94346C9-0F9F-41B4-BDA1-5EC9499E202A}" srcOrd="0" destOrd="0" parTransId="{BDFEE6A6-F5AD-471D-B2CE-A428A5304A02}" sibTransId="{CF7AA744-9A1A-42C7-A871-D04AE7C62EC8}"/>
    <dgm:cxn modelId="{BDAF467C-4A57-4D80-A0D9-AD441FEAE7F4}" srcId="{47B3A110-364C-456C-BE73-E94D0FA9634B}" destId="{615CBA63-CB12-4AF3-AD49-32BCE6AD0244}" srcOrd="3" destOrd="0" parTransId="{EB8C8DBE-DB9C-42C1-BEB9-9B7BD8F99B43}" sibTransId="{47B4AB1A-77E0-4CD0-A338-DD42899267AE}"/>
    <dgm:cxn modelId="{BDBDA1A2-2547-4D6C-940F-8B11F83CA405}" type="presOf" srcId="{E2A2F407-1FFE-4676-86B4-DA1840E7860C}" destId="{9797E497-9AE6-4E18-A096-C561A7D9DA9C}" srcOrd="0" destOrd="0" presId="urn:microsoft.com/office/officeart/2005/8/layout/StepDownProcess"/>
    <dgm:cxn modelId="{F956F6C3-18D1-4F2B-A94F-291B2C565472}" type="presOf" srcId="{D94346C9-0F9F-41B4-BDA1-5EC9499E202A}" destId="{5030DF37-9880-47C5-B164-72E83C3FF303}" srcOrd="0" destOrd="0" presId="urn:microsoft.com/office/officeart/2005/8/layout/StepDownProcess"/>
    <dgm:cxn modelId="{6D2449FD-B832-444C-920C-C46D8FDBC40F}" srcId="{47B3A110-364C-456C-BE73-E94D0FA9634B}" destId="{714C924E-D870-4D8F-8D67-A92E8DDDD7DC}" srcOrd="2" destOrd="0" parTransId="{043E7106-A00E-4F95-B50A-C71E850EB355}" sibTransId="{7E2F8E1C-8097-4784-86B3-3637E72BAB13}"/>
    <dgm:cxn modelId="{E90F4FBA-A767-416E-9C0E-1EA47FDFC302}" type="presParOf" srcId="{E59328AE-3EF6-491B-9491-314A753DF554}" destId="{406B6002-E683-4225-867C-D76FEEC82F17}" srcOrd="0" destOrd="0" presId="urn:microsoft.com/office/officeart/2005/8/layout/StepDownProcess"/>
    <dgm:cxn modelId="{76F467DD-D9F9-4FE9-9663-F50BE9321B62}" type="presParOf" srcId="{406B6002-E683-4225-867C-D76FEEC82F17}" destId="{5C1DACDD-779C-4806-BFB9-4640C7DB1BB6}" srcOrd="0" destOrd="0" presId="urn:microsoft.com/office/officeart/2005/8/layout/StepDownProcess"/>
    <dgm:cxn modelId="{9334CFCB-6CA5-4D26-BE2A-3C034C86D46B}" type="presParOf" srcId="{406B6002-E683-4225-867C-D76FEEC82F17}" destId="{5030DF37-9880-47C5-B164-72E83C3FF303}" srcOrd="1" destOrd="0" presId="urn:microsoft.com/office/officeart/2005/8/layout/StepDownProcess"/>
    <dgm:cxn modelId="{64999CD6-8C61-4FB1-9E05-15358ED54402}" type="presParOf" srcId="{406B6002-E683-4225-867C-D76FEEC82F17}" destId="{39219DA3-A2DA-4DC7-837C-30E8F913CA52}" srcOrd="2" destOrd="0" presId="urn:microsoft.com/office/officeart/2005/8/layout/StepDownProcess"/>
    <dgm:cxn modelId="{A1FBC81D-1636-4638-B5A9-5F9BAF9A830B}" type="presParOf" srcId="{E59328AE-3EF6-491B-9491-314A753DF554}" destId="{550670C2-5E34-4B5B-9DC0-45051D828378}" srcOrd="1" destOrd="0" presId="urn:microsoft.com/office/officeart/2005/8/layout/StepDownProcess"/>
    <dgm:cxn modelId="{4275BF0C-838D-4E94-9335-EE1F6DF63012}" type="presParOf" srcId="{E59328AE-3EF6-491B-9491-314A753DF554}" destId="{6E6662B9-3873-413E-AC12-98F8063A647E}" srcOrd="2" destOrd="0" presId="urn:microsoft.com/office/officeart/2005/8/layout/StepDownProcess"/>
    <dgm:cxn modelId="{37F96D83-AA43-41EE-B54A-C1AA7C22065E}" type="presParOf" srcId="{6E6662B9-3873-413E-AC12-98F8063A647E}" destId="{033687C1-3F53-46A3-926A-02FC6115E68A}" srcOrd="0" destOrd="0" presId="urn:microsoft.com/office/officeart/2005/8/layout/StepDownProcess"/>
    <dgm:cxn modelId="{4E5C024C-CDB4-4067-9887-51A4A325E904}" type="presParOf" srcId="{6E6662B9-3873-413E-AC12-98F8063A647E}" destId="{9797E497-9AE6-4E18-A096-C561A7D9DA9C}" srcOrd="1" destOrd="0" presId="urn:microsoft.com/office/officeart/2005/8/layout/StepDownProcess"/>
    <dgm:cxn modelId="{7F759A71-373C-4A65-ADCF-1DC534633F83}" type="presParOf" srcId="{6E6662B9-3873-413E-AC12-98F8063A647E}" destId="{F454B2CE-11FC-4643-B628-FF3D3DB274D3}" srcOrd="2" destOrd="0" presId="urn:microsoft.com/office/officeart/2005/8/layout/StepDownProcess"/>
    <dgm:cxn modelId="{F01AD12F-31CA-4639-BC28-054C2378A5C1}" type="presParOf" srcId="{E59328AE-3EF6-491B-9491-314A753DF554}" destId="{2ED6296C-94A3-44C4-A403-C4EF425BA4E2}" srcOrd="3" destOrd="0" presId="urn:microsoft.com/office/officeart/2005/8/layout/StepDownProcess"/>
    <dgm:cxn modelId="{6E997029-F6C8-4640-A998-8866D85B402D}" type="presParOf" srcId="{E59328AE-3EF6-491B-9491-314A753DF554}" destId="{69890780-85FF-4245-869D-E9C9C027E9C3}" srcOrd="4" destOrd="0" presId="urn:microsoft.com/office/officeart/2005/8/layout/StepDownProcess"/>
    <dgm:cxn modelId="{848A3CC4-F36C-4985-AA25-08A215199A62}" type="presParOf" srcId="{69890780-85FF-4245-869D-E9C9C027E9C3}" destId="{D92871E3-5272-44F9-8576-991DB62C090B}" srcOrd="0" destOrd="0" presId="urn:microsoft.com/office/officeart/2005/8/layout/StepDownProcess"/>
    <dgm:cxn modelId="{FE5027DA-A790-4BC8-9A31-988361E0FF78}" type="presParOf" srcId="{69890780-85FF-4245-869D-E9C9C027E9C3}" destId="{148C5E4F-7884-46EC-96A5-9E77D1E1D4E5}" srcOrd="1" destOrd="0" presId="urn:microsoft.com/office/officeart/2005/8/layout/StepDownProcess"/>
    <dgm:cxn modelId="{1FB94C01-057C-4292-87B3-B9B26A54804D}" type="presParOf" srcId="{69890780-85FF-4245-869D-E9C9C027E9C3}" destId="{77B30E69-A8E5-4CD2-B6D2-AF03D448B705}" srcOrd="2" destOrd="0" presId="urn:microsoft.com/office/officeart/2005/8/layout/StepDownProcess"/>
    <dgm:cxn modelId="{845F86F4-F8A8-4AE1-B4E1-D50FCEB881C2}" type="presParOf" srcId="{E59328AE-3EF6-491B-9491-314A753DF554}" destId="{527A6BB4-E736-4116-96CA-FF3B79D4094E}" srcOrd="5" destOrd="0" presId="urn:microsoft.com/office/officeart/2005/8/layout/StepDownProcess"/>
    <dgm:cxn modelId="{CF9EECC2-56EA-4EE3-B065-DC12BCB78BEC}" type="presParOf" srcId="{E59328AE-3EF6-491B-9491-314A753DF554}" destId="{D2B22EB2-D01D-445C-822C-7731D280B517}" srcOrd="6" destOrd="0" presId="urn:microsoft.com/office/officeart/2005/8/layout/StepDownProcess"/>
    <dgm:cxn modelId="{67BC431A-55CA-45AA-BB1A-A54E505E7F16}" type="presParOf" srcId="{D2B22EB2-D01D-445C-822C-7731D280B517}" destId="{EDE0D1C9-170F-43BE-A655-246BE867E387}"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597F580-B919-494D-962C-2BA40F6AFA3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N"/>
        </a:p>
      </dgm:t>
    </dgm:pt>
    <dgm:pt modelId="{809D0E60-36F3-4E6D-9BBF-1E7C2C5682FE}">
      <dgm:prSet/>
      <dgm:spPr/>
      <dgm:t>
        <a:bodyPr/>
        <a:lstStyle/>
        <a:p>
          <a:pPr algn="just"/>
          <a:r>
            <a:rPr lang="en-GB" dirty="0"/>
            <a:t>Microsoft SQL Server is one of the database sources available in Power Bl, which is a popular relational database management system (RDBMS)</a:t>
          </a:r>
          <a:endParaRPr lang="en-IN" dirty="0"/>
        </a:p>
      </dgm:t>
    </dgm:pt>
    <dgm:pt modelId="{DE331ED7-F2BF-4522-82A0-31DAAC0B753A}" type="parTrans" cxnId="{E1E3C571-9154-47EA-BA89-6F17D97795CE}">
      <dgm:prSet/>
      <dgm:spPr/>
      <dgm:t>
        <a:bodyPr/>
        <a:lstStyle/>
        <a:p>
          <a:endParaRPr lang="en-IN"/>
        </a:p>
      </dgm:t>
    </dgm:pt>
    <dgm:pt modelId="{E6F47E24-8F7B-419B-A1BF-A20657533C92}" type="sibTrans" cxnId="{E1E3C571-9154-47EA-BA89-6F17D97795CE}">
      <dgm:prSet/>
      <dgm:spPr/>
      <dgm:t>
        <a:bodyPr/>
        <a:lstStyle/>
        <a:p>
          <a:endParaRPr lang="en-IN"/>
        </a:p>
      </dgm:t>
    </dgm:pt>
    <dgm:pt modelId="{4EDFCB5C-E7F2-4601-8E1B-81C4EED298A4}">
      <dgm:prSet/>
      <dgm:spPr/>
      <dgm:t>
        <a:bodyPr/>
        <a:lstStyle/>
        <a:p>
          <a:pPr algn="just"/>
          <a:r>
            <a:rPr lang="en-GB" dirty="0"/>
            <a:t>It can handle multiple user connections and a high volume of data transactions, and it can run both in the cloud and on-premises</a:t>
          </a:r>
          <a:endParaRPr lang="en-IN" dirty="0"/>
        </a:p>
      </dgm:t>
    </dgm:pt>
    <dgm:pt modelId="{6F31858A-57BB-42E8-B084-10727D7FA6A3}" type="parTrans" cxnId="{C2CD806D-6CD9-4490-9736-DE5B1F63E092}">
      <dgm:prSet/>
      <dgm:spPr/>
      <dgm:t>
        <a:bodyPr/>
        <a:lstStyle/>
        <a:p>
          <a:endParaRPr lang="en-IN"/>
        </a:p>
      </dgm:t>
    </dgm:pt>
    <dgm:pt modelId="{940283DC-E2B7-4E92-B2F4-8B7BD3405E15}" type="sibTrans" cxnId="{C2CD806D-6CD9-4490-9736-DE5B1F63E092}">
      <dgm:prSet/>
      <dgm:spPr/>
      <dgm:t>
        <a:bodyPr/>
        <a:lstStyle/>
        <a:p>
          <a:endParaRPr lang="en-IN"/>
        </a:p>
      </dgm:t>
    </dgm:pt>
    <dgm:pt modelId="{0390576A-0123-46B6-9882-AC34A6ED5943}">
      <dgm:prSet/>
      <dgm:spPr/>
      <dgm:t>
        <a:bodyPr/>
        <a:lstStyle/>
        <a:p>
          <a:pPr algn="just"/>
          <a:r>
            <a:rPr lang="en-GB" dirty="0"/>
            <a:t>The steps for connecting SQL Server to Power Bl is the same as connecting other databases such as Oracle, MySQL, or IBM Db2</a:t>
          </a:r>
          <a:endParaRPr lang="en-IN" dirty="0"/>
        </a:p>
      </dgm:t>
    </dgm:pt>
    <dgm:pt modelId="{CA05F2D4-9D9F-4831-95ED-DC7B15ACDEF4}" type="parTrans" cxnId="{C275F58D-85F6-4CC4-802B-8C1B236A09DB}">
      <dgm:prSet/>
      <dgm:spPr/>
      <dgm:t>
        <a:bodyPr/>
        <a:lstStyle/>
        <a:p>
          <a:endParaRPr lang="en-IN"/>
        </a:p>
      </dgm:t>
    </dgm:pt>
    <dgm:pt modelId="{9033A77A-B10B-42E5-8932-019007382BD1}" type="sibTrans" cxnId="{C275F58D-85F6-4CC4-802B-8C1B236A09DB}">
      <dgm:prSet/>
      <dgm:spPr/>
      <dgm:t>
        <a:bodyPr/>
        <a:lstStyle/>
        <a:p>
          <a:endParaRPr lang="en-IN"/>
        </a:p>
      </dgm:t>
    </dgm:pt>
    <dgm:pt modelId="{7A0F0F6B-59B6-4AE0-AD30-B6E19A4B1CB6}" type="pres">
      <dgm:prSet presAssocID="{1597F580-B919-494D-962C-2BA40F6AFA3F}" presName="vert0" presStyleCnt="0">
        <dgm:presLayoutVars>
          <dgm:dir/>
          <dgm:animOne val="branch"/>
          <dgm:animLvl val="lvl"/>
        </dgm:presLayoutVars>
      </dgm:prSet>
      <dgm:spPr/>
    </dgm:pt>
    <dgm:pt modelId="{3B01C011-0643-43CD-8544-2790324F9ADE}" type="pres">
      <dgm:prSet presAssocID="{809D0E60-36F3-4E6D-9BBF-1E7C2C5682FE}" presName="thickLine" presStyleLbl="alignNode1" presStyleIdx="0" presStyleCnt="3"/>
      <dgm:spPr/>
    </dgm:pt>
    <dgm:pt modelId="{C4E2E04E-F126-4B99-91B9-CFDDA2006AD1}" type="pres">
      <dgm:prSet presAssocID="{809D0E60-36F3-4E6D-9BBF-1E7C2C5682FE}" presName="horz1" presStyleCnt="0"/>
      <dgm:spPr/>
    </dgm:pt>
    <dgm:pt modelId="{58E72BD8-E947-4E95-A3A2-51CFFCA3F050}" type="pres">
      <dgm:prSet presAssocID="{809D0E60-36F3-4E6D-9BBF-1E7C2C5682FE}" presName="tx1" presStyleLbl="revTx" presStyleIdx="0" presStyleCnt="3"/>
      <dgm:spPr/>
    </dgm:pt>
    <dgm:pt modelId="{FC9EDB5C-353E-4260-B303-735624A7CD77}" type="pres">
      <dgm:prSet presAssocID="{809D0E60-36F3-4E6D-9BBF-1E7C2C5682FE}" presName="vert1" presStyleCnt="0"/>
      <dgm:spPr/>
    </dgm:pt>
    <dgm:pt modelId="{ADFDE640-414F-4E78-BAC5-DB115225148B}" type="pres">
      <dgm:prSet presAssocID="{4EDFCB5C-E7F2-4601-8E1B-81C4EED298A4}" presName="thickLine" presStyleLbl="alignNode1" presStyleIdx="1" presStyleCnt="3"/>
      <dgm:spPr/>
    </dgm:pt>
    <dgm:pt modelId="{C3D1FF77-0026-45A2-8628-2AB792D92CEC}" type="pres">
      <dgm:prSet presAssocID="{4EDFCB5C-E7F2-4601-8E1B-81C4EED298A4}" presName="horz1" presStyleCnt="0"/>
      <dgm:spPr/>
    </dgm:pt>
    <dgm:pt modelId="{1A784605-8877-4780-A199-55D7256C192D}" type="pres">
      <dgm:prSet presAssocID="{4EDFCB5C-E7F2-4601-8E1B-81C4EED298A4}" presName="tx1" presStyleLbl="revTx" presStyleIdx="1" presStyleCnt="3"/>
      <dgm:spPr/>
    </dgm:pt>
    <dgm:pt modelId="{F2433443-672F-4A18-81FC-4223D3C37570}" type="pres">
      <dgm:prSet presAssocID="{4EDFCB5C-E7F2-4601-8E1B-81C4EED298A4}" presName="vert1" presStyleCnt="0"/>
      <dgm:spPr/>
    </dgm:pt>
    <dgm:pt modelId="{9C405BF9-EDA7-4AEF-85D0-05608A1FFDA5}" type="pres">
      <dgm:prSet presAssocID="{0390576A-0123-46B6-9882-AC34A6ED5943}" presName="thickLine" presStyleLbl="alignNode1" presStyleIdx="2" presStyleCnt="3"/>
      <dgm:spPr/>
    </dgm:pt>
    <dgm:pt modelId="{88CB315E-E554-4E77-A3D0-E7D1C2A3D224}" type="pres">
      <dgm:prSet presAssocID="{0390576A-0123-46B6-9882-AC34A6ED5943}" presName="horz1" presStyleCnt="0"/>
      <dgm:spPr/>
    </dgm:pt>
    <dgm:pt modelId="{4E439142-3C24-4B10-91DE-3D31A227A2E8}" type="pres">
      <dgm:prSet presAssocID="{0390576A-0123-46B6-9882-AC34A6ED5943}" presName="tx1" presStyleLbl="revTx" presStyleIdx="2" presStyleCnt="3"/>
      <dgm:spPr/>
    </dgm:pt>
    <dgm:pt modelId="{CAFE5F2A-EBE3-4C64-96C7-3647F1F516B1}" type="pres">
      <dgm:prSet presAssocID="{0390576A-0123-46B6-9882-AC34A6ED5943}" presName="vert1" presStyleCnt="0"/>
      <dgm:spPr/>
    </dgm:pt>
  </dgm:ptLst>
  <dgm:cxnLst>
    <dgm:cxn modelId="{EA323307-98FD-44DD-B90B-06EFCD602133}" type="presOf" srcId="{809D0E60-36F3-4E6D-9BBF-1E7C2C5682FE}" destId="{58E72BD8-E947-4E95-A3A2-51CFFCA3F050}" srcOrd="0" destOrd="0" presId="urn:microsoft.com/office/officeart/2008/layout/LinedList"/>
    <dgm:cxn modelId="{592AAA0E-9BF1-4BF7-BD7D-6586E1B347CB}" type="presOf" srcId="{4EDFCB5C-E7F2-4601-8E1B-81C4EED298A4}" destId="{1A784605-8877-4780-A199-55D7256C192D}" srcOrd="0" destOrd="0" presId="urn:microsoft.com/office/officeart/2008/layout/LinedList"/>
    <dgm:cxn modelId="{3FA5D649-0F00-4675-8CB9-BA9B95F88815}" type="presOf" srcId="{0390576A-0123-46B6-9882-AC34A6ED5943}" destId="{4E439142-3C24-4B10-91DE-3D31A227A2E8}" srcOrd="0" destOrd="0" presId="urn:microsoft.com/office/officeart/2008/layout/LinedList"/>
    <dgm:cxn modelId="{C2CD806D-6CD9-4490-9736-DE5B1F63E092}" srcId="{1597F580-B919-494D-962C-2BA40F6AFA3F}" destId="{4EDFCB5C-E7F2-4601-8E1B-81C4EED298A4}" srcOrd="1" destOrd="0" parTransId="{6F31858A-57BB-42E8-B084-10727D7FA6A3}" sibTransId="{940283DC-E2B7-4E92-B2F4-8B7BD3405E15}"/>
    <dgm:cxn modelId="{E1E3C571-9154-47EA-BA89-6F17D97795CE}" srcId="{1597F580-B919-494D-962C-2BA40F6AFA3F}" destId="{809D0E60-36F3-4E6D-9BBF-1E7C2C5682FE}" srcOrd="0" destOrd="0" parTransId="{DE331ED7-F2BF-4522-82A0-31DAAC0B753A}" sibTransId="{E6F47E24-8F7B-419B-A1BF-A20657533C92}"/>
    <dgm:cxn modelId="{C275F58D-85F6-4CC4-802B-8C1B236A09DB}" srcId="{1597F580-B919-494D-962C-2BA40F6AFA3F}" destId="{0390576A-0123-46B6-9882-AC34A6ED5943}" srcOrd="2" destOrd="0" parTransId="{CA05F2D4-9D9F-4831-95ED-DC7B15ACDEF4}" sibTransId="{9033A77A-B10B-42E5-8932-019007382BD1}"/>
    <dgm:cxn modelId="{5DE626D6-3934-40A9-9371-9C257D9D46F0}" type="presOf" srcId="{1597F580-B919-494D-962C-2BA40F6AFA3F}" destId="{7A0F0F6B-59B6-4AE0-AD30-B6E19A4B1CB6}" srcOrd="0" destOrd="0" presId="urn:microsoft.com/office/officeart/2008/layout/LinedList"/>
    <dgm:cxn modelId="{9BFD9E44-E9F7-4D38-9EC9-635AF8BD43FB}" type="presParOf" srcId="{7A0F0F6B-59B6-4AE0-AD30-B6E19A4B1CB6}" destId="{3B01C011-0643-43CD-8544-2790324F9ADE}" srcOrd="0" destOrd="0" presId="urn:microsoft.com/office/officeart/2008/layout/LinedList"/>
    <dgm:cxn modelId="{1398D36D-7E4F-4C68-86B3-8163F12E055A}" type="presParOf" srcId="{7A0F0F6B-59B6-4AE0-AD30-B6E19A4B1CB6}" destId="{C4E2E04E-F126-4B99-91B9-CFDDA2006AD1}" srcOrd="1" destOrd="0" presId="urn:microsoft.com/office/officeart/2008/layout/LinedList"/>
    <dgm:cxn modelId="{977E2571-236B-4826-B80F-CB9864F8E254}" type="presParOf" srcId="{C4E2E04E-F126-4B99-91B9-CFDDA2006AD1}" destId="{58E72BD8-E947-4E95-A3A2-51CFFCA3F050}" srcOrd="0" destOrd="0" presId="urn:microsoft.com/office/officeart/2008/layout/LinedList"/>
    <dgm:cxn modelId="{84AACE1B-26DF-4311-B961-C7217FA7202C}" type="presParOf" srcId="{C4E2E04E-F126-4B99-91B9-CFDDA2006AD1}" destId="{FC9EDB5C-353E-4260-B303-735624A7CD77}" srcOrd="1" destOrd="0" presId="urn:microsoft.com/office/officeart/2008/layout/LinedList"/>
    <dgm:cxn modelId="{A7BB88B8-4957-405D-8E0A-EB1481F28BB0}" type="presParOf" srcId="{7A0F0F6B-59B6-4AE0-AD30-B6E19A4B1CB6}" destId="{ADFDE640-414F-4E78-BAC5-DB115225148B}" srcOrd="2" destOrd="0" presId="urn:microsoft.com/office/officeart/2008/layout/LinedList"/>
    <dgm:cxn modelId="{F612D9F3-8682-4B11-BE71-DE0BEF7820C2}" type="presParOf" srcId="{7A0F0F6B-59B6-4AE0-AD30-B6E19A4B1CB6}" destId="{C3D1FF77-0026-45A2-8628-2AB792D92CEC}" srcOrd="3" destOrd="0" presId="urn:microsoft.com/office/officeart/2008/layout/LinedList"/>
    <dgm:cxn modelId="{F64E7A35-1BE0-464D-B38F-842C1507F7CC}" type="presParOf" srcId="{C3D1FF77-0026-45A2-8628-2AB792D92CEC}" destId="{1A784605-8877-4780-A199-55D7256C192D}" srcOrd="0" destOrd="0" presId="urn:microsoft.com/office/officeart/2008/layout/LinedList"/>
    <dgm:cxn modelId="{D37B8A24-6229-44A2-B8DD-5F0E43C7273D}" type="presParOf" srcId="{C3D1FF77-0026-45A2-8628-2AB792D92CEC}" destId="{F2433443-672F-4A18-81FC-4223D3C37570}" srcOrd="1" destOrd="0" presId="urn:microsoft.com/office/officeart/2008/layout/LinedList"/>
    <dgm:cxn modelId="{784C072E-B535-440A-9CBA-8281D049B18B}" type="presParOf" srcId="{7A0F0F6B-59B6-4AE0-AD30-B6E19A4B1CB6}" destId="{9C405BF9-EDA7-4AEF-85D0-05608A1FFDA5}" srcOrd="4" destOrd="0" presId="urn:microsoft.com/office/officeart/2008/layout/LinedList"/>
    <dgm:cxn modelId="{BF84A4BA-98E3-428A-B26E-A6CE24E91606}" type="presParOf" srcId="{7A0F0F6B-59B6-4AE0-AD30-B6E19A4B1CB6}" destId="{88CB315E-E554-4E77-A3D0-E7D1C2A3D224}" srcOrd="5" destOrd="0" presId="urn:microsoft.com/office/officeart/2008/layout/LinedList"/>
    <dgm:cxn modelId="{74AE7881-604A-4500-B8BA-749E8D553968}" type="presParOf" srcId="{88CB315E-E554-4E77-A3D0-E7D1C2A3D224}" destId="{4E439142-3C24-4B10-91DE-3D31A227A2E8}" srcOrd="0" destOrd="0" presId="urn:microsoft.com/office/officeart/2008/layout/LinedList"/>
    <dgm:cxn modelId="{C20BC554-945A-4D91-AF2A-276066E0E976}" type="presParOf" srcId="{88CB315E-E554-4E77-A3D0-E7D1C2A3D224}" destId="{CAFE5F2A-EBE3-4C64-96C7-3647F1F516B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167EF4E-5A1A-440F-B146-D3AE8878042B}" type="doc">
      <dgm:prSet loTypeId="urn:microsoft.com/office/officeart/2009/layout/CircleArrowProcess" loCatId="cycle" qsTypeId="urn:microsoft.com/office/officeart/2005/8/quickstyle/simple1" qsCatId="simple" csTypeId="urn:microsoft.com/office/officeart/2005/8/colors/accent1_2" csCatId="accent1"/>
      <dgm:spPr/>
      <dgm:t>
        <a:bodyPr/>
        <a:lstStyle/>
        <a:p>
          <a:endParaRPr lang="en-IN"/>
        </a:p>
      </dgm:t>
    </dgm:pt>
    <dgm:pt modelId="{FACF5DCD-738B-4FE5-9C00-8EFFDB4660E4}">
      <dgm:prSet/>
      <dgm:spPr/>
      <dgm:t>
        <a:bodyPr/>
        <a:lstStyle/>
        <a:p>
          <a:r>
            <a:rPr lang="en-IN"/>
            <a:t>Power Bl Desktop Get Data</a:t>
          </a:r>
        </a:p>
      </dgm:t>
    </dgm:pt>
    <dgm:pt modelId="{F76DA232-B151-4D25-9405-012BFBF5516B}" type="parTrans" cxnId="{504ECFAE-FD07-4B26-8EA3-7B55CB1005F8}">
      <dgm:prSet/>
      <dgm:spPr/>
      <dgm:t>
        <a:bodyPr/>
        <a:lstStyle/>
        <a:p>
          <a:endParaRPr lang="en-IN"/>
        </a:p>
      </dgm:t>
    </dgm:pt>
    <dgm:pt modelId="{6913977F-3F0F-4C75-BC5B-3F6AF815046B}" type="sibTrans" cxnId="{504ECFAE-FD07-4B26-8EA3-7B55CB1005F8}">
      <dgm:prSet/>
      <dgm:spPr/>
      <dgm:t>
        <a:bodyPr/>
        <a:lstStyle/>
        <a:p>
          <a:endParaRPr lang="en-IN"/>
        </a:p>
      </dgm:t>
    </dgm:pt>
    <dgm:pt modelId="{4644705A-21F6-46BB-AAB8-144B29DB6AE8}">
      <dgm:prSet/>
      <dgm:spPr/>
      <dgm:t>
        <a:bodyPr/>
        <a:lstStyle/>
        <a:p>
          <a:r>
            <a:rPr lang="en-IN"/>
            <a:t>Click on SQL Server Database</a:t>
          </a:r>
        </a:p>
      </dgm:t>
    </dgm:pt>
    <dgm:pt modelId="{B89261EE-A34E-469E-AA56-5E90222295B2}" type="parTrans" cxnId="{B874CEED-A024-4D7B-90B4-BDC93466C31B}">
      <dgm:prSet/>
      <dgm:spPr/>
      <dgm:t>
        <a:bodyPr/>
        <a:lstStyle/>
        <a:p>
          <a:endParaRPr lang="en-IN"/>
        </a:p>
      </dgm:t>
    </dgm:pt>
    <dgm:pt modelId="{8D57E4A4-C786-4C60-8F7A-FC833FA241A9}" type="sibTrans" cxnId="{B874CEED-A024-4D7B-90B4-BDC93466C31B}">
      <dgm:prSet/>
      <dgm:spPr/>
      <dgm:t>
        <a:bodyPr/>
        <a:lstStyle/>
        <a:p>
          <a:endParaRPr lang="en-IN"/>
        </a:p>
      </dgm:t>
    </dgm:pt>
    <dgm:pt modelId="{3A600208-FBD6-4A2F-9C4B-5820E698AAA7}">
      <dgm:prSet/>
      <dgm:spPr/>
      <dgm:t>
        <a:bodyPr/>
        <a:lstStyle/>
        <a:p>
          <a:r>
            <a:rPr lang="en-IN"/>
            <a:t>Enter the server name and the database name</a:t>
          </a:r>
        </a:p>
      </dgm:t>
    </dgm:pt>
    <dgm:pt modelId="{E1E0F326-B8BE-4B5E-918E-3C16147616B0}" type="parTrans" cxnId="{3638C54A-D9D4-4716-963D-AE501485B68E}">
      <dgm:prSet/>
      <dgm:spPr/>
      <dgm:t>
        <a:bodyPr/>
        <a:lstStyle/>
        <a:p>
          <a:endParaRPr lang="en-IN"/>
        </a:p>
      </dgm:t>
    </dgm:pt>
    <dgm:pt modelId="{24D09F5E-1A3A-4A07-BC30-534F6ACF05E1}" type="sibTrans" cxnId="{3638C54A-D9D4-4716-963D-AE501485B68E}">
      <dgm:prSet/>
      <dgm:spPr/>
      <dgm:t>
        <a:bodyPr/>
        <a:lstStyle/>
        <a:p>
          <a:endParaRPr lang="en-IN"/>
        </a:p>
      </dgm:t>
    </dgm:pt>
    <dgm:pt modelId="{7ED046C6-C690-41B0-8F1C-B28457D98B21}">
      <dgm:prSet/>
      <dgm:spPr/>
      <dgm:t>
        <a:bodyPr/>
        <a:lstStyle/>
        <a:p>
          <a:r>
            <a:rPr lang="en-IN"/>
            <a:t>Use a query or select tables and views</a:t>
          </a:r>
        </a:p>
      </dgm:t>
    </dgm:pt>
    <dgm:pt modelId="{86029F64-FBD3-4F47-90B4-90F46737BE7E}" type="parTrans" cxnId="{D43CC785-16F4-42E3-A723-AD886A425E11}">
      <dgm:prSet/>
      <dgm:spPr/>
      <dgm:t>
        <a:bodyPr/>
        <a:lstStyle/>
        <a:p>
          <a:endParaRPr lang="en-IN"/>
        </a:p>
      </dgm:t>
    </dgm:pt>
    <dgm:pt modelId="{F2A8A68C-1F7F-445F-8CF0-3514FC74410C}" type="sibTrans" cxnId="{D43CC785-16F4-42E3-A723-AD886A425E11}">
      <dgm:prSet/>
      <dgm:spPr/>
      <dgm:t>
        <a:bodyPr/>
        <a:lstStyle/>
        <a:p>
          <a:endParaRPr lang="en-IN"/>
        </a:p>
      </dgm:t>
    </dgm:pt>
    <dgm:pt modelId="{8D3D502A-A387-41E4-BAE4-7512ECCBEC4E}">
      <dgm:prSet/>
      <dgm:spPr/>
      <dgm:t>
        <a:bodyPr/>
        <a:lstStyle/>
        <a:p>
          <a:r>
            <a:rPr lang="en-IN"/>
            <a:t>Load into Power Query Editor or directly into a data model</a:t>
          </a:r>
        </a:p>
      </dgm:t>
    </dgm:pt>
    <dgm:pt modelId="{6866EFD3-3264-495A-8488-BECA952C901B}" type="parTrans" cxnId="{3E05A237-36F3-4578-868D-E88461C5F501}">
      <dgm:prSet/>
      <dgm:spPr/>
      <dgm:t>
        <a:bodyPr/>
        <a:lstStyle/>
        <a:p>
          <a:endParaRPr lang="en-IN"/>
        </a:p>
      </dgm:t>
    </dgm:pt>
    <dgm:pt modelId="{33901387-DCCE-472D-BCEA-BF0B295B0704}" type="sibTrans" cxnId="{3E05A237-36F3-4578-868D-E88461C5F501}">
      <dgm:prSet/>
      <dgm:spPr/>
      <dgm:t>
        <a:bodyPr/>
        <a:lstStyle/>
        <a:p>
          <a:endParaRPr lang="en-IN"/>
        </a:p>
      </dgm:t>
    </dgm:pt>
    <dgm:pt modelId="{53123B97-6CE2-4440-A073-D6E6A700AFDB}" type="pres">
      <dgm:prSet presAssocID="{4167EF4E-5A1A-440F-B146-D3AE8878042B}" presName="Name0" presStyleCnt="0">
        <dgm:presLayoutVars>
          <dgm:chMax val="7"/>
          <dgm:chPref val="7"/>
          <dgm:dir/>
          <dgm:animLvl val="lvl"/>
        </dgm:presLayoutVars>
      </dgm:prSet>
      <dgm:spPr/>
    </dgm:pt>
    <dgm:pt modelId="{28770AF1-FA9D-435E-9179-E0BF2B760EE5}" type="pres">
      <dgm:prSet presAssocID="{FACF5DCD-738B-4FE5-9C00-8EFFDB4660E4}" presName="Accent1" presStyleCnt="0"/>
      <dgm:spPr/>
    </dgm:pt>
    <dgm:pt modelId="{716E8A0C-8B60-4E29-99D2-85414C5BFB4C}" type="pres">
      <dgm:prSet presAssocID="{FACF5DCD-738B-4FE5-9C00-8EFFDB4660E4}" presName="Accent" presStyleLbl="node1" presStyleIdx="0" presStyleCnt="5"/>
      <dgm:spPr/>
    </dgm:pt>
    <dgm:pt modelId="{28A32AC7-4586-45DC-857C-265298B5EB45}" type="pres">
      <dgm:prSet presAssocID="{FACF5DCD-738B-4FE5-9C00-8EFFDB4660E4}" presName="Parent1" presStyleLbl="revTx" presStyleIdx="0" presStyleCnt="5">
        <dgm:presLayoutVars>
          <dgm:chMax val="1"/>
          <dgm:chPref val="1"/>
          <dgm:bulletEnabled val="1"/>
        </dgm:presLayoutVars>
      </dgm:prSet>
      <dgm:spPr/>
    </dgm:pt>
    <dgm:pt modelId="{1623E065-1FE3-416B-B1B1-6D7F31D14DE1}" type="pres">
      <dgm:prSet presAssocID="{4644705A-21F6-46BB-AAB8-144B29DB6AE8}" presName="Accent2" presStyleCnt="0"/>
      <dgm:spPr/>
    </dgm:pt>
    <dgm:pt modelId="{0EEAE5A0-E224-4800-ADEA-8959D89DD921}" type="pres">
      <dgm:prSet presAssocID="{4644705A-21F6-46BB-AAB8-144B29DB6AE8}" presName="Accent" presStyleLbl="node1" presStyleIdx="1" presStyleCnt="5"/>
      <dgm:spPr/>
    </dgm:pt>
    <dgm:pt modelId="{67B235B2-8163-4D57-8A4B-3947A1FB3EDE}" type="pres">
      <dgm:prSet presAssocID="{4644705A-21F6-46BB-AAB8-144B29DB6AE8}" presName="Parent2" presStyleLbl="revTx" presStyleIdx="1" presStyleCnt="5">
        <dgm:presLayoutVars>
          <dgm:chMax val="1"/>
          <dgm:chPref val="1"/>
          <dgm:bulletEnabled val="1"/>
        </dgm:presLayoutVars>
      </dgm:prSet>
      <dgm:spPr/>
    </dgm:pt>
    <dgm:pt modelId="{52D01E38-4051-4BE0-83C1-4C32623FBC37}" type="pres">
      <dgm:prSet presAssocID="{3A600208-FBD6-4A2F-9C4B-5820E698AAA7}" presName="Accent3" presStyleCnt="0"/>
      <dgm:spPr/>
    </dgm:pt>
    <dgm:pt modelId="{295C6709-7319-4E3E-8D5B-0FE1382F333B}" type="pres">
      <dgm:prSet presAssocID="{3A600208-FBD6-4A2F-9C4B-5820E698AAA7}" presName="Accent" presStyleLbl="node1" presStyleIdx="2" presStyleCnt="5"/>
      <dgm:spPr/>
    </dgm:pt>
    <dgm:pt modelId="{202473B9-5B1F-489D-9DE8-B964D13B039E}" type="pres">
      <dgm:prSet presAssocID="{3A600208-FBD6-4A2F-9C4B-5820E698AAA7}" presName="Parent3" presStyleLbl="revTx" presStyleIdx="2" presStyleCnt="5">
        <dgm:presLayoutVars>
          <dgm:chMax val="1"/>
          <dgm:chPref val="1"/>
          <dgm:bulletEnabled val="1"/>
        </dgm:presLayoutVars>
      </dgm:prSet>
      <dgm:spPr/>
    </dgm:pt>
    <dgm:pt modelId="{0AD9CCF7-C5CF-4CC0-BDC7-376E1FF85BE6}" type="pres">
      <dgm:prSet presAssocID="{7ED046C6-C690-41B0-8F1C-B28457D98B21}" presName="Accent4" presStyleCnt="0"/>
      <dgm:spPr/>
    </dgm:pt>
    <dgm:pt modelId="{90C06DAC-2023-4199-8069-E48803476D2C}" type="pres">
      <dgm:prSet presAssocID="{7ED046C6-C690-41B0-8F1C-B28457D98B21}" presName="Accent" presStyleLbl="node1" presStyleIdx="3" presStyleCnt="5"/>
      <dgm:spPr/>
    </dgm:pt>
    <dgm:pt modelId="{91A57E62-A30B-46FD-B7AE-1D23B9E356A7}" type="pres">
      <dgm:prSet presAssocID="{7ED046C6-C690-41B0-8F1C-B28457D98B21}" presName="Parent4" presStyleLbl="revTx" presStyleIdx="3" presStyleCnt="5">
        <dgm:presLayoutVars>
          <dgm:chMax val="1"/>
          <dgm:chPref val="1"/>
          <dgm:bulletEnabled val="1"/>
        </dgm:presLayoutVars>
      </dgm:prSet>
      <dgm:spPr/>
    </dgm:pt>
    <dgm:pt modelId="{FDDCD9DC-7033-4E62-9AB5-EABF2D679FC1}" type="pres">
      <dgm:prSet presAssocID="{8D3D502A-A387-41E4-BAE4-7512ECCBEC4E}" presName="Accent5" presStyleCnt="0"/>
      <dgm:spPr/>
    </dgm:pt>
    <dgm:pt modelId="{564F068E-CEFD-4FE4-97FE-E8A6961976ED}" type="pres">
      <dgm:prSet presAssocID="{8D3D502A-A387-41E4-BAE4-7512ECCBEC4E}" presName="Accent" presStyleLbl="node1" presStyleIdx="4" presStyleCnt="5"/>
      <dgm:spPr/>
    </dgm:pt>
    <dgm:pt modelId="{6C7D1AE0-5AAB-47E6-A3DB-F36E7F8CEA3C}" type="pres">
      <dgm:prSet presAssocID="{8D3D502A-A387-41E4-BAE4-7512ECCBEC4E}" presName="Parent5" presStyleLbl="revTx" presStyleIdx="4" presStyleCnt="5">
        <dgm:presLayoutVars>
          <dgm:chMax val="1"/>
          <dgm:chPref val="1"/>
          <dgm:bulletEnabled val="1"/>
        </dgm:presLayoutVars>
      </dgm:prSet>
      <dgm:spPr/>
    </dgm:pt>
  </dgm:ptLst>
  <dgm:cxnLst>
    <dgm:cxn modelId="{3E05A237-36F3-4578-868D-E88461C5F501}" srcId="{4167EF4E-5A1A-440F-B146-D3AE8878042B}" destId="{8D3D502A-A387-41E4-BAE4-7512ECCBEC4E}" srcOrd="4" destOrd="0" parTransId="{6866EFD3-3264-495A-8488-BECA952C901B}" sibTransId="{33901387-DCCE-472D-BCEA-BF0B295B0704}"/>
    <dgm:cxn modelId="{3638C54A-D9D4-4716-963D-AE501485B68E}" srcId="{4167EF4E-5A1A-440F-B146-D3AE8878042B}" destId="{3A600208-FBD6-4A2F-9C4B-5820E698AAA7}" srcOrd="2" destOrd="0" parTransId="{E1E0F326-B8BE-4B5E-918E-3C16147616B0}" sibTransId="{24D09F5E-1A3A-4A07-BC30-534F6ACF05E1}"/>
    <dgm:cxn modelId="{90FAF879-6DD3-41EA-A0EE-11BA965F4B38}" type="presOf" srcId="{4167EF4E-5A1A-440F-B146-D3AE8878042B}" destId="{53123B97-6CE2-4440-A073-D6E6A700AFDB}" srcOrd="0" destOrd="0" presId="urn:microsoft.com/office/officeart/2009/layout/CircleArrowProcess"/>
    <dgm:cxn modelId="{D43CC785-16F4-42E3-A723-AD886A425E11}" srcId="{4167EF4E-5A1A-440F-B146-D3AE8878042B}" destId="{7ED046C6-C690-41B0-8F1C-B28457D98B21}" srcOrd="3" destOrd="0" parTransId="{86029F64-FBD3-4F47-90B4-90F46737BE7E}" sibTransId="{F2A8A68C-1F7F-445F-8CF0-3514FC74410C}"/>
    <dgm:cxn modelId="{07781B93-2CE4-45BB-AB43-31C542D6E102}" type="presOf" srcId="{7ED046C6-C690-41B0-8F1C-B28457D98B21}" destId="{91A57E62-A30B-46FD-B7AE-1D23B9E356A7}" srcOrd="0" destOrd="0" presId="urn:microsoft.com/office/officeart/2009/layout/CircleArrowProcess"/>
    <dgm:cxn modelId="{979DBA9A-B1B3-467B-8DAD-8A3A759B79E6}" type="presOf" srcId="{4644705A-21F6-46BB-AAB8-144B29DB6AE8}" destId="{67B235B2-8163-4D57-8A4B-3947A1FB3EDE}" srcOrd="0" destOrd="0" presId="urn:microsoft.com/office/officeart/2009/layout/CircleArrowProcess"/>
    <dgm:cxn modelId="{FF78DD9A-40CC-4558-88BF-128486057390}" type="presOf" srcId="{FACF5DCD-738B-4FE5-9C00-8EFFDB4660E4}" destId="{28A32AC7-4586-45DC-857C-265298B5EB45}" srcOrd="0" destOrd="0" presId="urn:microsoft.com/office/officeart/2009/layout/CircleArrowProcess"/>
    <dgm:cxn modelId="{504ECFAE-FD07-4B26-8EA3-7B55CB1005F8}" srcId="{4167EF4E-5A1A-440F-B146-D3AE8878042B}" destId="{FACF5DCD-738B-4FE5-9C00-8EFFDB4660E4}" srcOrd="0" destOrd="0" parTransId="{F76DA232-B151-4D25-9405-012BFBF5516B}" sibTransId="{6913977F-3F0F-4C75-BC5B-3F6AF815046B}"/>
    <dgm:cxn modelId="{F6BA38C4-712A-4F11-9C59-9251DE3B2A06}" type="presOf" srcId="{8D3D502A-A387-41E4-BAE4-7512ECCBEC4E}" destId="{6C7D1AE0-5AAB-47E6-A3DB-F36E7F8CEA3C}" srcOrd="0" destOrd="0" presId="urn:microsoft.com/office/officeart/2009/layout/CircleArrowProcess"/>
    <dgm:cxn modelId="{D68B42E9-2AD0-4B57-AF74-BD11DC320D46}" type="presOf" srcId="{3A600208-FBD6-4A2F-9C4B-5820E698AAA7}" destId="{202473B9-5B1F-489D-9DE8-B964D13B039E}" srcOrd="0" destOrd="0" presId="urn:microsoft.com/office/officeart/2009/layout/CircleArrowProcess"/>
    <dgm:cxn modelId="{B874CEED-A024-4D7B-90B4-BDC93466C31B}" srcId="{4167EF4E-5A1A-440F-B146-D3AE8878042B}" destId="{4644705A-21F6-46BB-AAB8-144B29DB6AE8}" srcOrd="1" destOrd="0" parTransId="{B89261EE-A34E-469E-AA56-5E90222295B2}" sibTransId="{8D57E4A4-C786-4C60-8F7A-FC833FA241A9}"/>
    <dgm:cxn modelId="{A53E6061-36E7-4FBE-A480-A0DA7B883DF1}" type="presParOf" srcId="{53123B97-6CE2-4440-A073-D6E6A700AFDB}" destId="{28770AF1-FA9D-435E-9179-E0BF2B760EE5}" srcOrd="0" destOrd="0" presId="urn:microsoft.com/office/officeart/2009/layout/CircleArrowProcess"/>
    <dgm:cxn modelId="{4C3A74D7-BE65-4205-AF0B-D6C45F56001D}" type="presParOf" srcId="{28770AF1-FA9D-435E-9179-E0BF2B760EE5}" destId="{716E8A0C-8B60-4E29-99D2-85414C5BFB4C}" srcOrd="0" destOrd="0" presId="urn:microsoft.com/office/officeart/2009/layout/CircleArrowProcess"/>
    <dgm:cxn modelId="{7F11F030-A607-488F-9F89-FACD933DCAA5}" type="presParOf" srcId="{53123B97-6CE2-4440-A073-D6E6A700AFDB}" destId="{28A32AC7-4586-45DC-857C-265298B5EB45}" srcOrd="1" destOrd="0" presId="urn:microsoft.com/office/officeart/2009/layout/CircleArrowProcess"/>
    <dgm:cxn modelId="{7C413B7B-03FC-4CC2-82BE-B1B8DA82D568}" type="presParOf" srcId="{53123B97-6CE2-4440-A073-D6E6A700AFDB}" destId="{1623E065-1FE3-416B-B1B1-6D7F31D14DE1}" srcOrd="2" destOrd="0" presId="urn:microsoft.com/office/officeart/2009/layout/CircleArrowProcess"/>
    <dgm:cxn modelId="{29E41A2A-986C-4A40-916E-2C735D1D2A0D}" type="presParOf" srcId="{1623E065-1FE3-416B-B1B1-6D7F31D14DE1}" destId="{0EEAE5A0-E224-4800-ADEA-8959D89DD921}" srcOrd="0" destOrd="0" presId="urn:microsoft.com/office/officeart/2009/layout/CircleArrowProcess"/>
    <dgm:cxn modelId="{DEA80C94-1BF8-4439-9380-F8D5E2B3DA1D}" type="presParOf" srcId="{53123B97-6CE2-4440-A073-D6E6A700AFDB}" destId="{67B235B2-8163-4D57-8A4B-3947A1FB3EDE}" srcOrd="3" destOrd="0" presId="urn:microsoft.com/office/officeart/2009/layout/CircleArrowProcess"/>
    <dgm:cxn modelId="{D1BA6EB0-E466-4AB4-81FA-5F7A60715AF1}" type="presParOf" srcId="{53123B97-6CE2-4440-A073-D6E6A700AFDB}" destId="{52D01E38-4051-4BE0-83C1-4C32623FBC37}" srcOrd="4" destOrd="0" presId="urn:microsoft.com/office/officeart/2009/layout/CircleArrowProcess"/>
    <dgm:cxn modelId="{5A8462CF-15FB-4546-BB96-D89A215A5F11}" type="presParOf" srcId="{52D01E38-4051-4BE0-83C1-4C32623FBC37}" destId="{295C6709-7319-4E3E-8D5B-0FE1382F333B}" srcOrd="0" destOrd="0" presId="urn:microsoft.com/office/officeart/2009/layout/CircleArrowProcess"/>
    <dgm:cxn modelId="{6818E51F-DF28-46F2-AE19-507EA5B39574}" type="presParOf" srcId="{53123B97-6CE2-4440-A073-D6E6A700AFDB}" destId="{202473B9-5B1F-489D-9DE8-B964D13B039E}" srcOrd="5" destOrd="0" presId="urn:microsoft.com/office/officeart/2009/layout/CircleArrowProcess"/>
    <dgm:cxn modelId="{627A9339-F1D3-4D18-BEDF-D06B4D51F961}" type="presParOf" srcId="{53123B97-6CE2-4440-A073-D6E6A700AFDB}" destId="{0AD9CCF7-C5CF-4CC0-BDC7-376E1FF85BE6}" srcOrd="6" destOrd="0" presId="urn:microsoft.com/office/officeart/2009/layout/CircleArrowProcess"/>
    <dgm:cxn modelId="{06C2C719-D76B-4B5C-BE40-4B43FBCBEEEB}" type="presParOf" srcId="{0AD9CCF7-C5CF-4CC0-BDC7-376E1FF85BE6}" destId="{90C06DAC-2023-4199-8069-E48803476D2C}" srcOrd="0" destOrd="0" presId="urn:microsoft.com/office/officeart/2009/layout/CircleArrowProcess"/>
    <dgm:cxn modelId="{E80BE5D0-6A4E-46E6-A13D-E08D9F102594}" type="presParOf" srcId="{53123B97-6CE2-4440-A073-D6E6A700AFDB}" destId="{91A57E62-A30B-46FD-B7AE-1D23B9E356A7}" srcOrd="7" destOrd="0" presId="urn:microsoft.com/office/officeart/2009/layout/CircleArrowProcess"/>
    <dgm:cxn modelId="{860496C0-5F1F-4020-AD68-C2821063CDAF}" type="presParOf" srcId="{53123B97-6CE2-4440-A073-D6E6A700AFDB}" destId="{FDDCD9DC-7033-4E62-9AB5-EABF2D679FC1}" srcOrd="8" destOrd="0" presId="urn:microsoft.com/office/officeart/2009/layout/CircleArrowProcess"/>
    <dgm:cxn modelId="{370E3F6B-61B0-456A-8EFD-AFC2BA95B249}" type="presParOf" srcId="{FDDCD9DC-7033-4E62-9AB5-EABF2D679FC1}" destId="{564F068E-CEFD-4FE4-97FE-E8A6961976ED}" srcOrd="0" destOrd="0" presId="urn:microsoft.com/office/officeart/2009/layout/CircleArrowProcess"/>
    <dgm:cxn modelId="{91BBE2C2-38A2-4ADC-A3A8-F7C8F61DB319}" type="presParOf" srcId="{53123B97-6CE2-4440-A073-D6E6A700AFDB}" destId="{6C7D1AE0-5AAB-47E6-A3DB-F36E7F8CEA3C}" srcOrd="9"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AB132B8-F71B-4174-977F-B589EC37BDE5}"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IN"/>
        </a:p>
      </dgm:t>
    </dgm:pt>
    <dgm:pt modelId="{FBC58074-55C0-477D-B99A-3F6AF736397C}">
      <dgm:prSet/>
      <dgm:spPr/>
      <dgm:t>
        <a:bodyPr/>
        <a:lstStyle/>
        <a:p>
          <a:pPr algn="just"/>
          <a:r>
            <a:rPr lang="en-IN" dirty="0"/>
            <a:t>To run Python scripts in Power Bl Desktop, install Python and the required Python packages.</a:t>
          </a:r>
        </a:p>
      </dgm:t>
    </dgm:pt>
    <dgm:pt modelId="{F5946E83-AE2F-4BEB-A2FE-46B96E2DF725}" type="parTrans" cxnId="{87E899A3-5211-4B09-B3ED-4ABBD567833E}">
      <dgm:prSet/>
      <dgm:spPr/>
      <dgm:t>
        <a:bodyPr/>
        <a:lstStyle/>
        <a:p>
          <a:endParaRPr lang="en-IN"/>
        </a:p>
      </dgm:t>
    </dgm:pt>
    <dgm:pt modelId="{3318FFF3-E33F-4F2F-9F3D-E852165F261B}" type="sibTrans" cxnId="{87E899A3-5211-4B09-B3ED-4ABBD567833E}">
      <dgm:prSet/>
      <dgm:spPr/>
      <dgm:t>
        <a:bodyPr/>
        <a:lstStyle/>
        <a:p>
          <a:endParaRPr lang="en-IN"/>
        </a:p>
      </dgm:t>
    </dgm:pt>
    <dgm:pt modelId="{CEA256FA-A2DD-4251-9DB0-0AC552BF2651}">
      <dgm:prSet/>
      <dgm:spPr/>
      <dgm:t>
        <a:bodyPr/>
        <a:lstStyle/>
        <a:p>
          <a:pPr algn="just"/>
          <a:r>
            <a:rPr lang="en-IN" dirty="0"/>
            <a:t>In Power Bl Desktop, enable Python scripting .</a:t>
          </a:r>
        </a:p>
      </dgm:t>
    </dgm:pt>
    <dgm:pt modelId="{0B5B0E8A-314E-4AC4-B339-685EEB28F159}" type="parTrans" cxnId="{B04EF1D0-120A-4226-A380-7E10A5658006}">
      <dgm:prSet/>
      <dgm:spPr/>
      <dgm:t>
        <a:bodyPr/>
        <a:lstStyle/>
        <a:p>
          <a:endParaRPr lang="en-IN"/>
        </a:p>
      </dgm:t>
    </dgm:pt>
    <dgm:pt modelId="{F212AD13-7F29-4E6D-88E8-4B3FA4FAA97A}" type="sibTrans" cxnId="{B04EF1D0-120A-4226-A380-7E10A5658006}">
      <dgm:prSet/>
      <dgm:spPr/>
      <dgm:t>
        <a:bodyPr/>
        <a:lstStyle/>
        <a:p>
          <a:endParaRPr lang="en-IN"/>
        </a:p>
      </dgm:t>
    </dgm:pt>
    <dgm:pt modelId="{C7FD02D8-9A52-4856-A134-97E5F331920E}">
      <dgm:prSet/>
      <dgm:spPr/>
      <dgm:t>
        <a:bodyPr/>
        <a:lstStyle/>
        <a:p>
          <a:pPr algn="just"/>
          <a:r>
            <a:rPr lang="en-IN" dirty="0"/>
            <a:t>Run our Python script and import data from Power Bl Desktop Get data &gt; Others &gt; Python Script.</a:t>
          </a:r>
        </a:p>
      </dgm:t>
    </dgm:pt>
    <dgm:pt modelId="{31E3B7B8-9A7E-413E-B038-9337F38A007D}" type="parTrans" cxnId="{71937FD4-FB6B-4C2D-94AF-E9AB1B6B21DE}">
      <dgm:prSet/>
      <dgm:spPr/>
      <dgm:t>
        <a:bodyPr/>
        <a:lstStyle/>
        <a:p>
          <a:endParaRPr lang="en-IN"/>
        </a:p>
      </dgm:t>
    </dgm:pt>
    <dgm:pt modelId="{9A9C4999-BB0E-4CF7-A1AF-85EE8FA2C7BF}" type="sibTrans" cxnId="{71937FD4-FB6B-4C2D-94AF-E9AB1B6B21DE}">
      <dgm:prSet/>
      <dgm:spPr/>
      <dgm:t>
        <a:bodyPr/>
        <a:lstStyle/>
        <a:p>
          <a:endParaRPr lang="en-IN"/>
        </a:p>
      </dgm:t>
    </dgm:pt>
    <dgm:pt modelId="{002A74E2-C80B-40B8-AAD1-901000C1BCBB}">
      <dgm:prSet/>
      <dgm:spPr/>
      <dgm:t>
        <a:bodyPr/>
        <a:lstStyle/>
        <a:p>
          <a:pPr algn="just"/>
          <a:r>
            <a:rPr lang="en-IN" dirty="0"/>
            <a:t>Click on Connect; copy the Python script to the Python script dialog box, and click on 0K.</a:t>
          </a:r>
        </a:p>
      </dgm:t>
    </dgm:pt>
    <dgm:pt modelId="{FD4731DA-3AFD-473C-A2C6-BE58D7AC098B}" type="parTrans" cxnId="{3CDEDF10-236D-4D1F-BEA3-B7AF521F87E3}">
      <dgm:prSet/>
      <dgm:spPr/>
      <dgm:t>
        <a:bodyPr/>
        <a:lstStyle/>
        <a:p>
          <a:endParaRPr lang="en-IN"/>
        </a:p>
      </dgm:t>
    </dgm:pt>
    <dgm:pt modelId="{E77F9FDE-5146-4D67-B299-64BB25DB97EC}" type="sibTrans" cxnId="{3CDEDF10-236D-4D1F-BEA3-B7AF521F87E3}">
      <dgm:prSet/>
      <dgm:spPr/>
      <dgm:t>
        <a:bodyPr/>
        <a:lstStyle/>
        <a:p>
          <a:endParaRPr lang="en-IN"/>
        </a:p>
      </dgm:t>
    </dgm:pt>
    <dgm:pt modelId="{6F36E072-1E76-4668-8DDF-B26AE2170B93}" type="pres">
      <dgm:prSet presAssocID="{CAB132B8-F71B-4174-977F-B589EC37BDE5}" presName="linearFlow" presStyleCnt="0">
        <dgm:presLayoutVars>
          <dgm:dir/>
          <dgm:animLvl val="lvl"/>
          <dgm:resizeHandles val="exact"/>
        </dgm:presLayoutVars>
      </dgm:prSet>
      <dgm:spPr/>
    </dgm:pt>
    <dgm:pt modelId="{72A4CE15-F179-420E-85DA-0E5582C7D046}" type="pres">
      <dgm:prSet presAssocID="{FBC58074-55C0-477D-B99A-3F6AF736397C}" presName="composite" presStyleCnt="0"/>
      <dgm:spPr/>
    </dgm:pt>
    <dgm:pt modelId="{A9D9F22A-CED6-4F12-A117-E17BF4FC6981}" type="pres">
      <dgm:prSet presAssocID="{FBC58074-55C0-477D-B99A-3F6AF736397C}" presName="parTx" presStyleLbl="node1" presStyleIdx="0" presStyleCnt="4">
        <dgm:presLayoutVars>
          <dgm:chMax val="0"/>
          <dgm:chPref val="0"/>
          <dgm:bulletEnabled val="1"/>
        </dgm:presLayoutVars>
      </dgm:prSet>
      <dgm:spPr/>
    </dgm:pt>
    <dgm:pt modelId="{658025D8-41E3-46B7-A678-B6B7341F34CC}" type="pres">
      <dgm:prSet presAssocID="{FBC58074-55C0-477D-B99A-3F6AF736397C}" presName="parSh" presStyleLbl="node1" presStyleIdx="0" presStyleCnt="4"/>
      <dgm:spPr/>
    </dgm:pt>
    <dgm:pt modelId="{D8666740-2F8C-4B81-9FDC-821D47916245}" type="pres">
      <dgm:prSet presAssocID="{FBC58074-55C0-477D-B99A-3F6AF736397C}" presName="desTx" presStyleLbl="fgAcc1" presStyleIdx="0" presStyleCnt="4">
        <dgm:presLayoutVars>
          <dgm:bulletEnabled val="1"/>
        </dgm:presLayoutVars>
      </dgm:prSet>
      <dgm:spPr/>
    </dgm:pt>
    <dgm:pt modelId="{B26F5947-0E42-45D7-9960-F37732C9F5B6}" type="pres">
      <dgm:prSet presAssocID="{3318FFF3-E33F-4F2F-9F3D-E852165F261B}" presName="sibTrans" presStyleLbl="sibTrans2D1" presStyleIdx="0" presStyleCnt="3"/>
      <dgm:spPr/>
    </dgm:pt>
    <dgm:pt modelId="{792D53B1-CC84-438D-97F3-0740DCB00EF8}" type="pres">
      <dgm:prSet presAssocID="{3318FFF3-E33F-4F2F-9F3D-E852165F261B}" presName="connTx" presStyleLbl="sibTrans2D1" presStyleIdx="0" presStyleCnt="3"/>
      <dgm:spPr/>
    </dgm:pt>
    <dgm:pt modelId="{686D86E7-9F9F-4C1B-B798-E5F9384C3FE0}" type="pres">
      <dgm:prSet presAssocID="{CEA256FA-A2DD-4251-9DB0-0AC552BF2651}" presName="composite" presStyleCnt="0"/>
      <dgm:spPr/>
    </dgm:pt>
    <dgm:pt modelId="{BB289EAA-FAA5-4B5E-A6C5-C402AAB02EAE}" type="pres">
      <dgm:prSet presAssocID="{CEA256FA-A2DD-4251-9DB0-0AC552BF2651}" presName="parTx" presStyleLbl="node1" presStyleIdx="0" presStyleCnt="4">
        <dgm:presLayoutVars>
          <dgm:chMax val="0"/>
          <dgm:chPref val="0"/>
          <dgm:bulletEnabled val="1"/>
        </dgm:presLayoutVars>
      </dgm:prSet>
      <dgm:spPr/>
    </dgm:pt>
    <dgm:pt modelId="{5698FF13-DC46-42C5-AC0E-AB03846360EA}" type="pres">
      <dgm:prSet presAssocID="{CEA256FA-A2DD-4251-9DB0-0AC552BF2651}" presName="parSh" presStyleLbl="node1" presStyleIdx="1" presStyleCnt="4"/>
      <dgm:spPr/>
    </dgm:pt>
    <dgm:pt modelId="{2D37634D-7AAC-41D9-98E4-463485E1492A}" type="pres">
      <dgm:prSet presAssocID="{CEA256FA-A2DD-4251-9DB0-0AC552BF2651}" presName="desTx" presStyleLbl="fgAcc1" presStyleIdx="1" presStyleCnt="4">
        <dgm:presLayoutVars>
          <dgm:bulletEnabled val="1"/>
        </dgm:presLayoutVars>
      </dgm:prSet>
      <dgm:spPr/>
    </dgm:pt>
    <dgm:pt modelId="{1B994626-B0D9-41C8-B427-D8181B79CB0B}" type="pres">
      <dgm:prSet presAssocID="{F212AD13-7F29-4E6D-88E8-4B3FA4FAA97A}" presName="sibTrans" presStyleLbl="sibTrans2D1" presStyleIdx="1" presStyleCnt="3"/>
      <dgm:spPr/>
    </dgm:pt>
    <dgm:pt modelId="{BE8ADF49-22EE-410B-9F0F-536698C97611}" type="pres">
      <dgm:prSet presAssocID="{F212AD13-7F29-4E6D-88E8-4B3FA4FAA97A}" presName="connTx" presStyleLbl="sibTrans2D1" presStyleIdx="1" presStyleCnt="3"/>
      <dgm:spPr/>
    </dgm:pt>
    <dgm:pt modelId="{CD60C8AB-937E-4CAC-9902-CACD5A1C4F31}" type="pres">
      <dgm:prSet presAssocID="{C7FD02D8-9A52-4856-A134-97E5F331920E}" presName="composite" presStyleCnt="0"/>
      <dgm:spPr/>
    </dgm:pt>
    <dgm:pt modelId="{06458809-453F-41BF-B912-7D104FFB0674}" type="pres">
      <dgm:prSet presAssocID="{C7FD02D8-9A52-4856-A134-97E5F331920E}" presName="parTx" presStyleLbl="node1" presStyleIdx="1" presStyleCnt="4">
        <dgm:presLayoutVars>
          <dgm:chMax val="0"/>
          <dgm:chPref val="0"/>
          <dgm:bulletEnabled val="1"/>
        </dgm:presLayoutVars>
      </dgm:prSet>
      <dgm:spPr/>
    </dgm:pt>
    <dgm:pt modelId="{5DFF0859-1130-4120-88FC-B3E0C5BF1BB6}" type="pres">
      <dgm:prSet presAssocID="{C7FD02D8-9A52-4856-A134-97E5F331920E}" presName="parSh" presStyleLbl="node1" presStyleIdx="2" presStyleCnt="4"/>
      <dgm:spPr/>
    </dgm:pt>
    <dgm:pt modelId="{039E5ED6-B1D6-4D83-83B8-1B5C611F5B02}" type="pres">
      <dgm:prSet presAssocID="{C7FD02D8-9A52-4856-A134-97E5F331920E}" presName="desTx" presStyleLbl="fgAcc1" presStyleIdx="2" presStyleCnt="4">
        <dgm:presLayoutVars>
          <dgm:bulletEnabled val="1"/>
        </dgm:presLayoutVars>
      </dgm:prSet>
      <dgm:spPr/>
    </dgm:pt>
    <dgm:pt modelId="{BD50EEA3-F4CA-4E72-857E-D2498D102373}" type="pres">
      <dgm:prSet presAssocID="{9A9C4999-BB0E-4CF7-A1AF-85EE8FA2C7BF}" presName="sibTrans" presStyleLbl="sibTrans2D1" presStyleIdx="2" presStyleCnt="3"/>
      <dgm:spPr/>
    </dgm:pt>
    <dgm:pt modelId="{D90F7403-089A-4F93-983F-48568E2ADDE5}" type="pres">
      <dgm:prSet presAssocID="{9A9C4999-BB0E-4CF7-A1AF-85EE8FA2C7BF}" presName="connTx" presStyleLbl="sibTrans2D1" presStyleIdx="2" presStyleCnt="3"/>
      <dgm:spPr/>
    </dgm:pt>
    <dgm:pt modelId="{E298A338-5F70-49E5-B5C6-71CFE8E4CFC2}" type="pres">
      <dgm:prSet presAssocID="{002A74E2-C80B-40B8-AAD1-901000C1BCBB}" presName="composite" presStyleCnt="0"/>
      <dgm:spPr/>
    </dgm:pt>
    <dgm:pt modelId="{949214DA-429E-40DD-94F2-0BA07D2F86C5}" type="pres">
      <dgm:prSet presAssocID="{002A74E2-C80B-40B8-AAD1-901000C1BCBB}" presName="parTx" presStyleLbl="node1" presStyleIdx="2" presStyleCnt="4">
        <dgm:presLayoutVars>
          <dgm:chMax val="0"/>
          <dgm:chPref val="0"/>
          <dgm:bulletEnabled val="1"/>
        </dgm:presLayoutVars>
      </dgm:prSet>
      <dgm:spPr/>
    </dgm:pt>
    <dgm:pt modelId="{ABC23771-F298-4118-902C-7BF4B86ECC22}" type="pres">
      <dgm:prSet presAssocID="{002A74E2-C80B-40B8-AAD1-901000C1BCBB}" presName="parSh" presStyleLbl="node1" presStyleIdx="3" presStyleCnt="4"/>
      <dgm:spPr/>
    </dgm:pt>
    <dgm:pt modelId="{23C81D65-0897-45FD-AE21-8F9E3D7BAA66}" type="pres">
      <dgm:prSet presAssocID="{002A74E2-C80B-40B8-AAD1-901000C1BCBB}" presName="desTx" presStyleLbl="fgAcc1" presStyleIdx="3" presStyleCnt="4">
        <dgm:presLayoutVars>
          <dgm:bulletEnabled val="1"/>
        </dgm:presLayoutVars>
      </dgm:prSet>
      <dgm:spPr/>
    </dgm:pt>
  </dgm:ptLst>
  <dgm:cxnLst>
    <dgm:cxn modelId="{3CDEDF10-236D-4D1F-BEA3-B7AF521F87E3}" srcId="{CAB132B8-F71B-4174-977F-B589EC37BDE5}" destId="{002A74E2-C80B-40B8-AAD1-901000C1BCBB}" srcOrd="3" destOrd="0" parTransId="{FD4731DA-3AFD-473C-A2C6-BE58D7AC098B}" sibTransId="{E77F9FDE-5146-4D67-B299-64BB25DB97EC}"/>
    <dgm:cxn modelId="{68B1FF22-898D-41EC-BBCD-7F4A52993FB7}" type="presOf" srcId="{3318FFF3-E33F-4F2F-9F3D-E852165F261B}" destId="{B26F5947-0E42-45D7-9960-F37732C9F5B6}" srcOrd="0" destOrd="0" presId="urn:microsoft.com/office/officeart/2005/8/layout/process3"/>
    <dgm:cxn modelId="{35BBC924-B430-40E5-9048-D34282A684C2}" type="presOf" srcId="{9A9C4999-BB0E-4CF7-A1AF-85EE8FA2C7BF}" destId="{D90F7403-089A-4F93-983F-48568E2ADDE5}" srcOrd="1" destOrd="0" presId="urn:microsoft.com/office/officeart/2005/8/layout/process3"/>
    <dgm:cxn modelId="{34757264-875F-4C78-9E78-777F91AEE10E}" type="presOf" srcId="{FBC58074-55C0-477D-B99A-3F6AF736397C}" destId="{A9D9F22A-CED6-4F12-A117-E17BF4FC6981}" srcOrd="0" destOrd="0" presId="urn:microsoft.com/office/officeart/2005/8/layout/process3"/>
    <dgm:cxn modelId="{11AC125A-A45E-4416-9A12-E0D839A099DE}" type="presOf" srcId="{CEA256FA-A2DD-4251-9DB0-0AC552BF2651}" destId="{BB289EAA-FAA5-4B5E-A6C5-C402AAB02EAE}" srcOrd="0" destOrd="0" presId="urn:microsoft.com/office/officeart/2005/8/layout/process3"/>
    <dgm:cxn modelId="{E538A684-F563-4907-B1CF-0E2E16F726B0}" type="presOf" srcId="{FBC58074-55C0-477D-B99A-3F6AF736397C}" destId="{658025D8-41E3-46B7-A678-B6B7341F34CC}" srcOrd="1" destOrd="0" presId="urn:microsoft.com/office/officeart/2005/8/layout/process3"/>
    <dgm:cxn modelId="{87E899A3-5211-4B09-B3ED-4ABBD567833E}" srcId="{CAB132B8-F71B-4174-977F-B589EC37BDE5}" destId="{FBC58074-55C0-477D-B99A-3F6AF736397C}" srcOrd="0" destOrd="0" parTransId="{F5946E83-AE2F-4BEB-A2FE-46B96E2DF725}" sibTransId="{3318FFF3-E33F-4F2F-9F3D-E852165F261B}"/>
    <dgm:cxn modelId="{F6FC61A9-DE1B-4556-B55E-6A27DC16059F}" type="presOf" srcId="{3318FFF3-E33F-4F2F-9F3D-E852165F261B}" destId="{792D53B1-CC84-438D-97F3-0740DCB00EF8}" srcOrd="1" destOrd="0" presId="urn:microsoft.com/office/officeart/2005/8/layout/process3"/>
    <dgm:cxn modelId="{D66556B8-B141-461F-9DD6-147AC0902A0F}" type="presOf" srcId="{9A9C4999-BB0E-4CF7-A1AF-85EE8FA2C7BF}" destId="{BD50EEA3-F4CA-4E72-857E-D2498D102373}" srcOrd="0" destOrd="0" presId="urn:microsoft.com/office/officeart/2005/8/layout/process3"/>
    <dgm:cxn modelId="{9B0124BD-B691-4258-BA3A-DC7AEB8A898C}" type="presOf" srcId="{CAB132B8-F71B-4174-977F-B589EC37BDE5}" destId="{6F36E072-1E76-4668-8DDF-B26AE2170B93}" srcOrd="0" destOrd="0" presId="urn:microsoft.com/office/officeart/2005/8/layout/process3"/>
    <dgm:cxn modelId="{B04EF1D0-120A-4226-A380-7E10A5658006}" srcId="{CAB132B8-F71B-4174-977F-B589EC37BDE5}" destId="{CEA256FA-A2DD-4251-9DB0-0AC552BF2651}" srcOrd="1" destOrd="0" parTransId="{0B5B0E8A-314E-4AC4-B339-685EEB28F159}" sibTransId="{F212AD13-7F29-4E6D-88E8-4B3FA4FAA97A}"/>
    <dgm:cxn modelId="{71937FD4-FB6B-4C2D-94AF-E9AB1B6B21DE}" srcId="{CAB132B8-F71B-4174-977F-B589EC37BDE5}" destId="{C7FD02D8-9A52-4856-A134-97E5F331920E}" srcOrd="2" destOrd="0" parTransId="{31E3B7B8-9A7E-413E-B038-9337F38A007D}" sibTransId="{9A9C4999-BB0E-4CF7-A1AF-85EE8FA2C7BF}"/>
    <dgm:cxn modelId="{5367CAD4-0A53-4BF4-8937-DF266E7AE14B}" type="presOf" srcId="{F212AD13-7F29-4E6D-88E8-4B3FA4FAA97A}" destId="{1B994626-B0D9-41C8-B427-D8181B79CB0B}" srcOrd="0" destOrd="0" presId="urn:microsoft.com/office/officeart/2005/8/layout/process3"/>
    <dgm:cxn modelId="{FC8E20D6-B814-4503-90F2-2D51D8393A2C}" type="presOf" srcId="{002A74E2-C80B-40B8-AAD1-901000C1BCBB}" destId="{949214DA-429E-40DD-94F2-0BA07D2F86C5}" srcOrd="0" destOrd="0" presId="urn:microsoft.com/office/officeart/2005/8/layout/process3"/>
    <dgm:cxn modelId="{58DD49E3-231A-43E7-9E54-B17887B38254}" type="presOf" srcId="{C7FD02D8-9A52-4856-A134-97E5F331920E}" destId="{5DFF0859-1130-4120-88FC-B3E0C5BF1BB6}" srcOrd="1" destOrd="0" presId="urn:microsoft.com/office/officeart/2005/8/layout/process3"/>
    <dgm:cxn modelId="{67C5CCEE-10C4-427A-A7B4-B9DAB763B6C5}" type="presOf" srcId="{CEA256FA-A2DD-4251-9DB0-0AC552BF2651}" destId="{5698FF13-DC46-42C5-AC0E-AB03846360EA}" srcOrd="1" destOrd="0" presId="urn:microsoft.com/office/officeart/2005/8/layout/process3"/>
    <dgm:cxn modelId="{6AEF7DF6-4C3D-4466-A170-4B960518FAE0}" type="presOf" srcId="{F212AD13-7F29-4E6D-88E8-4B3FA4FAA97A}" destId="{BE8ADF49-22EE-410B-9F0F-536698C97611}" srcOrd="1" destOrd="0" presId="urn:microsoft.com/office/officeart/2005/8/layout/process3"/>
    <dgm:cxn modelId="{8C4DB8FB-1251-415A-9E29-9BCE38B9ED21}" type="presOf" srcId="{C7FD02D8-9A52-4856-A134-97E5F331920E}" destId="{06458809-453F-41BF-B912-7D104FFB0674}" srcOrd="0" destOrd="0" presId="urn:microsoft.com/office/officeart/2005/8/layout/process3"/>
    <dgm:cxn modelId="{9317C0FB-47AE-4385-877E-BBF85E3CCC16}" type="presOf" srcId="{002A74E2-C80B-40B8-AAD1-901000C1BCBB}" destId="{ABC23771-F298-4118-902C-7BF4B86ECC22}" srcOrd="1" destOrd="0" presId="urn:microsoft.com/office/officeart/2005/8/layout/process3"/>
    <dgm:cxn modelId="{DC931D02-CC4C-4A8A-BF9F-D88B976948B4}" type="presParOf" srcId="{6F36E072-1E76-4668-8DDF-B26AE2170B93}" destId="{72A4CE15-F179-420E-85DA-0E5582C7D046}" srcOrd="0" destOrd="0" presId="urn:microsoft.com/office/officeart/2005/8/layout/process3"/>
    <dgm:cxn modelId="{C04E81FF-13F8-4E6A-9FAC-95369DD8DF31}" type="presParOf" srcId="{72A4CE15-F179-420E-85DA-0E5582C7D046}" destId="{A9D9F22A-CED6-4F12-A117-E17BF4FC6981}" srcOrd="0" destOrd="0" presId="urn:microsoft.com/office/officeart/2005/8/layout/process3"/>
    <dgm:cxn modelId="{AEACFB43-FA13-41CF-B470-69EC2B07ED2E}" type="presParOf" srcId="{72A4CE15-F179-420E-85DA-0E5582C7D046}" destId="{658025D8-41E3-46B7-A678-B6B7341F34CC}" srcOrd="1" destOrd="0" presId="urn:microsoft.com/office/officeart/2005/8/layout/process3"/>
    <dgm:cxn modelId="{B8E86BEE-BAB4-417A-A0C6-B8CF57C16002}" type="presParOf" srcId="{72A4CE15-F179-420E-85DA-0E5582C7D046}" destId="{D8666740-2F8C-4B81-9FDC-821D47916245}" srcOrd="2" destOrd="0" presId="urn:microsoft.com/office/officeart/2005/8/layout/process3"/>
    <dgm:cxn modelId="{D039C694-D05A-40DF-AAC3-EF38404F44EB}" type="presParOf" srcId="{6F36E072-1E76-4668-8DDF-B26AE2170B93}" destId="{B26F5947-0E42-45D7-9960-F37732C9F5B6}" srcOrd="1" destOrd="0" presId="urn:microsoft.com/office/officeart/2005/8/layout/process3"/>
    <dgm:cxn modelId="{D9E56694-71E7-4F12-A5ED-403673AFDC6B}" type="presParOf" srcId="{B26F5947-0E42-45D7-9960-F37732C9F5B6}" destId="{792D53B1-CC84-438D-97F3-0740DCB00EF8}" srcOrd="0" destOrd="0" presId="urn:microsoft.com/office/officeart/2005/8/layout/process3"/>
    <dgm:cxn modelId="{9E6B6130-E1A6-4475-B657-66DD587E6756}" type="presParOf" srcId="{6F36E072-1E76-4668-8DDF-B26AE2170B93}" destId="{686D86E7-9F9F-4C1B-B798-E5F9384C3FE0}" srcOrd="2" destOrd="0" presId="urn:microsoft.com/office/officeart/2005/8/layout/process3"/>
    <dgm:cxn modelId="{80474267-A706-4E4A-93B2-C98344C561D2}" type="presParOf" srcId="{686D86E7-9F9F-4C1B-B798-E5F9384C3FE0}" destId="{BB289EAA-FAA5-4B5E-A6C5-C402AAB02EAE}" srcOrd="0" destOrd="0" presId="urn:microsoft.com/office/officeart/2005/8/layout/process3"/>
    <dgm:cxn modelId="{D3A102BE-A895-4438-813E-8B77BA330733}" type="presParOf" srcId="{686D86E7-9F9F-4C1B-B798-E5F9384C3FE0}" destId="{5698FF13-DC46-42C5-AC0E-AB03846360EA}" srcOrd="1" destOrd="0" presId="urn:microsoft.com/office/officeart/2005/8/layout/process3"/>
    <dgm:cxn modelId="{CB1BA395-0A2F-4EF7-A514-B6D7D084F5D5}" type="presParOf" srcId="{686D86E7-9F9F-4C1B-B798-E5F9384C3FE0}" destId="{2D37634D-7AAC-41D9-98E4-463485E1492A}" srcOrd="2" destOrd="0" presId="urn:microsoft.com/office/officeart/2005/8/layout/process3"/>
    <dgm:cxn modelId="{F9B874E9-A8A3-4455-9C8B-124FD36A17B2}" type="presParOf" srcId="{6F36E072-1E76-4668-8DDF-B26AE2170B93}" destId="{1B994626-B0D9-41C8-B427-D8181B79CB0B}" srcOrd="3" destOrd="0" presId="urn:microsoft.com/office/officeart/2005/8/layout/process3"/>
    <dgm:cxn modelId="{52175FED-8622-4900-80B3-673A24F1CAFD}" type="presParOf" srcId="{1B994626-B0D9-41C8-B427-D8181B79CB0B}" destId="{BE8ADF49-22EE-410B-9F0F-536698C97611}" srcOrd="0" destOrd="0" presId="urn:microsoft.com/office/officeart/2005/8/layout/process3"/>
    <dgm:cxn modelId="{9586B15B-8923-4236-9B95-1C8F76D96973}" type="presParOf" srcId="{6F36E072-1E76-4668-8DDF-B26AE2170B93}" destId="{CD60C8AB-937E-4CAC-9902-CACD5A1C4F31}" srcOrd="4" destOrd="0" presId="urn:microsoft.com/office/officeart/2005/8/layout/process3"/>
    <dgm:cxn modelId="{DFC68BE9-EE75-4D17-90A5-E53869A20136}" type="presParOf" srcId="{CD60C8AB-937E-4CAC-9902-CACD5A1C4F31}" destId="{06458809-453F-41BF-B912-7D104FFB0674}" srcOrd="0" destOrd="0" presId="urn:microsoft.com/office/officeart/2005/8/layout/process3"/>
    <dgm:cxn modelId="{8147E373-42F6-4431-826F-1D4E3D25337D}" type="presParOf" srcId="{CD60C8AB-937E-4CAC-9902-CACD5A1C4F31}" destId="{5DFF0859-1130-4120-88FC-B3E0C5BF1BB6}" srcOrd="1" destOrd="0" presId="urn:microsoft.com/office/officeart/2005/8/layout/process3"/>
    <dgm:cxn modelId="{201456DB-B191-443D-B902-8D4AAEF5DA69}" type="presParOf" srcId="{CD60C8AB-937E-4CAC-9902-CACD5A1C4F31}" destId="{039E5ED6-B1D6-4D83-83B8-1B5C611F5B02}" srcOrd="2" destOrd="0" presId="urn:microsoft.com/office/officeart/2005/8/layout/process3"/>
    <dgm:cxn modelId="{20D2E7EE-ED7D-4FD2-A3F0-84B5186A3B4E}" type="presParOf" srcId="{6F36E072-1E76-4668-8DDF-B26AE2170B93}" destId="{BD50EEA3-F4CA-4E72-857E-D2498D102373}" srcOrd="5" destOrd="0" presId="urn:microsoft.com/office/officeart/2005/8/layout/process3"/>
    <dgm:cxn modelId="{522A5435-5D38-45EC-A5DA-7BD28FCCC20E}" type="presParOf" srcId="{BD50EEA3-F4CA-4E72-857E-D2498D102373}" destId="{D90F7403-089A-4F93-983F-48568E2ADDE5}" srcOrd="0" destOrd="0" presId="urn:microsoft.com/office/officeart/2005/8/layout/process3"/>
    <dgm:cxn modelId="{4B95B46C-158B-4E39-8C52-8BAFD0B04BB4}" type="presParOf" srcId="{6F36E072-1E76-4668-8DDF-B26AE2170B93}" destId="{E298A338-5F70-49E5-B5C6-71CFE8E4CFC2}" srcOrd="6" destOrd="0" presId="urn:microsoft.com/office/officeart/2005/8/layout/process3"/>
    <dgm:cxn modelId="{715FF375-195E-4DF9-AE0B-8EDB1CD4B70F}" type="presParOf" srcId="{E298A338-5F70-49E5-B5C6-71CFE8E4CFC2}" destId="{949214DA-429E-40DD-94F2-0BA07D2F86C5}" srcOrd="0" destOrd="0" presId="urn:microsoft.com/office/officeart/2005/8/layout/process3"/>
    <dgm:cxn modelId="{226CEE6F-F310-47EA-85B3-B0E299933497}" type="presParOf" srcId="{E298A338-5F70-49E5-B5C6-71CFE8E4CFC2}" destId="{ABC23771-F298-4118-902C-7BF4B86ECC22}" srcOrd="1" destOrd="0" presId="urn:microsoft.com/office/officeart/2005/8/layout/process3"/>
    <dgm:cxn modelId="{72F220DC-DE63-4E5E-B979-1BC4A90C7A86}" type="presParOf" srcId="{E298A338-5F70-49E5-B5C6-71CFE8E4CFC2}" destId="{23C81D65-0897-45FD-AE21-8F9E3D7BAA66}"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C58836-1DD1-4EE7-BD78-A064E72E60D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D0A00517-8CD4-46AE-A9FA-0F13372F0959}">
      <dgm:prSet/>
      <dgm:spPr/>
      <dgm:t>
        <a:bodyPr/>
        <a:lstStyle/>
        <a:p>
          <a:r>
            <a:rPr lang="en-IN" dirty="0"/>
            <a:t>Overview of power bi desktop </a:t>
          </a:r>
        </a:p>
      </dgm:t>
    </dgm:pt>
    <dgm:pt modelId="{7269A34B-DADB-4A81-80E3-93134BD8132B}" type="parTrans" cxnId="{D5412BA5-29BF-4993-AF65-90B65BA00A9C}">
      <dgm:prSet/>
      <dgm:spPr/>
      <dgm:t>
        <a:bodyPr/>
        <a:lstStyle/>
        <a:p>
          <a:endParaRPr lang="en-IN"/>
        </a:p>
      </dgm:t>
    </dgm:pt>
    <dgm:pt modelId="{C7208F5B-CAF0-4FAC-BC7B-30E3272D3C01}" type="sibTrans" cxnId="{D5412BA5-29BF-4993-AF65-90B65BA00A9C}">
      <dgm:prSet/>
      <dgm:spPr/>
      <dgm:t>
        <a:bodyPr/>
        <a:lstStyle/>
        <a:p>
          <a:endParaRPr lang="en-IN"/>
        </a:p>
      </dgm:t>
    </dgm:pt>
    <dgm:pt modelId="{FCD00FC0-00C3-4373-9119-6FAD0DA87A20}">
      <dgm:prSet/>
      <dgm:spPr/>
      <dgm:t>
        <a:bodyPr/>
        <a:lstStyle/>
        <a:p>
          <a:r>
            <a:rPr lang="en-IN" dirty="0"/>
            <a:t>Data sources in Power BI</a:t>
          </a:r>
        </a:p>
      </dgm:t>
    </dgm:pt>
    <dgm:pt modelId="{BFE98C52-F8AB-4447-B293-9954B027D366}" type="parTrans" cxnId="{40F96DAD-BD65-49D1-9B33-5427A351699C}">
      <dgm:prSet/>
      <dgm:spPr/>
      <dgm:t>
        <a:bodyPr/>
        <a:lstStyle/>
        <a:p>
          <a:endParaRPr lang="en-IN"/>
        </a:p>
      </dgm:t>
    </dgm:pt>
    <dgm:pt modelId="{DE7A6605-6091-45B5-889B-C2D92187EE6F}" type="sibTrans" cxnId="{40F96DAD-BD65-49D1-9B33-5427A351699C}">
      <dgm:prSet/>
      <dgm:spPr/>
      <dgm:t>
        <a:bodyPr/>
        <a:lstStyle/>
        <a:p>
          <a:endParaRPr lang="en-IN"/>
        </a:p>
      </dgm:t>
    </dgm:pt>
    <dgm:pt modelId="{FA9AD0DA-D195-49C8-AE45-B030C58FFFEC}">
      <dgm:prSet/>
      <dgm:spPr/>
      <dgm:t>
        <a:bodyPr/>
        <a:lstStyle/>
        <a:p>
          <a:r>
            <a:rPr lang="en-IN" dirty="0"/>
            <a:t>Using Files as a Data Source</a:t>
          </a:r>
        </a:p>
      </dgm:t>
    </dgm:pt>
    <dgm:pt modelId="{7AD5B5F7-55E2-44FC-B913-AC9CD701177E}" type="parTrans" cxnId="{99649486-C801-4CB9-88C9-C9A65D18682C}">
      <dgm:prSet/>
      <dgm:spPr/>
      <dgm:t>
        <a:bodyPr/>
        <a:lstStyle/>
        <a:p>
          <a:endParaRPr lang="en-IN"/>
        </a:p>
      </dgm:t>
    </dgm:pt>
    <dgm:pt modelId="{9309A8B0-981B-4CB6-B679-BB750037E770}" type="sibTrans" cxnId="{99649486-C801-4CB9-88C9-C9A65D18682C}">
      <dgm:prSet/>
      <dgm:spPr/>
      <dgm:t>
        <a:bodyPr/>
        <a:lstStyle/>
        <a:p>
          <a:endParaRPr lang="en-IN"/>
        </a:p>
      </dgm:t>
    </dgm:pt>
    <dgm:pt modelId="{15A3C80B-EC61-4C78-B3E5-F8B3366F6C65}">
      <dgm:prSet/>
      <dgm:spPr/>
      <dgm:t>
        <a:bodyPr/>
        <a:lstStyle/>
        <a:p>
          <a:r>
            <a:rPr lang="en-IN" dirty="0"/>
            <a:t>Using Database as a Data Source</a:t>
          </a:r>
        </a:p>
      </dgm:t>
    </dgm:pt>
    <dgm:pt modelId="{61864EDF-D74F-4122-B576-5739FB77C3F8}" type="parTrans" cxnId="{CC3FC613-B156-41D4-B4F3-A3448D707056}">
      <dgm:prSet/>
      <dgm:spPr/>
      <dgm:t>
        <a:bodyPr/>
        <a:lstStyle/>
        <a:p>
          <a:endParaRPr lang="en-IN"/>
        </a:p>
      </dgm:t>
    </dgm:pt>
    <dgm:pt modelId="{E6FC52CC-C26A-49AE-A4DA-BC2A0AE613BD}" type="sibTrans" cxnId="{CC3FC613-B156-41D4-B4F3-A3448D707056}">
      <dgm:prSet/>
      <dgm:spPr/>
      <dgm:t>
        <a:bodyPr/>
        <a:lstStyle/>
        <a:p>
          <a:endParaRPr lang="en-IN"/>
        </a:p>
      </dgm:t>
    </dgm:pt>
    <dgm:pt modelId="{A6CD54B9-C845-402C-B896-29F12B313F6F}">
      <dgm:prSet/>
      <dgm:spPr/>
      <dgm:t>
        <a:bodyPr/>
        <a:lstStyle/>
        <a:p>
          <a:r>
            <a:rPr lang="en-IN" dirty="0"/>
            <a:t>Updating Files in Power Bl</a:t>
          </a:r>
        </a:p>
      </dgm:t>
    </dgm:pt>
    <dgm:pt modelId="{20FC0928-3EDD-464E-9F94-2B05720DE125}" type="parTrans" cxnId="{8644370A-7F65-4393-B76E-5FD7D1ED3870}">
      <dgm:prSet/>
      <dgm:spPr/>
      <dgm:t>
        <a:bodyPr/>
        <a:lstStyle/>
        <a:p>
          <a:endParaRPr lang="en-IN"/>
        </a:p>
      </dgm:t>
    </dgm:pt>
    <dgm:pt modelId="{3CB9A244-B07E-4968-9017-7309F5AAE5C0}" type="sibTrans" cxnId="{8644370A-7F65-4393-B76E-5FD7D1ED3870}">
      <dgm:prSet/>
      <dgm:spPr/>
      <dgm:t>
        <a:bodyPr/>
        <a:lstStyle/>
        <a:p>
          <a:endParaRPr lang="en-IN"/>
        </a:p>
      </dgm:t>
    </dgm:pt>
    <dgm:pt modelId="{3C6A9341-D03B-4779-B908-D1865EEE3451}">
      <dgm:prSet/>
      <dgm:spPr/>
      <dgm:t>
        <a:bodyPr/>
        <a:lstStyle/>
        <a:p>
          <a:r>
            <a:rPr lang="en-IN" dirty="0"/>
            <a:t>Using SaaS Connectors</a:t>
          </a:r>
        </a:p>
      </dgm:t>
    </dgm:pt>
    <dgm:pt modelId="{72BA52EA-6196-4ECB-BC57-689D4529DA35}" type="parTrans" cxnId="{266E317B-91E9-4EF7-AC0E-4E799F29A1D2}">
      <dgm:prSet/>
      <dgm:spPr/>
      <dgm:t>
        <a:bodyPr/>
        <a:lstStyle/>
        <a:p>
          <a:endParaRPr lang="en-IN"/>
        </a:p>
      </dgm:t>
    </dgm:pt>
    <dgm:pt modelId="{35CA6911-10F2-48ED-91D7-95FBAED064E9}" type="sibTrans" cxnId="{266E317B-91E9-4EF7-AC0E-4E799F29A1D2}">
      <dgm:prSet/>
      <dgm:spPr/>
      <dgm:t>
        <a:bodyPr/>
        <a:lstStyle/>
        <a:p>
          <a:endParaRPr lang="en-IN"/>
        </a:p>
      </dgm:t>
    </dgm:pt>
    <dgm:pt modelId="{D753AAAE-68E5-4177-A5B0-B06D94308CB3}">
      <dgm:prSet/>
      <dgm:spPr/>
      <dgm:t>
        <a:bodyPr/>
        <a:lstStyle/>
        <a:p>
          <a:r>
            <a:rPr lang="en-IN" dirty="0"/>
            <a:t>Other Data sources</a:t>
          </a:r>
        </a:p>
      </dgm:t>
    </dgm:pt>
    <dgm:pt modelId="{AE404387-07BC-4B15-BC7A-20F587FC3CB9}" type="parTrans" cxnId="{EA24F30E-F170-4268-B974-BC5E3542B4EA}">
      <dgm:prSet/>
      <dgm:spPr/>
      <dgm:t>
        <a:bodyPr/>
        <a:lstStyle/>
        <a:p>
          <a:endParaRPr lang="en-IN"/>
        </a:p>
      </dgm:t>
    </dgm:pt>
    <dgm:pt modelId="{FB6B1F6D-2092-41D0-9880-B15BC0ABCCE1}" type="sibTrans" cxnId="{EA24F30E-F170-4268-B974-BC5E3542B4EA}">
      <dgm:prSet/>
      <dgm:spPr/>
      <dgm:t>
        <a:bodyPr/>
        <a:lstStyle/>
        <a:p>
          <a:endParaRPr lang="en-IN"/>
        </a:p>
      </dgm:t>
    </dgm:pt>
    <dgm:pt modelId="{4085B977-0D35-4D64-A058-01AC37E2D581}">
      <dgm:prSet/>
      <dgm:spPr/>
      <dgm:t>
        <a:bodyPr/>
        <a:lstStyle/>
        <a:p>
          <a:r>
            <a:rPr lang="en-IN" dirty="0"/>
            <a:t>R Script</a:t>
          </a:r>
        </a:p>
      </dgm:t>
    </dgm:pt>
    <dgm:pt modelId="{4DA68562-68DC-4DB4-BB7A-492EC50C4BC6}" type="parTrans" cxnId="{BE23EAE2-5A23-442E-9D85-86E0E20F5291}">
      <dgm:prSet/>
      <dgm:spPr/>
      <dgm:t>
        <a:bodyPr/>
        <a:lstStyle/>
        <a:p>
          <a:endParaRPr lang="en-IN"/>
        </a:p>
      </dgm:t>
    </dgm:pt>
    <dgm:pt modelId="{FE137EC8-193D-4401-A117-A76DA65AB206}" type="sibTrans" cxnId="{BE23EAE2-5A23-442E-9D85-86E0E20F5291}">
      <dgm:prSet/>
      <dgm:spPr/>
      <dgm:t>
        <a:bodyPr/>
        <a:lstStyle/>
        <a:p>
          <a:endParaRPr lang="en-IN"/>
        </a:p>
      </dgm:t>
    </dgm:pt>
    <dgm:pt modelId="{B6CC6A23-0351-4713-94E3-88E2A20C7C00}">
      <dgm:prSet/>
      <dgm:spPr/>
      <dgm:t>
        <a:bodyPr/>
        <a:lstStyle/>
        <a:p>
          <a:r>
            <a:rPr lang="en-IN" dirty="0"/>
            <a:t>Areas in Power Query Editor</a:t>
          </a:r>
        </a:p>
      </dgm:t>
    </dgm:pt>
    <dgm:pt modelId="{055E65C2-BA1A-4625-95E1-C6679DD5CE3A}" type="parTrans" cxnId="{333ABF47-082F-4AD3-8756-5CEC61D8D4A9}">
      <dgm:prSet/>
      <dgm:spPr/>
      <dgm:t>
        <a:bodyPr/>
        <a:lstStyle/>
        <a:p>
          <a:endParaRPr lang="en-IN"/>
        </a:p>
      </dgm:t>
    </dgm:pt>
    <dgm:pt modelId="{B4AA43DE-9A37-45A3-8429-7A2D0C4B638B}" type="sibTrans" cxnId="{333ABF47-082F-4AD3-8756-5CEC61D8D4A9}">
      <dgm:prSet/>
      <dgm:spPr/>
      <dgm:t>
        <a:bodyPr/>
        <a:lstStyle/>
        <a:p>
          <a:endParaRPr lang="en-IN"/>
        </a:p>
      </dgm:t>
    </dgm:pt>
    <dgm:pt modelId="{67B4F256-079B-48A6-96F5-9A63FB87F372}">
      <dgm:prSet/>
      <dgm:spPr/>
      <dgm:t>
        <a:bodyPr/>
        <a:lstStyle/>
        <a:p>
          <a:r>
            <a:rPr lang="en-IN" dirty="0"/>
            <a:t>Python Script</a:t>
          </a:r>
        </a:p>
      </dgm:t>
    </dgm:pt>
    <dgm:pt modelId="{40468EEC-5007-4569-8A57-A6342E6782B7}" type="parTrans" cxnId="{D391D7B8-E8F5-465A-886E-0DF660262CDA}">
      <dgm:prSet/>
      <dgm:spPr/>
      <dgm:t>
        <a:bodyPr/>
        <a:lstStyle/>
        <a:p>
          <a:endParaRPr lang="en-IN"/>
        </a:p>
      </dgm:t>
    </dgm:pt>
    <dgm:pt modelId="{524A13B2-0017-4CE1-83D5-0C0C4BFE4908}" type="sibTrans" cxnId="{D391D7B8-E8F5-465A-886E-0DF660262CDA}">
      <dgm:prSet/>
      <dgm:spPr/>
      <dgm:t>
        <a:bodyPr/>
        <a:lstStyle/>
        <a:p>
          <a:endParaRPr lang="en-IN"/>
        </a:p>
      </dgm:t>
    </dgm:pt>
    <dgm:pt modelId="{52D0BA80-B6E4-4734-AC15-2209875ADA50}">
      <dgm:prSet/>
      <dgm:spPr/>
      <dgm:t>
        <a:bodyPr/>
        <a:lstStyle/>
        <a:p>
          <a:r>
            <a:rPr lang="en-IN" dirty="0"/>
            <a:t>Power Query and editor</a:t>
          </a:r>
        </a:p>
      </dgm:t>
    </dgm:pt>
    <dgm:pt modelId="{2DD38D2A-E787-4613-A7B4-C26AA7ECDB97}" type="parTrans" cxnId="{8ED947C2-35E9-42E0-B411-6030420A74F8}">
      <dgm:prSet/>
      <dgm:spPr/>
      <dgm:t>
        <a:bodyPr/>
        <a:lstStyle/>
        <a:p>
          <a:endParaRPr lang="en-IN"/>
        </a:p>
      </dgm:t>
    </dgm:pt>
    <dgm:pt modelId="{50262B18-BD88-4E88-BDC4-2E860911E26B}" type="sibTrans" cxnId="{8ED947C2-35E9-42E0-B411-6030420A74F8}">
      <dgm:prSet/>
      <dgm:spPr/>
      <dgm:t>
        <a:bodyPr/>
        <a:lstStyle/>
        <a:p>
          <a:endParaRPr lang="en-IN"/>
        </a:p>
      </dgm:t>
    </dgm:pt>
    <dgm:pt modelId="{C5EF298F-E75C-4FC5-9E0D-9E6B5C84C3C4}">
      <dgm:prSet/>
      <dgm:spPr/>
      <dgm:t>
        <a:bodyPr/>
        <a:lstStyle/>
        <a:p>
          <a:r>
            <a:rPr lang="en-IN" dirty="0"/>
            <a:t>Advanced Editor</a:t>
          </a:r>
        </a:p>
      </dgm:t>
    </dgm:pt>
    <dgm:pt modelId="{F884D552-598B-484D-A537-243C4C1208A1}" type="parTrans" cxnId="{AB83264A-E0A9-4EEB-A1A4-98C4DF93EB1D}">
      <dgm:prSet/>
      <dgm:spPr/>
      <dgm:t>
        <a:bodyPr/>
        <a:lstStyle/>
        <a:p>
          <a:endParaRPr lang="en-IN"/>
        </a:p>
      </dgm:t>
    </dgm:pt>
    <dgm:pt modelId="{2EE6E931-3396-4C57-8976-AE98DF1B935F}" type="sibTrans" cxnId="{AB83264A-E0A9-4EEB-A1A4-98C4DF93EB1D}">
      <dgm:prSet/>
      <dgm:spPr/>
      <dgm:t>
        <a:bodyPr/>
        <a:lstStyle/>
        <a:p>
          <a:endParaRPr lang="en-IN"/>
        </a:p>
      </dgm:t>
    </dgm:pt>
    <dgm:pt modelId="{08D7CE68-15DC-42DA-A814-DD8198F64410}" type="pres">
      <dgm:prSet presAssocID="{2FC58836-1DD1-4EE7-BD78-A064E72E60DC}" presName="Name0" presStyleCnt="0">
        <dgm:presLayoutVars>
          <dgm:dir/>
          <dgm:animLvl val="lvl"/>
          <dgm:resizeHandles val="exact"/>
        </dgm:presLayoutVars>
      </dgm:prSet>
      <dgm:spPr/>
    </dgm:pt>
    <dgm:pt modelId="{DA0C71DD-6368-433D-A854-EAB68D7AB223}" type="pres">
      <dgm:prSet presAssocID="{2FC58836-1DD1-4EE7-BD78-A064E72E60DC}" presName="tSp" presStyleCnt="0"/>
      <dgm:spPr/>
    </dgm:pt>
    <dgm:pt modelId="{8C48EA78-B187-4200-84BA-327CD85B43CE}" type="pres">
      <dgm:prSet presAssocID="{2FC58836-1DD1-4EE7-BD78-A064E72E60DC}" presName="bSp" presStyleCnt="0"/>
      <dgm:spPr/>
    </dgm:pt>
    <dgm:pt modelId="{030C9D51-1E9C-4083-B566-208C73BF3EBD}" type="pres">
      <dgm:prSet presAssocID="{2FC58836-1DD1-4EE7-BD78-A064E72E60DC}" presName="process" presStyleCnt="0"/>
      <dgm:spPr/>
    </dgm:pt>
    <dgm:pt modelId="{9ADB91DF-A853-4EF4-A490-9B713A79A4AF}" type="pres">
      <dgm:prSet presAssocID="{D0A00517-8CD4-46AE-A9FA-0F13372F0959}" presName="composite1" presStyleCnt="0"/>
      <dgm:spPr/>
    </dgm:pt>
    <dgm:pt modelId="{CBAD8FB7-FE35-4C3A-BA37-CD952ADBF2BD}" type="pres">
      <dgm:prSet presAssocID="{D0A00517-8CD4-46AE-A9FA-0F13372F0959}" presName="dummyNode1" presStyleLbl="node1" presStyleIdx="0" presStyleCnt="12"/>
      <dgm:spPr/>
    </dgm:pt>
    <dgm:pt modelId="{264C19D8-EA1C-4685-8DC4-C5AB4D0EFE0F}" type="pres">
      <dgm:prSet presAssocID="{D0A00517-8CD4-46AE-A9FA-0F13372F0959}" presName="childNode1" presStyleLbl="bgAcc1" presStyleIdx="0" presStyleCnt="12">
        <dgm:presLayoutVars>
          <dgm:bulletEnabled val="1"/>
        </dgm:presLayoutVars>
      </dgm:prSet>
      <dgm:spPr/>
    </dgm:pt>
    <dgm:pt modelId="{1DEC81CE-3D56-45F7-A10A-99652C50820F}" type="pres">
      <dgm:prSet presAssocID="{D0A00517-8CD4-46AE-A9FA-0F13372F0959}" presName="childNode1tx" presStyleLbl="bgAcc1" presStyleIdx="0" presStyleCnt="12">
        <dgm:presLayoutVars>
          <dgm:bulletEnabled val="1"/>
        </dgm:presLayoutVars>
      </dgm:prSet>
      <dgm:spPr/>
    </dgm:pt>
    <dgm:pt modelId="{E166F0A5-AC6D-4136-B36A-E7A7221E8387}" type="pres">
      <dgm:prSet presAssocID="{D0A00517-8CD4-46AE-A9FA-0F13372F0959}" presName="parentNode1" presStyleLbl="node1" presStyleIdx="0" presStyleCnt="12">
        <dgm:presLayoutVars>
          <dgm:chMax val="1"/>
          <dgm:bulletEnabled val="1"/>
        </dgm:presLayoutVars>
      </dgm:prSet>
      <dgm:spPr/>
    </dgm:pt>
    <dgm:pt modelId="{64AD8FB2-AA8E-4B10-AEA5-3582FBC6BD32}" type="pres">
      <dgm:prSet presAssocID="{D0A00517-8CD4-46AE-A9FA-0F13372F0959}" presName="connSite1" presStyleCnt="0"/>
      <dgm:spPr/>
    </dgm:pt>
    <dgm:pt modelId="{2296551B-7798-4BE9-A0E7-5CE4FBE7616F}" type="pres">
      <dgm:prSet presAssocID="{C7208F5B-CAF0-4FAC-BC7B-30E3272D3C01}" presName="Name9" presStyleLbl="sibTrans2D1" presStyleIdx="0" presStyleCnt="11"/>
      <dgm:spPr/>
    </dgm:pt>
    <dgm:pt modelId="{5E06EBA1-D41A-43E6-8847-1EA2516DC75E}" type="pres">
      <dgm:prSet presAssocID="{FCD00FC0-00C3-4373-9119-6FAD0DA87A20}" presName="composite2" presStyleCnt="0"/>
      <dgm:spPr/>
    </dgm:pt>
    <dgm:pt modelId="{E79EC0FB-F1C8-4A9C-8FA6-DA33AD2A80EC}" type="pres">
      <dgm:prSet presAssocID="{FCD00FC0-00C3-4373-9119-6FAD0DA87A20}" presName="dummyNode2" presStyleLbl="node1" presStyleIdx="0" presStyleCnt="12"/>
      <dgm:spPr/>
    </dgm:pt>
    <dgm:pt modelId="{911C3420-4724-4EED-94B2-058F3BD0C20F}" type="pres">
      <dgm:prSet presAssocID="{FCD00FC0-00C3-4373-9119-6FAD0DA87A20}" presName="childNode2" presStyleLbl="bgAcc1" presStyleIdx="1" presStyleCnt="12">
        <dgm:presLayoutVars>
          <dgm:bulletEnabled val="1"/>
        </dgm:presLayoutVars>
      </dgm:prSet>
      <dgm:spPr/>
    </dgm:pt>
    <dgm:pt modelId="{A73BF114-33DE-4CD1-BFE8-893B1CC6A29F}" type="pres">
      <dgm:prSet presAssocID="{FCD00FC0-00C3-4373-9119-6FAD0DA87A20}" presName="childNode2tx" presStyleLbl="bgAcc1" presStyleIdx="1" presStyleCnt="12">
        <dgm:presLayoutVars>
          <dgm:bulletEnabled val="1"/>
        </dgm:presLayoutVars>
      </dgm:prSet>
      <dgm:spPr/>
    </dgm:pt>
    <dgm:pt modelId="{3471FC52-88A6-4BB1-92C4-0185FBD4D9BF}" type="pres">
      <dgm:prSet presAssocID="{FCD00FC0-00C3-4373-9119-6FAD0DA87A20}" presName="parentNode2" presStyleLbl="node1" presStyleIdx="1" presStyleCnt="12">
        <dgm:presLayoutVars>
          <dgm:chMax val="0"/>
          <dgm:bulletEnabled val="1"/>
        </dgm:presLayoutVars>
      </dgm:prSet>
      <dgm:spPr/>
    </dgm:pt>
    <dgm:pt modelId="{F8D49A40-C72A-46CD-BBD7-F8BCEC57F2EC}" type="pres">
      <dgm:prSet presAssocID="{FCD00FC0-00C3-4373-9119-6FAD0DA87A20}" presName="connSite2" presStyleCnt="0"/>
      <dgm:spPr/>
    </dgm:pt>
    <dgm:pt modelId="{636C2DAB-251B-459F-9C9D-7FD881D9DD1E}" type="pres">
      <dgm:prSet presAssocID="{DE7A6605-6091-45B5-889B-C2D92187EE6F}" presName="Name18" presStyleLbl="sibTrans2D1" presStyleIdx="1" presStyleCnt="11"/>
      <dgm:spPr/>
    </dgm:pt>
    <dgm:pt modelId="{B560E183-BC7C-4DAA-BE85-A1016495F986}" type="pres">
      <dgm:prSet presAssocID="{FA9AD0DA-D195-49C8-AE45-B030C58FFFEC}" presName="composite1" presStyleCnt="0"/>
      <dgm:spPr/>
    </dgm:pt>
    <dgm:pt modelId="{4F786024-7D8B-41F7-9B6D-7016A1751249}" type="pres">
      <dgm:prSet presAssocID="{FA9AD0DA-D195-49C8-AE45-B030C58FFFEC}" presName="dummyNode1" presStyleLbl="node1" presStyleIdx="1" presStyleCnt="12"/>
      <dgm:spPr/>
    </dgm:pt>
    <dgm:pt modelId="{FE2E03FA-8444-4BFC-B780-44A94D4B05E9}" type="pres">
      <dgm:prSet presAssocID="{FA9AD0DA-D195-49C8-AE45-B030C58FFFEC}" presName="childNode1" presStyleLbl="bgAcc1" presStyleIdx="2" presStyleCnt="12">
        <dgm:presLayoutVars>
          <dgm:bulletEnabled val="1"/>
        </dgm:presLayoutVars>
      </dgm:prSet>
      <dgm:spPr/>
    </dgm:pt>
    <dgm:pt modelId="{4BE86506-7BDE-4D50-989D-052F99950091}" type="pres">
      <dgm:prSet presAssocID="{FA9AD0DA-D195-49C8-AE45-B030C58FFFEC}" presName="childNode1tx" presStyleLbl="bgAcc1" presStyleIdx="2" presStyleCnt="12">
        <dgm:presLayoutVars>
          <dgm:bulletEnabled val="1"/>
        </dgm:presLayoutVars>
      </dgm:prSet>
      <dgm:spPr/>
    </dgm:pt>
    <dgm:pt modelId="{D896422D-F695-4824-ACDB-2AA2AFD8AD47}" type="pres">
      <dgm:prSet presAssocID="{FA9AD0DA-D195-49C8-AE45-B030C58FFFEC}" presName="parentNode1" presStyleLbl="node1" presStyleIdx="2" presStyleCnt="12">
        <dgm:presLayoutVars>
          <dgm:chMax val="1"/>
          <dgm:bulletEnabled val="1"/>
        </dgm:presLayoutVars>
      </dgm:prSet>
      <dgm:spPr/>
    </dgm:pt>
    <dgm:pt modelId="{6312842C-B10D-4FA3-8F6E-E4923EF40BC2}" type="pres">
      <dgm:prSet presAssocID="{FA9AD0DA-D195-49C8-AE45-B030C58FFFEC}" presName="connSite1" presStyleCnt="0"/>
      <dgm:spPr/>
    </dgm:pt>
    <dgm:pt modelId="{CF0511D6-4484-49B3-A4CE-D4B06763418E}" type="pres">
      <dgm:prSet presAssocID="{9309A8B0-981B-4CB6-B679-BB750037E770}" presName="Name9" presStyleLbl="sibTrans2D1" presStyleIdx="2" presStyleCnt="11"/>
      <dgm:spPr/>
    </dgm:pt>
    <dgm:pt modelId="{26D8D76F-741A-40DE-8748-AE22946CDB07}" type="pres">
      <dgm:prSet presAssocID="{15A3C80B-EC61-4C78-B3E5-F8B3366F6C65}" presName="composite2" presStyleCnt="0"/>
      <dgm:spPr/>
    </dgm:pt>
    <dgm:pt modelId="{8136053F-3B97-4C33-AFBF-407A89F90B84}" type="pres">
      <dgm:prSet presAssocID="{15A3C80B-EC61-4C78-B3E5-F8B3366F6C65}" presName="dummyNode2" presStyleLbl="node1" presStyleIdx="2" presStyleCnt="12"/>
      <dgm:spPr/>
    </dgm:pt>
    <dgm:pt modelId="{A23B6461-6F88-472D-87BD-E71A92E55C77}" type="pres">
      <dgm:prSet presAssocID="{15A3C80B-EC61-4C78-B3E5-F8B3366F6C65}" presName="childNode2" presStyleLbl="bgAcc1" presStyleIdx="3" presStyleCnt="12">
        <dgm:presLayoutVars>
          <dgm:bulletEnabled val="1"/>
        </dgm:presLayoutVars>
      </dgm:prSet>
      <dgm:spPr/>
    </dgm:pt>
    <dgm:pt modelId="{9791955E-8F8C-4D6D-BCD5-006057266FBC}" type="pres">
      <dgm:prSet presAssocID="{15A3C80B-EC61-4C78-B3E5-F8B3366F6C65}" presName="childNode2tx" presStyleLbl="bgAcc1" presStyleIdx="3" presStyleCnt="12">
        <dgm:presLayoutVars>
          <dgm:bulletEnabled val="1"/>
        </dgm:presLayoutVars>
      </dgm:prSet>
      <dgm:spPr/>
    </dgm:pt>
    <dgm:pt modelId="{F973D0B6-40DF-46F7-ABC3-D0DC085FB71E}" type="pres">
      <dgm:prSet presAssocID="{15A3C80B-EC61-4C78-B3E5-F8B3366F6C65}" presName="parentNode2" presStyleLbl="node1" presStyleIdx="3" presStyleCnt="12">
        <dgm:presLayoutVars>
          <dgm:chMax val="0"/>
          <dgm:bulletEnabled val="1"/>
        </dgm:presLayoutVars>
      </dgm:prSet>
      <dgm:spPr/>
    </dgm:pt>
    <dgm:pt modelId="{A6B9CC8A-4E1C-4230-AA23-7CC6E22AACB7}" type="pres">
      <dgm:prSet presAssocID="{15A3C80B-EC61-4C78-B3E5-F8B3366F6C65}" presName="connSite2" presStyleCnt="0"/>
      <dgm:spPr/>
    </dgm:pt>
    <dgm:pt modelId="{28EE8AE6-9492-492B-A30D-3455180357A4}" type="pres">
      <dgm:prSet presAssocID="{E6FC52CC-C26A-49AE-A4DA-BC2A0AE613BD}" presName="Name18" presStyleLbl="sibTrans2D1" presStyleIdx="3" presStyleCnt="11"/>
      <dgm:spPr/>
    </dgm:pt>
    <dgm:pt modelId="{743D2D8E-9B4A-47CF-A008-84C1B7BF540A}" type="pres">
      <dgm:prSet presAssocID="{A6CD54B9-C845-402C-B896-29F12B313F6F}" presName="composite1" presStyleCnt="0"/>
      <dgm:spPr/>
    </dgm:pt>
    <dgm:pt modelId="{046BEF02-B936-4C58-BC86-F69DEBFB167A}" type="pres">
      <dgm:prSet presAssocID="{A6CD54B9-C845-402C-B896-29F12B313F6F}" presName="dummyNode1" presStyleLbl="node1" presStyleIdx="3" presStyleCnt="12"/>
      <dgm:spPr/>
    </dgm:pt>
    <dgm:pt modelId="{A6A7BE49-E608-45DE-B3F3-94B10D2B2238}" type="pres">
      <dgm:prSet presAssocID="{A6CD54B9-C845-402C-B896-29F12B313F6F}" presName="childNode1" presStyleLbl="bgAcc1" presStyleIdx="4" presStyleCnt="12">
        <dgm:presLayoutVars>
          <dgm:bulletEnabled val="1"/>
        </dgm:presLayoutVars>
      </dgm:prSet>
      <dgm:spPr/>
    </dgm:pt>
    <dgm:pt modelId="{119A1B51-731D-4369-8621-7ADCC1A6E19A}" type="pres">
      <dgm:prSet presAssocID="{A6CD54B9-C845-402C-B896-29F12B313F6F}" presName="childNode1tx" presStyleLbl="bgAcc1" presStyleIdx="4" presStyleCnt="12">
        <dgm:presLayoutVars>
          <dgm:bulletEnabled val="1"/>
        </dgm:presLayoutVars>
      </dgm:prSet>
      <dgm:spPr/>
    </dgm:pt>
    <dgm:pt modelId="{A258FECC-2ABC-4854-B373-7DA5B02AFDF6}" type="pres">
      <dgm:prSet presAssocID="{A6CD54B9-C845-402C-B896-29F12B313F6F}" presName="parentNode1" presStyleLbl="node1" presStyleIdx="4" presStyleCnt="12">
        <dgm:presLayoutVars>
          <dgm:chMax val="1"/>
          <dgm:bulletEnabled val="1"/>
        </dgm:presLayoutVars>
      </dgm:prSet>
      <dgm:spPr/>
    </dgm:pt>
    <dgm:pt modelId="{9931CD30-ADE4-40A3-A854-5C7ECD88B6E4}" type="pres">
      <dgm:prSet presAssocID="{A6CD54B9-C845-402C-B896-29F12B313F6F}" presName="connSite1" presStyleCnt="0"/>
      <dgm:spPr/>
    </dgm:pt>
    <dgm:pt modelId="{9501B29C-FFC6-4CAE-AD3A-0EC6529F5AD6}" type="pres">
      <dgm:prSet presAssocID="{3CB9A244-B07E-4968-9017-7309F5AAE5C0}" presName="Name9" presStyleLbl="sibTrans2D1" presStyleIdx="4" presStyleCnt="11"/>
      <dgm:spPr/>
    </dgm:pt>
    <dgm:pt modelId="{EEAB797E-3E2F-438D-AC4A-79F940E2EA1E}" type="pres">
      <dgm:prSet presAssocID="{3C6A9341-D03B-4779-B908-D1865EEE3451}" presName="composite2" presStyleCnt="0"/>
      <dgm:spPr/>
    </dgm:pt>
    <dgm:pt modelId="{349DBC22-C488-44C8-8E85-5AE7BED07C32}" type="pres">
      <dgm:prSet presAssocID="{3C6A9341-D03B-4779-B908-D1865EEE3451}" presName="dummyNode2" presStyleLbl="node1" presStyleIdx="4" presStyleCnt="12"/>
      <dgm:spPr/>
    </dgm:pt>
    <dgm:pt modelId="{F01BABCF-F8B0-4086-8B91-546BC619FECB}" type="pres">
      <dgm:prSet presAssocID="{3C6A9341-D03B-4779-B908-D1865EEE3451}" presName="childNode2" presStyleLbl="bgAcc1" presStyleIdx="5" presStyleCnt="12">
        <dgm:presLayoutVars>
          <dgm:bulletEnabled val="1"/>
        </dgm:presLayoutVars>
      </dgm:prSet>
      <dgm:spPr/>
    </dgm:pt>
    <dgm:pt modelId="{51A8FB0D-0B8D-446D-83B4-8C0B631ED6E7}" type="pres">
      <dgm:prSet presAssocID="{3C6A9341-D03B-4779-B908-D1865EEE3451}" presName="childNode2tx" presStyleLbl="bgAcc1" presStyleIdx="5" presStyleCnt="12">
        <dgm:presLayoutVars>
          <dgm:bulletEnabled val="1"/>
        </dgm:presLayoutVars>
      </dgm:prSet>
      <dgm:spPr/>
    </dgm:pt>
    <dgm:pt modelId="{608C7CF6-C38E-4B44-A3E5-BC18AC98B56F}" type="pres">
      <dgm:prSet presAssocID="{3C6A9341-D03B-4779-B908-D1865EEE3451}" presName="parentNode2" presStyleLbl="node1" presStyleIdx="5" presStyleCnt="12">
        <dgm:presLayoutVars>
          <dgm:chMax val="0"/>
          <dgm:bulletEnabled val="1"/>
        </dgm:presLayoutVars>
      </dgm:prSet>
      <dgm:spPr/>
    </dgm:pt>
    <dgm:pt modelId="{A83DBE64-EC9C-479C-8147-5DBE0A581ECF}" type="pres">
      <dgm:prSet presAssocID="{3C6A9341-D03B-4779-B908-D1865EEE3451}" presName="connSite2" presStyleCnt="0"/>
      <dgm:spPr/>
    </dgm:pt>
    <dgm:pt modelId="{EC81DEC7-7F3C-425D-BCA4-F14D16E06712}" type="pres">
      <dgm:prSet presAssocID="{35CA6911-10F2-48ED-91D7-95FBAED064E9}" presName="Name18" presStyleLbl="sibTrans2D1" presStyleIdx="5" presStyleCnt="11"/>
      <dgm:spPr/>
    </dgm:pt>
    <dgm:pt modelId="{63797490-A53D-497B-84C6-DFA876DAA6A6}" type="pres">
      <dgm:prSet presAssocID="{D753AAAE-68E5-4177-A5B0-B06D94308CB3}" presName="composite1" presStyleCnt="0"/>
      <dgm:spPr/>
    </dgm:pt>
    <dgm:pt modelId="{75F645C5-74D0-4CA8-8A32-560D08071497}" type="pres">
      <dgm:prSet presAssocID="{D753AAAE-68E5-4177-A5B0-B06D94308CB3}" presName="dummyNode1" presStyleLbl="node1" presStyleIdx="5" presStyleCnt="12"/>
      <dgm:spPr/>
    </dgm:pt>
    <dgm:pt modelId="{A2886EEF-39AB-4859-8BFC-4FA5E3C6ED86}" type="pres">
      <dgm:prSet presAssocID="{D753AAAE-68E5-4177-A5B0-B06D94308CB3}" presName="childNode1" presStyleLbl="bgAcc1" presStyleIdx="6" presStyleCnt="12">
        <dgm:presLayoutVars>
          <dgm:bulletEnabled val="1"/>
        </dgm:presLayoutVars>
      </dgm:prSet>
      <dgm:spPr/>
    </dgm:pt>
    <dgm:pt modelId="{2ECBF1DA-2517-46DD-A07F-57AA45B42321}" type="pres">
      <dgm:prSet presAssocID="{D753AAAE-68E5-4177-A5B0-B06D94308CB3}" presName="childNode1tx" presStyleLbl="bgAcc1" presStyleIdx="6" presStyleCnt="12">
        <dgm:presLayoutVars>
          <dgm:bulletEnabled val="1"/>
        </dgm:presLayoutVars>
      </dgm:prSet>
      <dgm:spPr/>
    </dgm:pt>
    <dgm:pt modelId="{EA0F8BB5-8EBF-460F-9A6E-EBF00314AC6C}" type="pres">
      <dgm:prSet presAssocID="{D753AAAE-68E5-4177-A5B0-B06D94308CB3}" presName="parentNode1" presStyleLbl="node1" presStyleIdx="6" presStyleCnt="12">
        <dgm:presLayoutVars>
          <dgm:chMax val="1"/>
          <dgm:bulletEnabled val="1"/>
        </dgm:presLayoutVars>
      </dgm:prSet>
      <dgm:spPr/>
    </dgm:pt>
    <dgm:pt modelId="{E76FAC9B-6732-4D10-BD69-0E46CB73849A}" type="pres">
      <dgm:prSet presAssocID="{D753AAAE-68E5-4177-A5B0-B06D94308CB3}" presName="connSite1" presStyleCnt="0"/>
      <dgm:spPr/>
    </dgm:pt>
    <dgm:pt modelId="{8FC8BA8C-E9E8-4565-8F8C-E0469E0E1C0A}" type="pres">
      <dgm:prSet presAssocID="{FB6B1F6D-2092-41D0-9880-B15BC0ABCCE1}" presName="Name9" presStyleLbl="sibTrans2D1" presStyleIdx="6" presStyleCnt="11"/>
      <dgm:spPr/>
    </dgm:pt>
    <dgm:pt modelId="{1C10DF4B-C6A0-438C-8CB8-7B26793880DA}" type="pres">
      <dgm:prSet presAssocID="{4085B977-0D35-4D64-A058-01AC37E2D581}" presName="composite2" presStyleCnt="0"/>
      <dgm:spPr/>
    </dgm:pt>
    <dgm:pt modelId="{114052E2-DA80-4589-AFF5-2D281C49B1E9}" type="pres">
      <dgm:prSet presAssocID="{4085B977-0D35-4D64-A058-01AC37E2D581}" presName="dummyNode2" presStyleLbl="node1" presStyleIdx="6" presStyleCnt="12"/>
      <dgm:spPr/>
    </dgm:pt>
    <dgm:pt modelId="{DB2A2E06-3474-4AA9-8877-DB531E53909B}" type="pres">
      <dgm:prSet presAssocID="{4085B977-0D35-4D64-A058-01AC37E2D581}" presName="childNode2" presStyleLbl="bgAcc1" presStyleIdx="7" presStyleCnt="12">
        <dgm:presLayoutVars>
          <dgm:bulletEnabled val="1"/>
        </dgm:presLayoutVars>
      </dgm:prSet>
      <dgm:spPr/>
    </dgm:pt>
    <dgm:pt modelId="{68A78BDA-5700-4FCB-B2B3-A6073C8243BF}" type="pres">
      <dgm:prSet presAssocID="{4085B977-0D35-4D64-A058-01AC37E2D581}" presName="childNode2tx" presStyleLbl="bgAcc1" presStyleIdx="7" presStyleCnt="12">
        <dgm:presLayoutVars>
          <dgm:bulletEnabled val="1"/>
        </dgm:presLayoutVars>
      </dgm:prSet>
      <dgm:spPr/>
    </dgm:pt>
    <dgm:pt modelId="{BD4BDDE3-97AD-4FE7-B5CE-86E07E49F361}" type="pres">
      <dgm:prSet presAssocID="{4085B977-0D35-4D64-A058-01AC37E2D581}" presName="parentNode2" presStyleLbl="node1" presStyleIdx="7" presStyleCnt="12">
        <dgm:presLayoutVars>
          <dgm:chMax val="0"/>
          <dgm:bulletEnabled val="1"/>
        </dgm:presLayoutVars>
      </dgm:prSet>
      <dgm:spPr/>
    </dgm:pt>
    <dgm:pt modelId="{5D00FE08-6AED-4337-913F-93A1A3B4EDD0}" type="pres">
      <dgm:prSet presAssocID="{4085B977-0D35-4D64-A058-01AC37E2D581}" presName="connSite2" presStyleCnt="0"/>
      <dgm:spPr/>
    </dgm:pt>
    <dgm:pt modelId="{655184B1-5CC6-4E2D-9FD5-89C5C7C7BDA5}" type="pres">
      <dgm:prSet presAssocID="{FE137EC8-193D-4401-A117-A76DA65AB206}" presName="Name18" presStyleLbl="sibTrans2D1" presStyleIdx="7" presStyleCnt="11"/>
      <dgm:spPr/>
    </dgm:pt>
    <dgm:pt modelId="{F33D3ED3-6441-46A4-B1E8-538240B78E0E}" type="pres">
      <dgm:prSet presAssocID="{B6CC6A23-0351-4713-94E3-88E2A20C7C00}" presName="composite1" presStyleCnt="0"/>
      <dgm:spPr/>
    </dgm:pt>
    <dgm:pt modelId="{226FCFF1-E174-470C-9DBB-43793CF9A472}" type="pres">
      <dgm:prSet presAssocID="{B6CC6A23-0351-4713-94E3-88E2A20C7C00}" presName="dummyNode1" presStyleLbl="node1" presStyleIdx="7" presStyleCnt="12"/>
      <dgm:spPr/>
    </dgm:pt>
    <dgm:pt modelId="{1431D7F1-22B8-4AAA-9753-3D11C3614CFA}" type="pres">
      <dgm:prSet presAssocID="{B6CC6A23-0351-4713-94E3-88E2A20C7C00}" presName="childNode1" presStyleLbl="bgAcc1" presStyleIdx="8" presStyleCnt="12">
        <dgm:presLayoutVars>
          <dgm:bulletEnabled val="1"/>
        </dgm:presLayoutVars>
      </dgm:prSet>
      <dgm:spPr/>
    </dgm:pt>
    <dgm:pt modelId="{0A8EDFCE-FA3C-4A2E-B2B8-0FF9FB30BFFA}" type="pres">
      <dgm:prSet presAssocID="{B6CC6A23-0351-4713-94E3-88E2A20C7C00}" presName="childNode1tx" presStyleLbl="bgAcc1" presStyleIdx="8" presStyleCnt="12">
        <dgm:presLayoutVars>
          <dgm:bulletEnabled val="1"/>
        </dgm:presLayoutVars>
      </dgm:prSet>
      <dgm:spPr/>
    </dgm:pt>
    <dgm:pt modelId="{0AE00C32-C442-4843-9FEA-3BFC24FF218F}" type="pres">
      <dgm:prSet presAssocID="{B6CC6A23-0351-4713-94E3-88E2A20C7C00}" presName="parentNode1" presStyleLbl="node1" presStyleIdx="8" presStyleCnt="12">
        <dgm:presLayoutVars>
          <dgm:chMax val="1"/>
          <dgm:bulletEnabled val="1"/>
        </dgm:presLayoutVars>
      </dgm:prSet>
      <dgm:spPr/>
    </dgm:pt>
    <dgm:pt modelId="{72A82D5F-C94E-4487-B312-10E014F4093A}" type="pres">
      <dgm:prSet presAssocID="{B6CC6A23-0351-4713-94E3-88E2A20C7C00}" presName="connSite1" presStyleCnt="0"/>
      <dgm:spPr/>
    </dgm:pt>
    <dgm:pt modelId="{CE706D84-9A9D-4E93-B691-8516D88A0241}" type="pres">
      <dgm:prSet presAssocID="{B4AA43DE-9A37-45A3-8429-7A2D0C4B638B}" presName="Name9" presStyleLbl="sibTrans2D1" presStyleIdx="8" presStyleCnt="11"/>
      <dgm:spPr/>
    </dgm:pt>
    <dgm:pt modelId="{5B3F2ABE-8AEC-4CDF-BF8C-201F89BF96AF}" type="pres">
      <dgm:prSet presAssocID="{67B4F256-079B-48A6-96F5-9A63FB87F372}" presName="composite2" presStyleCnt="0"/>
      <dgm:spPr/>
    </dgm:pt>
    <dgm:pt modelId="{E58B219A-8951-4250-9BAF-B593C72C822E}" type="pres">
      <dgm:prSet presAssocID="{67B4F256-079B-48A6-96F5-9A63FB87F372}" presName="dummyNode2" presStyleLbl="node1" presStyleIdx="8" presStyleCnt="12"/>
      <dgm:spPr/>
    </dgm:pt>
    <dgm:pt modelId="{2402D36D-A308-4B35-9AAC-59E2D9E184B8}" type="pres">
      <dgm:prSet presAssocID="{67B4F256-079B-48A6-96F5-9A63FB87F372}" presName="childNode2" presStyleLbl="bgAcc1" presStyleIdx="9" presStyleCnt="12">
        <dgm:presLayoutVars>
          <dgm:bulletEnabled val="1"/>
        </dgm:presLayoutVars>
      </dgm:prSet>
      <dgm:spPr/>
    </dgm:pt>
    <dgm:pt modelId="{D443CBF4-AB15-444B-A897-CCDF108DB761}" type="pres">
      <dgm:prSet presAssocID="{67B4F256-079B-48A6-96F5-9A63FB87F372}" presName="childNode2tx" presStyleLbl="bgAcc1" presStyleIdx="9" presStyleCnt="12">
        <dgm:presLayoutVars>
          <dgm:bulletEnabled val="1"/>
        </dgm:presLayoutVars>
      </dgm:prSet>
      <dgm:spPr/>
    </dgm:pt>
    <dgm:pt modelId="{2FFA021F-770A-4883-899B-7C602B767788}" type="pres">
      <dgm:prSet presAssocID="{67B4F256-079B-48A6-96F5-9A63FB87F372}" presName="parentNode2" presStyleLbl="node1" presStyleIdx="9" presStyleCnt="12">
        <dgm:presLayoutVars>
          <dgm:chMax val="0"/>
          <dgm:bulletEnabled val="1"/>
        </dgm:presLayoutVars>
      </dgm:prSet>
      <dgm:spPr/>
    </dgm:pt>
    <dgm:pt modelId="{4AE3051A-04B7-4F5C-BE1F-3F1F498664F3}" type="pres">
      <dgm:prSet presAssocID="{67B4F256-079B-48A6-96F5-9A63FB87F372}" presName="connSite2" presStyleCnt="0"/>
      <dgm:spPr/>
    </dgm:pt>
    <dgm:pt modelId="{E5B14A95-9B99-4392-B6BB-6BBEFA0DC476}" type="pres">
      <dgm:prSet presAssocID="{524A13B2-0017-4CE1-83D5-0C0C4BFE4908}" presName="Name18" presStyleLbl="sibTrans2D1" presStyleIdx="9" presStyleCnt="11"/>
      <dgm:spPr/>
    </dgm:pt>
    <dgm:pt modelId="{F62CDB98-36F3-47C1-9EA9-4E55CD24F5DD}" type="pres">
      <dgm:prSet presAssocID="{52D0BA80-B6E4-4734-AC15-2209875ADA50}" presName="composite1" presStyleCnt="0"/>
      <dgm:spPr/>
    </dgm:pt>
    <dgm:pt modelId="{C8E996C6-BF2B-43E4-8A8F-0EB5EAAFB7B8}" type="pres">
      <dgm:prSet presAssocID="{52D0BA80-B6E4-4734-AC15-2209875ADA50}" presName="dummyNode1" presStyleLbl="node1" presStyleIdx="9" presStyleCnt="12"/>
      <dgm:spPr/>
    </dgm:pt>
    <dgm:pt modelId="{E2C2A58F-9457-41C6-ABAA-6F4418D74963}" type="pres">
      <dgm:prSet presAssocID="{52D0BA80-B6E4-4734-AC15-2209875ADA50}" presName="childNode1" presStyleLbl="bgAcc1" presStyleIdx="10" presStyleCnt="12">
        <dgm:presLayoutVars>
          <dgm:bulletEnabled val="1"/>
        </dgm:presLayoutVars>
      </dgm:prSet>
      <dgm:spPr/>
    </dgm:pt>
    <dgm:pt modelId="{CAE72E6E-AC06-420D-8808-DCB25C1FDC02}" type="pres">
      <dgm:prSet presAssocID="{52D0BA80-B6E4-4734-AC15-2209875ADA50}" presName="childNode1tx" presStyleLbl="bgAcc1" presStyleIdx="10" presStyleCnt="12">
        <dgm:presLayoutVars>
          <dgm:bulletEnabled val="1"/>
        </dgm:presLayoutVars>
      </dgm:prSet>
      <dgm:spPr/>
    </dgm:pt>
    <dgm:pt modelId="{63B043B4-B5D3-46A9-BD4E-A986597ECFE2}" type="pres">
      <dgm:prSet presAssocID="{52D0BA80-B6E4-4734-AC15-2209875ADA50}" presName="parentNode1" presStyleLbl="node1" presStyleIdx="10" presStyleCnt="12">
        <dgm:presLayoutVars>
          <dgm:chMax val="1"/>
          <dgm:bulletEnabled val="1"/>
        </dgm:presLayoutVars>
      </dgm:prSet>
      <dgm:spPr/>
    </dgm:pt>
    <dgm:pt modelId="{B1D9188E-2A52-422F-9A53-4B536CCD2817}" type="pres">
      <dgm:prSet presAssocID="{52D0BA80-B6E4-4734-AC15-2209875ADA50}" presName="connSite1" presStyleCnt="0"/>
      <dgm:spPr/>
    </dgm:pt>
    <dgm:pt modelId="{56BB3916-1233-4D10-B4F7-15B9CCF5CC79}" type="pres">
      <dgm:prSet presAssocID="{50262B18-BD88-4E88-BDC4-2E860911E26B}" presName="Name9" presStyleLbl="sibTrans2D1" presStyleIdx="10" presStyleCnt="11"/>
      <dgm:spPr/>
    </dgm:pt>
    <dgm:pt modelId="{94681A7F-1F72-42DE-A477-FF954E6E1FD6}" type="pres">
      <dgm:prSet presAssocID="{C5EF298F-E75C-4FC5-9E0D-9E6B5C84C3C4}" presName="composite2" presStyleCnt="0"/>
      <dgm:spPr/>
    </dgm:pt>
    <dgm:pt modelId="{D9789242-1AE1-4FFE-823D-A5C65A2AF125}" type="pres">
      <dgm:prSet presAssocID="{C5EF298F-E75C-4FC5-9E0D-9E6B5C84C3C4}" presName="dummyNode2" presStyleLbl="node1" presStyleIdx="10" presStyleCnt="12"/>
      <dgm:spPr/>
    </dgm:pt>
    <dgm:pt modelId="{78D46A93-1143-491E-A234-6C4F294AD729}" type="pres">
      <dgm:prSet presAssocID="{C5EF298F-E75C-4FC5-9E0D-9E6B5C84C3C4}" presName="childNode2" presStyleLbl="bgAcc1" presStyleIdx="11" presStyleCnt="12">
        <dgm:presLayoutVars>
          <dgm:bulletEnabled val="1"/>
        </dgm:presLayoutVars>
      </dgm:prSet>
      <dgm:spPr/>
    </dgm:pt>
    <dgm:pt modelId="{AAD08900-E553-4FAE-A4F3-BAD193D38F0B}" type="pres">
      <dgm:prSet presAssocID="{C5EF298F-E75C-4FC5-9E0D-9E6B5C84C3C4}" presName="childNode2tx" presStyleLbl="bgAcc1" presStyleIdx="11" presStyleCnt="12">
        <dgm:presLayoutVars>
          <dgm:bulletEnabled val="1"/>
        </dgm:presLayoutVars>
      </dgm:prSet>
      <dgm:spPr/>
    </dgm:pt>
    <dgm:pt modelId="{66830DEA-FDE1-46E2-BE13-400105DDBE93}" type="pres">
      <dgm:prSet presAssocID="{C5EF298F-E75C-4FC5-9E0D-9E6B5C84C3C4}" presName="parentNode2" presStyleLbl="node1" presStyleIdx="11" presStyleCnt="12">
        <dgm:presLayoutVars>
          <dgm:chMax val="0"/>
          <dgm:bulletEnabled val="1"/>
        </dgm:presLayoutVars>
      </dgm:prSet>
      <dgm:spPr/>
    </dgm:pt>
    <dgm:pt modelId="{C6320E6A-099C-4DAE-AD23-EF191F626573}" type="pres">
      <dgm:prSet presAssocID="{C5EF298F-E75C-4FC5-9E0D-9E6B5C84C3C4}" presName="connSite2" presStyleCnt="0"/>
      <dgm:spPr/>
    </dgm:pt>
  </dgm:ptLst>
  <dgm:cxnLst>
    <dgm:cxn modelId="{0200CD03-B419-4D40-9989-191F6F1AD0D7}" type="presOf" srcId="{B6CC6A23-0351-4713-94E3-88E2A20C7C00}" destId="{0AE00C32-C442-4843-9FEA-3BFC24FF218F}" srcOrd="0" destOrd="0" presId="urn:microsoft.com/office/officeart/2005/8/layout/hProcess4"/>
    <dgm:cxn modelId="{8644370A-7F65-4393-B76E-5FD7D1ED3870}" srcId="{2FC58836-1DD1-4EE7-BD78-A064E72E60DC}" destId="{A6CD54B9-C845-402C-B896-29F12B313F6F}" srcOrd="4" destOrd="0" parTransId="{20FC0928-3EDD-464E-9F94-2B05720DE125}" sibTransId="{3CB9A244-B07E-4968-9017-7309F5AAE5C0}"/>
    <dgm:cxn modelId="{EA24F30E-F170-4268-B974-BC5E3542B4EA}" srcId="{2FC58836-1DD1-4EE7-BD78-A064E72E60DC}" destId="{D753AAAE-68E5-4177-A5B0-B06D94308CB3}" srcOrd="6" destOrd="0" parTransId="{AE404387-07BC-4B15-BC7A-20F587FC3CB9}" sibTransId="{FB6B1F6D-2092-41D0-9880-B15BC0ABCCE1}"/>
    <dgm:cxn modelId="{CC3FC613-B156-41D4-B4F3-A3448D707056}" srcId="{2FC58836-1DD1-4EE7-BD78-A064E72E60DC}" destId="{15A3C80B-EC61-4C78-B3E5-F8B3366F6C65}" srcOrd="3" destOrd="0" parTransId="{61864EDF-D74F-4122-B576-5739FB77C3F8}" sibTransId="{E6FC52CC-C26A-49AE-A4DA-BC2A0AE613BD}"/>
    <dgm:cxn modelId="{75DDB118-25D9-465D-B2F0-04C5010220C6}" type="presOf" srcId="{524A13B2-0017-4CE1-83D5-0C0C4BFE4908}" destId="{E5B14A95-9B99-4392-B6BB-6BBEFA0DC476}" srcOrd="0" destOrd="0" presId="urn:microsoft.com/office/officeart/2005/8/layout/hProcess4"/>
    <dgm:cxn modelId="{FE2D5C19-AAE2-425C-B0AE-91FC366A4877}" type="presOf" srcId="{3CB9A244-B07E-4968-9017-7309F5AAE5C0}" destId="{9501B29C-FFC6-4CAE-AD3A-0EC6529F5AD6}" srcOrd="0" destOrd="0" presId="urn:microsoft.com/office/officeart/2005/8/layout/hProcess4"/>
    <dgm:cxn modelId="{662D1220-5C25-4894-82FA-2E2AD161A616}" type="presOf" srcId="{15A3C80B-EC61-4C78-B3E5-F8B3366F6C65}" destId="{F973D0B6-40DF-46F7-ABC3-D0DC085FB71E}" srcOrd="0" destOrd="0" presId="urn:microsoft.com/office/officeart/2005/8/layout/hProcess4"/>
    <dgm:cxn modelId="{9D605820-65AD-4C0F-A931-3AD8C5436008}" type="presOf" srcId="{2FC58836-1DD1-4EE7-BD78-A064E72E60DC}" destId="{08D7CE68-15DC-42DA-A814-DD8198F64410}" srcOrd="0" destOrd="0" presId="urn:microsoft.com/office/officeart/2005/8/layout/hProcess4"/>
    <dgm:cxn modelId="{25785E2D-E08D-48B8-9D38-9C070D95A989}" type="presOf" srcId="{E6FC52CC-C26A-49AE-A4DA-BC2A0AE613BD}" destId="{28EE8AE6-9492-492B-A30D-3455180357A4}" srcOrd="0" destOrd="0" presId="urn:microsoft.com/office/officeart/2005/8/layout/hProcess4"/>
    <dgm:cxn modelId="{49C63235-65D5-49EA-B6EE-205D40545A37}" type="presOf" srcId="{35CA6911-10F2-48ED-91D7-95FBAED064E9}" destId="{EC81DEC7-7F3C-425D-BCA4-F14D16E06712}" srcOrd="0" destOrd="0" presId="urn:microsoft.com/office/officeart/2005/8/layout/hProcess4"/>
    <dgm:cxn modelId="{26F95D5E-7C1E-43CB-BC55-2DC5DC0C12DE}" type="presOf" srcId="{C5EF298F-E75C-4FC5-9E0D-9E6B5C84C3C4}" destId="{66830DEA-FDE1-46E2-BE13-400105DDBE93}" srcOrd="0" destOrd="0" presId="urn:microsoft.com/office/officeart/2005/8/layout/hProcess4"/>
    <dgm:cxn modelId="{333ABF47-082F-4AD3-8756-5CEC61D8D4A9}" srcId="{2FC58836-1DD1-4EE7-BD78-A064E72E60DC}" destId="{B6CC6A23-0351-4713-94E3-88E2A20C7C00}" srcOrd="8" destOrd="0" parTransId="{055E65C2-BA1A-4625-95E1-C6679DD5CE3A}" sibTransId="{B4AA43DE-9A37-45A3-8429-7A2D0C4B638B}"/>
    <dgm:cxn modelId="{AB83264A-E0A9-4EEB-A1A4-98C4DF93EB1D}" srcId="{2FC58836-1DD1-4EE7-BD78-A064E72E60DC}" destId="{C5EF298F-E75C-4FC5-9E0D-9E6B5C84C3C4}" srcOrd="11" destOrd="0" parTransId="{F884D552-598B-484D-A537-243C4C1208A1}" sibTransId="{2EE6E931-3396-4C57-8976-AE98DF1B935F}"/>
    <dgm:cxn modelId="{8648B94A-DF6A-40EB-85FD-F938F74DE816}" type="presOf" srcId="{B4AA43DE-9A37-45A3-8429-7A2D0C4B638B}" destId="{CE706D84-9A9D-4E93-B691-8516D88A0241}" srcOrd="0" destOrd="0" presId="urn:microsoft.com/office/officeart/2005/8/layout/hProcess4"/>
    <dgm:cxn modelId="{2316B370-D25C-49CC-8824-3FC93F5794BF}" type="presOf" srcId="{FA9AD0DA-D195-49C8-AE45-B030C58FFFEC}" destId="{D896422D-F695-4824-ACDB-2AA2AFD8AD47}" srcOrd="0" destOrd="0" presId="urn:microsoft.com/office/officeart/2005/8/layout/hProcess4"/>
    <dgm:cxn modelId="{EE7D6051-55CD-462D-9182-5A042F2FCEE9}" type="presOf" srcId="{D753AAAE-68E5-4177-A5B0-B06D94308CB3}" destId="{EA0F8BB5-8EBF-460F-9A6E-EBF00314AC6C}" srcOrd="0" destOrd="0" presId="urn:microsoft.com/office/officeart/2005/8/layout/hProcess4"/>
    <dgm:cxn modelId="{2C6A8A55-AE91-4A39-8581-3D8E1051F2C2}" type="presOf" srcId="{52D0BA80-B6E4-4734-AC15-2209875ADA50}" destId="{63B043B4-B5D3-46A9-BD4E-A986597ECFE2}" srcOrd="0" destOrd="0" presId="urn:microsoft.com/office/officeart/2005/8/layout/hProcess4"/>
    <dgm:cxn modelId="{266E317B-91E9-4EF7-AC0E-4E799F29A1D2}" srcId="{2FC58836-1DD1-4EE7-BD78-A064E72E60DC}" destId="{3C6A9341-D03B-4779-B908-D1865EEE3451}" srcOrd="5" destOrd="0" parTransId="{72BA52EA-6196-4ECB-BC57-689D4529DA35}" sibTransId="{35CA6911-10F2-48ED-91D7-95FBAED064E9}"/>
    <dgm:cxn modelId="{99649486-C801-4CB9-88C9-C9A65D18682C}" srcId="{2FC58836-1DD1-4EE7-BD78-A064E72E60DC}" destId="{FA9AD0DA-D195-49C8-AE45-B030C58FFFEC}" srcOrd="2" destOrd="0" parTransId="{7AD5B5F7-55E2-44FC-B913-AC9CD701177E}" sibTransId="{9309A8B0-981B-4CB6-B679-BB750037E770}"/>
    <dgm:cxn modelId="{AD2D0887-A595-4864-A7B8-79D9B64998C0}" type="presOf" srcId="{3C6A9341-D03B-4779-B908-D1865EEE3451}" destId="{608C7CF6-C38E-4B44-A3E5-BC18AC98B56F}" srcOrd="0" destOrd="0" presId="urn:microsoft.com/office/officeart/2005/8/layout/hProcess4"/>
    <dgm:cxn modelId="{ED65018E-C391-4FB2-A91A-EADAF5DFBE20}" type="presOf" srcId="{9309A8B0-981B-4CB6-B679-BB750037E770}" destId="{CF0511D6-4484-49B3-A4CE-D4B06763418E}" srcOrd="0" destOrd="0" presId="urn:microsoft.com/office/officeart/2005/8/layout/hProcess4"/>
    <dgm:cxn modelId="{91985E91-799B-4471-A263-8F420B1B1E7A}" type="presOf" srcId="{FB6B1F6D-2092-41D0-9880-B15BC0ABCCE1}" destId="{8FC8BA8C-E9E8-4565-8F8C-E0469E0E1C0A}" srcOrd="0" destOrd="0" presId="urn:microsoft.com/office/officeart/2005/8/layout/hProcess4"/>
    <dgm:cxn modelId="{24B02092-C1C6-45F1-9229-F4EF5A76950D}" type="presOf" srcId="{C7208F5B-CAF0-4FAC-BC7B-30E3272D3C01}" destId="{2296551B-7798-4BE9-A0E7-5CE4FBE7616F}" srcOrd="0" destOrd="0" presId="urn:microsoft.com/office/officeart/2005/8/layout/hProcess4"/>
    <dgm:cxn modelId="{D5412BA5-29BF-4993-AF65-90B65BA00A9C}" srcId="{2FC58836-1DD1-4EE7-BD78-A064E72E60DC}" destId="{D0A00517-8CD4-46AE-A9FA-0F13372F0959}" srcOrd="0" destOrd="0" parTransId="{7269A34B-DADB-4A81-80E3-93134BD8132B}" sibTransId="{C7208F5B-CAF0-4FAC-BC7B-30E3272D3C01}"/>
    <dgm:cxn modelId="{40F96DAD-BD65-49D1-9B33-5427A351699C}" srcId="{2FC58836-1DD1-4EE7-BD78-A064E72E60DC}" destId="{FCD00FC0-00C3-4373-9119-6FAD0DA87A20}" srcOrd="1" destOrd="0" parTransId="{BFE98C52-F8AB-4447-B293-9954B027D366}" sibTransId="{DE7A6605-6091-45B5-889B-C2D92187EE6F}"/>
    <dgm:cxn modelId="{0EED76B8-DF4A-4B8B-8339-9BB47E106585}" type="presOf" srcId="{4085B977-0D35-4D64-A058-01AC37E2D581}" destId="{BD4BDDE3-97AD-4FE7-B5CE-86E07E49F361}" srcOrd="0" destOrd="0" presId="urn:microsoft.com/office/officeart/2005/8/layout/hProcess4"/>
    <dgm:cxn modelId="{D391D7B8-E8F5-465A-886E-0DF660262CDA}" srcId="{2FC58836-1DD1-4EE7-BD78-A064E72E60DC}" destId="{67B4F256-079B-48A6-96F5-9A63FB87F372}" srcOrd="9" destOrd="0" parTransId="{40468EEC-5007-4569-8A57-A6342E6782B7}" sibTransId="{524A13B2-0017-4CE1-83D5-0C0C4BFE4908}"/>
    <dgm:cxn modelId="{1AC30DBF-6DBA-48FE-87F8-B0D52C79DEF7}" type="presOf" srcId="{FCD00FC0-00C3-4373-9119-6FAD0DA87A20}" destId="{3471FC52-88A6-4BB1-92C4-0185FBD4D9BF}" srcOrd="0" destOrd="0" presId="urn:microsoft.com/office/officeart/2005/8/layout/hProcess4"/>
    <dgm:cxn modelId="{8ED947C2-35E9-42E0-B411-6030420A74F8}" srcId="{2FC58836-1DD1-4EE7-BD78-A064E72E60DC}" destId="{52D0BA80-B6E4-4734-AC15-2209875ADA50}" srcOrd="10" destOrd="0" parTransId="{2DD38D2A-E787-4613-A7B4-C26AA7ECDB97}" sibTransId="{50262B18-BD88-4E88-BDC4-2E860911E26B}"/>
    <dgm:cxn modelId="{2837F0C6-F2EF-49AD-8B3C-748D0A7A1515}" type="presOf" srcId="{A6CD54B9-C845-402C-B896-29F12B313F6F}" destId="{A258FECC-2ABC-4854-B373-7DA5B02AFDF6}" srcOrd="0" destOrd="0" presId="urn:microsoft.com/office/officeart/2005/8/layout/hProcess4"/>
    <dgm:cxn modelId="{9D04DED8-6EF9-49F0-9656-54AE804545CF}" type="presOf" srcId="{FE137EC8-193D-4401-A117-A76DA65AB206}" destId="{655184B1-5CC6-4E2D-9FD5-89C5C7C7BDA5}" srcOrd="0" destOrd="0" presId="urn:microsoft.com/office/officeart/2005/8/layout/hProcess4"/>
    <dgm:cxn modelId="{E9B057DD-4EE3-4CC4-AD03-468F998A42EB}" type="presOf" srcId="{DE7A6605-6091-45B5-889B-C2D92187EE6F}" destId="{636C2DAB-251B-459F-9C9D-7FD881D9DD1E}" srcOrd="0" destOrd="0" presId="urn:microsoft.com/office/officeart/2005/8/layout/hProcess4"/>
    <dgm:cxn modelId="{7EC9C6DE-A0B7-4621-9F5A-3EFF6401FF18}" type="presOf" srcId="{50262B18-BD88-4E88-BDC4-2E860911E26B}" destId="{56BB3916-1233-4D10-B4F7-15B9CCF5CC79}" srcOrd="0" destOrd="0" presId="urn:microsoft.com/office/officeart/2005/8/layout/hProcess4"/>
    <dgm:cxn modelId="{BE23EAE2-5A23-442E-9D85-86E0E20F5291}" srcId="{2FC58836-1DD1-4EE7-BD78-A064E72E60DC}" destId="{4085B977-0D35-4D64-A058-01AC37E2D581}" srcOrd="7" destOrd="0" parTransId="{4DA68562-68DC-4DB4-BB7A-492EC50C4BC6}" sibTransId="{FE137EC8-193D-4401-A117-A76DA65AB206}"/>
    <dgm:cxn modelId="{CD5DF1E6-52D7-4BA5-AEA7-EE917A29993F}" type="presOf" srcId="{D0A00517-8CD4-46AE-A9FA-0F13372F0959}" destId="{E166F0A5-AC6D-4136-B36A-E7A7221E8387}" srcOrd="0" destOrd="0" presId="urn:microsoft.com/office/officeart/2005/8/layout/hProcess4"/>
    <dgm:cxn modelId="{3CF95CF6-E45C-4D2A-90B4-B0FE0DF160CF}" type="presOf" srcId="{67B4F256-079B-48A6-96F5-9A63FB87F372}" destId="{2FFA021F-770A-4883-899B-7C602B767788}" srcOrd="0" destOrd="0" presId="urn:microsoft.com/office/officeart/2005/8/layout/hProcess4"/>
    <dgm:cxn modelId="{3FD20EF6-7636-40B0-B43B-B1C7326CECD1}" type="presParOf" srcId="{08D7CE68-15DC-42DA-A814-DD8198F64410}" destId="{DA0C71DD-6368-433D-A854-EAB68D7AB223}" srcOrd="0" destOrd="0" presId="urn:microsoft.com/office/officeart/2005/8/layout/hProcess4"/>
    <dgm:cxn modelId="{04C3FA46-1D11-45D6-BA1E-B6FF2372F692}" type="presParOf" srcId="{08D7CE68-15DC-42DA-A814-DD8198F64410}" destId="{8C48EA78-B187-4200-84BA-327CD85B43CE}" srcOrd="1" destOrd="0" presId="urn:microsoft.com/office/officeart/2005/8/layout/hProcess4"/>
    <dgm:cxn modelId="{87920A2E-300C-43AB-A69C-1A9E25557429}" type="presParOf" srcId="{08D7CE68-15DC-42DA-A814-DD8198F64410}" destId="{030C9D51-1E9C-4083-B566-208C73BF3EBD}" srcOrd="2" destOrd="0" presId="urn:microsoft.com/office/officeart/2005/8/layout/hProcess4"/>
    <dgm:cxn modelId="{F01C3200-29D9-4BA3-AF91-79CB9AB4ABD5}" type="presParOf" srcId="{030C9D51-1E9C-4083-B566-208C73BF3EBD}" destId="{9ADB91DF-A853-4EF4-A490-9B713A79A4AF}" srcOrd="0" destOrd="0" presId="urn:microsoft.com/office/officeart/2005/8/layout/hProcess4"/>
    <dgm:cxn modelId="{BAF64181-00AA-4139-AEEB-9045B9DBC983}" type="presParOf" srcId="{9ADB91DF-A853-4EF4-A490-9B713A79A4AF}" destId="{CBAD8FB7-FE35-4C3A-BA37-CD952ADBF2BD}" srcOrd="0" destOrd="0" presId="urn:microsoft.com/office/officeart/2005/8/layout/hProcess4"/>
    <dgm:cxn modelId="{9D6A63AE-258A-4655-B813-D4531051C39E}" type="presParOf" srcId="{9ADB91DF-A853-4EF4-A490-9B713A79A4AF}" destId="{264C19D8-EA1C-4685-8DC4-C5AB4D0EFE0F}" srcOrd="1" destOrd="0" presId="urn:microsoft.com/office/officeart/2005/8/layout/hProcess4"/>
    <dgm:cxn modelId="{C10C1706-7DD2-4373-94D7-2406D6335DF1}" type="presParOf" srcId="{9ADB91DF-A853-4EF4-A490-9B713A79A4AF}" destId="{1DEC81CE-3D56-45F7-A10A-99652C50820F}" srcOrd="2" destOrd="0" presId="urn:microsoft.com/office/officeart/2005/8/layout/hProcess4"/>
    <dgm:cxn modelId="{DDB88BE8-DD7C-4F5D-AB6D-69B449D4EF6D}" type="presParOf" srcId="{9ADB91DF-A853-4EF4-A490-9B713A79A4AF}" destId="{E166F0A5-AC6D-4136-B36A-E7A7221E8387}" srcOrd="3" destOrd="0" presId="urn:microsoft.com/office/officeart/2005/8/layout/hProcess4"/>
    <dgm:cxn modelId="{5AA99974-8AEE-43BC-A7EB-A1EF1041954E}" type="presParOf" srcId="{9ADB91DF-A853-4EF4-A490-9B713A79A4AF}" destId="{64AD8FB2-AA8E-4B10-AEA5-3582FBC6BD32}" srcOrd="4" destOrd="0" presId="urn:microsoft.com/office/officeart/2005/8/layout/hProcess4"/>
    <dgm:cxn modelId="{8B9A24CB-F899-4995-B640-772956DA2713}" type="presParOf" srcId="{030C9D51-1E9C-4083-B566-208C73BF3EBD}" destId="{2296551B-7798-4BE9-A0E7-5CE4FBE7616F}" srcOrd="1" destOrd="0" presId="urn:microsoft.com/office/officeart/2005/8/layout/hProcess4"/>
    <dgm:cxn modelId="{59F40535-69A1-45CB-ABC4-0B25220CE63C}" type="presParOf" srcId="{030C9D51-1E9C-4083-B566-208C73BF3EBD}" destId="{5E06EBA1-D41A-43E6-8847-1EA2516DC75E}" srcOrd="2" destOrd="0" presId="urn:microsoft.com/office/officeart/2005/8/layout/hProcess4"/>
    <dgm:cxn modelId="{9D19071B-D3C9-45D5-8F23-4C81CA0455C2}" type="presParOf" srcId="{5E06EBA1-D41A-43E6-8847-1EA2516DC75E}" destId="{E79EC0FB-F1C8-4A9C-8FA6-DA33AD2A80EC}" srcOrd="0" destOrd="0" presId="urn:microsoft.com/office/officeart/2005/8/layout/hProcess4"/>
    <dgm:cxn modelId="{FB46CD9C-944C-4526-BBDA-E66767C4CEF8}" type="presParOf" srcId="{5E06EBA1-D41A-43E6-8847-1EA2516DC75E}" destId="{911C3420-4724-4EED-94B2-058F3BD0C20F}" srcOrd="1" destOrd="0" presId="urn:microsoft.com/office/officeart/2005/8/layout/hProcess4"/>
    <dgm:cxn modelId="{C6D66006-2FDD-4958-A9EB-BB145929585E}" type="presParOf" srcId="{5E06EBA1-D41A-43E6-8847-1EA2516DC75E}" destId="{A73BF114-33DE-4CD1-BFE8-893B1CC6A29F}" srcOrd="2" destOrd="0" presId="urn:microsoft.com/office/officeart/2005/8/layout/hProcess4"/>
    <dgm:cxn modelId="{B6A77C8D-90AC-4E22-B824-93AE9A42483F}" type="presParOf" srcId="{5E06EBA1-D41A-43E6-8847-1EA2516DC75E}" destId="{3471FC52-88A6-4BB1-92C4-0185FBD4D9BF}" srcOrd="3" destOrd="0" presId="urn:microsoft.com/office/officeart/2005/8/layout/hProcess4"/>
    <dgm:cxn modelId="{7DB19A90-928C-4972-BACA-8DC80CB4E91D}" type="presParOf" srcId="{5E06EBA1-D41A-43E6-8847-1EA2516DC75E}" destId="{F8D49A40-C72A-46CD-BBD7-F8BCEC57F2EC}" srcOrd="4" destOrd="0" presId="urn:microsoft.com/office/officeart/2005/8/layout/hProcess4"/>
    <dgm:cxn modelId="{E229ECCD-E13F-43D9-B5A4-E43ADA6136F2}" type="presParOf" srcId="{030C9D51-1E9C-4083-B566-208C73BF3EBD}" destId="{636C2DAB-251B-459F-9C9D-7FD881D9DD1E}" srcOrd="3" destOrd="0" presId="urn:microsoft.com/office/officeart/2005/8/layout/hProcess4"/>
    <dgm:cxn modelId="{52BA1990-20A1-4023-9921-B5AAF08F588C}" type="presParOf" srcId="{030C9D51-1E9C-4083-B566-208C73BF3EBD}" destId="{B560E183-BC7C-4DAA-BE85-A1016495F986}" srcOrd="4" destOrd="0" presId="urn:microsoft.com/office/officeart/2005/8/layout/hProcess4"/>
    <dgm:cxn modelId="{B5A96B93-DD5D-4868-8FBA-0371A38FF009}" type="presParOf" srcId="{B560E183-BC7C-4DAA-BE85-A1016495F986}" destId="{4F786024-7D8B-41F7-9B6D-7016A1751249}" srcOrd="0" destOrd="0" presId="urn:microsoft.com/office/officeart/2005/8/layout/hProcess4"/>
    <dgm:cxn modelId="{CE73E8BB-2F24-4034-B086-D793CF717CA0}" type="presParOf" srcId="{B560E183-BC7C-4DAA-BE85-A1016495F986}" destId="{FE2E03FA-8444-4BFC-B780-44A94D4B05E9}" srcOrd="1" destOrd="0" presId="urn:microsoft.com/office/officeart/2005/8/layout/hProcess4"/>
    <dgm:cxn modelId="{77952413-00AA-4A56-A05F-ED8D8978392D}" type="presParOf" srcId="{B560E183-BC7C-4DAA-BE85-A1016495F986}" destId="{4BE86506-7BDE-4D50-989D-052F99950091}" srcOrd="2" destOrd="0" presId="urn:microsoft.com/office/officeart/2005/8/layout/hProcess4"/>
    <dgm:cxn modelId="{748A8AA1-7F40-4A37-94D6-743C569A0276}" type="presParOf" srcId="{B560E183-BC7C-4DAA-BE85-A1016495F986}" destId="{D896422D-F695-4824-ACDB-2AA2AFD8AD47}" srcOrd="3" destOrd="0" presId="urn:microsoft.com/office/officeart/2005/8/layout/hProcess4"/>
    <dgm:cxn modelId="{81546C1F-8B06-4A73-9305-8DD8A790FD55}" type="presParOf" srcId="{B560E183-BC7C-4DAA-BE85-A1016495F986}" destId="{6312842C-B10D-4FA3-8F6E-E4923EF40BC2}" srcOrd="4" destOrd="0" presId="urn:microsoft.com/office/officeart/2005/8/layout/hProcess4"/>
    <dgm:cxn modelId="{4782BE43-6D43-4DBF-B211-C89D5B7B0370}" type="presParOf" srcId="{030C9D51-1E9C-4083-B566-208C73BF3EBD}" destId="{CF0511D6-4484-49B3-A4CE-D4B06763418E}" srcOrd="5" destOrd="0" presId="urn:microsoft.com/office/officeart/2005/8/layout/hProcess4"/>
    <dgm:cxn modelId="{F09A2CFF-F550-41EF-BEDE-219C4F3DC021}" type="presParOf" srcId="{030C9D51-1E9C-4083-B566-208C73BF3EBD}" destId="{26D8D76F-741A-40DE-8748-AE22946CDB07}" srcOrd="6" destOrd="0" presId="urn:microsoft.com/office/officeart/2005/8/layout/hProcess4"/>
    <dgm:cxn modelId="{A8052374-30E1-44E2-957E-16B394C89792}" type="presParOf" srcId="{26D8D76F-741A-40DE-8748-AE22946CDB07}" destId="{8136053F-3B97-4C33-AFBF-407A89F90B84}" srcOrd="0" destOrd="0" presId="urn:microsoft.com/office/officeart/2005/8/layout/hProcess4"/>
    <dgm:cxn modelId="{891AB67F-C113-493E-AA60-D7F2E0CA272A}" type="presParOf" srcId="{26D8D76F-741A-40DE-8748-AE22946CDB07}" destId="{A23B6461-6F88-472D-87BD-E71A92E55C77}" srcOrd="1" destOrd="0" presId="urn:microsoft.com/office/officeart/2005/8/layout/hProcess4"/>
    <dgm:cxn modelId="{09EAD256-226D-4FCC-8CAD-777585EAFD86}" type="presParOf" srcId="{26D8D76F-741A-40DE-8748-AE22946CDB07}" destId="{9791955E-8F8C-4D6D-BCD5-006057266FBC}" srcOrd="2" destOrd="0" presId="urn:microsoft.com/office/officeart/2005/8/layout/hProcess4"/>
    <dgm:cxn modelId="{0742EB46-233D-4CF2-AFC1-C173B15AC5AD}" type="presParOf" srcId="{26D8D76F-741A-40DE-8748-AE22946CDB07}" destId="{F973D0B6-40DF-46F7-ABC3-D0DC085FB71E}" srcOrd="3" destOrd="0" presId="urn:microsoft.com/office/officeart/2005/8/layout/hProcess4"/>
    <dgm:cxn modelId="{0CC271B9-7158-4A55-9DB2-764ABEC76D59}" type="presParOf" srcId="{26D8D76F-741A-40DE-8748-AE22946CDB07}" destId="{A6B9CC8A-4E1C-4230-AA23-7CC6E22AACB7}" srcOrd="4" destOrd="0" presId="urn:microsoft.com/office/officeart/2005/8/layout/hProcess4"/>
    <dgm:cxn modelId="{A0571B56-FCCF-4A67-8C71-F2BE61CBFBE4}" type="presParOf" srcId="{030C9D51-1E9C-4083-B566-208C73BF3EBD}" destId="{28EE8AE6-9492-492B-A30D-3455180357A4}" srcOrd="7" destOrd="0" presId="urn:microsoft.com/office/officeart/2005/8/layout/hProcess4"/>
    <dgm:cxn modelId="{2D7589ED-6995-474B-850D-C86098E241B4}" type="presParOf" srcId="{030C9D51-1E9C-4083-B566-208C73BF3EBD}" destId="{743D2D8E-9B4A-47CF-A008-84C1B7BF540A}" srcOrd="8" destOrd="0" presId="urn:microsoft.com/office/officeart/2005/8/layout/hProcess4"/>
    <dgm:cxn modelId="{436D740D-23D5-4BE1-BB3C-6DE039BE75B2}" type="presParOf" srcId="{743D2D8E-9B4A-47CF-A008-84C1B7BF540A}" destId="{046BEF02-B936-4C58-BC86-F69DEBFB167A}" srcOrd="0" destOrd="0" presId="urn:microsoft.com/office/officeart/2005/8/layout/hProcess4"/>
    <dgm:cxn modelId="{E37ED01E-4B13-426C-ADF8-0EA57CB0CB21}" type="presParOf" srcId="{743D2D8E-9B4A-47CF-A008-84C1B7BF540A}" destId="{A6A7BE49-E608-45DE-B3F3-94B10D2B2238}" srcOrd="1" destOrd="0" presId="urn:microsoft.com/office/officeart/2005/8/layout/hProcess4"/>
    <dgm:cxn modelId="{8C918CF8-03D6-4CFA-B824-27319954C205}" type="presParOf" srcId="{743D2D8E-9B4A-47CF-A008-84C1B7BF540A}" destId="{119A1B51-731D-4369-8621-7ADCC1A6E19A}" srcOrd="2" destOrd="0" presId="urn:microsoft.com/office/officeart/2005/8/layout/hProcess4"/>
    <dgm:cxn modelId="{E1252C02-CA8C-4F05-A78F-E4B529701325}" type="presParOf" srcId="{743D2D8E-9B4A-47CF-A008-84C1B7BF540A}" destId="{A258FECC-2ABC-4854-B373-7DA5B02AFDF6}" srcOrd="3" destOrd="0" presId="urn:microsoft.com/office/officeart/2005/8/layout/hProcess4"/>
    <dgm:cxn modelId="{9EEA5C90-0BC2-4025-BB7B-C83DA347827F}" type="presParOf" srcId="{743D2D8E-9B4A-47CF-A008-84C1B7BF540A}" destId="{9931CD30-ADE4-40A3-A854-5C7ECD88B6E4}" srcOrd="4" destOrd="0" presId="urn:microsoft.com/office/officeart/2005/8/layout/hProcess4"/>
    <dgm:cxn modelId="{56FDBDD9-33BF-4327-B8AD-1317A9549610}" type="presParOf" srcId="{030C9D51-1E9C-4083-B566-208C73BF3EBD}" destId="{9501B29C-FFC6-4CAE-AD3A-0EC6529F5AD6}" srcOrd="9" destOrd="0" presId="urn:microsoft.com/office/officeart/2005/8/layout/hProcess4"/>
    <dgm:cxn modelId="{FBDA6C99-F531-46C0-A7A2-C8DF448FA0B4}" type="presParOf" srcId="{030C9D51-1E9C-4083-B566-208C73BF3EBD}" destId="{EEAB797E-3E2F-438D-AC4A-79F940E2EA1E}" srcOrd="10" destOrd="0" presId="urn:microsoft.com/office/officeart/2005/8/layout/hProcess4"/>
    <dgm:cxn modelId="{B84004EF-B220-4309-8975-4347B1DAC01C}" type="presParOf" srcId="{EEAB797E-3E2F-438D-AC4A-79F940E2EA1E}" destId="{349DBC22-C488-44C8-8E85-5AE7BED07C32}" srcOrd="0" destOrd="0" presId="urn:microsoft.com/office/officeart/2005/8/layout/hProcess4"/>
    <dgm:cxn modelId="{F4D78461-82E2-4428-9B68-CC7DA9197C04}" type="presParOf" srcId="{EEAB797E-3E2F-438D-AC4A-79F940E2EA1E}" destId="{F01BABCF-F8B0-4086-8B91-546BC619FECB}" srcOrd="1" destOrd="0" presId="urn:microsoft.com/office/officeart/2005/8/layout/hProcess4"/>
    <dgm:cxn modelId="{CF8E5256-A43E-4FDA-A1D9-03D31D1EF9A5}" type="presParOf" srcId="{EEAB797E-3E2F-438D-AC4A-79F940E2EA1E}" destId="{51A8FB0D-0B8D-446D-83B4-8C0B631ED6E7}" srcOrd="2" destOrd="0" presId="urn:microsoft.com/office/officeart/2005/8/layout/hProcess4"/>
    <dgm:cxn modelId="{677E5C15-D6B3-4BDA-9025-B98CF461D1DE}" type="presParOf" srcId="{EEAB797E-3E2F-438D-AC4A-79F940E2EA1E}" destId="{608C7CF6-C38E-4B44-A3E5-BC18AC98B56F}" srcOrd="3" destOrd="0" presId="urn:microsoft.com/office/officeart/2005/8/layout/hProcess4"/>
    <dgm:cxn modelId="{E5940B9D-4BCE-4F4C-AF44-ED0931E08C84}" type="presParOf" srcId="{EEAB797E-3E2F-438D-AC4A-79F940E2EA1E}" destId="{A83DBE64-EC9C-479C-8147-5DBE0A581ECF}" srcOrd="4" destOrd="0" presId="urn:microsoft.com/office/officeart/2005/8/layout/hProcess4"/>
    <dgm:cxn modelId="{C453F459-7F50-477E-AC52-3A55F8582579}" type="presParOf" srcId="{030C9D51-1E9C-4083-B566-208C73BF3EBD}" destId="{EC81DEC7-7F3C-425D-BCA4-F14D16E06712}" srcOrd="11" destOrd="0" presId="urn:microsoft.com/office/officeart/2005/8/layout/hProcess4"/>
    <dgm:cxn modelId="{68DA7398-A37A-4296-A1F6-C0278E4F525E}" type="presParOf" srcId="{030C9D51-1E9C-4083-B566-208C73BF3EBD}" destId="{63797490-A53D-497B-84C6-DFA876DAA6A6}" srcOrd="12" destOrd="0" presId="urn:microsoft.com/office/officeart/2005/8/layout/hProcess4"/>
    <dgm:cxn modelId="{1D3A4220-68A0-43D2-9D61-D76844850DD9}" type="presParOf" srcId="{63797490-A53D-497B-84C6-DFA876DAA6A6}" destId="{75F645C5-74D0-4CA8-8A32-560D08071497}" srcOrd="0" destOrd="0" presId="urn:microsoft.com/office/officeart/2005/8/layout/hProcess4"/>
    <dgm:cxn modelId="{16F9694E-CE96-4905-BD0F-A53BD1746610}" type="presParOf" srcId="{63797490-A53D-497B-84C6-DFA876DAA6A6}" destId="{A2886EEF-39AB-4859-8BFC-4FA5E3C6ED86}" srcOrd="1" destOrd="0" presId="urn:microsoft.com/office/officeart/2005/8/layout/hProcess4"/>
    <dgm:cxn modelId="{F30FF81F-1818-4AA6-A9F1-1F4C9C06F274}" type="presParOf" srcId="{63797490-A53D-497B-84C6-DFA876DAA6A6}" destId="{2ECBF1DA-2517-46DD-A07F-57AA45B42321}" srcOrd="2" destOrd="0" presId="urn:microsoft.com/office/officeart/2005/8/layout/hProcess4"/>
    <dgm:cxn modelId="{A224FCA6-4B04-40B9-AC68-2009633DA29F}" type="presParOf" srcId="{63797490-A53D-497B-84C6-DFA876DAA6A6}" destId="{EA0F8BB5-8EBF-460F-9A6E-EBF00314AC6C}" srcOrd="3" destOrd="0" presId="urn:microsoft.com/office/officeart/2005/8/layout/hProcess4"/>
    <dgm:cxn modelId="{FEE3A46A-65F7-4518-9370-FC0981B29E85}" type="presParOf" srcId="{63797490-A53D-497B-84C6-DFA876DAA6A6}" destId="{E76FAC9B-6732-4D10-BD69-0E46CB73849A}" srcOrd="4" destOrd="0" presId="urn:microsoft.com/office/officeart/2005/8/layout/hProcess4"/>
    <dgm:cxn modelId="{19015A84-4845-4247-87A7-5EBB19BDEC9C}" type="presParOf" srcId="{030C9D51-1E9C-4083-B566-208C73BF3EBD}" destId="{8FC8BA8C-E9E8-4565-8F8C-E0469E0E1C0A}" srcOrd="13" destOrd="0" presId="urn:microsoft.com/office/officeart/2005/8/layout/hProcess4"/>
    <dgm:cxn modelId="{741FBDB3-BD6A-4117-B70E-FDF00BC10986}" type="presParOf" srcId="{030C9D51-1E9C-4083-B566-208C73BF3EBD}" destId="{1C10DF4B-C6A0-438C-8CB8-7B26793880DA}" srcOrd="14" destOrd="0" presId="urn:microsoft.com/office/officeart/2005/8/layout/hProcess4"/>
    <dgm:cxn modelId="{3B6FCA3E-7348-47B3-AC5E-992C186B0D70}" type="presParOf" srcId="{1C10DF4B-C6A0-438C-8CB8-7B26793880DA}" destId="{114052E2-DA80-4589-AFF5-2D281C49B1E9}" srcOrd="0" destOrd="0" presId="urn:microsoft.com/office/officeart/2005/8/layout/hProcess4"/>
    <dgm:cxn modelId="{435EC10F-A4E8-4D4D-AB79-4E820D079090}" type="presParOf" srcId="{1C10DF4B-C6A0-438C-8CB8-7B26793880DA}" destId="{DB2A2E06-3474-4AA9-8877-DB531E53909B}" srcOrd="1" destOrd="0" presId="urn:microsoft.com/office/officeart/2005/8/layout/hProcess4"/>
    <dgm:cxn modelId="{43058322-A61B-4369-9F41-BC4F162B2429}" type="presParOf" srcId="{1C10DF4B-C6A0-438C-8CB8-7B26793880DA}" destId="{68A78BDA-5700-4FCB-B2B3-A6073C8243BF}" srcOrd="2" destOrd="0" presId="urn:microsoft.com/office/officeart/2005/8/layout/hProcess4"/>
    <dgm:cxn modelId="{76A21867-044D-4070-9BF2-A6F59D140A46}" type="presParOf" srcId="{1C10DF4B-C6A0-438C-8CB8-7B26793880DA}" destId="{BD4BDDE3-97AD-4FE7-B5CE-86E07E49F361}" srcOrd="3" destOrd="0" presId="urn:microsoft.com/office/officeart/2005/8/layout/hProcess4"/>
    <dgm:cxn modelId="{6719AC0A-C3CE-4269-819F-6F4E3389E7D4}" type="presParOf" srcId="{1C10DF4B-C6A0-438C-8CB8-7B26793880DA}" destId="{5D00FE08-6AED-4337-913F-93A1A3B4EDD0}" srcOrd="4" destOrd="0" presId="urn:microsoft.com/office/officeart/2005/8/layout/hProcess4"/>
    <dgm:cxn modelId="{1F249F4E-C5C6-481F-A078-563C7D8B193F}" type="presParOf" srcId="{030C9D51-1E9C-4083-B566-208C73BF3EBD}" destId="{655184B1-5CC6-4E2D-9FD5-89C5C7C7BDA5}" srcOrd="15" destOrd="0" presId="urn:microsoft.com/office/officeart/2005/8/layout/hProcess4"/>
    <dgm:cxn modelId="{C800EAF3-A97F-45B2-A0CC-EA749602B23A}" type="presParOf" srcId="{030C9D51-1E9C-4083-B566-208C73BF3EBD}" destId="{F33D3ED3-6441-46A4-B1E8-538240B78E0E}" srcOrd="16" destOrd="0" presId="urn:microsoft.com/office/officeart/2005/8/layout/hProcess4"/>
    <dgm:cxn modelId="{458F1B5B-B86A-4CE1-BA80-BCB0EA8F66D8}" type="presParOf" srcId="{F33D3ED3-6441-46A4-B1E8-538240B78E0E}" destId="{226FCFF1-E174-470C-9DBB-43793CF9A472}" srcOrd="0" destOrd="0" presId="urn:microsoft.com/office/officeart/2005/8/layout/hProcess4"/>
    <dgm:cxn modelId="{086CA741-F441-46FA-9691-5899D16CD340}" type="presParOf" srcId="{F33D3ED3-6441-46A4-B1E8-538240B78E0E}" destId="{1431D7F1-22B8-4AAA-9753-3D11C3614CFA}" srcOrd="1" destOrd="0" presId="urn:microsoft.com/office/officeart/2005/8/layout/hProcess4"/>
    <dgm:cxn modelId="{DB90C6A1-CE7D-4299-A2AF-54A60E2C2736}" type="presParOf" srcId="{F33D3ED3-6441-46A4-B1E8-538240B78E0E}" destId="{0A8EDFCE-FA3C-4A2E-B2B8-0FF9FB30BFFA}" srcOrd="2" destOrd="0" presId="urn:microsoft.com/office/officeart/2005/8/layout/hProcess4"/>
    <dgm:cxn modelId="{43DC4523-736C-451C-A532-1BE80A0F2302}" type="presParOf" srcId="{F33D3ED3-6441-46A4-B1E8-538240B78E0E}" destId="{0AE00C32-C442-4843-9FEA-3BFC24FF218F}" srcOrd="3" destOrd="0" presId="urn:microsoft.com/office/officeart/2005/8/layout/hProcess4"/>
    <dgm:cxn modelId="{9AC3E5B6-6E68-4F45-B088-EDA78E75403A}" type="presParOf" srcId="{F33D3ED3-6441-46A4-B1E8-538240B78E0E}" destId="{72A82D5F-C94E-4487-B312-10E014F4093A}" srcOrd="4" destOrd="0" presId="urn:microsoft.com/office/officeart/2005/8/layout/hProcess4"/>
    <dgm:cxn modelId="{859BC9B7-90F9-45FB-AAAA-8CD20EF6D20E}" type="presParOf" srcId="{030C9D51-1E9C-4083-B566-208C73BF3EBD}" destId="{CE706D84-9A9D-4E93-B691-8516D88A0241}" srcOrd="17" destOrd="0" presId="urn:microsoft.com/office/officeart/2005/8/layout/hProcess4"/>
    <dgm:cxn modelId="{2AE0061A-E87A-480E-BE43-4D9A8A35BFF7}" type="presParOf" srcId="{030C9D51-1E9C-4083-B566-208C73BF3EBD}" destId="{5B3F2ABE-8AEC-4CDF-BF8C-201F89BF96AF}" srcOrd="18" destOrd="0" presId="urn:microsoft.com/office/officeart/2005/8/layout/hProcess4"/>
    <dgm:cxn modelId="{E41CED4B-EB13-453E-A5AF-30FB5C2AC554}" type="presParOf" srcId="{5B3F2ABE-8AEC-4CDF-BF8C-201F89BF96AF}" destId="{E58B219A-8951-4250-9BAF-B593C72C822E}" srcOrd="0" destOrd="0" presId="urn:microsoft.com/office/officeart/2005/8/layout/hProcess4"/>
    <dgm:cxn modelId="{5D0814B0-B8D1-4215-B5A1-8020A044BEAF}" type="presParOf" srcId="{5B3F2ABE-8AEC-4CDF-BF8C-201F89BF96AF}" destId="{2402D36D-A308-4B35-9AAC-59E2D9E184B8}" srcOrd="1" destOrd="0" presId="urn:microsoft.com/office/officeart/2005/8/layout/hProcess4"/>
    <dgm:cxn modelId="{4895C6F2-FC8A-4E48-B096-6DF3A639BB7D}" type="presParOf" srcId="{5B3F2ABE-8AEC-4CDF-BF8C-201F89BF96AF}" destId="{D443CBF4-AB15-444B-A897-CCDF108DB761}" srcOrd="2" destOrd="0" presId="urn:microsoft.com/office/officeart/2005/8/layout/hProcess4"/>
    <dgm:cxn modelId="{EB24DB79-9902-442C-B9E4-C6B9C89993C6}" type="presParOf" srcId="{5B3F2ABE-8AEC-4CDF-BF8C-201F89BF96AF}" destId="{2FFA021F-770A-4883-899B-7C602B767788}" srcOrd="3" destOrd="0" presId="urn:microsoft.com/office/officeart/2005/8/layout/hProcess4"/>
    <dgm:cxn modelId="{B2CF8EDF-2D94-4B30-A32C-F131E5D72C67}" type="presParOf" srcId="{5B3F2ABE-8AEC-4CDF-BF8C-201F89BF96AF}" destId="{4AE3051A-04B7-4F5C-BE1F-3F1F498664F3}" srcOrd="4" destOrd="0" presId="urn:microsoft.com/office/officeart/2005/8/layout/hProcess4"/>
    <dgm:cxn modelId="{213961AC-75D6-423D-97D7-E439DFBBE389}" type="presParOf" srcId="{030C9D51-1E9C-4083-B566-208C73BF3EBD}" destId="{E5B14A95-9B99-4392-B6BB-6BBEFA0DC476}" srcOrd="19" destOrd="0" presId="urn:microsoft.com/office/officeart/2005/8/layout/hProcess4"/>
    <dgm:cxn modelId="{0B8B9D0C-0ADC-445C-9F18-8170CC4C317B}" type="presParOf" srcId="{030C9D51-1E9C-4083-B566-208C73BF3EBD}" destId="{F62CDB98-36F3-47C1-9EA9-4E55CD24F5DD}" srcOrd="20" destOrd="0" presId="urn:microsoft.com/office/officeart/2005/8/layout/hProcess4"/>
    <dgm:cxn modelId="{8656F606-E834-4EEE-B0DC-78C40780C736}" type="presParOf" srcId="{F62CDB98-36F3-47C1-9EA9-4E55CD24F5DD}" destId="{C8E996C6-BF2B-43E4-8A8F-0EB5EAAFB7B8}" srcOrd="0" destOrd="0" presId="urn:microsoft.com/office/officeart/2005/8/layout/hProcess4"/>
    <dgm:cxn modelId="{57FAE4AD-F868-42EB-9359-14699CE1B22F}" type="presParOf" srcId="{F62CDB98-36F3-47C1-9EA9-4E55CD24F5DD}" destId="{E2C2A58F-9457-41C6-ABAA-6F4418D74963}" srcOrd="1" destOrd="0" presId="urn:microsoft.com/office/officeart/2005/8/layout/hProcess4"/>
    <dgm:cxn modelId="{FF1640D2-90C1-4AFF-B9B8-5D2A3857C3F9}" type="presParOf" srcId="{F62CDB98-36F3-47C1-9EA9-4E55CD24F5DD}" destId="{CAE72E6E-AC06-420D-8808-DCB25C1FDC02}" srcOrd="2" destOrd="0" presId="urn:microsoft.com/office/officeart/2005/8/layout/hProcess4"/>
    <dgm:cxn modelId="{8A7C11A0-666B-413A-BDD3-5690B609B0D4}" type="presParOf" srcId="{F62CDB98-36F3-47C1-9EA9-4E55CD24F5DD}" destId="{63B043B4-B5D3-46A9-BD4E-A986597ECFE2}" srcOrd="3" destOrd="0" presId="urn:microsoft.com/office/officeart/2005/8/layout/hProcess4"/>
    <dgm:cxn modelId="{411382BF-15F2-4CFA-B5B2-E5BF99B9CB7D}" type="presParOf" srcId="{F62CDB98-36F3-47C1-9EA9-4E55CD24F5DD}" destId="{B1D9188E-2A52-422F-9A53-4B536CCD2817}" srcOrd="4" destOrd="0" presId="urn:microsoft.com/office/officeart/2005/8/layout/hProcess4"/>
    <dgm:cxn modelId="{42E50DDF-2B68-400B-98BF-05166053E1B9}" type="presParOf" srcId="{030C9D51-1E9C-4083-B566-208C73BF3EBD}" destId="{56BB3916-1233-4D10-B4F7-15B9CCF5CC79}" srcOrd="21" destOrd="0" presId="urn:microsoft.com/office/officeart/2005/8/layout/hProcess4"/>
    <dgm:cxn modelId="{7D16911D-2F44-4A10-B631-D16323867AB8}" type="presParOf" srcId="{030C9D51-1E9C-4083-B566-208C73BF3EBD}" destId="{94681A7F-1F72-42DE-A477-FF954E6E1FD6}" srcOrd="22" destOrd="0" presId="urn:microsoft.com/office/officeart/2005/8/layout/hProcess4"/>
    <dgm:cxn modelId="{20EBB8B0-5EB8-42B4-BCD0-C80AA3CF547E}" type="presParOf" srcId="{94681A7F-1F72-42DE-A477-FF954E6E1FD6}" destId="{D9789242-1AE1-4FFE-823D-A5C65A2AF125}" srcOrd="0" destOrd="0" presId="urn:microsoft.com/office/officeart/2005/8/layout/hProcess4"/>
    <dgm:cxn modelId="{9153338C-2D90-4FF3-9931-C14EBBC177A4}" type="presParOf" srcId="{94681A7F-1F72-42DE-A477-FF954E6E1FD6}" destId="{78D46A93-1143-491E-A234-6C4F294AD729}" srcOrd="1" destOrd="0" presId="urn:microsoft.com/office/officeart/2005/8/layout/hProcess4"/>
    <dgm:cxn modelId="{0B909CA7-9702-4DC1-BD51-130A383859E8}" type="presParOf" srcId="{94681A7F-1F72-42DE-A477-FF954E6E1FD6}" destId="{AAD08900-E553-4FAE-A4F3-BAD193D38F0B}" srcOrd="2" destOrd="0" presId="urn:microsoft.com/office/officeart/2005/8/layout/hProcess4"/>
    <dgm:cxn modelId="{1BE4D159-EBA9-4E46-9957-5C7036F07269}" type="presParOf" srcId="{94681A7F-1F72-42DE-A477-FF954E6E1FD6}" destId="{66830DEA-FDE1-46E2-BE13-400105DDBE93}" srcOrd="3" destOrd="0" presId="urn:microsoft.com/office/officeart/2005/8/layout/hProcess4"/>
    <dgm:cxn modelId="{E8E2F87D-FB68-4320-A776-9CCF024CA7C9}" type="presParOf" srcId="{94681A7F-1F72-42DE-A477-FF954E6E1FD6}" destId="{C6320E6A-099C-4DAE-AD23-EF191F626573}" srcOrd="4" destOrd="0" presId="urn:microsoft.com/office/officeart/2005/8/layout/h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AB132B8-F71B-4174-977F-B589EC37BDE5}"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IN"/>
        </a:p>
      </dgm:t>
    </dgm:pt>
    <dgm:pt modelId="{8CBE0AF3-52A8-4401-89DF-73FA401F7353}">
      <dgm:prSet/>
      <dgm:spPr/>
      <dgm:t>
        <a:bodyPr/>
        <a:lstStyle/>
        <a:p>
          <a:r>
            <a:rPr lang="en-GB" dirty="0"/>
            <a:t>Python can also be used for data cleansing, performing advanced data shaping, analytics, etc. in Power Bl Query Editor</a:t>
          </a:r>
          <a:endParaRPr lang="en-IN" dirty="0"/>
        </a:p>
      </dgm:t>
    </dgm:pt>
    <dgm:pt modelId="{E077C797-5D0B-4B47-89E7-25FD39FC50C9}" type="parTrans" cxnId="{B0FA27EB-98FE-44E5-9C8B-AE3142236F6F}">
      <dgm:prSet/>
      <dgm:spPr/>
      <dgm:t>
        <a:bodyPr/>
        <a:lstStyle/>
        <a:p>
          <a:endParaRPr lang="en-IN"/>
        </a:p>
      </dgm:t>
    </dgm:pt>
    <dgm:pt modelId="{DAE35AA9-FA98-45D9-963A-34C384BA233C}" type="sibTrans" cxnId="{B0FA27EB-98FE-44E5-9C8B-AE3142236F6F}">
      <dgm:prSet/>
      <dgm:spPr/>
      <dgm:t>
        <a:bodyPr/>
        <a:lstStyle/>
        <a:p>
          <a:endParaRPr lang="en-IN"/>
        </a:p>
      </dgm:t>
    </dgm:pt>
    <dgm:pt modelId="{175CB99F-E3C0-4720-A040-38E5CCC7368A}">
      <dgm:prSet/>
      <dgm:spPr/>
      <dgm:t>
        <a:bodyPr/>
        <a:lstStyle/>
        <a:p>
          <a:r>
            <a:rPr lang="en-GB" dirty="0"/>
            <a:t>We can also use an external Python IDE to create Python scripts and use those scripts in Power BI Desktop</a:t>
          </a:r>
          <a:endParaRPr lang="en-IN" dirty="0"/>
        </a:p>
      </dgm:t>
    </dgm:pt>
    <dgm:pt modelId="{0EA8D18E-E441-479B-B478-53669E9A3C30}" type="parTrans" cxnId="{61B7911A-7A2B-4738-BD82-FFDD57FF1793}">
      <dgm:prSet/>
      <dgm:spPr/>
      <dgm:t>
        <a:bodyPr/>
        <a:lstStyle/>
        <a:p>
          <a:endParaRPr lang="en-IN"/>
        </a:p>
      </dgm:t>
    </dgm:pt>
    <dgm:pt modelId="{B92D0CBB-4A58-4641-AEA6-1D9F7C3835E0}" type="sibTrans" cxnId="{61B7911A-7A2B-4738-BD82-FFDD57FF1793}">
      <dgm:prSet/>
      <dgm:spPr/>
      <dgm:t>
        <a:bodyPr/>
        <a:lstStyle/>
        <a:p>
          <a:endParaRPr lang="en-IN"/>
        </a:p>
      </dgm:t>
    </dgm:pt>
    <dgm:pt modelId="{04699B3C-530F-49B8-9075-D247435F1A24}">
      <dgm:prSet/>
      <dgm:spPr/>
      <dgm:t>
        <a:bodyPr/>
        <a:lstStyle/>
        <a:p>
          <a:r>
            <a:rPr lang="en-GB"/>
            <a:t>We can also create Python visuals in Power Bl Desktop</a:t>
          </a:r>
          <a:endParaRPr lang="en-IN"/>
        </a:p>
      </dgm:t>
    </dgm:pt>
    <dgm:pt modelId="{CD291575-FCF4-49BE-A64C-B0841406D42D}" type="parTrans" cxnId="{D50E5951-7112-43D8-BDFF-A2F2443AF595}">
      <dgm:prSet/>
      <dgm:spPr/>
      <dgm:t>
        <a:bodyPr/>
        <a:lstStyle/>
        <a:p>
          <a:endParaRPr lang="en-IN"/>
        </a:p>
      </dgm:t>
    </dgm:pt>
    <dgm:pt modelId="{EA140257-2A29-4D2D-98FB-2FB889F9203C}" type="sibTrans" cxnId="{D50E5951-7112-43D8-BDFF-A2F2443AF595}">
      <dgm:prSet/>
      <dgm:spPr/>
      <dgm:t>
        <a:bodyPr/>
        <a:lstStyle/>
        <a:p>
          <a:endParaRPr lang="en-IN"/>
        </a:p>
      </dgm:t>
    </dgm:pt>
    <dgm:pt modelId="{E125C08F-B2AF-4F8E-97AF-B678F095A79E}" type="pres">
      <dgm:prSet presAssocID="{CAB132B8-F71B-4174-977F-B589EC37BDE5}" presName="linearFlow" presStyleCnt="0">
        <dgm:presLayoutVars>
          <dgm:resizeHandles val="exact"/>
        </dgm:presLayoutVars>
      </dgm:prSet>
      <dgm:spPr/>
    </dgm:pt>
    <dgm:pt modelId="{F32A58B2-E565-4A9B-A3CF-B357EA79B80E}" type="pres">
      <dgm:prSet presAssocID="{8CBE0AF3-52A8-4401-89DF-73FA401F7353}" presName="node" presStyleLbl="node1" presStyleIdx="0" presStyleCnt="3">
        <dgm:presLayoutVars>
          <dgm:bulletEnabled val="1"/>
        </dgm:presLayoutVars>
      </dgm:prSet>
      <dgm:spPr/>
    </dgm:pt>
    <dgm:pt modelId="{B51D8650-7C5F-4A9D-AEFF-CA736D90E620}" type="pres">
      <dgm:prSet presAssocID="{DAE35AA9-FA98-45D9-963A-34C384BA233C}" presName="sibTrans" presStyleLbl="sibTrans2D1" presStyleIdx="0" presStyleCnt="2"/>
      <dgm:spPr/>
    </dgm:pt>
    <dgm:pt modelId="{D2F29579-C88E-479F-9C93-02A518429B8E}" type="pres">
      <dgm:prSet presAssocID="{DAE35AA9-FA98-45D9-963A-34C384BA233C}" presName="connectorText" presStyleLbl="sibTrans2D1" presStyleIdx="0" presStyleCnt="2"/>
      <dgm:spPr/>
    </dgm:pt>
    <dgm:pt modelId="{D723AF7E-CEB3-4961-8211-B4E725ED9E3E}" type="pres">
      <dgm:prSet presAssocID="{175CB99F-E3C0-4720-A040-38E5CCC7368A}" presName="node" presStyleLbl="node1" presStyleIdx="1" presStyleCnt="3">
        <dgm:presLayoutVars>
          <dgm:bulletEnabled val="1"/>
        </dgm:presLayoutVars>
      </dgm:prSet>
      <dgm:spPr/>
    </dgm:pt>
    <dgm:pt modelId="{38BA3C62-CF13-4C5F-A838-5B90B3B551A2}" type="pres">
      <dgm:prSet presAssocID="{B92D0CBB-4A58-4641-AEA6-1D9F7C3835E0}" presName="sibTrans" presStyleLbl="sibTrans2D1" presStyleIdx="1" presStyleCnt="2"/>
      <dgm:spPr/>
    </dgm:pt>
    <dgm:pt modelId="{3DA4E986-21BA-4D70-A34B-209CC1788A49}" type="pres">
      <dgm:prSet presAssocID="{B92D0CBB-4A58-4641-AEA6-1D9F7C3835E0}" presName="connectorText" presStyleLbl="sibTrans2D1" presStyleIdx="1" presStyleCnt="2"/>
      <dgm:spPr/>
    </dgm:pt>
    <dgm:pt modelId="{F79A557F-643E-42A7-B8F0-F0D235297787}" type="pres">
      <dgm:prSet presAssocID="{04699B3C-530F-49B8-9075-D247435F1A24}" presName="node" presStyleLbl="node1" presStyleIdx="2" presStyleCnt="3">
        <dgm:presLayoutVars>
          <dgm:bulletEnabled val="1"/>
        </dgm:presLayoutVars>
      </dgm:prSet>
      <dgm:spPr/>
    </dgm:pt>
  </dgm:ptLst>
  <dgm:cxnLst>
    <dgm:cxn modelId="{61B7911A-7A2B-4738-BD82-FFDD57FF1793}" srcId="{CAB132B8-F71B-4174-977F-B589EC37BDE5}" destId="{175CB99F-E3C0-4720-A040-38E5CCC7368A}" srcOrd="1" destOrd="0" parTransId="{0EA8D18E-E441-479B-B478-53669E9A3C30}" sibTransId="{B92D0CBB-4A58-4641-AEA6-1D9F7C3835E0}"/>
    <dgm:cxn modelId="{DB986839-EDB7-4E11-AF70-599635A426F2}" type="presOf" srcId="{DAE35AA9-FA98-45D9-963A-34C384BA233C}" destId="{D2F29579-C88E-479F-9C93-02A518429B8E}" srcOrd="1" destOrd="0" presId="urn:microsoft.com/office/officeart/2005/8/layout/process2"/>
    <dgm:cxn modelId="{EF4C2344-6BA4-4E7C-A955-12EAB3F901F0}" type="presOf" srcId="{B92D0CBB-4A58-4641-AEA6-1D9F7C3835E0}" destId="{38BA3C62-CF13-4C5F-A838-5B90B3B551A2}" srcOrd="0" destOrd="0" presId="urn:microsoft.com/office/officeart/2005/8/layout/process2"/>
    <dgm:cxn modelId="{92611866-DBCC-4B9A-8A11-46AA9012BC8A}" type="presOf" srcId="{175CB99F-E3C0-4720-A040-38E5CCC7368A}" destId="{D723AF7E-CEB3-4961-8211-B4E725ED9E3E}" srcOrd="0" destOrd="0" presId="urn:microsoft.com/office/officeart/2005/8/layout/process2"/>
    <dgm:cxn modelId="{D50E5951-7112-43D8-BDFF-A2F2443AF595}" srcId="{CAB132B8-F71B-4174-977F-B589EC37BDE5}" destId="{04699B3C-530F-49B8-9075-D247435F1A24}" srcOrd="2" destOrd="0" parTransId="{CD291575-FCF4-49BE-A64C-B0841406D42D}" sibTransId="{EA140257-2A29-4D2D-98FB-2FB889F9203C}"/>
    <dgm:cxn modelId="{13AFD287-103E-4F0A-A72C-8DB909C8B48F}" type="presOf" srcId="{B92D0CBB-4A58-4641-AEA6-1D9F7C3835E0}" destId="{3DA4E986-21BA-4D70-A34B-209CC1788A49}" srcOrd="1" destOrd="0" presId="urn:microsoft.com/office/officeart/2005/8/layout/process2"/>
    <dgm:cxn modelId="{DF6DB08F-97B4-4DF1-A815-8CFF0F59B738}" type="presOf" srcId="{8CBE0AF3-52A8-4401-89DF-73FA401F7353}" destId="{F32A58B2-E565-4A9B-A3CF-B357EA79B80E}" srcOrd="0" destOrd="0" presId="urn:microsoft.com/office/officeart/2005/8/layout/process2"/>
    <dgm:cxn modelId="{549D74A7-C152-4781-AE9E-964AD162A1CC}" type="presOf" srcId="{CAB132B8-F71B-4174-977F-B589EC37BDE5}" destId="{E125C08F-B2AF-4F8E-97AF-B678F095A79E}" srcOrd="0" destOrd="0" presId="urn:microsoft.com/office/officeart/2005/8/layout/process2"/>
    <dgm:cxn modelId="{3B852CC1-EBE9-40B9-BD36-25D9A2F0C0EA}" type="presOf" srcId="{04699B3C-530F-49B8-9075-D247435F1A24}" destId="{F79A557F-643E-42A7-B8F0-F0D235297787}" srcOrd="0" destOrd="0" presId="urn:microsoft.com/office/officeart/2005/8/layout/process2"/>
    <dgm:cxn modelId="{782550D2-EE46-4983-A57A-A9DE8BFFF476}" type="presOf" srcId="{DAE35AA9-FA98-45D9-963A-34C384BA233C}" destId="{B51D8650-7C5F-4A9D-AEFF-CA736D90E620}" srcOrd="0" destOrd="0" presId="urn:microsoft.com/office/officeart/2005/8/layout/process2"/>
    <dgm:cxn modelId="{B0FA27EB-98FE-44E5-9C8B-AE3142236F6F}" srcId="{CAB132B8-F71B-4174-977F-B589EC37BDE5}" destId="{8CBE0AF3-52A8-4401-89DF-73FA401F7353}" srcOrd="0" destOrd="0" parTransId="{E077C797-5D0B-4B47-89E7-25FD39FC50C9}" sibTransId="{DAE35AA9-FA98-45D9-963A-34C384BA233C}"/>
    <dgm:cxn modelId="{6B139E62-C514-4359-BEC7-155F429B6D6D}" type="presParOf" srcId="{E125C08F-B2AF-4F8E-97AF-B678F095A79E}" destId="{F32A58B2-E565-4A9B-A3CF-B357EA79B80E}" srcOrd="0" destOrd="0" presId="urn:microsoft.com/office/officeart/2005/8/layout/process2"/>
    <dgm:cxn modelId="{70AF3CEB-DD4E-42EC-8CB7-F634F19908EE}" type="presParOf" srcId="{E125C08F-B2AF-4F8E-97AF-B678F095A79E}" destId="{B51D8650-7C5F-4A9D-AEFF-CA736D90E620}" srcOrd="1" destOrd="0" presId="urn:microsoft.com/office/officeart/2005/8/layout/process2"/>
    <dgm:cxn modelId="{50D8FDE9-E0DA-4B49-9A57-B0FF8021D9EC}" type="presParOf" srcId="{B51D8650-7C5F-4A9D-AEFF-CA736D90E620}" destId="{D2F29579-C88E-479F-9C93-02A518429B8E}" srcOrd="0" destOrd="0" presId="urn:microsoft.com/office/officeart/2005/8/layout/process2"/>
    <dgm:cxn modelId="{3EE41423-4E13-4A2C-92AE-EDBC5D085191}" type="presParOf" srcId="{E125C08F-B2AF-4F8E-97AF-B678F095A79E}" destId="{D723AF7E-CEB3-4961-8211-B4E725ED9E3E}" srcOrd="2" destOrd="0" presId="urn:microsoft.com/office/officeart/2005/8/layout/process2"/>
    <dgm:cxn modelId="{2EAE0101-7FEC-414D-9A7D-29442B5B325C}" type="presParOf" srcId="{E125C08F-B2AF-4F8E-97AF-B678F095A79E}" destId="{38BA3C62-CF13-4C5F-A838-5B90B3B551A2}" srcOrd="3" destOrd="0" presId="urn:microsoft.com/office/officeart/2005/8/layout/process2"/>
    <dgm:cxn modelId="{7DD3EB9C-D02E-4B0B-AC63-883B44BF2547}" type="presParOf" srcId="{38BA3C62-CF13-4C5F-A838-5B90B3B551A2}" destId="{3DA4E986-21BA-4D70-A34B-209CC1788A49}" srcOrd="0" destOrd="0" presId="urn:microsoft.com/office/officeart/2005/8/layout/process2"/>
    <dgm:cxn modelId="{442E8081-ECAA-4A45-9F75-025913628AC9}" type="presParOf" srcId="{E125C08F-B2AF-4F8E-97AF-B678F095A79E}" destId="{F79A557F-643E-42A7-B8F0-F0D235297787}"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8BB1528-8CDB-441C-94B9-069CC2165C88}"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IN"/>
        </a:p>
      </dgm:t>
    </dgm:pt>
    <dgm:pt modelId="{569F5444-F841-4202-BE12-43428844D801}">
      <dgm:prSet/>
      <dgm:spPr/>
      <dgm:t>
        <a:bodyPr/>
        <a:lstStyle/>
        <a:p>
          <a:r>
            <a:rPr lang="en-IN" dirty="0"/>
            <a:t>01 Highly interactive for rapidly and iteratively creating queries over any data source, of any size</a:t>
          </a:r>
        </a:p>
      </dgm:t>
    </dgm:pt>
    <dgm:pt modelId="{AC73FD7D-F48C-498F-88D2-7FB05E0E461E}" type="parTrans" cxnId="{DB90E06B-3E37-45C8-AADD-581F28F6E970}">
      <dgm:prSet/>
      <dgm:spPr/>
      <dgm:t>
        <a:bodyPr/>
        <a:lstStyle/>
        <a:p>
          <a:endParaRPr lang="en-IN"/>
        </a:p>
      </dgm:t>
    </dgm:pt>
    <dgm:pt modelId="{A3F3ABC7-3218-4FB1-935E-59FD0D778047}" type="sibTrans" cxnId="{DB90E06B-3E37-45C8-AADD-581F28F6E970}">
      <dgm:prSet/>
      <dgm:spPr/>
      <dgm:t>
        <a:bodyPr/>
        <a:lstStyle/>
        <a:p>
          <a:endParaRPr lang="en-IN"/>
        </a:p>
      </dgm:t>
    </dgm:pt>
    <dgm:pt modelId="{7D064782-E788-4420-9AD1-13BC433A152A}">
      <dgm:prSet/>
      <dgm:spPr/>
      <dgm:t>
        <a:bodyPr/>
        <a:lstStyle/>
        <a:p>
          <a:r>
            <a:rPr lang="en-IN" dirty="0"/>
            <a:t>02 Power Query has a graphical interface for obtaining data from data sources as well as a Power Query Editor or performing transformations</a:t>
          </a:r>
        </a:p>
      </dgm:t>
    </dgm:pt>
    <dgm:pt modelId="{20D49676-687F-4D4D-9CAB-9A7266D97D10}" type="parTrans" cxnId="{81EDA927-8134-43F7-821F-FDA52F0C7635}">
      <dgm:prSet/>
      <dgm:spPr/>
      <dgm:t>
        <a:bodyPr/>
        <a:lstStyle/>
        <a:p>
          <a:endParaRPr lang="en-IN"/>
        </a:p>
      </dgm:t>
    </dgm:pt>
    <dgm:pt modelId="{E6B94451-F15F-4E2A-968D-148BB7B62517}" type="sibTrans" cxnId="{81EDA927-8134-43F7-821F-FDA52F0C7635}">
      <dgm:prSet/>
      <dgm:spPr/>
      <dgm:t>
        <a:bodyPr/>
        <a:lstStyle/>
        <a:p>
          <a:endParaRPr lang="en-IN"/>
        </a:p>
      </dgm:t>
    </dgm:pt>
    <dgm:pt modelId="{19FC8CC1-3E12-478F-8F91-D3321FB142E3}">
      <dgm:prSet/>
      <dgm:spPr/>
      <dgm:t>
        <a:bodyPr/>
        <a:lstStyle/>
        <a:p>
          <a:r>
            <a:rPr lang="en-IN" dirty="0"/>
            <a:t>03 Extraction and transformation of data can be performed using power query</a:t>
          </a:r>
        </a:p>
      </dgm:t>
    </dgm:pt>
    <dgm:pt modelId="{95DE3131-CE8D-4A27-8DCC-E9698C177929}" type="parTrans" cxnId="{08DC8096-1F9B-4B42-BEF8-1CC2C2D49D51}">
      <dgm:prSet/>
      <dgm:spPr/>
      <dgm:t>
        <a:bodyPr/>
        <a:lstStyle/>
        <a:p>
          <a:endParaRPr lang="en-IN"/>
        </a:p>
      </dgm:t>
    </dgm:pt>
    <dgm:pt modelId="{C8836215-86B3-44F3-A6BA-87D101C822AF}" type="sibTrans" cxnId="{08DC8096-1F9B-4B42-BEF8-1CC2C2D49D51}">
      <dgm:prSet/>
      <dgm:spPr/>
      <dgm:t>
        <a:bodyPr/>
        <a:lstStyle/>
        <a:p>
          <a:endParaRPr lang="en-IN"/>
        </a:p>
      </dgm:t>
    </dgm:pt>
    <dgm:pt modelId="{342E2A8A-A762-4756-AA26-773DA50AF2A7}" type="pres">
      <dgm:prSet presAssocID="{F8BB1528-8CDB-441C-94B9-069CC2165C88}" presName="Name0" presStyleCnt="0">
        <dgm:presLayoutVars>
          <dgm:dir/>
          <dgm:animLvl val="lvl"/>
          <dgm:resizeHandles val="exact"/>
        </dgm:presLayoutVars>
      </dgm:prSet>
      <dgm:spPr/>
    </dgm:pt>
    <dgm:pt modelId="{DC6EBE1B-B7A7-4C47-BB23-02D904EB1530}" type="pres">
      <dgm:prSet presAssocID="{569F5444-F841-4202-BE12-43428844D801}" presName="linNode" presStyleCnt="0"/>
      <dgm:spPr/>
    </dgm:pt>
    <dgm:pt modelId="{8BA64032-9BDD-476A-B093-9A9322B1CFFA}" type="pres">
      <dgm:prSet presAssocID="{569F5444-F841-4202-BE12-43428844D801}" presName="parentText" presStyleLbl="node1" presStyleIdx="0" presStyleCnt="3">
        <dgm:presLayoutVars>
          <dgm:chMax val="1"/>
          <dgm:bulletEnabled val="1"/>
        </dgm:presLayoutVars>
      </dgm:prSet>
      <dgm:spPr/>
    </dgm:pt>
    <dgm:pt modelId="{9D80EB04-F7B8-4E15-8E20-CC9FA4457EA7}" type="pres">
      <dgm:prSet presAssocID="{A3F3ABC7-3218-4FB1-935E-59FD0D778047}" presName="sp" presStyleCnt="0"/>
      <dgm:spPr/>
    </dgm:pt>
    <dgm:pt modelId="{82CE592D-84A6-4271-94D2-C482D58F5903}" type="pres">
      <dgm:prSet presAssocID="{7D064782-E788-4420-9AD1-13BC433A152A}" presName="linNode" presStyleCnt="0"/>
      <dgm:spPr/>
    </dgm:pt>
    <dgm:pt modelId="{8E2B4180-4BD0-4669-A350-D2579DD450D3}" type="pres">
      <dgm:prSet presAssocID="{7D064782-E788-4420-9AD1-13BC433A152A}" presName="parentText" presStyleLbl="node1" presStyleIdx="1" presStyleCnt="3">
        <dgm:presLayoutVars>
          <dgm:chMax val="1"/>
          <dgm:bulletEnabled val="1"/>
        </dgm:presLayoutVars>
      </dgm:prSet>
      <dgm:spPr/>
    </dgm:pt>
    <dgm:pt modelId="{8744D5EF-6599-402E-B4E1-1E0166D8E4E0}" type="pres">
      <dgm:prSet presAssocID="{E6B94451-F15F-4E2A-968D-148BB7B62517}" presName="sp" presStyleCnt="0"/>
      <dgm:spPr/>
    </dgm:pt>
    <dgm:pt modelId="{7285AF1D-E501-4178-A20E-74415A9A69CA}" type="pres">
      <dgm:prSet presAssocID="{19FC8CC1-3E12-478F-8F91-D3321FB142E3}" presName="linNode" presStyleCnt="0"/>
      <dgm:spPr/>
    </dgm:pt>
    <dgm:pt modelId="{56A1C7A5-C698-4752-A0E3-C4763234AD01}" type="pres">
      <dgm:prSet presAssocID="{19FC8CC1-3E12-478F-8F91-D3321FB142E3}" presName="parentText" presStyleLbl="node1" presStyleIdx="2" presStyleCnt="3">
        <dgm:presLayoutVars>
          <dgm:chMax val="1"/>
          <dgm:bulletEnabled val="1"/>
        </dgm:presLayoutVars>
      </dgm:prSet>
      <dgm:spPr/>
    </dgm:pt>
  </dgm:ptLst>
  <dgm:cxnLst>
    <dgm:cxn modelId="{81EDA927-8134-43F7-821F-FDA52F0C7635}" srcId="{F8BB1528-8CDB-441C-94B9-069CC2165C88}" destId="{7D064782-E788-4420-9AD1-13BC433A152A}" srcOrd="1" destOrd="0" parTransId="{20D49676-687F-4D4D-9CAB-9A7266D97D10}" sibTransId="{E6B94451-F15F-4E2A-968D-148BB7B62517}"/>
    <dgm:cxn modelId="{DB90E06B-3E37-45C8-AADD-581F28F6E970}" srcId="{F8BB1528-8CDB-441C-94B9-069CC2165C88}" destId="{569F5444-F841-4202-BE12-43428844D801}" srcOrd="0" destOrd="0" parTransId="{AC73FD7D-F48C-498F-88D2-7FB05E0E461E}" sibTransId="{A3F3ABC7-3218-4FB1-935E-59FD0D778047}"/>
    <dgm:cxn modelId="{C8A81C82-C898-40A9-B0CF-855F81AE2509}" type="presOf" srcId="{7D064782-E788-4420-9AD1-13BC433A152A}" destId="{8E2B4180-4BD0-4669-A350-D2579DD450D3}" srcOrd="0" destOrd="0" presId="urn:microsoft.com/office/officeart/2005/8/layout/vList5"/>
    <dgm:cxn modelId="{D74A1E8E-44A9-4DBC-A6CD-89FFCA67F41B}" type="presOf" srcId="{569F5444-F841-4202-BE12-43428844D801}" destId="{8BA64032-9BDD-476A-B093-9A9322B1CFFA}" srcOrd="0" destOrd="0" presId="urn:microsoft.com/office/officeart/2005/8/layout/vList5"/>
    <dgm:cxn modelId="{08DC8096-1F9B-4B42-BEF8-1CC2C2D49D51}" srcId="{F8BB1528-8CDB-441C-94B9-069CC2165C88}" destId="{19FC8CC1-3E12-478F-8F91-D3321FB142E3}" srcOrd="2" destOrd="0" parTransId="{95DE3131-CE8D-4A27-8DCC-E9698C177929}" sibTransId="{C8836215-86B3-44F3-A6BA-87D101C822AF}"/>
    <dgm:cxn modelId="{F229DBC7-D4D8-48D9-B7CC-02FD573C3F98}" type="presOf" srcId="{19FC8CC1-3E12-478F-8F91-D3321FB142E3}" destId="{56A1C7A5-C698-4752-A0E3-C4763234AD01}" srcOrd="0" destOrd="0" presId="urn:microsoft.com/office/officeart/2005/8/layout/vList5"/>
    <dgm:cxn modelId="{CF8101D4-40CD-4A75-BD3F-D701F713EC50}" type="presOf" srcId="{F8BB1528-8CDB-441C-94B9-069CC2165C88}" destId="{342E2A8A-A762-4756-AA26-773DA50AF2A7}" srcOrd="0" destOrd="0" presId="urn:microsoft.com/office/officeart/2005/8/layout/vList5"/>
    <dgm:cxn modelId="{D551DD85-E78D-4DB7-ABB7-2A78A6001F99}" type="presParOf" srcId="{342E2A8A-A762-4756-AA26-773DA50AF2A7}" destId="{DC6EBE1B-B7A7-4C47-BB23-02D904EB1530}" srcOrd="0" destOrd="0" presId="urn:microsoft.com/office/officeart/2005/8/layout/vList5"/>
    <dgm:cxn modelId="{055C1C20-6C69-4111-B581-3747D8769060}" type="presParOf" srcId="{DC6EBE1B-B7A7-4C47-BB23-02D904EB1530}" destId="{8BA64032-9BDD-476A-B093-9A9322B1CFFA}" srcOrd="0" destOrd="0" presId="urn:microsoft.com/office/officeart/2005/8/layout/vList5"/>
    <dgm:cxn modelId="{1A057F60-2CF2-4999-8478-9DE8B2A7B26A}" type="presParOf" srcId="{342E2A8A-A762-4756-AA26-773DA50AF2A7}" destId="{9D80EB04-F7B8-4E15-8E20-CC9FA4457EA7}" srcOrd="1" destOrd="0" presId="urn:microsoft.com/office/officeart/2005/8/layout/vList5"/>
    <dgm:cxn modelId="{7A61B71A-42B5-454E-BDAF-0599A561F231}" type="presParOf" srcId="{342E2A8A-A762-4756-AA26-773DA50AF2A7}" destId="{82CE592D-84A6-4271-94D2-C482D58F5903}" srcOrd="2" destOrd="0" presId="urn:microsoft.com/office/officeart/2005/8/layout/vList5"/>
    <dgm:cxn modelId="{155BB86C-990A-463D-B785-B82E0536D135}" type="presParOf" srcId="{82CE592D-84A6-4271-94D2-C482D58F5903}" destId="{8E2B4180-4BD0-4669-A350-D2579DD450D3}" srcOrd="0" destOrd="0" presId="urn:microsoft.com/office/officeart/2005/8/layout/vList5"/>
    <dgm:cxn modelId="{1FAB6F42-DC9C-4FB3-8A8B-CB5B98DA01A1}" type="presParOf" srcId="{342E2A8A-A762-4756-AA26-773DA50AF2A7}" destId="{8744D5EF-6599-402E-B4E1-1E0166D8E4E0}" srcOrd="3" destOrd="0" presId="urn:microsoft.com/office/officeart/2005/8/layout/vList5"/>
    <dgm:cxn modelId="{12854126-F2BF-446A-9442-ABB408050459}" type="presParOf" srcId="{342E2A8A-A762-4756-AA26-773DA50AF2A7}" destId="{7285AF1D-E501-4178-A20E-74415A9A69CA}" srcOrd="4" destOrd="0" presId="urn:microsoft.com/office/officeart/2005/8/layout/vList5"/>
    <dgm:cxn modelId="{59404D16-FB29-477E-9218-02B6209CA367}" type="presParOf" srcId="{7285AF1D-E501-4178-A20E-74415A9A69CA}" destId="{56A1C7A5-C698-4752-A0E3-C4763234AD0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9CBBA3E-5549-42AF-B2C8-95A6A1B9915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0BB901D0-FA95-4F29-BECA-D525C91BF401}">
      <dgm:prSet/>
      <dgm:spPr/>
      <dgm:t>
        <a:bodyPr/>
        <a:lstStyle/>
        <a:p>
          <a:r>
            <a:rPr lang="en-IN" dirty="0"/>
            <a:t>01By including Query Parameters in a report, the user can make the report's elements rely on the parameters they've created.</a:t>
          </a:r>
        </a:p>
      </dgm:t>
    </dgm:pt>
    <dgm:pt modelId="{96F1AA17-4EF3-4743-9EB3-9C1941CC44DF}" type="parTrans" cxnId="{A93D5D71-D381-44EB-BB92-C1EB34BA06FC}">
      <dgm:prSet/>
      <dgm:spPr/>
      <dgm:t>
        <a:bodyPr/>
        <a:lstStyle/>
        <a:p>
          <a:endParaRPr lang="en-IN"/>
        </a:p>
      </dgm:t>
    </dgm:pt>
    <dgm:pt modelId="{94CB68ED-D380-4BE9-BF4E-ACCBD8C5C758}" type="sibTrans" cxnId="{A93D5D71-D381-44EB-BB92-C1EB34BA06FC}">
      <dgm:prSet/>
      <dgm:spPr/>
      <dgm:t>
        <a:bodyPr/>
        <a:lstStyle/>
        <a:p>
          <a:endParaRPr lang="en-IN"/>
        </a:p>
      </dgm:t>
    </dgm:pt>
    <dgm:pt modelId="{6B6B10C8-DB93-4D4B-BBDA-138330F43753}">
      <dgm:prSet/>
      <dgm:spPr/>
      <dgm:t>
        <a:bodyPr/>
        <a:lstStyle/>
        <a:p>
          <a:r>
            <a:rPr lang="en-IN" dirty="0"/>
            <a:t>02Parameters allow you to change the output of the queries dynamically depending on their value.</a:t>
          </a:r>
        </a:p>
      </dgm:t>
    </dgm:pt>
    <dgm:pt modelId="{7625B5A2-4690-4DD0-A536-1C39984A6CBF}" type="parTrans" cxnId="{DE8007D5-9E69-466A-A7B6-EC6DC6D438AA}">
      <dgm:prSet/>
      <dgm:spPr/>
      <dgm:t>
        <a:bodyPr/>
        <a:lstStyle/>
        <a:p>
          <a:endParaRPr lang="en-IN"/>
        </a:p>
      </dgm:t>
    </dgm:pt>
    <dgm:pt modelId="{B8EE8CA2-BD83-4BA0-875C-C3411F50E6B5}" type="sibTrans" cxnId="{DE8007D5-9E69-466A-A7B6-EC6DC6D438AA}">
      <dgm:prSet/>
      <dgm:spPr/>
      <dgm:t>
        <a:bodyPr/>
        <a:lstStyle/>
        <a:p>
          <a:endParaRPr lang="en-IN"/>
        </a:p>
      </dgm:t>
    </dgm:pt>
    <dgm:pt modelId="{83455ACD-6E92-4AB9-AA48-AF613BAEF460}">
      <dgm:prSet/>
      <dgm:spPr/>
      <dgm:t>
        <a:bodyPr/>
        <a:lstStyle/>
        <a:p>
          <a:r>
            <a:rPr lang="en-IN" dirty="0"/>
            <a:t>03 Model authors can use Dynamic M Query Parameters to allow report viewers to set the value(s) for a M Query Parameter using filters or slicers, which can </a:t>
          </a:r>
          <a:r>
            <a:rPr lang="en-IN"/>
            <a:t>be extremelyhandy for query performance optimizations</a:t>
          </a:r>
          <a:endParaRPr lang="en-IN" dirty="0"/>
        </a:p>
      </dgm:t>
    </dgm:pt>
    <dgm:pt modelId="{B62992DB-E72A-4288-AE62-C6DB7E478173}" type="parTrans" cxnId="{78B13EF9-94F3-40E4-B2D1-BF9E8B681DF5}">
      <dgm:prSet/>
      <dgm:spPr/>
      <dgm:t>
        <a:bodyPr/>
        <a:lstStyle/>
        <a:p>
          <a:endParaRPr lang="en-IN"/>
        </a:p>
      </dgm:t>
    </dgm:pt>
    <dgm:pt modelId="{9079ABD0-8156-4AFD-863F-DA227246C078}" type="sibTrans" cxnId="{78B13EF9-94F3-40E4-B2D1-BF9E8B681DF5}">
      <dgm:prSet/>
      <dgm:spPr/>
      <dgm:t>
        <a:bodyPr/>
        <a:lstStyle/>
        <a:p>
          <a:endParaRPr lang="en-IN"/>
        </a:p>
      </dgm:t>
    </dgm:pt>
    <dgm:pt modelId="{863AF6D2-EDE2-4D92-90C9-49DBEEABEAED}" type="pres">
      <dgm:prSet presAssocID="{C9CBBA3E-5549-42AF-B2C8-95A6A1B99150}" presName="Name0" presStyleCnt="0">
        <dgm:presLayoutVars>
          <dgm:dir/>
          <dgm:animLvl val="lvl"/>
          <dgm:resizeHandles val="exact"/>
        </dgm:presLayoutVars>
      </dgm:prSet>
      <dgm:spPr/>
    </dgm:pt>
    <dgm:pt modelId="{3AEAB11A-A485-44DE-99D4-F41072704CA4}" type="pres">
      <dgm:prSet presAssocID="{0BB901D0-FA95-4F29-BECA-D525C91BF401}" presName="linNode" presStyleCnt="0"/>
      <dgm:spPr/>
    </dgm:pt>
    <dgm:pt modelId="{C5280323-9CDF-4EE3-925F-ACC8A8B4ED10}" type="pres">
      <dgm:prSet presAssocID="{0BB901D0-FA95-4F29-BECA-D525C91BF401}" presName="parentText" presStyleLbl="node1" presStyleIdx="0" presStyleCnt="3">
        <dgm:presLayoutVars>
          <dgm:chMax val="1"/>
          <dgm:bulletEnabled val="1"/>
        </dgm:presLayoutVars>
      </dgm:prSet>
      <dgm:spPr/>
    </dgm:pt>
    <dgm:pt modelId="{B6550113-6152-47A9-BDDD-F2076855C36C}" type="pres">
      <dgm:prSet presAssocID="{94CB68ED-D380-4BE9-BF4E-ACCBD8C5C758}" presName="sp" presStyleCnt="0"/>
      <dgm:spPr/>
    </dgm:pt>
    <dgm:pt modelId="{C40B8787-1776-4DCE-9F81-A04A95300F06}" type="pres">
      <dgm:prSet presAssocID="{6B6B10C8-DB93-4D4B-BBDA-138330F43753}" presName="linNode" presStyleCnt="0"/>
      <dgm:spPr/>
    </dgm:pt>
    <dgm:pt modelId="{A812F2A9-92B0-42FF-A053-00B6E66FA937}" type="pres">
      <dgm:prSet presAssocID="{6B6B10C8-DB93-4D4B-BBDA-138330F43753}" presName="parentText" presStyleLbl="node1" presStyleIdx="1" presStyleCnt="3">
        <dgm:presLayoutVars>
          <dgm:chMax val="1"/>
          <dgm:bulletEnabled val="1"/>
        </dgm:presLayoutVars>
      </dgm:prSet>
      <dgm:spPr/>
    </dgm:pt>
    <dgm:pt modelId="{FE3B7736-2B94-4EEA-8727-34E61DE528F4}" type="pres">
      <dgm:prSet presAssocID="{B8EE8CA2-BD83-4BA0-875C-C3411F50E6B5}" presName="sp" presStyleCnt="0"/>
      <dgm:spPr/>
    </dgm:pt>
    <dgm:pt modelId="{885E58A7-A903-4701-AA1E-810876B4EFBC}" type="pres">
      <dgm:prSet presAssocID="{83455ACD-6E92-4AB9-AA48-AF613BAEF460}" presName="linNode" presStyleCnt="0"/>
      <dgm:spPr/>
    </dgm:pt>
    <dgm:pt modelId="{8A7826D9-D729-4603-BA56-F7CEE859C0BC}" type="pres">
      <dgm:prSet presAssocID="{83455ACD-6E92-4AB9-AA48-AF613BAEF460}" presName="parentText" presStyleLbl="node1" presStyleIdx="2" presStyleCnt="3">
        <dgm:presLayoutVars>
          <dgm:chMax val="1"/>
          <dgm:bulletEnabled val="1"/>
        </dgm:presLayoutVars>
      </dgm:prSet>
      <dgm:spPr/>
    </dgm:pt>
  </dgm:ptLst>
  <dgm:cxnLst>
    <dgm:cxn modelId="{9AE62749-3865-4D9D-8BBD-8B408F552BC6}" type="presOf" srcId="{6B6B10C8-DB93-4D4B-BBDA-138330F43753}" destId="{A812F2A9-92B0-42FF-A053-00B6E66FA937}" srcOrd="0" destOrd="0" presId="urn:microsoft.com/office/officeart/2005/8/layout/vList5"/>
    <dgm:cxn modelId="{A93D5D71-D381-44EB-BB92-C1EB34BA06FC}" srcId="{C9CBBA3E-5549-42AF-B2C8-95A6A1B99150}" destId="{0BB901D0-FA95-4F29-BECA-D525C91BF401}" srcOrd="0" destOrd="0" parTransId="{96F1AA17-4EF3-4743-9EB3-9C1941CC44DF}" sibTransId="{94CB68ED-D380-4BE9-BF4E-ACCBD8C5C758}"/>
    <dgm:cxn modelId="{54A17496-C9E5-42E5-BF99-1AE32856C872}" type="presOf" srcId="{0BB901D0-FA95-4F29-BECA-D525C91BF401}" destId="{C5280323-9CDF-4EE3-925F-ACC8A8B4ED10}" srcOrd="0" destOrd="0" presId="urn:microsoft.com/office/officeart/2005/8/layout/vList5"/>
    <dgm:cxn modelId="{9DF5009C-FAD2-4C9F-B14E-360B9E3F1FE7}" type="presOf" srcId="{83455ACD-6E92-4AB9-AA48-AF613BAEF460}" destId="{8A7826D9-D729-4603-BA56-F7CEE859C0BC}" srcOrd="0" destOrd="0" presId="urn:microsoft.com/office/officeart/2005/8/layout/vList5"/>
    <dgm:cxn modelId="{9C58889F-2BB2-45AF-927A-1DC5BCAA2CCF}" type="presOf" srcId="{C9CBBA3E-5549-42AF-B2C8-95A6A1B99150}" destId="{863AF6D2-EDE2-4D92-90C9-49DBEEABEAED}" srcOrd="0" destOrd="0" presId="urn:microsoft.com/office/officeart/2005/8/layout/vList5"/>
    <dgm:cxn modelId="{DE8007D5-9E69-466A-A7B6-EC6DC6D438AA}" srcId="{C9CBBA3E-5549-42AF-B2C8-95A6A1B99150}" destId="{6B6B10C8-DB93-4D4B-BBDA-138330F43753}" srcOrd="1" destOrd="0" parTransId="{7625B5A2-4690-4DD0-A536-1C39984A6CBF}" sibTransId="{B8EE8CA2-BD83-4BA0-875C-C3411F50E6B5}"/>
    <dgm:cxn modelId="{78B13EF9-94F3-40E4-B2D1-BF9E8B681DF5}" srcId="{C9CBBA3E-5549-42AF-B2C8-95A6A1B99150}" destId="{83455ACD-6E92-4AB9-AA48-AF613BAEF460}" srcOrd="2" destOrd="0" parTransId="{B62992DB-E72A-4288-AE62-C6DB7E478173}" sibTransId="{9079ABD0-8156-4AFD-863F-DA227246C078}"/>
    <dgm:cxn modelId="{1A27B7E1-6B15-4A01-9139-7A7E64F226E6}" type="presParOf" srcId="{863AF6D2-EDE2-4D92-90C9-49DBEEABEAED}" destId="{3AEAB11A-A485-44DE-99D4-F41072704CA4}" srcOrd="0" destOrd="0" presId="urn:microsoft.com/office/officeart/2005/8/layout/vList5"/>
    <dgm:cxn modelId="{DB7FC274-295D-4A4D-8D62-14ECCE677DCC}" type="presParOf" srcId="{3AEAB11A-A485-44DE-99D4-F41072704CA4}" destId="{C5280323-9CDF-4EE3-925F-ACC8A8B4ED10}" srcOrd="0" destOrd="0" presId="urn:microsoft.com/office/officeart/2005/8/layout/vList5"/>
    <dgm:cxn modelId="{6A2BBB90-2957-4FAA-8D5D-AA85681E10F3}" type="presParOf" srcId="{863AF6D2-EDE2-4D92-90C9-49DBEEABEAED}" destId="{B6550113-6152-47A9-BDDD-F2076855C36C}" srcOrd="1" destOrd="0" presId="urn:microsoft.com/office/officeart/2005/8/layout/vList5"/>
    <dgm:cxn modelId="{4D935D9E-5770-4AFF-BBD9-3B641CE30E66}" type="presParOf" srcId="{863AF6D2-EDE2-4D92-90C9-49DBEEABEAED}" destId="{C40B8787-1776-4DCE-9F81-A04A95300F06}" srcOrd="2" destOrd="0" presId="urn:microsoft.com/office/officeart/2005/8/layout/vList5"/>
    <dgm:cxn modelId="{450835BB-86E2-4ECC-B4FE-4FB1570DDC46}" type="presParOf" srcId="{C40B8787-1776-4DCE-9F81-A04A95300F06}" destId="{A812F2A9-92B0-42FF-A053-00B6E66FA937}" srcOrd="0" destOrd="0" presId="urn:microsoft.com/office/officeart/2005/8/layout/vList5"/>
    <dgm:cxn modelId="{0606DECB-CE07-4834-8318-D813FE2B14B2}" type="presParOf" srcId="{863AF6D2-EDE2-4D92-90C9-49DBEEABEAED}" destId="{FE3B7736-2B94-4EEA-8727-34E61DE528F4}" srcOrd="3" destOrd="0" presId="urn:microsoft.com/office/officeart/2005/8/layout/vList5"/>
    <dgm:cxn modelId="{8C3E08DF-21EF-4F0F-8397-BCD7E6D10B13}" type="presParOf" srcId="{863AF6D2-EDE2-4D92-90C9-49DBEEABEAED}" destId="{885E58A7-A903-4701-AA1E-810876B4EFBC}" srcOrd="4" destOrd="0" presId="urn:microsoft.com/office/officeart/2005/8/layout/vList5"/>
    <dgm:cxn modelId="{AFA6DA73-CBC3-4B45-BF87-85DC0BD42BC4}" type="presParOf" srcId="{885E58A7-A903-4701-AA1E-810876B4EFBC}" destId="{8A7826D9-D729-4603-BA56-F7CEE859C0B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B38CBE4-82BD-4F51-90BA-79B8A4B3453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2456978D-B345-4ABB-8677-09512CD02D4B}">
      <dgm:prSet/>
      <dgm:spPr/>
      <dgm:t>
        <a:bodyPr/>
        <a:lstStyle/>
        <a:p>
          <a:r>
            <a:rPr lang="en-IN" dirty="0"/>
            <a:t>Functions by Category</a:t>
          </a:r>
        </a:p>
        <a:p>
          <a:r>
            <a:rPr lang="en-IN" dirty="0"/>
            <a:t>List functions</a:t>
          </a:r>
        </a:p>
        <a:p>
          <a:r>
            <a:rPr lang="en-IN" dirty="0"/>
            <a:t>Table functions</a:t>
          </a:r>
        </a:p>
        <a:p>
          <a:r>
            <a:rPr lang="en-IN" dirty="0" err="1"/>
            <a:t>DateTime</a:t>
          </a:r>
          <a:r>
            <a:rPr lang="en-IN" dirty="0"/>
            <a:t> functions</a:t>
          </a:r>
        </a:p>
        <a:p>
          <a:r>
            <a:rPr lang="en-IN" dirty="0"/>
            <a:t>Logical functions</a:t>
          </a:r>
        </a:p>
      </dgm:t>
    </dgm:pt>
    <dgm:pt modelId="{000B5E20-5386-46AE-9A93-F60980CF79FD}" type="parTrans" cxnId="{B6EAA37E-31FD-4928-93AC-978B200BEC24}">
      <dgm:prSet/>
      <dgm:spPr/>
      <dgm:t>
        <a:bodyPr/>
        <a:lstStyle/>
        <a:p>
          <a:endParaRPr lang="en-IN"/>
        </a:p>
      </dgm:t>
    </dgm:pt>
    <dgm:pt modelId="{A86F2041-BEC1-40E2-90DB-B974F0161B70}" type="sibTrans" cxnId="{B6EAA37E-31FD-4928-93AC-978B200BEC24}">
      <dgm:prSet/>
      <dgm:spPr/>
      <dgm:t>
        <a:bodyPr/>
        <a:lstStyle/>
        <a:p>
          <a:endParaRPr lang="en-IN"/>
        </a:p>
      </dgm:t>
    </dgm:pt>
    <dgm:pt modelId="{520627B5-38C4-40F7-8783-51BD987AFBC0}">
      <dgm:prSet/>
      <dgm:spPr/>
      <dgm:t>
        <a:bodyPr/>
        <a:lstStyle/>
        <a:p>
          <a:r>
            <a:rPr lang="en-IN" dirty="0"/>
            <a:t>Uses</a:t>
          </a:r>
        </a:p>
        <a:p>
          <a:r>
            <a:rPr lang="en-IN" dirty="0"/>
            <a:t>Create and manipulate list values</a:t>
          </a:r>
        </a:p>
        <a:p>
          <a:r>
            <a:rPr lang="en-IN" dirty="0"/>
            <a:t>Create and manipulate table values</a:t>
          </a:r>
        </a:p>
        <a:p>
          <a:r>
            <a:rPr lang="en-IN" dirty="0"/>
            <a:t>Create and manipulate table values</a:t>
          </a:r>
        </a:p>
        <a:p>
          <a:r>
            <a:rPr lang="en-IN" dirty="0"/>
            <a:t>Create and manipulate logical values</a:t>
          </a:r>
        </a:p>
      </dgm:t>
    </dgm:pt>
    <dgm:pt modelId="{679C1E8D-3061-4ACB-BC89-008CC880DCA9}" type="parTrans" cxnId="{F00796C6-BBD9-40D8-9B70-D501AFFA1E42}">
      <dgm:prSet/>
      <dgm:spPr/>
      <dgm:t>
        <a:bodyPr/>
        <a:lstStyle/>
        <a:p>
          <a:endParaRPr lang="en-IN"/>
        </a:p>
      </dgm:t>
    </dgm:pt>
    <dgm:pt modelId="{60A95890-96D0-4280-B927-04657C2955CE}" type="sibTrans" cxnId="{F00796C6-BBD9-40D8-9B70-D501AFFA1E42}">
      <dgm:prSet/>
      <dgm:spPr/>
      <dgm:t>
        <a:bodyPr/>
        <a:lstStyle/>
        <a:p>
          <a:endParaRPr lang="en-IN"/>
        </a:p>
      </dgm:t>
    </dgm:pt>
    <dgm:pt modelId="{7226BC27-AC56-43E3-B85E-9EDED992FE3F}">
      <dgm:prSet/>
      <dgm:spPr/>
      <dgm:t>
        <a:bodyPr/>
        <a:lstStyle/>
        <a:p>
          <a:r>
            <a:rPr lang="en-IN" dirty="0"/>
            <a:t>Example</a:t>
          </a:r>
        </a:p>
        <a:p>
          <a:r>
            <a:rPr lang="en-IN" dirty="0" err="1"/>
            <a:t>List.Count</a:t>
          </a:r>
          <a:r>
            <a:rPr lang="en-IN" dirty="0"/>
            <a:t>, </a:t>
          </a:r>
          <a:r>
            <a:rPr lang="en-IN" dirty="0" err="1"/>
            <a:t>List.Distinct</a:t>
          </a:r>
          <a:r>
            <a:rPr lang="en-IN" dirty="0"/>
            <a:t>,</a:t>
          </a:r>
        </a:p>
        <a:p>
          <a:r>
            <a:rPr lang="en-IN" dirty="0" err="1"/>
            <a:t>List.Combine</a:t>
          </a:r>
          <a:r>
            <a:rPr lang="en-IN" dirty="0"/>
            <a:t>, </a:t>
          </a:r>
          <a:r>
            <a:rPr lang="en-IN" dirty="0" err="1"/>
            <a:t>List.SumItemExpression.From</a:t>
          </a:r>
          <a:r>
            <a:rPr lang="en-IN" dirty="0"/>
            <a:t>, </a:t>
          </a:r>
          <a:r>
            <a:rPr lang="en-IN" dirty="0" err="1"/>
            <a:t>Table.ToList</a:t>
          </a:r>
          <a:r>
            <a:rPr lang="en-IN" dirty="0"/>
            <a:t>, </a:t>
          </a:r>
          <a:r>
            <a:rPr lang="en-IN" dirty="0" err="1"/>
            <a:t>Table.ColumnDateTime.Date</a:t>
          </a:r>
          <a:r>
            <a:rPr lang="en-IN" dirty="0"/>
            <a:t>, </a:t>
          </a:r>
          <a:r>
            <a:rPr lang="en-IN" dirty="0" err="1"/>
            <a:t>DateTime.From,DateTime</a:t>
          </a:r>
          <a:r>
            <a:rPr lang="en-IN" dirty="0"/>
            <a:t>. </a:t>
          </a:r>
          <a:r>
            <a:rPr lang="en-IN" dirty="0" err="1"/>
            <a:t>FromTextLogical.From</a:t>
          </a:r>
          <a:r>
            <a:rPr lang="en-IN" dirty="0"/>
            <a:t>, Logical. From text</a:t>
          </a:r>
        </a:p>
      </dgm:t>
    </dgm:pt>
    <dgm:pt modelId="{503BEC7B-133B-47DE-9E25-62C97F5E2CC4}" type="parTrans" cxnId="{4582D9D6-33CF-492E-91D8-7140A0295932}">
      <dgm:prSet/>
      <dgm:spPr/>
      <dgm:t>
        <a:bodyPr/>
        <a:lstStyle/>
        <a:p>
          <a:endParaRPr lang="en-IN"/>
        </a:p>
      </dgm:t>
    </dgm:pt>
    <dgm:pt modelId="{0EF9BEB3-C045-407B-9EAB-5B4E32CB7B97}" type="sibTrans" cxnId="{4582D9D6-33CF-492E-91D8-7140A0295932}">
      <dgm:prSet/>
      <dgm:spPr/>
      <dgm:t>
        <a:bodyPr/>
        <a:lstStyle/>
        <a:p>
          <a:endParaRPr lang="en-IN"/>
        </a:p>
      </dgm:t>
    </dgm:pt>
    <dgm:pt modelId="{7F815565-4E53-4374-A279-672BEB3DFF6E}" type="pres">
      <dgm:prSet presAssocID="{DB38CBE4-82BD-4F51-90BA-79B8A4B34536}" presName="diagram" presStyleCnt="0">
        <dgm:presLayoutVars>
          <dgm:chPref val="1"/>
          <dgm:dir/>
          <dgm:animOne val="branch"/>
          <dgm:animLvl val="lvl"/>
          <dgm:resizeHandles val="exact"/>
        </dgm:presLayoutVars>
      </dgm:prSet>
      <dgm:spPr/>
    </dgm:pt>
    <dgm:pt modelId="{BA324F2D-C4F0-4A25-B88B-24B45DC934D5}" type="pres">
      <dgm:prSet presAssocID="{2456978D-B345-4ABB-8677-09512CD02D4B}" presName="root1" presStyleCnt="0"/>
      <dgm:spPr/>
    </dgm:pt>
    <dgm:pt modelId="{E1F17405-6608-4BDA-A056-95031E696F03}" type="pres">
      <dgm:prSet presAssocID="{2456978D-B345-4ABB-8677-09512CD02D4B}" presName="LevelOneTextNode" presStyleLbl="node0" presStyleIdx="0" presStyleCnt="3">
        <dgm:presLayoutVars>
          <dgm:chPref val="3"/>
        </dgm:presLayoutVars>
      </dgm:prSet>
      <dgm:spPr/>
    </dgm:pt>
    <dgm:pt modelId="{876BD39B-ED36-44A3-B6FC-ECF7B19EC579}" type="pres">
      <dgm:prSet presAssocID="{2456978D-B345-4ABB-8677-09512CD02D4B}" presName="level2hierChild" presStyleCnt="0"/>
      <dgm:spPr/>
    </dgm:pt>
    <dgm:pt modelId="{7DACED39-2E12-497B-B315-70F073DCD01D}" type="pres">
      <dgm:prSet presAssocID="{520627B5-38C4-40F7-8783-51BD987AFBC0}" presName="root1" presStyleCnt="0"/>
      <dgm:spPr/>
    </dgm:pt>
    <dgm:pt modelId="{50981F85-CF17-461D-8E9A-9A2E9BF79100}" type="pres">
      <dgm:prSet presAssocID="{520627B5-38C4-40F7-8783-51BD987AFBC0}" presName="LevelOneTextNode" presStyleLbl="node0" presStyleIdx="1" presStyleCnt="3">
        <dgm:presLayoutVars>
          <dgm:chPref val="3"/>
        </dgm:presLayoutVars>
      </dgm:prSet>
      <dgm:spPr/>
    </dgm:pt>
    <dgm:pt modelId="{3E3ED58F-4E61-44DD-A484-4EFD4024AC83}" type="pres">
      <dgm:prSet presAssocID="{520627B5-38C4-40F7-8783-51BD987AFBC0}" presName="level2hierChild" presStyleCnt="0"/>
      <dgm:spPr/>
    </dgm:pt>
    <dgm:pt modelId="{F9D2CA25-A100-4E36-9F7A-FBF7A291ED41}" type="pres">
      <dgm:prSet presAssocID="{7226BC27-AC56-43E3-B85E-9EDED992FE3F}" presName="root1" presStyleCnt="0"/>
      <dgm:spPr/>
    </dgm:pt>
    <dgm:pt modelId="{CBCF975B-A42E-492B-8B60-63B499CF89E3}" type="pres">
      <dgm:prSet presAssocID="{7226BC27-AC56-43E3-B85E-9EDED992FE3F}" presName="LevelOneTextNode" presStyleLbl="node0" presStyleIdx="2" presStyleCnt="3">
        <dgm:presLayoutVars>
          <dgm:chPref val="3"/>
        </dgm:presLayoutVars>
      </dgm:prSet>
      <dgm:spPr/>
    </dgm:pt>
    <dgm:pt modelId="{3B7A4A46-8495-411F-8658-CB609AB7970E}" type="pres">
      <dgm:prSet presAssocID="{7226BC27-AC56-43E3-B85E-9EDED992FE3F}" presName="level2hierChild" presStyleCnt="0"/>
      <dgm:spPr/>
    </dgm:pt>
  </dgm:ptLst>
  <dgm:cxnLst>
    <dgm:cxn modelId="{6BE3AB17-8DA8-425E-8AF9-CB474424A2FD}" type="presOf" srcId="{DB38CBE4-82BD-4F51-90BA-79B8A4B34536}" destId="{7F815565-4E53-4374-A279-672BEB3DFF6E}" srcOrd="0" destOrd="0" presId="urn:microsoft.com/office/officeart/2005/8/layout/hierarchy2"/>
    <dgm:cxn modelId="{E86BFE41-9C15-48C0-BBF0-051C7962D932}" type="presOf" srcId="{520627B5-38C4-40F7-8783-51BD987AFBC0}" destId="{50981F85-CF17-461D-8E9A-9A2E9BF79100}" srcOrd="0" destOrd="0" presId="urn:microsoft.com/office/officeart/2005/8/layout/hierarchy2"/>
    <dgm:cxn modelId="{4A700B79-7CDB-40F9-9E00-4CB5AB228AE3}" type="presOf" srcId="{7226BC27-AC56-43E3-B85E-9EDED992FE3F}" destId="{CBCF975B-A42E-492B-8B60-63B499CF89E3}" srcOrd="0" destOrd="0" presId="urn:microsoft.com/office/officeart/2005/8/layout/hierarchy2"/>
    <dgm:cxn modelId="{B6EAA37E-31FD-4928-93AC-978B200BEC24}" srcId="{DB38CBE4-82BD-4F51-90BA-79B8A4B34536}" destId="{2456978D-B345-4ABB-8677-09512CD02D4B}" srcOrd="0" destOrd="0" parTransId="{000B5E20-5386-46AE-9A93-F60980CF79FD}" sibTransId="{A86F2041-BEC1-40E2-90DB-B974F0161B70}"/>
    <dgm:cxn modelId="{F00796C6-BBD9-40D8-9B70-D501AFFA1E42}" srcId="{DB38CBE4-82BD-4F51-90BA-79B8A4B34536}" destId="{520627B5-38C4-40F7-8783-51BD987AFBC0}" srcOrd="1" destOrd="0" parTransId="{679C1E8D-3061-4ACB-BC89-008CC880DCA9}" sibTransId="{60A95890-96D0-4280-B927-04657C2955CE}"/>
    <dgm:cxn modelId="{4582D9D6-33CF-492E-91D8-7140A0295932}" srcId="{DB38CBE4-82BD-4F51-90BA-79B8A4B34536}" destId="{7226BC27-AC56-43E3-B85E-9EDED992FE3F}" srcOrd="2" destOrd="0" parTransId="{503BEC7B-133B-47DE-9E25-62C97F5E2CC4}" sibTransId="{0EF9BEB3-C045-407B-9EAB-5B4E32CB7B97}"/>
    <dgm:cxn modelId="{CB024FFA-C471-460C-BA1D-D099457DF09E}" type="presOf" srcId="{2456978D-B345-4ABB-8677-09512CD02D4B}" destId="{E1F17405-6608-4BDA-A056-95031E696F03}" srcOrd="0" destOrd="0" presId="urn:microsoft.com/office/officeart/2005/8/layout/hierarchy2"/>
    <dgm:cxn modelId="{3A2D8757-4ACA-4D69-B710-373EED9C6A03}" type="presParOf" srcId="{7F815565-4E53-4374-A279-672BEB3DFF6E}" destId="{BA324F2D-C4F0-4A25-B88B-24B45DC934D5}" srcOrd="0" destOrd="0" presId="urn:microsoft.com/office/officeart/2005/8/layout/hierarchy2"/>
    <dgm:cxn modelId="{25165922-0D2C-4235-A041-47EE0A435190}" type="presParOf" srcId="{BA324F2D-C4F0-4A25-B88B-24B45DC934D5}" destId="{E1F17405-6608-4BDA-A056-95031E696F03}" srcOrd="0" destOrd="0" presId="urn:microsoft.com/office/officeart/2005/8/layout/hierarchy2"/>
    <dgm:cxn modelId="{F18B5D72-E55F-430F-B0C5-C312744E10DD}" type="presParOf" srcId="{BA324F2D-C4F0-4A25-B88B-24B45DC934D5}" destId="{876BD39B-ED36-44A3-B6FC-ECF7B19EC579}" srcOrd="1" destOrd="0" presId="urn:microsoft.com/office/officeart/2005/8/layout/hierarchy2"/>
    <dgm:cxn modelId="{88650115-340C-4E30-AB1F-ABC275BCC7E0}" type="presParOf" srcId="{7F815565-4E53-4374-A279-672BEB3DFF6E}" destId="{7DACED39-2E12-497B-B315-70F073DCD01D}" srcOrd="1" destOrd="0" presId="urn:microsoft.com/office/officeart/2005/8/layout/hierarchy2"/>
    <dgm:cxn modelId="{BD0D072A-9F65-414E-BAA8-0AC72C01154D}" type="presParOf" srcId="{7DACED39-2E12-497B-B315-70F073DCD01D}" destId="{50981F85-CF17-461D-8E9A-9A2E9BF79100}" srcOrd="0" destOrd="0" presId="urn:microsoft.com/office/officeart/2005/8/layout/hierarchy2"/>
    <dgm:cxn modelId="{2FF69873-8AF8-40D8-89AC-31E572EE9651}" type="presParOf" srcId="{7DACED39-2E12-497B-B315-70F073DCD01D}" destId="{3E3ED58F-4E61-44DD-A484-4EFD4024AC83}" srcOrd="1" destOrd="0" presId="urn:microsoft.com/office/officeart/2005/8/layout/hierarchy2"/>
    <dgm:cxn modelId="{46A3B5E5-87C9-47E0-970A-6817E235017C}" type="presParOf" srcId="{7F815565-4E53-4374-A279-672BEB3DFF6E}" destId="{F9D2CA25-A100-4E36-9F7A-FBF7A291ED41}" srcOrd="2" destOrd="0" presId="urn:microsoft.com/office/officeart/2005/8/layout/hierarchy2"/>
    <dgm:cxn modelId="{2F1F4B28-B43A-4564-A47D-35B6E2B8101F}" type="presParOf" srcId="{F9D2CA25-A100-4E36-9F7A-FBF7A291ED41}" destId="{CBCF975B-A42E-492B-8B60-63B499CF89E3}" srcOrd="0" destOrd="0" presId="urn:microsoft.com/office/officeart/2005/8/layout/hierarchy2"/>
    <dgm:cxn modelId="{B39D25FC-CCAB-45D4-84E6-FE015A899227}" type="presParOf" srcId="{F9D2CA25-A100-4E36-9F7A-FBF7A291ED41}" destId="{3B7A4A46-8495-411F-8658-CB609AB7970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F23B41B-2EF5-436E-94A2-15368EB44BD5}"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IN"/>
        </a:p>
      </dgm:t>
    </dgm:pt>
    <dgm:pt modelId="{ADA1DE52-9DAE-44EE-B2DF-AE799C706373}">
      <dgm:prSet/>
      <dgm:spPr/>
      <dgm:t>
        <a:bodyPr/>
        <a:lstStyle/>
        <a:p>
          <a:r>
            <a:rPr lang="en-IN"/>
            <a:t>Transform Data</a:t>
          </a:r>
        </a:p>
      </dgm:t>
    </dgm:pt>
    <dgm:pt modelId="{C92DC856-A2F7-4CCB-911D-CDF20449F336}" type="parTrans" cxnId="{900853EB-0BDF-4F6E-B039-EDFBC7E20E6B}">
      <dgm:prSet/>
      <dgm:spPr/>
      <dgm:t>
        <a:bodyPr/>
        <a:lstStyle/>
        <a:p>
          <a:endParaRPr lang="en-IN"/>
        </a:p>
      </dgm:t>
    </dgm:pt>
    <dgm:pt modelId="{34145985-96C7-45B5-87B0-6125BCC34648}" type="sibTrans" cxnId="{900853EB-0BDF-4F6E-B039-EDFBC7E20E6B}">
      <dgm:prSet/>
      <dgm:spPr/>
      <dgm:t>
        <a:bodyPr/>
        <a:lstStyle/>
        <a:p>
          <a:endParaRPr lang="en-IN"/>
        </a:p>
      </dgm:t>
    </dgm:pt>
    <dgm:pt modelId="{4175BEE6-CE8B-403F-BC20-6C1E3440D457}">
      <dgm:prSet/>
      <dgm:spPr/>
      <dgm:t>
        <a:bodyPr/>
        <a:lstStyle/>
        <a:p>
          <a:r>
            <a:rPr lang="en-IN"/>
            <a:t>Merge Data</a:t>
          </a:r>
        </a:p>
      </dgm:t>
    </dgm:pt>
    <dgm:pt modelId="{EAF06237-B832-4A65-B6DA-F91376BCD344}" type="parTrans" cxnId="{8D8F203A-6A8A-4847-A96F-5BC53782B421}">
      <dgm:prSet/>
      <dgm:spPr/>
      <dgm:t>
        <a:bodyPr/>
        <a:lstStyle/>
        <a:p>
          <a:endParaRPr lang="en-IN"/>
        </a:p>
      </dgm:t>
    </dgm:pt>
    <dgm:pt modelId="{26C7DA2B-CF09-4347-A6D5-BEFCBD5858F5}" type="sibTrans" cxnId="{8D8F203A-6A8A-4847-A96F-5BC53782B421}">
      <dgm:prSet/>
      <dgm:spPr/>
      <dgm:t>
        <a:bodyPr/>
        <a:lstStyle/>
        <a:p>
          <a:endParaRPr lang="en-IN"/>
        </a:p>
      </dgm:t>
    </dgm:pt>
    <dgm:pt modelId="{C04EEBAA-4BDF-4F85-9872-34AFFF95D2EA}">
      <dgm:prSet/>
      <dgm:spPr/>
      <dgm:t>
        <a:bodyPr/>
        <a:lstStyle/>
        <a:p>
          <a:r>
            <a:rPr lang="en-IN"/>
            <a:t>Load Data</a:t>
          </a:r>
        </a:p>
      </dgm:t>
    </dgm:pt>
    <dgm:pt modelId="{3A4D87FC-E20A-44DB-B26B-E23D4E6323D9}" type="parTrans" cxnId="{CE67D311-E1C5-4A22-92D3-0D39C9100CCA}">
      <dgm:prSet/>
      <dgm:spPr/>
      <dgm:t>
        <a:bodyPr/>
        <a:lstStyle/>
        <a:p>
          <a:endParaRPr lang="en-IN"/>
        </a:p>
      </dgm:t>
    </dgm:pt>
    <dgm:pt modelId="{52D6DAF5-22FF-4C27-93D3-395C3CCA70D3}" type="sibTrans" cxnId="{CE67D311-E1C5-4A22-92D3-0D39C9100CCA}">
      <dgm:prSet/>
      <dgm:spPr/>
      <dgm:t>
        <a:bodyPr/>
        <a:lstStyle/>
        <a:p>
          <a:endParaRPr lang="en-IN"/>
        </a:p>
      </dgm:t>
    </dgm:pt>
    <dgm:pt modelId="{34A3F16C-A60D-4D67-BE3C-74C671C53342}">
      <dgm:prSet/>
      <dgm:spPr/>
      <dgm:t>
        <a:bodyPr/>
        <a:lstStyle/>
        <a:p>
          <a:r>
            <a:rPr lang="en-IN"/>
            <a:t>Shape Data</a:t>
          </a:r>
        </a:p>
      </dgm:t>
    </dgm:pt>
    <dgm:pt modelId="{02BF8AF4-F564-4E5C-9F56-8E7EBBB93D9E}" type="parTrans" cxnId="{AECE5640-ABBA-48E4-A542-2EAD5489B851}">
      <dgm:prSet/>
      <dgm:spPr/>
      <dgm:t>
        <a:bodyPr/>
        <a:lstStyle/>
        <a:p>
          <a:endParaRPr lang="en-IN"/>
        </a:p>
      </dgm:t>
    </dgm:pt>
    <dgm:pt modelId="{81111B65-913C-4E35-9823-1244FE4A1C3C}" type="sibTrans" cxnId="{AECE5640-ABBA-48E4-A542-2EAD5489B851}">
      <dgm:prSet/>
      <dgm:spPr/>
      <dgm:t>
        <a:bodyPr/>
        <a:lstStyle/>
        <a:p>
          <a:endParaRPr lang="en-IN"/>
        </a:p>
      </dgm:t>
    </dgm:pt>
    <dgm:pt modelId="{F7E49C0F-5B6B-4C98-9965-0BC0DC55A41D}">
      <dgm:prSet/>
      <dgm:spPr/>
      <dgm:t>
        <a:bodyPr/>
        <a:lstStyle/>
        <a:p>
          <a:r>
            <a:rPr lang="en-IN"/>
            <a:t>Format Data</a:t>
          </a:r>
        </a:p>
      </dgm:t>
    </dgm:pt>
    <dgm:pt modelId="{095AF157-5415-441F-966C-E2367BFB6A6C}" type="parTrans" cxnId="{121D5FFC-2C88-4A35-96FB-CA4E2BBFF0BC}">
      <dgm:prSet/>
      <dgm:spPr/>
      <dgm:t>
        <a:bodyPr/>
        <a:lstStyle/>
        <a:p>
          <a:endParaRPr lang="en-IN"/>
        </a:p>
      </dgm:t>
    </dgm:pt>
    <dgm:pt modelId="{69526511-0953-4406-B4BA-B9A45CD76C6F}" type="sibTrans" cxnId="{121D5FFC-2C88-4A35-96FB-CA4E2BBFF0BC}">
      <dgm:prSet/>
      <dgm:spPr/>
      <dgm:t>
        <a:bodyPr/>
        <a:lstStyle/>
        <a:p>
          <a:endParaRPr lang="en-IN"/>
        </a:p>
      </dgm:t>
    </dgm:pt>
    <dgm:pt modelId="{2EDEF367-7A8C-4BD8-8212-1B9BDC264EF8}" type="pres">
      <dgm:prSet presAssocID="{4F23B41B-2EF5-436E-94A2-15368EB44BD5}" presName="cycle" presStyleCnt="0">
        <dgm:presLayoutVars>
          <dgm:dir/>
          <dgm:resizeHandles val="exact"/>
        </dgm:presLayoutVars>
      </dgm:prSet>
      <dgm:spPr/>
    </dgm:pt>
    <dgm:pt modelId="{CABBDC20-9F06-4176-97E1-F10A31567CA4}" type="pres">
      <dgm:prSet presAssocID="{ADA1DE52-9DAE-44EE-B2DF-AE799C706373}" presName="node" presStyleLbl="node1" presStyleIdx="0" presStyleCnt="5">
        <dgm:presLayoutVars>
          <dgm:bulletEnabled val="1"/>
        </dgm:presLayoutVars>
      </dgm:prSet>
      <dgm:spPr/>
    </dgm:pt>
    <dgm:pt modelId="{0704245B-FCA4-4888-AC45-5C6A08649104}" type="pres">
      <dgm:prSet presAssocID="{34145985-96C7-45B5-87B0-6125BCC34648}" presName="sibTrans" presStyleLbl="sibTrans2D1" presStyleIdx="0" presStyleCnt="5"/>
      <dgm:spPr/>
    </dgm:pt>
    <dgm:pt modelId="{BA536997-9CD3-4C33-9996-D38AF6E4C7DE}" type="pres">
      <dgm:prSet presAssocID="{34145985-96C7-45B5-87B0-6125BCC34648}" presName="connectorText" presStyleLbl="sibTrans2D1" presStyleIdx="0" presStyleCnt="5"/>
      <dgm:spPr/>
    </dgm:pt>
    <dgm:pt modelId="{99FDFCA7-1E6B-4FA1-A77D-7B738FC2C580}" type="pres">
      <dgm:prSet presAssocID="{4175BEE6-CE8B-403F-BC20-6C1E3440D457}" presName="node" presStyleLbl="node1" presStyleIdx="1" presStyleCnt="5">
        <dgm:presLayoutVars>
          <dgm:bulletEnabled val="1"/>
        </dgm:presLayoutVars>
      </dgm:prSet>
      <dgm:spPr/>
    </dgm:pt>
    <dgm:pt modelId="{A4A4A1D9-EF7A-4B59-AF35-78E518B3C903}" type="pres">
      <dgm:prSet presAssocID="{26C7DA2B-CF09-4347-A6D5-BEFCBD5858F5}" presName="sibTrans" presStyleLbl="sibTrans2D1" presStyleIdx="1" presStyleCnt="5"/>
      <dgm:spPr/>
    </dgm:pt>
    <dgm:pt modelId="{1B5D7B6D-3765-439A-AFB8-0BDCF205CF78}" type="pres">
      <dgm:prSet presAssocID="{26C7DA2B-CF09-4347-A6D5-BEFCBD5858F5}" presName="connectorText" presStyleLbl="sibTrans2D1" presStyleIdx="1" presStyleCnt="5"/>
      <dgm:spPr/>
    </dgm:pt>
    <dgm:pt modelId="{F860BC3B-8558-4D3A-8092-88767E1BE605}" type="pres">
      <dgm:prSet presAssocID="{C04EEBAA-4BDF-4F85-9872-34AFFF95D2EA}" presName="node" presStyleLbl="node1" presStyleIdx="2" presStyleCnt="5">
        <dgm:presLayoutVars>
          <dgm:bulletEnabled val="1"/>
        </dgm:presLayoutVars>
      </dgm:prSet>
      <dgm:spPr/>
    </dgm:pt>
    <dgm:pt modelId="{DB0CD24C-1074-4A23-9CFD-64EF937F3692}" type="pres">
      <dgm:prSet presAssocID="{52D6DAF5-22FF-4C27-93D3-395C3CCA70D3}" presName="sibTrans" presStyleLbl="sibTrans2D1" presStyleIdx="2" presStyleCnt="5"/>
      <dgm:spPr/>
    </dgm:pt>
    <dgm:pt modelId="{E2643598-3726-4103-A185-5942093E291D}" type="pres">
      <dgm:prSet presAssocID="{52D6DAF5-22FF-4C27-93D3-395C3CCA70D3}" presName="connectorText" presStyleLbl="sibTrans2D1" presStyleIdx="2" presStyleCnt="5"/>
      <dgm:spPr/>
    </dgm:pt>
    <dgm:pt modelId="{35A764CC-6884-442E-A760-29DD51436AD0}" type="pres">
      <dgm:prSet presAssocID="{34A3F16C-A60D-4D67-BE3C-74C671C53342}" presName="node" presStyleLbl="node1" presStyleIdx="3" presStyleCnt="5">
        <dgm:presLayoutVars>
          <dgm:bulletEnabled val="1"/>
        </dgm:presLayoutVars>
      </dgm:prSet>
      <dgm:spPr/>
    </dgm:pt>
    <dgm:pt modelId="{E7CE0426-06CE-466C-86BF-A7BC215F541D}" type="pres">
      <dgm:prSet presAssocID="{81111B65-913C-4E35-9823-1244FE4A1C3C}" presName="sibTrans" presStyleLbl="sibTrans2D1" presStyleIdx="3" presStyleCnt="5"/>
      <dgm:spPr/>
    </dgm:pt>
    <dgm:pt modelId="{069EE970-7D2A-47AB-BA84-5A3482D35B32}" type="pres">
      <dgm:prSet presAssocID="{81111B65-913C-4E35-9823-1244FE4A1C3C}" presName="connectorText" presStyleLbl="sibTrans2D1" presStyleIdx="3" presStyleCnt="5"/>
      <dgm:spPr/>
    </dgm:pt>
    <dgm:pt modelId="{061373B1-F8F5-481A-B48C-D864D5689BC3}" type="pres">
      <dgm:prSet presAssocID="{F7E49C0F-5B6B-4C98-9965-0BC0DC55A41D}" presName="node" presStyleLbl="node1" presStyleIdx="4" presStyleCnt="5">
        <dgm:presLayoutVars>
          <dgm:bulletEnabled val="1"/>
        </dgm:presLayoutVars>
      </dgm:prSet>
      <dgm:spPr/>
    </dgm:pt>
    <dgm:pt modelId="{139D5114-0616-4004-A8FB-8CC8AAF05BAE}" type="pres">
      <dgm:prSet presAssocID="{69526511-0953-4406-B4BA-B9A45CD76C6F}" presName="sibTrans" presStyleLbl="sibTrans2D1" presStyleIdx="4" presStyleCnt="5"/>
      <dgm:spPr/>
    </dgm:pt>
    <dgm:pt modelId="{66FF38DD-BF6A-41E4-84D4-5178B12B892F}" type="pres">
      <dgm:prSet presAssocID="{69526511-0953-4406-B4BA-B9A45CD76C6F}" presName="connectorText" presStyleLbl="sibTrans2D1" presStyleIdx="4" presStyleCnt="5"/>
      <dgm:spPr/>
    </dgm:pt>
  </dgm:ptLst>
  <dgm:cxnLst>
    <dgm:cxn modelId="{D9975607-DBCD-4C4B-B616-5212F6608CA2}" type="presOf" srcId="{F7E49C0F-5B6B-4C98-9965-0BC0DC55A41D}" destId="{061373B1-F8F5-481A-B48C-D864D5689BC3}" srcOrd="0" destOrd="0" presId="urn:microsoft.com/office/officeart/2005/8/layout/cycle2"/>
    <dgm:cxn modelId="{8445440E-93B2-4175-9781-EA5F50FDDE59}" type="presOf" srcId="{69526511-0953-4406-B4BA-B9A45CD76C6F}" destId="{139D5114-0616-4004-A8FB-8CC8AAF05BAE}" srcOrd="0" destOrd="0" presId="urn:microsoft.com/office/officeart/2005/8/layout/cycle2"/>
    <dgm:cxn modelId="{FFF5CD11-0D91-4753-A0D2-329E597173F6}" type="presOf" srcId="{ADA1DE52-9DAE-44EE-B2DF-AE799C706373}" destId="{CABBDC20-9F06-4176-97E1-F10A31567CA4}" srcOrd="0" destOrd="0" presId="urn:microsoft.com/office/officeart/2005/8/layout/cycle2"/>
    <dgm:cxn modelId="{CE67D311-E1C5-4A22-92D3-0D39C9100CCA}" srcId="{4F23B41B-2EF5-436E-94A2-15368EB44BD5}" destId="{C04EEBAA-4BDF-4F85-9872-34AFFF95D2EA}" srcOrd="2" destOrd="0" parTransId="{3A4D87FC-E20A-44DB-B26B-E23D4E6323D9}" sibTransId="{52D6DAF5-22FF-4C27-93D3-395C3CCA70D3}"/>
    <dgm:cxn modelId="{1BB80D28-393A-46D2-AE02-080DAF6CDA07}" type="presOf" srcId="{34145985-96C7-45B5-87B0-6125BCC34648}" destId="{0704245B-FCA4-4888-AC45-5C6A08649104}" srcOrd="0" destOrd="0" presId="urn:microsoft.com/office/officeart/2005/8/layout/cycle2"/>
    <dgm:cxn modelId="{3928E531-B2C1-4EE3-9BC6-FB364DB9199B}" type="presOf" srcId="{C04EEBAA-4BDF-4F85-9872-34AFFF95D2EA}" destId="{F860BC3B-8558-4D3A-8092-88767E1BE605}" srcOrd="0" destOrd="0" presId="urn:microsoft.com/office/officeart/2005/8/layout/cycle2"/>
    <dgm:cxn modelId="{8D8F203A-6A8A-4847-A96F-5BC53782B421}" srcId="{4F23B41B-2EF5-436E-94A2-15368EB44BD5}" destId="{4175BEE6-CE8B-403F-BC20-6C1E3440D457}" srcOrd="1" destOrd="0" parTransId="{EAF06237-B832-4A65-B6DA-F91376BCD344}" sibTransId="{26C7DA2B-CF09-4347-A6D5-BEFCBD5858F5}"/>
    <dgm:cxn modelId="{AECE5640-ABBA-48E4-A542-2EAD5489B851}" srcId="{4F23B41B-2EF5-436E-94A2-15368EB44BD5}" destId="{34A3F16C-A60D-4D67-BE3C-74C671C53342}" srcOrd="3" destOrd="0" parTransId="{02BF8AF4-F564-4E5C-9F56-8E7EBBB93D9E}" sibTransId="{81111B65-913C-4E35-9823-1244FE4A1C3C}"/>
    <dgm:cxn modelId="{53417D66-BDBF-4274-BA6E-3CAFBFC56197}" type="presOf" srcId="{69526511-0953-4406-B4BA-B9A45CD76C6F}" destId="{66FF38DD-BF6A-41E4-84D4-5178B12B892F}" srcOrd="1" destOrd="0" presId="urn:microsoft.com/office/officeart/2005/8/layout/cycle2"/>
    <dgm:cxn modelId="{AB5D0B88-4A47-4697-816D-49DFFF549D88}" type="presOf" srcId="{4F23B41B-2EF5-436E-94A2-15368EB44BD5}" destId="{2EDEF367-7A8C-4BD8-8212-1B9BDC264EF8}" srcOrd="0" destOrd="0" presId="urn:microsoft.com/office/officeart/2005/8/layout/cycle2"/>
    <dgm:cxn modelId="{181C1F9A-8578-4CDF-A13B-C6A423F6BF2A}" type="presOf" srcId="{34A3F16C-A60D-4D67-BE3C-74C671C53342}" destId="{35A764CC-6884-442E-A760-29DD51436AD0}" srcOrd="0" destOrd="0" presId="urn:microsoft.com/office/officeart/2005/8/layout/cycle2"/>
    <dgm:cxn modelId="{33BCAE9F-4974-471F-BCEB-232FF914AC9A}" type="presOf" srcId="{52D6DAF5-22FF-4C27-93D3-395C3CCA70D3}" destId="{DB0CD24C-1074-4A23-9CFD-64EF937F3692}" srcOrd="0" destOrd="0" presId="urn:microsoft.com/office/officeart/2005/8/layout/cycle2"/>
    <dgm:cxn modelId="{C2A5A8A0-C773-4E2A-8867-52CCDE1CA18D}" type="presOf" srcId="{26C7DA2B-CF09-4347-A6D5-BEFCBD5858F5}" destId="{A4A4A1D9-EF7A-4B59-AF35-78E518B3C903}" srcOrd="0" destOrd="0" presId="urn:microsoft.com/office/officeart/2005/8/layout/cycle2"/>
    <dgm:cxn modelId="{55F1D3B1-8975-4F2D-A638-A09286129869}" type="presOf" srcId="{4175BEE6-CE8B-403F-BC20-6C1E3440D457}" destId="{99FDFCA7-1E6B-4FA1-A77D-7B738FC2C580}" srcOrd="0" destOrd="0" presId="urn:microsoft.com/office/officeart/2005/8/layout/cycle2"/>
    <dgm:cxn modelId="{37416CB3-4981-44AF-82E2-7CAB415251F2}" type="presOf" srcId="{52D6DAF5-22FF-4C27-93D3-395C3CCA70D3}" destId="{E2643598-3726-4103-A185-5942093E291D}" srcOrd="1" destOrd="0" presId="urn:microsoft.com/office/officeart/2005/8/layout/cycle2"/>
    <dgm:cxn modelId="{CFFF59BE-F458-4619-8C62-C16C23AEEC88}" type="presOf" srcId="{34145985-96C7-45B5-87B0-6125BCC34648}" destId="{BA536997-9CD3-4C33-9996-D38AF6E4C7DE}" srcOrd="1" destOrd="0" presId="urn:microsoft.com/office/officeart/2005/8/layout/cycle2"/>
    <dgm:cxn modelId="{F03910E6-B137-4693-8D87-F69BB133112F}" type="presOf" srcId="{81111B65-913C-4E35-9823-1244FE4A1C3C}" destId="{E7CE0426-06CE-466C-86BF-A7BC215F541D}" srcOrd="0" destOrd="0" presId="urn:microsoft.com/office/officeart/2005/8/layout/cycle2"/>
    <dgm:cxn modelId="{900853EB-0BDF-4F6E-B039-EDFBC7E20E6B}" srcId="{4F23B41B-2EF5-436E-94A2-15368EB44BD5}" destId="{ADA1DE52-9DAE-44EE-B2DF-AE799C706373}" srcOrd="0" destOrd="0" parTransId="{C92DC856-A2F7-4CCB-911D-CDF20449F336}" sibTransId="{34145985-96C7-45B5-87B0-6125BCC34648}"/>
    <dgm:cxn modelId="{E4F754EE-70E3-4FAB-A919-35672BF5C26E}" type="presOf" srcId="{26C7DA2B-CF09-4347-A6D5-BEFCBD5858F5}" destId="{1B5D7B6D-3765-439A-AFB8-0BDCF205CF78}" srcOrd="1" destOrd="0" presId="urn:microsoft.com/office/officeart/2005/8/layout/cycle2"/>
    <dgm:cxn modelId="{AA6F45F9-636F-4FD9-91DA-FDFA9F394B21}" type="presOf" srcId="{81111B65-913C-4E35-9823-1244FE4A1C3C}" destId="{069EE970-7D2A-47AB-BA84-5A3482D35B32}" srcOrd="1" destOrd="0" presId="urn:microsoft.com/office/officeart/2005/8/layout/cycle2"/>
    <dgm:cxn modelId="{121D5FFC-2C88-4A35-96FB-CA4E2BBFF0BC}" srcId="{4F23B41B-2EF5-436E-94A2-15368EB44BD5}" destId="{F7E49C0F-5B6B-4C98-9965-0BC0DC55A41D}" srcOrd="4" destOrd="0" parTransId="{095AF157-5415-441F-966C-E2367BFB6A6C}" sibTransId="{69526511-0953-4406-B4BA-B9A45CD76C6F}"/>
    <dgm:cxn modelId="{2A8201E1-1A36-41C6-9480-47242A73742B}" type="presParOf" srcId="{2EDEF367-7A8C-4BD8-8212-1B9BDC264EF8}" destId="{CABBDC20-9F06-4176-97E1-F10A31567CA4}" srcOrd="0" destOrd="0" presId="urn:microsoft.com/office/officeart/2005/8/layout/cycle2"/>
    <dgm:cxn modelId="{C5DDC171-104A-46DD-937D-DEE77332468A}" type="presParOf" srcId="{2EDEF367-7A8C-4BD8-8212-1B9BDC264EF8}" destId="{0704245B-FCA4-4888-AC45-5C6A08649104}" srcOrd="1" destOrd="0" presId="urn:microsoft.com/office/officeart/2005/8/layout/cycle2"/>
    <dgm:cxn modelId="{DD0B5DE2-57D2-4E17-9486-10A2443C4293}" type="presParOf" srcId="{0704245B-FCA4-4888-AC45-5C6A08649104}" destId="{BA536997-9CD3-4C33-9996-D38AF6E4C7DE}" srcOrd="0" destOrd="0" presId="urn:microsoft.com/office/officeart/2005/8/layout/cycle2"/>
    <dgm:cxn modelId="{D1D52808-598D-45B1-A08F-537B20290688}" type="presParOf" srcId="{2EDEF367-7A8C-4BD8-8212-1B9BDC264EF8}" destId="{99FDFCA7-1E6B-4FA1-A77D-7B738FC2C580}" srcOrd="2" destOrd="0" presId="urn:microsoft.com/office/officeart/2005/8/layout/cycle2"/>
    <dgm:cxn modelId="{C967E31D-56D0-4317-B99A-86B6F85ADC11}" type="presParOf" srcId="{2EDEF367-7A8C-4BD8-8212-1B9BDC264EF8}" destId="{A4A4A1D9-EF7A-4B59-AF35-78E518B3C903}" srcOrd="3" destOrd="0" presId="urn:microsoft.com/office/officeart/2005/8/layout/cycle2"/>
    <dgm:cxn modelId="{B76AB29C-67EF-49DC-88DE-A58A006A37BA}" type="presParOf" srcId="{A4A4A1D9-EF7A-4B59-AF35-78E518B3C903}" destId="{1B5D7B6D-3765-439A-AFB8-0BDCF205CF78}" srcOrd="0" destOrd="0" presId="urn:microsoft.com/office/officeart/2005/8/layout/cycle2"/>
    <dgm:cxn modelId="{1DBAB99E-4B18-46C9-8119-49ACE806BA82}" type="presParOf" srcId="{2EDEF367-7A8C-4BD8-8212-1B9BDC264EF8}" destId="{F860BC3B-8558-4D3A-8092-88767E1BE605}" srcOrd="4" destOrd="0" presId="urn:microsoft.com/office/officeart/2005/8/layout/cycle2"/>
    <dgm:cxn modelId="{822D2EB4-F20C-4FA9-9A61-A7ACE7B73065}" type="presParOf" srcId="{2EDEF367-7A8C-4BD8-8212-1B9BDC264EF8}" destId="{DB0CD24C-1074-4A23-9CFD-64EF937F3692}" srcOrd="5" destOrd="0" presId="urn:microsoft.com/office/officeart/2005/8/layout/cycle2"/>
    <dgm:cxn modelId="{AECBB8C3-8D88-403B-83D1-8EFFB3A524C5}" type="presParOf" srcId="{DB0CD24C-1074-4A23-9CFD-64EF937F3692}" destId="{E2643598-3726-4103-A185-5942093E291D}" srcOrd="0" destOrd="0" presId="urn:microsoft.com/office/officeart/2005/8/layout/cycle2"/>
    <dgm:cxn modelId="{7064006B-B146-43AB-AFD8-DF30700D4E90}" type="presParOf" srcId="{2EDEF367-7A8C-4BD8-8212-1B9BDC264EF8}" destId="{35A764CC-6884-442E-A760-29DD51436AD0}" srcOrd="6" destOrd="0" presId="urn:microsoft.com/office/officeart/2005/8/layout/cycle2"/>
    <dgm:cxn modelId="{F2D3460D-3C58-45B2-AE30-ADBCBA038BC6}" type="presParOf" srcId="{2EDEF367-7A8C-4BD8-8212-1B9BDC264EF8}" destId="{E7CE0426-06CE-466C-86BF-A7BC215F541D}" srcOrd="7" destOrd="0" presId="urn:microsoft.com/office/officeart/2005/8/layout/cycle2"/>
    <dgm:cxn modelId="{DACD52C7-5212-4C10-8EFD-B61EE1D85657}" type="presParOf" srcId="{E7CE0426-06CE-466C-86BF-A7BC215F541D}" destId="{069EE970-7D2A-47AB-BA84-5A3482D35B32}" srcOrd="0" destOrd="0" presId="urn:microsoft.com/office/officeart/2005/8/layout/cycle2"/>
    <dgm:cxn modelId="{1E6D2698-04D3-4B5A-BA71-C6E2384AA5A0}" type="presParOf" srcId="{2EDEF367-7A8C-4BD8-8212-1B9BDC264EF8}" destId="{061373B1-F8F5-481A-B48C-D864D5689BC3}" srcOrd="8" destOrd="0" presId="urn:microsoft.com/office/officeart/2005/8/layout/cycle2"/>
    <dgm:cxn modelId="{FA64E8A2-6C74-4455-9A3B-93ADEDA52C04}" type="presParOf" srcId="{2EDEF367-7A8C-4BD8-8212-1B9BDC264EF8}" destId="{139D5114-0616-4004-A8FB-8CC8AAF05BAE}" srcOrd="9" destOrd="0" presId="urn:microsoft.com/office/officeart/2005/8/layout/cycle2"/>
    <dgm:cxn modelId="{BD50EFDD-9E83-42DF-A632-DE3FB4C0C91E}" type="presParOf" srcId="{139D5114-0616-4004-A8FB-8CC8AAF05BAE}" destId="{66FF38DD-BF6A-41E4-84D4-5178B12B892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CF53E816-3C3C-4E86-BC54-ED7A89940BC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8556A74E-146F-4DE7-B527-BBD5083B6FBE}">
      <dgm:prSet/>
      <dgm:spPr>
        <a:solidFill>
          <a:schemeClr val="accent4">
            <a:lumMod val="75000"/>
          </a:schemeClr>
        </a:solidFill>
      </dgm:spPr>
      <dgm:t>
        <a:bodyPr/>
        <a:lstStyle/>
        <a:p>
          <a:r>
            <a:rPr lang="en-IN"/>
            <a:t>01Ribbon</a:t>
          </a:r>
        </a:p>
      </dgm:t>
    </dgm:pt>
    <dgm:pt modelId="{E56FB4D5-642E-4FCC-B187-6DF8A25123BC}" type="parTrans" cxnId="{5D9189B4-E246-42F6-BB7F-EB12BBA35227}">
      <dgm:prSet/>
      <dgm:spPr/>
      <dgm:t>
        <a:bodyPr/>
        <a:lstStyle/>
        <a:p>
          <a:endParaRPr lang="en-IN"/>
        </a:p>
      </dgm:t>
    </dgm:pt>
    <dgm:pt modelId="{BFFC4449-783D-4838-A067-CA7C539DD18A}" type="sibTrans" cxnId="{5D9189B4-E246-42F6-BB7F-EB12BBA35227}">
      <dgm:prSet/>
      <dgm:spPr/>
      <dgm:t>
        <a:bodyPr/>
        <a:lstStyle/>
        <a:p>
          <a:endParaRPr lang="en-IN"/>
        </a:p>
      </dgm:t>
    </dgm:pt>
    <dgm:pt modelId="{1A096170-9956-41B6-AD5D-D1C17A5041C0}">
      <dgm:prSet/>
      <dgm:spPr/>
      <dgm:t>
        <a:bodyPr/>
        <a:lstStyle/>
        <a:p>
          <a:r>
            <a:rPr lang="en-IN"/>
            <a:t>02Queries Pane</a:t>
          </a:r>
        </a:p>
      </dgm:t>
    </dgm:pt>
    <dgm:pt modelId="{DEB06D5C-E0E0-4DB3-B2D8-5D7A82C84DEB}" type="parTrans" cxnId="{808E21BC-967F-4FFA-9FD0-753AFCBCB12E}">
      <dgm:prSet/>
      <dgm:spPr/>
      <dgm:t>
        <a:bodyPr/>
        <a:lstStyle/>
        <a:p>
          <a:endParaRPr lang="en-IN"/>
        </a:p>
      </dgm:t>
    </dgm:pt>
    <dgm:pt modelId="{24C7609C-6936-4453-9263-F82C2EF195BC}" type="sibTrans" cxnId="{808E21BC-967F-4FFA-9FD0-753AFCBCB12E}">
      <dgm:prSet/>
      <dgm:spPr/>
      <dgm:t>
        <a:bodyPr/>
        <a:lstStyle/>
        <a:p>
          <a:endParaRPr lang="en-IN"/>
        </a:p>
      </dgm:t>
    </dgm:pt>
    <dgm:pt modelId="{031CBD6E-C075-418C-BA67-3C322B57ABEA}">
      <dgm:prSet/>
      <dgm:spPr/>
      <dgm:t>
        <a:bodyPr/>
        <a:lstStyle/>
        <a:p>
          <a:r>
            <a:rPr lang="en-IN"/>
            <a:t>03Current view</a:t>
          </a:r>
        </a:p>
      </dgm:t>
    </dgm:pt>
    <dgm:pt modelId="{E21914BF-90D5-451C-AAF9-FF7245490941}" type="parTrans" cxnId="{7D7FF380-AA1D-44CB-A5D0-F4D61DE1C480}">
      <dgm:prSet/>
      <dgm:spPr/>
      <dgm:t>
        <a:bodyPr/>
        <a:lstStyle/>
        <a:p>
          <a:endParaRPr lang="en-IN"/>
        </a:p>
      </dgm:t>
    </dgm:pt>
    <dgm:pt modelId="{EEBBF544-1B9D-4926-A86E-AD6FC5BEC220}" type="sibTrans" cxnId="{7D7FF380-AA1D-44CB-A5D0-F4D61DE1C480}">
      <dgm:prSet/>
      <dgm:spPr/>
      <dgm:t>
        <a:bodyPr/>
        <a:lstStyle/>
        <a:p>
          <a:endParaRPr lang="en-IN"/>
        </a:p>
      </dgm:t>
    </dgm:pt>
    <dgm:pt modelId="{519A4F56-8D07-445B-97DF-29F66E5022F2}">
      <dgm:prSet/>
      <dgm:spPr/>
      <dgm:t>
        <a:bodyPr/>
        <a:lstStyle/>
        <a:p>
          <a:r>
            <a:rPr lang="en-IN"/>
            <a:t>04Query Settings</a:t>
          </a:r>
        </a:p>
      </dgm:t>
    </dgm:pt>
    <dgm:pt modelId="{CEA40A77-F555-42B3-A0A3-44AA1DD3D4C1}" type="parTrans" cxnId="{2EB643C2-D390-4685-B352-E7E04C0F2622}">
      <dgm:prSet/>
      <dgm:spPr/>
      <dgm:t>
        <a:bodyPr/>
        <a:lstStyle/>
        <a:p>
          <a:endParaRPr lang="en-IN"/>
        </a:p>
      </dgm:t>
    </dgm:pt>
    <dgm:pt modelId="{67A55C3E-E664-4ABB-BD73-079013A88A5A}" type="sibTrans" cxnId="{2EB643C2-D390-4685-B352-E7E04C0F2622}">
      <dgm:prSet/>
      <dgm:spPr/>
      <dgm:t>
        <a:bodyPr/>
        <a:lstStyle/>
        <a:p>
          <a:endParaRPr lang="en-IN"/>
        </a:p>
      </dgm:t>
    </dgm:pt>
    <dgm:pt modelId="{5762E3A4-6544-4C97-B098-FD57C29B1841}">
      <dgm:prSet/>
      <dgm:spPr/>
      <dgm:t>
        <a:bodyPr/>
        <a:lstStyle/>
        <a:p>
          <a:r>
            <a:rPr lang="en-IN"/>
            <a:t>05Status Bar</a:t>
          </a:r>
        </a:p>
      </dgm:t>
    </dgm:pt>
    <dgm:pt modelId="{211672FF-3630-4A59-AA85-3AD43BE1793B}" type="parTrans" cxnId="{FEF9731B-C3AF-4E03-A35E-E85B7D6C8886}">
      <dgm:prSet/>
      <dgm:spPr/>
      <dgm:t>
        <a:bodyPr/>
        <a:lstStyle/>
        <a:p>
          <a:endParaRPr lang="en-IN"/>
        </a:p>
      </dgm:t>
    </dgm:pt>
    <dgm:pt modelId="{3B9D55B3-5AD5-4F14-A454-73B3EC31D409}" type="sibTrans" cxnId="{FEF9731B-C3AF-4E03-A35E-E85B7D6C8886}">
      <dgm:prSet/>
      <dgm:spPr/>
      <dgm:t>
        <a:bodyPr/>
        <a:lstStyle/>
        <a:p>
          <a:endParaRPr lang="en-IN"/>
        </a:p>
      </dgm:t>
    </dgm:pt>
    <dgm:pt modelId="{843B4A29-1CBE-4B6F-B0BC-30168B1017FE}" type="pres">
      <dgm:prSet presAssocID="{CF53E816-3C3C-4E86-BC54-ED7A89940BCC}" presName="Name0" presStyleCnt="0">
        <dgm:presLayoutVars>
          <dgm:dir val="rev"/>
          <dgm:animLvl val="lvl"/>
          <dgm:resizeHandles val="exact"/>
        </dgm:presLayoutVars>
      </dgm:prSet>
      <dgm:spPr/>
    </dgm:pt>
    <dgm:pt modelId="{94C22B34-92AF-439C-968D-4462C88F9108}" type="pres">
      <dgm:prSet presAssocID="{8556A74E-146F-4DE7-B527-BBD5083B6FBE}" presName="linNode" presStyleCnt="0"/>
      <dgm:spPr/>
    </dgm:pt>
    <dgm:pt modelId="{D1D10FFC-5DAC-44DE-A0B2-1BB56956ECDA}" type="pres">
      <dgm:prSet presAssocID="{8556A74E-146F-4DE7-B527-BBD5083B6FBE}" presName="parentText" presStyleLbl="node1" presStyleIdx="0" presStyleCnt="5">
        <dgm:presLayoutVars>
          <dgm:chMax val="1"/>
          <dgm:bulletEnabled val="1"/>
        </dgm:presLayoutVars>
      </dgm:prSet>
      <dgm:spPr/>
    </dgm:pt>
    <dgm:pt modelId="{56AB92ED-B3A5-451B-9B31-D494E175BED2}" type="pres">
      <dgm:prSet presAssocID="{BFFC4449-783D-4838-A067-CA7C539DD18A}" presName="sp" presStyleCnt="0"/>
      <dgm:spPr/>
    </dgm:pt>
    <dgm:pt modelId="{AD3B3B95-D29A-457B-A730-D00DB706E4E2}" type="pres">
      <dgm:prSet presAssocID="{1A096170-9956-41B6-AD5D-D1C17A5041C0}" presName="linNode" presStyleCnt="0"/>
      <dgm:spPr/>
    </dgm:pt>
    <dgm:pt modelId="{E94781BD-8D58-44AB-A1FB-1AACFB869313}" type="pres">
      <dgm:prSet presAssocID="{1A096170-9956-41B6-AD5D-D1C17A5041C0}" presName="parentText" presStyleLbl="node1" presStyleIdx="1" presStyleCnt="5">
        <dgm:presLayoutVars>
          <dgm:chMax val="1"/>
          <dgm:bulletEnabled val="1"/>
        </dgm:presLayoutVars>
      </dgm:prSet>
      <dgm:spPr/>
    </dgm:pt>
    <dgm:pt modelId="{6F02194F-7B06-4B0F-8911-2070B7D96EB6}" type="pres">
      <dgm:prSet presAssocID="{24C7609C-6936-4453-9263-F82C2EF195BC}" presName="sp" presStyleCnt="0"/>
      <dgm:spPr/>
    </dgm:pt>
    <dgm:pt modelId="{BEA482A5-FD2F-41B6-B99D-C8DE8F394C8C}" type="pres">
      <dgm:prSet presAssocID="{031CBD6E-C075-418C-BA67-3C322B57ABEA}" presName="linNode" presStyleCnt="0"/>
      <dgm:spPr/>
    </dgm:pt>
    <dgm:pt modelId="{61C8E262-AC79-4A04-8F1E-F50433C7D1F2}" type="pres">
      <dgm:prSet presAssocID="{031CBD6E-C075-418C-BA67-3C322B57ABEA}" presName="parentText" presStyleLbl="node1" presStyleIdx="2" presStyleCnt="5">
        <dgm:presLayoutVars>
          <dgm:chMax val="1"/>
          <dgm:bulletEnabled val="1"/>
        </dgm:presLayoutVars>
      </dgm:prSet>
      <dgm:spPr/>
    </dgm:pt>
    <dgm:pt modelId="{FAA68C6D-6756-4F3A-A56A-8488BFD310F1}" type="pres">
      <dgm:prSet presAssocID="{EEBBF544-1B9D-4926-A86E-AD6FC5BEC220}" presName="sp" presStyleCnt="0"/>
      <dgm:spPr/>
    </dgm:pt>
    <dgm:pt modelId="{FED81945-25C3-4107-B1B2-0714FB9041D4}" type="pres">
      <dgm:prSet presAssocID="{519A4F56-8D07-445B-97DF-29F66E5022F2}" presName="linNode" presStyleCnt="0"/>
      <dgm:spPr/>
    </dgm:pt>
    <dgm:pt modelId="{13FA3D38-C4C4-4834-974B-21BF812CB28C}" type="pres">
      <dgm:prSet presAssocID="{519A4F56-8D07-445B-97DF-29F66E5022F2}" presName="parentText" presStyleLbl="node1" presStyleIdx="3" presStyleCnt="5">
        <dgm:presLayoutVars>
          <dgm:chMax val="1"/>
          <dgm:bulletEnabled val="1"/>
        </dgm:presLayoutVars>
      </dgm:prSet>
      <dgm:spPr/>
    </dgm:pt>
    <dgm:pt modelId="{7592AE26-E266-4AAA-BF92-C4C653B15D62}" type="pres">
      <dgm:prSet presAssocID="{67A55C3E-E664-4ABB-BD73-079013A88A5A}" presName="sp" presStyleCnt="0"/>
      <dgm:spPr/>
    </dgm:pt>
    <dgm:pt modelId="{EE12CC1A-7ADA-40B4-8A5C-80648D1903B9}" type="pres">
      <dgm:prSet presAssocID="{5762E3A4-6544-4C97-B098-FD57C29B1841}" presName="linNode" presStyleCnt="0"/>
      <dgm:spPr/>
    </dgm:pt>
    <dgm:pt modelId="{5985665F-F716-40E2-A201-313E3CB23A3D}" type="pres">
      <dgm:prSet presAssocID="{5762E3A4-6544-4C97-B098-FD57C29B1841}" presName="parentText" presStyleLbl="node1" presStyleIdx="4" presStyleCnt="5">
        <dgm:presLayoutVars>
          <dgm:chMax val="1"/>
          <dgm:bulletEnabled val="1"/>
        </dgm:presLayoutVars>
      </dgm:prSet>
      <dgm:spPr/>
    </dgm:pt>
  </dgm:ptLst>
  <dgm:cxnLst>
    <dgm:cxn modelId="{9CFC2119-4E14-46B1-817F-C3DF7CF979FB}" type="presOf" srcId="{1A096170-9956-41B6-AD5D-D1C17A5041C0}" destId="{E94781BD-8D58-44AB-A1FB-1AACFB869313}" srcOrd="0" destOrd="0" presId="urn:microsoft.com/office/officeart/2005/8/layout/vList5"/>
    <dgm:cxn modelId="{FEF9731B-C3AF-4E03-A35E-E85B7D6C8886}" srcId="{CF53E816-3C3C-4E86-BC54-ED7A89940BCC}" destId="{5762E3A4-6544-4C97-B098-FD57C29B1841}" srcOrd="4" destOrd="0" parTransId="{211672FF-3630-4A59-AA85-3AD43BE1793B}" sibTransId="{3B9D55B3-5AD5-4F14-A454-73B3EC31D409}"/>
    <dgm:cxn modelId="{B4FC881C-400B-42E0-9A87-D424E89AE6E7}" type="presOf" srcId="{031CBD6E-C075-418C-BA67-3C322B57ABEA}" destId="{61C8E262-AC79-4A04-8F1E-F50433C7D1F2}" srcOrd="0" destOrd="0" presId="urn:microsoft.com/office/officeart/2005/8/layout/vList5"/>
    <dgm:cxn modelId="{2E56701F-419B-4FD9-B8BB-8704F1F89B33}" type="presOf" srcId="{8556A74E-146F-4DE7-B527-BBD5083B6FBE}" destId="{D1D10FFC-5DAC-44DE-A0B2-1BB56956ECDA}" srcOrd="0" destOrd="0" presId="urn:microsoft.com/office/officeart/2005/8/layout/vList5"/>
    <dgm:cxn modelId="{7D7FF380-AA1D-44CB-A5D0-F4D61DE1C480}" srcId="{CF53E816-3C3C-4E86-BC54-ED7A89940BCC}" destId="{031CBD6E-C075-418C-BA67-3C322B57ABEA}" srcOrd="2" destOrd="0" parTransId="{E21914BF-90D5-451C-AAF9-FF7245490941}" sibTransId="{EEBBF544-1B9D-4926-A86E-AD6FC5BEC220}"/>
    <dgm:cxn modelId="{5C808888-0569-4BE0-AEE1-02400E4BA59E}" type="presOf" srcId="{519A4F56-8D07-445B-97DF-29F66E5022F2}" destId="{13FA3D38-C4C4-4834-974B-21BF812CB28C}" srcOrd="0" destOrd="0" presId="urn:microsoft.com/office/officeart/2005/8/layout/vList5"/>
    <dgm:cxn modelId="{30DC4395-B36F-45CA-8B9F-9EE379F1D41B}" type="presOf" srcId="{CF53E816-3C3C-4E86-BC54-ED7A89940BCC}" destId="{843B4A29-1CBE-4B6F-B0BC-30168B1017FE}" srcOrd="0" destOrd="0" presId="urn:microsoft.com/office/officeart/2005/8/layout/vList5"/>
    <dgm:cxn modelId="{5D9189B4-E246-42F6-BB7F-EB12BBA35227}" srcId="{CF53E816-3C3C-4E86-BC54-ED7A89940BCC}" destId="{8556A74E-146F-4DE7-B527-BBD5083B6FBE}" srcOrd="0" destOrd="0" parTransId="{E56FB4D5-642E-4FCC-B187-6DF8A25123BC}" sibTransId="{BFFC4449-783D-4838-A067-CA7C539DD18A}"/>
    <dgm:cxn modelId="{808E21BC-967F-4FFA-9FD0-753AFCBCB12E}" srcId="{CF53E816-3C3C-4E86-BC54-ED7A89940BCC}" destId="{1A096170-9956-41B6-AD5D-D1C17A5041C0}" srcOrd="1" destOrd="0" parTransId="{DEB06D5C-E0E0-4DB3-B2D8-5D7A82C84DEB}" sibTransId="{24C7609C-6936-4453-9263-F82C2EF195BC}"/>
    <dgm:cxn modelId="{2EB643C2-D390-4685-B352-E7E04C0F2622}" srcId="{CF53E816-3C3C-4E86-BC54-ED7A89940BCC}" destId="{519A4F56-8D07-445B-97DF-29F66E5022F2}" srcOrd="3" destOrd="0" parTransId="{CEA40A77-F555-42B3-A0A3-44AA1DD3D4C1}" sibTransId="{67A55C3E-E664-4ABB-BD73-079013A88A5A}"/>
    <dgm:cxn modelId="{A51B9CD6-B78B-4888-BCC3-B1455F99DD39}" type="presOf" srcId="{5762E3A4-6544-4C97-B098-FD57C29B1841}" destId="{5985665F-F716-40E2-A201-313E3CB23A3D}" srcOrd="0" destOrd="0" presId="urn:microsoft.com/office/officeart/2005/8/layout/vList5"/>
    <dgm:cxn modelId="{6C276F77-6913-4713-8EC0-74ECECDC6A60}" type="presParOf" srcId="{843B4A29-1CBE-4B6F-B0BC-30168B1017FE}" destId="{94C22B34-92AF-439C-968D-4462C88F9108}" srcOrd="0" destOrd="0" presId="urn:microsoft.com/office/officeart/2005/8/layout/vList5"/>
    <dgm:cxn modelId="{44380151-ABEA-4E17-B2D4-B0C003E0AF23}" type="presParOf" srcId="{94C22B34-92AF-439C-968D-4462C88F9108}" destId="{D1D10FFC-5DAC-44DE-A0B2-1BB56956ECDA}" srcOrd="0" destOrd="0" presId="urn:microsoft.com/office/officeart/2005/8/layout/vList5"/>
    <dgm:cxn modelId="{C37CCC1C-9C68-480C-8E2D-B3430138DE17}" type="presParOf" srcId="{843B4A29-1CBE-4B6F-B0BC-30168B1017FE}" destId="{56AB92ED-B3A5-451B-9B31-D494E175BED2}" srcOrd="1" destOrd="0" presId="urn:microsoft.com/office/officeart/2005/8/layout/vList5"/>
    <dgm:cxn modelId="{BBD15CF0-60EB-4130-BFE2-F36F354A2E1D}" type="presParOf" srcId="{843B4A29-1CBE-4B6F-B0BC-30168B1017FE}" destId="{AD3B3B95-D29A-457B-A730-D00DB706E4E2}" srcOrd="2" destOrd="0" presId="urn:microsoft.com/office/officeart/2005/8/layout/vList5"/>
    <dgm:cxn modelId="{F87A11C5-CECD-46DC-B235-962A17773209}" type="presParOf" srcId="{AD3B3B95-D29A-457B-A730-D00DB706E4E2}" destId="{E94781BD-8D58-44AB-A1FB-1AACFB869313}" srcOrd="0" destOrd="0" presId="urn:microsoft.com/office/officeart/2005/8/layout/vList5"/>
    <dgm:cxn modelId="{8048D293-E863-4B10-9D5A-BE4CC03F035E}" type="presParOf" srcId="{843B4A29-1CBE-4B6F-B0BC-30168B1017FE}" destId="{6F02194F-7B06-4B0F-8911-2070B7D96EB6}" srcOrd="3" destOrd="0" presId="urn:microsoft.com/office/officeart/2005/8/layout/vList5"/>
    <dgm:cxn modelId="{602F7D1B-A9A9-485B-85FB-926902FB69CF}" type="presParOf" srcId="{843B4A29-1CBE-4B6F-B0BC-30168B1017FE}" destId="{BEA482A5-FD2F-41B6-B99D-C8DE8F394C8C}" srcOrd="4" destOrd="0" presId="urn:microsoft.com/office/officeart/2005/8/layout/vList5"/>
    <dgm:cxn modelId="{91E2460E-06E2-4619-AE94-B75B840C21AE}" type="presParOf" srcId="{BEA482A5-FD2F-41B6-B99D-C8DE8F394C8C}" destId="{61C8E262-AC79-4A04-8F1E-F50433C7D1F2}" srcOrd="0" destOrd="0" presId="urn:microsoft.com/office/officeart/2005/8/layout/vList5"/>
    <dgm:cxn modelId="{E87172D0-A40D-4522-8F4C-32C2ED5B8713}" type="presParOf" srcId="{843B4A29-1CBE-4B6F-B0BC-30168B1017FE}" destId="{FAA68C6D-6756-4F3A-A56A-8488BFD310F1}" srcOrd="5" destOrd="0" presId="urn:microsoft.com/office/officeart/2005/8/layout/vList5"/>
    <dgm:cxn modelId="{22FD6C6F-63F9-411C-B811-2BA3652320A5}" type="presParOf" srcId="{843B4A29-1CBE-4B6F-B0BC-30168B1017FE}" destId="{FED81945-25C3-4107-B1B2-0714FB9041D4}" srcOrd="6" destOrd="0" presId="urn:microsoft.com/office/officeart/2005/8/layout/vList5"/>
    <dgm:cxn modelId="{CDC0FF41-47C7-47CB-BA16-FC0666945E32}" type="presParOf" srcId="{FED81945-25C3-4107-B1B2-0714FB9041D4}" destId="{13FA3D38-C4C4-4834-974B-21BF812CB28C}" srcOrd="0" destOrd="0" presId="urn:microsoft.com/office/officeart/2005/8/layout/vList5"/>
    <dgm:cxn modelId="{4C1B3AAD-7F9A-4E36-BC38-FC4BE496D3A9}" type="presParOf" srcId="{843B4A29-1CBE-4B6F-B0BC-30168B1017FE}" destId="{7592AE26-E266-4AAA-BF92-C4C653B15D62}" srcOrd="7" destOrd="0" presId="urn:microsoft.com/office/officeart/2005/8/layout/vList5"/>
    <dgm:cxn modelId="{DC94636A-ABBE-4763-B7F4-7AC355087BB3}" type="presParOf" srcId="{843B4A29-1CBE-4B6F-B0BC-30168B1017FE}" destId="{EE12CC1A-7ADA-40B4-8A5C-80648D1903B9}" srcOrd="8" destOrd="0" presId="urn:microsoft.com/office/officeart/2005/8/layout/vList5"/>
    <dgm:cxn modelId="{DAB211E0-E1C5-41C2-8907-1AED9BF91865}" type="presParOf" srcId="{EE12CC1A-7ADA-40B4-8A5C-80648D1903B9}" destId="{5985665F-F716-40E2-A201-313E3CB23A3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CF53E816-3C3C-4E86-BC54-ED7A89940BCC}"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8556A74E-146F-4DE7-B527-BBD5083B6FBE}">
      <dgm:prSet/>
      <dgm:spPr/>
      <dgm:t>
        <a:bodyPr/>
        <a:lstStyle/>
        <a:p>
          <a:r>
            <a:rPr lang="en-IN"/>
            <a:t>01Ribbon</a:t>
          </a:r>
        </a:p>
      </dgm:t>
    </dgm:pt>
    <dgm:pt modelId="{E56FB4D5-642E-4FCC-B187-6DF8A25123BC}" type="parTrans" cxnId="{5D9189B4-E246-42F6-BB7F-EB12BBA35227}">
      <dgm:prSet/>
      <dgm:spPr/>
      <dgm:t>
        <a:bodyPr/>
        <a:lstStyle/>
        <a:p>
          <a:endParaRPr lang="en-IN"/>
        </a:p>
      </dgm:t>
    </dgm:pt>
    <dgm:pt modelId="{BFFC4449-783D-4838-A067-CA7C539DD18A}" type="sibTrans" cxnId="{5D9189B4-E246-42F6-BB7F-EB12BBA35227}">
      <dgm:prSet/>
      <dgm:spPr/>
      <dgm:t>
        <a:bodyPr/>
        <a:lstStyle/>
        <a:p>
          <a:endParaRPr lang="en-IN"/>
        </a:p>
      </dgm:t>
    </dgm:pt>
    <dgm:pt modelId="{1A096170-9956-41B6-AD5D-D1C17A5041C0}">
      <dgm:prSet custT="1"/>
      <dgm:spPr>
        <a:solidFill>
          <a:srgbClr val="FFC000">
            <a:lumMod val="75000"/>
          </a:srgbClr>
        </a:solidFill>
        <a:ln w="12700" cap="flat" cmpd="sng" algn="ctr">
          <a:solidFill>
            <a:prstClr val="white">
              <a:hueOff val="0"/>
              <a:satOff val="0"/>
              <a:lumOff val="0"/>
              <a:alphaOff val="0"/>
            </a:prstClr>
          </a:solidFill>
          <a:prstDash val="solid"/>
          <a:miter lim="800000"/>
        </a:ln>
        <a:effectLst/>
      </dgm:spPr>
      <dgm:t>
        <a:bodyPr spcFirstLastPara="0" vert="horz" wrap="square" lIns="83820" tIns="41910" rIns="83820" bIns="41910" numCol="1" spcCol="1270" anchor="ctr" anchorCtr="0"/>
        <a:lstStyle/>
        <a:p>
          <a:r>
            <a:rPr lang="en-IN" sz="2200" kern="1200" dirty="0"/>
            <a:t>02Queries </a:t>
          </a:r>
          <a:r>
            <a:rPr lang="en-IN" sz="2200" kern="1200" dirty="0">
              <a:solidFill>
                <a:prstClr val="white"/>
              </a:solidFill>
              <a:latin typeface="Calibri" panose="020F0502020204030204"/>
              <a:ea typeface="+mn-ea"/>
              <a:cs typeface="+mn-cs"/>
            </a:rPr>
            <a:t>Pane</a:t>
          </a:r>
        </a:p>
      </dgm:t>
    </dgm:pt>
    <dgm:pt modelId="{DEB06D5C-E0E0-4DB3-B2D8-5D7A82C84DEB}" type="parTrans" cxnId="{808E21BC-967F-4FFA-9FD0-753AFCBCB12E}">
      <dgm:prSet/>
      <dgm:spPr/>
      <dgm:t>
        <a:bodyPr/>
        <a:lstStyle/>
        <a:p>
          <a:endParaRPr lang="en-IN"/>
        </a:p>
      </dgm:t>
    </dgm:pt>
    <dgm:pt modelId="{24C7609C-6936-4453-9263-F82C2EF195BC}" type="sibTrans" cxnId="{808E21BC-967F-4FFA-9FD0-753AFCBCB12E}">
      <dgm:prSet/>
      <dgm:spPr/>
      <dgm:t>
        <a:bodyPr/>
        <a:lstStyle/>
        <a:p>
          <a:endParaRPr lang="en-IN"/>
        </a:p>
      </dgm:t>
    </dgm:pt>
    <dgm:pt modelId="{031CBD6E-C075-418C-BA67-3C322B57ABEA}">
      <dgm:prSet/>
      <dgm:spPr/>
      <dgm:t>
        <a:bodyPr/>
        <a:lstStyle/>
        <a:p>
          <a:r>
            <a:rPr lang="en-IN"/>
            <a:t>03Current view</a:t>
          </a:r>
        </a:p>
      </dgm:t>
    </dgm:pt>
    <dgm:pt modelId="{E21914BF-90D5-451C-AAF9-FF7245490941}" type="parTrans" cxnId="{7D7FF380-AA1D-44CB-A5D0-F4D61DE1C480}">
      <dgm:prSet/>
      <dgm:spPr/>
      <dgm:t>
        <a:bodyPr/>
        <a:lstStyle/>
        <a:p>
          <a:endParaRPr lang="en-IN"/>
        </a:p>
      </dgm:t>
    </dgm:pt>
    <dgm:pt modelId="{EEBBF544-1B9D-4926-A86E-AD6FC5BEC220}" type="sibTrans" cxnId="{7D7FF380-AA1D-44CB-A5D0-F4D61DE1C480}">
      <dgm:prSet/>
      <dgm:spPr/>
      <dgm:t>
        <a:bodyPr/>
        <a:lstStyle/>
        <a:p>
          <a:endParaRPr lang="en-IN"/>
        </a:p>
      </dgm:t>
    </dgm:pt>
    <dgm:pt modelId="{519A4F56-8D07-445B-97DF-29F66E5022F2}">
      <dgm:prSet/>
      <dgm:spPr/>
      <dgm:t>
        <a:bodyPr/>
        <a:lstStyle/>
        <a:p>
          <a:r>
            <a:rPr lang="en-IN"/>
            <a:t>04Query Settings</a:t>
          </a:r>
        </a:p>
      </dgm:t>
    </dgm:pt>
    <dgm:pt modelId="{CEA40A77-F555-42B3-A0A3-44AA1DD3D4C1}" type="parTrans" cxnId="{2EB643C2-D390-4685-B352-E7E04C0F2622}">
      <dgm:prSet/>
      <dgm:spPr/>
      <dgm:t>
        <a:bodyPr/>
        <a:lstStyle/>
        <a:p>
          <a:endParaRPr lang="en-IN"/>
        </a:p>
      </dgm:t>
    </dgm:pt>
    <dgm:pt modelId="{67A55C3E-E664-4ABB-BD73-079013A88A5A}" type="sibTrans" cxnId="{2EB643C2-D390-4685-B352-E7E04C0F2622}">
      <dgm:prSet/>
      <dgm:spPr/>
      <dgm:t>
        <a:bodyPr/>
        <a:lstStyle/>
        <a:p>
          <a:endParaRPr lang="en-IN"/>
        </a:p>
      </dgm:t>
    </dgm:pt>
    <dgm:pt modelId="{5762E3A4-6544-4C97-B098-FD57C29B1841}">
      <dgm:prSet/>
      <dgm:spPr/>
      <dgm:t>
        <a:bodyPr/>
        <a:lstStyle/>
        <a:p>
          <a:r>
            <a:rPr lang="en-IN"/>
            <a:t>05Status Bar</a:t>
          </a:r>
        </a:p>
      </dgm:t>
    </dgm:pt>
    <dgm:pt modelId="{211672FF-3630-4A59-AA85-3AD43BE1793B}" type="parTrans" cxnId="{FEF9731B-C3AF-4E03-A35E-E85B7D6C8886}">
      <dgm:prSet/>
      <dgm:spPr/>
      <dgm:t>
        <a:bodyPr/>
        <a:lstStyle/>
        <a:p>
          <a:endParaRPr lang="en-IN"/>
        </a:p>
      </dgm:t>
    </dgm:pt>
    <dgm:pt modelId="{3B9D55B3-5AD5-4F14-A454-73B3EC31D409}" type="sibTrans" cxnId="{FEF9731B-C3AF-4E03-A35E-E85B7D6C8886}">
      <dgm:prSet/>
      <dgm:spPr/>
      <dgm:t>
        <a:bodyPr/>
        <a:lstStyle/>
        <a:p>
          <a:endParaRPr lang="en-IN"/>
        </a:p>
      </dgm:t>
    </dgm:pt>
    <dgm:pt modelId="{843B4A29-1CBE-4B6F-B0BC-30168B1017FE}" type="pres">
      <dgm:prSet presAssocID="{CF53E816-3C3C-4E86-BC54-ED7A89940BCC}" presName="Name0" presStyleCnt="0">
        <dgm:presLayoutVars>
          <dgm:dir val="rev"/>
          <dgm:animLvl val="lvl"/>
          <dgm:resizeHandles val="exact"/>
        </dgm:presLayoutVars>
      </dgm:prSet>
      <dgm:spPr/>
    </dgm:pt>
    <dgm:pt modelId="{94C22B34-92AF-439C-968D-4462C88F9108}" type="pres">
      <dgm:prSet presAssocID="{8556A74E-146F-4DE7-B527-BBD5083B6FBE}" presName="linNode" presStyleCnt="0"/>
      <dgm:spPr/>
    </dgm:pt>
    <dgm:pt modelId="{D1D10FFC-5DAC-44DE-A0B2-1BB56956ECDA}" type="pres">
      <dgm:prSet presAssocID="{8556A74E-146F-4DE7-B527-BBD5083B6FBE}" presName="parentText" presStyleLbl="node1" presStyleIdx="0" presStyleCnt="5">
        <dgm:presLayoutVars>
          <dgm:chMax val="1"/>
          <dgm:bulletEnabled val="1"/>
        </dgm:presLayoutVars>
      </dgm:prSet>
      <dgm:spPr/>
    </dgm:pt>
    <dgm:pt modelId="{56AB92ED-B3A5-451B-9B31-D494E175BED2}" type="pres">
      <dgm:prSet presAssocID="{BFFC4449-783D-4838-A067-CA7C539DD18A}" presName="sp" presStyleCnt="0"/>
      <dgm:spPr/>
    </dgm:pt>
    <dgm:pt modelId="{AD3B3B95-D29A-457B-A730-D00DB706E4E2}" type="pres">
      <dgm:prSet presAssocID="{1A096170-9956-41B6-AD5D-D1C17A5041C0}" presName="linNode" presStyleCnt="0"/>
      <dgm:spPr/>
    </dgm:pt>
    <dgm:pt modelId="{E94781BD-8D58-44AB-A1FB-1AACFB869313}" type="pres">
      <dgm:prSet presAssocID="{1A096170-9956-41B6-AD5D-D1C17A5041C0}" presName="parentText" presStyleLbl="node1" presStyleIdx="1" presStyleCnt="5">
        <dgm:presLayoutVars>
          <dgm:chMax val="1"/>
          <dgm:bulletEnabled val="1"/>
        </dgm:presLayoutVars>
      </dgm:prSet>
      <dgm:spPr>
        <a:xfrm>
          <a:off x="1355236" y="1113201"/>
          <a:ext cx="1524641" cy="1057887"/>
        </a:xfrm>
        <a:prstGeom prst="roundRect">
          <a:avLst/>
        </a:prstGeom>
      </dgm:spPr>
    </dgm:pt>
    <dgm:pt modelId="{6F02194F-7B06-4B0F-8911-2070B7D96EB6}" type="pres">
      <dgm:prSet presAssocID="{24C7609C-6936-4453-9263-F82C2EF195BC}" presName="sp" presStyleCnt="0"/>
      <dgm:spPr/>
    </dgm:pt>
    <dgm:pt modelId="{BEA482A5-FD2F-41B6-B99D-C8DE8F394C8C}" type="pres">
      <dgm:prSet presAssocID="{031CBD6E-C075-418C-BA67-3C322B57ABEA}" presName="linNode" presStyleCnt="0"/>
      <dgm:spPr/>
    </dgm:pt>
    <dgm:pt modelId="{61C8E262-AC79-4A04-8F1E-F50433C7D1F2}" type="pres">
      <dgm:prSet presAssocID="{031CBD6E-C075-418C-BA67-3C322B57ABEA}" presName="parentText" presStyleLbl="node1" presStyleIdx="2" presStyleCnt="5">
        <dgm:presLayoutVars>
          <dgm:chMax val="1"/>
          <dgm:bulletEnabled val="1"/>
        </dgm:presLayoutVars>
      </dgm:prSet>
      <dgm:spPr/>
    </dgm:pt>
    <dgm:pt modelId="{FAA68C6D-6756-4F3A-A56A-8488BFD310F1}" type="pres">
      <dgm:prSet presAssocID="{EEBBF544-1B9D-4926-A86E-AD6FC5BEC220}" presName="sp" presStyleCnt="0"/>
      <dgm:spPr/>
    </dgm:pt>
    <dgm:pt modelId="{FED81945-25C3-4107-B1B2-0714FB9041D4}" type="pres">
      <dgm:prSet presAssocID="{519A4F56-8D07-445B-97DF-29F66E5022F2}" presName="linNode" presStyleCnt="0"/>
      <dgm:spPr/>
    </dgm:pt>
    <dgm:pt modelId="{13FA3D38-C4C4-4834-974B-21BF812CB28C}" type="pres">
      <dgm:prSet presAssocID="{519A4F56-8D07-445B-97DF-29F66E5022F2}" presName="parentText" presStyleLbl="node1" presStyleIdx="3" presStyleCnt="5">
        <dgm:presLayoutVars>
          <dgm:chMax val="1"/>
          <dgm:bulletEnabled val="1"/>
        </dgm:presLayoutVars>
      </dgm:prSet>
      <dgm:spPr/>
    </dgm:pt>
    <dgm:pt modelId="{7592AE26-E266-4AAA-BF92-C4C653B15D62}" type="pres">
      <dgm:prSet presAssocID="{67A55C3E-E664-4ABB-BD73-079013A88A5A}" presName="sp" presStyleCnt="0"/>
      <dgm:spPr/>
    </dgm:pt>
    <dgm:pt modelId="{EE12CC1A-7ADA-40B4-8A5C-80648D1903B9}" type="pres">
      <dgm:prSet presAssocID="{5762E3A4-6544-4C97-B098-FD57C29B1841}" presName="linNode" presStyleCnt="0"/>
      <dgm:spPr/>
    </dgm:pt>
    <dgm:pt modelId="{5985665F-F716-40E2-A201-313E3CB23A3D}" type="pres">
      <dgm:prSet presAssocID="{5762E3A4-6544-4C97-B098-FD57C29B1841}" presName="parentText" presStyleLbl="node1" presStyleIdx="4" presStyleCnt="5">
        <dgm:presLayoutVars>
          <dgm:chMax val="1"/>
          <dgm:bulletEnabled val="1"/>
        </dgm:presLayoutVars>
      </dgm:prSet>
      <dgm:spPr/>
    </dgm:pt>
  </dgm:ptLst>
  <dgm:cxnLst>
    <dgm:cxn modelId="{9CFC2119-4E14-46B1-817F-C3DF7CF979FB}" type="presOf" srcId="{1A096170-9956-41B6-AD5D-D1C17A5041C0}" destId="{E94781BD-8D58-44AB-A1FB-1AACFB869313}" srcOrd="0" destOrd="0" presId="urn:microsoft.com/office/officeart/2005/8/layout/vList5"/>
    <dgm:cxn modelId="{FEF9731B-C3AF-4E03-A35E-E85B7D6C8886}" srcId="{CF53E816-3C3C-4E86-BC54-ED7A89940BCC}" destId="{5762E3A4-6544-4C97-B098-FD57C29B1841}" srcOrd="4" destOrd="0" parTransId="{211672FF-3630-4A59-AA85-3AD43BE1793B}" sibTransId="{3B9D55B3-5AD5-4F14-A454-73B3EC31D409}"/>
    <dgm:cxn modelId="{B4FC881C-400B-42E0-9A87-D424E89AE6E7}" type="presOf" srcId="{031CBD6E-C075-418C-BA67-3C322B57ABEA}" destId="{61C8E262-AC79-4A04-8F1E-F50433C7D1F2}" srcOrd="0" destOrd="0" presId="urn:microsoft.com/office/officeart/2005/8/layout/vList5"/>
    <dgm:cxn modelId="{2E56701F-419B-4FD9-B8BB-8704F1F89B33}" type="presOf" srcId="{8556A74E-146F-4DE7-B527-BBD5083B6FBE}" destId="{D1D10FFC-5DAC-44DE-A0B2-1BB56956ECDA}" srcOrd="0" destOrd="0" presId="urn:microsoft.com/office/officeart/2005/8/layout/vList5"/>
    <dgm:cxn modelId="{7D7FF380-AA1D-44CB-A5D0-F4D61DE1C480}" srcId="{CF53E816-3C3C-4E86-BC54-ED7A89940BCC}" destId="{031CBD6E-C075-418C-BA67-3C322B57ABEA}" srcOrd="2" destOrd="0" parTransId="{E21914BF-90D5-451C-AAF9-FF7245490941}" sibTransId="{EEBBF544-1B9D-4926-A86E-AD6FC5BEC220}"/>
    <dgm:cxn modelId="{5C808888-0569-4BE0-AEE1-02400E4BA59E}" type="presOf" srcId="{519A4F56-8D07-445B-97DF-29F66E5022F2}" destId="{13FA3D38-C4C4-4834-974B-21BF812CB28C}" srcOrd="0" destOrd="0" presId="urn:microsoft.com/office/officeart/2005/8/layout/vList5"/>
    <dgm:cxn modelId="{30DC4395-B36F-45CA-8B9F-9EE379F1D41B}" type="presOf" srcId="{CF53E816-3C3C-4E86-BC54-ED7A89940BCC}" destId="{843B4A29-1CBE-4B6F-B0BC-30168B1017FE}" srcOrd="0" destOrd="0" presId="urn:microsoft.com/office/officeart/2005/8/layout/vList5"/>
    <dgm:cxn modelId="{5D9189B4-E246-42F6-BB7F-EB12BBA35227}" srcId="{CF53E816-3C3C-4E86-BC54-ED7A89940BCC}" destId="{8556A74E-146F-4DE7-B527-BBD5083B6FBE}" srcOrd="0" destOrd="0" parTransId="{E56FB4D5-642E-4FCC-B187-6DF8A25123BC}" sibTransId="{BFFC4449-783D-4838-A067-CA7C539DD18A}"/>
    <dgm:cxn modelId="{808E21BC-967F-4FFA-9FD0-753AFCBCB12E}" srcId="{CF53E816-3C3C-4E86-BC54-ED7A89940BCC}" destId="{1A096170-9956-41B6-AD5D-D1C17A5041C0}" srcOrd="1" destOrd="0" parTransId="{DEB06D5C-E0E0-4DB3-B2D8-5D7A82C84DEB}" sibTransId="{24C7609C-6936-4453-9263-F82C2EF195BC}"/>
    <dgm:cxn modelId="{2EB643C2-D390-4685-B352-E7E04C0F2622}" srcId="{CF53E816-3C3C-4E86-BC54-ED7A89940BCC}" destId="{519A4F56-8D07-445B-97DF-29F66E5022F2}" srcOrd="3" destOrd="0" parTransId="{CEA40A77-F555-42B3-A0A3-44AA1DD3D4C1}" sibTransId="{67A55C3E-E664-4ABB-BD73-079013A88A5A}"/>
    <dgm:cxn modelId="{A51B9CD6-B78B-4888-BCC3-B1455F99DD39}" type="presOf" srcId="{5762E3A4-6544-4C97-B098-FD57C29B1841}" destId="{5985665F-F716-40E2-A201-313E3CB23A3D}" srcOrd="0" destOrd="0" presId="urn:microsoft.com/office/officeart/2005/8/layout/vList5"/>
    <dgm:cxn modelId="{6C276F77-6913-4713-8EC0-74ECECDC6A60}" type="presParOf" srcId="{843B4A29-1CBE-4B6F-B0BC-30168B1017FE}" destId="{94C22B34-92AF-439C-968D-4462C88F9108}" srcOrd="0" destOrd="0" presId="urn:microsoft.com/office/officeart/2005/8/layout/vList5"/>
    <dgm:cxn modelId="{44380151-ABEA-4E17-B2D4-B0C003E0AF23}" type="presParOf" srcId="{94C22B34-92AF-439C-968D-4462C88F9108}" destId="{D1D10FFC-5DAC-44DE-A0B2-1BB56956ECDA}" srcOrd="0" destOrd="0" presId="urn:microsoft.com/office/officeart/2005/8/layout/vList5"/>
    <dgm:cxn modelId="{C37CCC1C-9C68-480C-8E2D-B3430138DE17}" type="presParOf" srcId="{843B4A29-1CBE-4B6F-B0BC-30168B1017FE}" destId="{56AB92ED-B3A5-451B-9B31-D494E175BED2}" srcOrd="1" destOrd="0" presId="urn:microsoft.com/office/officeart/2005/8/layout/vList5"/>
    <dgm:cxn modelId="{BBD15CF0-60EB-4130-BFE2-F36F354A2E1D}" type="presParOf" srcId="{843B4A29-1CBE-4B6F-B0BC-30168B1017FE}" destId="{AD3B3B95-D29A-457B-A730-D00DB706E4E2}" srcOrd="2" destOrd="0" presId="urn:microsoft.com/office/officeart/2005/8/layout/vList5"/>
    <dgm:cxn modelId="{F87A11C5-CECD-46DC-B235-962A17773209}" type="presParOf" srcId="{AD3B3B95-D29A-457B-A730-D00DB706E4E2}" destId="{E94781BD-8D58-44AB-A1FB-1AACFB869313}" srcOrd="0" destOrd="0" presId="urn:microsoft.com/office/officeart/2005/8/layout/vList5"/>
    <dgm:cxn modelId="{8048D293-E863-4B10-9D5A-BE4CC03F035E}" type="presParOf" srcId="{843B4A29-1CBE-4B6F-B0BC-30168B1017FE}" destId="{6F02194F-7B06-4B0F-8911-2070B7D96EB6}" srcOrd="3" destOrd="0" presId="urn:microsoft.com/office/officeart/2005/8/layout/vList5"/>
    <dgm:cxn modelId="{602F7D1B-A9A9-485B-85FB-926902FB69CF}" type="presParOf" srcId="{843B4A29-1CBE-4B6F-B0BC-30168B1017FE}" destId="{BEA482A5-FD2F-41B6-B99D-C8DE8F394C8C}" srcOrd="4" destOrd="0" presId="urn:microsoft.com/office/officeart/2005/8/layout/vList5"/>
    <dgm:cxn modelId="{91E2460E-06E2-4619-AE94-B75B840C21AE}" type="presParOf" srcId="{BEA482A5-FD2F-41B6-B99D-C8DE8F394C8C}" destId="{61C8E262-AC79-4A04-8F1E-F50433C7D1F2}" srcOrd="0" destOrd="0" presId="urn:microsoft.com/office/officeart/2005/8/layout/vList5"/>
    <dgm:cxn modelId="{E87172D0-A40D-4522-8F4C-32C2ED5B8713}" type="presParOf" srcId="{843B4A29-1CBE-4B6F-B0BC-30168B1017FE}" destId="{FAA68C6D-6756-4F3A-A56A-8488BFD310F1}" srcOrd="5" destOrd="0" presId="urn:microsoft.com/office/officeart/2005/8/layout/vList5"/>
    <dgm:cxn modelId="{22FD6C6F-63F9-411C-B811-2BA3652320A5}" type="presParOf" srcId="{843B4A29-1CBE-4B6F-B0BC-30168B1017FE}" destId="{FED81945-25C3-4107-B1B2-0714FB9041D4}" srcOrd="6" destOrd="0" presId="urn:microsoft.com/office/officeart/2005/8/layout/vList5"/>
    <dgm:cxn modelId="{CDC0FF41-47C7-47CB-BA16-FC0666945E32}" type="presParOf" srcId="{FED81945-25C3-4107-B1B2-0714FB9041D4}" destId="{13FA3D38-C4C4-4834-974B-21BF812CB28C}" srcOrd="0" destOrd="0" presId="urn:microsoft.com/office/officeart/2005/8/layout/vList5"/>
    <dgm:cxn modelId="{4C1B3AAD-7F9A-4E36-BC38-FC4BE496D3A9}" type="presParOf" srcId="{843B4A29-1CBE-4B6F-B0BC-30168B1017FE}" destId="{7592AE26-E266-4AAA-BF92-C4C653B15D62}" srcOrd="7" destOrd="0" presId="urn:microsoft.com/office/officeart/2005/8/layout/vList5"/>
    <dgm:cxn modelId="{DC94636A-ABBE-4763-B7F4-7AC355087BB3}" type="presParOf" srcId="{843B4A29-1CBE-4B6F-B0BC-30168B1017FE}" destId="{EE12CC1A-7ADA-40B4-8A5C-80648D1903B9}" srcOrd="8" destOrd="0" presId="urn:microsoft.com/office/officeart/2005/8/layout/vList5"/>
    <dgm:cxn modelId="{DAB211E0-E1C5-41C2-8907-1AED9BF91865}" type="presParOf" srcId="{EE12CC1A-7ADA-40B4-8A5C-80648D1903B9}" destId="{5985665F-F716-40E2-A201-313E3CB23A3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CF53E816-3C3C-4E86-BC54-ED7A89940BCC}"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8556A74E-146F-4DE7-B527-BBD5083B6FBE}">
      <dgm:prSet/>
      <dgm:spPr/>
      <dgm:t>
        <a:bodyPr/>
        <a:lstStyle/>
        <a:p>
          <a:r>
            <a:rPr lang="en-IN"/>
            <a:t>01Ribbon</a:t>
          </a:r>
        </a:p>
      </dgm:t>
    </dgm:pt>
    <dgm:pt modelId="{E56FB4D5-642E-4FCC-B187-6DF8A25123BC}" type="parTrans" cxnId="{5D9189B4-E246-42F6-BB7F-EB12BBA35227}">
      <dgm:prSet/>
      <dgm:spPr/>
      <dgm:t>
        <a:bodyPr/>
        <a:lstStyle/>
        <a:p>
          <a:endParaRPr lang="en-IN"/>
        </a:p>
      </dgm:t>
    </dgm:pt>
    <dgm:pt modelId="{BFFC4449-783D-4838-A067-CA7C539DD18A}" type="sibTrans" cxnId="{5D9189B4-E246-42F6-BB7F-EB12BBA35227}">
      <dgm:prSet/>
      <dgm:spPr/>
      <dgm:t>
        <a:bodyPr/>
        <a:lstStyle/>
        <a:p>
          <a:endParaRPr lang="en-IN"/>
        </a:p>
      </dgm:t>
    </dgm:pt>
    <dgm:pt modelId="{1A096170-9956-41B6-AD5D-D1C17A5041C0}">
      <dgm:prSet/>
      <dgm:spPr/>
      <dgm:t>
        <a:bodyPr/>
        <a:lstStyle/>
        <a:p>
          <a:r>
            <a:rPr lang="en-IN"/>
            <a:t>02Queries Pane</a:t>
          </a:r>
        </a:p>
      </dgm:t>
    </dgm:pt>
    <dgm:pt modelId="{DEB06D5C-E0E0-4DB3-B2D8-5D7A82C84DEB}" type="parTrans" cxnId="{808E21BC-967F-4FFA-9FD0-753AFCBCB12E}">
      <dgm:prSet/>
      <dgm:spPr/>
      <dgm:t>
        <a:bodyPr/>
        <a:lstStyle/>
        <a:p>
          <a:endParaRPr lang="en-IN"/>
        </a:p>
      </dgm:t>
    </dgm:pt>
    <dgm:pt modelId="{24C7609C-6936-4453-9263-F82C2EF195BC}" type="sibTrans" cxnId="{808E21BC-967F-4FFA-9FD0-753AFCBCB12E}">
      <dgm:prSet/>
      <dgm:spPr/>
      <dgm:t>
        <a:bodyPr/>
        <a:lstStyle/>
        <a:p>
          <a:endParaRPr lang="en-IN"/>
        </a:p>
      </dgm:t>
    </dgm:pt>
    <dgm:pt modelId="{031CBD6E-C075-418C-BA67-3C322B57ABEA}">
      <dgm:prSet custT="1"/>
      <dgm:spPr>
        <a:solidFill>
          <a:srgbClr val="FFC000">
            <a:lumMod val="75000"/>
          </a:srgbClr>
        </a:solidFill>
        <a:ln w="12700" cap="flat" cmpd="sng" algn="ctr">
          <a:solidFill>
            <a:prstClr val="white">
              <a:hueOff val="0"/>
              <a:satOff val="0"/>
              <a:lumOff val="0"/>
              <a:alphaOff val="0"/>
            </a:prstClr>
          </a:solidFill>
          <a:prstDash val="solid"/>
          <a:miter lim="800000"/>
        </a:ln>
        <a:effectLst/>
      </dgm:spPr>
      <dgm:t>
        <a:bodyPr spcFirstLastPara="0" vert="horz" wrap="square" lIns="83820" tIns="41910" rIns="83820" bIns="41910" numCol="1" spcCol="1270" anchor="ctr" anchorCtr="0"/>
        <a:lstStyle/>
        <a:p>
          <a:pPr marL="0" lvl="0" indent="0" algn="ctr" defTabSz="977900">
            <a:lnSpc>
              <a:spcPct val="90000"/>
            </a:lnSpc>
            <a:spcBef>
              <a:spcPct val="0"/>
            </a:spcBef>
            <a:spcAft>
              <a:spcPct val="35000"/>
            </a:spcAft>
            <a:buNone/>
          </a:pPr>
          <a:r>
            <a:rPr lang="en-IN" sz="2200" kern="1200" dirty="0">
              <a:solidFill>
                <a:prstClr val="white"/>
              </a:solidFill>
              <a:latin typeface="Calibri" panose="020F0502020204030204"/>
              <a:ea typeface="+mn-ea"/>
              <a:cs typeface="+mn-cs"/>
            </a:rPr>
            <a:t>03Current view</a:t>
          </a:r>
        </a:p>
      </dgm:t>
    </dgm:pt>
    <dgm:pt modelId="{E21914BF-90D5-451C-AAF9-FF7245490941}" type="parTrans" cxnId="{7D7FF380-AA1D-44CB-A5D0-F4D61DE1C480}">
      <dgm:prSet/>
      <dgm:spPr/>
      <dgm:t>
        <a:bodyPr/>
        <a:lstStyle/>
        <a:p>
          <a:endParaRPr lang="en-IN"/>
        </a:p>
      </dgm:t>
    </dgm:pt>
    <dgm:pt modelId="{EEBBF544-1B9D-4926-A86E-AD6FC5BEC220}" type="sibTrans" cxnId="{7D7FF380-AA1D-44CB-A5D0-F4D61DE1C480}">
      <dgm:prSet/>
      <dgm:spPr/>
      <dgm:t>
        <a:bodyPr/>
        <a:lstStyle/>
        <a:p>
          <a:endParaRPr lang="en-IN"/>
        </a:p>
      </dgm:t>
    </dgm:pt>
    <dgm:pt modelId="{519A4F56-8D07-445B-97DF-29F66E5022F2}">
      <dgm:prSet/>
      <dgm:spPr/>
      <dgm:t>
        <a:bodyPr/>
        <a:lstStyle/>
        <a:p>
          <a:r>
            <a:rPr lang="en-IN"/>
            <a:t>04Query Settings</a:t>
          </a:r>
        </a:p>
      </dgm:t>
    </dgm:pt>
    <dgm:pt modelId="{CEA40A77-F555-42B3-A0A3-44AA1DD3D4C1}" type="parTrans" cxnId="{2EB643C2-D390-4685-B352-E7E04C0F2622}">
      <dgm:prSet/>
      <dgm:spPr/>
      <dgm:t>
        <a:bodyPr/>
        <a:lstStyle/>
        <a:p>
          <a:endParaRPr lang="en-IN"/>
        </a:p>
      </dgm:t>
    </dgm:pt>
    <dgm:pt modelId="{67A55C3E-E664-4ABB-BD73-079013A88A5A}" type="sibTrans" cxnId="{2EB643C2-D390-4685-B352-E7E04C0F2622}">
      <dgm:prSet/>
      <dgm:spPr/>
      <dgm:t>
        <a:bodyPr/>
        <a:lstStyle/>
        <a:p>
          <a:endParaRPr lang="en-IN"/>
        </a:p>
      </dgm:t>
    </dgm:pt>
    <dgm:pt modelId="{5762E3A4-6544-4C97-B098-FD57C29B1841}">
      <dgm:prSet/>
      <dgm:spPr/>
      <dgm:t>
        <a:bodyPr/>
        <a:lstStyle/>
        <a:p>
          <a:r>
            <a:rPr lang="en-IN"/>
            <a:t>05Status Bar</a:t>
          </a:r>
        </a:p>
      </dgm:t>
    </dgm:pt>
    <dgm:pt modelId="{211672FF-3630-4A59-AA85-3AD43BE1793B}" type="parTrans" cxnId="{FEF9731B-C3AF-4E03-A35E-E85B7D6C8886}">
      <dgm:prSet/>
      <dgm:spPr/>
      <dgm:t>
        <a:bodyPr/>
        <a:lstStyle/>
        <a:p>
          <a:endParaRPr lang="en-IN"/>
        </a:p>
      </dgm:t>
    </dgm:pt>
    <dgm:pt modelId="{3B9D55B3-5AD5-4F14-A454-73B3EC31D409}" type="sibTrans" cxnId="{FEF9731B-C3AF-4E03-A35E-E85B7D6C8886}">
      <dgm:prSet/>
      <dgm:spPr/>
      <dgm:t>
        <a:bodyPr/>
        <a:lstStyle/>
        <a:p>
          <a:endParaRPr lang="en-IN"/>
        </a:p>
      </dgm:t>
    </dgm:pt>
    <dgm:pt modelId="{843B4A29-1CBE-4B6F-B0BC-30168B1017FE}" type="pres">
      <dgm:prSet presAssocID="{CF53E816-3C3C-4E86-BC54-ED7A89940BCC}" presName="Name0" presStyleCnt="0">
        <dgm:presLayoutVars>
          <dgm:dir val="rev"/>
          <dgm:animLvl val="lvl"/>
          <dgm:resizeHandles val="exact"/>
        </dgm:presLayoutVars>
      </dgm:prSet>
      <dgm:spPr/>
    </dgm:pt>
    <dgm:pt modelId="{94C22B34-92AF-439C-968D-4462C88F9108}" type="pres">
      <dgm:prSet presAssocID="{8556A74E-146F-4DE7-B527-BBD5083B6FBE}" presName="linNode" presStyleCnt="0"/>
      <dgm:spPr/>
    </dgm:pt>
    <dgm:pt modelId="{D1D10FFC-5DAC-44DE-A0B2-1BB56956ECDA}" type="pres">
      <dgm:prSet presAssocID="{8556A74E-146F-4DE7-B527-BBD5083B6FBE}" presName="parentText" presStyleLbl="node1" presStyleIdx="0" presStyleCnt="5">
        <dgm:presLayoutVars>
          <dgm:chMax val="1"/>
          <dgm:bulletEnabled val="1"/>
        </dgm:presLayoutVars>
      </dgm:prSet>
      <dgm:spPr/>
    </dgm:pt>
    <dgm:pt modelId="{56AB92ED-B3A5-451B-9B31-D494E175BED2}" type="pres">
      <dgm:prSet presAssocID="{BFFC4449-783D-4838-A067-CA7C539DD18A}" presName="sp" presStyleCnt="0"/>
      <dgm:spPr/>
    </dgm:pt>
    <dgm:pt modelId="{AD3B3B95-D29A-457B-A730-D00DB706E4E2}" type="pres">
      <dgm:prSet presAssocID="{1A096170-9956-41B6-AD5D-D1C17A5041C0}" presName="linNode" presStyleCnt="0"/>
      <dgm:spPr/>
    </dgm:pt>
    <dgm:pt modelId="{E94781BD-8D58-44AB-A1FB-1AACFB869313}" type="pres">
      <dgm:prSet presAssocID="{1A096170-9956-41B6-AD5D-D1C17A5041C0}" presName="parentText" presStyleLbl="node1" presStyleIdx="1" presStyleCnt="5">
        <dgm:presLayoutVars>
          <dgm:chMax val="1"/>
          <dgm:bulletEnabled val="1"/>
        </dgm:presLayoutVars>
      </dgm:prSet>
      <dgm:spPr/>
    </dgm:pt>
    <dgm:pt modelId="{6F02194F-7B06-4B0F-8911-2070B7D96EB6}" type="pres">
      <dgm:prSet presAssocID="{24C7609C-6936-4453-9263-F82C2EF195BC}" presName="sp" presStyleCnt="0"/>
      <dgm:spPr/>
    </dgm:pt>
    <dgm:pt modelId="{BEA482A5-FD2F-41B6-B99D-C8DE8F394C8C}" type="pres">
      <dgm:prSet presAssocID="{031CBD6E-C075-418C-BA67-3C322B57ABEA}" presName="linNode" presStyleCnt="0"/>
      <dgm:spPr/>
    </dgm:pt>
    <dgm:pt modelId="{61C8E262-AC79-4A04-8F1E-F50433C7D1F2}" type="pres">
      <dgm:prSet presAssocID="{031CBD6E-C075-418C-BA67-3C322B57ABEA}" presName="parentText" presStyleLbl="node1" presStyleIdx="2" presStyleCnt="5">
        <dgm:presLayoutVars>
          <dgm:chMax val="1"/>
          <dgm:bulletEnabled val="1"/>
        </dgm:presLayoutVars>
      </dgm:prSet>
      <dgm:spPr>
        <a:xfrm>
          <a:off x="1355236" y="2223984"/>
          <a:ext cx="1524641" cy="1057887"/>
        </a:xfrm>
        <a:prstGeom prst="roundRect">
          <a:avLst/>
        </a:prstGeom>
      </dgm:spPr>
    </dgm:pt>
    <dgm:pt modelId="{FAA68C6D-6756-4F3A-A56A-8488BFD310F1}" type="pres">
      <dgm:prSet presAssocID="{EEBBF544-1B9D-4926-A86E-AD6FC5BEC220}" presName="sp" presStyleCnt="0"/>
      <dgm:spPr/>
    </dgm:pt>
    <dgm:pt modelId="{FED81945-25C3-4107-B1B2-0714FB9041D4}" type="pres">
      <dgm:prSet presAssocID="{519A4F56-8D07-445B-97DF-29F66E5022F2}" presName="linNode" presStyleCnt="0"/>
      <dgm:spPr/>
    </dgm:pt>
    <dgm:pt modelId="{13FA3D38-C4C4-4834-974B-21BF812CB28C}" type="pres">
      <dgm:prSet presAssocID="{519A4F56-8D07-445B-97DF-29F66E5022F2}" presName="parentText" presStyleLbl="node1" presStyleIdx="3" presStyleCnt="5">
        <dgm:presLayoutVars>
          <dgm:chMax val="1"/>
          <dgm:bulletEnabled val="1"/>
        </dgm:presLayoutVars>
      </dgm:prSet>
      <dgm:spPr/>
    </dgm:pt>
    <dgm:pt modelId="{7592AE26-E266-4AAA-BF92-C4C653B15D62}" type="pres">
      <dgm:prSet presAssocID="{67A55C3E-E664-4ABB-BD73-079013A88A5A}" presName="sp" presStyleCnt="0"/>
      <dgm:spPr/>
    </dgm:pt>
    <dgm:pt modelId="{EE12CC1A-7ADA-40B4-8A5C-80648D1903B9}" type="pres">
      <dgm:prSet presAssocID="{5762E3A4-6544-4C97-B098-FD57C29B1841}" presName="linNode" presStyleCnt="0"/>
      <dgm:spPr/>
    </dgm:pt>
    <dgm:pt modelId="{5985665F-F716-40E2-A201-313E3CB23A3D}" type="pres">
      <dgm:prSet presAssocID="{5762E3A4-6544-4C97-B098-FD57C29B1841}" presName="parentText" presStyleLbl="node1" presStyleIdx="4" presStyleCnt="5">
        <dgm:presLayoutVars>
          <dgm:chMax val="1"/>
          <dgm:bulletEnabled val="1"/>
        </dgm:presLayoutVars>
      </dgm:prSet>
      <dgm:spPr/>
    </dgm:pt>
  </dgm:ptLst>
  <dgm:cxnLst>
    <dgm:cxn modelId="{9CFC2119-4E14-46B1-817F-C3DF7CF979FB}" type="presOf" srcId="{1A096170-9956-41B6-AD5D-D1C17A5041C0}" destId="{E94781BD-8D58-44AB-A1FB-1AACFB869313}" srcOrd="0" destOrd="0" presId="urn:microsoft.com/office/officeart/2005/8/layout/vList5"/>
    <dgm:cxn modelId="{FEF9731B-C3AF-4E03-A35E-E85B7D6C8886}" srcId="{CF53E816-3C3C-4E86-BC54-ED7A89940BCC}" destId="{5762E3A4-6544-4C97-B098-FD57C29B1841}" srcOrd="4" destOrd="0" parTransId="{211672FF-3630-4A59-AA85-3AD43BE1793B}" sibTransId="{3B9D55B3-5AD5-4F14-A454-73B3EC31D409}"/>
    <dgm:cxn modelId="{B4FC881C-400B-42E0-9A87-D424E89AE6E7}" type="presOf" srcId="{031CBD6E-C075-418C-BA67-3C322B57ABEA}" destId="{61C8E262-AC79-4A04-8F1E-F50433C7D1F2}" srcOrd="0" destOrd="0" presId="urn:microsoft.com/office/officeart/2005/8/layout/vList5"/>
    <dgm:cxn modelId="{2E56701F-419B-4FD9-B8BB-8704F1F89B33}" type="presOf" srcId="{8556A74E-146F-4DE7-B527-BBD5083B6FBE}" destId="{D1D10FFC-5DAC-44DE-A0B2-1BB56956ECDA}" srcOrd="0" destOrd="0" presId="urn:microsoft.com/office/officeart/2005/8/layout/vList5"/>
    <dgm:cxn modelId="{7D7FF380-AA1D-44CB-A5D0-F4D61DE1C480}" srcId="{CF53E816-3C3C-4E86-BC54-ED7A89940BCC}" destId="{031CBD6E-C075-418C-BA67-3C322B57ABEA}" srcOrd="2" destOrd="0" parTransId="{E21914BF-90D5-451C-AAF9-FF7245490941}" sibTransId="{EEBBF544-1B9D-4926-A86E-AD6FC5BEC220}"/>
    <dgm:cxn modelId="{5C808888-0569-4BE0-AEE1-02400E4BA59E}" type="presOf" srcId="{519A4F56-8D07-445B-97DF-29F66E5022F2}" destId="{13FA3D38-C4C4-4834-974B-21BF812CB28C}" srcOrd="0" destOrd="0" presId="urn:microsoft.com/office/officeart/2005/8/layout/vList5"/>
    <dgm:cxn modelId="{30DC4395-B36F-45CA-8B9F-9EE379F1D41B}" type="presOf" srcId="{CF53E816-3C3C-4E86-BC54-ED7A89940BCC}" destId="{843B4A29-1CBE-4B6F-B0BC-30168B1017FE}" srcOrd="0" destOrd="0" presId="urn:microsoft.com/office/officeart/2005/8/layout/vList5"/>
    <dgm:cxn modelId="{5D9189B4-E246-42F6-BB7F-EB12BBA35227}" srcId="{CF53E816-3C3C-4E86-BC54-ED7A89940BCC}" destId="{8556A74E-146F-4DE7-B527-BBD5083B6FBE}" srcOrd="0" destOrd="0" parTransId="{E56FB4D5-642E-4FCC-B187-6DF8A25123BC}" sibTransId="{BFFC4449-783D-4838-A067-CA7C539DD18A}"/>
    <dgm:cxn modelId="{808E21BC-967F-4FFA-9FD0-753AFCBCB12E}" srcId="{CF53E816-3C3C-4E86-BC54-ED7A89940BCC}" destId="{1A096170-9956-41B6-AD5D-D1C17A5041C0}" srcOrd="1" destOrd="0" parTransId="{DEB06D5C-E0E0-4DB3-B2D8-5D7A82C84DEB}" sibTransId="{24C7609C-6936-4453-9263-F82C2EF195BC}"/>
    <dgm:cxn modelId="{2EB643C2-D390-4685-B352-E7E04C0F2622}" srcId="{CF53E816-3C3C-4E86-BC54-ED7A89940BCC}" destId="{519A4F56-8D07-445B-97DF-29F66E5022F2}" srcOrd="3" destOrd="0" parTransId="{CEA40A77-F555-42B3-A0A3-44AA1DD3D4C1}" sibTransId="{67A55C3E-E664-4ABB-BD73-079013A88A5A}"/>
    <dgm:cxn modelId="{A51B9CD6-B78B-4888-BCC3-B1455F99DD39}" type="presOf" srcId="{5762E3A4-6544-4C97-B098-FD57C29B1841}" destId="{5985665F-F716-40E2-A201-313E3CB23A3D}" srcOrd="0" destOrd="0" presId="urn:microsoft.com/office/officeart/2005/8/layout/vList5"/>
    <dgm:cxn modelId="{6C276F77-6913-4713-8EC0-74ECECDC6A60}" type="presParOf" srcId="{843B4A29-1CBE-4B6F-B0BC-30168B1017FE}" destId="{94C22B34-92AF-439C-968D-4462C88F9108}" srcOrd="0" destOrd="0" presId="urn:microsoft.com/office/officeart/2005/8/layout/vList5"/>
    <dgm:cxn modelId="{44380151-ABEA-4E17-B2D4-B0C003E0AF23}" type="presParOf" srcId="{94C22B34-92AF-439C-968D-4462C88F9108}" destId="{D1D10FFC-5DAC-44DE-A0B2-1BB56956ECDA}" srcOrd="0" destOrd="0" presId="urn:microsoft.com/office/officeart/2005/8/layout/vList5"/>
    <dgm:cxn modelId="{C37CCC1C-9C68-480C-8E2D-B3430138DE17}" type="presParOf" srcId="{843B4A29-1CBE-4B6F-B0BC-30168B1017FE}" destId="{56AB92ED-B3A5-451B-9B31-D494E175BED2}" srcOrd="1" destOrd="0" presId="urn:microsoft.com/office/officeart/2005/8/layout/vList5"/>
    <dgm:cxn modelId="{BBD15CF0-60EB-4130-BFE2-F36F354A2E1D}" type="presParOf" srcId="{843B4A29-1CBE-4B6F-B0BC-30168B1017FE}" destId="{AD3B3B95-D29A-457B-A730-D00DB706E4E2}" srcOrd="2" destOrd="0" presId="urn:microsoft.com/office/officeart/2005/8/layout/vList5"/>
    <dgm:cxn modelId="{F87A11C5-CECD-46DC-B235-962A17773209}" type="presParOf" srcId="{AD3B3B95-D29A-457B-A730-D00DB706E4E2}" destId="{E94781BD-8D58-44AB-A1FB-1AACFB869313}" srcOrd="0" destOrd="0" presId="urn:microsoft.com/office/officeart/2005/8/layout/vList5"/>
    <dgm:cxn modelId="{8048D293-E863-4B10-9D5A-BE4CC03F035E}" type="presParOf" srcId="{843B4A29-1CBE-4B6F-B0BC-30168B1017FE}" destId="{6F02194F-7B06-4B0F-8911-2070B7D96EB6}" srcOrd="3" destOrd="0" presId="urn:microsoft.com/office/officeart/2005/8/layout/vList5"/>
    <dgm:cxn modelId="{602F7D1B-A9A9-485B-85FB-926902FB69CF}" type="presParOf" srcId="{843B4A29-1CBE-4B6F-B0BC-30168B1017FE}" destId="{BEA482A5-FD2F-41B6-B99D-C8DE8F394C8C}" srcOrd="4" destOrd="0" presId="urn:microsoft.com/office/officeart/2005/8/layout/vList5"/>
    <dgm:cxn modelId="{91E2460E-06E2-4619-AE94-B75B840C21AE}" type="presParOf" srcId="{BEA482A5-FD2F-41B6-B99D-C8DE8F394C8C}" destId="{61C8E262-AC79-4A04-8F1E-F50433C7D1F2}" srcOrd="0" destOrd="0" presId="urn:microsoft.com/office/officeart/2005/8/layout/vList5"/>
    <dgm:cxn modelId="{E87172D0-A40D-4522-8F4C-32C2ED5B8713}" type="presParOf" srcId="{843B4A29-1CBE-4B6F-B0BC-30168B1017FE}" destId="{FAA68C6D-6756-4F3A-A56A-8488BFD310F1}" srcOrd="5" destOrd="0" presId="urn:microsoft.com/office/officeart/2005/8/layout/vList5"/>
    <dgm:cxn modelId="{22FD6C6F-63F9-411C-B811-2BA3652320A5}" type="presParOf" srcId="{843B4A29-1CBE-4B6F-B0BC-30168B1017FE}" destId="{FED81945-25C3-4107-B1B2-0714FB9041D4}" srcOrd="6" destOrd="0" presId="urn:microsoft.com/office/officeart/2005/8/layout/vList5"/>
    <dgm:cxn modelId="{CDC0FF41-47C7-47CB-BA16-FC0666945E32}" type="presParOf" srcId="{FED81945-25C3-4107-B1B2-0714FB9041D4}" destId="{13FA3D38-C4C4-4834-974B-21BF812CB28C}" srcOrd="0" destOrd="0" presId="urn:microsoft.com/office/officeart/2005/8/layout/vList5"/>
    <dgm:cxn modelId="{4C1B3AAD-7F9A-4E36-BC38-FC4BE496D3A9}" type="presParOf" srcId="{843B4A29-1CBE-4B6F-B0BC-30168B1017FE}" destId="{7592AE26-E266-4AAA-BF92-C4C653B15D62}" srcOrd="7" destOrd="0" presId="urn:microsoft.com/office/officeart/2005/8/layout/vList5"/>
    <dgm:cxn modelId="{DC94636A-ABBE-4763-B7F4-7AC355087BB3}" type="presParOf" srcId="{843B4A29-1CBE-4B6F-B0BC-30168B1017FE}" destId="{EE12CC1A-7ADA-40B4-8A5C-80648D1903B9}" srcOrd="8" destOrd="0" presId="urn:microsoft.com/office/officeart/2005/8/layout/vList5"/>
    <dgm:cxn modelId="{DAB211E0-E1C5-41C2-8907-1AED9BF91865}" type="presParOf" srcId="{EE12CC1A-7ADA-40B4-8A5C-80648D1903B9}" destId="{5985665F-F716-40E2-A201-313E3CB23A3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F53E816-3C3C-4E86-BC54-ED7A89940BCC}"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8556A74E-146F-4DE7-B527-BBD5083B6FBE}">
      <dgm:prSet/>
      <dgm:spPr/>
      <dgm:t>
        <a:bodyPr/>
        <a:lstStyle/>
        <a:p>
          <a:r>
            <a:rPr lang="en-IN"/>
            <a:t>01Ribbon</a:t>
          </a:r>
        </a:p>
      </dgm:t>
    </dgm:pt>
    <dgm:pt modelId="{E56FB4D5-642E-4FCC-B187-6DF8A25123BC}" type="parTrans" cxnId="{5D9189B4-E246-42F6-BB7F-EB12BBA35227}">
      <dgm:prSet/>
      <dgm:spPr/>
      <dgm:t>
        <a:bodyPr/>
        <a:lstStyle/>
        <a:p>
          <a:endParaRPr lang="en-IN"/>
        </a:p>
      </dgm:t>
    </dgm:pt>
    <dgm:pt modelId="{BFFC4449-783D-4838-A067-CA7C539DD18A}" type="sibTrans" cxnId="{5D9189B4-E246-42F6-BB7F-EB12BBA35227}">
      <dgm:prSet/>
      <dgm:spPr/>
      <dgm:t>
        <a:bodyPr/>
        <a:lstStyle/>
        <a:p>
          <a:endParaRPr lang="en-IN"/>
        </a:p>
      </dgm:t>
    </dgm:pt>
    <dgm:pt modelId="{1A096170-9956-41B6-AD5D-D1C17A5041C0}">
      <dgm:prSet/>
      <dgm:spPr/>
      <dgm:t>
        <a:bodyPr/>
        <a:lstStyle/>
        <a:p>
          <a:r>
            <a:rPr lang="en-IN"/>
            <a:t>02Queries Pane</a:t>
          </a:r>
        </a:p>
      </dgm:t>
    </dgm:pt>
    <dgm:pt modelId="{DEB06D5C-E0E0-4DB3-B2D8-5D7A82C84DEB}" type="parTrans" cxnId="{808E21BC-967F-4FFA-9FD0-753AFCBCB12E}">
      <dgm:prSet/>
      <dgm:spPr/>
      <dgm:t>
        <a:bodyPr/>
        <a:lstStyle/>
        <a:p>
          <a:endParaRPr lang="en-IN"/>
        </a:p>
      </dgm:t>
    </dgm:pt>
    <dgm:pt modelId="{24C7609C-6936-4453-9263-F82C2EF195BC}" type="sibTrans" cxnId="{808E21BC-967F-4FFA-9FD0-753AFCBCB12E}">
      <dgm:prSet/>
      <dgm:spPr/>
      <dgm:t>
        <a:bodyPr/>
        <a:lstStyle/>
        <a:p>
          <a:endParaRPr lang="en-IN"/>
        </a:p>
      </dgm:t>
    </dgm:pt>
    <dgm:pt modelId="{031CBD6E-C075-418C-BA67-3C322B57ABEA}">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83820" tIns="41910" rIns="83820" bIns="41910" numCol="1" spcCol="1270" anchor="ctr" anchorCtr="0"/>
        <a:lstStyle/>
        <a:p>
          <a:pPr marL="0" lvl="0" indent="0" algn="ctr" defTabSz="977900">
            <a:lnSpc>
              <a:spcPct val="90000"/>
            </a:lnSpc>
            <a:spcBef>
              <a:spcPct val="0"/>
            </a:spcBef>
            <a:spcAft>
              <a:spcPct val="35000"/>
            </a:spcAft>
            <a:buNone/>
          </a:pPr>
          <a:r>
            <a:rPr lang="en-IN" sz="2200" kern="1200" dirty="0">
              <a:solidFill>
                <a:prstClr val="white"/>
              </a:solidFill>
              <a:latin typeface="Calibri" panose="020F0502020204030204"/>
              <a:ea typeface="+mn-ea"/>
              <a:cs typeface="+mn-cs"/>
            </a:rPr>
            <a:t>03Current view</a:t>
          </a:r>
        </a:p>
      </dgm:t>
    </dgm:pt>
    <dgm:pt modelId="{E21914BF-90D5-451C-AAF9-FF7245490941}" type="parTrans" cxnId="{7D7FF380-AA1D-44CB-A5D0-F4D61DE1C480}">
      <dgm:prSet/>
      <dgm:spPr/>
      <dgm:t>
        <a:bodyPr/>
        <a:lstStyle/>
        <a:p>
          <a:endParaRPr lang="en-IN"/>
        </a:p>
      </dgm:t>
    </dgm:pt>
    <dgm:pt modelId="{EEBBF544-1B9D-4926-A86E-AD6FC5BEC220}" type="sibTrans" cxnId="{7D7FF380-AA1D-44CB-A5D0-F4D61DE1C480}">
      <dgm:prSet/>
      <dgm:spPr/>
      <dgm:t>
        <a:bodyPr/>
        <a:lstStyle/>
        <a:p>
          <a:endParaRPr lang="en-IN"/>
        </a:p>
      </dgm:t>
    </dgm:pt>
    <dgm:pt modelId="{519A4F56-8D07-445B-97DF-29F66E5022F2}">
      <dgm:prSet custT="1"/>
      <dgm:spPr>
        <a:solidFill>
          <a:srgbClr val="FFC000">
            <a:lumMod val="75000"/>
          </a:srgbClr>
        </a:solidFill>
        <a:ln w="12700" cap="flat" cmpd="sng" algn="ctr">
          <a:solidFill>
            <a:prstClr val="white">
              <a:hueOff val="0"/>
              <a:satOff val="0"/>
              <a:lumOff val="0"/>
              <a:alphaOff val="0"/>
            </a:prstClr>
          </a:solidFill>
          <a:prstDash val="solid"/>
          <a:miter lim="800000"/>
        </a:ln>
        <a:effectLst/>
      </dgm:spPr>
      <dgm:t>
        <a:bodyPr spcFirstLastPara="0" vert="horz" wrap="square" lIns="83820" tIns="41910" rIns="83820" bIns="41910" numCol="1" spcCol="1270" anchor="ctr" anchorCtr="0"/>
        <a:lstStyle/>
        <a:p>
          <a:pPr marL="0" lvl="0" indent="0" algn="ctr" defTabSz="977900">
            <a:lnSpc>
              <a:spcPct val="90000"/>
            </a:lnSpc>
            <a:spcBef>
              <a:spcPct val="0"/>
            </a:spcBef>
            <a:spcAft>
              <a:spcPct val="35000"/>
            </a:spcAft>
            <a:buNone/>
          </a:pPr>
          <a:r>
            <a:rPr lang="en-IN" sz="2200" kern="1200">
              <a:solidFill>
                <a:prstClr val="white"/>
              </a:solidFill>
              <a:latin typeface="Calibri" panose="020F0502020204030204"/>
              <a:ea typeface="+mn-ea"/>
              <a:cs typeface="+mn-cs"/>
            </a:rPr>
            <a:t>04Query Settings</a:t>
          </a:r>
        </a:p>
      </dgm:t>
    </dgm:pt>
    <dgm:pt modelId="{CEA40A77-F555-42B3-A0A3-44AA1DD3D4C1}" type="parTrans" cxnId="{2EB643C2-D390-4685-B352-E7E04C0F2622}">
      <dgm:prSet/>
      <dgm:spPr/>
      <dgm:t>
        <a:bodyPr/>
        <a:lstStyle/>
        <a:p>
          <a:endParaRPr lang="en-IN"/>
        </a:p>
      </dgm:t>
    </dgm:pt>
    <dgm:pt modelId="{67A55C3E-E664-4ABB-BD73-079013A88A5A}" type="sibTrans" cxnId="{2EB643C2-D390-4685-B352-E7E04C0F2622}">
      <dgm:prSet/>
      <dgm:spPr/>
      <dgm:t>
        <a:bodyPr/>
        <a:lstStyle/>
        <a:p>
          <a:endParaRPr lang="en-IN"/>
        </a:p>
      </dgm:t>
    </dgm:pt>
    <dgm:pt modelId="{5762E3A4-6544-4C97-B098-FD57C29B1841}">
      <dgm:prSet/>
      <dgm:spPr/>
      <dgm:t>
        <a:bodyPr/>
        <a:lstStyle/>
        <a:p>
          <a:r>
            <a:rPr lang="en-IN"/>
            <a:t>05Status Bar</a:t>
          </a:r>
        </a:p>
      </dgm:t>
    </dgm:pt>
    <dgm:pt modelId="{211672FF-3630-4A59-AA85-3AD43BE1793B}" type="parTrans" cxnId="{FEF9731B-C3AF-4E03-A35E-E85B7D6C8886}">
      <dgm:prSet/>
      <dgm:spPr/>
      <dgm:t>
        <a:bodyPr/>
        <a:lstStyle/>
        <a:p>
          <a:endParaRPr lang="en-IN"/>
        </a:p>
      </dgm:t>
    </dgm:pt>
    <dgm:pt modelId="{3B9D55B3-5AD5-4F14-A454-73B3EC31D409}" type="sibTrans" cxnId="{FEF9731B-C3AF-4E03-A35E-E85B7D6C8886}">
      <dgm:prSet/>
      <dgm:spPr/>
      <dgm:t>
        <a:bodyPr/>
        <a:lstStyle/>
        <a:p>
          <a:endParaRPr lang="en-IN"/>
        </a:p>
      </dgm:t>
    </dgm:pt>
    <dgm:pt modelId="{843B4A29-1CBE-4B6F-B0BC-30168B1017FE}" type="pres">
      <dgm:prSet presAssocID="{CF53E816-3C3C-4E86-BC54-ED7A89940BCC}" presName="Name0" presStyleCnt="0">
        <dgm:presLayoutVars>
          <dgm:dir val="rev"/>
          <dgm:animLvl val="lvl"/>
          <dgm:resizeHandles val="exact"/>
        </dgm:presLayoutVars>
      </dgm:prSet>
      <dgm:spPr/>
    </dgm:pt>
    <dgm:pt modelId="{94C22B34-92AF-439C-968D-4462C88F9108}" type="pres">
      <dgm:prSet presAssocID="{8556A74E-146F-4DE7-B527-BBD5083B6FBE}" presName="linNode" presStyleCnt="0"/>
      <dgm:spPr/>
    </dgm:pt>
    <dgm:pt modelId="{D1D10FFC-5DAC-44DE-A0B2-1BB56956ECDA}" type="pres">
      <dgm:prSet presAssocID="{8556A74E-146F-4DE7-B527-BBD5083B6FBE}" presName="parentText" presStyleLbl="node1" presStyleIdx="0" presStyleCnt="5">
        <dgm:presLayoutVars>
          <dgm:chMax val="1"/>
          <dgm:bulletEnabled val="1"/>
        </dgm:presLayoutVars>
      </dgm:prSet>
      <dgm:spPr/>
    </dgm:pt>
    <dgm:pt modelId="{56AB92ED-B3A5-451B-9B31-D494E175BED2}" type="pres">
      <dgm:prSet presAssocID="{BFFC4449-783D-4838-A067-CA7C539DD18A}" presName="sp" presStyleCnt="0"/>
      <dgm:spPr/>
    </dgm:pt>
    <dgm:pt modelId="{AD3B3B95-D29A-457B-A730-D00DB706E4E2}" type="pres">
      <dgm:prSet presAssocID="{1A096170-9956-41B6-AD5D-D1C17A5041C0}" presName="linNode" presStyleCnt="0"/>
      <dgm:spPr/>
    </dgm:pt>
    <dgm:pt modelId="{E94781BD-8D58-44AB-A1FB-1AACFB869313}" type="pres">
      <dgm:prSet presAssocID="{1A096170-9956-41B6-AD5D-D1C17A5041C0}" presName="parentText" presStyleLbl="node1" presStyleIdx="1" presStyleCnt="5">
        <dgm:presLayoutVars>
          <dgm:chMax val="1"/>
          <dgm:bulletEnabled val="1"/>
        </dgm:presLayoutVars>
      </dgm:prSet>
      <dgm:spPr/>
    </dgm:pt>
    <dgm:pt modelId="{6F02194F-7B06-4B0F-8911-2070B7D96EB6}" type="pres">
      <dgm:prSet presAssocID="{24C7609C-6936-4453-9263-F82C2EF195BC}" presName="sp" presStyleCnt="0"/>
      <dgm:spPr/>
    </dgm:pt>
    <dgm:pt modelId="{BEA482A5-FD2F-41B6-B99D-C8DE8F394C8C}" type="pres">
      <dgm:prSet presAssocID="{031CBD6E-C075-418C-BA67-3C322B57ABEA}" presName="linNode" presStyleCnt="0"/>
      <dgm:spPr/>
    </dgm:pt>
    <dgm:pt modelId="{61C8E262-AC79-4A04-8F1E-F50433C7D1F2}" type="pres">
      <dgm:prSet presAssocID="{031CBD6E-C075-418C-BA67-3C322B57ABEA}" presName="parentText" presStyleLbl="node1" presStyleIdx="2" presStyleCnt="5">
        <dgm:presLayoutVars>
          <dgm:chMax val="1"/>
          <dgm:bulletEnabled val="1"/>
        </dgm:presLayoutVars>
      </dgm:prSet>
      <dgm:spPr>
        <a:xfrm>
          <a:off x="1355236" y="2223984"/>
          <a:ext cx="1524641" cy="1057887"/>
        </a:xfrm>
        <a:prstGeom prst="roundRect">
          <a:avLst/>
        </a:prstGeom>
      </dgm:spPr>
    </dgm:pt>
    <dgm:pt modelId="{FAA68C6D-6756-4F3A-A56A-8488BFD310F1}" type="pres">
      <dgm:prSet presAssocID="{EEBBF544-1B9D-4926-A86E-AD6FC5BEC220}" presName="sp" presStyleCnt="0"/>
      <dgm:spPr/>
    </dgm:pt>
    <dgm:pt modelId="{FED81945-25C3-4107-B1B2-0714FB9041D4}" type="pres">
      <dgm:prSet presAssocID="{519A4F56-8D07-445B-97DF-29F66E5022F2}" presName="linNode" presStyleCnt="0"/>
      <dgm:spPr/>
    </dgm:pt>
    <dgm:pt modelId="{13FA3D38-C4C4-4834-974B-21BF812CB28C}" type="pres">
      <dgm:prSet presAssocID="{519A4F56-8D07-445B-97DF-29F66E5022F2}" presName="parentText" presStyleLbl="node1" presStyleIdx="3" presStyleCnt="5">
        <dgm:presLayoutVars>
          <dgm:chMax val="1"/>
          <dgm:bulletEnabled val="1"/>
        </dgm:presLayoutVars>
      </dgm:prSet>
      <dgm:spPr>
        <a:xfrm>
          <a:off x="1355236" y="3334766"/>
          <a:ext cx="1524641" cy="1057887"/>
        </a:xfrm>
        <a:prstGeom prst="roundRect">
          <a:avLst/>
        </a:prstGeom>
      </dgm:spPr>
    </dgm:pt>
    <dgm:pt modelId="{7592AE26-E266-4AAA-BF92-C4C653B15D62}" type="pres">
      <dgm:prSet presAssocID="{67A55C3E-E664-4ABB-BD73-079013A88A5A}" presName="sp" presStyleCnt="0"/>
      <dgm:spPr/>
    </dgm:pt>
    <dgm:pt modelId="{EE12CC1A-7ADA-40B4-8A5C-80648D1903B9}" type="pres">
      <dgm:prSet presAssocID="{5762E3A4-6544-4C97-B098-FD57C29B1841}" presName="linNode" presStyleCnt="0"/>
      <dgm:spPr/>
    </dgm:pt>
    <dgm:pt modelId="{5985665F-F716-40E2-A201-313E3CB23A3D}" type="pres">
      <dgm:prSet presAssocID="{5762E3A4-6544-4C97-B098-FD57C29B1841}" presName="parentText" presStyleLbl="node1" presStyleIdx="4" presStyleCnt="5">
        <dgm:presLayoutVars>
          <dgm:chMax val="1"/>
          <dgm:bulletEnabled val="1"/>
        </dgm:presLayoutVars>
      </dgm:prSet>
      <dgm:spPr/>
    </dgm:pt>
  </dgm:ptLst>
  <dgm:cxnLst>
    <dgm:cxn modelId="{9CFC2119-4E14-46B1-817F-C3DF7CF979FB}" type="presOf" srcId="{1A096170-9956-41B6-AD5D-D1C17A5041C0}" destId="{E94781BD-8D58-44AB-A1FB-1AACFB869313}" srcOrd="0" destOrd="0" presId="urn:microsoft.com/office/officeart/2005/8/layout/vList5"/>
    <dgm:cxn modelId="{FEF9731B-C3AF-4E03-A35E-E85B7D6C8886}" srcId="{CF53E816-3C3C-4E86-BC54-ED7A89940BCC}" destId="{5762E3A4-6544-4C97-B098-FD57C29B1841}" srcOrd="4" destOrd="0" parTransId="{211672FF-3630-4A59-AA85-3AD43BE1793B}" sibTransId="{3B9D55B3-5AD5-4F14-A454-73B3EC31D409}"/>
    <dgm:cxn modelId="{B4FC881C-400B-42E0-9A87-D424E89AE6E7}" type="presOf" srcId="{031CBD6E-C075-418C-BA67-3C322B57ABEA}" destId="{61C8E262-AC79-4A04-8F1E-F50433C7D1F2}" srcOrd="0" destOrd="0" presId="urn:microsoft.com/office/officeart/2005/8/layout/vList5"/>
    <dgm:cxn modelId="{2E56701F-419B-4FD9-B8BB-8704F1F89B33}" type="presOf" srcId="{8556A74E-146F-4DE7-B527-BBD5083B6FBE}" destId="{D1D10FFC-5DAC-44DE-A0B2-1BB56956ECDA}" srcOrd="0" destOrd="0" presId="urn:microsoft.com/office/officeart/2005/8/layout/vList5"/>
    <dgm:cxn modelId="{7D7FF380-AA1D-44CB-A5D0-F4D61DE1C480}" srcId="{CF53E816-3C3C-4E86-BC54-ED7A89940BCC}" destId="{031CBD6E-C075-418C-BA67-3C322B57ABEA}" srcOrd="2" destOrd="0" parTransId="{E21914BF-90D5-451C-AAF9-FF7245490941}" sibTransId="{EEBBF544-1B9D-4926-A86E-AD6FC5BEC220}"/>
    <dgm:cxn modelId="{5C808888-0569-4BE0-AEE1-02400E4BA59E}" type="presOf" srcId="{519A4F56-8D07-445B-97DF-29F66E5022F2}" destId="{13FA3D38-C4C4-4834-974B-21BF812CB28C}" srcOrd="0" destOrd="0" presId="urn:microsoft.com/office/officeart/2005/8/layout/vList5"/>
    <dgm:cxn modelId="{30DC4395-B36F-45CA-8B9F-9EE379F1D41B}" type="presOf" srcId="{CF53E816-3C3C-4E86-BC54-ED7A89940BCC}" destId="{843B4A29-1CBE-4B6F-B0BC-30168B1017FE}" srcOrd="0" destOrd="0" presId="urn:microsoft.com/office/officeart/2005/8/layout/vList5"/>
    <dgm:cxn modelId="{5D9189B4-E246-42F6-BB7F-EB12BBA35227}" srcId="{CF53E816-3C3C-4E86-BC54-ED7A89940BCC}" destId="{8556A74E-146F-4DE7-B527-BBD5083B6FBE}" srcOrd="0" destOrd="0" parTransId="{E56FB4D5-642E-4FCC-B187-6DF8A25123BC}" sibTransId="{BFFC4449-783D-4838-A067-CA7C539DD18A}"/>
    <dgm:cxn modelId="{808E21BC-967F-4FFA-9FD0-753AFCBCB12E}" srcId="{CF53E816-3C3C-4E86-BC54-ED7A89940BCC}" destId="{1A096170-9956-41B6-AD5D-D1C17A5041C0}" srcOrd="1" destOrd="0" parTransId="{DEB06D5C-E0E0-4DB3-B2D8-5D7A82C84DEB}" sibTransId="{24C7609C-6936-4453-9263-F82C2EF195BC}"/>
    <dgm:cxn modelId="{2EB643C2-D390-4685-B352-E7E04C0F2622}" srcId="{CF53E816-3C3C-4E86-BC54-ED7A89940BCC}" destId="{519A4F56-8D07-445B-97DF-29F66E5022F2}" srcOrd="3" destOrd="0" parTransId="{CEA40A77-F555-42B3-A0A3-44AA1DD3D4C1}" sibTransId="{67A55C3E-E664-4ABB-BD73-079013A88A5A}"/>
    <dgm:cxn modelId="{A51B9CD6-B78B-4888-BCC3-B1455F99DD39}" type="presOf" srcId="{5762E3A4-6544-4C97-B098-FD57C29B1841}" destId="{5985665F-F716-40E2-A201-313E3CB23A3D}" srcOrd="0" destOrd="0" presId="urn:microsoft.com/office/officeart/2005/8/layout/vList5"/>
    <dgm:cxn modelId="{6C276F77-6913-4713-8EC0-74ECECDC6A60}" type="presParOf" srcId="{843B4A29-1CBE-4B6F-B0BC-30168B1017FE}" destId="{94C22B34-92AF-439C-968D-4462C88F9108}" srcOrd="0" destOrd="0" presId="urn:microsoft.com/office/officeart/2005/8/layout/vList5"/>
    <dgm:cxn modelId="{44380151-ABEA-4E17-B2D4-B0C003E0AF23}" type="presParOf" srcId="{94C22B34-92AF-439C-968D-4462C88F9108}" destId="{D1D10FFC-5DAC-44DE-A0B2-1BB56956ECDA}" srcOrd="0" destOrd="0" presId="urn:microsoft.com/office/officeart/2005/8/layout/vList5"/>
    <dgm:cxn modelId="{C37CCC1C-9C68-480C-8E2D-B3430138DE17}" type="presParOf" srcId="{843B4A29-1CBE-4B6F-B0BC-30168B1017FE}" destId="{56AB92ED-B3A5-451B-9B31-D494E175BED2}" srcOrd="1" destOrd="0" presId="urn:microsoft.com/office/officeart/2005/8/layout/vList5"/>
    <dgm:cxn modelId="{BBD15CF0-60EB-4130-BFE2-F36F354A2E1D}" type="presParOf" srcId="{843B4A29-1CBE-4B6F-B0BC-30168B1017FE}" destId="{AD3B3B95-D29A-457B-A730-D00DB706E4E2}" srcOrd="2" destOrd="0" presId="urn:microsoft.com/office/officeart/2005/8/layout/vList5"/>
    <dgm:cxn modelId="{F87A11C5-CECD-46DC-B235-962A17773209}" type="presParOf" srcId="{AD3B3B95-D29A-457B-A730-D00DB706E4E2}" destId="{E94781BD-8D58-44AB-A1FB-1AACFB869313}" srcOrd="0" destOrd="0" presId="urn:microsoft.com/office/officeart/2005/8/layout/vList5"/>
    <dgm:cxn modelId="{8048D293-E863-4B10-9D5A-BE4CC03F035E}" type="presParOf" srcId="{843B4A29-1CBE-4B6F-B0BC-30168B1017FE}" destId="{6F02194F-7B06-4B0F-8911-2070B7D96EB6}" srcOrd="3" destOrd="0" presId="urn:microsoft.com/office/officeart/2005/8/layout/vList5"/>
    <dgm:cxn modelId="{602F7D1B-A9A9-485B-85FB-926902FB69CF}" type="presParOf" srcId="{843B4A29-1CBE-4B6F-B0BC-30168B1017FE}" destId="{BEA482A5-FD2F-41B6-B99D-C8DE8F394C8C}" srcOrd="4" destOrd="0" presId="urn:microsoft.com/office/officeart/2005/8/layout/vList5"/>
    <dgm:cxn modelId="{91E2460E-06E2-4619-AE94-B75B840C21AE}" type="presParOf" srcId="{BEA482A5-FD2F-41B6-B99D-C8DE8F394C8C}" destId="{61C8E262-AC79-4A04-8F1E-F50433C7D1F2}" srcOrd="0" destOrd="0" presId="urn:microsoft.com/office/officeart/2005/8/layout/vList5"/>
    <dgm:cxn modelId="{E87172D0-A40D-4522-8F4C-32C2ED5B8713}" type="presParOf" srcId="{843B4A29-1CBE-4B6F-B0BC-30168B1017FE}" destId="{FAA68C6D-6756-4F3A-A56A-8488BFD310F1}" srcOrd="5" destOrd="0" presId="urn:microsoft.com/office/officeart/2005/8/layout/vList5"/>
    <dgm:cxn modelId="{22FD6C6F-63F9-411C-B811-2BA3652320A5}" type="presParOf" srcId="{843B4A29-1CBE-4B6F-B0BC-30168B1017FE}" destId="{FED81945-25C3-4107-B1B2-0714FB9041D4}" srcOrd="6" destOrd="0" presId="urn:microsoft.com/office/officeart/2005/8/layout/vList5"/>
    <dgm:cxn modelId="{CDC0FF41-47C7-47CB-BA16-FC0666945E32}" type="presParOf" srcId="{FED81945-25C3-4107-B1B2-0714FB9041D4}" destId="{13FA3D38-C4C4-4834-974B-21BF812CB28C}" srcOrd="0" destOrd="0" presId="urn:microsoft.com/office/officeart/2005/8/layout/vList5"/>
    <dgm:cxn modelId="{4C1B3AAD-7F9A-4E36-BC38-FC4BE496D3A9}" type="presParOf" srcId="{843B4A29-1CBE-4B6F-B0BC-30168B1017FE}" destId="{7592AE26-E266-4AAA-BF92-C4C653B15D62}" srcOrd="7" destOrd="0" presId="urn:microsoft.com/office/officeart/2005/8/layout/vList5"/>
    <dgm:cxn modelId="{DC94636A-ABBE-4763-B7F4-7AC355087BB3}" type="presParOf" srcId="{843B4A29-1CBE-4B6F-B0BC-30168B1017FE}" destId="{EE12CC1A-7ADA-40B4-8A5C-80648D1903B9}" srcOrd="8" destOrd="0" presId="urn:microsoft.com/office/officeart/2005/8/layout/vList5"/>
    <dgm:cxn modelId="{DAB211E0-E1C5-41C2-8907-1AED9BF91865}" type="presParOf" srcId="{EE12CC1A-7ADA-40B4-8A5C-80648D1903B9}" destId="{5985665F-F716-40E2-A201-313E3CB23A3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CF53E816-3C3C-4E86-BC54-ED7A89940BCC}"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8556A74E-146F-4DE7-B527-BBD5083B6FBE}">
      <dgm:prSet/>
      <dgm:spPr/>
      <dgm:t>
        <a:bodyPr/>
        <a:lstStyle/>
        <a:p>
          <a:r>
            <a:rPr lang="en-IN"/>
            <a:t>01Ribbon</a:t>
          </a:r>
        </a:p>
      </dgm:t>
    </dgm:pt>
    <dgm:pt modelId="{E56FB4D5-642E-4FCC-B187-6DF8A25123BC}" type="parTrans" cxnId="{5D9189B4-E246-42F6-BB7F-EB12BBA35227}">
      <dgm:prSet/>
      <dgm:spPr/>
      <dgm:t>
        <a:bodyPr/>
        <a:lstStyle/>
        <a:p>
          <a:endParaRPr lang="en-IN"/>
        </a:p>
      </dgm:t>
    </dgm:pt>
    <dgm:pt modelId="{BFFC4449-783D-4838-A067-CA7C539DD18A}" type="sibTrans" cxnId="{5D9189B4-E246-42F6-BB7F-EB12BBA35227}">
      <dgm:prSet/>
      <dgm:spPr/>
      <dgm:t>
        <a:bodyPr/>
        <a:lstStyle/>
        <a:p>
          <a:endParaRPr lang="en-IN"/>
        </a:p>
      </dgm:t>
    </dgm:pt>
    <dgm:pt modelId="{1A096170-9956-41B6-AD5D-D1C17A5041C0}">
      <dgm:prSet/>
      <dgm:spPr/>
      <dgm:t>
        <a:bodyPr/>
        <a:lstStyle/>
        <a:p>
          <a:r>
            <a:rPr lang="en-IN" dirty="0"/>
            <a:t>02Queries Pane</a:t>
          </a:r>
        </a:p>
      </dgm:t>
    </dgm:pt>
    <dgm:pt modelId="{DEB06D5C-E0E0-4DB3-B2D8-5D7A82C84DEB}" type="parTrans" cxnId="{808E21BC-967F-4FFA-9FD0-753AFCBCB12E}">
      <dgm:prSet/>
      <dgm:spPr/>
      <dgm:t>
        <a:bodyPr/>
        <a:lstStyle/>
        <a:p>
          <a:endParaRPr lang="en-IN"/>
        </a:p>
      </dgm:t>
    </dgm:pt>
    <dgm:pt modelId="{24C7609C-6936-4453-9263-F82C2EF195BC}" type="sibTrans" cxnId="{808E21BC-967F-4FFA-9FD0-753AFCBCB12E}">
      <dgm:prSet/>
      <dgm:spPr/>
      <dgm:t>
        <a:bodyPr/>
        <a:lstStyle/>
        <a:p>
          <a:endParaRPr lang="en-IN"/>
        </a:p>
      </dgm:t>
    </dgm:pt>
    <dgm:pt modelId="{031CBD6E-C075-418C-BA67-3C322B57ABEA}">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83820" tIns="41910" rIns="83820" bIns="41910" numCol="1" spcCol="1270" anchor="ctr" anchorCtr="0"/>
        <a:lstStyle/>
        <a:p>
          <a:pPr marL="0" lvl="0" indent="0" algn="ctr" defTabSz="977900">
            <a:lnSpc>
              <a:spcPct val="90000"/>
            </a:lnSpc>
            <a:spcBef>
              <a:spcPct val="0"/>
            </a:spcBef>
            <a:spcAft>
              <a:spcPct val="35000"/>
            </a:spcAft>
            <a:buNone/>
          </a:pPr>
          <a:r>
            <a:rPr lang="en-IN" sz="2200" kern="1200" dirty="0">
              <a:solidFill>
                <a:prstClr val="white"/>
              </a:solidFill>
              <a:latin typeface="Calibri" panose="020F0502020204030204"/>
              <a:ea typeface="+mn-ea"/>
              <a:cs typeface="+mn-cs"/>
            </a:rPr>
            <a:t>03Current view</a:t>
          </a:r>
        </a:p>
      </dgm:t>
    </dgm:pt>
    <dgm:pt modelId="{E21914BF-90D5-451C-AAF9-FF7245490941}" type="parTrans" cxnId="{7D7FF380-AA1D-44CB-A5D0-F4D61DE1C480}">
      <dgm:prSet/>
      <dgm:spPr/>
      <dgm:t>
        <a:bodyPr/>
        <a:lstStyle/>
        <a:p>
          <a:endParaRPr lang="en-IN"/>
        </a:p>
      </dgm:t>
    </dgm:pt>
    <dgm:pt modelId="{EEBBF544-1B9D-4926-A86E-AD6FC5BEC220}" type="sibTrans" cxnId="{7D7FF380-AA1D-44CB-A5D0-F4D61DE1C480}">
      <dgm:prSet/>
      <dgm:spPr/>
      <dgm:t>
        <a:bodyPr/>
        <a:lstStyle/>
        <a:p>
          <a:endParaRPr lang="en-IN"/>
        </a:p>
      </dgm:t>
    </dgm:pt>
    <dgm:pt modelId="{519A4F56-8D07-445B-97DF-29F66E5022F2}">
      <dgm:prSet/>
      <dgm:spPr/>
      <dgm:t>
        <a:bodyPr/>
        <a:lstStyle/>
        <a:p>
          <a:r>
            <a:rPr lang="en-IN" dirty="0"/>
            <a:t>04Query Settings</a:t>
          </a:r>
        </a:p>
      </dgm:t>
    </dgm:pt>
    <dgm:pt modelId="{CEA40A77-F555-42B3-A0A3-44AA1DD3D4C1}" type="parTrans" cxnId="{2EB643C2-D390-4685-B352-E7E04C0F2622}">
      <dgm:prSet/>
      <dgm:spPr/>
      <dgm:t>
        <a:bodyPr/>
        <a:lstStyle/>
        <a:p>
          <a:endParaRPr lang="en-IN"/>
        </a:p>
      </dgm:t>
    </dgm:pt>
    <dgm:pt modelId="{67A55C3E-E664-4ABB-BD73-079013A88A5A}" type="sibTrans" cxnId="{2EB643C2-D390-4685-B352-E7E04C0F2622}">
      <dgm:prSet/>
      <dgm:spPr/>
      <dgm:t>
        <a:bodyPr/>
        <a:lstStyle/>
        <a:p>
          <a:endParaRPr lang="en-IN"/>
        </a:p>
      </dgm:t>
    </dgm:pt>
    <dgm:pt modelId="{5762E3A4-6544-4C97-B098-FD57C29B1841}">
      <dgm:prSet custT="1"/>
      <dgm:spPr>
        <a:solidFill>
          <a:srgbClr val="FFC000">
            <a:lumMod val="75000"/>
          </a:srgbClr>
        </a:solidFill>
        <a:ln w="12700" cap="flat" cmpd="sng" algn="ctr">
          <a:solidFill>
            <a:prstClr val="white">
              <a:hueOff val="0"/>
              <a:satOff val="0"/>
              <a:lumOff val="0"/>
              <a:alphaOff val="0"/>
            </a:prstClr>
          </a:solidFill>
          <a:prstDash val="solid"/>
          <a:miter lim="800000"/>
        </a:ln>
        <a:effectLst/>
      </dgm:spPr>
      <dgm:t>
        <a:bodyPr spcFirstLastPara="0" vert="horz" wrap="square" lIns="83820" tIns="41910" rIns="83820" bIns="41910" numCol="1" spcCol="1270" anchor="ctr" anchorCtr="0"/>
        <a:lstStyle/>
        <a:p>
          <a:r>
            <a:rPr lang="en-IN" sz="2200" kern="1200" dirty="0">
              <a:solidFill>
                <a:prstClr val="white"/>
              </a:solidFill>
              <a:latin typeface="Calibri" panose="020F0502020204030204"/>
              <a:ea typeface="+mn-ea"/>
              <a:cs typeface="+mn-cs"/>
            </a:rPr>
            <a:t>05Status</a:t>
          </a:r>
          <a:r>
            <a:rPr lang="en-IN" sz="2200" kern="1200" dirty="0"/>
            <a:t> Bar</a:t>
          </a:r>
        </a:p>
      </dgm:t>
    </dgm:pt>
    <dgm:pt modelId="{211672FF-3630-4A59-AA85-3AD43BE1793B}" type="parTrans" cxnId="{FEF9731B-C3AF-4E03-A35E-E85B7D6C8886}">
      <dgm:prSet/>
      <dgm:spPr/>
      <dgm:t>
        <a:bodyPr/>
        <a:lstStyle/>
        <a:p>
          <a:endParaRPr lang="en-IN"/>
        </a:p>
      </dgm:t>
    </dgm:pt>
    <dgm:pt modelId="{3B9D55B3-5AD5-4F14-A454-73B3EC31D409}" type="sibTrans" cxnId="{FEF9731B-C3AF-4E03-A35E-E85B7D6C8886}">
      <dgm:prSet/>
      <dgm:spPr/>
      <dgm:t>
        <a:bodyPr/>
        <a:lstStyle/>
        <a:p>
          <a:endParaRPr lang="en-IN"/>
        </a:p>
      </dgm:t>
    </dgm:pt>
    <dgm:pt modelId="{843B4A29-1CBE-4B6F-B0BC-30168B1017FE}" type="pres">
      <dgm:prSet presAssocID="{CF53E816-3C3C-4E86-BC54-ED7A89940BCC}" presName="Name0" presStyleCnt="0">
        <dgm:presLayoutVars>
          <dgm:dir val="rev"/>
          <dgm:animLvl val="lvl"/>
          <dgm:resizeHandles val="exact"/>
        </dgm:presLayoutVars>
      </dgm:prSet>
      <dgm:spPr/>
    </dgm:pt>
    <dgm:pt modelId="{94C22B34-92AF-439C-968D-4462C88F9108}" type="pres">
      <dgm:prSet presAssocID="{8556A74E-146F-4DE7-B527-BBD5083B6FBE}" presName="linNode" presStyleCnt="0"/>
      <dgm:spPr/>
    </dgm:pt>
    <dgm:pt modelId="{D1D10FFC-5DAC-44DE-A0B2-1BB56956ECDA}" type="pres">
      <dgm:prSet presAssocID="{8556A74E-146F-4DE7-B527-BBD5083B6FBE}" presName="parentText" presStyleLbl="node1" presStyleIdx="0" presStyleCnt="5">
        <dgm:presLayoutVars>
          <dgm:chMax val="1"/>
          <dgm:bulletEnabled val="1"/>
        </dgm:presLayoutVars>
      </dgm:prSet>
      <dgm:spPr/>
    </dgm:pt>
    <dgm:pt modelId="{56AB92ED-B3A5-451B-9B31-D494E175BED2}" type="pres">
      <dgm:prSet presAssocID="{BFFC4449-783D-4838-A067-CA7C539DD18A}" presName="sp" presStyleCnt="0"/>
      <dgm:spPr/>
    </dgm:pt>
    <dgm:pt modelId="{AD3B3B95-D29A-457B-A730-D00DB706E4E2}" type="pres">
      <dgm:prSet presAssocID="{1A096170-9956-41B6-AD5D-D1C17A5041C0}" presName="linNode" presStyleCnt="0"/>
      <dgm:spPr/>
    </dgm:pt>
    <dgm:pt modelId="{E94781BD-8D58-44AB-A1FB-1AACFB869313}" type="pres">
      <dgm:prSet presAssocID="{1A096170-9956-41B6-AD5D-D1C17A5041C0}" presName="parentText" presStyleLbl="node1" presStyleIdx="1" presStyleCnt="5">
        <dgm:presLayoutVars>
          <dgm:chMax val="1"/>
          <dgm:bulletEnabled val="1"/>
        </dgm:presLayoutVars>
      </dgm:prSet>
      <dgm:spPr/>
    </dgm:pt>
    <dgm:pt modelId="{6F02194F-7B06-4B0F-8911-2070B7D96EB6}" type="pres">
      <dgm:prSet presAssocID="{24C7609C-6936-4453-9263-F82C2EF195BC}" presName="sp" presStyleCnt="0"/>
      <dgm:spPr/>
    </dgm:pt>
    <dgm:pt modelId="{BEA482A5-FD2F-41B6-B99D-C8DE8F394C8C}" type="pres">
      <dgm:prSet presAssocID="{031CBD6E-C075-418C-BA67-3C322B57ABEA}" presName="linNode" presStyleCnt="0"/>
      <dgm:spPr/>
    </dgm:pt>
    <dgm:pt modelId="{61C8E262-AC79-4A04-8F1E-F50433C7D1F2}" type="pres">
      <dgm:prSet presAssocID="{031CBD6E-C075-418C-BA67-3C322B57ABEA}" presName="parentText" presStyleLbl="node1" presStyleIdx="2" presStyleCnt="5">
        <dgm:presLayoutVars>
          <dgm:chMax val="1"/>
          <dgm:bulletEnabled val="1"/>
        </dgm:presLayoutVars>
      </dgm:prSet>
      <dgm:spPr>
        <a:xfrm>
          <a:off x="1355236" y="2223984"/>
          <a:ext cx="1524641" cy="1057887"/>
        </a:xfrm>
        <a:prstGeom prst="roundRect">
          <a:avLst/>
        </a:prstGeom>
      </dgm:spPr>
    </dgm:pt>
    <dgm:pt modelId="{FAA68C6D-6756-4F3A-A56A-8488BFD310F1}" type="pres">
      <dgm:prSet presAssocID="{EEBBF544-1B9D-4926-A86E-AD6FC5BEC220}" presName="sp" presStyleCnt="0"/>
      <dgm:spPr/>
    </dgm:pt>
    <dgm:pt modelId="{FED81945-25C3-4107-B1B2-0714FB9041D4}" type="pres">
      <dgm:prSet presAssocID="{519A4F56-8D07-445B-97DF-29F66E5022F2}" presName="linNode" presStyleCnt="0"/>
      <dgm:spPr/>
    </dgm:pt>
    <dgm:pt modelId="{13FA3D38-C4C4-4834-974B-21BF812CB28C}" type="pres">
      <dgm:prSet presAssocID="{519A4F56-8D07-445B-97DF-29F66E5022F2}" presName="parentText" presStyleLbl="node1" presStyleIdx="3" presStyleCnt="5">
        <dgm:presLayoutVars>
          <dgm:chMax val="1"/>
          <dgm:bulletEnabled val="1"/>
        </dgm:presLayoutVars>
      </dgm:prSet>
      <dgm:spPr/>
    </dgm:pt>
    <dgm:pt modelId="{7592AE26-E266-4AAA-BF92-C4C653B15D62}" type="pres">
      <dgm:prSet presAssocID="{67A55C3E-E664-4ABB-BD73-079013A88A5A}" presName="sp" presStyleCnt="0"/>
      <dgm:spPr/>
    </dgm:pt>
    <dgm:pt modelId="{EE12CC1A-7ADA-40B4-8A5C-80648D1903B9}" type="pres">
      <dgm:prSet presAssocID="{5762E3A4-6544-4C97-B098-FD57C29B1841}" presName="linNode" presStyleCnt="0"/>
      <dgm:spPr/>
    </dgm:pt>
    <dgm:pt modelId="{5985665F-F716-40E2-A201-313E3CB23A3D}" type="pres">
      <dgm:prSet presAssocID="{5762E3A4-6544-4C97-B098-FD57C29B1841}" presName="parentText" presStyleLbl="node1" presStyleIdx="4" presStyleCnt="5">
        <dgm:presLayoutVars>
          <dgm:chMax val="1"/>
          <dgm:bulletEnabled val="1"/>
        </dgm:presLayoutVars>
      </dgm:prSet>
      <dgm:spPr>
        <a:xfrm>
          <a:off x="1355236" y="4445548"/>
          <a:ext cx="1524641" cy="1057887"/>
        </a:xfrm>
        <a:prstGeom prst="roundRect">
          <a:avLst/>
        </a:prstGeom>
      </dgm:spPr>
    </dgm:pt>
  </dgm:ptLst>
  <dgm:cxnLst>
    <dgm:cxn modelId="{9CFC2119-4E14-46B1-817F-C3DF7CF979FB}" type="presOf" srcId="{1A096170-9956-41B6-AD5D-D1C17A5041C0}" destId="{E94781BD-8D58-44AB-A1FB-1AACFB869313}" srcOrd="0" destOrd="0" presId="urn:microsoft.com/office/officeart/2005/8/layout/vList5"/>
    <dgm:cxn modelId="{FEF9731B-C3AF-4E03-A35E-E85B7D6C8886}" srcId="{CF53E816-3C3C-4E86-BC54-ED7A89940BCC}" destId="{5762E3A4-6544-4C97-B098-FD57C29B1841}" srcOrd="4" destOrd="0" parTransId="{211672FF-3630-4A59-AA85-3AD43BE1793B}" sibTransId="{3B9D55B3-5AD5-4F14-A454-73B3EC31D409}"/>
    <dgm:cxn modelId="{B4FC881C-400B-42E0-9A87-D424E89AE6E7}" type="presOf" srcId="{031CBD6E-C075-418C-BA67-3C322B57ABEA}" destId="{61C8E262-AC79-4A04-8F1E-F50433C7D1F2}" srcOrd="0" destOrd="0" presId="urn:microsoft.com/office/officeart/2005/8/layout/vList5"/>
    <dgm:cxn modelId="{2E56701F-419B-4FD9-B8BB-8704F1F89B33}" type="presOf" srcId="{8556A74E-146F-4DE7-B527-BBD5083B6FBE}" destId="{D1D10FFC-5DAC-44DE-A0B2-1BB56956ECDA}" srcOrd="0" destOrd="0" presId="urn:microsoft.com/office/officeart/2005/8/layout/vList5"/>
    <dgm:cxn modelId="{7D7FF380-AA1D-44CB-A5D0-F4D61DE1C480}" srcId="{CF53E816-3C3C-4E86-BC54-ED7A89940BCC}" destId="{031CBD6E-C075-418C-BA67-3C322B57ABEA}" srcOrd="2" destOrd="0" parTransId="{E21914BF-90D5-451C-AAF9-FF7245490941}" sibTransId="{EEBBF544-1B9D-4926-A86E-AD6FC5BEC220}"/>
    <dgm:cxn modelId="{5C808888-0569-4BE0-AEE1-02400E4BA59E}" type="presOf" srcId="{519A4F56-8D07-445B-97DF-29F66E5022F2}" destId="{13FA3D38-C4C4-4834-974B-21BF812CB28C}" srcOrd="0" destOrd="0" presId="urn:microsoft.com/office/officeart/2005/8/layout/vList5"/>
    <dgm:cxn modelId="{30DC4395-B36F-45CA-8B9F-9EE379F1D41B}" type="presOf" srcId="{CF53E816-3C3C-4E86-BC54-ED7A89940BCC}" destId="{843B4A29-1CBE-4B6F-B0BC-30168B1017FE}" srcOrd="0" destOrd="0" presId="urn:microsoft.com/office/officeart/2005/8/layout/vList5"/>
    <dgm:cxn modelId="{5D9189B4-E246-42F6-BB7F-EB12BBA35227}" srcId="{CF53E816-3C3C-4E86-BC54-ED7A89940BCC}" destId="{8556A74E-146F-4DE7-B527-BBD5083B6FBE}" srcOrd="0" destOrd="0" parTransId="{E56FB4D5-642E-4FCC-B187-6DF8A25123BC}" sibTransId="{BFFC4449-783D-4838-A067-CA7C539DD18A}"/>
    <dgm:cxn modelId="{808E21BC-967F-4FFA-9FD0-753AFCBCB12E}" srcId="{CF53E816-3C3C-4E86-BC54-ED7A89940BCC}" destId="{1A096170-9956-41B6-AD5D-D1C17A5041C0}" srcOrd="1" destOrd="0" parTransId="{DEB06D5C-E0E0-4DB3-B2D8-5D7A82C84DEB}" sibTransId="{24C7609C-6936-4453-9263-F82C2EF195BC}"/>
    <dgm:cxn modelId="{2EB643C2-D390-4685-B352-E7E04C0F2622}" srcId="{CF53E816-3C3C-4E86-BC54-ED7A89940BCC}" destId="{519A4F56-8D07-445B-97DF-29F66E5022F2}" srcOrd="3" destOrd="0" parTransId="{CEA40A77-F555-42B3-A0A3-44AA1DD3D4C1}" sibTransId="{67A55C3E-E664-4ABB-BD73-079013A88A5A}"/>
    <dgm:cxn modelId="{A51B9CD6-B78B-4888-BCC3-B1455F99DD39}" type="presOf" srcId="{5762E3A4-6544-4C97-B098-FD57C29B1841}" destId="{5985665F-F716-40E2-A201-313E3CB23A3D}" srcOrd="0" destOrd="0" presId="urn:microsoft.com/office/officeart/2005/8/layout/vList5"/>
    <dgm:cxn modelId="{6C276F77-6913-4713-8EC0-74ECECDC6A60}" type="presParOf" srcId="{843B4A29-1CBE-4B6F-B0BC-30168B1017FE}" destId="{94C22B34-92AF-439C-968D-4462C88F9108}" srcOrd="0" destOrd="0" presId="urn:microsoft.com/office/officeart/2005/8/layout/vList5"/>
    <dgm:cxn modelId="{44380151-ABEA-4E17-B2D4-B0C003E0AF23}" type="presParOf" srcId="{94C22B34-92AF-439C-968D-4462C88F9108}" destId="{D1D10FFC-5DAC-44DE-A0B2-1BB56956ECDA}" srcOrd="0" destOrd="0" presId="urn:microsoft.com/office/officeart/2005/8/layout/vList5"/>
    <dgm:cxn modelId="{C37CCC1C-9C68-480C-8E2D-B3430138DE17}" type="presParOf" srcId="{843B4A29-1CBE-4B6F-B0BC-30168B1017FE}" destId="{56AB92ED-B3A5-451B-9B31-D494E175BED2}" srcOrd="1" destOrd="0" presId="urn:microsoft.com/office/officeart/2005/8/layout/vList5"/>
    <dgm:cxn modelId="{BBD15CF0-60EB-4130-BFE2-F36F354A2E1D}" type="presParOf" srcId="{843B4A29-1CBE-4B6F-B0BC-30168B1017FE}" destId="{AD3B3B95-D29A-457B-A730-D00DB706E4E2}" srcOrd="2" destOrd="0" presId="urn:microsoft.com/office/officeart/2005/8/layout/vList5"/>
    <dgm:cxn modelId="{F87A11C5-CECD-46DC-B235-962A17773209}" type="presParOf" srcId="{AD3B3B95-D29A-457B-A730-D00DB706E4E2}" destId="{E94781BD-8D58-44AB-A1FB-1AACFB869313}" srcOrd="0" destOrd="0" presId="urn:microsoft.com/office/officeart/2005/8/layout/vList5"/>
    <dgm:cxn modelId="{8048D293-E863-4B10-9D5A-BE4CC03F035E}" type="presParOf" srcId="{843B4A29-1CBE-4B6F-B0BC-30168B1017FE}" destId="{6F02194F-7B06-4B0F-8911-2070B7D96EB6}" srcOrd="3" destOrd="0" presId="urn:microsoft.com/office/officeart/2005/8/layout/vList5"/>
    <dgm:cxn modelId="{602F7D1B-A9A9-485B-85FB-926902FB69CF}" type="presParOf" srcId="{843B4A29-1CBE-4B6F-B0BC-30168B1017FE}" destId="{BEA482A5-FD2F-41B6-B99D-C8DE8F394C8C}" srcOrd="4" destOrd="0" presId="urn:microsoft.com/office/officeart/2005/8/layout/vList5"/>
    <dgm:cxn modelId="{91E2460E-06E2-4619-AE94-B75B840C21AE}" type="presParOf" srcId="{BEA482A5-FD2F-41B6-B99D-C8DE8F394C8C}" destId="{61C8E262-AC79-4A04-8F1E-F50433C7D1F2}" srcOrd="0" destOrd="0" presId="urn:microsoft.com/office/officeart/2005/8/layout/vList5"/>
    <dgm:cxn modelId="{E87172D0-A40D-4522-8F4C-32C2ED5B8713}" type="presParOf" srcId="{843B4A29-1CBE-4B6F-B0BC-30168B1017FE}" destId="{FAA68C6D-6756-4F3A-A56A-8488BFD310F1}" srcOrd="5" destOrd="0" presId="urn:microsoft.com/office/officeart/2005/8/layout/vList5"/>
    <dgm:cxn modelId="{22FD6C6F-63F9-411C-B811-2BA3652320A5}" type="presParOf" srcId="{843B4A29-1CBE-4B6F-B0BC-30168B1017FE}" destId="{FED81945-25C3-4107-B1B2-0714FB9041D4}" srcOrd="6" destOrd="0" presId="urn:microsoft.com/office/officeart/2005/8/layout/vList5"/>
    <dgm:cxn modelId="{CDC0FF41-47C7-47CB-BA16-FC0666945E32}" type="presParOf" srcId="{FED81945-25C3-4107-B1B2-0714FB9041D4}" destId="{13FA3D38-C4C4-4834-974B-21BF812CB28C}" srcOrd="0" destOrd="0" presId="urn:microsoft.com/office/officeart/2005/8/layout/vList5"/>
    <dgm:cxn modelId="{4C1B3AAD-7F9A-4E36-BC38-FC4BE496D3A9}" type="presParOf" srcId="{843B4A29-1CBE-4B6F-B0BC-30168B1017FE}" destId="{7592AE26-E266-4AAA-BF92-C4C653B15D62}" srcOrd="7" destOrd="0" presId="urn:microsoft.com/office/officeart/2005/8/layout/vList5"/>
    <dgm:cxn modelId="{DC94636A-ABBE-4763-B7F4-7AC355087BB3}" type="presParOf" srcId="{843B4A29-1CBE-4B6F-B0BC-30168B1017FE}" destId="{EE12CC1A-7ADA-40B4-8A5C-80648D1903B9}" srcOrd="8" destOrd="0" presId="urn:microsoft.com/office/officeart/2005/8/layout/vList5"/>
    <dgm:cxn modelId="{DAB211E0-E1C5-41C2-8907-1AED9BF91865}" type="presParOf" srcId="{EE12CC1A-7ADA-40B4-8A5C-80648D1903B9}" destId="{5985665F-F716-40E2-A201-313E3CB23A3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B05EFD-46EE-4DA9-8C85-A2C97AF205F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4AEE0F70-AC2E-4159-A98E-91EAE00BDD07}">
      <dgm:prSet/>
      <dgm:spPr>
        <a:solidFill>
          <a:schemeClr val="accent2"/>
        </a:solidFill>
      </dgm:spPr>
      <dgm:t>
        <a:bodyPr/>
        <a:lstStyle/>
        <a:p>
          <a:r>
            <a:rPr lang="en-GB" dirty="0"/>
            <a:t>Report view		</a:t>
          </a:r>
          <a:endParaRPr lang="en-IN" dirty="0"/>
        </a:p>
      </dgm:t>
    </dgm:pt>
    <dgm:pt modelId="{8FE1D776-C07D-482A-AC13-6923C02D270C}" type="parTrans" cxnId="{EE88FA16-07CB-40A1-9C39-99D023E8E8A6}">
      <dgm:prSet/>
      <dgm:spPr/>
      <dgm:t>
        <a:bodyPr/>
        <a:lstStyle/>
        <a:p>
          <a:endParaRPr lang="en-IN"/>
        </a:p>
      </dgm:t>
    </dgm:pt>
    <dgm:pt modelId="{4C2F0613-647F-485C-BF42-B78090E2EAAE}" type="sibTrans" cxnId="{EE88FA16-07CB-40A1-9C39-99D023E8E8A6}">
      <dgm:prSet/>
      <dgm:spPr/>
      <dgm:t>
        <a:bodyPr/>
        <a:lstStyle/>
        <a:p>
          <a:endParaRPr lang="en-IN"/>
        </a:p>
      </dgm:t>
    </dgm:pt>
    <dgm:pt modelId="{7F137A1E-559B-4E0D-A368-BEA01AF7360E}">
      <dgm:prSet/>
      <dgm:spPr/>
      <dgm:t>
        <a:bodyPr/>
        <a:lstStyle/>
        <a:p>
          <a:r>
            <a:rPr lang="en-GB"/>
            <a:t>Data View			</a:t>
          </a:r>
          <a:endParaRPr lang="en-IN"/>
        </a:p>
      </dgm:t>
    </dgm:pt>
    <dgm:pt modelId="{37C9C5A6-320F-4869-8B1B-5CCC09AFB994}" type="parTrans" cxnId="{5A2126CF-A3CE-4DE8-A478-B5B33DA45A34}">
      <dgm:prSet/>
      <dgm:spPr/>
      <dgm:t>
        <a:bodyPr/>
        <a:lstStyle/>
        <a:p>
          <a:endParaRPr lang="en-IN"/>
        </a:p>
      </dgm:t>
    </dgm:pt>
    <dgm:pt modelId="{749FFCB6-9360-45CA-B358-8B876B3C6363}" type="sibTrans" cxnId="{5A2126CF-A3CE-4DE8-A478-B5B33DA45A34}">
      <dgm:prSet/>
      <dgm:spPr/>
      <dgm:t>
        <a:bodyPr/>
        <a:lstStyle/>
        <a:p>
          <a:endParaRPr lang="en-IN"/>
        </a:p>
      </dgm:t>
    </dgm:pt>
    <dgm:pt modelId="{2AD0BCF5-AE15-46AE-97FB-E7E2049B9F4A}">
      <dgm:prSet/>
      <dgm:spPr/>
      <dgm:t>
        <a:bodyPr/>
        <a:lstStyle/>
        <a:p>
          <a:r>
            <a:rPr lang="en-GB"/>
            <a:t>Model View</a:t>
          </a:r>
          <a:endParaRPr lang="en-IN"/>
        </a:p>
      </dgm:t>
    </dgm:pt>
    <dgm:pt modelId="{F1B03719-7CA7-4534-8E15-B10A38659E1E}" type="parTrans" cxnId="{ED20176C-D291-4E7E-B227-701862B36FBF}">
      <dgm:prSet/>
      <dgm:spPr/>
      <dgm:t>
        <a:bodyPr/>
        <a:lstStyle/>
        <a:p>
          <a:endParaRPr lang="en-IN"/>
        </a:p>
      </dgm:t>
    </dgm:pt>
    <dgm:pt modelId="{F3B817E6-F263-49E3-953A-27F743E2B69F}" type="sibTrans" cxnId="{ED20176C-D291-4E7E-B227-701862B36FBF}">
      <dgm:prSet/>
      <dgm:spPr/>
      <dgm:t>
        <a:bodyPr/>
        <a:lstStyle/>
        <a:p>
          <a:endParaRPr lang="en-IN"/>
        </a:p>
      </dgm:t>
    </dgm:pt>
    <dgm:pt modelId="{74B83B71-A1C0-4FAF-A1B4-B94572CF37D3}" type="pres">
      <dgm:prSet presAssocID="{64B05EFD-46EE-4DA9-8C85-A2C97AF205F8}" presName="Name0" presStyleCnt="0">
        <dgm:presLayoutVars>
          <dgm:dir/>
          <dgm:animLvl val="lvl"/>
          <dgm:resizeHandles val="exact"/>
        </dgm:presLayoutVars>
      </dgm:prSet>
      <dgm:spPr/>
    </dgm:pt>
    <dgm:pt modelId="{B0F672B2-2411-4210-9DDC-4C5660D0E100}" type="pres">
      <dgm:prSet presAssocID="{4AEE0F70-AC2E-4159-A98E-91EAE00BDD07}" presName="linNode" presStyleCnt="0"/>
      <dgm:spPr/>
    </dgm:pt>
    <dgm:pt modelId="{BDF580AC-09D6-4DC7-8483-CAC69E5F5619}" type="pres">
      <dgm:prSet presAssocID="{4AEE0F70-AC2E-4159-A98E-91EAE00BDD07}" presName="parentText" presStyleLbl="node1" presStyleIdx="0" presStyleCnt="3">
        <dgm:presLayoutVars>
          <dgm:chMax val="1"/>
          <dgm:bulletEnabled val="1"/>
        </dgm:presLayoutVars>
      </dgm:prSet>
      <dgm:spPr/>
    </dgm:pt>
    <dgm:pt modelId="{ED66BDE4-ED74-49F2-8976-511BEFEB5866}" type="pres">
      <dgm:prSet presAssocID="{4C2F0613-647F-485C-BF42-B78090E2EAAE}" presName="sp" presStyleCnt="0"/>
      <dgm:spPr/>
    </dgm:pt>
    <dgm:pt modelId="{4265B41A-F640-4CF8-976C-A564498AAB79}" type="pres">
      <dgm:prSet presAssocID="{7F137A1E-559B-4E0D-A368-BEA01AF7360E}" presName="linNode" presStyleCnt="0"/>
      <dgm:spPr/>
    </dgm:pt>
    <dgm:pt modelId="{6C63FFD6-1C3B-483A-90B6-7C4C68AF84FA}" type="pres">
      <dgm:prSet presAssocID="{7F137A1E-559B-4E0D-A368-BEA01AF7360E}" presName="parentText" presStyleLbl="node1" presStyleIdx="1" presStyleCnt="3">
        <dgm:presLayoutVars>
          <dgm:chMax val="1"/>
          <dgm:bulletEnabled val="1"/>
        </dgm:presLayoutVars>
      </dgm:prSet>
      <dgm:spPr/>
    </dgm:pt>
    <dgm:pt modelId="{38265DEA-52A3-4009-B754-DF118FB5D555}" type="pres">
      <dgm:prSet presAssocID="{749FFCB6-9360-45CA-B358-8B876B3C6363}" presName="sp" presStyleCnt="0"/>
      <dgm:spPr/>
    </dgm:pt>
    <dgm:pt modelId="{66862247-6345-4C8F-BF05-4BC870303BD6}" type="pres">
      <dgm:prSet presAssocID="{2AD0BCF5-AE15-46AE-97FB-E7E2049B9F4A}" presName="linNode" presStyleCnt="0"/>
      <dgm:spPr/>
    </dgm:pt>
    <dgm:pt modelId="{656D5146-651F-4A37-8F0B-DD6CC32FE062}" type="pres">
      <dgm:prSet presAssocID="{2AD0BCF5-AE15-46AE-97FB-E7E2049B9F4A}" presName="parentText" presStyleLbl="node1" presStyleIdx="2" presStyleCnt="3">
        <dgm:presLayoutVars>
          <dgm:chMax val="1"/>
          <dgm:bulletEnabled val="1"/>
        </dgm:presLayoutVars>
      </dgm:prSet>
      <dgm:spPr/>
    </dgm:pt>
  </dgm:ptLst>
  <dgm:cxnLst>
    <dgm:cxn modelId="{EE88FA16-07CB-40A1-9C39-99D023E8E8A6}" srcId="{64B05EFD-46EE-4DA9-8C85-A2C97AF205F8}" destId="{4AEE0F70-AC2E-4159-A98E-91EAE00BDD07}" srcOrd="0" destOrd="0" parTransId="{8FE1D776-C07D-482A-AC13-6923C02D270C}" sibTransId="{4C2F0613-647F-485C-BF42-B78090E2EAAE}"/>
    <dgm:cxn modelId="{ED20176C-D291-4E7E-B227-701862B36FBF}" srcId="{64B05EFD-46EE-4DA9-8C85-A2C97AF205F8}" destId="{2AD0BCF5-AE15-46AE-97FB-E7E2049B9F4A}" srcOrd="2" destOrd="0" parTransId="{F1B03719-7CA7-4534-8E15-B10A38659E1E}" sibTransId="{F3B817E6-F263-49E3-953A-27F743E2B69F}"/>
    <dgm:cxn modelId="{7D9C7792-BB10-46ED-BE34-5C3A12293BFA}" type="presOf" srcId="{2AD0BCF5-AE15-46AE-97FB-E7E2049B9F4A}" destId="{656D5146-651F-4A37-8F0B-DD6CC32FE062}" srcOrd="0" destOrd="0" presId="urn:microsoft.com/office/officeart/2005/8/layout/vList5"/>
    <dgm:cxn modelId="{291AB29D-7F32-4ED8-814C-F24A5C913912}" type="presOf" srcId="{64B05EFD-46EE-4DA9-8C85-A2C97AF205F8}" destId="{74B83B71-A1C0-4FAF-A1B4-B94572CF37D3}" srcOrd="0" destOrd="0" presId="urn:microsoft.com/office/officeart/2005/8/layout/vList5"/>
    <dgm:cxn modelId="{73008BAF-A3DE-47DC-813E-EBFB0910FDAE}" type="presOf" srcId="{7F137A1E-559B-4E0D-A368-BEA01AF7360E}" destId="{6C63FFD6-1C3B-483A-90B6-7C4C68AF84FA}" srcOrd="0" destOrd="0" presId="urn:microsoft.com/office/officeart/2005/8/layout/vList5"/>
    <dgm:cxn modelId="{0BFEEBCC-3595-46BF-8DCE-1F9B81874710}" type="presOf" srcId="{4AEE0F70-AC2E-4159-A98E-91EAE00BDD07}" destId="{BDF580AC-09D6-4DC7-8483-CAC69E5F5619}" srcOrd="0" destOrd="0" presId="urn:microsoft.com/office/officeart/2005/8/layout/vList5"/>
    <dgm:cxn modelId="{5A2126CF-A3CE-4DE8-A478-B5B33DA45A34}" srcId="{64B05EFD-46EE-4DA9-8C85-A2C97AF205F8}" destId="{7F137A1E-559B-4E0D-A368-BEA01AF7360E}" srcOrd="1" destOrd="0" parTransId="{37C9C5A6-320F-4869-8B1B-5CCC09AFB994}" sibTransId="{749FFCB6-9360-45CA-B358-8B876B3C6363}"/>
    <dgm:cxn modelId="{BB661C83-E735-4B43-9932-EC3BC4F9B1FE}" type="presParOf" srcId="{74B83B71-A1C0-4FAF-A1B4-B94572CF37D3}" destId="{B0F672B2-2411-4210-9DDC-4C5660D0E100}" srcOrd="0" destOrd="0" presId="urn:microsoft.com/office/officeart/2005/8/layout/vList5"/>
    <dgm:cxn modelId="{F4F88B6F-5532-4DCF-B77A-A121671E028E}" type="presParOf" srcId="{B0F672B2-2411-4210-9DDC-4C5660D0E100}" destId="{BDF580AC-09D6-4DC7-8483-CAC69E5F5619}" srcOrd="0" destOrd="0" presId="urn:microsoft.com/office/officeart/2005/8/layout/vList5"/>
    <dgm:cxn modelId="{DC343E0E-CC4A-48D3-85D1-6BC831599036}" type="presParOf" srcId="{74B83B71-A1C0-4FAF-A1B4-B94572CF37D3}" destId="{ED66BDE4-ED74-49F2-8976-511BEFEB5866}" srcOrd="1" destOrd="0" presId="urn:microsoft.com/office/officeart/2005/8/layout/vList5"/>
    <dgm:cxn modelId="{6A803519-6E27-49D9-953B-5AA7788DB580}" type="presParOf" srcId="{74B83B71-A1C0-4FAF-A1B4-B94572CF37D3}" destId="{4265B41A-F640-4CF8-976C-A564498AAB79}" srcOrd="2" destOrd="0" presId="urn:microsoft.com/office/officeart/2005/8/layout/vList5"/>
    <dgm:cxn modelId="{2573450D-1B56-4736-B483-0634ABC4F946}" type="presParOf" srcId="{4265B41A-F640-4CF8-976C-A564498AAB79}" destId="{6C63FFD6-1C3B-483A-90B6-7C4C68AF84FA}" srcOrd="0" destOrd="0" presId="urn:microsoft.com/office/officeart/2005/8/layout/vList5"/>
    <dgm:cxn modelId="{64EF74D3-A2F6-455F-8EB1-E6CBB1A088CA}" type="presParOf" srcId="{74B83B71-A1C0-4FAF-A1B4-B94572CF37D3}" destId="{38265DEA-52A3-4009-B754-DF118FB5D555}" srcOrd="3" destOrd="0" presId="urn:microsoft.com/office/officeart/2005/8/layout/vList5"/>
    <dgm:cxn modelId="{DC3F3D41-5A87-4DCC-BD02-467B165D558E}" type="presParOf" srcId="{74B83B71-A1C0-4FAF-A1B4-B94572CF37D3}" destId="{66862247-6345-4C8F-BF05-4BC870303BD6}" srcOrd="4" destOrd="0" presId="urn:microsoft.com/office/officeart/2005/8/layout/vList5"/>
    <dgm:cxn modelId="{A1C89C92-92AF-4B5B-B206-6D82EE3B6F7D}" type="presParOf" srcId="{66862247-6345-4C8F-BF05-4BC870303BD6}" destId="{656D5146-651F-4A37-8F0B-DD6CC32FE06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B05EFD-46EE-4DA9-8C85-A2C97AF205F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4AEE0F70-AC2E-4159-A98E-91EAE00BDD07}">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80010" tIns="40005" rIns="80010" bIns="40005" numCol="1" spcCol="1270" anchor="ctr" anchorCtr="0"/>
        <a:lstStyle/>
        <a:p>
          <a:pPr marL="0" lvl="0" indent="0" algn="ctr" defTabSz="933450">
            <a:lnSpc>
              <a:spcPct val="90000"/>
            </a:lnSpc>
            <a:spcBef>
              <a:spcPct val="0"/>
            </a:spcBef>
            <a:spcAft>
              <a:spcPct val="35000"/>
            </a:spcAft>
            <a:buNone/>
          </a:pPr>
          <a:r>
            <a:rPr lang="en-GB" sz="2100" kern="1200" dirty="0">
              <a:solidFill>
                <a:prstClr val="white"/>
              </a:solidFill>
              <a:latin typeface="Calibri" panose="020F0502020204030204"/>
              <a:ea typeface="+mn-ea"/>
              <a:cs typeface="+mn-cs"/>
            </a:rPr>
            <a:t>Report view		</a:t>
          </a:r>
          <a:endParaRPr lang="en-IN" sz="2100" kern="1200" dirty="0">
            <a:solidFill>
              <a:prstClr val="white"/>
            </a:solidFill>
            <a:latin typeface="Calibri" panose="020F0502020204030204"/>
            <a:ea typeface="+mn-ea"/>
            <a:cs typeface="+mn-cs"/>
          </a:endParaRPr>
        </a:p>
      </dgm:t>
    </dgm:pt>
    <dgm:pt modelId="{8FE1D776-C07D-482A-AC13-6923C02D270C}" type="parTrans" cxnId="{EE88FA16-07CB-40A1-9C39-99D023E8E8A6}">
      <dgm:prSet/>
      <dgm:spPr/>
      <dgm:t>
        <a:bodyPr/>
        <a:lstStyle/>
        <a:p>
          <a:endParaRPr lang="en-IN"/>
        </a:p>
      </dgm:t>
    </dgm:pt>
    <dgm:pt modelId="{4C2F0613-647F-485C-BF42-B78090E2EAAE}" type="sibTrans" cxnId="{EE88FA16-07CB-40A1-9C39-99D023E8E8A6}">
      <dgm:prSet/>
      <dgm:spPr/>
      <dgm:t>
        <a:bodyPr/>
        <a:lstStyle/>
        <a:p>
          <a:endParaRPr lang="en-IN"/>
        </a:p>
      </dgm:t>
    </dgm:pt>
    <dgm:pt modelId="{7F137A1E-559B-4E0D-A368-BEA01AF7360E}">
      <dgm:prSet/>
      <dgm:spPr>
        <a:solidFill>
          <a:srgbClr val="ED7D31"/>
        </a:solidFill>
        <a:ln w="12700" cap="flat" cmpd="sng" algn="ctr">
          <a:solidFill>
            <a:prstClr val="white">
              <a:hueOff val="0"/>
              <a:satOff val="0"/>
              <a:lumOff val="0"/>
              <a:alphaOff val="0"/>
            </a:prstClr>
          </a:solidFill>
          <a:prstDash val="solid"/>
          <a:miter lim="800000"/>
        </a:ln>
        <a:effectLst/>
      </dgm:spPr>
      <dgm:t>
        <a:bodyPr spcFirstLastPara="0" vert="horz" wrap="square" lIns="80010" tIns="40005" rIns="80010" bIns="40005" numCol="1" spcCol="1270" anchor="ctr" anchorCtr="0"/>
        <a:lstStyle/>
        <a:p>
          <a:r>
            <a:rPr lang="en-GB" dirty="0"/>
            <a:t>Data View			</a:t>
          </a:r>
          <a:endParaRPr lang="en-IN" dirty="0"/>
        </a:p>
      </dgm:t>
    </dgm:pt>
    <dgm:pt modelId="{37C9C5A6-320F-4869-8B1B-5CCC09AFB994}" type="parTrans" cxnId="{5A2126CF-A3CE-4DE8-A478-B5B33DA45A34}">
      <dgm:prSet/>
      <dgm:spPr/>
      <dgm:t>
        <a:bodyPr/>
        <a:lstStyle/>
        <a:p>
          <a:endParaRPr lang="en-IN"/>
        </a:p>
      </dgm:t>
    </dgm:pt>
    <dgm:pt modelId="{749FFCB6-9360-45CA-B358-8B876B3C6363}" type="sibTrans" cxnId="{5A2126CF-A3CE-4DE8-A478-B5B33DA45A34}">
      <dgm:prSet/>
      <dgm:spPr/>
      <dgm:t>
        <a:bodyPr/>
        <a:lstStyle/>
        <a:p>
          <a:endParaRPr lang="en-IN"/>
        </a:p>
      </dgm:t>
    </dgm:pt>
    <dgm:pt modelId="{2AD0BCF5-AE15-46AE-97FB-E7E2049B9F4A}">
      <dgm:prSet/>
      <dgm:spPr/>
      <dgm:t>
        <a:bodyPr/>
        <a:lstStyle/>
        <a:p>
          <a:r>
            <a:rPr lang="en-GB"/>
            <a:t>Model View</a:t>
          </a:r>
          <a:endParaRPr lang="en-IN"/>
        </a:p>
      </dgm:t>
    </dgm:pt>
    <dgm:pt modelId="{F1B03719-7CA7-4534-8E15-B10A38659E1E}" type="parTrans" cxnId="{ED20176C-D291-4E7E-B227-701862B36FBF}">
      <dgm:prSet/>
      <dgm:spPr/>
      <dgm:t>
        <a:bodyPr/>
        <a:lstStyle/>
        <a:p>
          <a:endParaRPr lang="en-IN"/>
        </a:p>
      </dgm:t>
    </dgm:pt>
    <dgm:pt modelId="{F3B817E6-F263-49E3-953A-27F743E2B69F}" type="sibTrans" cxnId="{ED20176C-D291-4E7E-B227-701862B36FBF}">
      <dgm:prSet/>
      <dgm:spPr/>
      <dgm:t>
        <a:bodyPr/>
        <a:lstStyle/>
        <a:p>
          <a:endParaRPr lang="en-IN"/>
        </a:p>
      </dgm:t>
    </dgm:pt>
    <dgm:pt modelId="{74B83B71-A1C0-4FAF-A1B4-B94572CF37D3}" type="pres">
      <dgm:prSet presAssocID="{64B05EFD-46EE-4DA9-8C85-A2C97AF205F8}" presName="Name0" presStyleCnt="0">
        <dgm:presLayoutVars>
          <dgm:dir/>
          <dgm:animLvl val="lvl"/>
          <dgm:resizeHandles val="exact"/>
        </dgm:presLayoutVars>
      </dgm:prSet>
      <dgm:spPr/>
    </dgm:pt>
    <dgm:pt modelId="{B0F672B2-2411-4210-9DDC-4C5660D0E100}" type="pres">
      <dgm:prSet presAssocID="{4AEE0F70-AC2E-4159-A98E-91EAE00BDD07}" presName="linNode" presStyleCnt="0"/>
      <dgm:spPr/>
    </dgm:pt>
    <dgm:pt modelId="{BDF580AC-09D6-4DC7-8483-CAC69E5F5619}" type="pres">
      <dgm:prSet presAssocID="{4AEE0F70-AC2E-4159-A98E-91EAE00BDD07}" presName="parentText" presStyleLbl="node1" presStyleIdx="0" presStyleCnt="3">
        <dgm:presLayoutVars>
          <dgm:chMax val="1"/>
          <dgm:bulletEnabled val="1"/>
        </dgm:presLayoutVars>
      </dgm:prSet>
      <dgm:spPr>
        <a:xfrm>
          <a:off x="1658112" y="2124"/>
          <a:ext cx="1865376" cy="1402286"/>
        </a:xfrm>
        <a:prstGeom prst="roundRect">
          <a:avLst/>
        </a:prstGeom>
      </dgm:spPr>
    </dgm:pt>
    <dgm:pt modelId="{ED66BDE4-ED74-49F2-8976-511BEFEB5866}" type="pres">
      <dgm:prSet presAssocID="{4C2F0613-647F-485C-BF42-B78090E2EAAE}" presName="sp" presStyleCnt="0"/>
      <dgm:spPr/>
    </dgm:pt>
    <dgm:pt modelId="{4265B41A-F640-4CF8-976C-A564498AAB79}" type="pres">
      <dgm:prSet presAssocID="{7F137A1E-559B-4E0D-A368-BEA01AF7360E}" presName="linNode" presStyleCnt="0"/>
      <dgm:spPr/>
    </dgm:pt>
    <dgm:pt modelId="{6C63FFD6-1C3B-483A-90B6-7C4C68AF84FA}" type="pres">
      <dgm:prSet presAssocID="{7F137A1E-559B-4E0D-A368-BEA01AF7360E}" presName="parentText" presStyleLbl="node1" presStyleIdx="1" presStyleCnt="3">
        <dgm:presLayoutVars>
          <dgm:chMax val="1"/>
          <dgm:bulletEnabled val="1"/>
        </dgm:presLayoutVars>
      </dgm:prSet>
      <dgm:spPr>
        <a:xfrm>
          <a:off x="1658112" y="1474525"/>
          <a:ext cx="1865376" cy="1402286"/>
        </a:xfrm>
        <a:prstGeom prst="roundRect">
          <a:avLst/>
        </a:prstGeom>
      </dgm:spPr>
    </dgm:pt>
    <dgm:pt modelId="{38265DEA-52A3-4009-B754-DF118FB5D555}" type="pres">
      <dgm:prSet presAssocID="{749FFCB6-9360-45CA-B358-8B876B3C6363}" presName="sp" presStyleCnt="0"/>
      <dgm:spPr/>
    </dgm:pt>
    <dgm:pt modelId="{66862247-6345-4C8F-BF05-4BC870303BD6}" type="pres">
      <dgm:prSet presAssocID="{2AD0BCF5-AE15-46AE-97FB-E7E2049B9F4A}" presName="linNode" presStyleCnt="0"/>
      <dgm:spPr/>
    </dgm:pt>
    <dgm:pt modelId="{656D5146-651F-4A37-8F0B-DD6CC32FE062}" type="pres">
      <dgm:prSet presAssocID="{2AD0BCF5-AE15-46AE-97FB-E7E2049B9F4A}" presName="parentText" presStyleLbl="node1" presStyleIdx="2" presStyleCnt="3">
        <dgm:presLayoutVars>
          <dgm:chMax val="1"/>
          <dgm:bulletEnabled val="1"/>
        </dgm:presLayoutVars>
      </dgm:prSet>
      <dgm:spPr/>
    </dgm:pt>
  </dgm:ptLst>
  <dgm:cxnLst>
    <dgm:cxn modelId="{EE88FA16-07CB-40A1-9C39-99D023E8E8A6}" srcId="{64B05EFD-46EE-4DA9-8C85-A2C97AF205F8}" destId="{4AEE0F70-AC2E-4159-A98E-91EAE00BDD07}" srcOrd="0" destOrd="0" parTransId="{8FE1D776-C07D-482A-AC13-6923C02D270C}" sibTransId="{4C2F0613-647F-485C-BF42-B78090E2EAAE}"/>
    <dgm:cxn modelId="{ED20176C-D291-4E7E-B227-701862B36FBF}" srcId="{64B05EFD-46EE-4DA9-8C85-A2C97AF205F8}" destId="{2AD0BCF5-AE15-46AE-97FB-E7E2049B9F4A}" srcOrd="2" destOrd="0" parTransId="{F1B03719-7CA7-4534-8E15-B10A38659E1E}" sibTransId="{F3B817E6-F263-49E3-953A-27F743E2B69F}"/>
    <dgm:cxn modelId="{7D9C7792-BB10-46ED-BE34-5C3A12293BFA}" type="presOf" srcId="{2AD0BCF5-AE15-46AE-97FB-E7E2049B9F4A}" destId="{656D5146-651F-4A37-8F0B-DD6CC32FE062}" srcOrd="0" destOrd="0" presId="urn:microsoft.com/office/officeart/2005/8/layout/vList5"/>
    <dgm:cxn modelId="{291AB29D-7F32-4ED8-814C-F24A5C913912}" type="presOf" srcId="{64B05EFD-46EE-4DA9-8C85-A2C97AF205F8}" destId="{74B83B71-A1C0-4FAF-A1B4-B94572CF37D3}" srcOrd="0" destOrd="0" presId="urn:microsoft.com/office/officeart/2005/8/layout/vList5"/>
    <dgm:cxn modelId="{73008BAF-A3DE-47DC-813E-EBFB0910FDAE}" type="presOf" srcId="{7F137A1E-559B-4E0D-A368-BEA01AF7360E}" destId="{6C63FFD6-1C3B-483A-90B6-7C4C68AF84FA}" srcOrd="0" destOrd="0" presId="urn:microsoft.com/office/officeart/2005/8/layout/vList5"/>
    <dgm:cxn modelId="{0BFEEBCC-3595-46BF-8DCE-1F9B81874710}" type="presOf" srcId="{4AEE0F70-AC2E-4159-A98E-91EAE00BDD07}" destId="{BDF580AC-09D6-4DC7-8483-CAC69E5F5619}" srcOrd="0" destOrd="0" presId="urn:microsoft.com/office/officeart/2005/8/layout/vList5"/>
    <dgm:cxn modelId="{5A2126CF-A3CE-4DE8-A478-B5B33DA45A34}" srcId="{64B05EFD-46EE-4DA9-8C85-A2C97AF205F8}" destId="{7F137A1E-559B-4E0D-A368-BEA01AF7360E}" srcOrd="1" destOrd="0" parTransId="{37C9C5A6-320F-4869-8B1B-5CCC09AFB994}" sibTransId="{749FFCB6-9360-45CA-B358-8B876B3C6363}"/>
    <dgm:cxn modelId="{BB661C83-E735-4B43-9932-EC3BC4F9B1FE}" type="presParOf" srcId="{74B83B71-A1C0-4FAF-A1B4-B94572CF37D3}" destId="{B0F672B2-2411-4210-9DDC-4C5660D0E100}" srcOrd="0" destOrd="0" presId="urn:microsoft.com/office/officeart/2005/8/layout/vList5"/>
    <dgm:cxn modelId="{F4F88B6F-5532-4DCF-B77A-A121671E028E}" type="presParOf" srcId="{B0F672B2-2411-4210-9DDC-4C5660D0E100}" destId="{BDF580AC-09D6-4DC7-8483-CAC69E5F5619}" srcOrd="0" destOrd="0" presId="urn:microsoft.com/office/officeart/2005/8/layout/vList5"/>
    <dgm:cxn modelId="{DC343E0E-CC4A-48D3-85D1-6BC831599036}" type="presParOf" srcId="{74B83B71-A1C0-4FAF-A1B4-B94572CF37D3}" destId="{ED66BDE4-ED74-49F2-8976-511BEFEB5866}" srcOrd="1" destOrd="0" presId="urn:microsoft.com/office/officeart/2005/8/layout/vList5"/>
    <dgm:cxn modelId="{6A803519-6E27-49D9-953B-5AA7788DB580}" type="presParOf" srcId="{74B83B71-A1C0-4FAF-A1B4-B94572CF37D3}" destId="{4265B41A-F640-4CF8-976C-A564498AAB79}" srcOrd="2" destOrd="0" presId="urn:microsoft.com/office/officeart/2005/8/layout/vList5"/>
    <dgm:cxn modelId="{2573450D-1B56-4736-B483-0634ABC4F946}" type="presParOf" srcId="{4265B41A-F640-4CF8-976C-A564498AAB79}" destId="{6C63FFD6-1C3B-483A-90B6-7C4C68AF84FA}" srcOrd="0" destOrd="0" presId="urn:microsoft.com/office/officeart/2005/8/layout/vList5"/>
    <dgm:cxn modelId="{64EF74D3-A2F6-455F-8EB1-E6CBB1A088CA}" type="presParOf" srcId="{74B83B71-A1C0-4FAF-A1B4-B94572CF37D3}" destId="{38265DEA-52A3-4009-B754-DF118FB5D555}" srcOrd="3" destOrd="0" presId="urn:microsoft.com/office/officeart/2005/8/layout/vList5"/>
    <dgm:cxn modelId="{DC3F3D41-5A87-4DCC-BD02-467B165D558E}" type="presParOf" srcId="{74B83B71-A1C0-4FAF-A1B4-B94572CF37D3}" destId="{66862247-6345-4C8F-BF05-4BC870303BD6}" srcOrd="4" destOrd="0" presId="urn:microsoft.com/office/officeart/2005/8/layout/vList5"/>
    <dgm:cxn modelId="{A1C89C92-92AF-4B5B-B206-6D82EE3B6F7D}" type="presParOf" srcId="{66862247-6345-4C8F-BF05-4BC870303BD6}" destId="{656D5146-651F-4A37-8F0B-DD6CC32FE06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B05EFD-46EE-4DA9-8C85-A2C97AF205F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4AEE0F70-AC2E-4159-A98E-91EAE00BDD07}">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80010" tIns="40005" rIns="80010" bIns="40005" numCol="1" spcCol="1270" anchor="ctr" anchorCtr="0"/>
        <a:lstStyle/>
        <a:p>
          <a:r>
            <a:rPr lang="en-GB" sz="2100" kern="1200" dirty="0">
              <a:solidFill>
                <a:prstClr val="white"/>
              </a:solidFill>
              <a:latin typeface="Calibri" panose="020F0502020204030204"/>
              <a:ea typeface="+mn-ea"/>
              <a:cs typeface="+mn-cs"/>
            </a:rPr>
            <a:t>Report</a:t>
          </a:r>
          <a:r>
            <a:rPr lang="en-GB" sz="2100" kern="1200" dirty="0"/>
            <a:t> view		</a:t>
          </a:r>
          <a:endParaRPr lang="en-IN" sz="2100" kern="1200" dirty="0"/>
        </a:p>
      </dgm:t>
    </dgm:pt>
    <dgm:pt modelId="{8FE1D776-C07D-482A-AC13-6923C02D270C}" type="parTrans" cxnId="{EE88FA16-07CB-40A1-9C39-99D023E8E8A6}">
      <dgm:prSet/>
      <dgm:spPr/>
      <dgm:t>
        <a:bodyPr/>
        <a:lstStyle/>
        <a:p>
          <a:endParaRPr lang="en-IN"/>
        </a:p>
      </dgm:t>
    </dgm:pt>
    <dgm:pt modelId="{4C2F0613-647F-485C-BF42-B78090E2EAAE}" type="sibTrans" cxnId="{EE88FA16-07CB-40A1-9C39-99D023E8E8A6}">
      <dgm:prSet/>
      <dgm:spPr/>
      <dgm:t>
        <a:bodyPr/>
        <a:lstStyle/>
        <a:p>
          <a:endParaRPr lang="en-IN"/>
        </a:p>
      </dgm:t>
    </dgm:pt>
    <dgm:pt modelId="{7F137A1E-559B-4E0D-A368-BEA01AF7360E}">
      <dgm:prSet/>
      <dgm:spPr/>
      <dgm:t>
        <a:bodyPr/>
        <a:lstStyle/>
        <a:p>
          <a:r>
            <a:rPr lang="en-GB" dirty="0"/>
            <a:t>Data View			</a:t>
          </a:r>
          <a:endParaRPr lang="en-IN" dirty="0"/>
        </a:p>
      </dgm:t>
    </dgm:pt>
    <dgm:pt modelId="{37C9C5A6-320F-4869-8B1B-5CCC09AFB994}" type="parTrans" cxnId="{5A2126CF-A3CE-4DE8-A478-B5B33DA45A34}">
      <dgm:prSet/>
      <dgm:spPr/>
      <dgm:t>
        <a:bodyPr/>
        <a:lstStyle/>
        <a:p>
          <a:endParaRPr lang="en-IN"/>
        </a:p>
      </dgm:t>
    </dgm:pt>
    <dgm:pt modelId="{749FFCB6-9360-45CA-B358-8B876B3C6363}" type="sibTrans" cxnId="{5A2126CF-A3CE-4DE8-A478-B5B33DA45A34}">
      <dgm:prSet/>
      <dgm:spPr/>
      <dgm:t>
        <a:bodyPr/>
        <a:lstStyle/>
        <a:p>
          <a:endParaRPr lang="en-IN"/>
        </a:p>
      </dgm:t>
    </dgm:pt>
    <dgm:pt modelId="{2AD0BCF5-AE15-46AE-97FB-E7E2049B9F4A}">
      <dgm:prSet custT="1"/>
      <dgm:spPr>
        <a:solidFill>
          <a:srgbClr val="ED7D31"/>
        </a:solidFill>
        <a:ln w="12700" cap="flat" cmpd="sng" algn="ctr">
          <a:solidFill>
            <a:prstClr val="white">
              <a:hueOff val="0"/>
              <a:satOff val="0"/>
              <a:lumOff val="0"/>
              <a:alphaOff val="0"/>
            </a:prstClr>
          </a:solidFill>
          <a:prstDash val="solid"/>
          <a:miter lim="800000"/>
        </a:ln>
        <a:effectLst/>
      </dgm:spPr>
      <dgm:t>
        <a:bodyPr spcFirstLastPara="0" vert="horz" wrap="square" lIns="80010" tIns="40005" rIns="80010" bIns="40005" numCol="1" spcCol="1270" anchor="ctr" anchorCtr="0"/>
        <a:lstStyle/>
        <a:p>
          <a:pPr marL="0" lvl="0" indent="0" algn="ctr" defTabSz="933450">
            <a:lnSpc>
              <a:spcPct val="90000"/>
            </a:lnSpc>
            <a:spcBef>
              <a:spcPct val="0"/>
            </a:spcBef>
            <a:spcAft>
              <a:spcPct val="35000"/>
            </a:spcAft>
            <a:buNone/>
          </a:pPr>
          <a:r>
            <a:rPr lang="en-GB" sz="2100" kern="1200">
              <a:solidFill>
                <a:prstClr val="white"/>
              </a:solidFill>
              <a:latin typeface="Calibri" panose="020F0502020204030204"/>
              <a:ea typeface="+mn-ea"/>
              <a:cs typeface="+mn-cs"/>
            </a:rPr>
            <a:t>Model View</a:t>
          </a:r>
          <a:endParaRPr lang="en-IN" sz="2100" kern="1200">
            <a:solidFill>
              <a:prstClr val="white"/>
            </a:solidFill>
            <a:latin typeface="Calibri" panose="020F0502020204030204"/>
            <a:ea typeface="+mn-ea"/>
            <a:cs typeface="+mn-cs"/>
          </a:endParaRPr>
        </a:p>
      </dgm:t>
    </dgm:pt>
    <dgm:pt modelId="{F1B03719-7CA7-4534-8E15-B10A38659E1E}" type="parTrans" cxnId="{ED20176C-D291-4E7E-B227-701862B36FBF}">
      <dgm:prSet/>
      <dgm:spPr/>
      <dgm:t>
        <a:bodyPr/>
        <a:lstStyle/>
        <a:p>
          <a:endParaRPr lang="en-IN"/>
        </a:p>
      </dgm:t>
    </dgm:pt>
    <dgm:pt modelId="{F3B817E6-F263-49E3-953A-27F743E2B69F}" type="sibTrans" cxnId="{ED20176C-D291-4E7E-B227-701862B36FBF}">
      <dgm:prSet/>
      <dgm:spPr/>
      <dgm:t>
        <a:bodyPr/>
        <a:lstStyle/>
        <a:p>
          <a:endParaRPr lang="en-IN"/>
        </a:p>
      </dgm:t>
    </dgm:pt>
    <dgm:pt modelId="{74B83B71-A1C0-4FAF-A1B4-B94572CF37D3}" type="pres">
      <dgm:prSet presAssocID="{64B05EFD-46EE-4DA9-8C85-A2C97AF205F8}" presName="Name0" presStyleCnt="0">
        <dgm:presLayoutVars>
          <dgm:dir/>
          <dgm:animLvl val="lvl"/>
          <dgm:resizeHandles val="exact"/>
        </dgm:presLayoutVars>
      </dgm:prSet>
      <dgm:spPr/>
    </dgm:pt>
    <dgm:pt modelId="{B0F672B2-2411-4210-9DDC-4C5660D0E100}" type="pres">
      <dgm:prSet presAssocID="{4AEE0F70-AC2E-4159-A98E-91EAE00BDD07}" presName="linNode" presStyleCnt="0"/>
      <dgm:spPr/>
    </dgm:pt>
    <dgm:pt modelId="{BDF580AC-09D6-4DC7-8483-CAC69E5F5619}" type="pres">
      <dgm:prSet presAssocID="{4AEE0F70-AC2E-4159-A98E-91EAE00BDD07}" presName="parentText" presStyleLbl="node1" presStyleIdx="0" presStyleCnt="3">
        <dgm:presLayoutVars>
          <dgm:chMax val="1"/>
          <dgm:bulletEnabled val="1"/>
        </dgm:presLayoutVars>
      </dgm:prSet>
      <dgm:spPr>
        <a:xfrm>
          <a:off x="1658112" y="2124"/>
          <a:ext cx="1865376" cy="1402286"/>
        </a:xfrm>
        <a:prstGeom prst="roundRect">
          <a:avLst/>
        </a:prstGeom>
      </dgm:spPr>
    </dgm:pt>
    <dgm:pt modelId="{ED66BDE4-ED74-49F2-8976-511BEFEB5866}" type="pres">
      <dgm:prSet presAssocID="{4C2F0613-647F-485C-BF42-B78090E2EAAE}" presName="sp" presStyleCnt="0"/>
      <dgm:spPr/>
    </dgm:pt>
    <dgm:pt modelId="{4265B41A-F640-4CF8-976C-A564498AAB79}" type="pres">
      <dgm:prSet presAssocID="{7F137A1E-559B-4E0D-A368-BEA01AF7360E}" presName="linNode" presStyleCnt="0"/>
      <dgm:spPr/>
    </dgm:pt>
    <dgm:pt modelId="{6C63FFD6-1C3B-483A-90B6-7C4C68AF84FA}" type="pres">
      <dgm:prSet presAssocID="{7F137A1E-559B-4E0D-A368-BEA01AF7360E}" presName="parentText" presStyleLbl="node1" presStyleIdx="1" presStyleCnt="3">
        <dgm:presLayoutVars>
          <dgm:chMax val="1"/>
          <dgm:bulletEnabled val="1"/>
        </dgm:presLayoutVars>
      </dgm:prSet>
      <dgm:spPr/>
    </dgm:pt>
    <dgm:pt modelId="{38265DEA-52A3-4009-B754-DF118FB5D555}" type="pres">
      <dgm:prSet presAssocID="{749FFCB6-9360-45CA-B358-8B876B3C6363}" presName="sp" presStyleCnt="0"/>
      <dgm:spPr/>
    </dgm:pt>
    <dgm:pt modelId="{66862247-6345-4C8F-BF05-4BC870303BD6}" type="pres">
      <dgm:prSet presAssocID="{2AD0BCF5-AE15-46AE-97FB-E7E2049B9F4A}" presName="linNode" presStyleCnt="0"/>
      <dgm:spPr/>
    </dgm:pt>
    <dgm:pt modelId="{656D5146-651F-4A37-8F0B-DD6CC32FE062}" type="pres">
      <dgm:prSet presAssocID="{2AD0BCF5-AE15-46AE-97FB-E7E2049B9F4A}" presName="parentText" presStyleLbl="node1" presStyleIdx="2" presStyleCnt="3">
        <dgm:presLayoutVars>
          <dgm:chMax val="1"/>
          <dgm:bulletEnabled val="1"/>
        </dgm:presLayoutVars>
      </dgm:prSet>
      <dgm:spPr>
        <a:xfrm>
          <a:off x="1658112" y="2946926"/>
          <a:ext cx="1865376" cy="1402286"/>
        </a:xfrm>
        <a:prstGeom prst="roundRect">
          <a:avLst/>
        </a:prstGeom>
      </dgm:spPr>
    </dgm:pt>
  </dgm:ptLst>
  <dgm:cxnLst>
    <dgm:cxn modelId="{EE88FA16-07CB-40A1-9C39-99D023E8E8A6}" srcId="{64B05EFD-46EE-4DA9-8C85-A2C97AF205F8}" destId="{4AEE0F70-AC2E-4159-A98E-91EAE00BDD07}" srcOrd="0" destOrd="0" parTransId="{8FE1D776-C07D-482A-AC13-6923C02D270C}" sibTransId="{4C2F0613-647F-485C-BF42-B78090E2EAAE}"/>
    <dgm:cxn modelId="{ED20176C-D291-4E7E-B227-701862B36FBF}" srcId="{64B05EFD-46EE-4DA9-8C85-A2C97AF205F8}" destId="{2AD0BCF5-AE15-46AE-97FB-E7E2049B9F4A}" srcOrd="2" destOrd="0" parTransId="{F1B03719-7CA7-4534-8E15-B10A38659E1E}" sibTransId="{F3B817E6-F263-49E3-953A-27F743E2B69F}"/>
    <dgm:cxn modelId="{7D9C7792-BB10-46ED-BE34-5C3A12293BFA}" type="presOf" srcId="{2AD0BCF5-AE15-46AE-97FB-E7E2049B9F4A}" destId="{656D5146-651F-4A37-8F0B-DD6CC32FE062}" srcOrd="0" destOrd="0" presId="urn:microsoft.com/office/officeart/2005/8/layout/vList5"/>
    <dgm:cxn modelId="{291AB29D-7F32-4ED8-814C-F24A5C913912}" type="presOf" srcId="{64B05EFD-46EE-4DA9-8C85-A2C97AF205F8}" destId="{74B83B71-A1C0-4FAF-A1B4-B94572CF37D3}" srcOrd="0" destOrd="0" presId="urn:microsoft.com/office/officeart/2005/8/layout/vList5"/>
    <dgm:cxn modelId="{73008BAF-A3DE-47DC-813E-EBFB0910FDAE}" type="presOf" srcId="{7F137A1E-559B-4E0D-A368-BEA01AF7360E}" destId="{6C63FFD6-1C3B-483A-90B6-7C4C68AF84FA}" srcOrd="0" destOrd="0" presId="urn:microsoft.com/office/officeart/2005/8/layout/vList5"/>
    <dgm:cxn modelId="{0BFEEBCC-3595-46BF-8DCE-1F9B81874710}" type="presOf" srcId="{4AEE0F70-AC2E-4159-A98E-91EAE00BDD07}" destId="{BDF580AC-09D6-4DC7-8483-CAC69E5F5619}" srcOrd="0" destOrd="0" presId="urn:microsoft.com/office/officeart/2005/8/layout/vList5"/>
    <dgm:cxn modelId="{5A2126CF-A3CE-4DE8-A478-B5B33DA45A34}" srcId="{64B05EFD-46EE-4DA9-8C85-A2C97AF205F8}" destId="{7F137A1E-559B-4E0D-A368-BEA01AF7360E}" srcOrd="1" destOrd="0" parTransId="{37C9C5A6-320F-4869-8B1B-5CCC09AFB994}" sibTransId="{749FFCB6-9360-45CA-B358-8B876B3C6363}"/>
    <dgm:cxn modelId="{BB661C83-E735-4B43-9932-EC3BC4F9B1FE}" type="presParOf" srcId="{74B83B71-A1C0-4FAF-A1B4-B94572CF37D3}" destId="{B0F672B2-2411-4210-9DDC-4C5660D0E100}" srcOrd="0" destOrd="0" presId="urn:microsoft.com/office/officeart/2005/8/layout/vList5"/>
    <dgm:cxn modelId="{F4F88B6F-5532-4DCF-B77A-A121671E028E}" type="presParOf" srcId="{B0F672B2-2411-4210-9DDC-4C5660D0E100}" destId="{BDF580AC-09D6-4DC7-8483-CAC69E5F5619}" srcOrd="0" destOrd="0" presId="urn:microsoft.com/office/officeart/2005/8/layout/vList5"/>
    <dgm:cxn modelId="{DC343E0E-CC4A-48D3-85D1-6BC831599036}" type="presParOf" srcId="{74B83B71-A1C0-4FAF-A1B4-B94572CF37D3}" destId="{ED66BDE4-ED74-49F2-8976-511BEFEB5866}" srcOrd="1" destOrd="0" presId="urn:microsoft.com/office/officeart/2005/8/layout/vList5"/>
    <dgm:cxn modelId="{6A803519-6E27-49D9-953B-5AA7788DB580}" type="presParOf" srcId="{74B83B71-A1C0-4FAF-A1B4-B94572CF37D3}" destId="{4265B41A-F640-4CF8-976C-A564498AAB79}" srcOrd="2" destOrd="0" presId="urn:microsoft.com/office/officeart/2005/8/layout/vList5"/>
    <dgm:cxn modelId="{2573450D-1B56-4736-B483-0634ABC4F946}" type="presParOf" srcId="{4265B41A-F640-4CF8-976C-A564498AAB79}" destId="{6C63FFD6-1C3B-483A-90B6-7C4C68AF84FA}" srcOrd="0" destOrd="0" presId="urn:microsoft.com/office/officeart/2005/8/layout/vList5"/>
    <dgm:cxn modelId="{64EF74D3-A2F6-455F-8EB1-E6CBB1A088CA}" type="presParOf" srcId="{74B83B71-A1C0-4FAF-A1B4-B94572CF37D3}" destId="{38265DEA-52A3-4009-B754-DF118FB5D555}" srcOrd="3" destOrd="0" presId="urn:microsoft.com/office/officeart/2005/8/layout/vList5"/>
    <dgm:cxn modelId="{DC3F3D41-5A87-4DCC-BD02-467B165D558E}" type="presParOf" srcId="{74B83B71-A1C0-4FAF-A1B4-B94572CF37D3}" destId="{66862247-6345-4C8F-BF05-4BC870303BD6}" srcOrd="4" destOrd="0" presId="urn:microsoft.com/office/officeart/2005/8/layout/vList5"/>
    <dgm:cxn modelId="{A1C89C92-92AF-4B5B-B206-6D82EE3B6F7D}" type="presParOf" srcId="{66862247-6345-4C8F-BF05-4BC870303BD6}" destId="{656D5146-651F-4A37-8F0B-DD6CC32FE06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C771A18-120A-4A64-9CF6-C93BA8A61003}"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IN"/>
        </a:p>
      </dgm:t>
    </dgm:pt>
    <dgm:pt modelId="{D670E4AF-E4B2-4D7A-8F21-B401D5F02988}">
      <dgm:prSet/>
      <dgm:spPr/>
      <dgm:t>
        <a:bodyPr/>
        <a:lstStyle/>
        <a:p>
          <a:r>
            <a:rPr lang="en-GB" dirty="0"/>
            <a:t>Data Sources </a:t>
          </a:r>
          <a:endParaRPr lang="en-IN" dirty="0"/>
        </a:p>
      </dgm:t>
    </dgm:pt>
    <dgm:pt modelId="{8BEF69B1-5756-4515-A160-C62CED12D9EF}" type="parTrans" cxnId="{A58ADE50-6535-497A-89A0-F2B47CBE0235}">
      <dgm:prSet/>
      <dgm:spPr/>
      <dgm:t>
        <a:bodyPr/>
        <a:lstStyle/>
        <a:p>
          <a:endParaRPr lang="en-IN"/>
        </a:p>
      </dgm:t>
    </dgm:pt>
    <dgm:pt modelId="{FA630835-BE41-440D-BA8C-98C31ABC72BC}" type="sibTrans" cxnId="{A58ADE50-6535-497A-89A0-F2B47CBE0235}">
      <dgm:prSet/>
      <dgm:spPr/>
      <dgm:t>
        <a:bodyPr/>
        <a:lstStyle/>
        <a:p>
          <a:endParaRPr lang="en-IN"/>
        </a:p>
      </dgm:t>
    </dgm:pt>
    <dgm:pt modelId="{DDC7206F-1DEF-4109-8A58-2B531AB621D9}">
      <dgm:prSet/>
      <dgm:spPr>
        <a:solidFill>
          <a:srgbClr val="C00000"/>
        </a:solidFill>
      </dgm:spPr>
      <dgm:t>
        <a:bodyPr/>
        <a:lstStyle/>
        <a:p>
          <a:r>
            <a:rPr lang="en-IN" dirty="0"/>
            <a:t>Database Connectors 	</a:t>
          </a:r>
        </a:p>
      </dgm:t>
    </dgm:pt>
    <dgm:pt modelId="{1D0E07C1-6388-4BD9-B2F2-9DEBCFD2636D}" type="parTrans" cxnId="{EFB6735A-12AF-4CA3-B3BE-24FD90EC4E19}">
      <dgm:prSet/>
      <dgm:spPr/>
      <dgm:t>
        <a:bodyPr/>
        <a:lstStyle/>
        <a:p>
          <a:endParaRPr lang="en-IN"/>
        </a:p>
      </dgm:t>
    </dgm:pt>
    <dgm:pt modelId="{6D9057A9-F538-47E4-AA84-07290859EE25}" type="sibTrans" cxnId="{EFB6735A-12AF-4CA3-B3BE-24FD90EC4E19}">
      <dgm:prSet/>
      <dgm:spPr/>
      <dgm:t>
        <a:bodyPr/>
        <a:lstStyle/>
        <a:p>
          <a:endParaRPr lang="en-IN"/>
        </a:p>
      </dgm:t>
    </dgm:pt>
    <dgm:pt modelId="{6FC3B7FE-358A-4579-840A-F7F0BD42A1CB}">
      <dgm:prSet/>
      <dgm:spPr/>
      <dgm:t>
        <a:bodyPr/>
        <a:lstStyle/>
        <a:p>
          <a:r>
            <a:rPr lang="en-IN" dirty="0"/>
            <a:t>File Connectors</a:t>
          </a:r>
        </a:p>
      </dgm:t>
    </dgm:pt>
    <dgm:pt modelId="{A57EAE84-3AD2-4BCA-9973-5A7868E870C2}" type="parTrans" cxnId="{50137905-B957-4415-9B91-057DBCD311B9}">
      <dgm:prSet/>
      <dgm:spPr/>
      <dgm:t>
        <a:bodyPr/>
        <a:lstStyle/>
        <a:p>
          <a:endParaRPr lang="en-IN"/>
        </a:p>
      </dgm:t>
    </dgm:pt>
    <dgm:pt modelId="{361F772C-9020-4AB5-BF20-4147B889133D}" type="sibTrans" cxnId="{50137905-B957-4415-9B91-057DBCD311B9}">
      <dgm:prSet/>
      <dgm:spPr/>
      <dgm:t>
        <a:bodyPr/>
        <a:lstStyle/>
        <a:p>
          <a:endParaRPr lang="en-IN"/>
        </a:p>
      </dgm:t>
    </dgm:pt>
    <dgm:pt modelId="{754260CE-72D4-4340-8402-D372498DF5BE}">
      <dgm:prSet/>
      <dgm:spPr/>
      <dgm:t>
        <a:bodyPr/>
        <a:lstStyle/>
        <a:p>
          <a:r>
            <a:rPr lang="en-IN" dirty="0"/>
            <a:t>Azure Connectors		</a:t>
          </a:r>
        </a:p>
      </dgm:t>
    </dgm:pt>
    <dgm:pt modelId="{A09FD424-7930-4F18-B148-8A4B051CDB9E}" type="parTrans" cxnId="{5B4A7EB9-B99A-46F5-B13E-78CE741F4FE7}">
      <dgm:prSet/>
      <dgm:spPr/>
      <dgm:t>
        <a:bodyPr/>
        <a:lstStyle/>
        <a:p>
          <a:endParaRPr lang="en-IN"/>
        </a:p>
      </dgm:t>
    </dgm:pt>
    <dgm:pt modelId="{219B341A-0D63-48D2-9C39-E64E72DE0C19}" type="sibTrans" cxnId="{5B4A7EB9-B99A-46F5-B13E-78CE741F4FE7}">
      <dgm:prSet/>
      <dgm:spPr/>
      <dgm:t>
        <a:bodyPr/>
        <a:lstStyle/>
        <a:p>
          <a:endParaRPr lang="en-IN"/>
        </a:p>
      </dgm:t>
    </dgm:pt>
    <dgm:pt modelId="{146D7778-7A5E-4E90-8A3B-040F184490F2}">
      <dgm:prSet/>
      <dgm:spPr/>
      <dgm:t>
        <a:bodyPr/>
        <a:lstStyle/>
        <a:p>
          <a:r>
            <a:rPr lang="en-IN" dirty="0"/>
            <a:t>SaaS Connectors</a:t>
          </a:r>
        </a:p>
      </dgm:t>
    </dgm:pt>
    <dgm:pt modelId="{63163466-4FCE-4CA6-8749-8D21958BABCF}" type="parTrans" cxnId="{F1DBDA48-6378-4DE9-B7A2-603EADB55E87}">
      <dgm:prSet/>
      <dgm:spPr/>
      <dgm:t>
        <a:bodyPr/>
        <a:lstStyle/>
        <a:p>
          <a:endParaRPr lang="en-IN"/>
        </a:p>
      </dgm:t>
    </dgm:pt>
    <dgm:pt modelId="{4B6F86FD-2F5F-40E5-9C18-EE5AEE559AF6}" type="sibTrans" cxnId="{F1DBDA48-6378-4DE9-B7A2-603EADB55E87}">
      <dgm:prSet/>
      <dgm:spPr/>
      <dgm:t>
        <a:bodyPr/>
        <a:lstStyle/>
        <a:p>
          <a:endParaRPr lang="en-IN"/>
        </a:p>
      </dgm:t>
    </dgm:pt>
    <dgm:pt modelId="{875F8013-6DE1-4E96-A887-121D6CF3DF77}" type="pres">
      <dgm:prSet presAssocID="{8C771A18-120A-4A64-9CF6-C93BA8A61003}" presName="hierChild1" presStyleCnt="0">
        <dgm:presLayoutVars>
          <dgm:orgChart val="1"/>
          <dgm:chPref val="1"/>
          <dgm:dir/>
          <dgm:animOne val="branch"/>
          <dgm:animLvl val="lvl"/>
          <dgm:resizeHandles/>
        </dgm:presLayoutVars>
      </dgm:prSet>
      <dgm:spPr/>
    </dgm:pt>
    <dgm:pt modelId="{15C3ADEC-A979-4CFA-A015-67302696EE2E}" type="pres">
      <dgm:prSet presAssocID="{D670E4AF-E4B2-4D7A-8F21-B401D5F02988}" presName="hierRoot1" presStyleCnt="0">
        <dgm:presLayoutVars>
          <dgm:hierBranch val="init"/>
        </dgm:presLayoutVars>
      </dgm:prSet>
      <dgm:spPr/>
    </dgm:pt>
    <dgm:pt modelId="{E72A9C42-35E8-4302-AADC-743773E8BD63}" type="pres">
      <dgm:prSet presAssocID="{D670E4AF-E4B2-4D7A-8F21-B401D5F02988}" presName="rootComposite1" presStyleCnt="0"/>
      <dgm:spPr/>
    </dgm:pt>
    <dgm:pt modelId="{CA022026-7DC8-4700-9F68-C4160F5506C2}" type="pres">
      <dgm:prSet presAssocID="{D670E4AF-E4B2-4D7A-8F21-B401D5F02988}" presName="rootText1" presStyleLbl="node0" presStyleIdx="0" presStyleCnt="1" custScaleX="76418">
        <dgm:presLayoutVars>
          <dgm:chPref val="3"/>
        </dgm:presLayoutVars>
      </dgm:prSet>
      <dgm:spPr/>
    </dgm:pt>
    <dgm:pt modelId="{D9B2A3C1-5808-409D-9896-D53F5DA5F021}" type="pres">
      <dgm:prSet presAssocID="{D670E4AF-E4B2-4D7A-8F21-B401D5F02988}" presName="rootConnector1" presStyleLbl="node1" presStyleIdx="0" presStyleCnt="0"/>
      <dgm:spPr/>
    </dgm:pt>
    <dgm:pt modelId="{535C427B-287C-4B8F-8489-A57D90BC188C}" type="pres">
      <dgm:prSet presAssocID="{D670E4AF-E4B2-4D7A-8F21-B401D5F02988}" presName="hierChild2" presStyleCnt="0"/>
      <dgm:spPr/>
    </dgm:pt>
    <dgm:pt modelId="{DDE5C671-21F4-4E95-973F-4EA83BBA43BF}" type="pres">
      <dgm:prSet presAssocID="{1D0E07C1-6388-4BD9-B2F2-9DEBCFD2636D}" presName="Name64" presStyleLbl="parChTrans1D2" presStyleIdx="0" presStyleCnt="4"/>
      <dgm:spPr/>
    </dgm:pt>
    <dgm:pt modelId="{D1C704A8-BFE7-4601-B15D-07B7C8E4146C}" type="pres">
      <dgm:prSet presAssocID="{DDC7206F-1DEF-4109-8A58-2B531AB621D9}" presName="hierRoot2" presStyleCnt="0">
        <dgm:presLayoutVars>
          <dgm:hierBranch val="init"/>
        </dgm:presLayoutVars>
      </dgm:prSet>
      <dgm:spPr/>
    </dgm:pt>
    <dgm:pt modelId="{E88150BF-3532-4673-A126-7B379FD1A64C}" type="pres">
      <dgm:prSet presAssocID="{DDC7206F-1DEF-4109-8A58-2B531AB621D9}" presName="rootComposite" presStyleCnt="0"/>
      <dgm:spPr/>
    </dgm:pt>
    <dgm:pt modelId="{A5E2A964-261F-4170-84A7-0246E61E82E8}" type="pres">
      <dgm:prSet presAssocID="{DDC7206F-1DEF-4109-8A58-2B531AB621D9}" presName="rootText" presStyleLbl="node2" presStyleIdx="0" presStyleCnt="4">
        <dgm:presLayoutVars>
          <dgm:chPref val="3"/>
        </dgm:presLayoutVars>
      </dgm:prSet>
      <dgm:spPr/>
    </dgm:pt>
    <dgm:pt modelId="{F1E00532-F711-4B36-8D5E-48C757A20C9A}" type="pres">
      <dgm:prSet presAssocID="{DDC7206F-1DEF-4109-8A58-2B531AB621D9}" presName="rootConnector" presStyleLbl="node2" presStyleIdx="0" presStyleCnt="4"/>
      <dgm:spPr/>
    </dgm:pt>
    <dgm:pt modelId="{D07A87D8-BC3E-436B-B786-B6C3F0190742}" type="pres">
      <dgm:prSet presAssocID="{DDC7206F-1DEF-4109-8A58-2B531AB621D9}" presName="hierChild4" presStyleCnt="0"/>
      <dgm:spPr/>
    </dgm:pt>
    <dgm:pt modelId="{31E5C326-0132-4608-86FA-9026F01950D0}" type="pres">
      <dgm:prSet presAssocID="{DDC7206F-1DEF-4109-8A58-2B531AB621D9}" presName="hierChild5" presStyleCnt="0"/>
      <dgm:spPr/>
    </dgm:pt>
    <dgm:pt modelId="{54C53A11-1A85-46D6-8BC7-8D2C16A9DF08}" type="pres">
      <dgm:prSet presAssocID="{A57EAE84-3AD2-4BCA-9973-5A7868E870C2}" presName="Name64" presStyleLbl="parChTrans1D2" presStyleIdx="1" presStyleCnt="4"/>
      <dgm:spPr/>
    </dgm:pt>
    <dgm:pt modelId="{393E1705-BEB1-4872-A11A-8A4273A4715A}" type="pres">
      <dgm:prSet presAssocID="{6FC3B7FE-358A-4579-840A-F7F0BD42A1CB}" presName="hierRoot2" presStyleCnt="0">
        <dgm:presLayoutVars>
          <dgm:hierBranch val="init"/>
        </dgm:presLayoutVars>
      </dgm:prSet>
      <dgm:spPr/>
    </dgm:pt>
    <dgm:pt modelId="{FBCC16C9-E14B-44CE-A19B-27B4734C1272}" type="pres">
      <dgm:prSet presAssocID="{6FC3B7FE-358A-4579-840A-F7F0BD42A1CB}" presName="rootComposite" presStyleCnt="0"/>
      <dgm:spPr/>
    </dgm:pt>
    <dgm:pt modelId="{F257309F-BB5B-480E-B3EB-D6E659EC8E7A}" type="pres">
      <dgm:prSet presAssocID="{6FC3B7FE-358A-4579-840A-F7F0BD42A1CB}" presName="rootText" presStyleLbl="node2" presStyleIdx="1" presStyleCnt="4">
        <dgm:presLayoutVars>
          <dgm:chPref val="3"/>
        </dgm:presLayoutVars>
      </dgm:prSet>
      <dgm:spPr/>
    </dgm:pt>
    <dgm:pt modelId="{CD96F430-53D3-43A6-825A-094D1295CCDB}" type="pres">
      <dgm:prSet presAssocID="{6FC3B7FE-358A-4579-840A-F7F0BD42A1CB}" presName="rootConnector" presStyleLbl="node2" presStyleIdx="1" presStyleCnt="4"/>
      <dgm:spPr/>
    </dgm:pt>
    <dgm:pt modelId="{E69B981F-38E7-4072-9431-E10212D5185A}" type="pres">
      <dgm:prSet presAssocID="{6FC3B7FE-358A-4579-840A-F7F0BD42A1CB}" presName="hierChild4" presStyleCnt="0"/>
      <dgm:spPr/>
    </dgm:pt>
    <dgm:pt modelId="{40AFDBBF-55AB-4B17-AFF8-B5B1187CBD6D}" type="pres">
      <dgm:prSet presAssocID="{6FC3B7FE-358A-4579-840A-F7F0BD42A1CB}" presName="hierChild5" presStyleCnt="0"/>
      <dgm:spPr/>
    </dgm:pt>
    <dgm:pt modelId="{F31283EE-FE62-4646-9955-E4B0AFD8EEE3}" type="pres">
      <dgm:prSet presAssocID="{A09FD424-7930-4F18-B148-8A4B051CDB9E}" presName="Name64" presStyleLbl="parChTrans1D2" presStyleIdx="2" presStyleCnt="4"/>
      <dgm:spPr/>
    </dgm:pt>
    <dgm:pt modelId="{29031B03-B5F5-4CED-8C52-54B96027EFB3}" type="pres">
      <dgm:prSet presAssocID="{754260CE-72D4-4340-8402-D372498DF5BE}" presName="hierRoot2" presStyleCnt="0">
        <dgm:presLayoutVars>
          <dgm:hierBranch val="init"/>
        </dgm:presLayoutVars>
      </dgm:prSet>
      <dgm:spPr/>
    </dgm:pt>
    <dgm:pt modelId="{DF79DF52-677D-4E16-957C-5E1AFF594873}" type="pres">
      <dgm:prSet presAssocID="{754260CE-72D4-4340-8402-D372498DF5BE}" presName="rootComposite" presStyleCnt="0"/>
      <dgm:spPr/>
    </dgm:pt>
    <dgm:pt modelId="{F897B069-9154-437C-B8B3-4D9D3F28DBF5}" type="pres">
      <dgm:prSet presAssocID="{754260CE-72D4-4340-8402-D372498DF5BE}" presName="rootText" presStyleLbl="node2" presStyleIdx="2" presStyleCnt="4">
        <dgm:presLayoutVars>
          <dgm:chPref val="3"/>
        </dgm:presLayoutVars>
      </dgm:prSet>
      <dgm:spPr/>
    </dgm:pt>
    <dgm:pt modelId="{818DDE53-F0EE-4168-AD35-B3FDED41E701}" type="pres">
      <dgm:prSet presAssocID="{754260CE-72D4-4340-8402-D372498DF5BE}" presName="rootConnector" presStyleLbl="node2" presStyleIdx="2" presStyleCnt="4"/>
      <dgm:spPr/>
    </dgm:pt>
    <dgm:pt modelId="{65917BE2-FACB-424F-80B1-38E3CEAB6E72}" type="pres">
      <dgm:prSet presAssocID="{754260CE-72D4-4340-8402-D372498DF5BE}" presName="hierChild4" presStyleCnt="0"/>
      <dgm:spPr/>
    </dgm:pt>
    <dgm:pt modelId="{73B615FB-0518-44EF-9E9D-731D74C241DA}" type="pres">
      <dgm:prSet presAssocID="{754260CE-72D4-4340-8402-D372498DF5BE}" presName="hierChild5" presStyleCnt="0"/>
      <dgm:spPr/>
    </dgm:pt>
    <dgm:pt modelId="{47D64564-79EC-4FD2-972B-160957A78B47}" type="pres">
      <dgm:prSet presAssocID="{63163466-4FCE-4CA6-8749-8D21958BABCF}" presName="Name64" presStyleLbl="parChTrans1D2" presStyleIdx="3" presStyleCnt="4"/>
      <dgm:spPr/>
    </dgm:pt>
    <dgm:pt modelId="{E2E2E34B-5C44-41BB-AF9C-7ECF1A631EC3}" type="pres">
      <dgm:prSet presAssocID="{146D7778-7A5E-4E90-8A3B-040F184490F2}" presName="hierRoot2" presStyleCnt="0">
        <dgm:presLayoutVars>
          <dgm:hierBranch val="init"/>
        </dgm:presLayoutVars>
      </dgm:prSet>
      <dgm:spPr/>
    </dgm:pt>
    <dgm:pt modelId="{E792B2C2-BAB2-45DE-AE53-6708F72FDAC2}" type="pres">
      <dgm:prSet presAssocID="{146D7778-7A5E-4E90-8A3B-040F184490F2}" presName="rootComposite" presStyleCnt="0"/>
      <dgm:spPr/>
    </dgm:pt>
    <dgm:pt modelId="{1649BD93-B7B0-440E-92A3-D185EB39E774}" type="pres">
      <dgm:prSet presAssocID="{146D7778-7A5E-4E90-8A3B-040F184490F2}" presName="rootText" presStyleLbl="node2" presStyleIdx="3" presStyleCnt="4">
        <dgm:presLayoutVars>
          <dgm:chPref val="3"/>
        </dgm:presLayoutVars>
      </dgm:prSet>
      <dgm:spPr/>
    </dgm:pt>
    <dgm:pt modelId="{68A71A73-85BD-4C5D-8764-AC9773510D44}" type="pres">
      <dgm:prSet presAssocID="{146D7778-7A5E-4E90-8A3B-040F184490F2}" presName="rootConnector" presStyleLbl="node2" presStyleIdx="3" presStyleCnt="4"/>
      <dgm:spPr/>
    </dgm:pt>
    <dgm:pt modelId="{58220B78-7202-4B75-8CFF-88CB38F36576}" type="pres">
      <dgm:prSet presAssocID="{146D7778-7A5E-4E90-8A3B-040F184490F2}" presName="hierChild4" presStyleCnt="0"/>
      <dgm:spPr/>
    </dgm:pt>
    <dgm:pt modelId="{5523A34F-F76A-4C87-9BC4-473CBB123C84}" type="pres">
      <dgm:prSet presAssocID="{146D7778-7A5E-4E90-8A3B-040F184490F2}" presName="hierChild5" presStyleCnt="0"/>
      <dgm:spPr/>
    </dgm:pt>
    <dgm:pt modelId="{89186C4A-E9AF-43F2-8325-48AA0CF16851}" type="pres">
      <dgm:prSet presAssocID="{D670E4AF-E4B2-4D7A-8F21-B401D5F02988}" presName="hierChild3" presStyleCnt="0"/>
      <dgm:spPr/>
    </dgm:pt>
  </dgm:ptLst>
  <dgm:cxnLst>
    <dgm:cxn modelId="{50137905-B957-4415-9B91-057DBCD311B9}" srcId="{D670E4AF-E4B2-4D7A-8F21-B401D5F02988}" destId="{6FC3B7FE-358A-4579-840A-F7F0BD42A1CB}" srcOrd="1" destOrd="0" parTransId="{A57EAE84-3AD2-4BCA-9973-5A7868E870C2}" sibTransId="{361F772C-9020-4AB5-BF20-4147B889133D}"/>
    <dgm:cxn modelId="{C437C311-C034-4E4C-AE37-77F044D72835}" type="presOf" srcId="{DDC7206F-1DEF-4109-8A58-2B531AB621D9}" destId="{F1E00532-F711-4B36-8D5E-48C757A20C9A}" srcOrd="1" destOrd="0" presId="urn:microsoft.com/office/officeart/2009/3/layout/HorizontalOrganizationChart"/>
    <dgm:cxn modelId="{4B7B8015-9507-41A9-946B-FB21E1F9A8E4}" type="presOf" srcId="{A09FD424-7930-4F18-B148-8A4B051CDB9E}" destId="{F31283EE-FE62-4646-9955-E4B0AFD8EEE3}" srcOrd="0" destOrd="0" presId="urn:microsoft.com/office/officeart/2009/3/layout/HorizontalOrganizationChart"/>
    <dgm:cxn modelId="{EA9EF530-ECAE-4114-AA27-4792DB6E0F08}" type="presOf" srcId="{6FC3B7FE-358A-4579-840A-F7F0BD42A1CB}" destId="{F257309F-BB5B-480E-B3EB-D6E659EC8E7A}" srcOrd="0" destOrd="0" presId="urn:microsoft.com/office/officeart/2009/3/layout/HorizontalOrganizationChart"/>
    <dgm:cxn modelId="{9E240239-40DA-479E-9008-8E25E98FA0AB}" type="presOf" srcId="{1D0E07C1-6388-4BD9-B2F2-9DEBCFD2636D}" destId="{DDE5C671-21F4-4E95-973F-4EA83BBA43BF}" srcOrd="0" destOrd="0" presId="urn:microsoft.com/office/officeart/2009/3/layout/HorizontalOrganizationChart"/>
    <dgm:cxn modelId="{F1DBDA48-6378-4DE9-B7A2-603EADB55E87}" srcId="{D670E4AF-E4B2-4D7A-8F21-B401D5F02988}" destId="{146D7778-7A5E-4E90-8A3B-040F184490F2}" srcOrd="3" destOrd="0" parTransId="{63163466-4FCE-4CA6-8749-8D21958BABCF}" sibTransId="{4B6F86FD-2F5F-40E5-9C18-EE5AEE559AF6}"/>
    <dgm:cxn modelId="{70457950-C582-4D42-9B21-514E6231EDA5}" type="presOf" srcId="{6FC3B7FE-358A-4579-840A-F7F0BD42A1CB}" destId="{CD96F430-53D3-43A6-825A-094D1295CCDB}" srcOrd="1" destOrd="0" presId="urn:microsoft.com/office/officeart/2009/3/layout/HorizontalOrganizationChart"/>
    <dgm:cxn modelId="{A58ADE50-6535-497A-89A0-F2B47CBE0235}" srcId="{8C771A18-120A-4A64-9CF6-C93BA8A61003}" destId="{D670E4AF-E4B2-4D7A-8F21-B401D5F02988}" srcOrd="0" destOrd="0" parTransId="{8BEF69B1-5756-4515-A160-C62CED12D9EF}" sibTransId="{FA630835-BE41-440D-BA8C-98C31ABC72BC}"/>
    <dgm:cxn modelId="{45E99F53-53A8-4445-B915-60A6AA319353}" type="presOf" srcId="{D670E4AF-E4B2-4D7A-8F21-B401D5F02988}" destId="{D9B2A3C1-5808-409D-9896-D53F5DA5F021}" srcOrd="1" destOrd="0" presId="urn:microsoft.com/office/officeart/2009/3/layout/HorizontalOrganizationChart"/>
    <dgm:cxn modelId="{75A41954-61CD-4AE7-88E1-025C40D09BFC}" type="presOf" srcId="{146D7778-7A5E-4E90-8A3B-040F184490F2}" destId="{1649BD93-B7B0-440E-92A3-D185EB39E774}" srcOrd="0" destOrd="0" presId="urn:microsoft.com/office/officeart/2009/3/layout/HorizontalOrganizationChart"/>
    <dgm:cxn modelId="{EFB6735A-12AF-4CA3-B3BE-24FD90EC4E19}" srcId="{D670E4AF-E4B2-4D7A-8F21-B401D5F02988}" destId="{DDC7206F-1DEF-4109-8A58-2B531AB621D9}" srcOrd="0" destOrd="0" parTransId="{1D0E07C1-6388-4BD9-B2F2-9DEBCFD2636D}" sibTransId="{6D9057A9-F538-47E4-AA84-07290859EE25}"/>
    <dgm:cxn modelId="{A5088998-2E55-4B35-B0E7-E875DF007780}" type="presOf" srcId="{146D7778-7A5E-4E90-8A3B-040F184490F2}" destId="{68A71A73-85BD-4C5D-8764-AC9773510D44}" srcOrd="1" destOrd="0" presId="urn:microsoft.com/office/officeart/2009/3/layout/HorizontalOrganizationChart"/>
    <dgm:cxn modelId="{EBEF13B4-D685-4F42-84BC-92D085C66547}" type="presOf" srcId="{63163466-4FCE-4CA6-8749-8D21958BABCF}" destId="{47D64564-79EC-4FD2-972B-160957A78B47}" srcOrd="0" destOrd="0" presId="urn:microsoft.com/office/officeart/2009/3/layout/HorizontalOrganizationChart"/>
    <dgm:cxn modelId="{5B4A7EB9-B99A-46F5-B13E-78CE741F4FE7}" srcId="{D670E4AF-E4B2-4D7A-8F21-B401D5F02988}" destId="{754260CE-72D4-4340-8402-D372498DF5BE}" srcOrd="2" destOrd="0" parTransId="{A09FD424-7930-4F18-B148-8A4B051CDB9E}" sibTransId="{219B341A-0D63-48D2-9C39-E64E72DE0C19}"/>
    <dgm:cxn modelId="{DA6C42BA-1418-470A-8398-399F527AD966}" type="presOf" srcId="{754260CE-72D4-4340-8402-D372498DF5BE}" destId="{F897B069-9154-437C-B8B3-4D9D3F28DBF5}" srcOrd="0" destOrd="0" presId="urn:microsoft.com/office/officeart/2009/3/layout/HorizontalOrganizationChart"/>
    <dgm:cxn modelId="{5C0F2CBB-0C74-473F-BEDA-FC5FEEDD41DC}" type="presOf" srcId="{DDC7206F-1DEF-4109-8A58-2B531AB621D9}" destId="{A5E2A964-261F-4170-84A7-0246E61E82E8}" srcOrd="0" destOrd="0" presId="urn:microsoft.com/office/officeart/2009/3/layout/HorizontalOrganizationChart"/>
    <dgm:cxn modelId="{598583D5-29A6-499B-B6BC-5F204003FEE0}" type="presOf" srcId="{8C771A18-120A-4A64-9CF6-C93BA8A61003}" destId="{875F8013-6DE1-4E96-A887-121D6CF3DF77}" srcOrd="0" destOrd="0" presId="urn:microsoft.com/office/officeart/2009/3/layout/HorizontalOrganizationChart"/>
    <dgm:cxn modelId="{3CA1CDD7-EA71-44A9-900E-DB66498FCB6C}" type="presOf" srcId="{754260CE-72D4-4340-8402-D372498DF5BE}" destId="{818DDE53-F0EE-4168-AD35-B3FDED41E701}" srcOrd="1" destOrd="0" presId="urn:microsoft.com/office/officeart/2009/3/layout/HorizontalOrganizationChart"/>
    <dgm:cxn modelId="{44B8E9D9-D822-4DE7-844D-8F65B3DAEB67}" type="presOf" srcId="{A57EAE84-3AD2-4BCA-9973-5A7868E870C2}" destId="{54C53A11-1A85-46D6-8BC7-8D2C16A9DF08}" srcOrd="0" destOrd="0" presId="urn:microsoft.com/office/officeart/2009/3/layout/HorizontalOrganizationChart"/>
    <dgm:cxn modelId="{FC9610E9-7B48-4D08-A2DF-400A30C2206E}" type="presOf" srcId="{D670E4AF-E4B2-4D7A-8F21-B401D5F02988}" destId="{CA022026-7DC8-4700-9F68-C4160F5506C2}" srcOrd="0" destOrd="0" presId="urn:microsoft.com/office/officeart/2009/3/layout/HorizontalOrganizationChart"/>
    <dgm:cxn modelId="{B782F1C5-6D0F-434F-BCEC-EBD8AFFFED4F}" type="presParOf" srcId="{875F8013-6DE1-4E96-A887-121D6CF3DF77}" destId="{15C3ADEC-A979-4CFA-A015-67302696EE2E}" srcOrd="0" destOrd="0" presId="urn:microsoft.com/office/officeart/2009/3/layout/HorizontalOrganizationChart"/>
    <dgm:cxn modelId="{42D85BFC-45F3-42F5-AD8D-935969FA657C}" type="presParOf" srcId="{15C3ADEC-A979-4CFA-A015-67302696EE2E}" destId="{E72A9C42-35E8-4302-AADC-743773E8BD63}" srcOrd="0" destOrd="0" presId="urn:microsoft.com/office/officeart/2009/3/layout/HorizontalOrganizationChart"/>
    <dgm:cxn modelId="{6D161F9D-D6BA-409B-ACC4-70726DDAF5E5}" type="presParOf" srcId="{E72A9C42-35E8-4302-AADC-743773E8BD63}" destId="{CA022026-7DC8-4700-9F68-C4160F5506C2}" srcOrd="0" destOrd="0" presId="urn:microsoft.com/office/officeart/2009/3/layout/HorizontalOrganizationChart"/>
    <dgm:cxn modelId="{E6D406DC-F619-42FE-BDDA-5B0EC4ED2B93}" type="presParOf" srcId="{E72A9C42-35E8-4302-AADC-743773E8BD63}" destId="{D9B2A3C1-5808-409D-9896-D53F5DA5F021}" srcOrd="1" destOrd="0" presId="urn:microsoft.com/office/officeart/2009/3/layout/HorizontalOrganizationChart"/>
    <dgm:cxn modelId="{D20042D6-E343-4BD4-9622-4D6E66311179}" type="presParOf" srcId="{15C3ADEC-A979-4CFA-A015-67302696EE2E}" destId="{535C427B-287C-4B8F-8489-A57D90BC188C}" srcOrd="1" destOrd="0" presId="urn:microsoft.com/office/officeart/2009/3/layout/HorizontalOrganizationChart"/>
    <dgm:cxn modelId="{5AB4858F-A5DB-44F0-B664-73EC0DE32E47}" type="presParOf" srcId="{535C427B-287C-4B8F-8489-A57D90BC188C}" destId="{DDE5C671-21F4-4E95-973F-4EA83BBA43BF}" srcOrd="0" destOrd="0" presId="urn:microsoft.com/office/officeart/2009/3/layout/HorizontalOrganizationChart"/>
    <dgm:cxn modelId="{1D47D303-69D7-485C-8150-A3725528CCAD}" type="presParOf" srcId="{535C427B-287C-4B8F-8489-A57D90BC188C}" destId="{D1C704A8-BFE7-4601-B15D-07B7C8E4146C}" srcOrd="1" destOrd="0" presId="urn:microsoft.com/office/officeart/2009/3/layout/HorizontalOrganizationChart"/>
    <dgm:cxn modelId="{C53C64AD-C10B-450A-A370-454D84D914A9}" type="presParOf" srcId="{D1C704A8-BFE7-4601-B15D-07B7C8E4146C}" destId="{E88150BF-3532-4673-A126-7B379FD1A64C}" srcOrd="0" destOrd="0" presId="urn:microsoft.com/office/officeart/2009/3/layout/HorizontalOrganizationChart"/>
    <dgm:cxn modelId="{7812CFBB-688F-49A0-864D-7751E27BAC55}" type="presParOf" srcId="{E88150BF-3532-4673-A126-7B379FD1A64C}" destId="{A5E2A964-261F-4170-84A7-0246E61E82E8}" srcOrd="0" destOrd="0" presId="urn:microsoft.com/office/officeart/2009/3/layout/HorizontalOrganizationChart"/>
    <dgm:cxn modelId="{6E1FBB9F-F6CC-4297-9CE5-C00BB51D4D15}" type="presParOf" srcId="{E88150BF-3532-4673-A126-7B379FD1A64C}" destId="{F1E00532-F711-4B36-8D5E-48C757A20C9A}" srcOrd="1" destOrd="0" presId="urn:microsoft.com/office/officeart/2009/3/layout/HorizontalOrganizationChart"/>
    <dgm:cxn modelId="{1D1FA9C7-0868-4154-B44C-8391F9188A34}" type="presParOf" srcId="{D1C704A8-BFE7-4601-B15D-07B7C8E4146C}" destId="{D07A87D8-BC3E-436B-B786-B6C3F0190742}" srcOrd="1" destOrd="0" presId="urn:microsoft.com/office/officeart/2009/3/layout/HorizontalOrganizationChart"/>
    <dgm:cxn modelId="{A6545FF0-874C-410D-A31D-B3DB04832047}" type="presParOf" srcId="{D1C704A8-BFE7-4601-B15D-07B7C8E4146C}" destId="{31E5C326-0132-4608-86FA-9026F01950D0}" srcOrd="2" destOrd="0" presId="urn:microsoft.com/office/officeart/2009/3/layout/HorizontalOrganizationChart"/>
    <dgm:cxn modelId="{F00C1F46-5B1A-4F05-81B6-9075E0AAA264}" type="presParOf" srcId="{535C427B-287C-4B8F-8489-A57D90BC188C}" destId="{54C53A11-1A85-46D6-8BC7-8D2C16A9DF08}" srcOrd="2" destOrd="0" presId="urn:microsoft.com/office/officeart/2009/3/layout/HorizontalOrganizationChart"/>
    <dgm:cxn modelId="{8D95DE7D-4897-48CC-A544-9620CDA57D9C}" type="presParOf" srcId="{535C427B-287C-4B8F-8489-A57D90BC188C}" destId="{393E1705-BEB1-4872-A11A-8A4273A4715A}" srcOrd="3" destOrd="0" presId="urn:microsoft.com/office/officeart/2009/3/layout/HorizontalOrganizationChart"/>
    <dgm:cxn modelId="{264E24E9-B050-400D-989B-B9D58A0A46DD}" type="presParOf" srcId="{393E1705-BEB1-4872-A11A-8A4273A4715A}" destId="{FBCC16C9-E14B-44CE-A19B-27B4734C1272}" srcOrd="0" destOrd="0" presId="urn:microsoft.com/office/officeart/2009/3/layout/HorizontalOrganizationChart"/>
    <dgm:cxn modelId="{D13F8292-3D41-445D-8284-779A96708249}" type="presParOf" srcId="{FBCC16C9-E14B-44CE-A19B-27B4734C1272}" destId="{F257309F-BB5B-480E-B3EB-D6E659EC8E7A}" srcOrd="0" destOrd="0" presId="urn:microsoft.com/office/officeart/2009/3/layout/HorizontalOrganizationChart"/>
    <dgm:cxn modelId="{5C8ABBEA-BFFD-4DE6-97F1-F49FE416AA87}" type="presParOf" srcId="{FBCC16C9-E14B-44CE-A19B-27B4734C1272}" destId="{CD96F430-53D3-43A6-825A-094D1295CCDB}" srcOrd="1" destOrd="0" presId="urn:microsoft.com/office/officeart/2009/3/layout/HorizontalOrganizationChart"/>
    <dgm:cxn modelId="{F5C926DD-041F-4551-9F8E-848F846917DC}" type="presParOf" srcId="{393E1705-BEB1-4872-A11A-8A4273A4715A}" destId="{E69B981F-38E7-4072-9431-E10212D5185A}" srcOrd="1" destOrd="0" presId="urn:microsoft.com/office/officeart/2009/3/layout/HorizontalOrganizationChart"/>
    <dgm:cxn modelId="{6C7F788E-16DC-4DA1-B42D-FBEF3C44BDDC}" type="presParOf" srcId="{393E1705-BEB1-4872-A11A-8A4273A4715A}" destId="{40AFDBBF-55AB-4B17-AFF8-B5B1187CBD6D}" srcOrd="2" destOrd="0" presId="urn:microsoft.com/office/officeart/2009/3/layout/HorizontalOrganizationChart"/>
    <dgm:cxn modelId="{85E55DD3-3B5C-4C33-9498-D53B1D45525A}" type="presParOf" srcId="{535C427B-287C-4B8F-8489-A57D90BC188C}" destId="{F31283EE-FE62-4646-9955-E4B0AFD8EEE3}" srcOrd="4" destOrd="0" presId="urn:microsoft.com/office/officeart/2009/3/layout/HorizontalOrganizationChart"/>
    <dgm:cxn modelId="{45BDC3B3-C7F7-4578-A9AE-AA9CCAB8FA3D}" type="presParOf" srcId="{535C427B-287C-4B8F-8489-A57D90BC188C}" destId="{29031B03-B5F5-4CED-8C52-54B96027EFB3}" srcOrd="5" destOrd="0" presId="urn:microsoft.com/office/officeart/2009/3/layout/HorizontalOrganizationChart"/>
    <dgm:cxn modelId="{6B1DC7AF-2225-4B7C-A571-A019FEC3F25D}" type="presParOf" srcId="{29031B03-B5F5-4CED-8C52-54B96027EFB3}" destId="{DF79DF52-677D-4E16-957C-5E1AFF594873}" srcOrd="0" destOrd="0" presId="urn:microsoft.com/office/officeart/2009/3/layout/HorizontalOrganizationChart"/>
    <dgm:cxn modelId="{01FA7882-EBAF-49CB-A928-72F1E281CF65}" type="presParOf" srcId="{DF79DF52-677D-4E16-957C-5E1AFF594873}" destId="{F897B069-9154-437C-B8B3-4D9D3F28DBF5}" srcOrd="0" destOrd="0" presId="urn:microsoft.com/office/officeart/2009/3/layout/HorizontalOrganizationChart"/>
    <dgm:cxn modelId="{8A9D514D-32AE-430B-8947-7CE0F0A3A8D7}" type="presParOf" srcId="{DF79DF52-677D-4E16-957C-5E1AFF594873}" destId="{818DDE53-F0EE-4168-AD35-B3FDED41E701}" srcOrd="1" destOrd="0" presId="urn:microsoft.com/office/officeart/2009/3/layout/HorizontalOrganizationChart"/>
    <dgm:cxn modelId="{4804769C-779B-4255-8EFB-E7A366A910FB}" type="presParOf" srcId="{29031B03-B5F5-4CED-8C52-54B96027EFB3}" destId="{65917BE2-FACB-424F-80B1-38E3CEAB6E72}" srcOrd="1" destOrd="0" presId="urn:microsoft.com/office/officeart/2009/3/layout/HorizontalOrganizationChart"/>
    <dgm:cxn modelId="{21C27603-C5A1-429C-9B4F-1EFB7AEA630B}" type="presParOf" srcId="{29031B03-B5F5-4CED-8C52-54B96027EFB3}" destId="{73B615FB-0518-44EF-9E9D-731D74C241DA}" srcOrd="2" destOrd="0" presId="urn:microsoft.com/office/officeart/2009/3/layout/HorizontalOrganizationChart"/>
    <dgm:cxn modelId="{FDA69F2C-31B1-432B-9980-DCAE58318076}" type="presParOf" srcId="{535C427B-287C-4B8F-8489-A57D90BC188C}" destId="{47D64564-79EC-4FD2-972B-160957A78B47}" srcOrd="6" destOrd="0" presId="urn:microsoft.com/office/officeart/2009/3/layout/HorizontalOrganizationChart"/>
    <dgm:cxn modelId="{2010456F-C625-4B59-A6C3-D307CE7ABF44}" type="presParOf" srcId="{535C427B-287C-4B8F-8489-A57D90BC188C}" destId="{E2E2E34B-5C44-41BB-AF9C-7ECF1A631EC3}" srcOrd="7" destOrd="0" presId="urn:microsoft.com/office/officeart/2009/3/layout/HorizontalOrganizationChart"/>
    <dgm:cxn modelId="{68708D60-4351-4270-9C78-825CA052E886}" type="presParOf" srcId="{E2E2E34B-5C44-41BB-AF9C-7ECF1A631EC3}" destId="{E792B2C2-BAB2-45DE-AE53-6708F72FDAC2}" srcOrd="0" destOrd="0" presId="urn:microsoft.com/office/officeart/2009/3/layout/HorizontalOrganizationChart"/>
    <dgm:cxn modelId="{A2D9CB43-3591-47D6-8EFE-B19E54BA24F8}" type="presParOf" srcId="{E792B2C2-BAB2-45DE-AE53-6708F72FDAC2}" destId="{1649BD93-B7B0-440E-92A3-D185EB39E774}" srcOrd="0" destOrd="0" presId="urn:microsoft.com/office/officeart/2009/3/layout/HorizontalOrganizationChart"/>
    <dgm:cxn modelId="{1F218568-14FC-4E17-B37F-5B212056C5E4}" type="presParOf" srcId="{E792B2C2-BAB2-45DE-AE53-6708F72FDAC2}" destId="{68A71A73-85BD-4C5D-8764-AC9773510D44}" srcOrd="1" destOrd="0" presId="urn:microsoft.com/office/officeart/2009/3/layout/HorizontalOrganizationChart"/>
    <dgm:cxn modelId="{7D2B66C9-92C4-458D-86D5-90FC182D2296}" type="presParOf" srcId="{E2E2E34B-5C44-41BB-AF9C-7ECF1A631EC3}" destId="{58220B78-7202-4B75-8CFF-88CB38F36576}" srcOrd="1" destOrd="0" presId="urn:microsoft.com/office/officeart/2009/3/layout/HorizontalOrganizationChart"/>
    <dgm:cxn modelId="{FBDCDC84-ABA8-4FE3-AEEC-47DBE2FB7F1A}" type="presParOf" srcId="{E2E2E34B-5C44-41BB-AF9C-7ECF1A631EC3}" destId="{5523A34F-F76A-4C87-9BC4-473CBB123C84}" srcOrd="2" destOrd="0" presId="urn:microsoft.com/office/officeart/2009/3/layout/HorizontalOrganizationChart"/>
    <dgm:cxn modelId="{0561291E-31F0-4994-A618-CCAD7C7217F2}" type="presParOf" srcId="{15C3ADEC-A979-4CFA-A015-67302696EE2E}" destId="{89186C4A-E9AF-43F2-8325-48AA0CF1685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EBE3CE-94C9-4081-A54D-C5BB8A9826D3}" type="doc">
      <dgm:prSet loTypeId="urn:microsoft.com/office/officeart/2005/8/layout/cycle2" loCatId="cycle" qsTypeId="urn:microsoft.com/office/officeart/2005/8/quickstyle/simple1" qsCatId="simple" csTypeId="urn:microsoft.com/office/officeart/2005/8/colors/accent1_1" csCatId="accent1"/>
      <dgm:spPr/>
      <dgm:t>
        <a:bodyPr/>
        <a:lstStyle/>
        <a:p>
          <a:endParaRPr lang="en-IN"/>
        </a:p>
      </dgm:t>
    </dgm:pt>
    <dgm:pt modelId="{39457E0C-0D10-4BBA-B9A9-BF439D4372F9}">
      <dgm:prSet/>
      <dgm:spPr/>
      <dgm:t>
        <a:bodyPr/>
        <a:lstStyle/>
        <a:p>
          <a:r>
            <a:rPr lang="en-IN"/>
            <a:t>MySQL</a:t>
          </a:r>
        </a:p>
      </dgm:t>
    </dgm:pt>
    <dgm:pt modelId="{6DEB6E11-4AB7-4B60-9590-E222FC5A832C}" type="parTrans" cxnId="{23327084-3CA7-4D24-B76E-5637A212F67C}">
      <dgm:prSet/>
      <dgm:spPr/>
      <dgm:t>
        <a:bodyPr/>
        <a:lstStyle/>
        <a:p>
          <a:endParaRPr lang="en-IN"/>
        </a:p>
      </dgm:t>
    </dgm:pt>
    <dgm:pt modelId="{D0E0EB93-D3B3-49F5-9037-ADEF60CC88A2}" type="sibTrans" cxnId="{23327084-3CA7-4D24-B76E-5637A212F67C}">
      <dgm:prSet/>
      <dgm:spPr/>
      <dgm:t>
        <a:bodyPr/>
        <a:lstStyle/>
        <a:p>
          <a:endParaRPr lang="en-IN"/>
        </a:p>
      </dgm:t>
    </dgm:pt>
    <dgm:pt modelId="{267F1057-0E7C-47EA-AB79-6C6E57F0976E}">
      <dgm:prSet/>
      <dgm:spPr/>
      <dgm:t>
        <a:bodyPr/>
        <a:lstStyle/>
        <a:p>
          <a:r>
            <a:rPr lang="en-IN"/>
            <a:t>SQL Server</a:t>
          </a:r>
        </a:p>
      </dgm:t>
    </dgm:pt>
    <dgm:pt modelId="{47C0A737-98F0-412B-90CF-6BFF22B11496}" type="parTrans" cxnId="{D284BA27-BCC6-4F82-B288-F7F5CB5B5E19}">
      <dgm:prSet/>
      <dgm:spPr/>
      <dgm:t>
        <a:bodyPr/>
        <a:lstStyle/>
        <a:p>
          <a:endParaRPr lang="en-IN"/>
        </a:p>
      </dgm:t>
    </dgm:pt>
    <dgm:pt modelId="{92F64CA8-E032-48E1-84E4-606EEFE550D6}" type="sibTrans" cxnId="{D284BA27-BCC6-4F82-B288-F7F5CB5B5E19}">
      <dgm:prSet/>
      <dgm:spPr/>
      <dgm:t>
        <a:bodyPr/>
        <a:lstStyle/>
        <a:p>
          <a:endParaRPr lang="en-IN"/>
        </a:p>
      </dgm:t>
    </dgm:pt>
    <dgm:pt modelId="{60CF37FA-4872-4FB2-966E-6650C9E269B4}">
      <dgm:prSet/>
      <dgm:spPr/>
      <dgm:t>
        <a:bodyPr/>
        <a:lstStyle/>
        <a:p>
          <a:r>
            <a:rPr lang="en-IN"/>
            <a:t>Oracle</a:t>
          </a:r>
        </a:p>
      </dgm:t>
    </dgm:pt>
    <dgm:pt modelId="{91FD06DB-5236-412E-B0A7-BB77FE36D869}" type="parTrans" cxnId="{54011E09-CB91-4648-A2B9-56047744D5E3}">
      <dgm:prSet/>
      <dgm:spPr/>
      <dgm:t>
        <a:bodyPr/>
        <a:lstStyle/>
        <a:p>
          <a:endParaRPr lang="en-IN"/>
        </a:p>
      </dgm:t>
    </dgm:pt>
    <dgm:pt modelId="{20E7F97B-A223-4BCB-9125-EE086798F92F}" type="sibTrans" cxnId="{54011E09-CB91-4648-A2B9-56047744D5E3}">
      <dgm:prSet/>
      <dgm:spPr/>
      <dgm:t>
        <a:bodyPr/>
        <a:lstStyle/>
        <a:p>
          <a:endParaRPr lang="en-IN"/>
        </a:p>
      </dgm:t>
    </dgm:pt>
    <dgm:pt modelId="{1FBB7B12-0D05-44EE-B81B-74568D765DE2}">
      <dgm:prSet/>
      <dgm:spPr/>
      <dgm:t>
        <a:bodyPr/>
        <a:lstStyle/>
        <a:p>
          <a:r>
            <a:rPr lang="en-IN"/>
            <a:t>IBM Db2</a:t>
          </a:r>
        </a:p>
      </dgm:t>
    </dgm:pt>
    <dgm:pt modelId="{3B569D56-1265-40C5-8DC8-45765CC0F487}" type="parTrans" cxnId="{8FBBC1B1-638E-447B-9956-1B5AE22E6E1F}">
      <dgm:prSet/>
      <dgm:spPr/>
      <dgm:t>
        <a:bodyPr/>
        <a:lstStyle/>
        <a:p>
          <a:endParaRPr lang="en-IN"/>
        </a:p>
      </dgm:t>
    </dgm:pt>
    <dgm:pt modelId="{8CC80688-B615-4AD4-BFD4-A2DD79EE58ED}" type="sibTrans" cxnId="{8FBBC1B1-638E-447B-9956-1B5AE22E6E1F}">
      <dgm:prSet/>
      <dgm:spPr/>
      <dgm:t>
        <a:bodyPr/>
        <a:lstStyle/>
        <a:p>
          <a:endParaRPr lang="en-IN"/>
        </a:p>
      </dgm:t>
    </dgm:pt>
    <dgm:pt modelId="{80515171-26B1-4465-B875-393700ED7729}">
      <dgm:prSet/>
      <dgm:spPr/>
      <dgm:t>
        <a:bodyPr/>
        <a:lstStyle/>
        <a:p>
          <a:r>
            <a:rPr lang="en-IN"/>
            <a:t>Teradata</a:t>
          </a:r>
        </a:p>
      </dgm:t>
    </dgm:pt>
    <dgm:pt modelId="{5516C89A-34CB-429C-A677-A31D4B41B6B5}" type="parTrans" cxnId="{86E022BC-EC01-4560-92F9-64AFF9AC4027}">
      <dgm:prSet/>
      <dgm:spPr/>
      <dgm:t>
        <a:bodyPr/>
        <a:lstStyle/>
        <a:p>
          <a:endParaRPr lang="en-IN"/>
        </a:p>
      </dgm:t>
    </dgm:pt>
    <dgm:pt modelId="{39D02E8D-4EE9-48BC-8557-223A2185F28D}" type="sibTrans" cxnId="{86E022BC-EC01-4560-92F9-64AFF9AC4027}">
      <dgm:prSet/>
      <dgm:spPr/>
      <dgm:t>
        <a:bodyPr/>
        <a:lstStyle/>
        <a:p>
          <a:endParaRPr lang="en-IN"/>
        </a:p>
      </dgm:t>
    </dgm:pt>
    <dgm:pt modelId="{17B17D40-C79D-401E-8C10-71624A85642E}" type="pres">
      <dgm:prSet presAssocID="{F7EBE3CE-94C9-4081-A54D-C5BB8A9826D3}" presName="cycle" presStyleCnt="0">
        <dgm:presLayoutVars>
          <dgm:dir/>
          <dgm:resizeHandles val="exact"/>
        </dgm:presLayoutVars>
      </dgm:prSet>
      <dgm:spPr/>
    </dgm:pt>
    <dgm:pt modelId="{264F2B83-2D58-441E-83E3-4FB1E0A7865F}" type="pres">
      <dgm:prSet presAssocID="{39457E0C-0D10-4BBA-B9A9-BF439D4372F9}" presName="node" presStyleLbl="node1" presStyleIdx="0" presStyleCnt="5">
        <dgm:presLayoutVars>
          <dgm:bulletEnabled val="1"/>
        </dgm:presLayoutVars>
      </dgm:prSet>
      <dgm:spPr/>
    </dgm:pt>
    <dgm:pt modelId="{74462EA8-A068-4995-B786-D199DA18FE32}" type="pres">
      <dgm:prSet presAssocID="{D0E0EB93-D3B3-49F5-9037-ADEF60CC88A2}" presName="sibTrans" presStyleLbl="sibTrans2D1" presStyleIdx="0" presStyleCnt="5"/>
      <dgm:spPr/>
    </dgm:pt>
    <dgm:pt modelId="{8BB61133-7E7B-408E-BFAF-EE11FEF7B24D}" type="pres">
      <dgm:prSet presAssocID="{D0E0EB93-D3B3-49F5-9037-ADEF60CC88A2}" presName="connectorText" presStyleLbl="sibTrans2D1" presStyleIdx="0" presStyleCnt="5"/>
      <dgm:spPr/>
    </dgm:pt>
    <dgm:pt modelId="{BC24D3DA-DEA4-407C-AAF4-A3FF4258073B}" type="pres">
      <dgm:prSet presAssocID="{267F1057-0E7C-47EA-AB79-6C6E57F0976E}" presName="node" presStyleLbl="node1" presStyleIdx="1" presStyleCnt="5">
        <dgm:presLayoutVars>
          <dgm:bulletEnabled val="1"/>
        </dgm:presLayoutVars>
      </dgm:prSet>
      <dgm:spPr/>
    </dgm:pt>
    <dgm:pt modelId="{9DDD4345-7D05-43B7-8D53-2D8C0AA4290A}" type="pres">
      <dgm:prSet presAssocID="{92F64CA8-E032-48E1-84E4-606EEFE550D6}" presName="sibTrans" presStyleLbl="sibTrans2D1" presStyleIdx="1" presStyleCnt="5"/>
      <dgm:spPr/>
    </dgm:pt>
    <dgm:pt modelId="{7842E237-496B-4C7E-82A2-9188C12F750B}" type="pres">
      <dgm:prSet presAssocID="{92F64CA8-E032-48E1-84E4-606EEFE550D6}" presName="connectorText" presStyleLbl="sibTrans2D1" presStyleIdx="1" presStyleCnt="5"/>
      <dgm:spPr/>
    </dgm:pt>
    <dgm:pt modelId="{D3CE64E4-B0C4-41B8-8483-CC8EC9202C0D}" type="pres">
      <dgm:prSet presAssocID="{60CF37FA-4872-4FB2-966E-6650C9E269B4}" presName="node" presStyleLbl="node1" presStyleIdx="2" presStyleCnt="5">
        <dgm:presLayoutVars>
          <dgm:bulletEnabled val="1"/>
        </dgm:presLayoutVars>
      </dgm:prSet>
      <dgm:spPr/>
    </dgm:pt>
    <dgm:pt modelId="{8E5B5E00-3308-4452-8B4F-AFDE35BBDA69}" type="pres">
      <dgm:prSet presAssocID="{20E7F97B-A223-4BCB-9125-EE086798F92F}" presName="sibTrans" presStyleLbl="sibTrans2D1" presStyleIdx="2" presStyleCnt="5"/>
      <dgm:spPr/>
    </dgm:pt>
    <dgm:pt modelId="{1A284386-1176-4947-985B-51CB08CC1E3F}" type="pres">
      <dgm:prSet presAssocID="{20E7F97B-A223-4BCB-9125-EE086798F92F}" presName="connectorText" presStyleLbl="sibTrans2D1" presStyleIdx="2" presStyleCnt="5"/>
      <dgm:spPr/>
    </dgm:pt>
    <dgm:pt modelId="{ECC6CF9A-DE23-4026-A1E0-0C2BC7A10ECF}" type="pres">
      <dgm:prSet presAssocID="{1FBB7B12-0D05-44EE-B81B-74568D765DE2}" presName="node" presStyleLbl="node1" presStyleIdx="3" presStyleCnt="5">
        <dgm:presLayoutVars>
          <dgm:bulletEnabled val="1"/>
        </dgm:presLayoutVars>
      </dgm:prSet>
      <dgm:spPr/>
    </dgm:pt>
    <dgm:pt modelId="{6AFBC221-5413-4BE5-856C-38448D3A0922}" type="pres">
      <dgm:prSet presAssocID="{8CC80688-B615-4AD4-BFD4-A2DD79EE58ED}" presName="sibTrans" presStyleLbl="sibTrans2D1" presStyleIdx="3" presStyleCnt="5"/>
      <dgm:spPr/>
    </dgm:pt>
    <dgm:pt modelId="{0924BBF9-5266-4AAB-892F-53F28D784404}" type="pres">
      <dgm:prSet presAssocID="{8CC80688-B615-4AD4-BFD4-A2DD79EE58ED}" presName="connectorText" presStyleLbl="sibTrans2D1" presStyleIdx="3" presStyleCnt="5"/>
      <dgm:spPr/>
    </dgm:pt>
    <dgm:pt modelId="{299705AD-BF12-4421-8CEA-6279F4141D66}" type="pres">
      <dgm:prSet presAssocID="{80515171-26B1-4465-B875-393700ED7729}" presName="node" presStyleLbl="node1" presStyleIdx="4" presStyleCnt="5">
        <dgm:presLayoutVars>
          <dgm:bulletEnabled val="1"/>
        </dgm:presLayoutVars>
      </dgm:prSet>
      <dgm:spPr/>
    </dgm:pt>
    <dgm:pt modelId="{D8A74721-E43C-4B44-B5C0-B9E9B471680F}" type="pres">
      <dgm:prSet presAssocID="{39D02E8D-4EE9-48BC-8557-223A2185F28D}" presName="sibTrans" presStyleLbl="sibTrans2D1" presStyleIdx="4" presStyleCnt="5"/>
      <dgm:spPr/>
    </dgm:pt>
    <dgm:pt modelId="{4ECB1389-F5AA-44EF-B1C0-7C1838890F55}" type="pres">
      <dgm:prSet presAssocID="{39D02E8D-4EE9-48BC-8557-223A2185F28D}" presName="connectorText" presStyleLbl="sibTrans2D1" presStyleIdx="4" presStyleCnt="5"/>
      <dgm:spPr/>
    </dgm:pt>
  </dgm:ptLst>
  <dgm:cxnLst>
    <dgm:cxn modelId="{6B0E6207-C2CC-4148-933F-4A4D25D327EA}" type="presOf" srcId="{39457E0C-0D10-4BBA-B9A9-BF439D4372F9}" destId="{264F2B83-2D58-441E-83E3-4FB1E0A7865F}" srcOrd="0" destOrd="0" presId="urn:microsoft.com/office/officeart/2005/8/layout/cycle2"/>
    <dgm:cxn modelId="{54011E09-CB91-4648-A2B9-56047744D5E3}" srcId="{F7EBE3CE-94C9-4081-A54D-C5BB8A9826D3}" destId="{60CF37FA-4872-4FB2-966E-6650C9E269B4}" srcOrd="2" destOrd="0" parTransId="{91FD06DB-5236-412E-B0A7-BB77FE36D869}" sibTransId="{20E7F97B-A223-4BCB-9125-EE086798F92F}"/>
    <dgm:cxn modelId="{D6F27A0E-B309-4702-9194-D29562126BBA}" type="presOf" srcId="{20E7F97B-A223-4BCB-9125-EE086798F92F}" destId="{8E5B5E00-3308-4452-8B4F-AFDE35BBDA69}" srcOrd="0" destOrd="0" presId="urn:microsoft.com/office/officeart/2005/8/layout/cycle2"/>
    <dgm:cxn modelId="{233B3C18-76A1-48FC-A410-C547439560C0}" type="presOf" srcId="{80515171-26B1-4465-B875-393700ED7729}" destId="{299705AD-BF12-4421-8CEA-6279F4141D66}" srcOrd="0" destOrd="0" presId="urn:microsoft.com/office/officeart/2005/8/layout/cycle2"/>
    <dgm:cxn modelId="{D284BA27-BCC6-4F82-B288-F7F5CB5B5E19}" srcId="{F7EBE3CE-94C9-4081-A54D-C5BB8A9826D3}" destId="{267F1057-0E7C-47EA-AB79-6C6E57F0976E}" srcOrd="1" destOrd="0" parTransId="{47C0A737-98F0-412B-90CF-6BFF22B11496}" sibTransId="{92F64CA8-E032-48E1-84E4-606EEFE550D6}"/>
    <dgm:cxn modelId="{C11BDB2E-F7E6-49AF-BE76-03539AC6A45B}" type="presOf" srcId="{20E7F97B-A223-4BCB-9125-EE086798F92F}" destId="{1A284386-1176-4947-985B-51CB08CC1E3F}" srcOrd="1" destOrd="0" presId="urn:microsoft.com/office/officeart/2005/8/layout/cycle2"/>
    <dgm:cxn modelId="{80407435-DDEB-4871-BCC0-A1CB59B7885C}" type="presOf" srcId="{92F64CA8-E032-48E1-84E4-606EEFE550D6}" destId="{7842E237-496B-4C7E-82A2-9188C12F750B}" srcOrd="1" destOrd="0" presId="urn:microsoft.com/office/officeart/2005/8/layout/cycle2"/>
    <dgm:cxn modelId="{15C38164-A34B-4D36-B0B8-1E063F0DD634}" type="presOf" srcId="{F7EBE3CE-94C9-4081-A54D-C5BB8A9826D3}" destId="{17B17D40-C79D-401E-8C10-71624A85642E}" srcOrd="0" destOrd="0" presId="urn:microsoft.com/office/officeart/2005/8/layout/cycle2"/>
    <dgm:cxn modelId="{AB9B1B45-E1EC-49F1-82FE-DEB3E0E8B8D7}" type="presOf" srcId="{39D02E8D-4EE9-48BC-8557-223A2185F28D}" destId="{4ECB1389-F5AA-44EF-B1C0-7C1838890F55}" srcOrd="1" destOrd="0" presId="urn:microsoft.com/office/officeart/2005/8/layout/cycle2"/>
    <dgm:cxn modelId="{02B19249-27AF-47ED-9DD5-D0E771FBD6C3}" type="presOf" srcId="{92F64CA8-E032-48E1-84E4-606EEFE550D6}" destId="{9DDD4345-7D05-43B7-8D53-2D8C0AA4290A}" srcOrd="0" destOrd="0" presId="urn:microsoft.com/office/officeart/2005/8/layout/cycle2"/>
    <dgm:cxn modelId="{407F0F6D-763A-40E5-AEB7-A73F3D8C6507}" type="presOf" srcId="{8CC80688-B615-4AD4-BFD4-A2DD79EE58ED}" destId="{6AFBC221-5413-4BE5-856C-38448D3A0922}" srcOrd="0" destOrd="0" presId="urn:microsoft.com/office/officeart/2005/8/layout/cycle2"/>
    <dgm:cxn modelId="{23327084-3CA7-4D24-B76E-5637A212F67C}" srcId="{F7EBE3CE-94C9-4081-A54D-C5BB8A9826D3}" destId="{39457E0C-0D10-4BBA-B9A9-BF439D4372F9}" srcOrd="0" destOrd="0" parTransId="{6DEB6E11-4AB7-4B60-9590-E222FC5A832C}" sibTransId="{D0E0EB93-D3B3-49F5-9037-ADEF60CC88A2}"/>
    <dgm:cxn modelId="{8FBBC1B1-638E-447B-9956-1B5AE22E6E1F}" srcId="{F7EBE3CE-94C9-4081-A54D-C5BB8A9826D3}" destId="{1FBB7B12-0D05-44EE-B81B-74568D765DE2}" srcOrd="3" destOrd="0" parTransId="{3B569D56-1265-40C5-8DC8-45765CC0F487}" sibTransId="{8CC80688-B615-4AD4-BFD4-A2DD79EE58ED}"/>
    <dgm:cxn modelId="{9BFD75BB-4225-4849-82F9-F5F13164267A}" type="presOf" srcId="{D0E0EB93-D3B3-49F5-9037-ADEF60CC88A2}" destId="{74462EA8-A068-4995-B786-D199DA18FE32}" srcOrd="0" destOrd="0" presId="urn:microsoft.com/office/officeart/2005/8/layout/cycle2"/>
    <dgm:cxn modelId="{86E022BC-EC01-4560-92F9-64AFF9AC4027}" srcId="{F7EBE3CE-94C9-4081-A54D-C5BB8A9826D3}" destId="{80515171-26B1-4465-B875-393700ED7729}" srcOrd="4" destOrd="0" parTransId="{5516C89A-34CB-429C-A677-A31D4B41B6B5}" sibTransId="{39D02E8D-4EE9-48BC-8557-223A2185F28D}"/>
    <dgm:cxn modelId="{7DF1E4CD-5539-4017-B2C7-6CB50615A3E3}" type="presOf" srcId="{8CC80688-B615-4AD4-BFD4-A2DD79EE58ED}" destId="{0924BBF9-5266-4AAB-892F-53F28D784404}" srcOrd="1" destOrd="0" presId="urn:microsoft.com/office/officeart/2005/8/layout/cycle2"/>
    <dgm:cxn modelId="{7E2B75D5-E065-488A-9471-2B2302F6AF4A}" type="presOf" srcId="{60CF37FA-4872-4FB2-966E-6650C9E269B4}" destId="{D3CE64E4-B0C4-41B8-8483-CC8EC9202C0D}" srcOrd="0" destOrd="0" presId="urn:microsoft.com/office/officeart/2005/8/layout/cycle2"/>
    <dgm:cxn modelId="{8BC408DB-70D8-4FC4-A7EC-D8F4E1DD46C8}" type="presOf" srcId="{1FBB7B12-0D05-44EE-B81B-74568D765DE2}" destId="{ECC6CF9A-DE23-4026-A1E0-0C2BC7A10ECF}" srcOrd="0" destOrd="0" presId="urn:microsoft.com/office/officeart/2005/8/layout/cycle2"/>
    <dgm:cxn modelId="{C8C556E8-04DB-41D8-B7CE-76CE34CBC9ED}" type="presOf" srcId="{D0E0EB93-D3B3-49F5-9037-ADEF60CC88A2}" destId="{8BB61133-7E7B-408E-BFAF-EE11FEF7B24D}" srcOrd="1" destOrd="0" presId="urn:microsoft.com/office/officeart/2005/8/layout/cycle2"/>
    <dgm:cxn modelId="{C82F5CEE-5799-43AA-8AA5-6CA421C95835}" type="presOf" srcId="{267F1057-0E7C-47EA-AB79-6C6E57F0976E}" destId="{BC24D3DA-DEA4-407C-AAF4-A3FF4258073B}" srcOrd="0" destOrd="0" presId="urn:microsoft.com/office/officeart/2005/8/layout/cycle2"/>
    <dgm:cxn modelId="{3473ECFF-38C5-40FC-BD16-C98FB80E9290}" type="presOf" srcId="{39D02E8D-4EE9-48BC-8557-223A2185F28D}" destId="{D8A74721-E43C-4B44-B5C0-B9E9B471680F}" srcOrd="0" destOrd="0" presId="urn:microsoft.com/office/officeart/2005/8/layout/cycle2"/>
    <dgm:cxn modelId="{9C036CAF-275A-4EBF-A781-22A5D187D0A9}" type="presParOf" srcId="{17B17D40-C79D-401E-8C10-71624A85642E}" destId="{264F2B83-2D58-441E-83E3-4FB1E0A7865F}" srcOrd="0" destOrd="0" presId="urn:microsoft.com/office/officeart/2005/8/layout/cycle2"/>
    <dgm:cxn modelId="{E2372047-7C54-4324-B94A-034530502EB3}" type="presParOf" srcId="{17B17D40-C79D-401E-8C10-71624A85642E}" destId="{74462EA8-A068-4995-B786-D199DA18FE32}" srcOrd="1" destOrd="0" presId="urn:microsoft.com/office/officeart/2005/8/layout/cycle2"/>
    <dgm:cxn modelId="{D3AA1D54-0767-4800-965D-38E27312A595}" type="presParOf" srcId="{74462EA8-A068-4995-B786-D199DA18FE32}" destId="{8BB61133-7E7B-408E-BFAF-EE11FEF7B24D}" srcOrd="0" destOrd="0" presId="urn:microsoft.com/office/officeart/2005/8/layout/cycle2"/>
    <dgm:cxn modelId="{B592B486-04AC-41E2-A24A-6D9CB2F31CEC}" type="presParOf" srcId="{17B17D40-C79D-401E-8C10-71624A85642E}" destId="{BC24D3DA-DEA4-407C-AAF4-A3FF4258073B}" srcOrd="2" destOrd="0" presId="urn:microsoft.com/office/officeart/2005/8/layout/cycle2"/>
    <dgm:cxn modelId="{53974E17-8729-4611-860F-CDEA9A8E10A6}" type="presParOf" srcId="{17B17D40-C79D-401E-8C10-71624A85642E}" destId="{9DDD4345-7D05-43B7-8D53-2D8C0AA4290A}" srcOrd="3" destOrd="0" presId="urn:microsoft.com/office/officeart/2005/8/layout/cycle2"/>
    <dgm:cxn modelId="{7FE88C9D-AD50-4DF8-9457-A577BFFA9C9B}" type="presParOf" srcId="{9DDD4345-7D05-43B7-8D53-2D8C0AA4290A}" destId="{7842E237-496B-4C7E-82A2-9188C12F750B}" srcOrd="0" destOrd="0" presId="urn:microsoft.com/office/officeart/2005/8/layout/cycle2"/>
    <dgm:cxn modelId="{1DF20969-8652-4FA4-8388-6EDECD355570}" type="presParOf" srcId="{17B17D40-C79D-401E-8C10-71624A85642E}" destId="{D3CE64E4-B0C4-41B8-8483-CC8EC9202C0D}" srcOrd="4" destOrd="0" presId="urn:microsoft.com/office/officeart/2005/8/layout/cycle2"/>
    <dgm:cxn modelId="{3BCC50D8-61DE-471D-B0A3-9337975A0D3E}" type="presParOf" srcId="{17B17D40-C79D-401E-8C10-71624A85642E}" destId="{8E5B5E00-3308-4452-8B4F-AFDE35BBDA69}" srcOrd="5" destOrd="0" presId="urn:microsoft.com/office/officeart/2005/8/layout/cycle2"/>
    <dgm:cxn modelId="{8ABC8406-90A9-4211-BD4B-247F38E92854}" type="presParOf" srcId="{8E5B5E00-3308-4452-8B4F-AFDE35BBDA69}" destId="{1A284386-1176-4947-985B-51CB08CC1E3F}" srcOrd="0" destOrd="0" presId="urn:microsoft.com/office/officeart/2005/8/layout/cycle2"/>
    <dgm:cxn modelId="{FF92C5DD-9519-4CFD-B0D1-10F2DB87677F}" type="presParOf" srcId="{17B17D40-C79D-401E-8C10-71624A85642E}" destId="{ECC6CF9A-DE23-4026-A1E0-0C2BC7A10ECF}" srcOrd="6" destOrd="0" presId="urn:microsoft.com/office/officeart/2005/8/layout/cycle2"/>
    <dgm:cxn modelId="{AF1B0C8A-B6FE-4A79-A6A7-C09E2802990F}" type="presParOf" srcId="{17B17D40-C79D-401E-8C10-71624A85642E}" destId="{6AFBC221-5413-4BE5-856C-38448D3A0922}" srcOrd="7" destOrd="0" presId="urn:microsoft.com/office/officeart/2005/8/layout/cycle2"/>
    <dgm:cxn modelId="{855331DB-6A24-4307-BC5E-30CC75A95954}" type="presParOf" srcId="{6AFBC221-5413-4BE5-856C-38448D3A0922}" destId="{0924BBF9-5266-4AAB-892F-53F28D784404}" srcOrd="0" destOrd="0" presId="urn:microsoft.com/office/officeart/2005/8/layout/cycle2"/>
    <dgm:cxn modelId="{573D81D7-1ECE-4FD4-BE03-7793EF83484C}" type="presParOf" srcId="{17B17D40-C79D-401E-8C10-71624A85642E}" destId="{299705AD-BF12-4421-8CEA-6279F4141D66}" srcOrd="8" destOrd="0" presId="urn:microsoft.com/office/officeart/2005/8/layout/cycle2"/>
    <dgm:cxn modelId="{0654B1B6-99C3-4373-9190-01139631A4CE}" type="presParOf" srcId="{17B17D40-C79D-401E-8C10-71624A85642E}" destId="{D8A74721-E43C-4B44-B5C0-B9E9B471680F}" srcOrd="9" destOrd="0" presId="urn:microsoft.com/office/officeart/2005/8/layout/cycle2"/>
    <dgm:cxn modelId="{D8C846F7-39D9-43CD-B2F3-32A72800E306}" type="presParOf" srcId="{D8A74721-E43C-4B44-B5C0-B9E9B471680F}" destId="{4ECB1389-F5AA-44EF-B1C0-7C1838890F55}"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C771A18-120A-4A64-9CF6-C93BA8A61003}"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IN"/>
        </a:p>
      </dgm:t>
    </dgm:pt>
    <dgm:pt modelId="{D670E4AF-E4B2-4D7A-8F21-B401D5F02988}">
      <dgm:prSet/>
      <dgm:spPr/>
      <dgm:t>
        <a:bodyPr/>
        <a:lstStyle/>
        <a:p>
          <a:r>
            <a:rPr lang="en-GB" dirty="0"/>
            <a:t>Data Sources </a:t>
          </a:r>
          <a:endParaRPr lang="en-IN" dirty="0"/>
        </a:p>
      </dgm:t>
    </dgm:pt>
    <dgm:pt modelId="{8BEF69B1-5756-4515-A160-C62CED12D9EF}" type="parTrans" cxnId="{A58ADE50-6535-497A-89A0-F2B47CBE0235}">
      <dgm:prSet/>
      <dgm:spPr/>
      <dgm:t>
        <a:bodyPr/>
        <a:lstStyle/>
        <a:p>
          <a:endParaRPr lang="en-IN"/>
        </a:p>
      </dgm:t>
    </dgm:pt>
    <dgm:pt modelId="{FA630835-BE41-440D-BA8C-98C31ABC72BC}" type="sibTrans" cxnId="{A58ADE50-6535-497A-89A0-F2B47CBE0235}">
      <dgm:prSet/>
      <dgm:spPr/>
      <dgm:t>
        <a:bodyPr/>
        <a:lstStyle/>
        <a:p>
          <a:endParaRPr lang="en-IN"/>
        </a:p>
      </dgm:t>
    </dgm:pt>
    <dgm:pt modelId="{DDC7206F-1DEF-4109-8A58-2B531AB621D9}">
      <dgm:prSet/>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20955" tIns="20955" rIns="20955" bIns="20955" numCol="1" spcCol="1270" anchor="ctr" anchorCtr="0"/>
        <a:lstStyle/>
        <a:p>
          <a:r>
            <a:rPr lang="en-IN" dirty="0"/>
            <a:t>Database Connectors 	</a:t>
          </a:r>
        </a:p>
      </dgm:t>
    </dgm:pt>
    <dgm:pt modelId="{1D0E07C1-6388-4BD9-B2F2-9DEBCFD2636D}" type="parTrans" cxnId="{EFB6735A-12AF-4CA3-B3BE-24FD90EC4E19}">
      <dgm:prSet/>
      <dgm:spPr/>
      <dgm:t>
        <a:bodyPr/>
        <a:lstStyle/>
        <a:p>
          <a:endParaRPr lang="en-IN"/>
        </a:p>
      </dgm:t>
    </dgm:pt>
    <dgm:pt modelId="{6D9057A9-F538-47E4-AA84-07290859EE25}" type="sibTrans" cxnId="{EFB6735A-12AF-4CA3-B3BE-24FD90EC4E19}">
      <dgm:prSet/>
      <dgm:spPr/>
      <dgm:t>
        <a:bodyPr/>
        <a:lstStyle/>
        <a:p>
          <a:endParaRPr lang="en-IN"/>
        </a:p>
      </dgm:t>
    </dgm:pt>
    <dgm:pt modelId="{6FC3B7FE-358A-4579-840A-F7F0BD42A1CB}">
      <dgm:prSet custT="1"/>
      <dgm:spPr>
        <a:solidFill>
          <a:srgbClr val="C00000"/>
        </a:solidFill>
        <a:ln w="12700" cap="flat" cmpd="sng" algn="ctr">
          <a:solidFill>
            <a:prstClr val="white">
              <a:hueOff val="0"/>
              <a:satOff val="0"/>
              <a:lumOff val="0"/>
              <a:alphaOff val="0"/>
            </a:prstClr>
          </a:solidFill>
          <a:prstDash val="solid"/>
          <a:miter lim="800000"/>
        </a:ln>
        <a:effectLst/>
      </dgm:spPr>
      <dgm:t>
        <a:bodyPr spcFirstLastPara="0" vert="horz" wrap="square" lIns="20955" tIns="20955" rIns="20955" bIns="20955" numCol="1" spcCol="1270" anchor="ctr" anchorCtr="0"/>
        <a:lstStyle/>
        <a:p>
          <a:r>
            <a:rPr lang="en-IN" sz="3300" kern="1200" dirty="0">
              <a:solidFill>
                <a:prstClr val="white"/>
              </a:solidFill>
              <a:latin typeface="Calibri" panose="020F0502020204030204"/>
              <a:ea typeface="+mn-ea"/>
              <a:cs typeface="+mn-cs"/>
            </a:rPr>
            <a:t>File</a:t>
          </a:r>
          <a:r>
            <a:rPr lang="en-IN" sz="3300" kern="1200" dirty="0"/>
            <a:t> Connectors</a:t>
          </a:r>
        </a:p>
      </dgm:t>
    </dgm:pt>
    <dgm:pt modelId="{A57EAE84-3AD2-4BCA-9973-5A7868E870C2}" type="parTrans" cxnId="{50137905-B957-4415-9B91-057DBCD311B9}">
      <dgm:prSet/>
      <dgm:spPr/>
      <dgm:t>
        <a:bodyPr/>
        <a:lstStyle/>
        <a:p>
          <a:endParaRPr lang="en-IN"/>
        </a:p>
      </dgm:t>
    </dgm:pt>
    <dgm:pt modelId="{361F772C-9020-4AB5-BF20-4147B889133D}" type="sibTrans" cxnId="{50137905-B957-4415-9B91-057DBCD311B9}">
      <dgm:prSet/>
      <dgm:spPr/>
      <dgm:t>
        <a:bodyPr/>
        <a:lstStyle/>
        <a:p>
          <a:endParaRPr lang="en-IN"/>
        </a:p>
      </dgm:t>
    </dgm:pt>
    <dgm:pt modelId="{754260CE-72D4-4340-8402-D372498DF5BE}">
      <dgm:prSet/>
      <dgm:spPr/>
      <dgm:t>
        <a:bodyPr/>
        <a:lstStyle/>
        <a:p>
          <a:r>
            <a:rPr lang="en-IN" dirty="0"/>
            <a:t>Azure Connectors		</a:t>
          </a:r>
        </a:p>
      </dgm:t>
    </dgm:pt>
    <dgm:pt modelId="{A09FD424-7930-4F18-B148-8A4B051CDB9E}" type="parTrans" cxnId="{5B4A7EB9-B99A-46F5-B13E-78CE741F4FE7}">
      <dgm:prSet/>
      <dgm:spPr/>
      <dgm:t>
        <a:bodyPr/>
        <a:lstStyle/>
        <a:p>
          <a:endParaRPr lang="en-IN"/>
        </a:p>
      </dgm:t>
    </dgm:pt>
    <dgm:pt modelId="{219B341A-0D63-48D2-9C39-E64E72DE0C19}" type="sibTrans" cxnId="{5B4A7EB9-B99A-46F5-B13E-78CE741F4FE7}">
      <dgm:prSet/>
      <dgm:spPr/>
      <dgm:t>
        <a:bodyPr/>
        <a:lstStyle/>
        <a:p>
          <a:endParaRPr lang="en-IN"/>
        </a:p>
      </dgm:t>
    </dgm:pt>
    <dgm:pt modelId="{146D7778-7A5E-4E90-8A3B-040F184490F2}">
      <dgm:prSet/>
      <dgm:spPr/>
      <dgm:t>
        <a:bodyPr/>
        <a:lstStyle/>
        <a:p>
          <a:r>
            <a:rPr lang="en-IN" dirty="0"/>
            <a:t>SaaS Connectors</a:t>
          </a:r>
        </a:p>
      </dgm:t>
    </dgm:pt>
    <dgm:pt modelId="{63163466-4FCE-4CA6-8749-8D21958BABCF}" type="parTrans" cxnId="{F1DBDA48-6378-4DE9-B7A2-603EADB55E87}">
      <dgm:prSet/>
      <dgm:spPr/>
      <dgm:t>
        <a:bodyPr/>
        <a:lstStyle/>
        <a:p>
          <a:endParaRPr lang="en-IN"/>
        </a:p>
      </dgm:t>
    </dgm:pt>
    <dgm:pt modelId="{4B6F86FD-2F5F-40E5-9C18-EE5AEE559AF6}" type="sibTrans" cxnId="{F1DBDA48-6378-4DE9-B7A2-603EADB55E87}">
      <dgm:prSet/>
      <dgm:spPr/>
      <dgm:t>
        <a:bodyPr/>
        <a:lstStyle/>
        <a:p>
          <a:endParaRPr lang="en-IN"/>
        </a:p>
      </dgm:t>
    </dgm:pt>
    <dgm:pt modelId="{875F8013-6DE1-4E96-A887-121D6CF3DF77}" type="pres">
      <dgm:prSet presAssocID="{8C771A18-120A-4A64-9CF6-C93BA8A61003}" presName="hierChild1" presStyleCnt="0">
        <dgm:presLayoutVars>
          <dgm:orgChart val="1"/>
          <dgm:chPref val="1"/>
          <dgm:dir/>
          <dgm:animOne val="branch"/>
          <dgm:animLvl val="lvl"/>
          <dgm:resizeHandles/>
        </dgm:presLayoutVars>
      </dgm:prSet>
      <dgm:spPr/>
    </dgm:pt>
    <dgm:pt modelId="{15C3ADEC-A979-4CFA-A015-67302696EE2E}" type="pres">
      <dgm:prSet presAssocID="{D670E4AF-E4B2-4D7A-8F21-B401D5F02988}" presName="hierRoot1" presStyleCnt="0">
        <dgm:presLayoutVars>
          <dgm:hierBranch val="init"/>
        </dgm:presLayoutVars>
      </dgm:prSet>
      <dgm:spPr/>
    </dgm:pt>
    <dgm:pt modelId="{E72A9C42-35E8-4302-AADC-743773E8BD63}" type="pres">
      <dgm:prSet presAssocID="{D670E4AF-E4B2-4D7A-8F21-B401D5F02988}" presName="rootComposite1" presStyleCnt="0"/>
      <dgm:spPr/>
    </dgm:pt>
    <dgm:pt modelId="{CA022026-7DC8-4700-9F68-C4160F5506C2}" type="pres">
      <dgm:prSet presAssocID="{D670E4AF-E4B2-4D7A-8F21-B401D5F02988}" presName="rootText1" presStyleLbl="node0" presStyleIdx="0" presStyleCnt="1" custScaleX="76418">
        <dgm:presLayoutVars>
          <dgm:chPref val="3"/>
        </dgm:presLayoutVars>
      </dgm:prSet>
      <dgm:spPr/>
    </dgm:pt>
    <dgm:pt modelId="{D9B2A3C1-5808-409D-9896-D53F5DA5F021}" type="pres">
      <dgm:prSet presAssocID="{D670E4AF-E4B2-4D7A-8F21-B401D5F02988}" presName="rootConnector1" presStyleLbl="node1" presStyleIdx="0" presStyleCnt="0"/>
      <dgm:spPr/>
    </dgm:pt>
    <dgm:pt modelId="{535C427B-287C-4B8F-8489-A57D90BC188C}" type="pres">
      <dgm:prSet presAssocID="{D670E4AF-E4B2-4D7A-8F21-B401D5F02988}" presName="hierChild2" presStyleCnt="0"/>
      <dgm:spPr/>
    </dgm:pt>
    <dgm:pt modelId="{DDE5C671-21F4-4E95-973F-4EA83BBA43BF}" type="pres">
      <dgm:prSet presAssocID="{1D0E07C1-6388-4BD9-B2F2-9DEBCFD2636D}" presName="Name64" presStyleLbl="parChTrans1D2" presStyleIdx="0" presStyleCnt="4"/>
      <dgm:spPr/>
    </dgm:pt>
    <dgm:pt modelId="{D1C704A8-BFE7-4601-B15D-07B7C8E4146C}" type="pres">
      <dgm:prSet presAssocID="{DDC7206F-1DEF-4109-8A58-2B531AB621D9}" presName="hierRoot2" presStyleCnt="0">
        <dgm:presLayoutVars>
          <dgm:hierBranch val="init"/>
        </dgm:presLayoutVars>
      </dgm:prSet>
      <dgm:spPr/>
    </dgm:pt>
    <dgm:pt modelId="{E88150BF-3532-4673-A126-7B379FD1A64C}" type="pres">
      <dgm:prSet presAssocID="{DDC7206F-1DEF-4109-8A58-2B531AB621D9}" presName="rootComposite" presStyleCnt="0"/>
      <dgm:spPr/>
    </dgm:pt>
    <dgm:pt modelId="{A5E2A964-261F-4170-84A7-0246E61E82E8}" type="pres">
      <dgm:prSet presAssocID="{DDC7206F-1DEF-4109-8A58-2B531AB621D9}" presName="rootText" presStyleLbl="node2" presStyleIdx="0" presStyleCnt="4">
        <dgm:presLayoutVars>
          <dgm:chPref val="3"/>
        </dgm:presLayoutVars>
      </dgm:prSet>
      <dgm:spPr>
        <a:xfrm>
          <a:off x="3760007" y="421"/>
          <a:ext cx="3239165" cy="987945"/>
        </a:xfrm>
        <a:prstGeom prst="rect">
          <a:avLst/>
        </a:prstGeom>
      </dgm:spPr>
    </dgm:pt>
    <dgm:pt modelId="{F1E00532-F711-4B36-8D5E-48C757A20C9A}" type="pres">
      <dgm:prSet presAssocID="{DDC7206F-1DEF-4109-8A58-2B531AB621D9}" presName="rootConnector" presStyleLbl="node2" presStyleIdx="0" presStyleCnt="4"/>
      <dgm:spPr/>
    </dgm:pt>
    <dgm:pt modelId="{D07A87D8-BC3E-436B-B786-B6C3F0190742}" type="pres">
      <dgm:prSet presAssocID="{DDC7206F-1DEF-4109-8A58-2B531AB621D9}" presName="hierChild4" presStyleCnt="0"/>
      <dgm:spPr/>
    </dgm:pt>
    <dgm:pt modelId="{31E5C326-0132-4608-86FA-9026F01950D0}" type="pres">
      <dgm:prSet presAssocID="{DDC7206F-1DEF-4109-8A58-2B531AB621D9}" presName="hierChild5" presStyleCnt="0"/>
      <dgm:spPr/>
    </dgm:pt>
    <dgm:pt modelId="{54C53A11-1A85-46D6-8BC7-8D2C16A9DF08}" type="pres">
      <dgm:prSet presAssocID="{A57EAE84-3AD2-4BCA-9973-5A7868E870C2}" presName="Name64" presStyleLbl="parChTrans1D2" presStyleIdx="1" presStyleCnt="4"/>
      <dgm:spPr/>
    </dgm:pt>
    <dgm:pt modelId="{393E1705-BEB1-4872-A11A-8A4273A4715A}" type="pres">
      <dgm:prSet presAssocID="{6FC3B7FE-358A-4579-840A-F7F0BD42A1CB}" presName="hierRoot2" presStyleCnt="0">
        <dgm:presLayoutVars>
          <dgm:hierBranch val="init"/>
        </dgm:presLayoutVars>
      </dgm:prSet>
      <dgm:spPr/>
    </dgm:pt>
    <dgm:pt modelId="{FBCC16C9-E14B-44CE-A19B-27B4734C1272}" type="pres">
      <dgm:prSet presAssocID="{6FC3B7FE-358A-4579-840A-F7F0BD42A1CB}" presName="rootComposite" presStyleCnt="0"/>
      <dgm:spPr/>
    </dgm:pt>
    <dgm:pt modelId="{F257309F-BB5B-480E-B3EB-D6E659EC8E7A}" type="pres">
      <dgm:prSet presAssocID="{6FC3B7FE-358A-4579-840A-F7F0BD42A1CB}" presName="rootText" presStyleLbl="node2" presStyleIdx="1" presStyleCnt="4">
        <dgm:presLayoutVars>
          <dgm:chPref val="3"/>
        </dgm:presLayoutVars>
      </dgm:prSet>
      <dgm:spPr>
        <a:xfrm>
          <a:off x="3760007" y="1393262"/>
          <a:ext cx="3239165" cy="987945"/>
        </a:xfrm>
        <a:prstGeom prst="rect">
          <a:avLst/>
        </a:prstGeom>
      </dgm:spPr>
    </dgm:pt>
    <dgm:pt modelId="{CD96F430-53D3-43A6-825A-094D1295CCDB}" type="pres">
      <dgm:prSet presAssocID="{6FC3B7FE-358A-4579-840A-F7F0BD42A1CB}" presName="rootConnector" presStyleLbl="node2" presStyleIdx="1" presStyleCnt="4"/>
      <dgm:spPr/>
    </dgm:pt>
    <dgm:pt modelId="{E69B981F-38E7-4072-9431-E10212D5185A}" type="pres">
      <dgm:prSet presAssocID="{6FC3B7FE-358A-4579-840A-F7F0BD42A1CB}" presName="hierChild4" presStyleCnt="0"/>
      <dgm:spPr/>
    </dgm:pt>
    <dgm:pt modelId="{40AFDBBF-55AB-4B17-AFF8-B5B1187CBD6D}" type="pres">
      <dgm:prSet presAssocID="{6FC3B7FE-358A-4579-840A-F7F0BD42A1CB}" presName="hierChild5" presStyleCnt="0"/>
      <dgm:spPr/>
    </dgm:pt>
    <dgm:pt modelId="{F31283EE-FE62-4646-9955-E4B0AFD8EEE3}" type="pres">
      <dgm:prSet presAssocID="{A09FD424-7930-4F18-B148-8A4B051CDB9E}" presName="Name64" presStyleLbl="parChTrans1D2" presStyleIdx="2" presStyleCnt="4"/>
      <dgm:spPr/>
    </dgm:pt>
    <dgm:pt modelId="{29031B03-B5F5-4CED-8C52-54B96027EFB3}" type="pres">
      <dgm:prSet presAssocID="{754260CE-72D4-4340-8402-D372498DF5BE}" presName="hierRoot2" presStyleCnt="0">
        <dgm:presLayoutVars>
          <dgm:hierBranch val="init"/>
        </dgm:presLayoutVars>
      </dgm:prSet>
      <dgm:spPr/>
    </dgm:pt>
    <dgm:pt modelId="{DF79DF52-677D-4E16-957C-5E1AFF594873}" type="pres">
      <dgm:prSet presAssocID="{754260CE-72D4-4340-8402-D372498DF5BE}" presName="rootComposite" presStyleCnt="0"/>
      <dgm:spPr/>
    </dgm:pt>
    <dgm:pt modelId="{F897B069-9154-437C-B8B3-4D9D3F28DBF5}" type="pres">
      <dgm:prSet presAssocID="{754260CE-72D4-4340-8402-D372498DF5BE}" presName="rootText" presStyleLbl="node2" presStyleIdx="2" presStyleCnt="4">
        <dgm:presLayoutVars>
          <dgm:chPref val="3"/>
        </dgm:presLayoutVars>
      </dgm:prSet>
      <dgm:spPr/>
    </dgm:pt>
    <dgm:pt modelId="{818DDE53-F0EE-4168-AD35-B3FDED41E701}" type="pres">
      <dgm:prSet presAssocID="{754260CE-72D4-4340-8402-D372498DF5BE}" presName="rootConnector" presStyleLbl="node2" presStyleIdx="2" presStyleCnt="4"/>
      <dgm:spPr/>
    </dgm:pt>
    <dgm:pt modelId="{65917BE2-FACB-424F-80B1-38E3CEAB6E72}" type="pres">
      <dgm:prSet presAssocID="{754260CE-72D4-4340-8402-D372498DF5BE}" presName="hierChild4" presStyleCnt="0"/>
      <dgm:spPr/>
    </dgm:pt>
    <dgm:pt modelId="{73B615FB-0518-44EF-9E9D-731D74C241DA}" type="pres">
      <dgm:prSet presAssocID="{754260CE-72D4-4340-8402-D372498DF5BE}" presName="hierChild5" presStyleCnt="0"/>
      <dgm:spPr/>
    </dgm:pt>
    <dgm:pt modelId="{47D64564-79EC-4FD2-972B-160957A78B47}" type="pres">
      <dgm:prSet presAssocID="{63163466-4FCE-4CA6-8749-8D21958BABCF}" presName="Name64" presStyleLbl="parChTrans1D2" presStyleIdx="3" presStyleCnt="4"/>
      <dgm:spPr/>
    </dgm:pt>
    <dgm:pt modelId="{E2E2E34B-5C44-41BB-AF9C-7ECF1A631EC3}" type="pres">
      <dgm:prSet presAssocID="{146D7778-7A5E-4E90-8A3B-040F184490F2}" presName="hierRoot2" presStyleCnt="0">
        <dgm:presLayoutVars>
          <dgm:hierBranch val="init"/>
        </dgm:presLayoutVars>
      </dgm:prSet>
      <dgm:spPr/>
    </dgm:pt>
    <dgm:pt modelId="{E792B2C2-BAB2-45DE-AE53-6708F72FDAC2}" type="pres">
      <dgm:prSet presAssocID="{146D7778-7A5E-4E90-8A3B-040F184490F2}" presName="rootComposite" presStyleCnt="0"/>
      <dgm:spPr/>
    </dgm:pt>
    <dgm:pt modelId="{1649BD93-B7B0-440E-92A3-D185EB39E774}" type="pres">
      <dgm:prSet presAssocID="{146D7778-7A5E-4E90-8A3B-040F184490F2}" presName="rootText" presStyleLbl="node2" presStyleIdx="3" presStyleCnt="4">
        <dgm:presLayoutVars>
          <dgm:chPref val="3"/>
        </dgm:presLayoutVars>
      </dgm:prSet>
      <dgm:spPr/>
    </dgm:pt>
    <dgm:pt modelId="{68A71A73-85BD-4C5D-8764-AC9773510D44}" type="pres">
      <dgm:prSet presAssocID="{146D7778-7A5E-4E90-8A3B-040F184490F2}" presName="rootConnector" presStyleLbl="node2" presStyleIdx="3" presStyleCnt="4"/>
      <dgm:spPr/>
    </dgm:pt>
    <dgm:pt modelId="{58220B78-7202-4B75-8CFF-88CB38F36576}" type="pres">
      <dgm:prSet presAssocID="{146D7778-7A5E-4E90-8A3B-040F184490F2}" presName="hierChild4" presStyleCnt="0"/>
      <dgm:spPr/>
    </dgm:pt>
    <dgm:pt modelId="{5523A34F-F76A-4C87-9BC4-473CBB123C84}" type="pres">
      <dgm:prSet presAssocID="{146D7778-7A5E-4E90-8A3B-040F184490F2}" presName="hierChild5" presStyleCnt="0"/>
      <dgm:spPr/>
    </dgm:pt>
    <dgm:pt modelId="{89186C4A-E9AF-43F2-8325-48AA0CF16851}" type="pres">
      <dgm:prSet presAssocID="{D670E4AF-E4B2-4D7A-8F21-B401D5F02988}" presName="hierChild3" presStyleCnt="0"/>
      <dgm:spPr/>
    </dgm:pt>
  </dgm:ptLst>
  <dgm:cxnLst>
    <dgm:cxn modelId="{50137905-B957-4415-9B91-057DBCD311B9}" srcId="{D670E4AF-E4B2-4D7A-8F21-B401D5F02988}" destId="{6FC3B7FE-358A-4579-840A-F7F0BD42A1CB}" srcOrd="1" destOrd="0" parTransId="{A57EAE84-3AD2-4BCA-9973-5A7868E870C2}" sibTransId="{361F772C-9020-4AB5-BF20-4147B889133D}"/>
    <dgm:cxn modelId="{C437C311-C034-4E4C-AE37-77F044D72835}" type="presOf" srcId="{DDC7206F-1DEF-4109-8A58-2B531AB621D9}" destId="{F1E00532-F711-4B36-8D5E-48C757A20C9A}" srcOrd="1" destOrd="0" presId="urn:microsoft.com/office/officeart/2009/3/layout/HorizontalOrganizationChart"/>
    <dgm:cxn modelId="{4B7B8015-9507-41A9-946B-FB21E1F9A8E4}" type="presOf" srcId="{A09FD424-7930-4F18-B148-8A4B051CDB9E}" destId="{F31283EE-FE62-4646-9955-E4B0AFD8EEE3}" srcOrd="0" destOrd="0" presId="urn:microsoft.com/office/officeart/2009/3/layout/HorizontalOrganizationChart"/>
    <dgm:cxn modelId="{EA9EF530-ECAE-4114-AA27-4792DB6E0F08}" type="presOf" srcId="{6FC3B7FE-358A-4579-840A-F7F0BD42A1CB}" destId="{F257309F-BB5B-480E-B3EB-D6E659EC8E7A}" srcOrd="0" destOrd="0" presId="urn:microsoft.com/office/officeart/2009/3/layout/HorizontalOrganizationChart"/>
    <dgm:cxn modelId="{9E240239-40DA-479E-9008-8E25E98FA0AB}" type="presOf" srcId="{1D0E07C1-6388-4BD9-B2F2-9DEBCFD2636D}" destId="{DDE5C671-21F4-4E95-973F-4EA83BBA43BF}" srcOrd="0" destOrd="0" presId="urn:microsoft.com/office/officeart/2009/3/layout/HorizontalOrganizationChart"/>
    <dgm:cxn modelId="{F1DBDA48-6378-4DE9-B7A2-603EADB55E87}" srcId="{D670E4AF-E4B2-4D7A-8F21-B401D5F02988}" destId="{146D7778-7A5E-4E90-8A3B-040F184490F2}" srcOrd="3" destOrd="0" parTransId="{63163466-4FCE-4CA6-8749-8D21958BABCF}" sibTransId="{4B6F86FD-2F5F-40E5-9C18-EE5AEE559AF6}"/>
    <dgm:cxn modelId="{70457950-C582-4D42-9B21-514E6231EDA5}" type="presOf" srcId="{6FC3B7FE-358A-4579-840A-F7F0BD42A1CB}" destId="{CD96F430-53D3-43A6-825A-094D1295CCDB}" srcOrd="1" destOrd="0" presId="urn:microsoft.com/office/officeart/2009/3/layout/HorizontalOrganizationChart"/>
    <dgm:cxn modelId="{A58ADE50-6535-497A-89A0-F2B47CBE0235}" srcId="{8C771A18-120A-4A64-9CF6-C93BA8A61003}" destId="{D670E4AF-E4B2-4D7A-8F21-B401D5F02988}" srcOrd="0" destOrd="0" parTransId="{8BEF69B1-5756-4515-A160-C62CED12D9EF}" sibTransId="{FA630835-BE41-440D-BA8C-98C31ABC72BC}"/>
    <dgm:cxn modelId="{45E99F53-53A8-4445-B915-60A6AA319353}" type="presOf" srcId="{D670E4AF-E4B2-4D7A-8F21-B401D5F02988}" destId="{D9B2A3C1-5808-409D-9896-D53F5DA5F021}" srcOrd="1" destOrd="0" presId="urn:microsoft.com/office/officeart/2009/3/layout/HorizontalOrganizationChart"/>
    <dgm:cxn modelId="{75A41954-61CD-4AE7-88E1-025C40D09BFC}" type="presOf" srcId="{146D7778-7A5E-4E90-8A3B-040F184490F2}" destId="{1649BD93-B7B0-440E-92A3-D185EB39E774}" srcOrd="0" destOrd="0" presId="urn:microsoft.com/office/officeart/2009/3/layout/HorizontalOrganizationChart"/>
    <dgm:cxn modelId="{EFB6735A-12AF-4CA3-B3BE-24FD90EC4E19}" srcId="{D670E4AF-E4B2-4D7A-8F21-B401D5F02988}" destId="{DDC7206F-1DEF-4109-8A58-2B531AB621D9}" srcOrd="0" destOrd="0" parTransId="{1D0E07C1-6388-4BD9-B2F2-9DEBCFD2636D}" sibTransId="{6D9057A9-F538-47E4-AA84-07290859EE25}"/>
    <dgm:cxn modelId="{A5088998-2E55-4B35-B0E7-E875DF007780}" type="presOf" srcId="{146D7778-7A5E-4E90-8A3B-040F184490F2}" destId="{68A71A73-85BD-4C5D-8764-AC9773510D44}" srcOrd="1" destOrd="0" presId="urn:microsoft.com/office/officeart/2009/3/layout/HorizontalOrganizationChart"/>
    <dgm:cxn modelId="{EBEF13B4-D685-4F42-84BC-92D085C66547}" type="presOf" srcId="{63163466-4FCE-4CA6-8749-8D21958BABCF}" destId="{47D64564-79EC-4FD2-972B-160957A78B47}" srcOrd="0" destOrd="0" presId="urn:microsoft.com/office/officeart/2009/3/layout/HorizontalOrganizationChart"/>
    <dgm:cxn modelId="{5B4A7EB9-B99A-46F5-B13E-78CE741F4FE7}" srcId="{D670E4AF-E4B2-4D7A-8F21-B401D5F02988}" destId="{754260CE-72D4-4340-8402-D372498DF5BE}" srcOrd="2" destOrd="0" parTransId="{A09FD424-7930-4F18-B148-8A4B051CDB9E}" sibTransId="{219B341A-0D63-48D2-9C39-E64E72DE0C19}"/>
    <dgm:cxn modelId="{DA6C42BA-1418-470A-8398-399F527AD966}" type="presOf" srcId="{754260CE-72D4-4340-8402-D372498DF5BE}" destId="{F897B069-9154-437C-B8B3-4D9D3F28DBF5}" srcOrd="0" destOrd="0" presId="urn:microsoft.com/office/officeart/2009/3/layout/HorizontalOrganizationChart"/>
    <dgm:cxn modelId="{5C0F2CBB-0C74-473F-BEDA-FC5FEEDD41DC}" type="presOf" srcId="{DDC7206F-1DEF-4109-8A58-2B531AB621D9}" destId="{A5E2A964-261F-4170-84A7-0246E61E82E8}" srcOrd="0" destOrd="0" presId="urn:microsoft.com/office/officeart/2009/3/layout/HorizontalOrganizationChart"/>
    <dgm:cxn modelId="{598583D5-29A6-499B-B6BC-5F204003FEE0}" type="presOf" srcId="{8C771A18-120A-4A64-9CF6-C93BA8A61003}" destId="{875F8013-6DE1-4E96-A887-121D6CF3DF77}" srcOrd="0" destOrd="0" presId="urn:microsoft.com/office/officeart/2009/3/layout/HorizontalOrganizationChart"/>
    <dgm:cxn modelId="{3CA1CDD7-EA71-44A9-900E-DB66498FCB6C}" type="presOf" srcId="{754260CE-72D4-4340-8402-D372498DF5BE}" destId="{818DDE53-F0EE-4168-AD35-B3FDED41E701}" srcOrd="1" destOrd="0" presId="urn:microsoft.com/office/officeart/2009/3/layout/HorizontalOrganizationChart"/>
    <dgm:cxn modelId="{44B8E9D9-D822-4DE7-844D-8F65B3DAEB67}" type="presOf" srcId="{A57EAE84-3AD2-4BCA-9973-5A7868E870C2}" destId="{54C53A11-1A85-46D6-8BC7-8D2C16A9DF08}" srcOrd="0" destOrd="0" presId="urn:microsoft.com/office/officeart/2009/3/layout/HorizontalOrganizationChart"/>
    <dgm:cxn modelId="{FC9610E9-7B48-4D08-A2DF-400A30C2206E}" type="presOf" srcId="{D670E4AF-E4B2-4D7A-8F21-B401D5F02988}" destId="{CA022026-7DC8-4700-9F68-C4160F5506C2}" srcOrd="0" destOrd="0" presId="urn:microsoft.com/office/officeart/2009/3/layout/HorizontalOrganizationChart"/>
    <dgm:cxn modelId="{B782F1C5-6D0F-434F-BCEC-EBD8AFFFED4F}" type="presParOf" srcId="{875F8013-6DE1-4E96-A887-121D6CF3DF77}" destId="{15C3ADEC-A979-4CFA-A015-67302696EE2E}" srcOrd="0" destOrd="0" presId="urn:microsoft.com/office/officeart/2009/3/layout/HorizontalOrganizationChart"/>
    <dgm:cxn modelId="{42D85BFC-45F3-42F5-AD8D-935969FA657C}" type="presParOf" srcId="{15C3ADEC-A979-4CFA-A015-67302696EE2E}" destId="{E72A9C42-35E8-4302-AADC-743773E8BD63}" srcOrd="0" destOrd="0" presId="urn:microsoft.com/office/officeart/2009/3/layout/HorizontalOrganizationChart"/>
    <dgm:cxn modelId="{6D161F9D-D6BA-409B-ACC4-70726DDAF5E5}" type="presParOf" srcId="{E72A9C42-35E8-4302-AADC-743773E8BD63}" destId="{CA022026-7DC8-4700-9F68-C4160F5506C2}" srcOrd="0" destOrd="0" presId="urn:microsoft.com/office/officeart/2009/3/layout/HorizontalOrganizationChart"/>
    <dgm:cxn modelId="{E6D406DC-F619-42FE-BDDA-5B0EC4ED2B93}" type="presParOf" srcId="{E72A9C42-35E8-4302-AADC-743773E8BD63}" destId="{D9B2A3C1-5808-409D-9896-D53F5DA5F021}" srcOrd="1" destOrd="0" presId="urn:microsoft.com/office/officeart/2009/3/layout/HorizontalOrganizationChart"/>
    <dgm:cxn modelId="{D20042D6-E343-4BD4-9622-4D6E66311179}" type="presParOf" srcId="{15C3ADEC-A979-4CFA-A015-67302696EE2E}" destId="{535C427B-287C-4B8F-8489-A57D90BC188C}" srcOrd="1" destOrd="0" presId="urn:microsoft.com/office/officeart/2009/3/layout/HorizontalOrganizationChart"/>
    <dgm:cxn modelId="{5AB4858F-A5DB-44F0-B664-73EC0DE32E47}" type="presParOf" srcId="{535C427B-287C-4B8F-8489-A57D90BC188C}" destId="{DDE5C671-21F4-4E95-973F-4EA83BBA43BF}" srcOrd="0" destOrd="0" presId="urn:microsoft.com/office/officeart/2009/3/layout/HorizontalOrganizationChart"/>
    <dgm:cxn modelId="{1D47D303-69D7-485C-8150-A3725528CCAD}" type="presParOf" srcId="{535C427B-287C-4B8F-8489-A57D90BC188C}" destId="{D1C704A8-BFE7-4601-B15D-07B7C8E4146C}" srcOrd="1" destOrd="0" presId="urn:microsoft.com/office/officeart/2009/3/layout/HorizontalOrganizationChart"/>
    <dgm:cxn modelId="{C53C64AD-C10B-450A-A370-454D84D914A9}" type="presParOf" srcId="{D1C704A8-BFE7-4601-B15D-07B7C8E4146C}" destId="{E88150BF-3532-4673-A126-7B379FD1A64C}" srcOrd="0" destOrd="0" presId="urn:microsoft.com/office/officeart/2009/3/layout/HorizontalOrganizationChart"/>
    <dgm:cxn modelId="{7812CFBB-688F-49A0-864D-7751E27BAC55}" type="presParOf" srcId="{E88150BF-3532-4673-A126-7B379FD1A64C}" destId="{A5E2A964-261F-4170-84A7-0246E61E82E8}" srcOrd="0" destOrd="0" presId="urn:microsoft.com/office/officeart/2009/3/layout/HorizontalOrganizationChart"/>
    <dgm:cxn modelId="{6E1FBB9F-F6CC-4297-9CE5-C00BB51D4D15}" type="presParOf" srcId="{E88150BF-3532-4673-A126-7B379FD1A64C}" destId="{F1E00532-F711-4B36-8D5E-48C757A20C9A}" srcOrd="1" destOrd="0" presId="urn:microsoft.com/office/officeart/2009/3/layout/HorizontalOrganizationChart"/>
    <dgm:cxn modelId="{1D1FA9C7-0868-4154-B44C-8391F9188A34}" type="presParOf" srcId="{D1C704A8-BFE7-4601-B15D-07B7C8E4146C}" destId="{D07A87D8-BC3E-436B-B786-B6C3F0190742}" srcOrd="1" destOrd="0" presId="urn:microsoft.com/office/officeart/2009/3/layout/HorizontalOrganizationChart"/>
    <dgm:cxn modelId="{A6545FF0-874C-410D-A31D-B3DB04832047}" type="presParOf" srcId="{D1C704A8-BFE7-4601-B15D-07B7C8E4146C}" destId="{31E5C326-0132-4608-86FA-9026F01950D0}" srcOrd="2" destOrd="0" presId="urn:microsoft.com/office/officeart/2009/3/layout/HorizontalOrganizationChart"/>
    <dgm:cxn modelId="{F00C1F46-5B1A-4F05-81B6-9075E0AAA264}" type="presParOf" srcId="{535C427B-287C-4B8F-8489-A57D90BC188C}" destId="{54C53A11-1A85-46D6-8BC7-8D2C16A9DF08}" srcOrd="2" destOrd="0" presId="urn:microsoft.com/office/officeart/2009/3/layout/HorizontalOrganizationChart"/>
    <dgm:cxn modelId="{8D95DE7D-4897-48CC-A544-9620CDA57D9C}" type="presParOf" srcId="{535C427B-287C-4B8F-8489-A57D90BC188C}" destId="{393E1705-BEB1-4872-A11A-8A4273A4715A}" srcOrd="3" destOrd="0" presId="urn:microsoft.com/office/officeart/2009/3/layout/HorizontalOrganizationChart"/>
    <dgm:cxn modelId="{264E24E9-B050-400D-989B-B9D58A0A46DD}" type="presParOf" srcId="{393E1705-BEB1-4872-A11A-8A4273A4715A}" destId="{FBCC16C9-E14B-44CE-A19B-27B4734C1272}" srcOrd="0" destOrd="0" presId="urn:microsoft.com/office/officeart/2009/3/layout/HorizontalOrganizationChart"/>
    <dgm:cxn modelId="{D13F8292-3D41-445D-8284-779A96708249}" type="presParOf" srcId="{FBCC16C9-E14B-44CE-A19B-27B4734C1272}" destId="{F257309F-BB5B-480E-B3EB-D6E659EC8E7A}" srcOrd="0" destOrd="0" presId="urn:microsoft.com/office/officeart/2009/3/layout/HorizontalOrganizationChart"/>
    <dgm:cxn modelId="{5C8ABBEA-BFFD-4DE6-97F1-F49FE416AA87}" type="presParOf" srcId="{FBCC16C9-E14B-44CE-A19B-27B4734C1272}" destId="{CD96F430-53D3-43A6-825A-094D1295CCDB}" srcOrd="1" destOrd="0" presId="urn:microsoft.com/office/officeart/2009/3/layout/HorizontalOrganizationChart"/>
    <dgm:cxn modelId="{F5C926DD-041F-4551-9F8E-848F846917DC}" type="presParOf" srcId="{393E1705-BEB1-4872-A11A-8A4273A4715A}" destId="{E69B981F-38E7-4072-9431-E10212D5185A}" srcOrd="1" destOrd="0" presId="urn:microsoft.com/office/officeart/2009/3/layout/HorizontalOrganizationChart"/>
    <dgm:cxn modelId="{6C7F788E-16DC-4DA1-B42D-FBEF3C44BDDC}" type="presParOf" srcId="{393E1705-BEB1-4872-A11A-8A4273A4715A}" destId="{40AFDBBF-55AB-4B17-AFF8-B5B1187CBD6D}" srcOrd="2" destOrd="0" presId="urn:microsoft.com/office/officeart/2009/3/layout/HorizontalOrganizationChart"/>
    <dgm:cxn modelId="{85E55DD3-3B5C-4C33-9498-D53B1D45525A}" type="presParOf" srcId="{535C427B-287C-4B8F-8489-A57D90BC188C}" destId="{F31283EE-FE62-4646-9955-E4B0AFD8EEE3}" srcOrd="4" destOrd="0" presId="urn:microsoft.com/office/officeart/2009/3/layout/HorizontalOrganizationChart"/>
    <dgm:cxn modelId="{45BDC3B3-C7F7-4578-A9AE-AA9CCAB8FA3D}" type="presParOf" srcId="{535C427B-287C-4B8F-8489-A57D90BC188C}" destId="{29031B03-B5F5-4CED-8C52-54B96027EFB3}" srcOrd="5" destOrd="0" presId="urn:microsoft.com/office/officeart/2009/3/layout/HorizontalOrganizationChart"/>
    <dgm:cxn modelId="{6B1DC7AF-2225-4B7C-A571-A019FEC3F25D}" type="presParOf" srcId="{29031B03-B5F5-4CED-8C52-54B96027EFB3}" destId="{DF79DF52-677D-4E16-957C-5E1AFF594873}" srcOrd="0" destOrd="0" presId="urn:microsoft.com/office/officeart/2009/3/layout/HorizontalOrganizationChart"/>
    <dgm:cxn modelId="{01FA7882-EBAF-49CB-A928-72F1E281CF65}" type="presParOf" srcId="{DF79DF52-677D-4E16-957C-5E1AFF594873}" destId="{F897B069-9154-437C-B8B3-4D9D3F28DBF5}" srcOrd="0" destOrd="0" presId="urn:microsoft.com/office/officeart/2009/3/layout/HorizontalOrganizationChart"/>
    <dgm:cxn modelId="{8A9D514D-32AE-430B-8947-7CE0F0A3A8D7}" type="presParOf" srcId="{DF79DF52-677D-4E16-957C-5E1AFF594873}" destId="{818DDE53-F0EE-4168-AD35-B3FDED41E701}" srcOrd="1" destOrd="0" presId="urn:microsoft.com/office/officeart/2009/3/layout/HorizontalOrganizationChart"/>
    <dgm:cxn modelId="{4804769C-779B-4255-8EFB-E7A366A910FB}" type="presParOf" srcId="{29031B03-B5F5-4CED-8C52-54B96027EFB3}" destId="{65917BE2-FACB-424F-80B1-38E3CEAB6E72}" srcOrd="1" destOrd="0" presId="urn:microsoft.com/office/officeart/2009/3/layout/HorizontalOrganizationChart"/>
    <dgm:cxn modelId="{21C27603-C5A1-429C-9B4F-1EFB7AEA630B}" type="presParOf" srcId="{29031B03-B5F5-4CED-8C52-54B96027EFB3}" destId="{73B615FB-0518-44EF-9E9D-731D74C241DA}" srcOrd="2" destOrd="0" presId="urn:microsoft.com/office/officeart/2009/3/layout/HorizontalOrganizationChart"/>
    <dgm:cxn modelId="{FDA69F2C-31B1-432B-9980-DCAE58318076}" type="presParOf" srcId="{535C427B-287C-4B8F-8489-A57D90BC188C}" destId="{47D64564-79EC-4FD2-972B-160957A78B47}" srcOrd="6" destOrd="0" presId="urn:microsoft.com/office/officeart/2009/3/layout/HorizontalOrganizationChart"/>
    <dgm:cxn modelId="{2010456F-C625-4B59-A6C3-D307CE7ABF44}" type="presParOf" srcId="{535C427B-287C-4B8F-8489-A57D90BC188C}" destId="{E2E2E34B-5C44-41BB-AF9C-7ECF1A631EC3}" srcOrd="7" destOrd="0" presId="urn:microsoft.com/office/officeart/2009/3/layout/HorizontalOrganizationChart"/>
    <dgm:cxn modelId="{68708D60-4351-4270-9C78-825CA052E886}" type="presParOf" srcId="{E2E2E34B-5C44-41BB-AF9C-7ECF1A631EC3}" destId="{E792B2C2-BAB2-45DE-AE53-6708F72FDAC2}" srcOrd="0" destOrd="0" presId="urn:microsoft.com/office/officeart/2009/3/layout/HorizontalOrganizationChart"/>
    <dgm:cxn modelId="{A2D9CB43-3591-47D6-8EFE-B19E54BA24F8}" type="presParOf" srcId="{E792B2C2-BAB2-45DE-AE53-6708F72FDAC2}" destId="{1649BD93-B7B0-440E-92A3-D185EB39E774}" srcOrd="0" destOrd="0" presId="urn:microsoft.com/office/officeart/2009/3/layout/HorizontalOrganizationChart"/>
    <dgm:cxn modelId="{1F218568-14FC-4E17-B37F-5B212056C5E4}" type="presParOf" srcId="{E792B2C2-BAB2-45DE-AE53-6708F72FDAC2}" destId="{68A71A73-85BD-4C5D-8764-AC9773510D44}" srcOrd="1" destOrd="0" presId="urn:microsoft.com/office/officeart/2009/3/layout/HorizontalOrganizationChart"/>
    <dgm:cxn modelId="{7D2B66C9-92C4-458D-86D5-90FC182D2296}" type="presParOf" srcId="{E2E2E34B-5C44-41BB-AF9C-7ECF1A631EC3}" destId="{58220B78-7202-4B75-8CFF-88CB38F36576}" srcOrd="1" destOrd="0" presId="urn:microsoft.com/office/officeart/2009/3/layout/HorizontalOrganizationChart"/>
    <dgm:cxn modelId="{FBDCDC84-ABA8-4FE3-AEEC-47DBE2FB7F1A}" type="presParOf" srcId="{E2E2E34B-5C44-41BB-AF9C-7ECF1A631EC3}" destId="{5523A34F-F76A-4C87-9BC4-473CBB123C84}" srcOrd="2" destOrd="0" presId="urn:microsoft.com/office/officeart/2009/3/layout/HorizontalOrganizationChart"/>
    <dgm:cxn modelId="{0561291E-31F0-4994-A618-CCAD7C7217F2}" type="presParOf" srcId="{15C3ADEC-A979-4CFA-A015-67302696EE2E}" destId="{89186C4A-E9AF-43F2-8325-48AA0CF1685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EBE3CE-94C9-4081-A54D-C5BB8A9826D3}" type="doc">
      <dgm:prSet loTypeId="urn:microsoft.com/office/officeart/2005/8/layout/cycle2" loCatId="cycle" qsTypeId="urn:microsoft.com/office/officeart/2005/8/quickstyle/simple1" qsCatId="simple" csTypeId="urn:microsoft.com/office/officeart/2005/8/colors/accent1_1" csCatId="accent1" phldr="1"/>
      <dgm:spPr/>
      <dgm:t>
        <a:bodyPr/>
        <a:lstStyle/>
        <a:p>
          <a:endParaRPr lang="en-IN"/>
        </a:p>
      </dgm:t>
    </dgm:pt>
    <dgm:pt modelId="{39457E0C-0D10-4BBA-B9A9-BF439D4372F9}">
      <dgm:prSet/>
      <dgm:spPr/>
      <dgm:t>
        <a:bodyPr/>
        <a:lstStyle/>
        <a:p>
          <a:r>
            <a:rPr lang="en-IN" dirty="0"/>
            <a:t>CSV</a:t>
          </a:r>
        </a:p>
      </dgm:t>
    </dgm:pt>
    <dgm:pt modelId="{6DEB6E11-4AB7-4B60-9590-E222FC5A832C}" type="parTrans" cxnId="{23327084-3CA7-4D24-B76E-5637A212F67C}">
      <dgm:prSet/>
      <dgm:spPr/>
      <dgm:t>
        <a:bodyPr/>
        <a:lstStyle/>
        <a:p>
          <a:endParaRPr lang="en-IN"/>
        </a:p>
      </dgm:t>
    </dgm:pt>
    <dgm:pt modelId="{D0E0EB93-D3B3-49F5-9037-ADEF60CC88A2}" type="sibTrans" cxnId="{23327084-3CA7-4D24-B76E-5637A212F67C}">
      <dgm:prSet/>
      <dgm:spPr/>
      <dgm:t>
        <a:bodyPr/>
        <a:lstStyle/>
        <a:p>
          <a:endParaRPr lang="en-IN"/>
        </a:p>
      </dgm:t>
    </dgm:pt>
    <dgm:pt modelId="{267F1057-0E7C-47EA-AB79-6C6E57F0976E}">
      <dgm:prSet/>
      <dgm:spPr/>
      <dgm:t>
        <a:bodyPr/>
        <a:lstStyle/>
        <a:p>
          <a:r>
            <a:rPr lang="en-IN" dirty="0"/>
            <a:t>Text</a:t>
          </a:r>
        </a:p>
      </dgm:t>
    </dgm:pt>
    <dgm:pt modelId="{47C0A737-98F0-412B-90CF-6BFF22B11496}" type="parTrans" cxnId="{D284BA27-BCC6-4F82-B288-F7F5CB5B5E19}">
      <dgm:prSet/>
      <dgm:spPr/>
      <dgm:t>
        <a:bodyPr/>
        <a:lstStyle/>
        <a:p>
          <a:endParaRPr lang="en-IN"/>
        </a:p>
      </dgm:t>
    </dgm:pt>
    <dgm:pt modelId="{92F64CA8-E032-48E1-84E4-606EEFE550D6}" type="sibTrans" cxnId="{D284BA27-BCC6-4F82-B288-F7F5CB5B5E19}">
      <dgm:prSet/>
      <dgm:spPr/>
      <dgm:t>
        <a:bodyPr/>
        <a:lstStyle/>
        <a:p>
          <a:endParaRPr lang="en-IN"/>
        </a:p>
      </dgm:t>
    </dgm:pt>
    <dgm:pt modelId="{60CF37FA-4872-4FB2-966E-6650C9E269B4}">
      <dgm:prSet/>
      <dgm:spPr/>
      <dgm:t>
        <a:bodyPr/>
        <a:lstStyle/>
        <a:p>
          <a:r>
            <a:rPr lang="en-IN" dirty="0"/>
            <a:t>XML</a:t>
          </a:r>
        </a:p>
      </dgm:t>
    </dgm:pt>
    <dgm:pt modelId="{91FD06DB-5236-412E-B0A7-BB77FE36D869}" type="parTrans" cxnId="{54011E09-CB91-4648-A2B9-56047744D5E3}">
      <dgm:prSet/>
      <dgm:spPr/>
      <dgm:t>
        <a:bodyPr/>
        <a:lstStyle/>
        <a:p>
          <a:endParaRPr lang="en-IN"/>
        </a:p>
      </dgm:t>
    </dgm:pt>
    <dgm:pt modelId="{20E7F97B-A223-4BCB-9125-EE086798F92F}" type="sibTrans" cxnId="{54011E09-CB91-4648-A2B9-56047744D5E3}">
      <dgm:prSet/>
      <dgm:spPr/>
      <dgm:t>
        <a:bodyPr/>
        <a:lstStyle/>
        <a:p>
          <a:endParaRPr lang="en-IN"/>
        </a:p>
      </dgm:t>
    </dgm:pt>
    <dgm:pt modelId="{1FBB7B12-0D05-44EE-B81B-74568D765DE2}">
      <dgm:prSet/>
      <dgm:spPr/>
      <dgm:t>
        <a:bodyPr/>
        <a:lstStyle/>
        <a:p>
          <a:r>
            <a:rPr lang="en-IN" dirty="0"/>
            <a:t>JSON</a:t>
          </a:r>
        </a:p>
      </dgm:t>
    </dgm:pt>
    <dgm:pt modelId="{3B569D56-1265-40C5-8DC8-45765CC0F487}" type="parTrans" cxnId="{8FBBC1B1-638E-447B-9956-1B5AE22E6E1F}">
      <dgm:prSet/>
      <dgm:spPr/>
      <dgm:t>
        <a:bodyPr/>
        <a:lstStyle/>
        <a:p>
          <a:endParaRPr lang="en-IN"/>
        </a:p>
      </dgm:t>
    </dgm:pt>
    <dgm:pt modelId="{8CC80688-B615-4AD4-BFD4-A2DD79EE58ED}" type="sibTrans" cxnId="{8FBBC1B1-638E-447B-9956-1B5AE22E6E1F}">
      <dgm:prSet/>
      <dgm:spPr/>
      <dgm:t>
        <a:bodyPr/>
        <a:lstStyle/>
        <a:p>
          <a:endParaRPr lang="en-IN"/>
        </a:p>
      </dgm:t>
    </dgm:pt>
    <dgm:pt modelId="{80515171-26B1-4465-B875-393700ED7729}">
      <dgm:prSet/>
      <dgm:spPr/>
      <dgm:t>
        <a:bodyPr/>
        <a:lstStyle/>
        <a:p>
          <a:r>
            <a:rPr lang="en-IN" dirty="0"/>
            <a:t>MS Excel</a:t>
          </a:r>
        </a:p>
      </dgm:t>
    </dgm:pt>
    <dgm:pt modelId="{5516C89A-34CB-429C-A677-A31D4B41B6B5}" type="parTrans" cxnId="{86E022BC-EC01-4560-92F9-64AFF9AC4027}">
      <dgm:prSet/>
      <dgm:spPr/>
      <dgm:t>
        <a:bodyPr/>
        <a:lstStyle/>
        <a:p>
          <a:endParaRPr lang="en-IN"/>
        </a:p>
      </dgm:t>
    </dgm:pt>
    <dgm:pt modelId="{39D02E8D-4EE9-48BC-8557-223A2185F28D}" type="sibTrans" cxnId="{86E022BC-EC01-4560-92F9-64AFF9AC4027}">
      <dgm:prSet/>
      <dgm:spPr/>
      <dgm:t>
        <a:bodyPr/>
        <a:lstStyle/>
        <a:p>
          <a:endParaRPr lang="en-IN"/>
        </a:p>
      </dgm:t>
    </dgm:pt>
    <dgm:pt modelId="{17B17D40-C79D-401E-8C10-71624A85642E}" type="pres">
      <dgm:prSet presAssocID="{F7EBE3CE-94C9-4081-A54D-C5BB8A9826D3}" presName="cycle" presStyleCnt="0">
        <dgm:presLayoutVars>
          <dgm:dir/>
          <dgm:resizeHandles val="exact"/>
        </dgm:presLayoutVars>
      </dgm:prSet>
      <dgm:spPr/>
    </dgm:pt>
    <dgm:pt modelId="{264F2B83-2D58-441E-83E3-4FB1E0A7865F}" type="pres">
      <dgm:prSet presAssocID="{39457E0C-0D10-4BBA-B9A9-BF439D4372F9}" presName="node" presStyleLbl="node1" presStyleIdx="0" presStyleCnt="5">
        <dgm:presLayoutVars>
          <dgm:bulletEnabled val="1"/>
        </dgm:presLayoutVars>
      </dgm:prSet>
      <dgm:spPr/>
    </dgm:pt>
    <dgm:pt modelId="{74462EA8-A068-4995-B786-D199DA18FE32}" type="pres">
      <dgm:prSet presAssocID="{D0E0EB93-D3B3-49F5-9037-ADEF60CC88A2}" presName="sibTrans" presStyleLbl="sibTrans2D1" presStyleIdx="0" presStyleCnt="5"/>
      <dgm:spPr/>
    </dgm:pt>
    <dgm:pt modelId="{8BB61133-7E7B-408E-BFAF-EE11FEF7B24D}" type="pres">
      <dgm:prSet presAssocID="{D0E0EB93-D3B3-49F5-9037-ADEF60CC88A2}" presName="connectorText" presStyleLbl="sibTrans2D1" presStyleIdx="0" presStyleCnt="5"/>
      <dgm:spPr/>
    </dgm:pt>
    <dgm:pt modelId="{BC24D3DA-DEA4-407C-AAF4-A3FF4258073B}" type="pres">
      <dgm:prSet presAssocID="{267F1057-0E7C-47EA-AB79-6C6E57F0976E}" presName="node" presStyleLbl="node1" presStyleIdx="1" presStyleCnt="5">
        <dgm:presLayoutVars>
          <dgm:bulletEnabled val="1"/>
        </dgm:presLayoutVars>
      </dgm:prSet>
      <dgm:spPr/>
    </dgm:pt>
    <dgm:pt modelId="{9DDD4345-7D05-43B7-8D53-2D8C0AA4290A}" type="pres">
      <dgm:prSet presAssocID="{92F64CA8-E032-48E1-84E4-606EEFE550D6}" presName="sibTrans" presStyleLbl="sibTrans2D1" presStyleIdx="1" presStyleCnt="5"/>
      <dgm:spPr/>
    </dgm:pt>
    <dgm:pt modelId="{7842E237-496B-4C7E-82A2-9188C12F750B}" type="pres">
      <dgm:prSet presAssocID="{92F64CA8-E032-48E1-84E4-606EEFE550D6}" presName="connectorText" presStyleLbl="sibTrans2D1" presStyleIdx="1" presStyleCnt="5"/>
      <dgm:spPr/>
    </dgm:pt>
    <dgm:pt modelId="{D3CE64E4-B0C4-41B8-8483-CC8EC9202C0D}" type="pres">
      <dgm:prSet presAssocID="{60CF37FA-4872-4FB2-966E-6650C9E269B4}" presName="node" presStyleLbl="node1" presStyleIdx="2" presStyleCnt="5">
        <dgm:presLayoutVars>
          <dgm:bulletEnabled val="1"/>
        </dgm:presLayoutVars>
      </dgm:prSet>
      <dgm:spPr/>
    </dgm:pt>
    <dgm:pt modelId="{8E5B5E00-3308-4452-8B4F-AFDE35BBDA69}" type="pres">
      <dgm:prSet presAssocID="{20E7F97B-A223-4BCB-9125-EE086798F92F}" presName="sibTrans" presStyleLbl="sibTrans2D1" presStyleIdx="2" presStyleCnt="5"/>
      <dgm:spPr/>
    </dgm:pt>
    <dgm:pt modelId="{1A284386-1176-4947-985B-51CB08CC1E3F}" type="pres">
      <dgm:prSet presAssocID="{20E7F97B-A223-4BCB-9125-EE086798F92F}" presName="connectorText" presStyleLbl="sibTrans2D1" presStyleIdx="2" presStyleCnt="5"/>
      <dgm:spPr/>
    </dgm:pt>
    <dgm:pt modelId="{ECC6CF9A-DE23-4026-A1E0-0C2BC7A10ECF}" type="pres">
      <dgm:prSet presAssocID="{1FBB7B12-0D05-44EE-B81B-74568D765DE2}" presName="node" presStyleLbl="node1" presStyleIdx="3" presStyleCnt="5">
        <dgm:presLayoutVars>
          <dgm:bulletEnabled val="1"/>
        </dgm:presLayoutVars>
      </dgm:prSet>
      <dgm:spPr/>
    </dgm:pt>
    <dgm:pt modelId="{6AFBC221-5413-4BE5-856C-38448D3A0922}" type="pres">
      <dgm:prSet presAssocID="{8CC80688-B615-4AD4-BFD4-A2DD79EE58ED}" presName="sibTrans" presStyleLbl="sibTrans2D1" presStyleIdx="3" presStyleCnt="5"/>
      <dgm:spPr/>
    </dgm:pt>
    <dgm:pt modelId="{0924BBF9-5266-4AAB-892F-53F28D784404}" type="pres">
      <dgm:prSet presAssocID="{8CC80688-B615-4AD4-BFD4-A2DD79EE58ED}" presName="connectorText" presStyleLbl="sibTrans2D1" presStyleIdx="3" presStyleCnt="5"/>
      <dgm:spPr/>
    </dgm:pt>
    <dgm:pt modelId="{299705AD-BF12-4421-8CEA-6279F4141D66}" type="pres">
      <dgm:prSet presAssocID="{80515171-26B1-4465-B875-393700ED7729}" presName="node" presStyleLbl="node1" presStyleIdx="4" presStyleCnt="5">
        <dgm:presLayoutVars>
          <dgm:bulletEnabled val="1"/>
        </dgm:presLayoutVars>
      </dgm:prSet>
      <dgm:spPr/>
    </dgm:pt>
    <dgm:pt modelId="{D8A74721-E43C-4B44-B5C0-B9E9B471680F}" type="pres">
      <dgm:prSet presAssocID="{39D02E8D-4EE9-48BC-8557-223A2185F28D}" presName="sibTrans" presStyleLbl="sibTrans2D1" presStyleIdx="4" presStyleCnt="5"/>
      <dgm:spPr/>
    </dgm:pt>
    <dgm:pt modelId="{4ECB1389-F5AA-44EF-B1C0-7C1838890F55}" type="pres">
      <dgm:prSet presAssocID="{39D02E8D-4EE9-48BC-8557-223A2185F28D}" presName="connectorText" presStyleLbl="sibTrans2D1" presStyleIdx="4" presStyleCnt="5"/>
      <dgm:spPr/>
    </dgm:pt>
  </dgm:ptLst>
  <dgm:cxnLst>
    <dgm:cxn modelId="{6B0E6207-C2CC-4148-933F-4A4D25D327EA}" type="presOf" srcId="{39457E0C-0D10-4BBA-B9A9-BF439D4372F9}" destId="{264F2B83-2D58-441E-83E3-4FB1E0A7865F}" srcOrd="0" destOrd="0" presId="urn:microsoft.com/office/officeart/2005/8/layout/cycle2"/>
    <dgm:cxn modelId="{54011E09-CB91-4648-A2B9-56047744D5E3}" srcId="{F7EBE3CE-94C9-4081-A54D-C5BB8A9826D3}" destId="{60CF37FA-4872-4FB2-966E-6650C9E269B4}" srcOrd="2" destOrd="0" parTransId="{91FD06DB-5236-412E-B0A7-BB77FE36D869}" sibTransId="{20E7F97B-A223-4BCB-9125-EE086798F92F}"/>
    <dgm:cxn modelId="{D6F27A0E-B309-4702-9194-D29562126BBA}" type="presOf" srcId="{20E7F97B-A223-4BCB-9125-EE086798F92F}" destId="{8E5B5E00-3308-4452-8B4F-AFDE35BBDA69}" srcOrd="0" destOrd="0" presId="urn:microsoft.com/office/officeart/2005/8/layout/cycle2"/>
    <dgm:cxn modelId="{233B3C18-76A1-48FC-A410-C547439560C0}" type="presOf" srcId="{80515171-26B1-4465-B875-393700ED7729}" destId="{299705AD-BF12-4421-8CEA-6279F4141D66}" srcOrd="0" destOrd="0" presId="urn:microsoft.com/office/officeart/2005/8/layout/cycle2"/>
    <dgm:cxn modelId="{D284BA27-BCC6-4F82-B288-F7F5CB5B5E19}" srcId="{F7EBE3CE-94C9-4081-A54D-C5BB8A9826D3}" destId="{267F1057-0E7C-47EA-AB79-6C6E57F0976E}" srcOrd="1" destOrd="0" parTransId="{47C0A737-98F0-412B-90CF-6BFF22B11496}" sibTransId="{92F64CA8-E032-48E1-84E4-606EEFE550D6}"/>
    <dgm:cxn modelId="{C11BDB2E-F7E6-49AF-BE76-03539AC6A45B}" type="presOf" srcId="{20E7F97B-A223-4BCB-9125-EE086798F92F}" destId="{1A284386-1176-4947-985B-51CB08CC1E3F}" srcOrd="1" destOrd="0" presId="urn:microsoft.com/office/officeart/2005/8/layout/cycle2"/>
    <dgm:cxn modelId="{80407435-DDEB-4871-BCC0-A1CB59B7885C}" type="presOf" srcId="{92F64CA8-E032-48E1-84E4-606EEFE550D6}" destId="{7842E237-496B-4C7E-82A2-9188C12F750B}" srcOrd="1" destOrd="0" presId="urn:microsoft.com/office/officeart/2005/8/layout/cycle2"/>
    <dgm:cxn modelId="{15C38164-A34B-4D36-B0B8-1E063F0DD634}" type="presOf" srcId="{F7EBE3CE-94C9-4081-A54D-C5BB8A9826D3}" destId="{17B17D40-C79D-401E-8C10-71624A85642E}" srcOrd="0" destOrd="0" presId="urn:microsoft.com/office/officeart/2005/8/layout/cycle2"/>
    <dgm:cxn modelId="{AB9B1B45-E1EC-49F1-82FE-DEB3E0E8B8D7}" type="presOf" srcId="{39D02E8D-4EE9-48BC-8557-223A2185F28D}" destId="{4ECB1389-F5AA-44EF-B1C0-7C1838890F55}" srcOrd="1" destOrd="0" presId="urn:microsoft.com/office/officeart/2005/8/layout/cycle2"/>
    <dgm:cxn modelId="{02B19249-27AF-47ED-9DD5-D0E771FBD6C3}" type="presOf" srcId="{92F64CA8-E032-48E1-84E4-606EEFE550D6}" destId="{9DDD4345-7D05-43B7-8D53-2D8C0AA4290A}" srcOrd="0" destOrd="0" presId="urn:microsoft.com/office/officeart/2005/8/layout/cycle2"/>
    <dgm:cxn modelId="{407F0F6D-763A-40E5-AEB7-A73F3D8C6507}" type="presOf" srcId="{8CC80688-B615-4AD4-BFD4-A2DD79EE58ED}" destId="{6AFBC221-5413-4BE5-856C-38448D3A0922}" srcOrd="0" destOrd="0" presId="urn:microsoft.com/office/officeart/2005/8/layout/cycle2"/>
    <dgm:cxn modelId="{23327084-3CA7-4D24-B76E-5637A212F67C}" srcId="{F7EBE3CE-94C9-4081-A54D-C5BB8A9826D3}" destId="{39457E0C-0D10-4BBA-B9A9-BF439D4372F9}" srcOrd="0" destOrd="0" parTransId="{6DEB6E11-4AB7-4B60-9590-E222FC5A832C}" sibTransId="{D0E0EB93-D3B3-49F5-9037-ADEF60CC88A2}"/>
    <dgm:cxn modelId="{8FBBC1B1-638E-447B-9956-1B5AE22E6E1F}" srcId="{F7EBE3CE-94C9-4081-A54D-C5BB8A9826D3}" destId="{1FBB7B12-0D05-44EE-B81B-74568D765DE2}" srcOrd="3" destOrd="0" parTransId="{3B569D56-1265-40C5-8DC8-45765CC0F487}" sibTransId="{8CC80688-B615-4AD4-BFD4-A2DD79EE58ED}"/>
    <dgm:cxn modelId="{9BFD75BB-4225-4849-82F9-F5F13164267A}" type="presOf" srcId="{D0E0EB93-D3B3-49F5-9037-ADEF60CC88A2}" destId="{74462EA8-A068-4995-B786-D199DA18FE32}" srcOrd="0" destOrd="0" presId="urn:microsoft.com/office/officeart/2005/8/layout/cycle2"/>
    <dgm:cxn modelId="{86E022BC-EC01-4560-92F9-64AFF9AC4027}" srcId="{F7EBE3CE-94C9-4081-A54D-C5BB8A9826D3}" destId="{80515171-26B1-4465-B875-393700ED7729}" srcOrd="4" destOrd="0" parTransId="{5516C89A-34CB-429C-A677-A31D4B41B6B5}" sibTransId="{39D02E8D-4EE9-48BC-8557-223A2185F28D}"/>
    <dgm:cxn modelId="{7DF1E4CD-5539-4017-B2C7-6CB50615A3E3}" type="presOf" srcId="{8CC80688-B615-4AD4-BFD4-A2DD79EE58ED}" destId="{0924BBF9-5266-4AAB-892F-53F28D784404}" srcOrd="1" destOrd="0" presId="urn:microsoft.com/office/officeart/2005/8/layout/cycle2"/>
    <dgm:cxn modelId="{7E2B75D5-E065-488A-9471-2B2302F6AF4A}" type="presOf" srcId="{60CF37FA-4872-4FB2-966E-6650C9E269B4}" destId="{D3CE64E4-B0C4-41B8-8483-CC8EC9202C0D}" srcOrd="0" destOrd="0" presId="urn:microsoft.com/office/officeart/2005/8/layout/cycle2"/>
    <dgm:cxn modelId="{8BC408DB-70D8-4FC4-A7EC-D8F4E1DD46C8}" type="presOf" srcId="{1FBB7B12-0D05-44EE-B81B-74568D765DE2}" destId="{ECC6CF9A-DE23-4026-A1E0-0C2BC7A10ECF}" srcOrd="0" destOrd="0" presId="urn:microsoft.com/office/officeart/2005/8/layout/cycle2"/>
    <dgm:cxn modelId="{C8C556E8-04DB-41D8-B7CE-76CE34CBC9ED}" type="presOf" srcId="{D0E0EB93-D3B3-49F5-9037-ADEF60CC88A2}" destId="{8BB61133-7E7B-408E-BFAF-EE11FEF7B24D}" srcOrd="1" destOrd="0" presId="urn:microsoft.com/office/officeart/2005/8/layout/cycle2"/>
    <dgm:cxn modelId="{C82F5CEE-5799-43AA-8AA5-6CA421C95835}" type="presOf" srcId="{267F1057-0E7C-47EA-AB79-6C6E57F0976E}" destId="{BC24D3DA-DEA4-407C-AAF4-A3FF4258073B}" srcOrd="0" destOrd="0" presId="urn:microsoft.com/office/officeart/2005/8/layout/cycle2"/>
    <dgm:cxn modelId="{3473ECFF-38C5-40FC-BD16-C98FB80E9290}" type="presOf" srcId="{39D02E8D-4EE9-48BC-8557-223A2185F28D}" destId="{D8A74721-E43C-4B44-B5C0-B9E9B471680F}" srcOrd="0" destOrd="0" presId="urn:microsoft.com/office/officeart/2005/8/layout/cycle2"/>
    <dgm:cxn modelId="{9C036CAF-275A-4EBF-A781-22A5D187D0A9}" type="presParOf" srcId="{17B17D40-C79D-401E-8C10-71624A85642E}" destId="{264F2B83-2D58-441E-83E3-4FB1E0A7865F}" srcOrd="0" destOrd="0" presId="urn:microsoft.com/office/officeart/2005/8/layout/cycle2"/>
    <dgm:cxn modelId="{E2372047-7C54-4324-B94A-034530502EB3}" type="presParOf" srcId="{17B17D40-C79D-401E-8C10-71624A85642E}" destId="{74462EA8-A068-4995-B786-D199DA18FE32}" srcOrd="1" destOrd="0" presId="urn:microsoft.com/office/officeart/2005/8/layout/cycle2"/>
    <dgm:cxn modelId="{D3AA1D54-0767-4800-965D-38E27312A595}" type="presParOf" srcId="{74462EA8-A068-4995-B786-D199DA18FE32}" destId="{8BB61133-7E7B-408E-BFAF-EE11FEF7B24D}" srcOrd="0" destOrd="0" presId="urn:microsoft.com/office/officeart/2005/8/layout/cycle2"/>
    <dgm:cxn modelId="{B592B486-04AC-41E2-A24A-6D9CB2F31CEC}" type="presParOf" srcId="{17B17D40-C79D-401E-8C10-71624A85642E}" destId="{BC24D3DA-DEA4-407C-AAF4-A3FF4258073B}" srcOrd="2" destOrd="0" presId="urn:microsoft.com/office/officeart/2005/8/layout/cycle2"/>
    <dgm:cxn modelId="{53974E17-8729-4611-860F-CDEA9A8E10A6}" type="presParOf" srcId="{17B17D40-C79D-401E-8C10-71624A85642E}" destId="{9DDD4345-7D05-43B7-8D53-2D8C0AA4290A}" srcOrd="3" destOrd="0" presId="urn:microsoft.com/office/officeart/2005/8/layout/cycle2"/>
    <dgm:cxn modelId="{7FE88C9D-AD50-4DF8-9457-A577BFFA9C9B}" type="presParOf" srcId="{9DDD4345-7D05-43B7-8D53-2D8C0AA4290A}" destId="{7842E237-496B-4C7E-82A2-9188C12F750B}" srcOrd="0" destOrd="0" presId="urn:microsoft.com/office/officeart/2005/8/layout/cycle2"/>
    <dgm:cxn modelId="{1DF20969-8652-4FA4-8388-6EDECD355570}" type="presParOf" srcId="{17B17D40-C79D-401E-8C10-71624A85642E}" destId="{D3CE64E4-B0C4-41B8-8483-CC8EC9202C0D}" srcOrd="4" destOrd="0" presId="urn:microsoft.com/office/officeart/2005/8/layout/cycle2"/>
    <dgm:cxn modelId="{3BCC50D8-61DE-471D-B0A3-9337975A0D3E}" type="presParOf" srcId="{17B17D40-C79D-401E-8C10-71624A85642E}" destId="{8E5B5E00-3308-4452-8B4F-AFDE35BBDA69}" srcOrd="5" destOrd="0" presId="urn:microsoft.com/office/officeart/2005/8/layout/cycle2"/>
    <dgm:cxn modelId="{8ABC8406-90A9-4211-BD4B-247F38E92854}" type="presParOf" srcId="{8E5B5E00-3308-4452-8B4F-AFDE35BBDA69}" destId="{1A284386-1176-4947-985B-51CB08CC1E3F}" srcOrd="0" destOrd="0" presId="urn:microsoft.com/office/officeart/2005/8/layout/cycle2"/>
    <dgm:cxn modelId="{FF92C5DD-9519-4CFD-B0D1-10F2DB87677F}" type="presParOf" srcId="{17B17D40-C79D-401E-8C10-71624A85642E}" destId="{ECC6CF9A-DE23-4026-A1E0-0C2BC7A10ECF}" srcOrd="6" destOrd="0" presId="urn:microsoft.com/office/officeart/2005/8/layout/cycle2"/>
    <dgm:cxn modelId="{AF1B0C8A-B6FE-4A79-A6A7-C09E2802990F}" type="presParOf" srcId="{17B17D40-C79D-401E-8C10-71624A85642E}" destId="{6AFBC221-5413-4BE5-856C-38448D3A0922}" srcOrd="7" destOrd="0" presId="urn:microsoft.com/office/officeart/2005/8/layout/cycle2"/>
    <dgm:cxn modelId="{855331DB-6A24-4307-BC5E-30CC75A95954}" type="presParOf" srcId="{6AFBC221-5413-4BE5-856C-38448D3A0922}" destId="{0924BBF9-5266-4AAB-892F-53F28D784404}" srcOrd="0" destOrd="0" presId="urn:microsoft.com/office/officeart/2005/8/layout/cycle2"/>
    <dgm:cxn modelId="{573D81D7-1ECE-4FD4-BE03-7793EF83484C}" type="presParOf" srcId="{17B17D40-C79D-401E-8C10-71624A85642E}" destId="{299705AD-BF12-4421-8CEA-6279F4141D66}" srcOrd="8" destOrd="0" presId="urn:microsoft.com/office/officeart/2005/8/layout/cycle2"/>
    <dgm:cxn modelId="{0654B1B6-99C3-4373-9190-01139631A4CE}" type="presParOf" srcId="{17B17D40-C79D-401E-8C10-71624A85642E}" destId="{D8A74721-E43C-4B44-B5C0-B9E9B471680F}" srcOrd="9" destOrd="0" presId="urn:microsoft.com/office/officeart/2005/8/layout/cycle2"/>
    <dgm:cxn modelId="{D8C846F7-39D9-43CD-B2F3-32A72800E306}" type="presParOf" srcId="{D8A74721-E43C-4B44-B5C0-B9E9B471680F}" destId="{4ECB1389-F5AA-44EF-B1C0-7C1838890F55}"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64564-79EC-4FD2-972B-160957A78B47}">
      <dsp:nvSpPr>
        <dsp:cNvPr id="0" name=""/>
        <dsp:cNvSpPr/>
      </dsp:nvSpPr>
      <dsp:spPr>
        <a:xfrm>
          <a:off x="3112174" y="2583656"/>
          <a:ext cx="647833" cy="2089261"/>
        </a:xfrm>
        <a:custGeom>
          <a:avLst/>
          <a:gdLst/>
          <a:ahLst/>
          <a:cxnLst/>
          <a:rect l="0" t="0" r="0" b="0"/>
          <a:pathLst>
            <a:path>
              <a:moveTo>
                <a:pt x="0" y="0"/>
              </a:moveTo>
              <a:lnTo>
                <a:pt x="323916" y="0"/>
              </a:lnTo>
              <a:lnTo>
                <a:pt x="323916" y="2089261"/>
              </a:lnTo>
              <a:lnTo>
                <a:pt x="647833" y="20892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1283EE-FE62-4646-9955-E4B0AFD8EEE3}">
      <dsp:nvSpPr>
        <dsp:cNvPr id="0" name=""/>
        <dsp:cNvSpPr/>
      </dsp:nvSpPr>
      <dsp:spPr>
        <a:xfrm>
          <a:off x="3112174" y="2583656"/>
          <a:ext cx="647833" cy="696420"/>
        </a:xfrm>
        <a:custGeom>
          <a:avLst/>
          <a:gdLst/>
          <a:ahLst/>
          <a:cxnLst/>
          <a:rect l="0" t="0" r="0" b="0"/>
          <a:pathLst>
            <a:path>
              <a:moveTo>
                <a:pt x="0" y="0"/>
              </a:moveTo>
              <a:lnTo>
                <a:pt x="323916" y="0"/>
              </a:lnTo>
              <a:lnTo>
                <a:pt x="323916" y="696420"/>
              </a:lnTo>
              <a:lnTo>
                <a:pt x="647833" y="6964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C53A11-1A85-46D6-8BC7-8D2C16A9DF08}">
      <dsp:nvSpPr>
        <dsp:cNvPr id="0" name=""/>
        <dsp:cNvSpPr/>
      </dsp:nvSpPr>
      <dsp:spPr>
        <a:xfrm>
          <a:off x="3112174" y="1887235"/>
          <a:ext cx="647833" cy="696420"/>
        </a:xfrm>
        <a:custGeom>
          <a:avLst/>
          <a:gdLst/>
          <a:ahLst/>
          <a:cxnLst/>
          <a:rect l="0" t="0" r="0" b="0"/>
          <a:pathLst>
            <a:path>
              <a:moveTo>
                <a:pt x="0" y="696420"/>
              </a:moveTo>
              <a:lnTo>
                <a:pt x="323916" y="696420"/>
              </a:lnTo>
              <a:lnTo>
                <a:pt x="323916" y="0"/>
              </a:lnTo>
              <a:lnTo>
                <a:pt x="64783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E5C671-21F4-4E95-973F-4EA83BBA43BF}">
      <dsp:nvSpPr>
        <dsp:cNvPr id="0" name=""/>
        <dsp:cNvSpPr/>
      </dsp:nvSpPr>
      <dsp:spPr>
        <a:xfrm>
          <a:off x="3112174" y="494394"/>
          <a:ext cx="647833" cy="2089261"/>
        </a:xfrm>
        <a:custGeom>
          <a:avLst/>
          <a:gdLst/>
          <a:ahLst/>
          <a:cxnLst/>
          <a:rect l="0" t="0" r="0" b="0"/>
          <a:pathLst>
            <a:path>
              <a:moveTo>
                <a:pt x="0" y="2089261"/>
              </a:moveTo>
              <a:lnTo>
                <a:pt x="323916" y="2089261"/>
              </a:lnTo>
              <a:lnTo>
                <a:pt x="323916" y="0"/>
              </a:lnTo>
              <a:lnTo>
                <a:pt x="64783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022026-7DC8-4700-9F68-C4160F5506C2}">
      <dsp:nvSpPr>
        <dsp:cNvPr id="0" name=""/>
        <dsp:cNvSpPr/>
      </dsp:nvSpPr>
      <dsp:spPr>
        <a:xfrm>
          <a:off x="636868" y="2089683"/>
          <a:ext cx="2475305" cy="987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kern="1200" dirty="0"/>
            <a:t>Data Sources </a:t>
          </a:r>
          <a:endParaRPr lang="en-IN" sz="3300" kern="1200" dirty="0"/>
        </a:p>
      </dsp:txBody>
      <dsp:txXfrm>
        <a:off x="636868" y="2089683"/>
        <a:ext cx="2475305" cy="987945"/>
      </dsp:txXfrm>
    </dsp:sp>
    <dsp:sp modelId="{A5E2A964-261F-4170-84A7-0246E61E82E8}">
      <dsp:nvSpPr>
        <dsp:cNvPr id="0" name=""/>
        <dsp:cNvSpPr/>
      </dsp:nvSpPr>
      <dsp:spPr>
        <a:xfrm>
          <a:off x="3760007" y="421"/>
          <a:ext cx="3239165" cy="987945"/>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Database Connectors 	</a:t>
          </a:r>
        </a:p>
      </dsp:txBody>
      <dsp:txXfrm>
        <a:off x="3760007" y="421"/>
        <a:ext cx="3239165" cy="987945"/>
      </dsp:txXfrm>
    </dsp:sp>
    <dsp:sp modelId="{F257309F-BB5B-480E-B3EB-D6E659EC8E7A}">
      <dsp:nvSpPr>
        <dsp:cNvPr id="0" name=""/>
        <dsp:cNvSpPr/>
      </dsp:nvSpPr>
      <dsp:spPr>
        <a:xfrm>
          <a:off x="3760007" y="1393262"/>
          <a:ext cx="3239165" cy="987945"/>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solidFill>
                <a:prstClr val="white"/>
              </a:solidFill>
              <a:latin typeface="Calibri" panose="020F0502020204030204"/>
              <a:ea typeface="+mn-ea"/>
              <a:cs typeface="+mn-cs"/>
            </a:rPr>
            <a:t>File Connectors</a:t>
          </a:r>
        </a:p>
      </dsp:txBody>
      <dsp:txXfrm>
        <a:off x="3760007" y="1393262"/>
        <a:ext cx="3239165" cy="987945"/>
      </dsp:txXfrm>
    </dsp:sp>
    <dsp:sp modelId="{F897B069-9154-437C-B8B3-4D9D3F28DBF5}">
      <dsp:nvSpPr>
        <dsp:cNvPr id="0" name=""/>
        <dsp:cNvSpPr/>
      </dsp:nvSpPr>
      <dsp:spPr>
        <a:xfrm>
          <a:off x="3760007" y="2786103"/>
          <a:ext cx="3239165" cy="987945"/>
        </a:xfrm>
        <a:prstGeom prst="rect">
          <a:avLst/>
        </a:prstGeom>
        <a:solidFill>
          <a:srgbClr val="C00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Azure </a:t>
          </a:r>
          <a:r>
            <a:rPr lang="en-IN" sz="3300" kern="1200" dirty="0">
              <a:solidFill>
                <a:prstClr val="white"/>
              </a:solidFill>
              <a:latin typeface="Calibri" panose="020F0502020204030204"/>
              <a:ea typeface="+mn-ea"/>
              <a:cs typeface="+mn-cs"/>
            </a:rPr>
            <a:t>Connectors</a:t>
          </a:r>
          <a:r>
            <a:rPr lang="en-IN" sz="3300" kern="1200" dirty="0"/>
            <a:t>		</a:t>
          </a:r>
        </a:p>
      </dsp:txBody>
      <dsp:txXfrm>
        <a:off x="3760007" y="2786103"/>
        <a:ext cx="3239165" cy="987945"/>
      </dsp:txXfrm>
    </dsp:sp>
    <dsp:sp modelId="{1649BD93-B7B0-440E-92A3-D185EB39E774}">
      <dsp:nvSpPr>
        <dsp:cNvPr id="0" name=""/>
        <dsp:cNvSpPr/>
      </dsp:nvSpPr>
      <dsp:spPr>
        <a:xfrm>
          <a:off x="3760007" y="4178945"/>
          <a:ext cx="3239165" cy="987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SaaS Connectors</a:t>
          </a:r>
        </a:p>
      </dsp:txBody>
      <dsp:txXfrm>
        <a:off x="3760007" y="4178945"/>
        <a:ext cx="3239165" cy="98794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F2B83-2D58-441E-83E3-4FB1E0A7865F}">
      <dsp:nvSpPr>
        <dsp:cNvPr id="0" name=""/>
        <dsp:cNvSpPr/>
      </dsp:nvSpPr>
      <dsp:spPr>
        <a:xfrm>
          <a:off x="1514493" y="1385"/>
          <a:ext cx="740909" cy="740909"/>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Azure SQL Data Warehouse</a:t>
          </a:r>
        </a:p>
      </dsp:txBody>
      <dsp:txXfrm>
        <a:off x="1622997" y="109889"/>
        <a:ext cx="523901" cy="523901"/>
      </dsp:txXfrm>
    </dsp:sp>
    <dsp:sp modelId="{74462EA8-A068-4995-B786-D199DA18FE32}">
      <dsp:nvSpPr>
        <dsp:cNvPr id="0" name=""/>
        <dsp:cNvSpPr/>
      </dsp:nvSpPr>
      <dsp:spPr>
        <a:xfrm rot="1800000">
          <a:off x="2263208" y="521888"/>
          <a:ext cx="196370" cy="2500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2267154" y="557171"/>
        <a:ext cx="137459" cy="150035"/>
      </dsp:txXfrm>
    </dsp:sp>
    <dsp:sp modelId="{20FBB519-49D0-405A-BA15-F5332DB002BD}">
      <dsp:nvSpPr>
        <dsp:cNvPr id="0" name=""/>
        <dsp:cNvSpPr/>
      </dsp:nvSpPr>
      <dsp:spPr>
        <a:xfrm>
          <a:off x="2477011" y="557095"/>
          <a:ext cx="740909" cy="740909"/>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Azure Blob Storage</a:t>
          </a:r>
        </a:p>
      </dsp:txBody>
      <dsp:txXfrm>
        <a:off x="2585515" y="665599"/>
        <a:ext cx="523901" cy="523901"/>
      </dsp:txXfrm>
    </dsp:sp>
    <dsp:sp modelId="{9A77DCC0-A4D1-4AE1-9FAF-49F6F04DAB53}">
      <dsp:nvSpPr>
        <dsp:cNvPr id="0" name=""/>
        <dsp:cNvSpPr/>
      </dsp:nvSpPr>
      <dsp:spPr>
        <a:xfrm rot="5400000">
          <a:off x="2749280" y="1352674"/>
          <a:ext cx="196370" cy="2500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2778736" y="1373230"/>
        <a:ext cx="137459" cy="150035"/>
      </dsp:txXfrm>
    </dsp:sp>
    <dsp:sp modelId="{48C50278-1D37-419D-9E5C-DC0B7916B37A}">
      <dsp:nvSpPr>
        <dsp:cNvPr id="0" name=""/>
        <dsp:cNvSpPr/>
      </dsp:nvSpPr>
      <dsp:spPr>
        <a:xfrm>
          <a:off x="2477011" y="1668516"/>
          <a:ext cx="740909" cy="740909"/>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Azure Table Storage</a:t>
          </a:r>
        </a:p>
      </dsp:txBody>
      <dsp:txXfrm>
        <a:off x="2585515" y="1777020"/>
        <a:ext cx="523901" cy="523901"/>
      </dsp:txXfrm>
    </dsp:sp>
    <dsp:sp modelId="{CC7197EE-40E7-450B-A8CF-2C50DC2217F2}">
      <dsp:nvSpPr>
        <dsp:cNvPr id="0" name=""/>
        <dsp:cNvSpPr/>
      </dsp:nvSpPr>
      <dsp:spPr>
        <a:xfrm rot="9000000">
          <a:off x="2272834" y="2189018"/>
          <a:ext cx="196370" cy="2500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rot="10800000">
        <a:off x="2327799" y="2224301"/>
        <a:ext cx="137459" cy="150035"/>
      </dsp:txXfrm>
    </dsp:sp>
    <dsp:sp modelId="{985E1C32-AB0A-4D19-B24F-BD606F9C58DE}">
      <dsp:nvSpPr>
        <dsp:cNvPr id="0" name=""/>
        <dsp:cNvSpPr/>
      </dsp:nvSpPr>
      <dsp:spPr>
        <a:xfrm>
          <a:off x="1514493" y="2224226"/>
          <a:ext cx="740909" cy="740909"/>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Azure SQL Database</a:t>
          </a:r>
        </a:p>
      </dsp:txBody>
      <dsp:txXfrm>
        <a:off x="1622997" y="2332730"/>
        <a:ext cx="523901" cy="523901"/>
      </dsp:txXfrm>
    </dsp:sp>
    <dsp:sp modelId="{ADA9BBD4-7651-4DBF-BDEA-8E921A80F514}">
      <dsp:nvSpPr>
        <dsp:cNvPr id="0" name=""/>
        <dsp:cNvSpPr/>
      </dsp:nvSpPr>
      <dsp:spPr>
        <a:xfrm rot="12600000">
          <a:off x="1310316" y="2194576"/>
          <a:ext cx="196370" cy="2500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rot="10800000">
        <a:off x="1365281" y="2259315"/>
        <a:ext cx="137459" cy="150035"/>
      </dsp:txXfrm>
    </dsp:sp>
    <dsp:sp modelId="{C4DE7BCE-237F-4A14-86F1-F53086604D2B}">
      <dsp:nvSpPr>
        <dsp:cNvPr id="0" name=""/>
        <dsp:cNvSpPr/>
      </dsp:nvSpPr>
      <dsp:spPr>
        <a:xfrm>
          <a:off x="551974" y="1668516"/>
          <a:ext cx="740909" cy="740909"/>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Azure Cosmos DB</a:t>
          </a:r>
        </a:p>
      </dsp:txBody>
      <dsp:txXfrm>
        <a:off x="660478" y="1777020"/>
        <a:ext cx="523901" cy="523901"/>
      </dsp:txXfrm>
    </dsp:sp>
    <dsp:sp modelId="{CD7CBE50-5030-4F4E-A945-620729EDB2AF}">
      <dsp:nvSpPr>
        <dsp:cNvPr id="0" name=""/>
        <dsp:cNvSpPr/>
      </dsp:nvSpPr>
      <dsp:spPr>
        <a:xfrm rot="16200000">
          <a:off x="824244" y="1363790"/>
          <a:ext cx="196370" cy="2500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853700" y="1443257"/>
        <a:ext cx="137459" cy="150035"/>
      </dsp:txXfrm>
    </dsp:sp>
    <dsp:sp modelId="{994C662F-B8F1-4468-9278-1B1C22A959F8}">
      <dsp:nvSpPr>
        <dsp:cNvPr id="0" name=""/>
        <dsp:cNvSpPr/>
      </dsp:nvSpPr>
      <dsp:spPr>
        <a:xfrm>
          <a:off x="551974" y="557095"/>
          <a:ext cx="740909" cy="740909"/>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Azure SSAS</a:t>
          </a:r>
        </a:p>
      </dsp:txBody>
      <dsp:txXfrm>
        <a:off x="660478" y="665599"/>
        <a:ext cx="523901" cy="523901"/>
      </dsp:txXfrm>
    </dsp:sp>
    <dsp:sp modelId="{B2A033A7-2964-49C4-A1C8-E54996364BAE}">
      <dsp:nvSpPr>
        <dsp:cNvPr id="0" name=""/>
        <dsp:cNvSpPr/>
      </dsp:nvSpPr>
      <dsp:spPr>
        <a:xfrm rot="19800000">
          <a:off x="1300690" y="527446"/>
          <a:ext cx="196370" cy="2500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1304636" y="592185"/>
        <a:ext cx="137459" cy="1500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64564-79EC-4FD2-972B-160957A78B47}">
      <dsp:nvSpPr>
        <dsp:cNvPr id="0" name=""/>
        <dsp:cNvSpPr/>
      </dsp:nvSpPr>
      <dsp:spPr>
        <a:xfrm>
          <a:off x="3112174" y="2583656"/>
          <a:ext cx="647833" cy="2089261"/>
        </a:xfrm>
        <a:custGeom>
          <a:avLst/>
          <a:gdLst/>
          <a:ahLst/>
          <a:cxnLst/>
          <a:rect l="0" t="0" r="0" b="0"/>
          <a:pathLst>
            <a:path>
              <a:moveTo>
                <a:pt x="0" y="0"/>
              </a:moveTo>
              <a:lnTo>
                <a:pt x="323916" y="0"/>
              </a:lnTo>
              <a:lnTo>
                <a:pt x="323916" y="2089261"/>
              </a:lnTo>
              <a:lnTo>
                <a:pt x="647833" y="20892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1283EE-FE62-4646-9955-E4B0AFD8EEE3}">
      <dsp:nvSpPr>
        <dsp:cNvPr id="0" name=""/>
        <dsp:cNvSpPr/>
      </dsp:nvSpPr>
      <dsp:spPr>
        <a:xfrm>
          <a:off x="3112174" y="2583656"/>
          <a:ext cx="647833" cy="696420"/>
        </a:xfrm>
        <a:custGeom>
          <a:avLst/>
          <a:gdLst/>
          <a:ahLst/>
          <a:cxnLst/>
          <a:rect l="0" t="0" r="0" b="0"/>
          <a:pathLst>
            <a:path>
              <a:moveTo>
                <a:pt x="0" y="0"/>
              </a:moveTo>
              <a:lnTo>
                <a:pt x="323916" y="0"/>
              </a:lnTo>
              <a:lnTo>
                <a:pt x="323916" y="696420"/>
              </a:lnTo>
              <a:lnTo>
                <a:pt x="647833" y="6964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C53A11-1A85-46D6-8BC7-8D2C16A9DF08}">
      <dsp:nvSpPr>
        <dsp:cNvPr id="0" name=""/>
        <dsp:cNvSpPr/>
      </dsp:nvSpPr>
      <dsp:spPr>
        <a:xfrm>
          <a:off x="3112174" y="1887235"/>
          <a:ext cx="647833" cy="696420"/>
        </a:xfrm>
        <a:custGeom>
          <a:avLst/>
          <a:gdLst/>
          <a:ahLst/>
          <a:cxnLst/>
          <a:rect l="0" t="0" r="0" b="0"/>
          <a:pathLst>
            <a:path>
              <a:moveTo>
                <a:pt x="0" y="696420"/>
              </a:moveTo>
              <a:lnTo>
                <a:pt x="323916" y="696420"/>
              </a:lnTo>
              <a:lnTo>
                <a:pt x="323916" y="0"/>
              </a:lnTo>
              <a:lnTo>
                <a:pt x="64783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E5C671-21F4-4E95-973F-4EA83BBA43BF}">
      <dsp:nvSpPr>
        <dsp:cNvPr id="0" name=""/>
        <dsp:cNvSpPr/>
      </dsp:nvSpPr>
      <dsp:spPr>
        <a:xfrm>
          <a:off x="3112174" y="494394"/>
          <a:ext cx="647833" cy="2089261"/>
        </a:xfrm>
        <a:custGeom>
          <a:avLst/>
          <a:gdLst/>
          <a:ahLst/>
          <a:cxnLst/>
          <a:rect l="0" t="0" r="0" b="0"/>
          <a:pathLst>
            <a:path>
              <a:moveTo>
                <a:pt x="0" y="2089261"/>
              </a:moveTo>
              <a:lnTo>
                <a:pt x="323916" y="2089261"/>
              </a:lnTo>
              <a:lnTo>
                <a:pt x="323916" y="0"/>
              </a:lnTo>
              <a:lnTo>
                <a:pt x="64783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022026-7DC8-4700-9F68-C4160F5506C2}">
      <dsp:nvSpPr>
        <dsp:cNvPr id="0" name=""/>
        <dsp:cNvSpPr/>
      </dsp:nvSpPr>
      <dsp:spPr>
        <a:xfrm>
          <a:off x="636868" y="2089683"/>
          <a:ext cx="2475305" cy="987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kern="1200" dirty="0"/>
            <a:t>Data Sources </a:t>
          </a:r>
          <a:endParaRPr lang="en-IN" sz="3300" kern="1200" dirty="0"/>
        </a:p>
      </dsp:txBody>
      <dsp:txXfrm>
        <a:off x="636868" y="2089683"/>
        <a:ext cx="2475305" cy="987945"/>
      </dsp:txXfrm>
    </dsp:sp>
    <dsp:sp modelId="{A5E2A964-261F-4170-84A7-0246E61E82E8}">
      <dsp:nvSpPr>
        <dsp:cNvPr id="0" name=""/>
        <dsp:cNvSpPr/>
      </dsp:nvSpPr>
      <dsp:spPr>
        <a:xfrm>
          <a:off x="3760007" y="421"/>
          <a:ext cx="3239165" cy="987945"/>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Database Connectors 	</a:t>
          </a:r>
        </a:p>
      </dsp:txBody>
      <dsp:txXfrm>
        <a:off x="3760007" y="421"/>
        <a:ext cx="3239165" cy="987945"/>
      </dsp:txXfrm>
    </dsp:sp>
    <dsp:sp modelId="{F257309F-BB5B-480E-B3EB-D6E659EC8E7A}">
      <dsp:nvSpPr>
        <dsp:cNvPr id="0" name=""/>
        <dsp:cNvSpPr/>
      </dsp:nvSpPr>
      <dsp:spPr>
        <a:xfrm>
          <a:off x="3760007" y="1393262"/>
          <a:ext cx="3239165" cy="987945"/>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solidFill>
                <a:prstClr val="white"/>
              </a:solidFill>
              <a:latin typeface="Calibri" panose="020F0502020204030204"/>
              <a:ea typeface="+mn-ea"/>
              <a:cs typeface="+mn-cs"/>
            </a:rPr>
            <a:t>File Connectors</a:t>
          </a:r>
        </a:p>
      </dsp:txBody>
      <dsp:txXfrm>
        <a:off x="3760007" y="1393262"/>
        <a:ext cx="3239165" cy="987945"/>
      </dsp:txXfrm>
    </dsp:sp>
    <dsp:sp modelId="{F897B069-9154-437C-B8B3-4D9D3F28DBF5}">
      <dsp:nvSpPr>
        <dsp:cNvPr id="0" name=""/>
        <dsp:cNvSpPr/>
      </dsp:nvSpPr>
      <dsp:spPr>
        <a:xfrm>
          <a:off x="3760007" y="2786103"/>
          <a:ext cx="3239165" cy="987945"/>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Azure </a:t>
          </a:r>
          <a:r>
            <a:rPr lang="en-IN" sz="3300" kern="1200" dirty="0">
              <a:solidFill>
                <a:prstClr val="white"/>
              </a:solidFill>
              <a:latin typeface="Calibri" panose="020F0502020204030204"/>
              <a:ea typeface="+mn-ea"/>
              <a:cs typeface="+mn-cs"/>
            </a:rPr>
            <a:t>Connectors</a:t>
          </a:r>
          <a:r>
            <a:rPr lang="en-IN" sz="3300" kern="1200" dirty="0"/>
            <a:t>		</a:t>
          </a:r>
        </a:p>
      </dsp:txBody>
      <dsp:txXfrm>
        <a:off x="3760007" y="2786103"/>
        <a:ext cx="3239165" cy="987945"/>
      </dsp:txXfrm>
    </dsp:sp>
    <dsp:sp modelId="{1649BD93-B7B0-440E-92A3-D185EB39E774}">
      <dsp:nvSpPr>
        <dsp:cNvPr id="0" name=""/>
        <dsp:cNvSpPr/>
      </dsp:nvSpPr>
      <dsp:spPr>
        <a:xfrm>
          <a:off x="3760007" y="4178945"/>
          <a:ext cx="3239165" cy="987945"/>
        </a:xfrm>
        <a:prstGeom prst="rect">
          <a:avLst/>
        </a:prstGeom>
        <a:solidFill>
          <a:srgbClr val="C00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SaaS Connectors</a:t>
          </a:r>
        </a:p>
      </dsp:txBody>
      <dsp:txXfrm>
        <a:off x="3760007" y="4178945"/>
        <a:ext cx="3239165" cy="98794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F2B83-2D58-441E-83E3-4FB1E0A7865F}">
      <dsp:nvSpPr>
        <dsp:cNvPr id="0" name=""/>
        <dsp:cNvSpPr/>
      </dsp:nvSpPr>
      <dsp:spPr>
        <a:xfrm>
          <a:off x="1437180" y="1179"/>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Salesforce</a:t>
          </a:r>
        </a:p>
      </dsp:txBody>
      <dsp:txXfrm>
        <a:off x="1568328" y="132327"/>
        <a:ext cx="633238" cy="633238"/>
      </dsp:txXfrm>
    </dsp:sp>
    <dsp:sp modelId="{74462EA8-A068-4995-B786-D199DA18FE32}">
      <dsp:nvSpPr>
        <dsp:cNvPr id="0" name=""/>
        <dsp:cNvSpPr/>
      </dsp:nvSpPr>
      <dsp:spPr>
        <a:xfrm rot="2160000">
          <a:off x="2304356" y="688941"/>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2311169" y="728420"/>
        <a:ext cx="166483" cy="181346"/>
      </dsp:txXfrm>
    </dsp:sp>
    <dsp:sp modelId="{20FBB519-49D0-405A-BA15-F5332DB002BD}">
      <dsp:nvSpPr>
        <dsp:cNvPr id="0" name=""/>
        <dsp:cNvSpPr/>
      </dsp:nvSpPr>
      <dsp:spPr>
        <a:xfrm>
          <a:off x="2524723" y="791325"/>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GitHub</a:t>
          </a:r>
        </a:p>
      </dsp:txBody>
      <dsp:txXfrm>
        <a:off x="2655871" y="922473"/>
        <a:ext cx="633238" cy="633238"/>
      </dsp:txXfrm>
    </dsp:sp>
    <dsp:sp modelId="{9A77DCC0-A4D1-4AE1-9FAF-49F6F04DAB53}">
      <dsp:nvSpPr>
        <dsp:cNvPr id="0" name=""/>
        <dsp:cNvSpPr/>
      </dsp:nvSpPr>
      <dsp:spPr>
        <a:xfrm rot="6480000">
          <a:off x="2647951" y="1720810"/>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2694650" y="1747329"/>
        <a:ext cx="166483" cy="181346"/>
      </dsp:txXfrm>
    </dsp:sp>
    <dsp:sp modelId="{48C50278-1D37-419D-9E5C-DC0B7916B37A}">
      <dsp:nvSpPr>
        <dsp:cNvPr id="0" name=""/>
        <dsp:cNvSpPr/>
      </dsp:nvSpPr>
      <dsp:spPr>
        <a:xfrm>
          <a:off x="2109318" y="2069808"/>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Facebook</a:t>
          </a:r>
        </a:p>
      </dsp:txBody>
      <dsp:txXfrm>
        <a:off x="2240466" y="2200956"/>
        <a:ext cx="633238" cy="633238"/>
      </dsp:txXfrm>
    </dsp:sp>
    <dsp:sp modelId="{CC7197EE-40E7-450B-A8CF-2C50DC2217F2}">
      <dsp:nvSpPr>
        <dsp:cNvPr id="0" name=""/>
        <dsp:cNvSpPr/>
      </dsp:nvSpPr>
      <dsp:spPr>
        <a:xfrm rot="10800000">
          <a:off x="1772762" y="2366453"/>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1844112" y="2426901"/>
        <a:ext cx="166483" cy="181346"/>
      </dsp:txXfrm>
    </dsp:sp>
    <dsp:sp modelId="{93311CA2-7E30-4CA0-B496-E3F2710C182D}">
      <dsp:nvSpPr>
        <dsp:cNvPr id="0" name=""/>
        <dsp:cNvSpPr/>
      </dsp:nvSpPr>
      <dsp:spPr>
        <a:xfrm>
          <a:off x="765042" y="2069808"/>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Amazon</a:t>
          </a:r>
        </a:p>
      </dsp:txBody>
      <dsp:txXfrm>
        <a:off x="896190" y="2200956"/>
        <a:ext cx="633238" cy="633238"/>
      </dsp:txXfrm>
    </dsp:sp>
    <dsp:sp modelId="{A8F023B6-68C2-4E07-8F85-11586FD40D01}">
      <dsp:nvSpPr>
        <dsp:cNvPr id="0" name=""/>
        <dsp:cNvSpPr/>
      </dsp:nvSpPr>
      <dsp:spPr>
        <a:xfrm rot="15120000">
          <a:off x="888271" y="1733614"/>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934970" y="1827991"/>
        <a:ext cx="166483" cy="181346"/>
      </dsp:txXfrm>
    </dsp:sp>
    <dsp:sp modelId="{E2694AC8-CF97-49FE-81F3-153B70751509}">
      <dsp:nvSpPr>
        <dsp:cNvPr id="0" name=""/>
        <dsp:cNvSpPr/>
      </dsp:nvSpPr>
      <dsp:spPr>
        <a:xfrm>
          <a:off x="349638" y="791325"/>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Google Analytics</a:t>
          </a:r>
        </a:p>
      </dsp:txBody>
      <dsp:txXfrm>
        <a:off x="480786" y="922473"/>
        <a:ext cx="633238" cy="633238"/>
      </dsp:txXfrm>
    </dsp:sp>
    <dsp:sp modelId="{E66BC9B7-157E-4B7B-9C96-5A9B1566041C}">
      <dsp:nvSpPr>
        <dsp:cNvPr id="0" name=""/>
        <dsp:cNvSpPr/>
      </dsp:nvSpPr>
      <dsp:spPr>
        <a:xfrm rot="19440000">
          <a:off x="1216814" y="696854"/>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1223627" y="778271"/>
        <a:ext cx="166483" cy="18134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1259A-194E-4B72-A688-233971B3BBF8}">
      <dsp:nvSpPr>
        <dsp:cNvPr id="0" name=""/>
        <dsp:cNvSpPr/>
      </dsp:nvSpPr>
      <dsp:spPr>
        <a:xfrm>
          <a:off x="0" y="1977"/>
          <a:ext cx="1219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76A990-16EB-4F0A-82F1-CA5B8BD64541}">
      <dsp:nvSpPr>
        <dsp:cNvPr id="0" name=""/>
        <dsp:cNvSpPr/>
      </dsp:nvSpPr>
      <dsp:spPr>
        <a:xfrm>
          <a:off x="0" y="1977"/>
          <a:ext cx="12192000" cy="134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dirty="0"/>
            <a:t>In Power BI, we can connect to files from Power Bl Desktop or from Power Bl Service.</a:t>
          </a:r>
        </a:p>
      </dsp:txBody>
      <dsp:txXfrm>
        <a:off x="0" y="1977"/>
        <a:ext cx="12192000" cy="1348891"/>
      </dsp:txXfrm>
    </dsp:sp>
    <dsp:sp modelId="{05DA24D5-6CBA-4797-A32B-34AA03D7ECE0}">
      <dsp:nvSpPr>
        <dsp:cNvPr id="0" name=""/>
        <dsp:cNvSpPr/>
      </dsp:nvSpPr>
      <dsp:spPr>
        <a:xfrm>
          <a:off x="0" y="1350869"/>
          <a:ext cx="1219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1C6147-53F6-45F5-9F28-33E5A028D649}">
      <dsp:nvSpPr>
        <dsp:cNvPr id="0" name=""/>
        <dsp:cNvSpPr/>
      </dsp:nvSpPr>
      <dsp:spPr>
        <a:xfrm>
          <a:off x="0" y="1350869"/>
          <a:ext cx="12192000" cy="134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t>Using Power Bl, we can also connect to various file formats, folders, etc. and even import Power BI Report files with the .pbix extension</a:t>
          </a:r>
        </a:p>
      </dsp:txBody>
      <dsp:txXfrm>
        <a:off x="0" y="1350869"/>
        <a:ext cx="12192000" cy="1348891"/>
      </dsp:txXfrm>
    </dsp:sp>
    <dsp:sp modelId="{BDE340A7-8BED-48A3-A3B2-827778305E1D}">
      <dsp:nvSpPr>
        <dsp:cNvPr id="0" name=""/>
        <dsp:cNvSpPr/>
      </dsp:nvSpPr>
      <dsp:spPr>
        <a:xfrm>
          <a:off x="0" y="2699761"/>
          <a:ext cx="1219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6F8DB7-E03F-47E2-802E-AFEF8CC4073E}">
      <dsp:nvSpPr>
        <dsp:cNvPr id="0" name=""/>
        <dsp:cNvSpPr/>
      </dsp:nvSpPr>
      <dsp:spPr>
        <a:xfrm>
          <a:off x="0" y="2699761"/>
          <a:ext cx="12192000" cy="134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just" defTabSz="1511300">
            <a:lnSpc>
              <a:spcPct val="90000"/>
            </a:lnSpc>
            <a:spcBef>
              <a:spcPct val="0"/>
            </a:spcBef>
            <a:spcAft>
              <a:spcPct val="35000"/>
            </a:spcAft>
            <a:buNone/>
          </a:pPr>
          <a:r>
            <a:rPr lang="en-IN" sz="3400" kern="1200" dirty="0"/>
            <a:t>When we import data directly into Power Bl Service, the maximum file size should be 250 MB</a:t>
          </a:r>
        </a:p>
      </dsp:txBody>
      <dsp:txXfrm>
        <a:off x="0" y="2699761"/>
        <a:ext cx="12192000" cy="134889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1259A-194E-4B72-A688-233971B3BBF8}">
      <dsp:nvSpPr>
        <dsp:cNvPr id="0" name=""/>
        <dsp:cNvSpPr/>
      </dsp:nvSpPr>
      <dsp:spPr>
        <a:xfrm>
          <a:off x="0" y="1977"/>
          <a:ext cx="1219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76A990-16EB-4F0A-82F1-CA5B8BD64541}">
      <dsp:nvSpPr>
        <dsp:cNvPr id="0" name=""/>
        <dsp:cNvSpPr/>
      </dsp:nvSpPr>
      <dsp:spPr>
        <a:xfrm>
          <a:off x="0" y="1977"/>
          <a:ext cx="12192000" cy="134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kern="1200" dirty="0"/>
            <a:t>Connect to an Excel workbook and use its contents as a dataset for Power Bl reports and dashboards. We can edit our data using Power Query Editor</a:t>
          </a:r>
          <a:endParaRPr lang="en-IN" sz="3100" kern="1200" dirty="0"/>
        </a:p>
      </dsp:txBody>
      <dsp:txXfrm>
        <a:off x="0" y="1977"/>
        <a:ext cx="12192000" cy="1348891"/>
      </dsp:txXfrm>
    </dsp:sp>
    <dsp:sp modelId="{05DA24D5-6CBA-4797-A32B-34AA03D7ECE0}">
      <dsp:nvSpPr>
        <dsp:cNvPr id="0" name=""/>
        <dsp:cNvSpPr/>
      </dsp:nvSpPr>
      <dsp:spPr>
        <a:xfrm>
          <a:off x="0" y="1350869"/>
          <a:ext cx="1219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1C6147-53F6-45F5-9F28-33E5A028D649}">
      <dsp:nvSpPr>
        <dsp:cNvPr id="0" name=""/>
        <dsp:cNvSpPr/>
      </dsp:nvSpPr>
      <dsp:spPr>
        <a:xfrm>
          <a:off x="0" y="1350869"/>
          <a:ext cx="12192000" cy="134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endParaRPr lang="en-IN" sz="3100" kern="1200" dirty="0"/>
        </a:p>
      </dsp:txBody>
      <dsp:txXfrm>
        <a:off x="0" y="1350869"/>
        <a:ext cx="12192000" cy="1348891"/>
      </dsp:txXfrm>
    </dsp:sp>
    <dsp:sp modelId="{BDE340A7-8BED-48A3-A3B2-827778305E1D}">
      <dsp:nvSpPr>
        <dsp:cNvPr id="0" name=""/>
        <dsp:cNvSpPr/>
      </dsp:nvSpPr>
      <dsp:spPr>
        <a:xfrm>
          <a:off x="0" y="2699761"/>
          <a:ext cx="1219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6F8DB7-E03F-47E2-802E-AFEF8CC4073E}">
      <dsp:nvSpPr>
        <dsp:cNvPr id="0" name=""/>
        <dsp:cNvSpPr/>
      </dsp:nvSpPr>
      <dsp:spPr>
        <a:xfrm>
          <a:off x="0" y="2699761"/>
          <a:ext cx="12192000" cy="134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just" defTabSz="1377950">
            <a:lnSpc>
              <a:spcPct val="90000"/>
            </a:lnSpc>
            <a:spcBef>
              <a:spcPct val="0"/>
            </a:spcBef>
            <a:spcAft>
              <a:spcPct val="35000"/>
            </a:spcAft>
            <a:buNone/>
          </a:pPr>
          <a:r>
            <a:rPr lang="en-GB" sz="3100" kern="1200" dirty="0"/>
            <a:t>Import a whole Excel workbook and explore it in the same way we would do when using Excel Online, but here we cannot edit our data.</a:t>
          </a:r>
          <a:endParaRPr lang="en-IN" sz="3100" kern="1200" dirty="0"/>
        </a:p>
      </dsp:txBody>
      <dsp:txXfrm>
        <a:off x="0" y="2699761"/>
        <a:ext cx="12192000" cy="134889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DACDD-779C-4806-BFB9-4640C7DB1BB6}">
      <dsp:nvSpPr>
        <dsp:cNvPr id="0" name=""/>
        <dsp:cNvSpPr/>
      </dsp:nvSpPr>
      <dsp:spPr>
        <a:xfrm rot="5400000">
          <a:off x="1378479" y="1267543"/>
          <a:ext cx="1113178" cy="126731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30DF37-9880-47C5-B164-72E83C3FF303}">
      <dsp:nvSpPr>
        <dsp:cNvPr id="0" name=""/>
        <dsp:cNvSpPr/>
      </dsp:nvSpPr>
      <dsp:spPr>
        <a:xfrm>
          <a:off x="317555" y="33562"/>
          <a:ext cx="3405936" cy="131169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Click on Get Data</a:t>
          </a:r>
        </a:p>
      </dsp:txBody>
      <dsp:txXfrm>
        <a:off x="381598" y="97605"/>
        <a:ext cx="3277850" cy="1183609"/>
      </dsp:txXfrm>
    </dsp:sp>
    <dsp:sp modelId="{39219DA3-A2DA-4DC7-837C-30E8F913CA52}">
      <dsp:nvSpPr>
        <dsp:cNvPr id="0" name=""/>
        <dsp:cNvSpPr/>
      </dsp:nvSpPr>
      <dsp:spPr>
        <a:xfrm>
          <a:off x="2957492" y="158662"/>
          <a:ext cx="1362923" cy="1060169"/>
        </a:xfrm>
        <a:prstGeom prst="rect">
          <a:avLst/>
        </a:prstGeom>
        <a:noFill/>
        <a:ln>
          <a:noFill/>
        </a:ln>
        <a:effectLst/>
      </dsp:spPr>
      <dsp:style>
        <a:lnRef idx="0">
          <a:scrgbClr r="0" g="0" b="0"/>
        </a:lnRef>
        <a:fillRef idx="0">
          <a:scrgbClr r="0" g="0" b="0"/>
        </a:fillRef>
        <a:effectRef idx="0">
          <a:scrgbClr r="0" g="0" b="0"/>
        </a:effectRef>
        <a:fontRef idx="minor"/>
      </dsp:style>
    </dsp:sp>
    <dsp:sp modelId="{033687C1-3F53-46A3-926A-02FC6115E68A}">
      <dsp:nvSpPr>
        <dsp:cNvPr id="0" name=""/>
        <dsp:cNvSpPr/>
      </dsp:nvSpPr>
      <dsp:spPr>
        <a:xfrm rot="5400000">
          <a:off x="3837389" y="2724534"/>
          <a:ext cx="1113178" cy="126731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97E497-9AE6-4E18-A096-C561A7D9DA9C}">
      <dsp:nvSpPr>
        <dsp:cNvPr id="0" name=""/>
        <dsp:cNvSpPr/>
      </dsp:nvSpPr>
      <dsp:spPr>
        <a:xfrm>
          <a:off x="2546066" y="1489872"/>
          <a:ext cx="5864917" cy="131169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Different data sources appears</a:t>
          </a:r>
        </a:p>
      </dsp:txBody>
      <dsp:txXfrm>
        <a:off x="2610109" y="1553915"/>
        <a:ext cx="5736831" cy="1183609"/>
      </dsp:txXfrm>
    </dsp:sp>
    <dsp:sp modelId="{F454B2CE-11FC-4643-B628-FF3D3DB274D3}">
      <dsp:nvSpPr>
        <dsp:cNvPr id="0" name=""/>
        <dsp:cNvSpPr/>
      </dsp:nvSpPr>
      <dsp:spPr>
        <a:xfrm>
          <a:off x="6108355" y="1632129"/>
          <a:ext cx="1362923" cy="1060169"/>
        </a:xfrm>
        <a:prstGeom prst="rect">
          <a:avLst/>
        </a:prstGeom>
        <a:noFill/>
        <a:ln>
          <a:noFill/>
        </a:ln>
        <a:effectLst/>
      </dsp:spPr>
      <dsp:style>
        <a:lnRef idx="0">
          <a:scrgbClr r="0" g="0" b="0"/>
        </a:lnRef>
        <a:fillRef idx="0">
          <a:scrgbClr r="0" g="0" b="0"/>
        </a:fillRef>
        <a:effectRef idx="0">
          <a:scrgbClr r="0" g="0" b="0"/>
        </a:effectRef>
        <a:fontRef idx="minor"/>
      </dsp:style>
    </dsp:sp>
    <dsp:sp modelId="{D92871E3-5272-44F9-8576-991DB62C090B}">
      <dsp:nvSpPr>
        <dsp:cNvPr id="0" name=""/>
        <dsp:cNvSpPr/>
      </dsp:nvSpPr>
      <dsp:spPr>
        <a:xfrm rot="5400000">
          <a:off x="5267120" y="4201029"/>
          <a:ext cx="1113178" cy="126731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8C5E4F-7884-46EC-96A5-9E77D1E1D4E5}">
      <dsp:nvSpPr>
        <dsp:cNvPr id="0" name=""/>
        <dsp:cNvSpPr/>
      </dsp:nvSpPr>
      <dsp:spPr>
        <a:xfrm>
          <a:off x="4940945" y="2980128"/>
          <a:ext cx="2779742" cy="131169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Click on Files</a:t>
          </a:r>
        </a:p>
      </dsp:txBody>
      <dsp:txXfrm>
        <a:off x="5004988" y="3044171"/>
        <a:ext cx="2651656" cy="1183609"/>
      </dsp:txXfrm>
    </dsp:sp>
    <dsp:sp modelId="{77B30E69-A8E5-4CD2-B6D2-AF03D448B705}">
      <dsp:nvSpPr>
        <dsp:cNvPr id="0" name=""/>
        <dsp:cNvSpPr/>
      </dsp:nvSpPr>
      <dsp:spPr>
        <a:xfrm>
          <a:off x="6487140" y="3105595"/>
          <a:ext cx="1362923" cy="1060169"/>
        </a:xfrm>
        <a:prstGeom prst="rect">
          <a:avLst/>
        </a:prstGeom>
        <a:noFill/>
        <a:ln>
          <a:noFill/>
        </a:ln>
        <a:effectLst/>
      </dsp:spPr>
      <dsp:style>
        <a:lnRef idx="0">
          <a:scrgbClr r="0" g="0" b="0"/>
        </a:lnRef>
        <a:fillRef idx="0">
          <a:scrgbClr r="0" g="0" b="0"/>
        </a:fillRef>
        <a:effectRef idx="0">
          <a:scrgbClr r="0" g="0" b="0"/>
        </a:effectRef>
        <a:fontRef idx="minor"/>
      </dsp:style>
    </dsp:sp>
    <dsp:sp modelId="{EDE0D1C9-170F-43BE-A655-246BE867E387}">
      <dsp:nvSpPr>
        <dsp:cNvPr id="0" name=""/>
        <dsp:cNvSpPr/>
      </dsp:nvSpPr>
      <dsp:spPr>
        <a:xfrm>
          <a:off x="6240377" y="4487524"/>
          <a:ext cx="5792770" cy="131169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Select the file format of our choice</a:t>
          </a:r>
        </a:p>
      </dsp:txBody>
      <dsp:txXfrm>
        <a:off x="6304420" y="4551567"/>
        <a:ext cx="5664684" cy="118360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1C011-0643-43CD-8544-2790324F9ADE}">
      <dsp:nvSpPr>
        <dsp:cNvPr id="0" name=""/>
        <dsp:cNvSpPr/>
      </dsp:nvSpPr>
      <dsp:spPr>
        <a:xfrm>
          <a:off x="0" y="2792"/>
          <a:ext cx="8534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E72BD8-E947-4E95-A3A2-51CFFCA3F050}">
      <dsp:nvSpPr>
        <dsp:cNvPr id="0" name=""/>
        <dsp:cNvSpPr/>
      </dsp:nvSpPr>
      <dsp:spPr>
        <a:xfrm>
          <a:off x="0" y="2792"/>
          <a:ext cx="8534400" cy="19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just" defTabSz="1422400">
            <a:lnSpc>
              <a:spcPct val="90000"/>
            </a:lnSpc>
            <a:spcBef>
              <a:spcPct val="0"/>
            </a:spcBef>
            <a:spcAft>
              <a:spcPct val="35000"/>
            </a:spcAft>
            <a:buNone/>
          </a:pPr>
          <a:r>
            <a:rPr lang="en-GB" sz="3200" kern="1200" dirty="0"/>
            <a:t>Microsoft SQL Server is one of the database sources available in Power Bl, which is a popular relational database management system (RDBMS)</a:t>
          </a:r>
          <a:endParaRPr lang="en-IN" sz="3200" kern="1200" dirty="0"/>
        </a:p>
      </dsp:txBody>
      <dsp:txXfrm>
        <a:off x="0" y="2792"/>
        <a:ext cx="8534400" cy="1904475"/>
      </dsp:txXfrm>
    </dsp:sp>
    <dsp:sp modelId="{ADFDE640-414F-4E78-BAC5-DB115225148B}">
      <dsp:nvSpPr>
        <dsp:cNvPr id="0" name=""/>
        <dsp:cNvSpPr/>
      </dsp:nvSpPr>
      <dsp:spPr>
        <a:xfrm>
          <a:off x="0" y="1907267"/>
          <a:ext cx="8534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784605-8877-4780-A199-55D7256C192D}">
      <dsp:nvSpPr>
        <dsp:cNvPr id="0" name=""/>
        <dsp:cNvSpPr/>
      </dsp:nvSpPr>
      <dsp:spPr>
        <a:xfrm>
          <a:off x="0" y="1907267"/>
          <a:ext cx="8534400" cy="19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just" defTabSz="1422400">
            <a:lnSpc>
              <a:spcPct val="90000"/>
            </a:lnSpc>
            <a:spcBef>
              <a:spcPct val="0"/>
            </a:spcBef>
            <a:spcAft>
              <a:spcPct val="35000"/>
            </a:spcAft>
            <a:buNone/>
          </a:pPr>
          <a:r>
            <a:rPr lang="en-GB" sz="3200" kern="1200" dirty="0"/>
            <a:t>It can handle multiple user connections and a high volume of data transactions, and it can run both in the cloud and on-premises</a:t>
          </a:r>
          <a:endParaRPr lang="en-IN" sz="3200" kern="1200" dirty="0"/>
        </a:p>
      </dsp:txBody>
      <dsp:txXfrm>
        <a:off x="0" y="1907267"/>
        <a:ext cx="8534400" cy="1904475"/>
      </dsp:txXfrm>
    </dsp:sp>
    <dsp:sp modelId="{9C405BF9-EDA7-4AEF-85D0-05608A1FFDA5}">
      <dsp:nvSpPr>
        <dsp:cNvPr id="0" name=""/>
        <dsp:cNvSpPr/>
      </dsp:nvSpPr>
      <dsp:spPr>
        <a:xfrm>
          <a:off x="0" y="3811743"/>
          <a:ext cx="8534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439142-3C24-4B10-91DE-3D31A227A2E8}">
      <dsp:nvSpPr>
        <dsp:cNvPr id="0" name=""/>
        <dsp:cNvSpPr/>
      </dsp:nvSpPr>
      <dsp:spPr>
        <a:xfrm>
          <a:off x="0" y="3811743"/>
          <a:ext cx="8534400" cy="190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just" defTabSz="1422400">
            <a:lnSpc>
              <a:spcPct val="90000"/>
            </a:lnSpc>
            <a:spcBef>
              <a:spcPct val="0"/>
            </a:spcBef>
            <a:spcAft>
              <a:spcPct val="35000"/>
            </a:spcAft>
            <a:buNone/>
          </a:pPr>
          <a:r>
            <a:rPr lang="en-GB" sz="3200" kern="1200" dirty="0"/>
            <a:t>The steps for connecting SQL Server to Power Bl is the same as connecting other databases such as Oracle, MySQL, or IBM Db2</a:t>
          </a:r>
          <a:endParaRPr lang="en-IN" sz="3200" kern="1200" dirty="0"/>
        </a:p>
      </dsp:txBody>
      <dsp:txXfrm>
        <a:off x="0" y="3811743"/>
        <a:ext cx="8534400" cy="190447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E8A0C-8B60-4E29-99D2-85414C5BFB4C}">
      <dsp:nvSpPr>
        <dsp:cNvPr id="0" name=""/>
        <dsp:cNvSpPr/>
      </dsp:nvSpPr>
      <dsp:spPr>
        <a:xfrm>
          <a:off x="5436522" y="0"/>
          <a:ext cx="1826325" cy="1826417"/>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A32AC7-4586-45DC-857C-265298B5EB45}">
      <dsp:nvSpPr>
        <dsp:cNvPr id="0" name=""/>
        <dsp:cNvSpPr/>
      </dsp:nvSpPr>
      <dsp:spPr>
        <a:xfrm>
          <a:off x="5839745" y="661472"/>
          <a:ext cx="1019193" cy="509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kern="1200"/>
            <a:t>Power Bl Desktop Get Data</a:t>
          </a:r>
        </a:p>
      </dsp:txBody>
      <dsp:txXfrm>
        <a:off x="5839745" y="661472"/>
        <a:ext cx="1019193" cy="509368"/>
      </dsp:txXfrm>
    </dsp:sp>
    <dsp:sp modelId="{0EEAE5A0-E224-4800-ADEA-8959D89DD921}">
      <dsp:nvSpPr>
        <dsp:cNvPr id="0" name=""/>
        <dsp:cNvSpPr/>
      </dsp:nvSpPr>
      <dsp:spPr>
        <a:xfrm>
          <a:off x="4929152" y="1049394"/>
          <a:ext cx="1826325" cy="1826417"/>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B235B2-8163-4D57-8A4B-3947A1FB3EDE}">
      <dsp:nvSpPr>
        <dsp:cNvPr id="0" name=""/>
        <dsp:cNvSpPr/>
      </dsp:nvSpPr>
      <dsp:spPr>
        <a:xfrm>
          <a:off x="5330320" y="1713224"/>
          <a:ext cx="1019193" cy="509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kern="1200"/>
            <a:t>Click on SQL Server Database</a:t>
          </a:r>
        </a:p>
      </dsp:txBody>
      <dsp:txXfrm>
        <a:off x="5330320" y="1713224"/>
        <a:ext cx="1019193" cy="509368"/>
      </dsp:txXfrm>
    </dsp:sp>
    <dsp:sp modelId="{295C6709-7319-4E3E-8D5B-0FE1382F333B}">
      <dsp:nvSpPr>
        <dsp:cNvPr id="0" name=""/>
        <dsp:cNvSpPr/>
      </dsp:nvSpPr>
      <dsp:spPr>
        <a:xfrm>
          <a:off x="5436522" y="2103504"/>
          <a:ext cx="1826325" cy="1826417"/>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2473B9-5B1F-489D-9DE8-B964D13B039E}">
      <dsp:nvSpPr>
        <dsp:cNvPr id="0" name=""/>
        <dsp:cNvSpPr/>
      </dsp:nvSpPr>
      <dsp:spPr>
        <a:xfrm>
          <a:off x="5839745" y="2764387"/>
          <a:ext cx="1019193" cy="509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kern="1200"/>
            <a:t>Enter the server name and the database name</a:t>
          </a:r>
        </a:p>
      </dsp:txBody>
      <dsp:txXfrm>
        <a:off x="5839745" y="2764387"/>
        <a:ext cx="1019193" cy="509368"/>
      </dsp:txXfrm>
    </dsp:sp>
    <dsp:sp modelId="{90C06DAC-2023-4199-8069-E48803476D2C}">
      <dsp:nvSpPr>
        <dsp:cNvPr id="0" name=""/>
        <dsp:cNvSpPr/>
      </dsp:nvSpPr>
      <dsp:spPr>
        <a:xfrm>
          <a:off x="4929152" y="3154667"/>
          <a:ext cx="1826325" cy="1826417"/>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A57E62-A30B-46FD-B7AE-1D23B9E356A7}">
      <dsp:nvSpPr>
        <dsp:cNvPr id="0" name=""/>
        <dsp:cNvSpPr/>
      </dsp:nvSpPr>
      <dsp:spPr>
        <a:xfrm>
          <a:off x="5330320" y="3816139"/>
          <a:ext cx="1019193" cy="509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kern="1200"/>
            <a:t>Use a query or select tables and views</a:t>
          </a:r>
        </a:p>
      </dsp:txBody>
      <dsp:txXfrm>
        <a:off x="5330320" y="3816139"/>
        <a:ext cx="1019193" cy="509368"/>
      </dsp:txXfrm>
    </dsp:sp>
    <dsp:sp modelId="{564F068E-CEFD-4FE4-97FE-E8A6961976ED}">
      <dsp:nvSpPr>
        <dsp:cNvPr id="0" name=""/>
        <dsp:cNvSpPr/>
      </dsp:nvSpPr>
      <dsp:spPr>
        <a:xfrm>
          <a:off x="5566362" y="4325508"/>
          <a:ext cx="1569043" cy="1569964"/>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7D1AE0-5AAB-47E6-A3DB-F36E7F8CEA3C}">
      <dsp:nvSpPr>
        <dsp:cNvPr id="0" name=""/>
        <dsp:cNvSpPr/>
      </dsp:nvSpPr>
      <dsp:spPr>
        <a:xfrm>
          <a:off x="5839745" y="4867892"/>
          <a:ext cx="1019193" cy="509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kern="1200"/>
            <a:t>Load into Power Query Editor or directly into a data model</a:t>
          </a:r>
        </a:p>
      </dsp:txBody>
      <dsp:txXfrm>
        <a:off x="5839745" y="4867892"/>
        <a:ext cx="1019193" cy="50936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025D8-41E3-46B7-A678-B6B7341F34CC}">
      <dsp:nvSpPr>
        <dsp:cNvPr id="0" name=""/>
        <dsp:cNvSpPr/>
      </dsp:nvSpPr>
      <dsp:spPr>
        <a:xfrm>
          <a:off x="1610" y="797352"/>
          <a:ext cx="2023377" cy="1214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just" defTabSz="533400">
            <a:lnSpc>
              <a:spcPct val="90000"/>
            </a:lnSpc>
            <a:spcBef>
              <a:spcPct val="0"/>
            </a:spcBef>
            <a:spcAft>
              <a:spcPct val="35000"/>
            </a:spcAft>
            <a:buNone/>
          </a:pPr>
          <a:r>
            <a:rPr lang="en-IN" sz="1200" kern="1200" dirty="0"/>
            <a:t>To run Python scripts in Power Bl Desktop, install Python and the required Python packages.</a:t>
          </a:r>
        </a:p>
      </dsp:txBody>
      <dsp:txXfrm>
        <a:off x="1610" y="797352"/>
        <a:ext cx="2023377" cy="809351"/>
      </dsp:txXfrm>
    </dsp:sp>
    <dsp:sp modelId="{D8666740-2F8C-4B81-9FDC-821D47916245}">
      <dsp:nvSpPr>
        <dsp:cNvPr id="0" name=""/>
        <dsp:cNvSpPr/>
      </dsp:nvSpPr>
      <dsp:spPr>
        <a:xfrm>
          <a:off x="416036" y="1606704"/>
          <a:ext cx="2023377" cy="691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6F5947-0E42-45D7-9960-F37732C9F5B6}">
      <dsp:nvSpPr>
        <dsp:cNvPr id="0" name=""/>
        <dsp:cNvSpPr/>
      </dsp:nvSpPr>
      <dsp:spPr>
        <a:xfrm>
          <a:off x="2331724" y="950147"/>
          <a:ext cx="650281" cy="5037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2331724" y="1050899"/>
        <a:ext cx="499152" cy="302258"/>
      </dsp:txXfrm>
    </dsp:sp>
    <dsp:sp modelId="{5698FF13-DC46-42C5-AC0E-AB03846360EA}">
      <dsp:nvSpPr>
        <dsp:cNvPr id="0" name=""/>
        <dsp:cNvSpPr/>
      </dsp:nvSpPr>
      <dsp:spPr>
        <a:xfrm>
          <a:off x="3251935" y="797352"/>
          <a:ext cx="2023377" cy="1214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just" defTabSz="533400">
            <a:lnSpc>
              <a:spcPct val="90000"/>
            </a:lnSpc>
            <a:spcBef>
              <a:spcPct val="0"/>
            </a:spcBef>
            <a:spcAft>
              <a:spcPct val="35000"/>
            </a:spcAft>
            <a:buNone/>
          </a:pPr>
          <a:r>
            <a:rPr lang="en-IN" sz="1200" kern="1200" dirty="0"/>
            <a:t>In Power Bl Desktop, enable Python scripting .</a:t>
          </a:r>
        </a:p>
      </dsp:txBody>
      <dsp:txXfrm>
        <a:off x="3251935" y="797352"/>
        <a:ext cx="2023377" cy="809351"/>
      </dsp:txXfrm>
    </dsp:sp>
    <dsp:sp modelId="{2D37634D-7AAC-41D9-98E4-463485E1492A}">
      <dsp:nvSpPr>
        <dsp:cNvPr id="0" name=""/>
        <dsp:cNvSpPr/>
      </dsp:nvSpPr>
      <dsp:spPr>
        <a:xfrm>
          <a:off x="3666361" y="1606704"/>
          <a:ext cx="2023377" cy="691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994626-B0D9-41C8-B427-D8181B79CB0B}">
      <dsp:nvSpPr>
        <dsp:cNvPr id="0" name=""/>
        <dsp:cNvSpPr/>
      </dsp:nvSpPr>
      <dsp:spPr>
        <a:xfrm>
          <a:off x="5582049" y="950147"/>
          <a:ext cx="650281" cy="5037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5582049" y="1050899"/>
        <a:ext cx="499152" cy="302258"/>
      </dsp:txXfrm>
    </dsp:sp>
    <dsp:sp modelId="{5DFF0859-1130-4120-88FC-B3E0C5BF1BB6}">
      <dsp:nvSpPr>
        <dsp:cNvPr id="0" name=""/>
        <dsp:cNvSpPr/>
      </dsp:nvSpPr>
      <dsp:spPr>
        <a:xfrm>
          <a:off x="6502260" y="797352"/>
          <a:ext cx="2023377" cy="1214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just" defTabSz="533400">
            <a:lnSpc>
              <a:spcPct val="90000"/>
            </a:lnSpc>
            <a:spcBef>
              <a:spcPct val="0"/>
            </a:spcBef>
            <a:spcAft>
              <a:spcPct val="35000"/>
            </a:spcAft>
            <a:buNone/>
          </a:pPr>
          <a:r>
            <a:rPr lang="en-IN" sz="1200" kern="1200" dirty="0"/>
            <a:t>Run our Python script and import data from Power Bl Desktop Get data &gt; Others &gt; Python Script.</a:t>
          </a:r>
        </a:p>
      </dsp:txBody>
      <dsp:txXfrm>
        <a:off x="6502260" y="797352"/>
        <a:ext cx="2023377" cy="809351"/>
      </dsp:txXfrm>
    </dsp:sp>
    <dsp:sp modelId="{039E5ED6-B1D6-4D83-83B8-1B5C611F5B02}">
      <dsp:nvSpPr>
        <dsp:cNvPr id="0" name=""/>
        <dsp:cNvSpPr/>
      </dsp:nvSpPr>
      <dsp:spPr>
        <a:xfrm>
          <a:off x="6916686" y="1606704"/>
          <a:ext cx="2023377" cy="691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50EEA3-F4CA-4E72-857E-D2498D102373}">
      <dsp:nvSpPr>
        <dsp:cNvPr id="0" name=""/>
        <dsp:cNvSpPr/>
      </dsp:nvSpPr>
      <dsp:spPr>
        <a:xfrm>
          <a:off x="8832374" y="950147"/>
          <a:ext cx="650281" cy="5037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8832374" y="1050899"/>
        <a:ext cx="499152" cy="302258"/>
      </dsp:txXfrm>
    </dsp:sp>
    <dsp:sp modelId="{ABC23771-F298-4118-902C-7BF4B86ECC22}">
      <dsp:nvSpPr>
        <dsp:cNvPr id="0" name=""/>
        <dsp:cNvSpPr/>
      </dsp:nvSpPr>
      <dsp:spPr>
        <a:xfrm>
          <a:off x="9752585" y="797352"/>
          <a:ext cx="2023377" cy="12140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just" defTabSz="533400">
            <a:lnSpc>
              <a:spcPct val="90000"/>
            </a:lnSpc>
            <a:spcBef>
              <a:spcPct val="0"/>
            </a:spcBef>
            <a:spcAft>
              <a:spcPct val="35000"/>
            </a:spcAft>
            <a:buNone/>
          </a:pPr>
          <a:r>
            <a:rPr lang="en-IN" sz="1200" kern="1200" dirty="0"/>
            <a:t>Click on Connect; copy the Python script to the Python script dialog box, and click on 0K.</a:t>
          </a:r>
        </a:p>
      </dsp:txBody>
      <dsp:txXfrm>
        <a:off x="9752585" y="797352"/>
        <a:ext cx="2023377" cy="809351"/>
      </dsp:txXfrm>
    </dsp:sp>
    <dsp:sp modelId="{23C81D65-0897-45FD-AE21-8F9E3D7BAA66}">
      <dsp:nvSpPr>
        <dsp:cNvPr id="0" name=""/>
        <dsp:cNvSpPr/>
      </dsp:nvSpPr>
      <dsp:spPr>
        <a:xfrm>
          <a:off x="10167011" y="1606704"/>
          <a:ext cx="2023377" cy="6912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C19D8-EA1C-4685-8DC4-C5AB4D0EFE0F}">
      <dsp:nvSpPr>
        <dsp:cNvPr id="0" name=""/>
        <dsp:cNvSpPr/>
      </dsp:nvSpPr>
      <dsp:spPr>
        <a:xfrm>
          <a:off x="4716" y="2517969"/>
          <a:ext cx="786591" cy="6487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96551B-7798-4BE9-A0E7-5CE4FBE7616F}">
      <dsp:nvSpPr>
        <dsp:cNvPr id="0" name=""/>
        <dsp:cNvSpPr/>
      </dsp:nvSpPr>
      <dsp:spPr>
        <a:xfrm>
          <a:off x="443763" y="2661723"/>
          <a:ext cx="883365" cy="883365"/>
        </a:xfrm>
        <a:prstGeom prst="leftCircularArrow">
          <a:avLst>
            <a:gd name="adj1" fmla="val 3333"/>
            <a:gd name="adj2" fmla="val 411922"/>
            <a:gd name="adj3" fmla="val 2187433"/>
            <a:gd name="adj4" fmla="val 9024489"/>
            <a:gd name="adj5" fmla="val 38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166F0A5-AC6D-4136-B36A-E7A7221E8387}">
      <dsp:nvSpPr>
        <dsp:cNvPr id="0" name=""/>
        <dsp:cNvSpPr/>
      </dsp:nvSpPr>
      <dsp:spPr>
        <a:xfrm>
          <a:off x="179514" y="3027720"/>
          <a:ext cx="699192" cy="2780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IN" sz="700" kern="1200" dirty="0"/>
            <a:t>Overview of power bi desktop </a:t>
          </a:r>
        </a:p>
      </dsp:txBody>
      <dsp:txXfrm>
        <a:off x="187658" y="3035864"/>
        <a:ext cx="682904" cy="261757"/>
      </dsp:txXfrm>
    </dsp:sp>
    <dsp:sp modelId="{911C3420-4724-4EED-94B2-058F3BD0C20F}">
      <dsp:nvSpPr>
        <dsp:cNvPr id="0" name=""/>
        <dsp:cNvSpPr/>
      </dsp:nvSpPr>
      <dsp:spPr>
        <a:xfrm>
          <a:off x="1018914" y="2517969"/>
          <a:ext cx="786591" cy="6487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C2DAB-251B-459F-9C9D-7FD881D9DD1E}">
      <dsp:nvSpPr>
        <dsp:cNvPr id="0" name=""/>
        <dsp:cNvSpPr/>
      </dsp:nvSpPr>
      <dsp:spPr>
        <a:xfrm>
          <a:off x="1451406" y="2114185"/>
          <a:ext cx="983874" cy="983874"/>
        </a:xfrm>
        <a:prstGeom prst="circularArrow">
          <a:avLst>
            <a:gd name="adj1" fmla="val 2993"/>
            <a:gd name="adj2" fmla="val 366879"/>
            <a:gd name="adj3" fmla="val 19457610"/>
            <a:gd name="adj4" fmla="val 12575511"/>
            <a:gd name="adj5" fmla="val 34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71FC52-88A6-4BB1-92C4-0185FBD4D9BF}">
      <dsp:nvSpPr>
        <dsp:cNvPr id="0" name=""/>
        <dsp:cNvSpPr/>
      </dsp:nvSpPr>
      <dsp:spPr>
        <a:xfrm>
          <a:off x="1193712" y="2378946"/>
          <a:ext cx="699192" cy="2780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IN" sz="700" kern="1200" dirty="0"/>
            <a:t>Data sources in Power BI</a:t>
          </a:r>
        </a:p>
      </dsp:txBody>
      <dsp:txXfrm>
        <a:off x="1201856" y="2387090"/>
        <a:ext cx="682904" cy="261757"/>
      </dsp:txXfrm>
    </dsp:sp>
    <dsp:sp modelId="{FE2E03FA-8444-4BFC-B780-44A94D4B05E9}">
      <dsp:nvSpPr>
        <dsp:cNvPr id="0" name=""/>
        <dsp:cNvSpPr/>
      </dsp:nvSpPr>
      <dsp:spPr>
        <a:xfrm>
          <a:off x="2033112" y="2517969"/>
          <a:ext cx="786591" cy="6487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0511D6-4484-49B3-A4CE-D4B06763418E}">
      <dsp:nvSpPr>
        <dsp:cNvPr id="0" name=""/>
        <dsp:cNvSpPr/>
      </dsp:nvSpPr>
      <dsp:spPr>
        <a:xfrm>
          <a:off x="2472159" y="2661723"/>
          <a:ext cx="883365" cy="883365"/>
        </a:xfrm>
        <a:prstGeom prst="leftCircularArrow">
          <a:avLst>
            <a:gd name="adj1" fmla="val 3333"/>
            <a:gd name="adj2" fmla="val 411922"/>
            <a:gd name="adj3" fmla="val 2187433"/>
            <a:gd name="adj4" fmla="val 9024489"/>
            <a:gd name="adj5" fmla="val 38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96422D-F695-4824-ACDB-2AA2AFD8AD47}">
      <dsp:nvSpPr>
        <dsp:cNvPr id="0" name=""/>
        <dsp:cNvSpPr/>
      </dsp:nvSpPr>
      <dsp:spPr>
        <a:xfrm>
          <a:off x="2207910" y="3027720"/>
          <a:ext cx="699192" cy="2780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IN" sz="700" kern="1200" dirty="0"/>
            <a:t>Using Files as a Data Source</a:t>
          </a:r>
        </a:p>
      </dsp:txBody>
      <dsp:txXfrm>
        <a:off x="2216054" y="3035864"/>
        <a:ext cx="682904" cy="261757"/>
      </dsp:txXfrm>
    </dsp:sp>
    <dsp:sp modelId="{A23B6461-6F88-472D-87BD-E71A92E55C77}">
      <dsp:nvSpPr>
        <dsp:cNvPr id="0" name=""/>
        <dsp:cNvSpPr/>
      </dsp:nvSpPr>
      <dsp:spPr>
        <a:xfrm>
          <a:off x="3047309" y="2517969"/>
          <a:ext cx="786591" cy="6487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EE8AE6-9492-492B-A30D-3455180357A4}">
      <dsp:nvSpPr>
        <dsp:cNvPr id="0" name=""/>
        <dsp:cNvSpPr/>
      </dsp:nvSpPr>
      <dsp:spPr>
        <a:xfrm>
          <a:off x="3479801" y="2114185"/>
          <a:ext cx="983874" cy="983874"/>
        </a:xfrm>
        <a:prstGeom prst="circularArrow">
          <a:avLst>
            <a:gd name="adj1" fmla="val 2993"/>
            <a:gd name="adj2" fmla="val 366879"/>
            <a:gd name="adj3" fmla="val 19457610"/>
            <a:gd name="adj4" fmla="val 12575511"/>
            <a:gd name="adj5" fmla="val 34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73D0B6-40DF-46F7-ABC3-D0DC085FB71E}">
      <dsp:nvSpPr>
        <dsp:cNvPr id="0" name=""/>
        <dsp:cNvSpPr/>
      </dsp:nvSpPr>
      <dsp:spPr>
        <a:xfrm>
          <a:off x="3222108" y="2378946"/>
          <a:ext cx="699192" cy="2780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IN" sz="700" kern="1200" dirty="0"/>
            <a:t>Using Database as a Data Source</a:t>
          </a:r>
        </a:p>
      </dsp:txBody>
      <dsp:txXfrm>
        <a:off x="3230252" y="2387090"/>
        <a:ext cx="682904" cy="261757"/>
      </dsp:txXfrm>
    </dsp:sp>
    <dsp:sp modelId="{A6A7BE49-E608-45DE-B3F3-94B10D2B2238}">
      <dsp:nvSpPr>
        <dsp:cNvPr id="0" name=""/>
        <dsp:cNvSpPr/>
      </dsp:nvSpPr>
      <dsp:spPr>
        <a:xfrm>
          <a:off x="4061507" y="2517969"/>
          <a:ext cx="786591" cy="6487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01B29C-FFC6-4CAE-AD3A-0EC6529F5AD6}">
      <dsp:nvSpPr>
        <dsp:cNvPr id="0" name=""/>
        <dsp:cNvSpPr/>
      </dsp:nvSpPr>
      <dsp:spPr>
        <a:xfrm>
          <a:off x="4500554" y="2661723"/>
          <a:ext cx="883365" cy="883365"/>
        </a:xfrm>
        <a:prstGeom prst="leftCircularArrow">
          <a:avLst>
            <a:gd name="adj1" fmla="val 3333"/>
            <a:gd name="adj2" fmla="val 411922"/>
            <a:gd name="adj3" fmla="val 2187433"/>
            <a:gd name="adj4" fmla="val 9024489"/>
            <a:gd name="adj5" fmla="val 38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58FECC-2ABC-4854-B373-7DA5B02AFDF6}">
      <dsp:nvSpPr>
        <dsp:cNvPr id="0" name=""/>
        <dsp:cNvSpPr/>
      </dsp:nvSpPr>
      <dsp:spPr>
        <a:xfrm>
          <a:off x="4236305" y="3027720"/>
          <a:ext cx="699192" cy="2780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IN" sz="700" kern="1200" dirty="0"/>
            <a:t>Updating Files in Power Bl</a:t>
          </a:r>
        </a:p>
      </dsp:txBody>
      <dsp:txXfrm>
        <a:off x="4244449" y="3035864"/>
        <a:ext cx="682904" cy="261757"/>
      </dsp:txXfrm>
    </dsp:sp>
    <dsp:sp modelId="{F01BABCF-F8B0-4086-8B91-546BC619FECB}">
      <dsp:nvSpPr>
        <dsp:cNvPr id="0" name=""/>
        <dsp:cNvSpPr/>
      </dsp:nvSpPr>
      <dsp:spPr>
        <a:xfrm>
          <a:off x="5075705" y="2517969"/>
          <a:ext cx="786591" cy="6487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81DEC7-7F3C-425D-BCA4-F14D16E06712}">
      <dsp:nvSpPr>
        <dsp:cNvPr id="0" name=""/>
        <dsp:cNvSpPr/>
      </dsp:nvSpPr>
      <dsp:spPr>
        <a:xfrm>
          <a:off x="5508197" y="2114185"/>
          <a:ext cx="983874" cy="983874"/>
        </a:xfrm>
        <a:prstGeom prst="circularArrow">
          <a:avLst>
            <a:gd name="adj1" fmla="val 2993"/>
            <a:gd name="adj2" fmla="val 366879"/>
            <a:gd name="adj3" fmla="val 19457610"/>
            <a:gd name="adj4" fmla="val 12575511"/>
            <a:gd name="adj5" fmla="val 34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8C7CF6-C38E-4B44-A3E5-BC18AC98B56F}">
      <dsp:nvSpPr>
        <dsp:cNvPr id="0" name=""/>
        <dsp:cNvSpPr/>
      </dsp:nvSpPr>
      <dsp:spPr>
        <a:xfrm>
          <a:off x="5250503" y="2378946"/>
          <a:ext cx="699192" cy="2780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IN" sz="700" kern="1200" dirty="0"/>
            <a:t>Using SaaS Connectors</a:t>
          </a:r>
        </a:p>
      </dsp:txBody>
      <dsp:txXfrm>
        <a:off x="5258647" y="2387090"/>
        <a:ext cx="682904" cy="261757"/>
      </dsp:txXfrm>
    </dsp:sp>
    <dsp:sp modelId="{A2886EEF-39AB-4859-8BFC-4FA5E3C6ED86}">
      <dsp:nvSpPr>
        <dsp:cNvPr id="0" name=""/>
        <dsp:cNvSpPr/>
      </dsp:nvSpPr>
      <dsp:spPr>
        <a:xfrm>
          <a:off x="6089903" y="2517969"/>
          <a:ext cx="786591" cy="6487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C8BA8C-E9E8-4565-8F8C-E0469E0E1C0A}">
      <dsp:nvSpPr>
        <dsp:cNvPr id="0" name=""/>
        <dsp:cNvSpPr/>
      </dsp:nvSpPr>
      <dsp:spPr>
        <a:xfrm>
          <a:off x="6528949" y="2661723"/>
          <a:ext cx="883365" cy="883365"/>
        </a:xfrm>
        <a:prstGeom prst="leftCircularArrow">
          <a:avLst>
            <a:gd name="adj1" fmla="val 3333"/>
            <a:gd name="adj2" fmla="val 411922"/>
            <a:gd name="adj3" fmla="val 2187433"/>
            <a:gd name="adj4" fmla="val 9024489"/>
            <a:gd name="adj5" fmla="val 38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0F8BB5-8EBF-460F-9A6E-EBF00314AC6C}">
      <dsp:nvSpPr>
        <dsp:cNvPr id="0" name=""/>
        <dsp:cNvSpPr/>
      </dsp:nvSpPr>
      <dsp:spPr>
        <a:xfrm>
          <a:off x="6264701" y="3027720"/>
          <a:ext cx="699192" cy="2780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IN" sz="700" kern="1200" dirty="0"/>
            <a:t>Other Data sources</a:t>
          </a:r>
        </a:p>
      </dsp:txBody>
      <dsp:txXfrm>
        <a:off x="6272845" y="3035864"/>
        <a:ext cx="682904" cy="261757"/>
      </dsp:txXfrm>
    </dsp:sp>
    <dsp:sp modelId="{DB2A2E06-3474-4AA9-8877-DB531E53909B}">
      <dsp:nvSpPr>
        <dsp:cNvPr id="0" name=""/>
        <dsp:cNvSpPr/>
      </dsp:nvSpPr>
      <dsp:spPr>
        <a:xfrm>
          <a:off x="7104100" y="2517969"/>
          <a:ext cx="786591" cy="6487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5184B1-5CC6-4E2D-9FD5-89C5C7C7BDA5}">
      <dsp:nvSpPr>
        <dsp:cNvPr id="0" name=""/>
        <dsp:cNvSpPr/>
      </dsp:nvSpPr>
      <dsp:spPr>
        <a:xfrm>
          <a:off x="7536592" y="2114185"/>
          <a:ext cx="983874" cy="983874"/>
        </a:xfrm>
        <a:prstGeom prst="circularArrow">
          <a:avLst>
            <a:gd name="adj1" fmla="val 2993"/>
            <a:gd name="adj2" fmla="val 366879"/>
            <a:gd name="adj3" fmla="val 19457610"/>
            <a:gd name="adj4" fmla="val 12575511"/>
            <a:gd name="adj5" fmla="val 34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D4BDDE3-97AD-4FE7-B5CE-86E07E49F361}">
      <dsp:nvSpPr>
        <dsp:cNvPr id="0" name=""/>
        <dsp:cNvSpPr/>
      </dsp:nvSpPr>
      <dsp:spPr>
        <a:xfrm>
          <a:off x="7278898" y="2378946"/>
          <a:ext cx="699192" cy="2780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IN" sz="700" kern="1200" dirty="0"/>
            <a:t>R Script</a:t>
          </a:r>
        </a:p>
      </dsp:txBody>
      <dsp:txXfrm>
        <a:off x="7287042" y="2387090"/>
        <a:ext cx="682904" cy="261757"/>
      </dsp:txXfrm>
    </dsp:sp>
    <dsp:sp modelId="{1431D7F1-22B8-4AAA-9753-3D11C3614CFA}">
      <dsp:nvSpPr>
        <dsp:cNvPr id="0" name=""/>
        <dsp:cNvSpPr/>
      </dsp:nvSpPr>
      <dsp:spPr>
        <a:xfrm>
          <a:off x="8118298" y="2517969"/>
          <a:ext cx="786591" cy="6487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706D84-9A9D-4E93-B691-8516D88A0241}">
      <dsp:nvSpPr>
        <dsp:cNvPr id="0" name=""/>
        <dsp:cNvSpPr/>
      </dsp:nvSpPr>
      <dsp:spPr>
        <a:xfrm>
          <a:off x="8557345" y="2661723"/>
          <a:ext cx="883365" cy="883365"/>
        </a:xfrm>
        <a:prstGeom prst="leftCircularArrow">
          <a:avLst>
            <a:gd name="adj1" fmla="val 3333"/>
            <a:gd name="adj2" fmla="val 411922"/>
            <a:gd name="adj3" fmla="val 2187433"/>
            <a:gd name="adj4" fmla="val 9024489"/>
            <a:gd name="adj5" fmla="val 38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E00C32-C442-4843-9FEA-3BFC24FF218F}">
      <dsp:nvSpPr>
        <dsp:cNvPr id="0" name=""/>
        <dsp:cNvSpPr/>
      </dsp:nvSpPr>
      <dsp:spPr>
        <a:xfrm>
          <a:off x="8293096" y="3027720"/>
          <a:ext cx="699192" cy="2780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IN" sz="700" kern="1200" dirty="0"/>
            <a:t>Areas in Power Query Editor</a:t>
          </a:r>
        </a:p>
      </dsp:txBody>
      <dsp:txXfrm>
        <a:off x="8301240" y="3035864"/>
        <a:ext cx="682904" cy="261757"/>
      </dsp:txXfrm>
    </dsp:sp>
    <dsp:sp modelId="{2402D36D-A308-4B35-9AAC-59E2D9E184B8}">
      <dsp:nvSpPr>
        <dsp:cNvPr id="0" name=""/>
        <dsp:cNvSpPr/>
      </dsp:nvSpPr>
      <dsp:spPr>
        <a:xfrm>
          <a:off x="9132496" y="2517969"/>
          <a:ext cx="786591" cy="6487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B14A95-9B99-4392-B6BB-6BBEFA0DC476}">
      <dsp:nvSpPr>
        <dsp:cNvPr id="0" name=""/>
        <dsp:cNvSpPr/>
      </dsp:nvSpPr>
      <dsp:spPr>
        <a:xfrm>
          <a:off x="9564988" y="2114185"/>
          <a:ext cx="983874" cy="983874"/>
        </a:xfrm>
        <a:prstGeom prst="circularArrow">
          <a:avLst>
            <a:gd name="adj1" fmla="val 2993"/>
            <a:gd name="adj2" fmla="val 366879"/>
            <a:gd name="adj3" fmla="val 19457610"/>
            <a:gd name="adj4" fmla="val 12575511"/>
            <a:gd name="adj5" fmla="val 34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FA021F-770A-4883-899B-7C602B767788}">
      <dsp:nvSpPr>
        <dsp:cNvPr id="0" name=""/>
        <dsp:cNvSpPr/>
      </dsp:nvSpPr>
      <dsp:spPr>
        <a:xfrm>
          <a:off x="9307294" y="2378946"/>
          <a:ext cx="699192" cy="2780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IN" sz="700" kern="1200" dirty="0"/>
            <a:t>Python Script</a:t>
          </a:r>
        </a:p>
      </dsp:txBody>
      <dsp:txXfrm>
        <a:off x="9315438" y="2387090"/>
        <a:ext cx="682904" cy="261757"/>
      </dsp:txXfrm>
    </dsp:sp>
    <dsp:sp modelId="{E2C2A58F-9457-41C6-ABAA-6F4418D74963}">
      <dsp:nvSpPr>
        <dsp:cNvPr id="0" name=""/>
        <dsp:cNvSpPr/>
      </dsp:nvSpPr>
      <dsp:spPr>
        <a:xfrm>
          <a:off x="10146694" y="2517969"/>
          <a:ext cx="786591" cy="6487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BB3916-1233-4D10-B4F7-15B9CCF5CC79}">
      <dsp:nvSpPr>
        <dsp:cNvPr id="0" name=""/>
        <dsp:cNvSpPr/>
      </dsp:nvSpPr>
      <dsp:spPr>
        <a:xfrm>
          <a:off x="10585740" y="2661723"/>
          <a:ext cx="883365" cy="883365"/>
        </a:xfrm>
        <a:prstGeom prst="leftCircularArrow">
          <a:avLst>
            <a:gd name="adj1" fmla="val 3333"/>
            <a:gd name="adj2" fmla="val 411922"/>
            <a:gd name="adj3" fmla="val 2187433"/>
            <a:gd name="adj4" fmla="val 9024489"/>
            <a:gd name="adj5" fmla="val 38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B043B4-B5D3-46A9-BD4E-A986597ECFE2}">
      <dsp:nvSpPr>
        <dsp:cNvPr id="0" name=""/>
        <dsp:cNvSpPr/>
      </dsp:nvSpPr>
      <dsp:spPr>
        <a:xfrm>
          <a:off x="10321492" y="3027720"/>
          <a:ext cx="699192" cy="2780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IN" sz="700" kern="1200" dirty="0"/>
            <a:t>Power Query and editor</a:t>
          </a:r>
        </a:p>
      </dsp:txBody>
      <dsp:txXfrm>
        <a:off x="10329636" y="3035864"/>
        <a:ext cx="682904" cy="261757"/>
      </dsp:txXfrm>
    </dsp:sp>
    <dsp:sp modelId="{78D46A93-1143-491E-A234-6C4F294AD729}">
      <dsp:nvSpPr>
        <dsp:cNvPr id="0" name=""/>
        <dsp:cNvSpPr/>
      </dsp:nvSpPr>
      <dsp:spPr>
        <a:xfrm>
          <a:off x="11160891" y="2517969"/>
          <a:ext cx="786591" cy="6487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830DEA-FDE1-46E2-BE13-400105DDBE93}">
      <dsp:nvSpPr>
        <dsp:cNvPr id="0" name=""/>
        <dsp:cNvSpPr/>
      </dsp:nvSpPr>
      <dsp:spPr>
        <a:xfrm>
          <a:off x="11335689" y="2378946"/>
          <a:ext cx="699192" cy="2780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IN" sz="700" kern="1200" dirty="0"/>
            <a:t>Advanced Editor</a:t>
          </a:r>
        </a:p>
      </dsp:txBody>
      <dsp:txXfrm>
        <a:off x="11343833" y="2387090"/>
        <a:ext cx="682904" cy="26175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A58B2-E565-4A9B-A3CF-B357EA79B80E}">
      <dsp:nvSpPr>
        <dsp:cNvPr id="0" name=""/>
        <dsp:cNvSpPr/>
      </dsp:nvSpPr>
      <dsp:spPr>
        <a:xfrm>
          <a:off x="1533468" y="0"/>
          <a:ext cx="3285736" cy="12853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Python can also be used for data cleansing, performing advanced data shaping, analytics, etc. in Power Bl Query Editor</a:t>
          </a:r>
          <a:endParaRPr lang="en-IN" sz="1800" kern="1200" dirty="0"/>
        </a:p>
      </dsp:txBody>
      <dsp:txXfrm>
        <a:off x="1571115" y="37647"/>
        <a:ext cx="3210442" cy="1210079"/>
      </dsp:txXfrm>
    </dsp:sp>
    <dsp:sp modelId="{B51D8650-7C5F-4A9D-AEFF-CA736D90E620}">
      <dsp:nvSpPr>
        <dsp:cNvPr id="0" name=""/>
        <dsp:cNvSpPr/>
      </dsp:nvSpPr>
      <dsp:spPr>
        <a:xfrm rot="5400000">
          <a:off x="2935329" y="1317508"/>
          <a:ext cx="482015" cy="5784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3002812" y="1365709"/>
        <a:ext cx="347050" cy="337411"/>
      </dsp:txXfrm>
    </dsp:sp>
    <dsp:sp modelId="{D723AF7E-CEB3-4961-8211-B4E725ED9E3E}">
      <dsp:nvSpPr>
        <dsp:cNvPr id="0" name=""/>
        <dsp:cNvSpPr/>
      </dsp:nvSpPr>
      <dsp:spPr>
        <a:xfrm>
          <a:off x="1533468" y="1928060"/>
          <a:ext cx="3285736" cy="12853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We can also use an external Python IDE to create Python scripts and use those scripts in Power BI Desktop</a:t>
          </a:r>
          <a:endParaRPr lang="en-IN" sz="1800" kern="1200" dirty="0"/>
        </a:p>
      </dsp:txBody>
      <dsp:txXfrm>
        <a:off x="1571115" y="1965707"/>
        <a:ext cx="3210442" cy="1210079"/>
      </dsp:txXfrm>
    </dsp:sp>
    <dsp:sp modelId="{38BA3C62-CF13-4C5F-A838-5B90B3B551A2}">
      <dsp:nvSpPr>
        <dsp:cNvPr id="0" name=""/>
        <dsp:cNvSpPr/>
      </dsp:nvSpPr>
      <dsp:spPr>
        <a:xfrm rot="5400000">
          <a:off x="2935329" y="3245568"/>
          <a:ext cx="482015" cy="5784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3002812" y="3293769"/>
        <a:ext cx="347050" cy="337411"/>
      </dsp:txXfrm>
    </dsp:sp>
    <dsp:sp modelId="{F79A557F-643E-42A7-B8F0-F0D235297787}">
      <dsp:nvSpPr>
        <dsp:cNvPr id="0" name=""/>
        <dsp:cNvSpPr/>
      </dsp:nvSpPr>
      <dsp:spPr>
        <a:xfrm>
          <a:off x="1533468" y="3856121"/>
          <a:ext cx="3285736" cy="12853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We can also create Python visuals in Power Bl Desktop</a:t>
          </a:r>
          <a:endParaRPr lang="en-IN" sz="1800" kern="1200"/>
        </a:p>
      </dsp:txBody>
      <dsp:txXfrm>
        <a:off x="1571115" y="3893768"/>
        <a:ext cx="3210442" cy="121007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64032-9BDD-476A-B093-9A9322B1CFFA}">
      <dsp:nvSpPr>
        <dsp:cNvPr id="0" name=""/>
        <dsp:cNvSpPr/>
      </dsp:nvSpPr>
      <dsp:spPr>
        <a:xfrm>
          <a:off x="3901439" y="2163"/>
          <a:ext cx="4389119" cy="142796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kern="1200" dirty="0"/>
            <a:t>01 Highly interactive for rapidly and iteratively creating queries over any data source, of any size</a:t>
          </a:r>
        </a:p>
      </dsp:txBody>
      <dsp:txXfrm>
        <a:off x="3971147" y="71871"/>
        <a:ext cx="4249703" cy="1288553"/>
      </dsp:txXfrm>
    </dsp:sp>
    <dsp:sp modelId="{8E2B4180-4BD0-4669-A350-D2579DD450D3}">
      <dsp:nvSpPr>
        <dsp:cNvPr id="0" name=""/>
        <dsp:cNvSpPr/>
      </dsp:nvSpPr>
      <dsp:spPr>
        <a:xfrm>
          <a:off x="3901439" y="1501532"/>
          <a:ext cx="4389119" cy="142796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kern="1200" dirty="0"/>
            <a:t>02 Power Query has a graphical interface for obtaining data from data sources as well as a Power Query Editor or performing transformations</a:t>
          </a:r>
        </a:p>
      </dsp:txBody>
      <dsp:txXfrm>
        <a:off x="3971147" y="1571240"/>
        <a:ext cx="4249703" cy="1288553"/>
      </dsp:txXfrm>
    </dsp:sp>
    <dsp:sp modelId="{56A1C7A5-C698-4752-A0E3-C4763234AD01}">
      <dsp:nvSpPr>
        <dsp:cNvPr id="0" name=""/>
        <dsp:cNvSpPr/>
      </dsp:nvSpPr>
      <dsp:spPr>
        <a:xfrm>
          <a:off x="3901439" y="3000900"/>
          <a:ext cx="4389119" cy="142796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kern="1200" dirty="0"/>
            <a:t>03 Extraction and transformation of data can be performed using power query</a:t>
          </a:r>
        </a:p>
      </dsp:txBody>
      <dsp:txXfrm>
        <a:off x="3971147" y="3070608"/>
        <a:ext cx="4249703" cy="128855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280323-9CDF-4EE3-925F-ACC8A8B4ED10}">
      <dsp:nvSpPr>
        <dsp:cNvPr id="0" name=""/>
        <dsp:cNvSpPr/>
      </dsp:nvSpPr>
      <dsp:spPr>
        <a:xfrm>
          <a:off x="3901440" y="2271"/>
          <a:ext cx="4389120" cy="14991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dirty="0"/>
            <a:t>01By including Query Parameters in a report, the user can make the report's elements rely on the parameters they've created.</a:t>
          </a:r>
        </a:p>
      </dsp:txBody>
      <dsp:txXfrm>
        <a:off x="3974624" y="75455"/>
        <a:ext cx="4242752" cy="1352820"/>
      </dsp:txXfrm>
    </dsp:sp>
    <dsp:sp modelId="{A812F2A9-92B0-42FF-A053-00B6E66FA937}">
      <dsp:nvSpPr>
        <dsp:cNvPr id="0" name=""/>
        <dsp:cNvSpPr/>
      </dsp:nvSpPr>
      <dsp:spPr>
        <a:xfrm>
          <a:off x="3901440" y="1576419"/>
          <a:ext cx="4389120" cy="14991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dirty="0"/>
            <a:t>02Parameters allow you to change the output of the queries dynamically depending on their value.</a:t>
          </a:r>
        </a:p>
      </dsp:txBody>
      <dsp:txXfrm>
        <a:off x="3974624" y="1649603"/>
        <a:ext cx="4242752" cy="1352820"/>
      </dsp:txXfrm>
    </dsp:sp>
    <dsp:sp modelId="{8A7826D9-D729-4603-BA56-F7CEE859C0BC}">
      <dsp:nvSpPr>
        <dsp:cNvPr id="0" name=""/>
        <dsp:cNvSpPr/>
      </dsp:nvSpPr>
      <dsp:spPr>
        <a:xfrm>
          <a:off x="3901440" y="3150567"/>
          <a:ext cx="4389120" cy="14991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dirty="0"/>
            <a:t>03 Model authors can use Dynamic M Query Parameters to allow report viewers to set the value(s) for a M Query Parameter using filters or slicers, which can </a:t>
          </a:r>
          <a:r>
            <a:rPr lang="en-IN" sz="1700" kern="1200"/>
            <a:t>be extremelyhandy for query performance optimizations</a:t>
          </a:r>
          <a:endParaRPr lang="en-IN" sz="1700" kern="1200" dirty="0"/>
        </a:p>
      </dsp:txBody>
      <dsp:txXfrm>
        <a:off x="3974624" y="3223751"/>
        <a:ext cx="4242752" cy="135282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F17405-6608-4BDA-A056-95031E696F03}">
      <dsp:nvSpPr>
        <dsp:cNvPr id="0" name=""/>
        <dsp:cNvSpPr/>
      </dsp:nvSpPr>
      <dsp:spPr>
        <a:xfrm>
          <a:off x="4558619" y="2479"/>
          <a:ext cx="3074760" cy="15373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Functions by Category</a:t>
          </a:r>
        </a:p>
        <a:p>
          <a:pPr marL="0" lvl="0" indent="0" algn="ctr" defTabSz="577850">
            <a:lnSpc>
              <a:spcPct val="90000"/>
            </a:lnSpc>
            <a:spcBef>
              <a:spcPct val="0"/>
            </a:spcBef>
            <a:spcAft>
              <a:spcPct val="35000"/>
            </a:spcAft>
            <a:buNone/>
          </a:pPr>
          <a:r>
            <a:rPr lang="en-IN" sz="1300" kern="1200" dirty="0"/>
            <a:t>List functions</a:t>
          </a:r>
        </a:p>
        <a:p>
          <a:pPr marL="0" lvl="0" indent="0" algn="ctr" defTabSz="577850">
            <a:lnSpc>
              <a:spcPct val="90000"/>
            </a:lnSpc>
            <a:spcBef>
              <a:spcPct val="0"/>
            </a:spcBef>
            <a:spcAft>
              <a:spcPct val="35000"/>
            </a:spcAft>
            <a:buNone/>
          </a:pPr>
          <a:r>
            <a:rPr lang="en-IN" sz="1300" kern="1200" dirty="0"/>
            <a:t>Table functions</a:t>
          </a:r>
        </a:p>
        <a:p>
          <a:pPr marL="0" lvl="0" indent="0" algn="ctr" defTabSz="577850">
            <a:lnSpc>
              <a:spcPct val="90000"/>
            </a:lnSpc>
            <a:spcBef>
              <a:spcPct val="0"/>
            </a:spcBef>
            <a:spcAft>
              <a:spcPct val="35000"/>
            </a:spcAft>
            <a:buNone/>
          </a:pPr>
          <a:r>
            <a:rPr lang="en-IN" sz="1300" kern="1200" dirty="0" err="1"/>
            <a:t>DateTime</a:t>
          </a:r>
          <a:r>
            <a:rPr lang="en-IN" sz="1300" kern="1200" dirty="0"/>
            <a:t> functions</a:t>
          </a:r>
        </a:p>
        <a:p>
          <a:pPr marL="0" lvl="0" indent="0" algn="ctr" defTabSz="577850">
            <a:lnSpc>
              <a:spcPct val="90000"/>
            </a:lnSpc>
            <a:spcBef>
              <a:spcPct val="0"/>
            </a:spcBef>
            <a:spcAft>
              <a:spcPct val="35000"/>
            </a:spcAft>
            <a:buNone/>
          </a:pPr>
          <a:r>
            <a:rPr lang="en-IN" sz="1300" kern="1200" dirty="0"/>
            <a:t>Logical functions</a:t>
          </a:r>
        </a:p>
      </dsp:txBody>
      <dsp:txXfrm>
        <a:off x="4603647" y="47507"/>
        <a:ext cx="2984704" cy="1447324"/>
      </dsp:txXfrm>
    </dsp:sp>
    <dsp:sp modelId="{50981F85-CF17-461D-8E9A-9A2E9BF79100}">
      <dsp:nvSpPr>
        <dsp:cNvPr id="0" name=""/>
        <dsp:cNvSpPr/>
      </dsp:nvSpPr>
      <dsp:spPr>
        <a:xfrm>
          <a:off x="4558619" y="1770466"/>
          <a:ext cx="3074760" cy="15373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Uses</a:t>
          </a:r>
        </a:p>
        <a:p>
          <a:pPr marL="0" lvl="0" indent="0" algn="ctr" defTabSz="577850">
            <a:lnSpc>
              <a:spcPct val="90000"/>
            </a:lnSpc>
            <a:spcBef>
              <a:spcPct val="0"/>
            </a:spcBef>
            <a:spcAft>
              <a:spcPct val="35000"/>
            </a:spcAft>
            <a:buNone/>
          </a:pPr>
          <a:r>
            <a:rPr lang="en-IN" sz="1300" kern="1200" dirty="0"/>
            <a:t>Create and manipulate list values</a:t>
          </a:r>
        </a:p>
        <a:p>
          <a:pPr marL="0" lvl="0" indent="0" algn="ctr" defTabSz="577850">
            <a:lnSpc>
              <a:spcPct val="90000"/>
            </a:lnSpc>
            <a:spcBef>
              <a:spcPct val="0"/>
            </a:spcBef>
            <a:spcAft>
              <a:spcPct val="35000"/>
            </a:spcAft>
            <a:buNone/>
          </a:pPr>
          <a:r>
            <a:rPr lang="en-IN" sz="1300" kern="1200" dirty="0"/>
            <a:t>Create and manipulate table values</a:t>
          </a:r>
        </a:p>
        <a:p>
          <a:pPr marL="0" lvl="0" indent="0" algn="ctr" defTabSz="577850">
            <a:lnSpc>
              <a:spcPct val="90000"/>
            </a:lnSpc>
            <a:spcBef>
              <a:spcPct val="0"/>
            </a:spcBef>
            <a:spcAft>
              <a:spcPct val="35000"/>
            </a:spcAft>
            <a:buNone/>
          </a:pPr>
          <a:r>
            <a:rPr lang="en-IN" sz="1300" kern="1200" dirty="0"/>
            <a:t>Create and manipulate table values</a:t>
          </a:r>
        </a:p>
        <a:p>
          <a:pPr marL="0" lvl="0" indent="0" algn="ctr" defTabSz="577850">
            <a:lnSpc>
              <a:spcPct val="90000"/>
            </a:lnSpc>
            <a:spcBef>
              <a:spcPct val="0"/>
            </a:spcBef>
            <a:spcAft>
              <a:spcPct val="35000"/>
            </a:spcAft>
            <a:buNone/>
          </a:pPr>
          <a:r>
            <a:rPr lang="en-IN" sz="1300" kern="1200" dirty="0"/>
            <a:t>Create and manipulate logical values</a:t>
          </a:r>
        </a:p>
      </dsp:txBody>
      <dsp:txXfrm>
        <a:off x="4603647" y="1815494"/>
        <a:ext cx="2984704" cy="1447324"/>
      </dsp:txXfrm>
    </dsp:sp>
    <dsp:sp modelId="{CBCF975B-A42E-492B-8B60-63B499CF89E3}">
      <dsp:nvSpPr>
        <dsp:cNvPr id="0" name=""/>
        <dsp:cNvSpPr/>
      </dsp:nvSpPr>
      <dsp:spPr>
        <a:xfrm>
          <a:off x="4558619" y="3538454"/>
          <a:ext cx="3074760" cy="15373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IN" sz="1300" kern="1200" dirty="0"/>
            <a:t>Example</a:t>
          </a:r>
        </a:p>
        <a:p>
          <a:pPr marL="0" lvl="0" indent="0" algn="ctr" defTabSz="577850">
            <a:lnSpc>
              <a:spcPct val="90000"/>
            </a:lnSpc>
            <a:spcBef>
              <a:spcPct val="0"/>
            </a:spcBef>
            <a:spcAft>
              <a:spcPct val="35000"/>
            </a:spcAft>
            <a:buNone/>
          </a:pPr>
          <a:r>
            <a:rPr lang="en-IN" sz="1300" kern="1200" dirty="0" err="1"/>
            <a:t>List.Count</a:t>
          </a:r>
          <a:r>
            <a:rPr lang="en-IN" sz="1300" kern="1200" dirty="0"/>
            <a:t>, </a:t>
          </a:r>
          <a:r>
            <a:rPr lang="en-IN" sz="1300" kern="1200" dirty="0" err="1"/>
            <a:t>List.Distinct</a:t>
          </a:r>
          <a:r>
            <a:rPr lang="en-IN" sz="1300" kern="1200" dirty="0"/>
            <a:t>,</a:t>
          </a:r>
        </a:p>
        <a:p>
          <a:pPr marL="0" lvl="0" indent="0" algn="ctr" defTabSz="577850">
            <a:lnSpc>
              <a:spcPct val="90000"/>
            </a:lnSpc>
            <a:spcBef>
              <a:spcPct val="0"/>
            </a:spcBef>
            <a:spcAft>
              <a:spcPct val="35000"/>
            </a:spcAft>
            <a:buNone/>
          </a:pPr>
          <a:r>
            <a:rPr lang="en-IN" sz="1300" kern="1200" dirty="0" err="1"/>
            <a:t>List.Combine</a:t>
          </a:r>
          <a:r>
            <a:rPr lang="en-IN" sz="1300" kern="1200" dirty="0"/>
            <a:t>, </a:t>
          </a:r>
          <a:r>
            <a:rPr lang="en-IN" sz="1300" kern="1200" dirty="0" err="1"/>
            <a:t>List.SumItemExpression.From</a:t>
          </a:r>
          <a:r>
            <a:rPr lang="en-IN" sz="1300" kern="1200" dirty="0"/>
            <a:t>, </a:t>
          </a:r>
          <a:r>
            <a:rPr lang="en-IN" sz="1300" kern="1200" dirty="0" err="1"/>
            <a:t>Table.ToList</a:t>
          </a:r>
          <a:r>
            <a:rPr lang="en-IN" sz="1300" kern="1200" dirty="0"/>
            <a:t>, </a:t>
          </a:r>
          <a:r>
            <a:rPr lang="en-IN" sz="1300" kern="1200" dirty="0" err="1"/>
            <a:t>Table.ColumnDateTime.Date</a:t>
          </a:r>
          <a:r>
            <a:rPr lang="en-IN" sz="1300" kern="1200" dirty="0"/>
            <a:t>, </a:t>
          </a:r>
          <a:r>
            <a:rPr lang="en-IN" sz="1300" kern="1200" dirty="0" err="1"/>
            <a:t>DateTime.From,DateTime</a:t>
          </a:r>
          <a:r>
            <a:rPr lang="en-IN" sz="1300" kern="1200" dirty="0"/>
            <a:t>. </a:t>
          </a:r>
          <a:r>
            <a:rPr lang="en-IN" sz="1300" kern="1200" dirty="0" err="1"/>
            <a:t>FromTextLogical.From</a:t>
          </a:r>
          <a:r>
            <a:rPr lang="en-IN" sz="1300" kern="1200" dirty="0"/>
            <a:t>, Logical. From text</a:t>
          </a:r>
        </a:p>
      </dsp:txBody>
      <dsp:txXfrm>
        <a:off x="4603647" y="3583482"/>
        <a:ext cx="2984704" cy="144732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BDC20-9F06-4176-97E1-F10A31567CA4}">
      <dsp:nvSpPr>
        <dsp:cNvPr id="0" name=""/>
        <dsp:cNvSpPr/>
      </dsp:nvSpPr>
      <dsp:spPr>
        <a:xfrm>
          <a:off x="5173193" y="1348"/>
          <a:ext cx="1669150" cy="16691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kern="1200"/>
            <a:t>Transform Data</a:t>
          </a:r>
        </a:p>
      </dsp:txBody>
      <dsp:txXfrm>
        <a:off x="5417634" y="245789"/>
        <a:ext cx="1180268" cy="1180268"/>
      </dsp:txXfrm>
    </dsp:sp>
    <dsp:sp modelId="{0704245B-FCA4-4888-AC45-5C6A08649104}">
      <dsp:nvSpPr>
        <dsp:cNvPr id="0" name=""/>
        <dsp:cNvSpPr/>
      </dsp:nvSpPr>
      <dsp:spPr>
        <a:xfrm rot="2160000">
          <a:off x="6789671" y="1283651"/>
          <a:ext cx="444051" cy="5633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6802392" y="1357168"/>
        <a:ext cx="310836" cy="338002"/>
      </dsp:txXfrm>
    </dsp:sp>
    <dsp:sp modelId="{99FDFCA7-1E6B-4FA1-A77D-7B738FC2C580}">
      <dsp:nvSpPr>
        <dsp:cNvPr id="0" name=""/>
        <dsp:cNvSpPr/>
      </dsp:nvSpPr>
      <dsp:spPr>
        <a:xfrm>
          <a:off x="7201385" y="1474915"/>
          <a:ext cx="1669150" cy="16691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kern="1200"/>
            <a:t>Merge Data</a:t>
          </a:r>
        </a:p>
      </dsp:txBody>
      <dsp:txXfrm>
        <a:off x="7445826" y="1719356"/>
        <a:ext cx="1180268" cy="1180268"/>
      </dsp:txXfrm>
    </dsp:sp>
    <dsp:sp modelId="{A4A4A1D9-EF7A-4B59-AF35-78E518B3C903}">
      <dsp:nvSpPr>
        <dsp:cNvPr id="0" name=""/>
        <dsp:cNvSpPr/>
      </dsp:nvSpPr>
      <dsp:spPr>
        <a:xfrm rot="6480000">
          <a:off x="7430468" y="3208010"/>
          <a:ext cx="444051" cy="5633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7517658" y="3257331"/>
        <a:ext cx="310836" cy="338002"/>
      </dsp:txXfrm>
    </dsp:sp>
    <dsp:sp modelId="{F860BC3B-8558-4D3A-8092-88767E1BE605}">
      <dsp:nvSpPr>
        <dsp:cNvPr id="0" name=""/>
        <dsp:cNvSpPr/>
      </dsp:nvSpPr>
      <dsp:spPr>
        <a:xfrm>
          <a:off x="6426684" y="3859198"/>
          <a:ext cx="1669150" cy="16691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kern="1200"/>
            <a:t>Load Data</a:t>
          </a:r>
        </a:p>
      </dsp:txBody>
      <dsp:txXfrm>
        <a:off x="6671125" y="4103639"/>
        <a:ext cx="1180268" cy="1180268"/>
      </dsp:txXfrm>
    </dsp:sp>
    <dsp:sp modelId="{DB0CD24C-1074-4A23-9CFD-64EF937F3692}">
      <dsp:nvSpPr>
        <dsp:cNvPr id="0" name=""/>
        <dsp:cNvSpPr/>
      </dsp:nvSpPr>
      <dsp:spPr>
        <a:xfrm rot="10800000">
          <a:off x="5798310" y="4412104"/>
          <a:ext cx="444051" cy="5633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5931525" y="4524772"/>
        <a:ext cx="310836" cy="338002"/>
      </dsp:txXfrm>
    </dsp:sp>
    <dsp:sp modelId="{35A764CC-6884-442E-A760-29DD51436AD0}">
      <dsp:nvSpPr>
        <dsp:cNvPr id="0" name=""/>
        <dsp:cNvSpPr/>
      </dsp:nvSpPr>
      <dsp:spPr>
        <a:xfrm>
          <a:off x="3919701" y="3859198"/>
          <a:ext cx="1669150" cy="16691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kern="1200"/>
            <a:t>Shape Data</a:t>
          </a:r>
        </a:p>
      </dsp:txBody>
      <dsp:txXfrm>
        <a:off x="4164142" y="4103639"/>
        <a:ext cx="1180268" cy="1180268"/>
      </dsp:txXfrm>
    </dsp:sp>
    <dsp:sp modelId="{E7CE0426-06CE-466C-86BF-A7BC215F541D}">
      <dsp:nvSpPr>
        <dsp:cNvPr id="0" name=""/>
        <dsp:cNvSpPr/>
      </dsp:nvSpPr>
      <dsp:spPr>
        <a:xfrm rot="15120000">
          <a:off x="4148784" y="3231915"/>
          <a:ext cx="444051" cy="5633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rot="10800000">
        <a:off x="4235974" y="3407930"/>
        <a:ext cx="310836" cy="338002"/>
      </dsp:txXfrm>
    </dsp:sp>
    <dsp:sp modelId="{061373B1-F8F5-481A-B48C-D864D5689BC3}">
      <dsp:nvSpPr>
        <dsp:cNvPr id="0" name=""/>
        <dsp:cNvSpPr/>
      </dsp:nvSpPr>
      <dsp:spPr>
        <a:xfrm>
          <a:off x="3145001" y="1474915"/>
          <a:ext cx="1669150" cy="16691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kern="1200"/>
            <a:t>Format Data</a:t>
          </a:r>
        </a:p>
      </dsp:txBody>
      <dsp:txXfrm>
        <a:off x="3389442" y="1719356"/>
        <a:ext cx="1180268" cy="1180268"/>
      </dsp:txXfrm>
    </dsp:sp>
    <dsp:sp modelId="{139D5114-0616-4004-A8FB-8CC8AAF05BAE}">
      <dsp:nvSpPr>
        <dsp:cNvPr id="0" name=""/>
        <dsp:cNvSpPr/>
      </dsp:nvSpPr>
      <dsp:spPr>
        <a:xfrm rot="19440000">
          <a:off x="4761479" y="1298425"/>
          <a:ext cx="444051" cy="5633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4774200" y="1450244"/>
        <a:ext cx="310836" cy="33800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10FFC-5DAC-44DE-A0B2-1BB56956ECDA}">
      <dsp:nvSpPr>
        <dsp:cNvPr id="0" name=""/>
        <dsp:cNvSpPr/>
      </dsp:nvSpPr>
      <dsp:spPr>
        <a:xfrm>
          <a:off x="1355236" y="2419"/>
          <a:ext cx="1524641" cy="1057887"/>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01Ribbon</a:t>
          </a:r>
        </a:p>
      </dsp:txBody>
      <dsp:txXfrm>
        <a:off x="1406878" y="54061"/>
        <a:ext cx="1421357" cy="954603"/>
      </dsp:txXfrm>
    </dsp:sp>
    <dsp:sp modelId="{E94781BD-8D58-44AB-A1FB-1AACFB869313}">
      <dsp:nvSpPr>
        <dsp:cNvPr id="0" name=""/>
        <dsp:cNvSpPr/>
      </dsp:nvSpPr>
      <dsp:spPr>
        <a:xfrm>
          <a:off x="1355236" y="1113201"/>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02Queries Pane</a:t>
          </a:r>
        </a:p>
      </dsp:txBody>
      <dsp:txXfrm>
        <a:off x="1406878" y="1164843"/>
        <a:ext cx="1421357" cy="954603"/>
      </dsp:txXfrm>
    </dsp:sp>
    <dsp:sp modelId="{61C8E262-AC79-4A04-8F1E-F50433C7D1F2}">
      <dsp:nvSpPr>
        <dsp:cNvPr id="0" name=""/>
        <dsp:cNvSpPr/>
      </dsp:nvSpPr>
      <dsp:spPr>
        <a:xfrm>
          <a:off x="1355236" y="2223984"/>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03Current view</a:t>
          </a:r>
        </a:p>
      </dsp:txBody>
      <dsp:txXfrm>
        <a:off x="1406878" y="2275626"/>
        <a:ext cx="1421357" cy="954603"/>
      </dsp:txXfrm>
    </dsp:sp>
    <dsp:sp modelId="{13FA3D38-C4C4-4834-974B-21BF812CB28C}">
      <dsp:nvSpPr>
        <dsp:cNvPr id="0" name=""/>
        <dsp:cNvSpPr/>
      </dsp:nvSpPr>
      <dsp:spPr>
        <a:xfrm>
          <a:off x="1355236" y="3334766"/>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04Query Settings</a:t>
          </a:r>
        </a:p>
      </dsp:txBody>
      <dsp:txXfrm>
        <a:off x="1406878" y="3386408"/>
        <a:ext cx="1421357" cy="954603"/>
      </dsp:txXfrm>
    </dsp:sp>
    <dsp:sp modelId="{5985665F-F716-40E2-A201-313E3CB23A3D}">
      <dsp:nvSpPr>
        <dsp:cNvPr id="0" name=""/>
        <dsp:cNvSpPr/>
      </dsp:nvSpPr>
      <dsp:spPr>
        <a:xfrm>
          <a:off x="1355236" y="4445548"/>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05Status Bar</a:t>
          </a:r>
        </a:p>
      </dsp:txBody>
      <dsp:txXfrm>
        <a:off x="1406878" y="4497190"/>
        <a:ext cx="1421357" cy="95460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10FFC-5DAC-44DE-A0B2-1BB56956ECDA}">
      <dsp:nvSpPr>
        <dsp:cNvPr id="0" name=""/>
        <dsp:cNvSpPr/>
      </dsp:nvSpPr>
      <dsp:spPr>
        <a:xfrm>
          <a:off x="1355236" y="2419"/>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kern="1200"/>
            <a:t>01Ribbon</a:t>
          </a:r>
        </a:p>
      </dsp:txBody>
      <dsp:txXfrm>
        <a:off x="1406878" y="54061"/>
        <a:ext cx="1421357" cy="954603"/>
      </dsp:txXfrm>
    </dsp:sp>
    <dsp:sp modelId="{E94781BD-8D58-44AB-A1FB-1AACFB869313}">
      <dsp:nvSpPr>
        <dsp:cNvPr id="0" name=""/>
        <dsp:cNvSpPr/>
      </dsp:nvSpPr>
      <dsp:spPr>
        <a:xfrm>
          <a:off x="1355236" y="1113201"/>
          <a:ext cx="1524641" cy="1057887"/>
        </a:xfrm>
        <a:prstGeom prst="roundRect">
          <a:avLst/>
        </a:prstGeom>
        <a:solidFill>
          <a:srgbClr val="FFC000">
            <a:lumMod val="75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t>02Queries </a:t>
          </a:r>
          <a:r>
            <a:rPr lang="en-IN" sz="2200" kern="1200" dirty="0">
              <a:solidFill>
                <a:prstClr val="white"/>
              </a:solidFill>
              <a:latin typeface="Calibri" panose="020F0502020204030204"/>
              <a:ea typeface="+mn-ea"/>
              <a:cs typeface="+mn-cs"/>
            </a:rPr>
            <a:t>Pane</a:t>
          </a:r>
        </a:p>
      </dsp:txBody>
      <dsp:txXfrm>
        <a:off x="1406878" y="1164843"/>
        <a:ext cx="1421357" cy="954603"/>
      </dsp:txXfrm>
    </dsp:sp>
    <dsp:sp modelId="{61C8E262-AC79-4A04-8F1E-F50433C7D1F2}">
      <dsp:nvSpPr>
        <dsp:cNvPr id="0" name=""/>
        <dsp:cNvSpPr/>
      </dsp:nvSpPr>
      <dsp:spPr>
        <a:xfrm>
          <a:off x="1355236" y="2223984"/>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kern="1200"/>
            <a:t>03Current view</a:t>
          </a:r>
        </a:p>
      </dsp:txBody>
      <dsp:txXfrm>
        <a:off x="1406878" y="2275626"/>
        <a:ext cx="1421357" cy="954603"/>
      </dsp:txXfrm>
    </dsp:sp>
    <dsp:sp modelId="{13FA3D38-C4C4-4834-974B-21BF812CB28C}">
      <dsp:nvSpPr>
        <dsp:cNvPr id="0" name=""/>
        <dsp:cNvSpPr/>
      </dsp:nvSpPr>
      <dsp:spPr>
        <a:xfrm>
          <a:off x="1355236" y="3334766"/>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kern="1200"/>
            <a:t>04Query Settings</a:t>
          </a:r>
        </a:p>
      </dsp:txBody>
      <dsp:txXfrm>
        <a:off x="1406878" y="3386408"/>
        <a:ext cx="1421357" cy="954603"/>
      </dsp:txXfrm>
    </dsp:sp>
    <dsp:sp modelId="{5985665F-F716-40E2-A201-313E3CB23A3D}">
      <dsp:nvSpPr>
        <dsp:cNvPr id="0" name=""/>
        <dsp:cNvSpPr/>
      </dsp:nvSpPr>
      <dsp:spPr>
        <a:xfrm>
          <a:off x="1355236" y="4445548"/>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IN" sz="2300" kern="1200"/>
            <a:t>05Status Bar</a:t>
          </a:r>
        </a:p>
      </dsp:txBody>
      <dsp:txXfrm>
        <a:off x="1406878" y="4497190"/>
        <a:ext cx="1421357" cy="95460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10FFC-5DAC-44DE-A0B2-1BB56956ECDA}">
      <dsp:nvSpPr>
        <dsp:cNvPr id="0" name=""/>
        <dsp:cNvSpPr/>
      </dsp:nvSpPr>
      <dsp:spPr>
        <a:xfrm>
          <a:off x="1355236" y="2419"/>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01Ribbon</a:t>
          </a:r>
        </a:p>
      </dsp:txBody>
      <dsp:txXfrm>
        <a:off x="1406878" y="54061"/>
        <a:ext cx="1421357" cy="954603"/>
      </dsp:txXfrm>
    </dsp:sp>
    <dsp:sp modelId="{E94781BD-8D58-44AB-A1FB-1AACFB869313}">
      <dsp:nvSpPr>
        <dsp:cNvPr id="0" name=""/>
        <dsp:cNvSpPr/>
      </dsp:nvSpPr>
      <dsp:spPr>
        <a:xfrm>
          <a:off x="1355236" y="1113201"/>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02Queries Pane</a:t>
          </a:r>
        </a:p>
      </dsp:txBody>
      <dsp:txXfrm>
        <a:off x="1406878" y="1164843"/>
        <a:ext cx="1421357" cy="954603"/>
      </dsp:txXfrm>
    </dsp:sp>
    <dsp:sp modelId="{61C8E262-AC79-4A04-8F1E-F50433C7D1F2}">
      <dsp:nvSpPr>
        <dsp:cNvPr id="0" name=""/>
        <dsp:cNvSpPr/>
      </dsp:nvSpPr>
      <dsp:spPr>
        <a:xfrm>
          <a:off x="1355236" y="2223984"/>
          <a:ext cx="1524641" cy="1057887"/>
        </a:xfrm>
        <a:prstGeom prst="roundRect">
          <a:avLst/>
        </a:prstGeom>
        <a:solidFill>
          <a:srgbClr val="FFC000">
            <a:lumMod val="75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solidFill>
                <a:prstClr val="white"/>
              </a:solidFill>
              <a:latin typeface="Calibri" panose="020F0502020204030204"/>
              <a:ea typeface="+mn-ea"/>
              <a:cs typeface="+mn-cs"/>
            </a:rPr>
            <a:t>03Current view</a:t>
          </a:r>
        </a:p>
      </dsp:txBody>
      <dsp:txXfrm>
        <a:off x="1406878" y="2275626"/>
        <a:ext cx="1421357" cy="954603"/>
      </dsp:txXfrm>
    </dsp:sp>
    <dsp:sp modelId="{13FA3D38-C4C4-4834-974B-21BF812CB28C}">
      <dsp:nvSpPr>
        <dsp:cNvPr id="0" name=""/>
        <dsp:cNvSpPr/>
      </dsp:nvSpPr>
      <dsp:spPr>
        <a:xfrm>
          <a:off x="1355236" y="3334766"/>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04Query Settings</a:t>
          </a:r>
        </a:p>
      </dsp:txBody>
      <dsp:txXfrm>
        <a:off x="1406878" y="3386408"/>
        <a:ext cx="1421357" cy="954603"/>
      </dsp:txXfrm>
    </dsp:sp>
    <dsp:sp modelId="{5985665F-F716-40E2-A201-313E3CB23A3D}">
      <dsp:nvSpPr>
        <dsp:cNvPr id="0" name=""/>
        <dsp:cNvSpPr/>
      </dsp:nvSpPr>
      <dsp:spPr>
        <a:xfrm>
          <a:off x="1355236" y="4445548"/>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05Status Bar</a:t>
          </a:r>
        </a:p>
      </dsp:txBody>
      <dsp:txXfrm>
        <a:off x="1406878" y="4497190"/>
        <a:ext cx="1421357" cy="95460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10FFC-5DAC-44DE-A0B2-1BB56956ECDA}">
      <dsp:nvSpPr>
        <dsp:cNvPr id="0" name=""/>
        <dsp:cNvSpPr/>
      </dsp:nvSpPr>
      <dsp:spPr>
        <a:xfrm>
          <a:off x="1355236" y="2419"/>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01Ribbon</a:t>
          </a:r>
        </a:p>
      </dsp:txBody>
      <dsp:txXfrm>
        <a:off x="1406878" y="54061"/>
        <a:ext cx="1421357" cy="954603"/>
      </dsp:txXfrm>
    </dsp:sp>
    <dsp:sp modelId="{E94781BD-8D58-44AB-A1FB-1AACFB869313}">
      <dsp:nvSpPr>
        <dsp:cNvPr id="0" name=""/>
        <dsp:cNvSpPr/>
      </dsp:nvSpPr>
      <dsp:spPr>
        <a:xfrm>
          <a:off x="1355236" y="1113201"/>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02Queries Pane</a:t>
          </a:r>
        </a:p>
      </dsp:txBody>
      <dsp:txXfrm>
        <a:off x="1406878" y="1164843"/>
        <a:ext cx="1421357" cy="954603"/>
      </dsp:txXfrm>
    </dsp:sp>
    <dsp:sp modelId="{61C8E262-AC79-4A04-8F1E-F50433C7D1F2}">
      <dsp:nvSpPr>
        <dsp:cNvPr id="0" name=""/>
        <dsp:cNvSpPr/>
      </dsp:nvSpPr>
      <dsp:spPr>
        <a:xfrm>
          <a:off x="1355236" y="2223984"/>
          <a:ext cx="1524641" cy="1057887"/>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solidFill>
                <a:prstClr val="white"/>
              </a:solidFill>
              <a:latin typeface="Calibri" panose="020F0502020204030204"/>
              <a:ea typeface="+mn-ea"/>
              <a:cs typeface="+mn-cs"/>
            </a:rPr>
            <a:t>03Current view</a:t>
          </a:r>
        </a:p>
      </dsp:txBody>
      <dsp:txXfrm>
        <a:off x="1406878" y="2275626"/>
        <a:ext cx="1421357" cy="954603"/>
      </dsp:txXfrm>
    </dsp:sp>
    <dsp:sp modelId="{13FA3D38-C4C4-4834-974B-21BF812CB28C}">
      <dsp:nvSpPr>
        <dsp:cNvPr id="0" name=""/>
        <dsp:cNvSpPr/>
      </dsp:nvSpPr>
      <dsp:spPr>
        <a:xfrm>
          <a:off x="1355236" y="3334766"/>
          <a:ext cx="1524641" cy="1057887"/>
        </a:xfrm>
        <a:prstGeom prst="roundRect">
          <a:avLst/>
        </a:prstGeom>
        <a:solidFill>
          <a:srgbClr val="FFC000">
            <a:lumMod val="75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solidFill>
                <a:prstClr val="white"/>
              </a:solidFill>
              <a:latin typeface="Calibri" panose="020F0502020204030204"/>
              <a:ea typeface="+mn-ea"/>
              <a:cs typeface="+mn-cs"/>
            </a:rPr>
            <a:t>04Query Settings</a:t>
          </a:r>
        </a:p>
      </dsp:txBody>
      <dsp:txXfrm>
        <a:off x="1406878" y="3386408"/>
        <a:ext cx="1421357" cy="954603"/>
      </dsp:txXfrm>
    </dsp:sp>
    <dsp:sp modelId="{5985665F-F716-40E2-A201-313E3CB23A3D}">
      <dsp:nvSpPr>
        <dsp:cNvPr id="0" name=""/>
        <dsp:cNvSpPr/>
      </dsp:nvSpPr>
      <dsp:spPr>
        <a:xfrm>
          <a:off x="1355236" y="4445548"/>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05Status Bar</a:t>
          </a:r>
        </a:p>
      </dsp:txBody>
      <dsp:txXfrm>
        <a:off x="1406878" y="4497190"/>
        <a:ext cx="1421357" cy="95460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10FFC-5DAC-44DE-A0B2-1BB56956ECDA}">
      <dsp:nvSpPr>
        <dsp:cNvPr id="0" name=""/>
        <dsp:cNvSpPr/>
      </dsp:nvSpPr>
      <dsp:spPr>
        <a:xfrm>
          <a:off x="1355236" y="2419"/>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a:t>01Ribbon</a:t>
          </a:r>
        </a:p>
      </dsp:txBody>
      <dsp:txXfrm>
        <a:off x="1406878" y="54061"/>
        <a:ext cx="1421357" cy="954603"/>
      </dsp:txXfrm>
    </dsp:sp>
    <dsp:sp modelId="{E94781BD-8D58-44AB-A1FB-1AACFB869313}">
      <dsp:nvSpPr>
        <dsp:cNvPr id="0" name=""/>
        <dsp:cNvSpPr/>
      </dsp:nvSpPr>
      <dsp:spPr>
        <a:xfrm>
          <a:off x="1355236" y="1113201"/>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t>02Queries Pane</a:t>
          </a:r>
        </a:p>
      </dsp:txBody>
      <dsp:txXfrm>
        <a:off x="1406878" y="1164843"/>
        <a:ext cx="1421357" cy="954603"/>
      </dsp:txXfrm>
    </dsp:sp>
    <dsp:sp modelId="{61C8E262-AC79-4A04-8F1E-F50433C7D1F2}">
      <dsp:nvSpPr>
        <dsp:cNvPr id="0" name=""/>
        <dsp:cNvSpPr/>
      </dsp:nvSpPr>
      <dsp:spPr>
        <a:xfrm>
          <a:off x="1355236" y="2223984"/>
          <a:ext cx="1524641" cy="1057887"/>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solidFill>
                <a:prstClr val="white"/>
              </a:solidFill>
              <a:latin typeface="Calibri" panose="020F0502020204030204"/>
              <a:ea typeface="+mn-ea"/>
              <a:cs typeface="+mn-cs"/>
            </a:rPr>
            <a:t>03Current view</a:t>
          </a:r>
        </a:p>
      </dsp:txBody>
      <dsp:txXfrm>
        <a:off x="1406878" y="2275626"/>
        <a:ext cx="1421357" cy="954603"/>
      </dsp:txXfrm>
    </dsp:sp>
    <dsp:sp modelId="{13FA3D38-C4C4-4834-974B-21BF812CB28C}">
      <dsp:nvSpPr>
        <dsp:cNvPr id="0" name=""/>
        <dsp:cNvSpPr/>
      </dsp:nvSpPr>
      <dsp:spPr>
        <a:xfrm>
          <a:off x="1355236" y="3334766"/>
          <a:ext cx="1524641" cy="1057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t>04Query Settings</a:t>
          </a:r>
        </a:p>
      </dsp:txBody>
      <dsp:txXfrm>
        <a:off x="1406878" y="3386408"/>
        <a:ext cx="1421357" cy="954603"/>
      </dsp:txXfrm>
    </dsp:sp>
    <dsp:sp modelId="{5985665F-F716-40E2-A201-313E3CB23A3D}">
      <dsp:nvSpPr>
        <dsp:cNvPr id="0" name=""/>
        <dsp:cNvSpPr/>
      </dsp:nvSpPr>
      <dsp:spPr>
        <a:xfrm>
          <a:off x="1355236" y="4445548"/>
          <a:ext cx="1524641" cy="1057887"/>
        </a:xfrm>
        <a:prstGeom prst="roundRect">
          <a:avLst/>
        </a:prstGeom>
        <a:solidFill>
          <a:srgbClr val="FFC000">
            <a:lumMod val="75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solidFill>
                <a:prstClr val="white"/>
              </a:solidFill>
              <a:latin typeface="Calibri" panose="020F0502020204030204"/>
              <a:ea typeface="+mn-ea"/>
              <a:cs typeface="+mn-cs"/>
            </a:rPr>
            <a:t>05Status</a:t>
          </a:r>
          <a:r>
            <a:rPr lang="en-IN" sz="2200" kern="1200" dirty="0"/>
            <a:t> Bar</a:t>
          </a:r>
        </a:p>
      </dsp:txBody>
      <dsp:txXfrm>
        <a:off x="1406878" y="4497190"/>
        <a:ext cx="1421357" cy="9546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580AC-09D6-4DC7-8483-CAC69E5F5619}">
      <dsp:nvSpPr>
        <dsp:cNvPr id="0" name=""/>
        <dsp:cNvSpPr/>
      </dsp:nvSpPr>
      <dsp:spPr>
        <a:xfrm>
          <a:off x="1658112" y="2124"/>
          <a:ext cx="1865376" cy="1402286"/>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kern="1200" dirty="0"/>
            <a:t>Report view		</a:t>
          </a:r>
          <a:endParaRPr lang="en-IN" sz="2100" kern="1200" dirty="0"/>
        </a:p>
      </dsp:txBody>
      <dsp:txXfrm>
        <a:off x="1726566" y="70578"/>
        <a:ext cx="1728468" cy="1265378"/>
      </dsp:txXfrm>
    </dsp:sp>
    <dsp:sp modelId="{6C63FFD6-1C3B-483A-90B6-7C4C68AF84FA}">
      <dsp:nvSpPr>
        <dsp:cNvPr id="0" name=""/>
        <dsp:cNvSpPr/>
      </dsp:nvSpPr>
      <dsp:spPr>
        <a:xfrm>
          <a:off x="1658112" y="1474525"/>
          <a:ext cx="186537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kern="1200"/>
            <a:t>Data View			</a:t>
          </a:r>
          <a:endParaRPr lang="en-IN" sz="2100" kern="1200"/>
        </a:p>
      </dsp:txBody>
      <dsp:txXfrm>
        <a:off x="1726566" y="1542979"/>
        <a:ext cx="1728468" cy="1265378"/>
      </dsp:txXfrm>
    </dsp:sp>
    <dsp:sp modelId="{656D5146-651F-4A37-8F0B-DD6CC32FE062}">
      <dsp:nvSpPr>
        <dsp:cNvPr id="0" name=""/>
        <dsp:cNvSpPr/>
      </dsp:nvSpPr>
      <dsp:spPr>
        <a:xfrm>
          <a:off x="1658112" y="2946926"/>
          <a:ext cx="186537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kern="1200"/>
            <a:t>Model View</a:t>
          </a:r>
          <a:endParaRPr lang="en-IN" sz="2100" kern="1200"/>
        </a:p>
      </dsp:txBody>
      <dsp:txXfrm>
        <a:off x="1726566" y="3015380"/>
        <a:ext cx="172846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580AC-09D6-4DC7-8483-CAC69E5F5619}">
      <dsp:nvSpPr>
        <dsp:cNvPr id="0" name=""/>
        <dsp:cNvSpPr/>
      </dsp:nvSpPr>
      <dsp:spPr>
        <a:xfrm>
          <a:off x="1658112" y="2124"/>
          <a:ext cx="1865376" cy="1402286"/>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kern="1200" dirty="0">
              <a:solidFill>
                <a:prstClr val="white"/>
              </a:solidFill>
              <a:latin typeface="Calibri" panose="020F0502020204030204"/>
              <a:ea typeface="+mn-ea"/>
              <a:cs typeface="+mn-cs"/>
            </a:rPr>
            <a:t>Report view		</a:t>
          </a:r>
          <a:endParaRPr lang="en-IN" sz="2100" kern="1200" dirty="0">
            <a:solidFill>
              <a:prstClr val="white"/>
            </a:solidFill>
            <a:latin typeface="Calibri" panose="020F0502020204030204"/>
            <a:ea typeface="+mn-ea"/>
            <a:cs typeface="+mn-cs"/>
          </a:endParaRPr>
        </a:p>
      </dsp:txBody>
      <dsp:txXfrm>
        <a:off x="1726566" y="70578"/>
        <a:ext cx="1728468" cy="1265378"/>
      </dsp:txXfrm>
    </dsp:sp>
    <dsp:sp modelId="{6C63FFD6-1C3B-483A-90B6-7C4C68AF84FA}">
      <dsp:nvSpPr>
        <dsp:cNvPr id="0" name=""/>
        <dsp:cNvSpPr/>
      </dsp:nvSpPr>
      <dsp:spPr>
        <a:xfrm>
          <a:off x="1658112" y="1474525"/>
          <a:ext cx="1865376" cy="1402286"/>
        </a:xfrm>
        <a:prstGeom prst="roundRect">
          <a:avLst/>
        </a:prstGeom>
        <a:solidFill>
          <a:srgbClr val="ED7D31"/>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kern="1200" dirty="0"/>
            <a:t>Data View			</a:t>
          </a:r>
          <a:endParaRPr lang="en-IN" sz="2100" kern="1200" dirty="0"/>
        </a:p>
      </dsp:txBody>
      <dsp:txXfrm>
        <a:off x="1726566" y="1542979"/>
        <a:ext cx="1728468" cy="1265378"/>
      </dsp:txXfrm>
    </dsp:sp>
    <dsp:sp modelId="{656D5146-651F-4A37-8F0B-DD6CC32FE062}">
      <dsp:nvSpPr>
        <dsp:cNvPr id="0" name=""/>
        <dsp:cNvSpPr/>
      </dsp:nvSpPr>
      <dsp:spPr>
        <a:xfrm>
          <a:off x="1658112" y="2946926"/>
          <a:ext cx="186537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kern="1200"/>
            <a:t>Model View</a:t>
          </a:r>
          <a:endParaRPr lang="en-IN" sz="2100" kern="1200"/>
        </a:p>
      </dsp:txBody>
      <dsp:txXfrm>
        <a:off x="1726566" y="3015380"/>
        <a:ext cx="1728468" cy="12653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580AC-09D6-4DC7-8483-CAC69E5F5619}">
      <dsp:nvSpPr>
        <dsp:cNvPr id="0" name=""/>
        <dsp:cNvSpPr/>
      </dsp:nvSpPr>
      <dsp:spPr>
        <a:xfrm>
          <a:off x="1658112" y="2124"/>
          <a:ext cx="1865376" cy="1402286"/>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kern="1200" dirty="0">
              <a:solidFill>
                <a:prstClr val="white"/>
              </a:solidFill>
              <a:latin typeface="Calibri" panose="020F0502020204030204"/>
              <a:ea typeface="+mn-ea"/>
              <a:cs typeface="+mn-cs"/>
            </a:rPr>
            <a:t>Report</a:t>
          </a:r>
          <a:r>
            <a:rPr lang="en-GB" sz="2100" kern="1200" dirty="0"/>
            <a:t> view		</a:t>
          </a:r>
          <a:endParaRPr lang="en-IN" sz="2100" kern="1200" dirty="0"/>
        </a:p>
      </dsp:txBody>
      <dsp:txXfrm>
        <a:off x="1726566" y="70578"/>
        <a:ext cx="1728468" cy="1265378"/>
      </dsp:txXfrm>
    </dsp:sp>
    <dsp:sp modelId="{6C63FFD6-1C3B-483A-90B6-7C4C68AF84FA}">
      <dsp:nvSpPr>
        <dsp:cNvPr id="0" name=""/>
        <dsp:cNvSpPr/>
      </dsp:nvSpPr>
      <dsp:spPr>
        <a:xfrm>
          <a:off x="1658112" y="1474525"/>
          <a:ext cx="186537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kern="1200" dirty="0"/>
            <a:t>Data View			</a:t>
          </a:r>
          <a:endParaRPr lang="en-IN" sz="2100" kern="1200" dirty="0"/>
        </a:p>
      </dsp:txBody>
      <dsp:txXfrm>
        <a:off x="1726566" y="1542979"/>
        <a:ext cx="1728468" cy="1265378"/>
      </dsp:txXfrm>
    </dsp:sp>
    <dsp:sp modelId="{656D5146-651F-4A37-8F0B-DD6CC32FE062}">
      <dsp:nvSpPr>
        <dsp:cNvPr id="0" name=""/>
        <dsp:cNvSpPr/>
      </dsp:nvSpPr>
      <dsp:spPr>
        <a:xfrm>
          <a:off x="1658112" y="2946926"/>
          <a:ext cx="1865376" cy="1402286"/>
        </a:xfrm>
        <a:prstGeom prst="roundRect">
          <a:avLst/>
        </a:prstGeom>
        <a:solidFill>
          <a:srgbClr val="ED7D31"/>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kern="1200">
              <a:solidFill>
                <a:prstClr val="white"/>
              </a:solidFill>
              <a:latin typeface="Calibri" panose="020F0502020204030204"/>
              <a:ea typeface="+mn-ea"/>
              <a:cs typeface="+mn-cs"/>
            </a:rPr>
            <a:t>Model View</a:t>
          </a:r>
          <a:endParaRPr lang="en-IN" sz="2100" kern="1200">
            <a:solidFill>
              <a:prstClr val="white"/>
            </a:solidFill>
            <a:latin typeface="Calibri" panose="020F0502020204030204"/>
            <a:ea typeface="+mn-ea"/>
            <a:cs typeface="+mn-cs"/>
          </a:endParaRPr>
        </a:p>
      </dsp:txBody>
      <dsp:txXfrm>
        <a:off x="1726566" y="3015380"/>
        <a:ext cx="1728468" cy="12653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64564-79EC-4FD2-972B-160957A78B47}">
      <dsp:nvSpPr>
        <dsp:cNvPr id="0" name=""/>
        <dsp:cNvSpPr/>
      </dsp:nvSpPr>
      <dsp:spPr>
        <a:xfrm>
          <a:off x="3112174" y="2583656"/>
          <a:ext cx="647833" cy="2089261"/>
        </a:xfrm>
        <a:custGeom>
          <a:avLst/>
          <a:gdLst/>
          <a:ahLst/>
          <a:cxnLst/>
          <a:rect l="0" t="0" r="0" b="0"/>
          <a:pathLst>
            <a:path>
              <a:moveTo>
                <a:pt x="0" y="0"/>
              </a:moveTo>
              <a:lnTo>
                <a:pt x="323916" y="0"/>
              </a:lnTo>
              <a:lnTo>
                <a:pt x="323916" y="2089261"/>
              </a:lnTo>
              <a:lnTo>
                <a:pt x="647833" y="20892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1283EE-FE62-4646-9955-E4B0AFD8EEE3}">
      <dsp:nvSpPr>
        <dsp:cNvPr id="0" name=""/>
        <dsp:cNvSpPr/>
      </dsp:nvSpPr>
      <dsp:spPr>
        <a:xfrm>
          <a:off x="3112174" y="2583656"/>
          <a:ext cx="647833" cy="696420"/>
        </a:xfrm>
        <a:custGeom>
          <a:avLst/>
          <a:gdLst/>
          <a:ahLst/>
          <a:cxnLst/>
          <a:rect l="0" t="0" r="0" b="0"/>
          <a:pathLst>
            <a:path>
              <a:moveTo>
                <a:pt x="0" y="0"/>
              </a:moveTo>
              <a:lnTo>
                <a:pt x="323916" y="0"/>
              </a:lnTo>
              <a:lnTo>
                <a:pt x="323916" y="696420"/>
              </a:lnTo>
              <a:lnTo>
                <a:pt x="647833" y="6964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C53A11-1A85-46D6-8BC7-8D2C16A9DF08}">
      <dsp:nvSpPr>
        <dsp:cNvPr id="0" name=""/>
        <dsp:cNvSpPr/>
      </dsp:nvSpPr>
      <dsp:spPr>
        <a:xfrm>
          <a:off x="3112174" y="1887235"/>
          <a:ext cx="647833" cy="696420"/>
        </a:xfrm>
        <a:custGeom>
          <a:avLst/>
          <a:gdLst/>
          <a:ahLst/>
          <a:cxnLst/>
          <a:rect l="0" t="0" r="0" b="0"/>
          <a:pathLst>
            <a:path>
              <a:moveTo>
                <a:pt x="0" y="696420"/>
              </a:moveTo>
              <a:lnTo>
                <a:pt x="323916" y="696420"/>
              </a:lnTo>
              <a:lnTo>
                <a:pt x="323916" y="0"/>
              </a:lnTo>
              <a:lnTo>
                <a:pt x="64783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E5C671-21F4-4E95-973F-4EA83BBA43BF}">
      <dsp:nvSpPr>
        <dsp:cNvPr id="0" name=""/>
        <dsp:cNvSpPr/>
      </dsp:nvSpPr>
      <dsp:spPr>
        <a:xfrm>
          <a:off x="3112174" y="494394"/>
          <a:ext cx="647833" cy="2089261"/>
        </a:xfrm>
        <a:custGeom>
          <a:avLst/>
          <a:gdLst/>
          <a:ahLst/>
          <a:cxnLst/>
          <a:rect l="0" t="0" r="0" b="0"/>
          <a:pathLst>
            <a:path>
              <a:moveTo>
                <a:pt x="0" y="2089261"/>
              </a:moveTo>
              <a:lnTo>
                <a:pt x="323916" y="2089261"/>
              </a:lnTo>
              <a:lnTo>
                <a:pt x="323916" y="0"/>
              </a:lnTo>
              <a:lnTo>
                <a:pt x="64783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022026-7DC8-4700-9F68-C4160F5506C2}">
      <dsp:nvSpPr>
        <dsp:cNvPr id="0" name=""/>
        <dsp:cNvSpPr/>
      </dsp:nvSpPr>
      <dsp:spPr>
        <a:xfrm>
          <a:off x="636868" y="2089683"/>
          <a:ext cx="2475305" cy="987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kern="1200" dirty="0"/>
            <a:t>Data Sources </a:t>
          </a:r>
          <a:endParaRPr lang="en-IN" sz="3300" kern="1200" dirty="0"/>
        </a:p>
      </dsp:txBody>
      <dsp:txXfrm>
        <a:off x="636868" y="2089683"/>
        <a:ext cx="2475305" cy="987945"/>
      </dsp:txXfrm>
    </dsp:sp>
    <dsp:sp modelId="{A5E2A964-261F-4170-84A7-0246E61E82E8}">
      <dsp:nvSpPr>
        <dsp:cNvPr id="0" name=""/>
        <dsp:cNvSpPr/>
      </dsp:nvSpPr>
      <dsp:spPr>
        <a:xfrm>
          <a:off x="3760007" y="421"/>
          <a:ext cx="3239165" cy="987945"/>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Database Connectors 	</a:t>
          </a:r>
        </a:p>
      </dsp:txBody>
      <dsp:txXfrm>
        <a:off x="3760007" y="421"/>
        <a:ext cx="3239165" cy="987945"/>
      </dsp:txXfrm>
    </dsp:sp>
    <dsp:sp modelId="{F257309F-BB5B-480E-B3EB-D6E659EC8E7A}">
      <dsp:nvSpPr>
        <dsp:cNvPr id="0" name=""/>
        <dsp:cNvSpPr/>
      </dsp:nvSpPr>
      <dsp:spPr>
        <a:xfrm>
          <a:off x="3760007" y="1393262"/>
          <a:ext cx="3239165" cy="987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File Connectors</a:t>
          </a:r>
        </a:p>
      </dsp:txBody>
      <dsp:txXfrm>
        <a:off x="3760007" y="1393262"/>
        <a:ext cx="3239165" cy="987945"/>
      </dsp:txXfrm>
    </dsp:sp>
    <dsp:sp modelId="{F897B069-9154-437C-B8B3-4D9D3F28DBF5}">
      <dsp:nvSpPr>
        <dsp:cNvPr id="0" name=""/>
        <dsp:cNvSpPr/>
      </dsp:nvSpPr>
      <dsp:spPr>
        <a:xfrm>
          <a:off x="3760007" y="2786103"/>
          <a:ext cx="3239165" cy="987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Azure Connectors		</a:t>
          </a:r>
        </a:p>
      </dsp:txBody>
      <dsp:txXfrm>
        <a:off x="3760007" y="2786103"/>
        <a:ext cx="3239165" cy="987945"/>
      </dsp:txXfrm>
    </dsp:sp>
    <dsp:sp modelId="{1649BD93-B7B0-440E-92A3-D185EB39E774}">
      <dsp:nvSpPr>
        <dsp:cNvPr id="0" name=""/>
        <dsp:cNvSpPr/>
      </dsp:nvSpPr>
      <dsp:spPr>
        <a:xfrm>
          <a:off x="3760007" y="4178945"/>
          <a:ext cx="3239165" cy="987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SaaS Connectors</a:t>
          </a:r>
        </a:p>
      </dsp:txBody>
      <dsp:txXfrm>
        <a:off x="3760007" y="4178945"/>
        <a:ext cx="3239165" cy="9879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F2B83-2D58-441E-83E3-4FB1E0A7865F}">
      <dsp:nvSpPr>
        <dsp:cNvPr id="0" name=""/>
        <dsp:cNvSpPr/>
      </dsp:nvSpPr>
      <dsp:spPr>
        <a:xfrm>
          <a:off x="1437180" y="1179"/>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a:t>MySQL</a:t>
          </a:r>
        </a:p>
      </dsp:txBody>
      <dsp:txXfrm>
        <a:off x="1568328" y="132327"/>
        <a:ext cx="633238" cy="633238"/>
      </dsp:txXfrm>
    </dsp:sp>
    <dsp:sp modelId="{74462EA8-A068-4995-B786-D199DA18FE32}">
      <dsp:nvSpPr>
        <dsp:cNvPr id="0" name=""/>
        <dsp:cNvSpPr/>
      </dsp:nvSpPr>
      <dsp:spPr>
        <a:xfrm rot="2160000">
          <a:off x="2304356" y="688941"/>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2311169" y="728420"/>
        <a:ext cx="166483" cy="181346"/>
      </dsp:txXfrm>
    </dsp:sp>
    <dsp:sp modelId="{BC24D3DA-DEA4-407C-AAF4-A3FF4258073B}">
      <dsp:nvSpPr>
        <dsp:cNvPr id="0" name=""/>
        <dsp:cNvSpPr/>
      </dsp:nvSpPr>
      <dsp:spPr>
        <a:xfrm>
          <a:off x="2524723" y="791325"/>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a:t>SQL Server</a:t>
          </a:r>
        </a:p>
      </dsp:txBody>
      <dsp:txXfrm>
        <a:off x="2655871" y="922473"/>
        <a:ext cx="633238" cy="633238"/>
      </dsp:txXfrm>
    </dsp:sp>
    <dsp:sp modelId="{9DDD4345-7D05-43B7-8D53-2D8C0AA4290A}">
      <dsp:nvSpPr>
        <dsp:cNvPr id="0" name=""/>
        <dsp:cNvSpPr/>
      </dsp:nvSpPr>
      <dsp:spPr>
        <a:xfrm rot="6480000">
          <a:off x="2647951" y="1720810"/>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2694650" y="1747329"/>
        <a:ext cx="166483" cy="181346"/>
      </dsp:txXfrm>
    </dsp:sp>
    <dsp:sp modelId="{D3CE64E4-B0C4-41B8-8483-CC8EC9202C0D}">
      <dsp:nvSpPr>
        <dsp:cNvPr id="0" name=""/>
        <dsp:cNvSpPr/>
      </dsp:nvSpPr>
      <dsp:spPr>
        <a:xfrm>
          <a:off x="2109318" y="2069808"/>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a:t>Oracle</a:t>
          </a:r>
        </a:p>
      </dsp:txBody>
      <dsp:txXfrm>
        <a:off x="2240466" y="2200956"/>
        <a:ext cx="633238" cy="633238"/>
      </dsp:txXfrm>
    </dsp:sp>
    <dsp:sp modelId="{8E5B5E00-3308-4452-8B4F-AFDE35BBDA69}">
      <dsp:nvSpPr>
        <dsp:cNvPr id="0" name=""/>
        <dsp:cNvSpPr/>
      </dsp:nvSpPr>
      <dsp:spPr>
        <a:xfrm rot="10800000">
          <a:off x="1772762" y="2366453"/>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1844112" y="2426901"/>
        <a:ext cx="166483" cy="181346"/>
      </dsp:txXfrm>
    </dsp:sp>
    <dsp:sp modelId="{ECC6CF9A-DE23-4026-A1E0-0C2BC7A10ECF}">
      <dsp:nvSpPr>
        <dsp:cNvPr id="0" name=""/>
        <dsp:cNvSpPr/>
      </dsp:nvSpPr>
      <dsp:spPr>
        <a:xfrm>
          <a:off x="765042" y="2069808"/>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a:t>IBM Db2</a:t>
          </a:r>
        </a:p>
      </dsp:txBody>
      <dsp:txXfrm>
        <a:off x="896190" y="2200956"/>
        <a:ext cx="633238" cy="633238"/>
      </dsp:txXfrm>
    </dsp:sp>
    <dsp:sp modelId="{6AFBC221-5413-4BE5-856C-38448D3A0922}">
      <dsp:nvSpPr>
        <dsp:cNvPr id="0" name=""/>
        <dsp:cNvSpPr/>
      </dsp:nvSpPr>
      <dsp:spPr>
        <a:xfrm rot="15120000">
          <a:off x="888271" y="1733614"/>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934970" y="1827991"/>
        <a:ext cx="166483" cy="181346"/>
      </dsp:txXfrm>
    </dsp:sp>
    <dsp:sp modelId="{299705AD-BF12-4421-8CEA-6279F4141D66}">
      <dsp:nvSpPr>
        <dsp:cNvPr id="0" name=""/>
        <dsp:cNvSpPr/>
      </dsp:nvSpPr>
      <dsp:spPr>
        <a:xfrm>
          <a:off x="349638" y="791325"/>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a:t>Teradata</a:t>
          </a:r>
        </a:p>
      </dsp:txBody>
      <dsp:txXfrm>
        <a:off x="480786" y="922473"/>
        <a:ext cx="633238" cy="633238"/>
      </dsp:txXfrm>
    </dsp:sp>
    <dsp:sp modelId="{D8A74721-E43C-4B44-B5C0-B9E9B471680F}">
      <dsp:nvSpPr>
        <dsp:cNvPr id="0" name=""/>
        <dsp:cNvSpPr/>
      </dsp:nvSpPr>
      <dsp:spPr>
        <a:xfrm rot="19440000">
          <a:off x="1216814" y="696854"/>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223627" y="778271"/>
        <a:ext cx="166483" cy="1813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64564-79EC-4FD2-972B-160957A78B47}">
      <dsp:nvSpPr>
        <dsp:cNvPr id="0" name=""/>
        <dsp:cNvSpPr/>
      </dsp:nvSpPr>
      <dsp:spPr>
        <a:xfrm>
          <a:off x="3112174" y="2583656"/>
          <a:ext cx="647833" cy="2089261"/>
        </a:xfrm>
        <a:custGeom>
          <a:avLst/>
          <a:gdLst/>
          <a:ahLst/>
          <a:cxnLst/>
          <a:rect l="0" t="0" r="0" b="0"/>
          <a:pathLst>
            <a:path>
              <a:moveTo>
                <a:pt x="0" y="0"/>
              </a:moveTo>
              <a:lnTo>
                <a:pt x="323916" y="0"/>
              </a:lnTo>
              <a:lnTo>
                <a:pt x="323916" y="2089261"/>
              </a:lnTo>
              <a:lnTo>
                <a:pt x="647833" y="20892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1283EE-FE62-4646-9955-E4B0AFD8EEE3}">
      <dsp:nvSpPr>
        <dsp:cNvPr id="0" name=""/>
        <dsp:cNvSpPr/>
      </dsp:nvSpPr>
      <dsp:spPr>
        <a:xfrm>
          <a:off x="3112174" y="2583656"/>
          <a:ext cx="647833" cy="696420"/>
        </a:xfrm>
        <a:custGeom>
          <a:avLst/>
          <a:gdLst/>
          <a:ahLst/>
          <a:cxnLst/>
          <a:rect l="0" t="0" r="0" b="0"/>
          <a:pathLst>
            <a:path>
              <a:moveTo>
                <a:pt x="0" y="0"/>
              </a:moveTo>
              <a:lnTo>
                <a:pt x="323916" y="0"/>
              </a:lnTo>
              <a:lnTo>
                <a:pt x="323916" y="696420"/>
              </a:lnTo>
              <a:lnTo>
                <a:pt x="647833" y="6964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C53A11-1A85-46D6-8BC7-8D2C16A9DF08}">
      <dsp:nvSpPr>
        <dsp:cNvPr id="0" name=""/>
        <dsp:cNvSpPr/>
      </dsp:nvSpPr>
      <dsp:spPr>
        <a:xfrm>
          <a:off x="3112174" y="1887235"/>
          <a:ext cx="647833" cy="696420"/>
        </a:xfrm>
        <a:custGeom>
          <a:avLst/>
          <a:gdLst/>
          <a:ahLst/>
          <a:cxnLst/>
          <a:rect l="0" t="0" r="0" b="0"/>
          <a:pathLst>
            <a:path>
              <a:moveTo>
                <a:pt x="0" y="696420"/>
              </a:moveTo>
              <a:lnTo>
                <a:pt x="323916" y="696420"/>
              </a:lnTo>
              <a:lnTo>
                <a:pt x="323916" y="0"/>
              </a:lnTo>
              <a:lnTo>
                <a:pt x="64783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E5C671-21F4-4E95-973F-4EA83BBA43BF}">
      <dsp:nvSpPr>
        <dsp:cNvPr id="0" name=""/>
        <dsp:cNvSpPr/>
      </dsp:nvSpPr>
      <dsp:spPr>
        <a:xfrm>
          <a:off x="3112174" y="494394"/>
          <a:ext cx="647833" cy="2089261"/>
        </a:xfrm>
        <a:custGeom>
          <a:avLst/>
          <a:gdLst/>
          <a:ahLst/>
          <a:cxnLst/>
          <a:rect l="0" t="0" r="0" b="0"/>
          <a:pathLst>
            <a:path>
              <a:moveTo>
                <a:pt x="0" y="2089261"/>
              </a:moveTo>
              <a:lnTo>
                <a:pt x="323916" y="2089261"/>
              </a:lnTo>
              <a:lnTo>
                <a:pt x="323916" y="0"/>
              </a:lnTo>
              <a:lnTo>
                <a:pt x="64783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022026-7DC8-4700-9F68-C4160F5506C2}">
      <dsp:nvSpPr>
        <dsp:cNvPr id="0" name=""/>
        <dsp:cNvSpPr/>
      </dsp:nvSpPr>
      <dsp:spPr>
        <a:xfrm>
          <a:off x="636868" y="2089683"/>
          <a:ext cx="2475305" cy="987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kern="1200" dirty="0"/>
            <a:t>Data Sources </a:t>
          </a:r>
          <a:endParaRPr lang="en-IN" sz="3300" kern="1200" dirty="0"/>
        </a:p>
      </dsp:txBody>
      <dsp:txXfrm>
        <a:off x="636868" y="2089683"/>
        <a:ext cx="2475305" cy="987945"/>
      </dsp:txXfrm>
    </dsp:sp>
    <dsp:sp modelId="{A5E2A964-261F-4170-84A7-0246E61E82E8}">
      <dsp:nvSpPr>
        <dsp:cNvPr id="0" name=""/>
        <dsp:cNvSpPr/>
      </dsp:nvSpPr>
      <dsp:spPr>
        <a:xfrm>
          <a:off x="3760007" y="421"/>
          <a:ext cx="3239165" cy="987945"/>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Database Connectors 	</a:t>
          </a:r>
        </a:p>
      </dsp:txBody>
      <dsp:txXfrm>
        <a:off x="3760007" y="421"/>
        <a:ext cx="3239165" cy="987945"/>
      </dsp:txXfrm>
    </dsp:sp>
    <dsp:sp modelId="{F257309F-BB5B-480E-B3EB-D6E659EC8E7A}">
      <dsp:nvSpPr>
        <dsp:cNvPr id="0" name=""/>
        <dsp:cNvSpPr/>
      </dsp:nvSpPr>
      <dsp:spPr>
        <a:xfrm>
          <a:off x="3760007" y="1393262"/>
          <a:ext cx="3239165" cy="987945"/>
        </a:xfrm>
        <a:prstGeom prst="rect">
          <a:avLst/>
        </a:prstGeom>
        <a:solidFill>
          <a:srgbClr val="C00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solidFill>
                <a:prstClr val="white"/>
              </a:solidFill>
              <a:latin typeface="Calibri" panose="020F0502020204030204"/>
              <a:ea typeface="+mn-ea"/>
              <a:cs typeface="+mn-cs"/>
            </a:rPr>
            <a:t>File</a:t>
          </a:r>
          <a:r>
            <a:rPr lang="en-IN" sz="3300" kern="1200" dirty="0"/>
            <a:t> Connectors</a:t>
          </a:r>
        </a:p>
      </dsp:txBody>
      <dsp:txXfrm>
        <a:off x="3760007" y="1393262"/>
        <a:ext cx="3239165" cy="987945"/>
      </dsp:txXfrm>
    </dsp:sp>
    <dsp:sp modelId="{F897B069-9154-437C-B8B3-4D9D3F28DBF5}">
      <dsp:nvSpPr>
        <dsp:cNvPr id="0" name=""/>
        <dsp:cNvSpPr/>
      </dsp:nvSpPr>
      <dsp:spPr>
        <a:xfrm>
          <a:off x="3760007" y="2786103"/>
          <a:ext cx="3239165" cy="987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Azure Connectors		</a:t>
          </a:r>
        </a:p>
      </dsp:txBody>
      <dsp:txXfrm>
        <a:off x="3760007" y="2786103"/>
        <a:ext cx="3239165" cy="987945"/>
      </dsp:txXfrm>
    </dsp:sp>
    <dsp:sp modelId="{1649BD93-B7B0-440E-92A3-D185EB39E774}">
      <dsp:nvSpPr>
        <dsp:cNvPr id="0" name=""/>
        <dsp:cNvSpPr/>
      </dsp:nvSpPr>
      <dsp:spPr>
        <a:xfrm>
          <a:off x="3760007" y="4178945"/>
          <a:ext cx="3239165" cy="987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IN" sz="3300" kern="1200" dirty="0"/>
            <a:t>SaaS Connectors</a:t>
          </a:r>
        </a:p>
      </dsp:txBody>
      <dsp:txXfrm>
        <a:off x="3760007" y="4178945"/>
        <a:ext cx="3239165" cy="9879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F2B83-2D58-441E-83E3-4FB1E0A7865F}">
      <dsp:nvSpPr>
        <dsp:cNvPr id="0" name=""/>
        <dsp:cNvSpPr/>
      </dsp:nvSpPr>
      <dsp:spPr>
        <a:xfrm>
          <a:off x="1437180" y="1179"/>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CSV</a:t>
          </a:r>
        </a:p>
      </dsp:txBody>
      <dsp:txXfrm>
        <a:off x="1568328" y="132327"/>
        <a:ext cx="633238" cy="633238"/>
      </dsp:txXfrm>
    </dsp:sp>
    <dsp:sp modelId="{74462EA8-A068-4995-B786-D199DA18FE32}">
      <dsp:nvSpPr>
        <dsp:cNvPr id="0" name=""/>
        <dsp:cNvSpPr/>
      </dsp:nvSpPr>
      <dsp:spPr>
        <a:xfrm rot="2160000">
          <a:off x="2304356" y="688941"/>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2311169" y="728420"/>
        <a:ext cx="166483" cy="181346"/>
      </dsp:txXfrm>
    </dsp:sp>
    <dsp:sp modelId="{BC24D3DA-DEA4-407C-AAF4-A3FF4258073B}">
      <dsp:nvSpPr>
        <dsp:cNvPr id="0" name=""/>
        <dsp:cNvSpPr/>
      </dsp:nvSpPr>
      <dsp:spPr>
        <a:xfrm>
          <a:off x="2524723" y="791325"/>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Text</a:t>
          </a:r>
        </a:p>
      </dsp:txBody>
      <dsp:txXfrm>
        <a:off x="2655871" y="922473"/>
        <a:ext cx="633238" cy="633238"/>
      </dsp:txXfrm>
    </dsp:sp>
    <dsp:sp modelId="{9DDD4345-7D05-43B7-8D53-2D8C0AA4290A}">
      <dsp:nvSpPr>
        <dsp:cNvPr id="0" name=""/>
        <dsp:cNvSpPr/>
      </dsp:nvSpPr>
      <dsp:spPr>
        <a:xfrm rot="6480000">
          <a:off x="2647951" y="1720810"/>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10800000">
        <a:off x="2694650" y="1747329"/>
        <a:ext cx="166483" cy="181346"/>
      </dsp:txXfrm>
    </dsp:sp>
    <dsp:sp modelId="{D3CE64E4-B0C4-41B8-8483-CC8EC9202C0D}">
      <dsp:nvSpPr>
        <dsp:cNvPr id="0" name=""/>
        <dsp:cNvSpPr/>
      </dsp:nvSpPr>
      <dsp:spPr>
        <a:xfrm>
          <a:off x="2109318" y="2069808"/>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XML</a:t>
          </a:r>
        </a:p>
      </dsp:txBody>
      <dsp:txXfrm>
        <a:off x="2240466" y="2200956"/>
        <a:ext cx="633238" cy="633238"/>
      </dsp:txXfrm>
    </dsp:sp>
    <dsp:sp modelId="{8E5B5E00-3308-4452-8B4F-AFDE35BBDA69}">
      <dsp:nvSpPr>
        <dsp:cNvPr id="0" name=""/>
        <dsp:cNvSpPr/>
      </dsp:nvSpPr>
      <dsp:spPr>
        <a:xfrm rot="10800000">
          <a:off x="1772762" y="2366453"/>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10800000">
        <a:off x="1844112" y="2426901"/>
        <a:ext cx="166483" cy="181346"/>
      </dsp:txXfrm>
    </dsp:sp>
    <dsp:sp modelId="{ECC6CF9A-DE23-4026-A1E0-0C2BC7A10ECF}">
      <dsp:nvSpPr>
        <dsp:cNvPr id="0" name=""/>
        <dsp:cNvSpPr/>
      </dsp:nvSpPr>
      <dsp:spPr>
        <a:xfrm>
          <a:off x="765042" y="2069808"/>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JSON</a:t>
          </a:r>
        </a:p>
      </dsp:txBody>
      <dsp:txXfrm>
        <a:off x="896190" y="2200956"/>
        <a:ext cx="633238" cy="633238"/>
      </dsp:txXfrm>
    </dsp:sp>
    <dsp:sp modelId="{6AFBC221-5413-4BE5-856C-38448D3A0922}">
      <dsp:nvSpPr>
        <dsp:cNvPr id="0" name=""/>
        <dsp:cNvSpPr/>
      </dsp:nvSpPr>
      <dsp:spPr>
        <a:xfrm rot="15120000">
          <a:off x="888271" y="1733614"/>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rot="10800000">
        <a:off x="934970" y="1827991"/>
        <a:ext cx="166483" cy="181346"/>
      </dsp:txXfrm>
    </dsp:sp>
    <dsp:sp modelId="{299705AD-BF12-4421-8CEA-6279F4141D66}">
      <dsp:nvSpPr>
        <dsp:cNvPr id="0" name=""/>
        <dsp:cNvSpPr/>
      </dsp:nvSpPr>
      <dsp:spPr>
        <a:xfrm>
          <a:off x="349638" y="791325"/>
          <a:ext cx="895534" cy="8955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MS Excel</a:t>
          </a:r>
        </a:p>
      </dsp:txBody>
      <dsp:txXfrm>
        <a:off x="480786" y="922473"/>
        <a:ext cx="633238" cy="633238"/>
      </dsp:txXfrm>
    </dsp:sp>
    <dsp:sp modelId="{D8A74721-E43C-4B44-B5C0-B9E9B471680F}">
      <dsp:nvSpPr>
        <dsp:cNvPr id="0" name=""/>
        <dsp:cNvSpPr/>
      </dsp:nvSpPr>
      <dsp:spPr>
        <a:xfrm rot="19440000">
          <a:off x="1216814" y="696854"/>
          <a:ext cx="237833" cy="3022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1223627" y="778271"/>
        <a:ext cx="166483" cy="18134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D792-B372-1FF8-FD13-A504C299F1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BB16D0-5E89-CA21-0943-7BD09DB64F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B836EF-FCF6-EE36-B70B-B248B9E057D0}"/>
              </a:ext>
            </a:extLst>
          </p:cNvPr>
          <p:cNvSpPr>
            <a:spLocks noGrp="1"/>
          </p:cNvSpPr>
          <p:nvPr>
            <p:ph type="dt" sz="half" idx="10"/>
          </p:nvPr>
        </p:nvSpPr>
        <p:spPr/>
        <p:txBody>
          <a:bodyPr/>
          <a:lstStyle/>
          <a:p>
            <a:fld id="{7CBCABAB-951A-451A-B51A-A13B87A1CA52}" type="datetimeFigureOut">
              <a:rPr lang="en-IN" smtClean="0"/>
              <a:t>25-02-2024</a:t>
            </a:fld>
            <a:endParaRPr lang="en-IN"/>
          </a:p>
        </p:txBody>
      </p:sp>
      <p:sp>
        <p:nvSpPr>
          <p:cNvPr id="5" name="Footer Placeholder 4">
            <a:extLst>
              <a:ext uri="{FF2B5EF4-FFF2-40B4-BE49-F238E27FC236}">
                <a16:creationId xmlns:a16="http://schemas.microsoft.com/office/drawing/2014/main" id="{E02299F9-E3BD-D4CE-5AB3-4C4F5FCE28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31D29C-5FA6-3791-6401-1C974BCA20BE}"/>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1787930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7A88-2749-0EE4-7074-1BCA81D2F2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16AB17-2B8A-BEC2-915C-E2CB5F32CC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55A503-E2ED-C744-C4F1-941AB7968DD9}"/>
              </a:ext>
            </a:extLst>
          </p:cNvPr>
          <p:cNvSpPr>
            <a:spLocks noGrp="1"/>
          </p:cNvSpPr>
          <p:nvPr>
            <p:ph type="dt" sz="half" idx="10"/>
          </p:nvPr>
        </p:nvSpPr>
        <p:spPr/>
        <p:txBody>
          <a:bodyPr/>
          <a:lstStyle/>
          <a:p>
            <a:fld id="{7CBCABAB-951A-451A-B51A-A13B87A1CA52}" type="datetimeFigureOut">
              <a:rPr lang="en-IN" smtClean="0"/>
              <a:t>25-02-2024</a:t>
            </a:fld>
            <a:endParaRPr lang="en-IN"/>
          </a:p>
        </p:txBody>
      </p:sp>
      <p:sp>
        <p:nvSpPr>
          <p:cNvPr id="5" name="Footer Placeholder 4">
            <a:extLst>
              <a:ext uri="{FF2B5EF4-FFF2-40B4-BE49-F238E27FC236}">
                <a16:creationId xmlns:a16="http://schemas.microsoft.com/office/drawing/2014/main" id="{8B95BD78-41F0-23B8-5B6E-B0E973AAA2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135CC5-8EEB-387C-C305-2244CB46EADB}"/>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161865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F1C86B-D4D9-E162-77D9-B1D1D198DF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654893-0C3A-5A8E-B8AC-C15D23C6E6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105185-E98D-D6BC-209D-74E169260CC9}"/>
              </a:ext>
            </a:extLst>
          </p:cNvPr>
          <p:cNvSpPr>
            <a:spLocks noGrp="1"/>
          </p:cNvSpPr>
          <p:nvPr>
            <p:ph type="dt" sz="half" idx="10"/>
          </p:nvPr>
        </p:nvSpPr>
        <p:spPr/>
        <p:txBody>
          <a:bodyPr/>
          <a:lstStyle/>
          <a:p>
            <a:fld id="{7CBCABAB-951A-451A-B51A-A13B87A1CA52}" type="datetimeFigureOut">
              <a:rPr lang="en-IN" smtClean="0"/>
              <a:t>25-02-2024</a:t>
            </a:fld>
            <a:endParaRPr lang="en-IN"/>
          </a:p>
        </p:txBody>
      </p:sp>
      <p:sp>
        <p:nvSpPr>
          <p:cNvPr id="5" name="Footer Placeholder 4">
            <a:extLst>
              <a:ext uri="{FF2B5EF4-FFF2-40B4-BE49-F238E27FC236}">
                <a16:creationId xmlns:a16="http://schemas.microsoft.com/office/drawing/2014/main" id="{FCD8DDCD-989C-EFCE-0324-A9836C5F3E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768A6D-3C66-E217-668C-F6CD04FA562B}"/>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4107928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C993-75C3-9FBA-5E38-0946C6ED0C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A1C2D1-A9B5-20D6-43D6-2020467E4C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A2AF3-F084-5C35-1431-9CFE513F37D1}"/>
              </a:ext>
            </a:extLst>
          </p:cNvPr>
          <p:cNvSpPr>
            <a:spLocks noGrp="1"/>
          </p:cNvSpPr>
          <p:nvPr>
            <p:ph type="dt" sz="half" idx="10"/>
          </p:nvPr>
        </p:nvSpPr>
        <p:spPr/>
        <p:txBody>
          <a:bodyPr/>
          <a:lstStyle/>
          <a:p>
            <a:fld id="{7CBCABAB-951A-451A-B51A-A13B87A1CA52}" type="datetimeFigureOut">
              <a:rPr lang="en-IN" smtClean="0"/>
              <a:t>25-02-2024</a:t>
            </a:fld>
            <a:endParaRPr lang="en-IN"/>
          </a:p>
        </p:txBody>
      </p:sp>
      <p:sp>
        <p:nvSpPr>
          <p:cNvPr id="5" name="Footer Placeholder 4">
            <a:extLst>
              <a:ext uri="{FF2B5EF4-FFF2-40B4-BE49-F238E27FC236}">
                <a16:creationId xmlns:a16="http://schemas.microsoft.com/office/drawing/2014/main" id="{E9304099-E629-03C0-5C59-C2DB7A744C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72AB57-8DA7-3EB8-A852-AB5605C27A96}"/>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302959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2E5F-C6BE-AD6D-5FA4-0CA35C037E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0E4AB0-040E-3419-8CE3-195C4E4DD7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7E1F2-4194-53AD-5948-74BB8FAF07D5}"/>
              </a:ext>
            </a:extLst>
          </p:cNvPr>
          <p:cNvSpPr>
            <a:spLocks noGrp="1"/>
          </p:cNvSpPr>
          <p:nvPr>
            <p:ph type="dt" sz="half" idx="10"/>
          </p:nvPr>
        </p:nvSpPr>
        <p:spPr/>
        <p:txBody>
          <a:bodyPr/>
          <a:lstStyle/>
          <a:p>
            <a:fld id="{7CBCABAB-951A-451A-B51A-A13B87A1CA52}" type="datetimeFigureOut">
              <a:rPr lang="en-IN" smtClean="0"/>
              <a:t>25-02-2024</a:t>
            </a:fld>
            <a:endParaRPr lang="en-IN"/>
          </a:p>
        </p:txBody>
      </p:sp>
      <p:sp>
        <p:nvSpPr>
          <p:cNvPr id="5" name="Footer Placeholder 4">
            <a:extLst>
              <a:ext uri="{FF2B5EF4-FFF2-40B4-BE49-F238E27FC236}">
                <a16:creationId xmlns:a16="http://schemas.microsoft.com/office/drawing/2014/main" id="{838586F1-C186-40AF-B85B-C00D30E193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1CC71-B169-CDB3-00A3-EC52F28040A7}"/>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2894944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DA14F-0FCA-311D-836B-DA4DC15E30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5AC76C-93B9-F8A5-1DE7-D4191C14FD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C9917F-D62A-C634-95EC-385E7C1EAF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D7103C-D785-2440-7C51-387E671DCA0E}"/>
              </a:ext>
            </a:extLst>
          </p:cNvPr>
          <p:cNvSpPr>
            <a:spLocks noGrp="1"/>
          </p:cNvSpPr>
          <p:nvPr>
            <p:ph type="dt" sz="half" idx="10"/>
          </p:nvPr>
        </p:nvSpPr>
        <p:spPr/>
        <p:txBody>
          <a:bodyPr/>
          <a:lstStyle/>
          <a:p>
            <a:fld id="{7CBCABAB-951A-451A-B51A-A13B87A1CA52}" type="datetimeFigureOut">
              <a:rPr lang="en-IN" smtClean="0"/>
              <a:t>25-02-2024</a:t>
            </a:fld>
            <a:endParaRPr lang="en-IN"/>
          </a:p>
        </p:txBody>
      </p:sp>
      <p:sp>
        <p:nvSpPr>
          <p:cNvPr id="6" name="Footer Placeholder 5">
            <a:extLst>
              <a:ext uri="{FF2B5EF4-FFF2-40B4-BE49-F238E27FC236}">
                <a16:creationId xmlns:a16="http://schemas.microsoft.com/office/drawing/2014/main" id="{5DFD7864-307E-DC15-4A3F-9D39BBD02F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8299F4-C7F4-2512-64C2-FF7116F81216}"/>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2058336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EB6A-6E80-9663-23A3-2B6A795BB2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860B70-54EB-87DD-50EC-025E48B40B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7C2F35-3D68-5D9B-DD18-10E3A0B98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D1CC18-1C5C-FB64-E46D-8FDE78CA0D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BE144C-AD65-096B-9F3C-3DE7A027AD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94B629-4B2B-1C7A-A49F-025330766466}"/>
              </a:ext>
            </a:extLst>
          </p:cNvPr>
          <p:cNvSpPr>
            <a:spLocks noGrp="1"/>
          </p:cNvSpPr>
          <p:nvPr>
            <p:ph type="dt" sz="half" idx="10"/>
          </p:nvPr>
        </p:nvSpPr>
        <p:spPr/>
        <p:txBody>
          <a:bodyPr/>
          <a:lstStyle/>
          <a:p>
            <a:fld id="{7CBCABAB-951A-451A-B51A-A13B87A1CA52}" type="datetimeFigureOut">
              <a:rPr lang="en-IN" smtClean="0"/>
              <a:t>25-02-2024</a:t>
            </a:fld>
            <a:endParaRPr lang="en-IN"/>
          </a:p>
        </p:txBody>
      </p:sp>
      <p:sp>
        <p:nvSpPr>
          <p:cNvPr id="8" name="Footer Placeholder 7">
            <a:extLst>
              <a:ext uri="{FF2B5EF4-FFF2-40B4-BE49-F238E27FC236}">
                <a16:creationId xmlns:a16="http://schemas.microsoft.com/office/drawing/2014/main" id="{37875CB5-8489-1F11-D102-2076087660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09CC38-E057-5275-EA17-99A0C29F9120}"/>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372628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BCE3-8EBA-231C-4EE1-6DE973B554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5A93A2-4F8B-9550-A7A3-A25708BED267}"/>
              </a:ext>
            </a:extLst>
          </p:cNvPr>
          <p:cNvSpPr>
            <a:spLocks noGrp="1"/>
          </p:cNvSpPr>
          <p:nvPr>
            <p:ph type="dt" sz="half" idx="10"/>
          </p:nvPr>
        </p:nvSpPr>
        <p:spPr/>
        <p:txBody>
          <a:bodyPr/>
          <a:lstStyle/>
          <a:p>
            <a:fld id="{7CBCABAB-951A-451A-B51A-A13B87A1CA52}" type="datetimeFigureOut">
              <a:rPr lang="en-IN" smtClean="0"/>
              <a:t>25-02-2024</a:t>
            </a:fld>
            <a:endParaRPr lang="en-IN"/>
          </a:p>
        </p:txBody>
      </p:sp>
      <p:sp>
        <p:nvSpPr>
          <p:cNvPr id="4" name="Footer Placeholder 3">
            <a:extLst>
              <a:ext uri="{FF2B5EF4-FFF2-40B4-BE49-F238E27FC236}">
                <a16:creationId xmlns:a16="http://schemas.microsoft.com/office/drawing/2014/main" id="{056C7D27-BFF2-13F6-E900-BBE9DD74BF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5510E5-827E-5E96-7DC6-6C40C003D035}"/>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68858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54CA62-C5E2-3891-FD3E-4A8BBB84EEA7}"/>
              </a:ext>
            </a:extLst>
          </p:cNvPr>
          <p:cNvSpPr>
            <a:spLocks noGrp="1"/>
          </p:cNvSpPr>
          <p:nvPr>
            <p:ph type="dt" sz="half" idx="10"/>
          </p:nvPr>
        </p:nvSpPr>
        <p:spPr/>
        <p:txBody>
          <a:bodyPr/>
          <a:lstStyle/>
          <a:p>
            <a:fld id="{7CBCABAB-951A-451A-B51A-A13B87A1CA52}" type="datetimeFigureOut">
              <a:rPr lang="en-IN" smtClean="0"/>
              <a:t>25-02-2024</a:t>
            </a:fld>
            <a:endParaRPr lang="en-IN"/>
          </a:p>
        </p:txBody>
      </p:sp>
      <p:sp>
        <p:nvSpPr>
          <p:cNvPr id="3" name="Footer Placeholder 2">
            <a:extLst>
              <a:ext uri="{FF2B5EF4-FFF2-40B4-BE49-F238E27FC236}">
                <a16:creationId xmlns:a16="http://schemas.microsoft.com/office/drawing/2014/main" id="{455C56AD-A715-FF76-C0F1-B8085124DA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496B64-D139-33E3-BCB8-AD80595BFB71}"/>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812601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0E51-AAAE-EEB3-C934-05570F4562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E73590-6AEC-7141-8A98-D0E18DD8EB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434759-5F5B-7126-6F67-9FE403CA9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4DCD9C-7DEA-BC09-EFED-1387BC16337A}"/>
              </a:ext>
            </a:extLst>
          </p:cNvPr>
          <p:cNvSpPr>
            <a:spLocks noGrp="1"/>
          </p:cNvSpPr>
          <p:nvPr>
            <p:ph type="dt" sz="half" idx="10"/>
          </p:nvPr>
        </p:nvSpPr>
        <p:spPr/>
        <p:txBody>
          <a:bodyPr/>
          <a:lstStyle/>
          <a:p>
            <a:fld id="{7CBCABAB-951A-451A-B51A-A13B87A1CA52}" type="datetimeFigureOut">
              <a:rPr lang="en-IN" smtClean="0"/>
              <a:t>25-02-2024</a:t>
            </a:fld>
            <a:endParaRPr lang="en-IN"/>
          </a:p>
        </p:txBody>
      </p:sp>
      <p:sp>
        <p:nvSpPr>
          <p:cNvPr id="6" name="Footer Placeholder 5">
            <a:extLst>
              <a:ext uri="{FF2B5EF4-FFF2-40B4-BE49-F238E27FC236}">
                <a16:creationId xmlns:a16="http://schemas.microsoft.com/office/drawing/2014/main" id="{CDCEFB3C-EECE-06A0-4BB9-C679AF53B8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A575DB-2E84-7819-3251-E0D300D97239}"/>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1957287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2249C-068E-54FD-DFAE-A11A2EA18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327CB1-9141-A353-B67E-1B0832A4D5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E498F4-5204-D75B-A28A-FB1224AB02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33F5D-98C9-CA94-3769-25E7AB45707F}"/>
              </a:ext>
            </a:extLst>
          </p:cNvPr>
          <p:cNvSpPr>
            <a:spLocks noGrp="1"/>
          </p:cNvSpPr>
          <p:nvPr>
            <p:ph type="dt" sz="half" idx="10"/>
          </p:nvPr>
        </p:nvSpPr>
        <p:spPr/>
        <p:txBody>
          <a:bodyPr/>
          <a:lstStyle/>
          <a:p>
            <a:fld id="{7CBCABAB-951A-451A-B51A-A13B87A1CA52}" type="datetimeFigureOut">
              <a:rPr lang="en-IN" smtClean="0"/>
              <a:t>25-02-2024</a:t>
            </a:fld>
            <a:endParaRPr lang="en-IN"/>
          </a:p>
        </p:txBody>
      </p:sp>
      <p:sp>
        <p:nvSpPr>
          <p:cNvPr id="6" name="Footer Placeholder 5">
            <a:extLst>
              <a:ext uri="{FF2B5EF4-FFF2-40B4-BE49-F238E27FC236}">
                <a16:creationId xmlns:a16="http://schemas.microsoft.com/office/drawing/2014/main" id="{B27386A4-85C7-43E5-C436-CEE363099F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E3BE9C-4048-109E-10DF-A33FB5A38532}"/>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1451788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E0237D-7FD9-7AE3-6E83-C074EBCB2C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BFF0D6-7440-3A23-DD6D-5400AE1CAE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51DCFF-5715-4F4D-05D7-175084DB16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CABAB-951A-451A-B51A-A13B87A1CA52}" type="datetimeFigureOut">
              <a:rPr lang="en-IN" smtClean="0"/>
              <a:t>25-02-2024</a:t>
            </a:fld>
            <a:endParaRPr lang="en-IN"/>
          </a:p>
        </p:txBody>
      </p:sp>
      <p:sp>
        <p:nvSpPr>
          <p:cNvPr id="5" name="Footer Placeholder 4">
            <a:extLst>
              <a:ext uri="{FF2B5EF4-FFF2-40B4-BE49-F238E27FC236}">
                <a16:creationId xmlns:a16="http://schemas.microsoft.com/office/drawing/2014/main" id="{F185CD7B-34CF-2B19-FB02-6D011EBB39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16C847-BF0F-128F-7DC7-CC32B3FD8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403E3-116D-4D3F-B9B7-6AD1877FDD1E}" type="slidenum">
              <a:rPr lang="en-IN" smtClean="0"/>
              <a:t>‹#›</a:t>
            </a:fld>
            <a:endParaRPr lang="en-IN"/>
          </a:p>
        </p:txBody>
      </p:sp>
    </p:spTree>
    <p:extLst>
      <p:ext uri="{BB962C8B-B14F-4D97-AF65-F5344CB8AC3E}">
        <p14:creationId xmlns:p14="http://schemas.microsoft.com/office/powerpoint/2010/main" val="3701479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image" Target="../media/image13.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image" Target="../media/image14.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12" Type="http://schemas.openxmlformats.org/officeDocument/2006/relationships/image" Target="../media/image11.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12" Type="http://schemas.openxmlformats.org/officeDocument/2006/relationships/image" Target="../media/image12.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15.png"/><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15.xml"/><Relationship Id="rId7" Type="http://schemas.openxmlformats.org/officeDocument/2006/relationships/image" Target="../media/image16.png"/><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20.png"/><Relationship Id="rId2" Type="http://schemas.openxmlformats.org/officeDocument/2006/relationships/diagramData" Target="../diagrams/data17.xml"/><Relationship Id="rId1" Type="http://schemas.openxmlformats.org/officeDocument/2006/relationships/slideLayout" Target="../slideLayouts/slideLayout6.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6.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27.png"/><Relationship Id="rId2" Type="http://schemas.openxmlformats.org/officeDocument/2006/relationships/diagramData" Target="../diagrams/data19.xml"/><Relationship Id="rId1" Type="http://schemas.openxmlformats.org/officeDocument/2006/relationships/slideLayout" Target="../slideLayouts/slideLayout6.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1.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diagramLayout" Target="../diagrams/layout20.xml"/><Relationship Id="rId7" Type="http://schemas.openxmlformats.org/officeDocument/2006/relationships/image" Target="../media/image28.emf"/><Relationship Id="rId2" Type="http://schemas.openxmlformats.org/officeDocument/2006/relationships/diagramData" Target="../diagrams/data20.xml"/><Relationship Id="rId1" Type="http://schemas.openxmlformats.org/officeDocument/2006/relationships/slideLayout" Target="../slideLayouts/slideLayout6.xml"/><Relationship Id="rId6" Type="http://schemas.microsoft.com/office/2007/relationships/diagramDrawing" Target="../diagrams/drawing20.xml"/><Relationship Id="rId5" Type="http://schemas.openxmlformats.org/officeDocument/2006/relationships/diagramColors" Target="../diagrams/colors20.xml"/><Relationship Id="rId10" Type="http://schemas.openxmlformats.org/officeDocument/2006/relationships/image" Target="../media/image31.png"/><Relationship Id="rId4" Type="http://schemas.openxmlformats.org/officeDocument/2006/relationships/diagramQuickStyle" Target="../diagrams/quickStyle20.xml"/><Relationship Id="rId9" Type="http://schemas.openxmlformats.org/officeDocument/2006/relationships/image" Target="../media/image3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6.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6.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6.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6.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image" Target="../media/image33.png"/><Relationship Id="rId2" Type="http://schemas.openxmlformats.org/officeDocument/2006/relationships/diagramData" Target="../diagrams/data25.xml"/><Relationship Id="rId1" Type="http://schemas.openxmlformats.org/officeDocument/2006/relationships/slideLayout" Target="../slideLayouts/slideLayout6.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6.xml"/><Relationship Id="rId7" Type="http://schemas.openxmlformats.org/officeDocument/2006/relationships/image" Target="../media/image34.png"/><Relationship Id="rId2" Type="http://schemas.openxmlformats.org/officeDocument/2006/relationships/diagramData" Target="../diagrams/data26.xml"/><Relationship Id="rId1" Type="http://schemas.openxmlformats.org/officeDocument/2006/relationships/slideLayout" Target="../slideLayouts/slideLayout6.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7.xml"/><Relationship Id="rId7" Type="http://schemas.openxmlformats.org/officeDocument/2006/relationships/image" Target="../media/image35.png"/><Relationship Id="rId2" Type="http://schemas.openxmlformats.org/officeDocument/2006/relationships/diagramData" Target="../diagrams/data27.xml"/><Relationship Id="rId1" Type="http://schemas.openxmlformats.org/officeDocument/2006/relationships/slideLayout" Target="../slideLayouts/slideLayout6.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8.xml"/><Relationship Id="rId7" Type="http://schemas.openxmlformats.org/officeDocument/2006/relationships/image" Target="../media/image36.png"/><Relationship Id="rId2" Type="http://schemas.openxmlformats.org/officeDocument/2006/relationships/diagramData" Target="../diagrams/data28.xml"/><Relationship Id="rId1" Type="http://schemas.openxmlformats.org/officeDocument/2006/relationships/slideLayout" Target="../slideLayouts/slideLayout6.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image" Target="../media/image37.png"/><Relationship Id="rId2" Type="http://schemas.openxmlformats.org/officeDocument/2006/relationships/diagramData" Target="../diagrams/data29.xml"/><Relationship Id="rId1" Type="http://schemas.openxmlformats.org/officeDocument/2006/relationships/slideLayout" Target="../slideLayouts/slideLayout6.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8.pn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7035-9F99-4F2A-8A84-DCDB448D3210}"/>
              </a:ext>
            </a:extLst>
          </p:cNvPr>
          <p:cNvSpPr>
            <a:spLocks noGrp="1"/>
          </p:cNvSpPr>
          <p:nvPr>
            <p:ph type="ctrTitle"/>
          </p:nvPr>
        </p:nvSpPr>
        <p:spPr>
          <a:xfrm>
            <a:off x="0" y="1122363"/>
            <a:ext cx="8903368" cy="3305258"/>
          </a:xfrm>
        </p:spPr>
        <p:txBody>
          <a:bodyPr/>
          <a:lstStyle/>
          <a:p>
            <a:r>
              <a:rPr lang="en-IN" b="1" dirty="0">
                <a:solidFill>
                  <a:srgbClr val="C00000"/>
                </a:solidFill>
                <a:effectLst>
                  <a:outerShdw blurRad="38100" dist="38100" dir="2700000" algn="tl">
                    <a:srgbClr val="000000">
                      <a:alpha val="43137"/>
                    </a:srgbClr>
                  </a:outerShdw>
                </a:effectLst>
                <a:latin typeface="Arial Black" panose="020B0A04020102020204" pitchFamily="34" charset="0"/>
              </a:rPr>
              <a:t>Microsoft Power BI</a:t>
            </a:r>
            <a:br>
              <a:rPr lang="en-IN" b="1" dirty="0">
                <a:solidFill>
                  <a:srgbClr val="C00000"/>
                </a:solidFill>
                <a:effectLst>
                  <a:outerShdw blurRad="38100" dist="38100" dir="2700000" algn="tl">
                    <a:srgbClr val="000000">
                      <a:alpha val="43137"/>
                    </a:srgbClr>
                  </a:outerShdw>
                </a:effectLst>
                <a:latin typeface="Arial Black" panose="020B0A04020102020204" pitchFamily="34" charset="0"/>
              </a:rPr>
            </a:br>
            <a:r>
              <a:rPr lang="en-IN" sz="2000" b="1" dirty="0">
                <a:solidFill>
                  <a:srgbClr val="C00000"/>
                </a:solidFill>
                <a:effectLst>
                  <a:outerShdw blurRad="38100" dist="38100" dir="2700000" algn="tl">
                    <a:srgbClr val="000000">
                      <a:alpha val="43137"/>
                    </a:srgbClr>
                  </a:outerShdw>
                </a:effectLst>
                <a:latin typeface="Arial Black" panose="020B0A04020102020204" pitchFamily="34" charset="0"/>
              </a:rPr>
              <a:t>Module 2 – </a:t>
            </a:r>
            <a:r>
              <a:rPr lang="en-IN" sz="2000" b="1">
                <a:solidFill>
                  <a:srgbClr val="C00000"/>
                </a:solidFill>
                <a:effectLst>
                  <a:outerShdw blurRad="38100" dist="38100" dir="2700000" algn="tl">
                    <a:srgbClr val="000000">
                      <a:alpha val="43137"/>
                    </a:srgbClr>
                  </a:outerShdw>
                </a:effectLst>
                <a:latin typeface="Arial Black" panose="020B0A04020102020204" pitchFamily="34" charset="0"/>
              </a:rPr>
              <a:t>Data Extraction</a:t>
            </a:r>
            <a:endParaRPr lang="en-IN" b="1" dirty="0">
              <a:solidFill>
                <a:srgbClr val="C00000"/>
              </a:solidFill>
              <a:effectLst>
                <a:outerShdw blurRad="38100" dist="38100" dir="2700000" algn="tl">
                  <a:srgbClr val="000000">
                    <a:alpha val="43137"/>
                  </a:srgbClr>
                </a:outerShdw>
              </a:effectLst>
              <a:latin typeface="Arial Black" panose="020B0A04020102020204" pitchFamily="34" charset="0"/>
            </a:endParaRPr>
          </a:p>
        </p:txBody>
      </p:sp>
      <p:pic>
        <p:nvPicPr>
          <p:cNvPr id="13314" name="Picture 2">
            <a:extLst>
              <a:ext uri="{FF2B5EF4-FFF2-40B4-BE49-F238E27FC236}">
                <a16:creationId xmlns:a16="http://schemas.microsoft.com/office/drawing/2014/main" id="{2FF10C45-6BF5-93ED-417F-FDAAB1073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3284" y="4299284"/>
            <a:ext cx="2558716" cy="2558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56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A50F-3A52-012D-0311-CD5893294E24}"/>
              </a:ext>
            </a:extLst>
          </p:cNvPr>
          <p:cNvSpPr>
            <a:spLocks noGrp="1"/>
          </p:cNvSpPr>
          <p:nvPr>
            <p:ph type="title"/>
          </p:nvPr>
        </p:nvSpPr>
        <p:spPr/>
        <p:txBody>
          <a:bodyPr/>
          <a:lstStyle/>
          <a:p>
            <a:r>
              <a:rPr lang="en-GB" sz="4800" b="1" dirty="0">
                <a:solidFill>
                  <a:srgbClr val="FF0000"/>
                </a:solidFill>
                <a:effectLst>
                  <a:outerShdw blurRad="38100" dist="38100" dir="2700000" algn="tl">
                    <a:srgbClr val="000000">
                      <a:alpha val="43137"/>
                    </a:srgbClr>
                  </a:outerShdw>
                </a:effectLst>
              </a:rPr>
              <a:t>Data</a:t>
            </a:r>
            <a:r>
              <a:rPr lang="en-GB" dirty="0"/>
              <a:t> </a:t>
            </a:r>
            <a:r>
              <a:rPr lang="en-GB" sz="4800" b="1" dirty="0">
                <a:solidFill>
                  <a:srgbClr val="FF0000"/>
                </a:solidFill>
                <a:effectLst>
                  <a:outerShdw blurRad="38100" dist="38100" dir="2700000" algn="tl">
                    <a:srgbClr val="000000">
                      <a:alpha val="43137"/>
                    </a:srgbClr>
                  </a:outerShdw>
                </a:effectLst>
              </a:rPr>
              <a:t>Sources in Power Bl</a:t>
            </a:r>
            <a:endParaRPr lang="en-IN" sz="4800"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B00B563-60D2-9786-7DC0-01BB1F86035C}"/>
              </a:ext>
            </a:extLst>
          </p:cNvPr>
          <p:cNvSpPr>
            <a:spLocks noGrp="1"/>
          </p:cNvSpPr>
          <p:nvPr>
            <p:ph idx="1"/>
          </p:nvPr>
        </p:nvSpPr>
        <p:spPr>
          <a:xfrm>
            <a:off x="7636042" y="1825625"/>
            <a:ext cx="4555958" cy="1325563"/>
          </a:xfrm>
        </p:spPr>
        <p:txBody>
          <a:bodyPr>
            <a:normAutofit fontScale="92500"/>
          </a:bodyPr>
          <a:lstStyle/>
          <a:p>
            <a:pPr marL="0" indent="0" algn="just">
              <a:buNone/>
            </a:pPr>
            <a:r>
              <a:rPr lang="en-GB" dirty="0"/>
              <a:t>Power Bl supports the database connections for importing data from on-premises sources.</a:t>
            </a:r>
          </a:p>
          <a:p>
            <a:endParaRPr lang="en-GB" dirty="0"/>
          </a:p>
          <a:p>
            <a:endParaRPr lang="en-IN" dirty="0"/>
          </a:p>
        </p:txBody>
      </p:sp>
      <p:graphicFrame>
        <p:nvGraphicFramePr>
          <p:cNvPr id="8" name="Diagram 7">
            <a:extLst>
              <a:ext uri="{FF2B5EF4-FFF2-40B4-BE49-F238E27FC236}">
                <a16:creationId xmlns:a16="http://schemas.microsoft.com/office/drawing/2014/main" id="{2A1AA63F-1A3A-6402-F842-18BE8A77082A}"/>
              </a:ext>
            </a:extLst>
          </p:cNvPr>
          <p:cNvGraphicFramePr/>
          <p:nvPr>
            <p:extLst>
              <p:ext uri="{D42A27DB-BD31-4B8C-83A1-F6EECF244321}">
                <p14:modId xmlns:p14="http://schemas.microsoft.com/office/powerpoint/2010/main" val="4135512781"/>
              </p:ext>
            </p:extLst>
          </p:nvPr>
        </p:nvGraphicFramePr>
        <p:xfrm>
          <a:off x="0" y="1690688"/>
          <a:ext cx="7636042" cy="516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869DD0D-1BBE-6CB3-D93F-3135DA6CA19C}"/>
              </a:ext>
            </a:extLst>
          </p:cNvPr>
          <p:cNvSpPr txBox="1"/>
          <p:nvPr/>
        </p:nvSpPr>
        <p:spPr>
          <a:xfrm>
            <a:off x="7828546" y="3522147"/>
            <a:ext cx="5197643" cy="369332"/>
          </a:xfrm>
          <a:prstGeom prst="rect">
            <a:avLst/>
          </a:prstGeom>
          <a:noFill/>
        </p:spPr>
        <p:txBody>
          <a:bodyPr wrap="square">
            <a:spAutoFit/>
          </a:bodyPr>
          <a:lstStyle/>
          <a:p>
            <a:pPr marL="0" indent="0" algn="ctr">
              <a:buNone/>
            </a:pPr>
            <a:r>
              <a:rPr lang="en-GB" dirty="0"/>
              <a:t>Database connectors include:</a:t>
            </a:r>
          </a:p>
        </p:txBody>
      </p:sp>
      <p:graphicFrame>
        <p:nvGraphicFramePr>
          <p:cNvPr id="11" name="Diagram 10">
            <a:extLst>
              <a:ext uri="{FF2B5EF4-FFF2-40B4-BE49-F238E27FC236}">
                <a16:creationId xmlns:a16="http://schemas.microsoft.com/office/drawing/2014/main" id="{A637B0C2-BBFE-C732-6EE3-5A474A4DD459}"/>
              </a:ext>
            </a:extLst>
          </p:cNvPr>
          <p:cNvGraphicFramePr/>
          <p:nvPr>
            <p:extLst>
              <p:ext uri="{D42A27DB-BD31-4B8C-83A1-F6EECF244321}">
                <p14:modId xmlns:p14="http://schemas.microsoft.com/office/powerpoint/2010/main" val="3633973995"/>
              </p:ext>
            </p:extLst>
          </p:nvPr>
        </p:nvGraphicFramePr>
        <p:xfrm>
          <a:off x="7828546" y="3891479"/>
          <a:ext cx="3769896" cy="29665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074" name="Picture 2" descr="Difference between DBMS and RDBMS with Comparison Chart">
            <a:extLst>
              <a:ext uri="{FF2B5EF4-FFF2-40B4-BE49-F238E27FC236}">
                <a16:creationId xmlns:a16="http://schemas.microsoft.com/office/drawing/2014/main" id="{9D1BE4ED-3397-70CF-D06B-EC5CB72631B1}"/>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48816" t="18947" b="11813"/>
          <a:stretch/>
        </p:blipFill>
        <p:spPr bwMode="auto">
          <a:xfrm>
            <a:off x="9249682" y="5108290"/>
            <a:ext cx="927624" cy="705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36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A50F-3A52-012D-0311-CD5893294E24}"/>
              </a:ext>
            </a:extLst>
          </p:cNvPr>
          <p:cNvSpPr>
            <a:spLocks noGrp="1"/>
          </p:cNvSpPr>
          <p:nvPr>
            <p:ph type="title"/>
          </p:nvPr>
        </p:nvSpPr>
        <p:spPr/>
        <p:txBody>
          <a:bodyPr/>
          <a:lstStyle/>
          <a:p>
            <a:r>
              <a:rPr lang="en-GB" sz="4800" b="1" dirty="0">
                <a:solidFill>
                  <a:srgbClr val="FF0000"/>
                </a:solidFill>
                <a:effectLst>
                  <a:outerShdw blurRad="38100" dist="38100" dir="2700000" algn="tl">
                    <a:srgbClr val="000000">
                      <a:alpha val="43137"/>
                    </a:srgbClr>
                  </a:outerShdw>
                </a:effectLst>
              </a:rPr>
              <a:t>Data Sources in Power Bl</a:t>
            </a:r>
            <a:endParaRPr lang="en-IN" sz="4800"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B00B563-60D2-9786-7DC0-01BB1F86035C}"/>
              </a:ext>
            </a:extLst>
          </p:cNvPr>
          <p:cNvSpPr>
            <a:spLocks noGrp="1"/>
          </p:cNvSpPr>
          <p:nvPr>
            <p:ph idx="1"/>
          </p:nvPr>
        </p:nvSpPr>
        <p:spPr>
          <a:xfrm>
            <a:off x="7636042" y="1825625"/>
            <a:ext cx="4555958" cy="1325563"/>
          </a:xfrm>
        </p:spPr>
        <p:txBody>
          <a:bodyPr>
            <a:normAutofit fontScale="77500" lnSpcReduction="20000"/>
          </a:bodyPr>
          <a:lstStyle/>
          <a:p>
            <a:pPr marL="0" indent="0" algn="just">
              <a:buNone/>
            </a:pPr>
            <a:r>
              <a:rPr lang="en-GB" dirty="0"/>
              <a:t>Using a file connector, we can import either a single file or a folder to select multiple files. This is useful when we have a folder location used to store files created on a schedule.</a:t>
            </a:r>
          </a:p>
          <a:p>
            <a:endParaRPr lang="en-IN" dirty="0"/>
          </a:p>
        </p:txBody>
      </p:sp>
      <p:graphicFrame>
        <p:nvGraphicFramePr>
          <p:cNvPr id="8" name="Diagram 7">
            <a:extLst>
              <a:ext uri="{FF2B5EF4-FFF2-40B4-BE49-F238E27FC236}">
                <a16:creationId xmlns:a16="http://schemas.microsoft.com/office/drawing/2014/main" id="{2A1AA63F-1A3A-6402-F842-18BE8A77082A}"/>
              </a:ext>
            </a:extLst>
          </p:cNvPr>
          <p:cNvGraphicFramePr/>
          <p:nvPr>
            <p:extLst>
              <p:ext uri="{D42A27DB-BD31-4B8C-83A1-F6EECF244321}">
                <p14:modId xmlns:p14="http://schemas.microsoft.com/office/powerpoint/2010/main" val="3399475273"/>
              </p:ext>
            </p:extLst>
          </p:nvPr>
        </p:nvGraphicFramePr>
        <p:xfrm>
          <a:off x="0" y="1690688"/>
          <a:ext cx="7636042" cy="516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869DD0D-1BBE-6CB3-D93F-3135DA6CA19C}"/>
              </a:ext>
            </a:extLst>
          </p:cNvPr>
          <p:cNvSpPr txBox="1"/>
          <p:nvPr/>
        </p:nvSpPr>
        <p:spPr>
          <a:xfrm>
            <a:off x="7828546" y="3522147"/>
            <a:ext cx="5197643" cy="369332"/>
          </a:xfrm>
          <a:prstGeom prst="rect">
            <a:avLst/>
          </a:prstGeom>
          <a:noFill/>
        </p:spPr>
        <p:txBody>
          <a:bodyPr wrap="square">
            <a:spAutoFit/>
          </a:bodyPr>
          <a:lstStyle/>
          <a:p>
            <a:pPr marL="0" indent="0" algn="ctr">
              <a:buNone/>
            </a:pPr>
            <a:r>
              <a:rPr lang="en-GB" dirty="0"/>
              <a:t>File connectors include:</a:t>
            </a:r>
          </a:p>
        </p:txBody>
      </p:sp>
      <p:graphicFrame>
        <p:nvGraphicFramePr>
          <p:cNvPr id="11" name="Diagram 10">
            <a:extLst>
              <a:ext uri="{FF2B5EF4-FFF2-40B4-BE49-F238E27FC236}">
                <a16:creationId xmlns:a16="http://schemas.microsoft.com/office/drawing/2014/main" id="{A637B0C2-BBFE-C732-6EE3-5A474A4DD459}"/>
              </a:ext>
            </a:extLst>
          </p:cNvPr>
          <p:cNvGraphicFramePr/>
          <p:nvPr>
            <p:extLst>
              <p:ext uri="{D42A27DB-BD31-4B8C-83A1-F6EECF244321}">
                <p14:modId xmlns:p14="http://schemas.microsoft.com/office/powerpoint/2010/main" val="2598027541"/>
              </p:ext>
            </p:extLst>
          </p:nvPr>
        </p:nvGraphicFramePr>
        <p:xfrm>
          <a:off x="7828546" y="3891479"/>
          <a:ext cx="3769896" cy="29665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098" name="Picture 2" descr="Folder - Free files and folders icons">
            <a:extLst>
              <a:ext uri="{FF2B5EF4-FFF2-40B4-BE49-F238E27FC236}">
                <a16:creationId xmlns:a16="http://schemas.microsoft.com/office/drawing/2014/main" id="{33B273F8-F79C-F03F-2C4C-222701D7691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36505" y="4994576"/>
            <a:ext cx="844752" cy="844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16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A50F-3A52-012D-0311-CD5893294E24}"/>
              </a:ext>
            </a:extLst>
          </p:cNvPr>
          <p:cNvSpPr>
            <a:spLocks noGrp="1"/>
          </p:cNvSpPr>
          <p:nvPr>
            <p:ph type="title"/>
          </p:nvPr>
        </p:nvSpPr>
        <p:spPr/>
        <p:txBody>
          <a:bodyPr/>
          <a:lstStyle/>
          <a:p>
            <a:r>
              <a:rPr lang="en-GB" sz="4800" b="1" dirty="0">
                <a:solidFill>
                  <a:srgbClr val="FF0000"/>
                </a:solidFill>
                <a:effectLst>
                  <a:outerShdw blurRad="38100" dist="38100" dir="2700000" algn="tl">
                    <a:srgbClr val="000000">
                      <a:alpha val="43137"/>
                    </a:srgbClr>
                  </a:outerShdw>
                </a:effectLst>
              </a:rPr>
              <a:t>Data</a:t>
            </a:r>
            <a:r>
              <a:rPr lang="en-GB" dirty="0"/>
              <a:t> </a:t>
            </a:r>
            <a:r>
              <a:rPr lang="en-GB" sz="4800" b="1" dirty="0">
                <a:solidFill>
                  <a:srgbClr val="FF0000"/>
                </a:solidFill>
                <a:effectLst>
                  <a:outerShdw blurRad="38100" dist="38100" dir="2700000" algn="tl">
                    <a:srgbClr val="000000">
                      <a:alpha val="43137"/>
                    </a:srgbClr>
                  </a:outerShdw>
                </a:effectLst>
              </a:rPr>
              <a:t>Sources</a:t>
            </a:r>
            <a:r>
              <a:rPr lang="en-GB" dirty="0"/>
              <a:t> </a:t>
            </a:r>
            <a:r>
              <a:rPr lang="en-GB" sz="4800" b="1" dirty="0">
                <a:solidFill>
                  <a:srgbClr val="FF0000"/>
                </a:solidFill>
                <a:effectLst>
                  <a:outerShdw blurRad="38100" dist="38100" dir="2700000" algn="tl">
                    <a:srgbClr val="000000">
                      <a:alpha val="43137"/>
                    </a:srgbClr>
                  </a:outerShdw>
                </a:effectLst>
              </a:rPr>
              <a:t>in Power Bl</a:t>
            </a:r>
            <a:endParaRPr lang="en-IN" sz="4800"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B00B563-60D2-9786-7DC0-01BB1F86035C}"/>
              </a:ext>
            </a:extLst>
          </p:cNvPr>
          <p:cNvSpPr>
            <a:spLocks noGrp="1"/>
          </p:cNvSpPr>
          <p:nvPr>
            <p:ph idx="1"/>
          </p:nvPr>
        </p:nvSpPr>
        <p:spPr>
          <a:xfrm>
            <a:off x="7636042" y="1825625"/>
            <a:ext cx="4555958" cy="1325563"/>
          </a:xfrm>
        </p:spPr>
        <p:txBody>
          <a:bodyPr>
            <a:normAutofit fontScale="92500"/>
          </a:bodyPr>
          <a:lstStyle/>
          <a:p>
            <a:pPr marL="0" indent="0" algn="just">
              <a:buNone/>
            </a:pPr>
            <a:r>
              <a:rPr lang="en-GB" dirty="0"/>
              <a:t>Using Azure connectors in Power Bly we can connect to the database in the Azure cloud</a:t>
            </a:r>
            <a:endParaRPr lang="en-IN" dirty="0"/>
          </a:p>
        </p:txBody>
      </p:sp>
      <p:graphicFrame>
        <p:nvGraphicFramePr>
          <p:cNvPr id="8" name="Diagram 7">
            <a:extLst>
              <a:ext uri="{FF2B5EF4-FFF2-40B4-BE49-F238E27FC236}">
                <a16:creationId xmlns:a16="http://schemas.microsoft.com/office/drawing/2014/main" id="{2A1AA63F-1A3A-6402-F842-18BE8A77082A}"/>
              </a:ext>
            </a:extLst>
          </p:cNvPr>
          <p:cNvGraphicFramePr/>
          <p:nvPr>
            <p:extLst>
              <p:ext uri="{D42A27DB-BD31-4B8C-83A1-F6EECF244321}">
                <p14:modId xmlns:p14="http://schemas.microsoft.com/office/powerpoint/2010/main" val="45050317"/>
              </p:ext>
            </p:extLst>
          </p:nvPr>
        </p:nvGraphicFramePr>
        <p:xfrm>
          <a:off x="0" y="1690688"/>
          <a:ext cx="7636042" cy="516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869DD0D-1BBE-6CB3-D93F-3135DA6CA19C}"/>
              </a:ext>
            </a:extLst>
          </p:cNvPr>
          <p:cNvSpPr txBox="1"/>
          <p:nvPr/>
        </p:nvSpPr>
        <p:spPr>
          <a:xfrm>
            <a:off x="7828546" y="3522147"/>
            <a:ext cx="5197643" cy="369332"/>
          </a:xfrm>
          <a:prstGeom prst="rect">
            <a:avLst/>
          </a:prstGeom>
          <a:noFill/>
        </p:spPr>
        <p:txBody>
          <a:bodyPr wrap="square">
            <a:spAutoFit/>
          </a:bodyPr>
          <a:lstStyle/>
          <a:p>
            <a:pPr marL="0" indent="0" algn="ctr">
              <a:buNone/>
            </a:pPr>
            <a:r>
              <a:rPr lang="en-GB" dirty="0"/>
              <a:t>Azure connectors include:</a:t>
            </a:r>
          </a:p>
        </p:txBody>
      </p:sp>
      <p:graphicFrame>
        <p:nvGraphicFramePr>
          <p:cNvPr id="11" name="Diagram 10">
            <a:extLst>
              <a:ext uri="{FF2B5EF4-FFF2-40B4-BE49-F238E27FC236}">
                <a16:creationId xmlns:a16="http://schemas.microsoft.com/office/drawing/2014/main" id="{A637B0C2-BBFE-C732-6EE3-5A474A4DD459}"/>
              </a:ext>
            </a:extLst>
          </p:cNvPr>
          <p:cNvGraphicFramePr/>
          <p:nvPr>
            <p:extLst>
              <p:ext uri="{D42A27DB-BD31-4B8C-83A1-F6EECF244321}">
                <p14:modId xmlns:p14="http://schemas.microsoft.com/office/powerpoint/2010/main" val="2757339081"/>
              </p:ext>
            </p:extLst>
          </p:nvPr>
        </p:nvGraphicFramePr>
        <p:xfrm>
          <a:off x="7828546" y="3891479"/>
          <a:ext cx="3769896" cy="29665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122" name="Picture 2" descr="Microsoft Azure - Wikipedia">
            <a:extLst>
              <a:ext uri="{FF2B5EF4-FFF2-40B4-BE49-F238E27FC236}">
                <a16:creationId xmlns:a16="http://schemas.microsoft.com/office/drawing/2014/main" id="{9EE64F93-9291-C356-64D7-BC443DCA7C9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62311" y="4828506"/>
            <a:ext cx="1058946" cy="1058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630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A50F-3A52-012D-0311-CD5893294E24}"/>
              </a:ext>
            </a:extLst>
          </p:cNvPr>
          <p:cNvSpPr>
            <a:spLocks noGrp="1"/>
          </p:cNvSpPr>
          <p:nvPr>
            <p:ph type="title"/>
          </p:nvPr>
        </p:nvSpPr>
        <p:spPr/>
        <p:txBody>
          <a:bodyPr/>
          <a:lstStyle/>
          <a:p>
            <a:r>
              <a:rPr lang="en-GB" sz="4800" b="1" dirty="0">
                <a:solidFill>
                  <a:srgbClr val="FF0000"/>
                </a:solidFill>
                <a:effectLst>
                  <a:outerShdw blurRad="38100" dist="38100" dir="2700000" algn="tl">
                    <a:srgbClr val="000000">
                      <a:alpha val="43137"/>
                    </a:srgbClr>
                  </a:outerShdw>
                </a:effectLst>
              </a:rPr>
              <a:t>Data</a:t>
            </a:r>
            <a:r>
              <a:rPr lang="en-GB" dirty="0"/>
              <a:t> </a:t>
            </a:r>
            <a:r>
              <a:rPr lang="en-GB" sz="4800" b="1" dirty="0">
                <a:solidFill>
                  <a:srgbClr val="FF0000"/>
                </a:solidFill>
                <a:effectLst>
                  <a:outerShdw blurRad="38100" dist="38100" dir="2700000" algn="tl">
                    <a:srgbClr val="000000">
                      <a:alpha val="43137"/>
                    </a:srgbClr>
                  </a:outerShdw>
                </a:effectLst>
              </a:rPr>
              <a:t>Sources in Power Bl</a:t>
            </a:r>
            <a:endParaRPr lang="en-IN" sz="4800"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B00B563-60D2-9786-7DC0-01BB1F86035C}"/>
              </a:ext>
            </a:extLst>
          </p:cNvPr>
          <p:cNvSpPr>
            <a:spLocks noGrp="1"/>
          </p:cNvSpPr>
          <p:nvPr>
            <p:ph idx="1"/>
          </p:nvPr>
        </p:nvSpPr>
        <p:spPr>
          <a:xfrm>
            <a:off x="7636042" y="1825625"/>
            <a:ext cx="4555958" cy="1325563"/>
          </a:xfrm>
        </p:spPr>
        <p:txBody>
          <a:bodyPr>
            <a:normAutofit fontScale="77500" lnSpcReduction="20000"/>
          </a:bodyPr>
          <a:lstStyle/>
          <a:p>
            <a:pPr marL="0" indent="0" algn="just">
              <a:buNone/>
            </a:pPr>
            <a:r>
              <a:rPr lang="en-GB" dirty="0"/>
              <a:t>Power Bl Desktop makes it easy to connect to external SaaS applications for analyzing data related to fields such as sales, marketing, finance and social media.</a:t>
            </a:r>
            <a:endParaRPr lang="en-IN" dirty="0"/>
          </a:p>
        </p:txBody>
      </p:sp>
      <p:graphicFrame>
        <p:nvGraphicFramePr>
          <p:cNvPr id="8" name="Diagram 7">
            <a:extLst>
              <a:ext uri="{FF2B5EF4-FFF2-40B4-BE49-F238E27FC236}">
                <a16:creationId xmlns:a16="http://schemas.microsoft.com/office/drawing/2014/main" id="{2A1AA63F-1A3A-6402-F842-18BE8A77082A}"/>
              </a:ext>
            </a:extLst>
          </p:cNvPr>
          <p:cNvGraphicFramePr/>
          <p:nvPr>
            <p:extLst>
              <p:ext uri="{D42A27DB-BD31-4B8C-83A1-F6EECF244321}">
                <p14:modId xmlns:p14="http://schemas.microsoft.com/office/powerpoint/2010/main" val="3722341871"/>
              </p:ext>
            </p:extLst>
          </p:nvPr>
        </p:nvGraphicFramePr>
        <p:xfrm>
          <a:off x="0" y="1690688"/>
          <a:ext cx="7636042" cy="516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869DD0D-1BBE-6CB3-D93F-3135DA6CA19C}"/>
              </a:ext>
            </a:extLst>
          </p:cNvPr>
          <p:cNvSpPr txBox="1"/>
          <p:nvPr/>
        </p:nvSpPr>
        <p:spPr>
          <a:xfrm>
            <a:off x="7828546" y="3522147"/>
            <a:ext cx="5197643" cy="369332"/>
          </a:xfrm>
          <a:prstGeom prst="rect">
            <a:avLst/>
          </a:prstGeom>
          <a:noFill/>
        </p:spPr>
        <p:txBody>
          <a:bodyPr wrap="square">
            <a:spAutoFit/>
          </a:bodyPr>
          <a:lstStyle/>
          <a:p>
            <a:pPr marL="0" indent="0" algn="ctr">
              <a:buNone/>
            </a:pPr>
            <a:r>
              <a:rPr lang="en-GB" dirty="0"/>
              <a:t>SAAS connectors include:</a:t>
            </a:r>
          </a:p>
        </p:txBody>
      </p:sp>
      <p:graphicFrame>
        <p:nvGraphicFramePr>
          <p:cNvPr id="11" name="Diagram 10">
            <a:extLst>
              <a:ext uri="{FF2B5EF4-FFF2-40B4-BE49-F238E27FC236}">
                <a16:creationId xmlns:a16="http://schemas.microsoft.com/office/drawing/2014/main" id="{A637B0C2-BBFE-C732-6EE3-5A474A4DD459}"/>
              </a:ext>
            </a:extLst>
          </p:cNvPr>
          <p:cNvGraphicFramePr/>
          <p:nvPr>
            <p:extLst>
              <p:ext uri="{D42A27DB-BD31-4B8C-83A1-F6EECF244321}">
                <p14:modId xmlns:p14="http://schemas.microsoft.com/office/powerpoint/2010/main" val="4247791270"/>
              </p:ext>
            </p:extLst>
          </p:nvPr>
        </p:nvGraphicFramePr>
        <p:xfrm>
          <a:off x="7828546" y="3891479"/>
          <a:ext cx="3769896" cy="29665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 name="Picture 8" descr="What is Software as a Service (SaaS)? | Ongoing WMS">
            <a:extLst>
              <a:ext uri="{FF2B5EF4-FFF2-40B4-BE49-F238E27FC236}">
                <a16:creationId xmlns:a16="http://schemas.microsoft.com/office/drawing/2014/main" id="{199E5303-D105-CFDF-BB81-9611A1F0C60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70141" y="4889975"/>
            <a:ext cx="1086705" cy="1035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6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0EFB-D0DB-D0BA-7D8C-6CBA1773B812}"/>
              </a:ext>
            </a:extLst>
          </p:cNvPr>
          <p:cNvSpPr>
            <a:spLocks noGrp="1"/>
          </p:cNvSpPr>
          <p:nvPr>
            <p:ph type="title"/>
          </p:nvPr>
        </p:nvSpPr>
        <p:spPr/>
        <p:txBody>
          <a:bodyPr>
            <a:normAutofit/>
          </a:bodyPr>
          <a:lstStyle/>
          <a:p>
            <a:pPr algn="ctr"/>
            <a:r>
              <a:rPr lang="en-GB" sz="4300" b="1" dirty="0">
                <a:solidFill>
                  <a:srgbClr val="FF0000"/>
                </a:solidFill>
                <a:effectLst>
                  <a:outerShdw blurRad="38100" dist="38100" dir="2700000" algn="tl">
                    <a:srgbClr val="000000">
                      <a:alpha val="43137"/>
                    </a:srgbClr>
                  </a:outerShdw>
                </a:effectLst>
              </a:rPr>
              <a:t>Using Excel as a Data</a:t>
            </a:r>
            <a:br>
              <a:rPr lang="en-GB" sz="4300" b="1" dirty="0">
                <a:solidFill>
                  <a:srgbClr val="FF0000"/>
                </a:solidFill>
                <a:effectLst>
                  <a:outerShdw blurRad="38100" dist="38100" dir="2700000" algn="tl">
                    <a:srgbClr val="000000">
                      <a:alpha val="43137"/>
                    </a:srgbClr>
                  </a:outerShdw>
                </a:effectLst>
              </a:rPr>
            </a:br>
            <a:r>
              <a:rPr lang="en-GB" sz="4300" b="1" dirty="0">
                <a:solidFill>
                  <a:srgbClr val="FF0000"/>
                </a:solidFill>
                <a:effectLst>
                  <a:outerShdw blurRad="38100" dist="38100" dir="2700000" algn="tl">
                    <a:srgbClr val="000000">
                      <a:alpha val="43137"/>
                    </a:srgbClr>
                  </a:outerShdw>
                </a:effectLst>
              </a:rPr>
              <a:t>Source</a:t>
            </a:r>
            <a:endParaRPr lang="en-IN" sz="43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68991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5DFE-0082-DFA0-0CBD-09C0A762B224}"/>
              </a:ext>
            </a:extLst>
          </p:cNvPr>
          <p:cNvSpPr>
            <a:spLocks noGrp="1"/>
          </p:cNvSpPr>
          <p:nvPr>
            <p:ph type="title"/>
          </p:nvPr>
        </p:nvSpPr>
        <p:spPr>
          <a:xfrm>
            <a:off x="0" y="1"/>
            <a:ext cx="12192000" cy="946483"/>
          </a:xfrm>
        </p:spPr>
        <p:txBody>
          <a:bodyPr>
            <a:normAutofit/>
          </a:bodyPr>
          <a:lstStyle/>
          <a:p>
            <a:r>
              <a:rPr lang="en-GB" sz="4800" b="1" dirty="0">
                <a:solidFill>
                  <a:srgbClr val="FF0000"/>
                </a:solidFill>
                <a:effectLst>
                  <a:outerShdw blurRad="38100" dist="38100" dir="2700000" algn="tl">
                    <a:srgbClr val="000000">
                      <a:alpha val="43137"/>
                    </a:srgbClr>
                  </a:outerShdw>
                </a:effectLst>
              </a:rPr>
              <a:t>Using Excel as a Data Source</a:t>
            </a:r>
            <a:endParaRPr lang="en-IN" sz="4800" b="1" dirty="0">
              <a:solidFill>
                <a:srgbClr val="FF0000"/>
              </a:solidFill>
              <a:effectLst>
                <a:outerShdw blurRad="38100" dist="38100" dir="2700000" algn="tl">
                  <a:srgbClr val="000000">
                    <a:alpha val="43137"/>
                  </a:srgbClr>
                </a:outerShdw>
              </a:effectLst>
            </a:endParaRPr>
          </a:p>
        </p:txBody>
      </p:sp>
      <p:graphicFrame>
        <p:nvGraphicFramePr>
          <p:cNvPr id="9" name="Diagram 8">
            <a:extLst>
              <a:ext uri="{FF2B5EF4-FFF2-40B4-BE49-F238E27FC236}">
                <a16:creationId xmlns:a16="http://schemas.microsoft.com/office/drawing/2014/main" id="{444F5D97-3FB1-133E-3E88-3B0FF55F578C}"/>
              </a:ext>
            </a:extLst>
          </p:cNvPr>
          <p:cNvGraphicFramePr/>
          <p:nvPr>
            <p:extLst>
              <p:ext uri="{D42A27DB-BD31-4B8C-83A1-F6EECF244321}">
                <p14:modId xmlns:p14="http://schemas.microsoft.com/office/powerpoint/2010/main" val="3672229102"/>
              </p:ext>
            </p:extLst>
          </p:nvPr>
        </p:nvGraphicFramePr>
        <p:xfrm>
          <a:off x="0" y="2807367"/>
          <a:ext cx="12192000" cy="40506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52" name="Picture 8" descr="File - Free interface icons">
            <a:extLst>
              <a:ext uri="{FF2B5EF4-FFF2-40B4-BE49-F238E27FC236}">
                <a16:creationId xmlns:a16="http://schemas.microsoft.com/office/drawing/2014/main" id="{6B02A7BA-ED45-A498-E51F-AF019E380B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263" y="990599"/>
            <a:ext cx="1556084" cy="155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729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5DFE-0082-DFA0-0CBD-09C0A762B224}"/>
              </a:ext>
            </a:extLst>
          </p:cNvPr>
          <p:cNvSpPr>
            <a:spLocks noGrp="1"/>
          </p:cNvSpPr>
          <p:nvPr>
            <p:ph type="title"/>
          </p:nvPr>
        </p:nvSpPr>
        <p:spPr>
          <a:xfrm>
            <a:off x="0" y="1"/>
            <a:ext cx="12192000" cy="946483"/>
          </a:xfrm>
        </p:spPr>
        <p:txBody>
          <a:bodyPr>
            <a:normAutofit/>
          </a:bodyPr>
          <a:lstStyle/>
          <a:p>
            <a:r>
              <a:rPr lang="en-GB" sz="4800" b="1" dirty="0">
                <a:solidFill>
                  <a:srgbClr val="FF0000"/>
                </a:solidFill>
                <a:effectLst>
                  <a:outerShdw blurRad="38100" dist="38100" dir="2700000" algn="tl">
                    <a:srgbClr val="000000">
                      <a:alpha val="43137"/>
                    </a:srgbClr>
                  </a:outerShdw>
                </a:effectLst>
              </a:rPr>
              <a:t>Using Excel as a Data Source</a:t>
            </a:r>
            <a:endParaRPr lang="en-IN" sz="4800" b="1" dirty="0">
              <a:solidFill>
                <a:srgbClr val="FF0000"/>
              </a:solidFill>
              <a:effectLst>
                <a:outerShdw blurRad="38100" dist="38100" dir="2700000" algn="tl">
                  <a:srgbClr val="000000">
                    <a:alpha val="43137"/>
                  </a:srgbClr>
                </a:outerShdw>
              </a:effectLst>
            </a:endParaRPr>
          </a:p>
        </p:txBody>
      </p:sp>
      <p:graphicFrame>
        <p:nvGraphicFramePr>
          <p:cNvPr id="9" name="Diagram 8">
            <a:extLst>
              <a:ext uri="{FF2B5EF4-FFF2-40B4-BE49-F238E27FC236}">
                <a16:creationId xmlns:a16="http://schemas.microsoft.com/office/drawing/2014/main" id="{444F5D97-3FB1-133E-3E88-3B0FF55F578C}"/>
              </a:ext>
            </a:extLst>
          </p:cNvPr>
          <p:cNvGraphicFramePr/>
          <p:nvPr>
            <p:extLst>
              <p:ext uri="{D42A27DB-BD31-4B8C-83A1-F6EECF244321}">
                <p14:modId xmlns:p14="http://schemas.microsoft.com/office/powerpoint/2010/main" val="91785579"/>
              </p:ext>
            </p:extLst>
          </p:nvPr>
        </p:nvGraphicFramePr>
        <p:xfrm>
          <a:off x="0" y="1572125"/>
          <a:ext cx="12192000" cy="40506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D752187-808A-F427-F060-DDD2601E47F7}"/>
              </a:ext>
            </a:extLst>
          </p:cNvPr>
          <p:cNvSpPr txBox="1"/>
          <p:nvPr/>
        </p:nvSpPr>
        <p:spPr>
          <a:xfrm>
            <a:off x="2771273" y="946484"/>
            <a:ext cx="7078580" cy="369332"/>
          </a:xfrm>
          <a:prstGeom prst="rect">
            <a:avLst/>
          </a:prstGeom>
          <a:noFill/>
        </p:spPr>
        <p:txBody>
          <a:bodyPr wrap="square">
            <a:spAutoFit/>
          </a:bodyPr>
          <a:lstStyle/>
          <a:p>
            <a:pPr algn="ctr"/>
            <a:r>
              <a:rPr lang="en-IN" dirty="0"/>
              <a:t>There are two approaches in extracting an Excel file as a Data Source:</a:t>
            </a:r>
          </a:p>
        </p:txBody>
      </p:sp>
      <p:pic>
        <p:nvPicPr>
          <p:cNvPr id="6" name="Picture 5">
            <a:extLst>
              <a:ext uri="{FF2B5EF4-FFF2-40B4-BE49-F238E27FC236}">
                <a16:creationId xmlns:a16="http://schemas.microsoft.com/office/drawing/2014/main" id="{D7BBD685-D87F-654D-1BB1-DE6100A567E6}"/>
              </a:ext>
            </a:extLst>
          </p:cNvPr>
          <p:cNvPicPr>
            <a:picLocks noChangeAspect="1"/>
          </p:cNvPicPr>
          <p:nvPr/>
        </p:nvPicPr>
        <p:blipFill>
          <a:blip r:embed="rId7"/>
          <a:stretch>
            <a:fillRect/>
          </a:stretch>
        </p:blipFill>
        <p:spPr>
          <a:xfrm>
            <a:off x="3048000" y="3078327"/>
            <a:ext cx="6096000" cy="1038225"/>
          </a:xfrm>
          <a:prstGeom prst="rect">
            <a:avLst/>
          </a:prstGeom>
        </p:spPr>
      </p:pic>
      <p:pic>
        <p:nvPicPr>
          <p:cNvPr id="8" name="Picture 7">
            <a:extLst>
              <a:ext uri="{FF2B5EF4-FFF2-40B4-BE49-F238E27FC236}">
                <a16:creationId xmlns:a16="http://schemas.microsoft.com/office/drawing/2014/main" id="{4409E081-4B2B-0B30-C850-9CC7EE6D4D55}"/>
              </a:ext>
            </a:extLst>
          </p:cNvPr>
          <p:cNvPicPr>
            <a:picLocks noChangeAspect="1"/>
          </p:cNvPicPr>
          <p:nvPr/>
        </p:nvPicPr>
        <p:blipFill>
          <a:blip r:embed="rId8"/>
          <a:stretch>
            <a:fillRect/>
          </a:stretch>
        </p:blipFill>
        <p:spPr>
          <a:xfrm>
            <a:off x="3943350" y="5416216"/>
            <a:ext cx="4305300" cy="990600"/>
          </a:xfrm>
          <a:prstGeom prst="rect">
            <a:avLst/>
          </a:prstGeom>
        </p:spPr>
      </p:pic>
    </p:spTree>
    <p:extLst>
      <p:ext uri="{BB962C8B-B14F-4D97-AF65-F5344CB8AC3E}">
        <p14:creationId xmlns:p14="http://schemas.microsoft.com/office/powerpoint/2010/main" val="3593071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5DFE-0082-DFA0-0CBD-09C0A762B224}"/>
              </a:ext>
            </a:extLst>
          </p:cNvPr>
          <p:cNvSpPr>
            <a:spLocks noGrp="1"/>
          </p:cNvSpPr>
          <p:nvPr>
            <p:ph type="title"/>
          </p:nvPr>
        </p:nvSpPr>
        <p:spPr>
          <a:xfrm>
            <a:off x="0" y="1"/>
            <a:ext cx="12192000" cy="946483"/>
          </a:xfrm>
        </p:spPr>
        <p:txBody>
          <a:bodyPr>
            <a:normAutofit/>
          </a:bodyPr>
          <a:lstStyle/>
          <a:p>
            <a:r>
              <a:rPr lang="en-GB" sz="4800" b="1" dirty="0">
                <a:solidFill>
                  <a:srgbClr val="FF0000"/>
                </a:solidFill>
                <a:effectLst>
                  <a:outerShdw blurRad="38100" dist="38100" dir="2700000" algn="tl">
                    <a:srgbClr val="000000">
                      <a:alpha val="43137"/>
                    </a:srgbClr>
                  </a:outerShdw>
                </a:effectLst>
              </a:rPr>
              <a:t>Using Excel as a Data Source</a:t>
            </a:r>
            <a:endParaRPr lang="en-IN" sz="4800" b="1" dirty="0">
              <a:solidFill>
                <a:srgbClr val="FF0000"/>
              </a:solidFill>
              <a:effectLst>
                <a:outerShdw blurRad="38100" dist="38100" dir="2700000" algn="tl">
                  <a:srgbClr val="000000">
                    <a:alpha val="43137"/>
                  </a:srgbClr>
                </a:outerShdw>
              </a:effectLst>
            </a:endParaRPr>
          </a:p>
        </p:txBody>
      </p:sp>
      <p:graphicFrame>
        <p:nvGraphicFramePr>
          <p:cNvPr id="7" name="Diagram 6">
            <a:extLst>
              <a:ext uri="{FF2B5EF4-FFF2-40B4-BE49-F238E27FC236}">
                <a16:creationId xmlns:a16="http://schemas.microsoft.com/office/drawing/2014/main" id="{DE52D567-1AB1-2F48-D371-E5BE303A6750}"/>
              </a:ext>
            </a:extLst>
          </p:cNvPr>
          <p:cNvGraphicFramePr/>
          <p:nvPr>
            <p:extLst>
              <p:ext uri="{D42A27DB-BD31-4B8C-83A1-F6EECF244321}">
                <p14:modId xmlns:p14="http://schemas.microsoft.com/office/powerpoint/2010/main" val="2126685171"/>
              </p:ext>
            </p:extLst>
          </p:nvPr>
        </p:nvGraphicFramePr>
        <p:xfrm>
          <a:off x="0" y="1058779"/>
          <a:ext cx="12192000" cy="5799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0449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213D-F6B6-09DF-4A09-ECA94B861557}"/>
              </a:ext>
            </a:extLst>
          </p:cNvPr>
          <p:cNvSpPr>
            <a:spLocks noGrp="1"/>
          </p:cNvSpPr>
          <p:nvPr>
            <p:ph type="title"/>
          </p:nvPr>
        </p:nvSpPr>
        <p:spPr>
          <a:xfrm>
            <a:off x="0" y="2486526"/>
            <a:ext cx="12192000" cy="1507958"/>
          </a:xfrm>
        </p:spPr>
        <p:txBody>
          <a:bodyPr/>
          <a:lstStyle/>
          <a:p>
            <a:pPr algn="ctr"/>
            <a:r>
              <a:rPr lang="en-IN" sz="4800" b="1" dirty="0">
                <a:solidFill>
                  <a:srgbClr val="FF0000"/>
                </a:solidFill>
                <a:effectLst>
                  <a:outerShdw blurRad="38100" dist="38100" dir="2700000" algn="tl">
                    <a:srgbClr val="000000">
                      <a:alpha val="43137"/>
                    </a:srgbClr>
                  </a:outerShdw>
                </a:effectLst>
              </a:rPr>
              <a:t>Demo: Importing Data from Excel</a:t>
            </a:r>
          </a:p>
        </p:txBody>
      </p:sp>
    </p:spTree>
    <p:extLst>
      <p:ext uri="{BB962C8B-B14F-4D97-AF65-F5344CB8AC3E}">
        <p14:creationId xmlns:p14="http://schemas.microsoft.com/office/powerpoint/2010/main" val="2639570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213D-F6B6-09DF-4A09-ECA94B861557}"/>
              </a:ext>
            </a:extLst>
          </p:cNvPr>
          <p:cNvSpPr>
            <a:spLocks noGrp="1"/>
          </p:cNvSpPr>
          <p:nvPr>
            <p:ph type="title"/>
          </p:nvPr>
        </p:nvSpPr>
        <p:spPr>
          <a:xfrm>
            <a:off x="0" y="2486526"/>
            <a:ext cx="12192000" cy="1507958"/>
          </a:xfrm>
        </p:spPr>
        <p:txBody>
          <a:bodyPr/>
          <a:lstStyle/>
          <a:p>
            <a:pPr algn="ctr"/>
            <a:r>
              <a:rPr lang="en-GB" sz="4800" b="1" dirty="0">
                <a:solidFill>
                  <a:srgbClr val="FF0000"/>
                </a:solidFill>
                <a:effectLst>
                  <a:outerShdw blurRad="38100" dist="38100" dir="2700000" algn="tl">
                    <a:srgbClr val="000000">
                      <a:alpha val="43137"/>
                    </a:srgbClr>
                  </a:outerShdw>
                </a:effectLst>
              </a:rPr>
              <a:t>Updating Files in Power Bl</a:t>
            </a:r>
            <a:endParaRPr lang="en-IN" sz="4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6577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C914-CA15-154A-8405-F1A67D61C8BC}"/>
              </a:ext>
            </a:extLst>
          </p:cNvPr>
          <p:cNvSpPr>
            <a:spLocks noGrp="1"/>
          </p:cNvSpPr>
          <p:nvPr>
            <p:ph type="title"/>
          </p:nvPr>
        </p:nvSpPr>
        <p:spPr>
          <a:xfrm>
            <a:off x="0" y="18255"/>
            <a:ext cx="12192000" cy="1136777"/>
          </a:xfrm>
        </p:spPr>
        <p:txBody>
          <a:bodyPr/>
          <a:lstStyle/>
          <a:p>
            <a:pPr algn="ctr"/>
            <a:r>
              <a:rPr lang="en-IN" sz="6000" b="1" dirty="0">
                <a:solidFill>
                  <a:srgbClr val="FF0000"/>
                </a:solidFill>
                <a:effectLst>
                  <a:outerShdw blurRad="38100" dist="38100" dir="2700000" algn="tl">
                    <a:srgbClr val="000000">
                      <a:alpha val="43137"/>
                    </a:srgbClr>
                  </a:outerShdw>
                </a:effectLst>
              </a:rPr>
              <a:t>Agenda</a:t>
            </a:r>
            <a:endParaRPr lang="en-IN" b="1" dirty="0">
              <a:solidFill>
                <a:srgbClr val="FF0000"/>
              </a:solidFill>
              <a:effectLst>
                <a:outerShdw blurRad="38100" dist="38100" dir="2700000" algn="tl">
                  <a:srgbClr val="000000">
                    <a:alpha val="43137"/>
                  </a:srgbClr>
                </a:outerShdw>
              </a:effectLst>
            </a:endParaRPr>
          </a:p>
        </p:txBody>
      </p:sp>
      <p:graphicFrame>
        <p:nvGraphicFramePr>
          <p:cNvPr id="6" name="Content Placeholder 5">
            <a:extLst>
              <a:ext uri="{FF2B5EF4-FFF2-40B4-BE49-F238E27FC236}">
                <a16:creationId xmlns:a16="http://schemas.microsoft.com/office/drawing/2014/main" id="{53D704F4-14A9-02AF-2F8E-F9623340A664}"/>
              </a:ext>
            </a:extLst>
          </p:cNvPr>
          <p:cNvGraphicFramePr>
            <a:graphicFrameLocks noGrp="1"/>
          </p:cNvGraphicFramePr>
          <p:nvPr>
            <p:ph idx="1"/>
            <p:extLst>
              <p:ext uri="{D42A27DB-BD31-4B8C-83A1-F6EECF244321}">
                <p14:modId xmlns:p14="http://schemas.microsoft.com/office/powerpoint/2010/main" val="2862576906"/>
              </p:ext>
            </p:extLst>
          </p:nvPr>
        </p:nvGraphicFramePr>
        <p:xfrm>
          <a:off x="0" y="1155032"/>
          <a:ext cx="12191999" cy="5684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5">
            <a:extLst>
              <a:ext uri="{FF2B5EF4-FFF2-40B4-BE49-F238E27FC236}">
                <a16:creationId xmlns:a16="http://schemas.microsoft.com/office/drawing/2014/main" id="{5897A5F2-9487-81B5-51B1-591A2A921199}"/>
              </a:ext>
            </a:extLst>
          </p:cNvPr>
          <p:cNvGraphicFramePr>
            <a:graphicFrameLocks/>
          </p:cNvGraphicFramePr>
          <p:nvPr>
            <p:extLst>
              <p:ext uri="{D42A27DB-BD31-4B8C-83A1-F6EECF244321}">
                <p14:modId xmlns:p14="http://schemas.microsoft.com/office/powerpoint/2010/main" val="1398969692"/>
              </p:ext>
            </p:extLst>
          </p:nvPr>
        </p:nvGraphicFramePr>
        <p:xfrm>
          <a:off x="152400" y="1307432"/>
          <a:ext cx="12039599" cy="56847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16372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FD88-45A7-3D55-644B-FAFC7E68E241}"/>
              </a:ext>
            </a:extLst>
          </p:cNvPr>
          <p:cNvSpPr>
            <a:spLocks noGrp="1"/>
          </p:cNvSpPr>
          <p:nvPr>
            <p:ph type="title"/>
          </p:nvPr>
        </p:nvSpPr>
        <p:spPr>
          <a:xfrm>
            <a:off x="0" y="0"/>
            <a:ext cx="12192000" cy="1122947"/>
          </a:xfrm>
        </p:spPr>
        <p:txBody>
          <a:bodyPr/>
          <a:lstStyle/>
          <a:p>
            <a:r>
              <a:rPr lang="en-GB" sz="4800" b="1" dirty="0">
                <a:solidFill>
                  <a:srgbClr val="FF0000"/>
                </a:solidFill>
                <a:effectLst>
                  <a:outerShdw blurRad="38100" dist="38100" dir="2700000" algn="tl">
                    <a:srgbClr val="000000">
                      <a:alpha val="43137"/>
                    </a:srgbClr>
                  </a:outerShdw>
                </a:effectLst>
              </a:rPr>
              <a:t>Updating Files in Power Bl</a:t>
            </a:r>
            <a:endParaRPr lang="en-IN" sz="4800" b="1" dirty="0">
              <a:solidFill>
                <a:srgbClr val="FF0000"/>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1A6BA28F-23AB-1BD5-CDDB-859D963F4F26}"/>
              </a:ext>
            </a:extLst>
          </p:cNvPr>
          <p:cNvSpPr txBox="1"/>
          <p:nvPr/>
        </p:nvSpPr>
        <p:spPr>
          <a:xfrm>
            <a:off x="0" y="1122946"/>
            <a:ext cx="5470358" cy="3416320"/>
          </a:xfrm>
          <a:prstGeom prst="rect">
            <a:avLst/>
          </a:prstGeom>
          <a:noFill/>
        </p:spPr>
        <p:txBody>
          <a:bodyPr wrap="square">
            <a:spAutoFit/>
          </a:bodyPr>
          <a:lstStyle/>
          <a:p>
            <a:r>
              <a:rPr lang="en-IN" dirty="0">
                <a:highlight>
                  <a:srgbClr val="C0C0C0"/>
                </a:highlight>
              </a:rPr>
              <a:t>Uploading a File</a:t>
            </a:r>
          </a:p>
          <a:p>
            <a:endParaRPr lang="en-IN" dirty="0"/>
          </a:p>
          <a:p>
            <a:endParaRPr lang="en-IN" dirty="0"/>
          </a:p>
          <a:p>
            <a:r>
              <a:rPr lang="en-IN" dirty="0"/>
              <a:t>This applies to CSV, Power BI Desktop files, and Excel.</a:t>
            </a:r>
          </a:p>
          <a:p>
            <a:endParaRPr lang="en-IN" dirty="0"/>
          </a:p>
          <a:p>
            <a:endParaRPr lang="en-IN" dirty="0"/>
          </a:p>
          <a:p>
            <a:endParaRPr lang="en-IN" dirty="0"/>
          </a:p>
          <a:p>
            <a:endParaRPr lang="en-IN" dirty="0"/>
          </a:p>
          <a:p>
            <a:pPr algn="just"/>
            <a:r>
              <a:rPr lang="en-IN" dirty="0"/>
              <a:t>We upload a local file to Power Bl to build reports and dashboards; then, we make changes to the file and upload it again, providing the file name as the same, and then Power Bl will update the file</a:t>
            </a:r>
          </a:p>
        </p:txBody>
      </p:sp>
      <p:sp>
        <p:nvSpPr>
          <p:cNvPr id="6" name="TextBox 5">
            <a:extLst>
              <a:ext uri="{FF2B5EF4-FFF2-40B4-BE49-F238E27FC236}">
                <a16:creationId xmlns:a16="http://schemas.microsoft.com/office/drawing/2014/main" id="{33D1D841-4B38-659A-D304-4FD9676E1ABB}"/>
              </a:ext>
            </a:extLst>
          </p:cNvPr>
          <p:cNvSpPr txBox="1"/>
          <p:nvPr/>
        </p:nvSpPr>
        <p:spPr>
          <a:xfrm>
            <a:off x="5919537" y="1122946"/>
            <a:ext cx="6272463" cy="3693319"/>
          </a:xfrm>
          <a:prstGeom prst="rect">
            <a:avLst/>
          </a:prstGeom>
          <a:noFill/>
        </p:spPr>
        <p:txBody>
          <a:bodyPr wrap="square">
            <a:spAutoFit/>
          </a:bodyPr>
          <a:lstStyle/>
          <a:p>
            <a:r>
              <a:rPr lang="en-IN" dirty="0">
                <a:highlight>
                  <a:srgbClr val="C0C0C0"/>
                </a:highlight>
              </a:rPr>
              <a:t>Data Refresh</a:t>
            </a:r>
          </a:p>
          <a:p>
            <a:endParaRPr lang="en-IN" dirty="0"/>
          </a:p>
          <a:p>
            <a:endParaRPr lang="en-IN" dirty="0"/>
          </a:p>
          <a:p>
            <a:pPr algn="just"/>
            <a:r>
              <a:rPr lang="en-IN" dirty="0"/>
              <a:t>Data Refresh in Power Bl works based on the subscription types and on the data sources.</a:t>
            </a:r>
          </a:p>
          <a:p>
            <a:endParaRPr lang="en-IN" dirty="0"/>
          </a:p>
          <a:p>
            <a:endParaRPr lang="en-IN" dirty="0"/>
          </a:p>
          <a:p>
            <a:endParaRPr lang="en-IN" dirty="0"/>
          </a:p>
          <a:p>
            <a:endParaRPr lang="en-IN" dirty="0"/>
          </a:p>
          <a:p>
            <a:pPr algn="just"/>
            <a:r>
              <a:rPr lang="en-IN" dirty="0"/>
              <a:t>For free users, data can be refreshed daily with a</a:t>
            </a:r>
          </a:p>
          <a:p>
            <a:pPr algn="just"/>
            <a:r>
              <a:rPr lang="en-IN" dirty="0"/>
              <a:t>maximum of 10,000 rows/hour.</a:t>
            </a:r>
          </a:p>
          <a:p>
            <a:pPr algn="just"/>
            <a:r>
              <a:rPr lang="en-IN" dirty="0"/>
              <a:t>For pro users, data can be refreshed hourly up to 1 million rows/hour</a:t>
            </a:r>
          </a:p>
        </p:txBody>
      </p:sp>
      <p:pic>
        <p:nvPicPr>
          <p:cNvPr id="8198" name="Picture 6" descr="Cloud Upload Icon #166347 - Free Icons Library">
            <a:extLst>
              <a:ext uri="{FF2B5EF4-FFF2-40B4-BE49-F238E27FC236}">
                <a16:creationId xmlns:a16="http://schemas.microsoft.com/office/drawing/2014/main" id="{AB06F81F-93C1-C05C-1F5B-3E9C96A431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39290"/>
            <a:ext cx="1383632" cy="13836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5E8FE02-C9A9-B80A-AA82-85EB507F32A7}"/>
              </a:ext>
            </a:extLst>
          </p:cNvPr>
          <p:cNvPicPr>
            <a:picLocks noChangeAspect="1"/>
          </p:cNvPicPr>
          <p:nvPr/>
        </p:nvPicPr>
        <p:blipFill rotWithShape="1">
          <a:blip r:embed="rId3"/>
          <a:srcRect l="35790" t="52725" r="57895" b="35672"/>
          <a:stretch/>
        </p:blipFill>
        <p:spPr>
          <a:xfrm>
            <a:off x="8550442" y="2380290"/>
            <a:ext cx="1122947" cy="1160490"/>
          </a:xfrm>
          <a:prstGeom prst="rect">
            <a:avLst/>
          </a:prstGeom>
        </p:spPr>
      </p:pic>
    </p:spTree>
    <p:extLst>
      <p:ext uri="{BB962C8B-B14F-4D97-AF65-F5344CB8AC3E}">
        <p14:creationId xmlns:p14="http://schemas.microsoft.com/office/powerpoint/2010/main" val="584419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2303A-17D2-2B7D-5BCF-20F8AC96DCDF}"/>
              </a:ext>
            </a:extLst>
          </p:cNvPr>
          <p:cNvSpPr>
            <a:spLocks noGrp="1"/>
          </p:cNvSpPr>
          <p:nvPr>
            <p:ph type="title"/>
          </p:nvPr>
        </p:nvSpPr>
        <p:spPr>
          <a:xfrm>
            <a:off x="0" y="2310063"/>
            <a:ext cx="12192000" cy="1325563"/>
          </a:xfrm>
        </p:spPr>
        <p:txBody>
          <a:bodyPr>
            <a:normAutofit fontScale="90000"/>
          </a:bodyPr>
          <a:lstStyle/>
          <a:p>
            <a:pPr algn="ctr"/>
            <a:r>
              <a:rPr lang="en-IN" sz="4800" b="1" dirty="0">
                <a:solidFill>
                  <a:srgbClr val="FF0000"/>
                </a:solidFill>
                <a:effectLst>
                  <a:outerShdw blurRad="38100" dist="38100" dir="2700000" algn="tl">
                    <a:srgbClr val="000000">
                      <a:alpha val="43137"/>
                    </a:srgbClr>
                  </a:outerShdw>
                </a:effectLst>
              </a:rPr>
              <a:t>Using a Database as a</a:t>
            </a:r>
            <a:br>
              <a:rPr lang="en-IN" sz="4800" b="1" dirty="0">
                <a:solidFill>
                  <a:srgbClr val="FF0000"/>
                </a:solidFill>
                <a:effectLst>
                  <a:outerShdw blurRad="38100" dist="38100" dir="2700000" algn="tl">
                    <a:srgbClr val="000000">
                      <a:alpha val="43137"/>
                    </a:srgbClr>
                  </a:outerShdw>
                </a:effectLst>
              </a:rPr>
            </a:br>
            <a:r>
              <a:rPr lang="en-IN" sz="4800" b="1" dirty="0">
                <a:solidFill>
                  <a:srgbClr val="FF0000"/>
                </a:solidFill>
                <a:effectLst>
                  <a:outerShdw blurRad="38100" dist="38100" dir="2700000" algn="tl">
                    <a:srgbClr val="000000">
                      <a:alpha val="43137"/>
                    </a:srgbClr>
                  </a:outerShdw>
                </a:effectLst>
              </a:rPr>
              <a:t>Data Source</a:t>
            </a:r>
          </a:p>
        </p:txBody>
      </p:sp>
    </p:spTree>
    <p:extLst>
      <p:ext uri="{BB962C8B-B14F-4D97-AF65-F5344CB8AC3E}">
        <p14:creationId xmlns:p14="http://schemas.microsoft.com/office/powerpoint/2010/main" val="489663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2303A-17D2-2B7D-5BCF-20F8AC96DCDF}"/>
              </a:ext>
            </a:extLst>
          </p:cNvPr>
          <p:cNvSpPr>
            <a:spLocks noGrp="1"/>
          </p:cNvSpPr>
          <p:nvPr>
            <p:ph type="title"/>
          </p:nvPr>
        </p:nvSpPr>
        <p:spPr>
          <a:xfrm>
            <a:off x="0" y="0"/>
            <a:ext cx="12192000" cy="1325563"/>
          </a:xfrm>
        </p:spPr>
        <p:txBody>
          <a:bodyPr>
            <a:normAutofit/>
          </a:bodyPr>
          <a:lstStyle/>
          <a:p>
            <a:pPr algn="just"/>
            <a:r>
              <a:rPr lang="en-IN" sz="4800" b="1" dirty="0">
                <a:solidFill>
                  <a:srgbClr val="FF0000"/>
                </a:solidFill>
                <a:effectLst>
                  <a:outerShdw blurRad="38100" dist="38100" dir="2700000" algn="tl">
                    <a:srgbClr val="000000">
                      <a:alpha val="43137"/>
                    </a:srgbClr>
                  </a:outerShdw>
                </a:effectLst>
              </a:rPr>
              <a:t>Using a Database as a Data Source</a:t>
            </a:r>
          </a:p>
        </p:txBody>
      </p:sp>
      <p:graphicFrame>
        <p:nvGraphicFramePr>
          <p:cNvPr id="6" name="Diagram 5">
            <a:extLst>
              <a:ext uri="{FF2B5EF4-FFF2-40B4-BE49-F238E27FC236}">
                <a16:creationId xmlns:a16="http://schemas.microsoft.com/office/drawing/2014/main" id="{235D0741-D3FD-5D9D-8F31-CBE8AD306427}"/>
              </a:ext>
            </a:extLst>
          </p:cNvPr>
          <p:cNvGraphicFramePr/>
          <p:nvPr>
            <p:extLst>
              <p:ext uri="{D42A27DB-BD31-4B8C-83A1-F6EECF244321}">
                <p14:modId xmlns:p14="http://schemas.microsoft.com/office/powerpoint/2010/main" val="255169715"/>
              </p:ext>
            </p:extLst>
          </p:nvPr>
        </p:nvGraphicFramePr>
        <p:xfrm>
          <a:off x="3657600" y="1138989"/>
          <a:ext cx="8534400" cy="5719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218" name="Picture 2" descr="Sql server - Free seo and web icons">
            <a:extLst>
              <a:ext uri="{FF2B5EF4-FFF2-40B4-BE49-F238E27FC236}">
                <a16:creationId xmlns:a16="http://schemas.microsoft.com/office/drawing/2014/main" id="{9E3D4378-A1AA-5175-763D-36DAEFEF9B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338" y="1471862"/>
            <a:ext cx="3625517" cy="4484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871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2303A-17D2-2B7D-5BCF-20F8AC96DCDF}"/>
              </a:ext>
            </a:extLst>
          </p:cNvPr>
          <p:cNvSpPr>
            <a:spLocks noGrp="1"/>
          </p:cNvSpPr>
          <p:nvPr>
            <p:ph type="title"/>
          </p:nvPr>
        </p:nvSpPr>
        <p:spPr>
          <a:xfrm>
            <a:off x="0" y="0"/>
            <a:ext cx="12192000" cy="1325563"/>
          </a:xfrm>
        </p:spPr>
        <p:txBody>
          <a:bodyPr>
            <a:normAutofit/>
          </a:bodyPr>
          <a:lstStyle/>
          <a:p>
            <a:pPr algn="just"/>
            <a:r>
              <a:rPr lang="en-IN" sz="4800" b="1" dirty="0">
                <a:solidFill>
                  <a:srgbClr val="FF0000"/>
                </a:solidFill>
                <a:effectLst>
                  <a:outerShdw blurRad="38100" dist="38100" dir="2700000" algn="tl">
                    <a:srgbClr val="000000">
                      <a:alpha val="43137"/>
                    </a:srgbClr>
                  </a:outerShdw>
                </a:effectLst>
              </a:rPr>
              <a:t>Using a Database as a Data Source</a:t>
            </a:r>
          </a:p>
        </p:txBody>
      </p:sp>
      <p:graphicFrame>
        <p:nvGraphicFramePr>
          <p:cNvPr id="5" name="Diagram 4">
            <a:extLst>
              <a:ext uri="{FF2B5EF4-FFF2-40B4-BE49-F238E27FC236}">
                <a16:creationId xmlns:a16="http://schemas.microsoft.com/office/drawing/2014/main" id="{21EE6782-3035-6216-5127-EAFACBC2483A}"/>
              </a:ext>
            </a:extLst>
          </p:cNvPr>
          <p:cNvGraphicFramePr/>
          <p:nvPr>
            <p:extLst>
              <p:ext uri="{D42A27DB-BD31-4B8C-83A1-F6EECF244321}">
                <p14:modId xmlns:p14="http://schemas.microsoft.com/office/powerpoint/2010/main" val="2369243186"/>
              </p:ext>
            </p:extLst>
          </p:nvPr>
        </p:nvGraphicFramePr>
        <p:xfrm>
          <a:off x="0" y="962527"/>
          <a:ext cx="12192000" cy="5895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8298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18F38-2B2E-D7EC-0A2E-7145B3749FCC}"/>
              </a:ext>
            </a:extLst>
          </p:cNvPr>
          <p:cNvSpPr>
            <a:spLocks noGrp="1"/>
          </p:cNvSpPr>
          <p:nvPr>
            <p:ph type="title"/>
          </p:nvPr>
        </p:nvSpPr>
        <p:spPr>
          <a:xfrm>
            <a:off x="0" y="2103437"/>
            <a:ext cx="12192000" cy="1325563"/>
          </a:xfrm>
        </p:spPr>
        <p:txBody>
          <a:bodyPr>
            <a:normAutofit fontScale="90000"/>
          </a:bodyPr>
          <a:lstStyle/>
          <a:p>
            <a:pPr algn="ctr"/>
            <a:r>
              <a:rPr lang="en-IN" sz="4800" b="1" dirty="0">
                <a:solidFill>
                  <a:srgbClr val="FF0000"/>
                </a:solidFill>
                <a:effectLst>
                  <a:outerShdw blurRad="38100" dist="38100" dir="2700000" algn="tl">
                    <a:srgbClr val="000000">
                      <a:alpha val="43137"/>
                    </a:srgbClr>
                  </a:outerShdw>
                </a:effectLst>
              </a:rPr>
              <a:t>Demo: Importing Data from</a:t>
            </a:r>
            <a:br>
              <a:rPr lang="en-IN" sz="4800" b="1" dirty="0">
                <a:solidFill>
                  <a:srgbClr val="FF0000"/>
                </a:solidFill>
                <a:effectLst>
                  <a:outerShdw blurRad="38100" dist="38100" dir="2700000" algn="tl">
                    <a:srgbClr val="000000">
                      <a:alpha val="43137"/>
                    </a:srgbClr>
                  </a:outerShdw>
                </a:effectLst>
              </a:rPr>
            </a:br>
            <a:r>
              <a:rPr lang="en-IN" sz="4800" b="1" dirty="0">
                <a:solidFill>
                  <a:srgbClr val="FF0000"/>
                </a:solidFill>
                <a:effectLst>
                  <a:outerShdw blurRad="38100" dist="38100" dir="2700000" algn="tl">
                    <a:srgbClr val="000000">
                      <a:alpha val="43137"/>
                    </a:srgbClr>
                  </a:outerShdw>
                </a:effectLst>
              </a:rPr>
              <a:t>SQL Server</a:t>
            </a:r>
          </a:p>
        </p:txBody>
      </p:sp>
    </p:spTree>
    <p:extLst>
      <p:ext uri="{BB962C8B-B14F-4D97-AF65-F5344CB8AC3E}">
        <p14:creationId xmlns:p14="http://schemas.microsoft.com/office/powerpoint/2010/main" val="1828560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5876-1231-A478-5B61-C4F5E4C72197}"/>
              </a:ext>
            </a:extLst>
          </p:cNvPr>
          <p:cNvSpPr>
            <a:spLocks noGrp="1"/>
          </p:cNvSpPr>
          <p:nvPr>
            <p:ph type="title"/>
          </p:nvPr>
        </p:nvSpPr>
        <p:spPr>
          <a:xfrm>
            <a:off x="1159042" y="2578935"/>
            <a:ext cx="10515600" cy="1325563"/>
          </a:xfrm>
        </p:spPr>
        <p:txBody>
          <a:bodyPr/>
          <a:lstStyle/>
          <a:p>
            <a:pPr algn="ctr"/>
            <a:r>
              <a:rPr lang="en-IN" sz="4800" b="1" dirty="0">
                <a:solidFill>
                  <a:srgbClr val="FF0000"/>
                </a:solidFill>
                <a:effectLst>
                  <a:outerShdw blurRad="38100" dist="38100" dir="2700000" algn="tl">
                    <a:srgbClr val="000000">
                      <a:alpha val="43137"/>
                    </a:srgbClr>
                  </a:outerShdw>
                </a:effectLst>
              </a:rPr>
              <a:t>Using SaaS Connectors</a:t>
            </a:r>
          </a:p>
        </p:txBody>
      </p:sp>
    </p:spTree>
    <p:extLst>
      <p:ext uri="{BB962C8B-B14F-4D97-AF65-F5344CB8AC3E}">
        <p14:creationId xmlns:p14="http://schemas.microsoft.com/office/powerpoint/2010/main" val="668171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5876-1231-A478-5B61-C4F5E4C72197}"/>
              </a:ext>
            </a:extLst>
          </p:cNvPr>
          <p:cNvSpPr>
            <a:spLocks noGrp="1"/>
          </p:cNvSpPr>
          <p:nvPr>
            <p:ph type="title"/>
          </p:nvPr>
        </p:nvSpPr>
        <p:spPr>
          <a:xfrm>
            <a:off x="0" y="0"/>
            <a:ext cx="10515600" cy="1325563"/>
          </a:xfrm>
        </p:spPr>
        <p:txBody>
          <a:bodyPr/>
          <a:lstStyle/>
          <a:p>
            <a:pPr algn="ctr"/>
            <a:r>
              <a:rPr lang="en-IN" sz="4800" b="1" dirty="0">
                <a:solidFill>
                  <a:srgbClr val="FF0000"/>
                </a:solidFill>
                <a:effectLst>
                  <a:outerShdw blurRad="38100" dist="38100" dir="2700000" algn="tl">
                    <a:srgbClr val="000000">
                      <a:alpha val="43137"/>
                    </a:srgbClr>
                  </a:outerShdw>
                </a:effectLst>
              </a:rPr>
              <a:t>Using SaaS Connectors</a:t>
            </a:r>
          </a:p>
        </p:txBody>
      </p:sp>
      <p:sp>
        <p:nvSpPr>
          <p:cNvPr id="4" name="TextBox 3">
            <a:extLst>
              <a:ext uri="{FF2B5EF4-FFF2-40B4-BE49-F238E27FC236}">
                <a16:creationId xmlns:a16="http://schemas.microsoft.com/office/drawing/2014/main" id="{FBDEDFD3-3FE3-7BA5-195E-DA0117D57A5E}"/>
              </a:ext>
            </a:extLst>
          </p:cNvPr>
          <p:cNvSpPr txBox="1"/>
          <p:nvPr/>
        </p:nvSpPr>
        <p:spPr>
          <a:xfrm>
            <a:off x="0" y="1176226"/>
            <a:ext cx="12192000" cy="369332"/>
          </a:xfrm>
          <a:prstGeom prst="rect">
            <a:avLst/>
          </a:prstGeom>
          <a:noFill/>
        </p:spPr>
        <p:txBody>
          <a:bodyPr wrap="square">
            <a:spAutoFit/>
          </a:bodyPr>
          <a:lstStyle/>
          <a:p>
            <a:r>
              <a:rPr lang="en-IN" dirty="0"/>
              <a:t>From Power Bl Desktop, we can import data from third-party online solutions and combine the data in reports and dashboards</a:t>
            </a:r>
          </a:p>
        </p:txBody>
      </p:sp>
      <p:sp>
        <p:nvSpPr>
          <p:cNvPr id="6" name="TextBox 5">
            <a:extLst>
              <a:ext uri="{FF2B5EF4-FFF2-40B4-BE49-F238E27FC236}">
                <a16:creationId xmlns:a16="http://schemas.microsoft.com/office/drawing/2014/main" id="{DF26E478-521A-9833-3D36-E137774D924E}"/>
              </a:ext>
            </a:extLst>
          </p:cNvPr>
          <p:cNvSpPr txBox="1"/>
          <p:nvPr/>
        </p:nvSpPr>
        <p:spPr>
          <a:xfrm>
            <a:off x="0" y="1764632"/>
            <a:ext cx="12192000" cy="646331"/>
          </a:xfrm>
          <a:prstGeom prst="rect">
            <a:avLst/>
          </a:prstGeom>
          <a:noFill/>
        </p:spPr>
        <p:txBody>
          <a:bodyPr wrap="square">
            <a:spAutoFit/>
          </a:bodyPr>
          <a:lstStyle/>
          <a:p>
            <a:pPr algn="just"/>
            <a:r>
              <a:rPr lang="en-IN" dirty="0">
                <a:highlight>
                  <a:srgbClr val="00FFFF"/>
                </a:highlight>
              </a:rPr>
              <a:t>For example, we can create a report from Facebook that shows marketing data combined with the sales data that is from Salesforce</a:t>
            </a:r>
          </a:p>
        </p:txBody>
      </p:sp>
      <p:pic>
        <p:nvPicPr>
          <p:cNvPr id="8" name="Picture 7">
            <a:extLst>
              <a:ext uri="{FF2B5EF4-FFF2-40B4-BE49-F238E27FC236}">
                <a16:creationId xmlns:a16="http://schemas.microsoft.com/office/drawing/2014/main" id="{C16D18D9-CF92-9BEC-8008-D2F498BF6B7F}"/>
              </a:ext>
            </a:extLst>
          </p:cNvPr>
          <p:cNvPicPr>
            <a:picLocks noChangeAspect="1"/>
          </p:cNvPicPr>
          <p:nvPr/>
        </p:nvPicPr>
        <p:blipFill>
          <a:blip r:embed="rId2"/>
          <a:stretch>
            <a:fillRect/>
          </a:stretch>
        </p:blipFill>
        <p:spPr>
          <a:xfrm>
            <a:off x="2223835" y="3277217"/>
            <a:ext cx="8442443" cy="2674404"/>
          </a:xfrm>
          <a:prstGeom prst="rect">
            <a:avLst/>
          </a:prstGeom>
        </p:spPr>
      </p:pic>
    </p:spTree>
    <p:extLst>
      <p:ext uri="{BB962C8B-B14F-4D97-AF65-F5344CB8AC3E}">
        <p14:creationId xmlns:p14="http://schemas.microsoft.com/office/powerpoint/2010/main" val="572067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1D5F-9BA9-3590-F0E1-0C47A84E7511}"/>
              </a:ext>
            </a:extLst>
          </p:cNvPr>
          <p:cNvSpPr>
            <a:spLocks noGrp="1"/>
          </p:cNvSpPr>
          <p:nvPr>
            <p:ph type="title"/>
          </p:nvPr>
        </p:nvSpPr>
        <p:spPr>
          <a:xfrm>
            <a:off x="0" y="2370388"/>
            <a:ext cx="12192000" cy="1325563"/>
          </a:xfrm>
        </p:spPr>
        <p:txBody>
          <a:bodyPr/>
          <a:lstStyle/>
          <a:p>
            <a:pPr algn="ctr"/>
            <a:r>
              <a:rPr lang="en-IN" sz="4800" b="1" dirty="0">
                <a:solidFill>
                  <a:srgbClr val="FF0000"/>
                </a:solidFill>
                <a:effectLst>
                  <a:outerShdw blurRad="38100" dist="38100" dir="2700000" algn="tl">
                    <a:srgbClr val="000000">
                      <a:alpha val="43137"/>
                    </a:srgbClr>
                  </a:outerShdw>
                </a:effectLst>
              </a:rPr>
              <a:t>Other Data Sources</a:t>
            </a:r>
          </a:p>
        </p:txBody>
      </p:sp>
    </p:spTree>
    <p:extLst>
      <p:ext uri="{BB962C8B-B14F-4D97-AF65-F5344CB8AC3E}">
        <p14:creationId xmlns:p14="http://schemas.microsoft.com/office/powerpoint/2010/main" val="4188432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1D5F-9BA9-3590-F0E1-0C47A84E7511}"/>
              </a:ext>
            </a:extLst>
          </p:cNvPr>
          <p:cNvSpPr>
            <a:spLocks noGrp="1"/>
          </p:cNvSpPr>
          <p:nvPr>
            <p:ph type="title"/>
          </p:nvPr>
        </p:nvSpPr>
        <p:spPr>
          <a:xfrm>
            <a:off x="0" y="0"/>
            <a:ext cx="12192000" cy="1325563"/>
          </a:xfrm>
        </p:spPr>
        <p:txBody>
          <a:bodyPr/>
          <a:lstStyle/>
          <a:p>
            <a:pPr algn="just"/>
            <a:r>
              <a:rPr lang="en-IN" sz="4800" b="1" dirty="0">
                <a:solidFill>
                  <a:srgbClr val="FF0000"/>
                </a:solidFill>
                <a:effectLst>
                  <a:outerShdw blurRad="38100" dist="38100" dir="2700000" algn="tl">
                    <a:srgbClr val="000000">
                      <a:alpha val="43137"/>
                    </a:srgbClr>
                  </a:outerShdw>
                </a:effectLst>
              </a:rPr>
              <a:t>Other Data Sources</a:t>
            </a:r>
          </a:p>
        </p:txBody>
      </p:sp>
      <p:sp>
        <p:nvSpPr>
          <p:cNvPr id="4" name="TextBox 3">
            <a:extLst>
              <a:ext uri="{FF2B5EF4-FFF2-40B4-BE49-F238E27FC236}">
                <a16:creationId xmlns:a16="http://schemas.microsoft.com/office/drawing/2014/main" id="{C7FDE02B-0D8F-4690-90CA-7213CA1FF9ED}"/>
              </a:ext>
            </a:extLst>
          </p:cNvPr>
          <p:cNvSpPr txBox="1"/>
          <p:nvPr/>
        </p:nvSpPr>
        <p:spPr>
          <a:xfrm>
            <a:off x="0" y="2694345"/>
            <a:ext cx="11935326" cy="2862322"/>
          </a:xfrm>
          <a:prstGeom prst="rect">
            <a:avLst/>
          </a:prstGeom>
          <a:noFill/>
        </p:spPr>
        <p:txBody>
          <a:bodyPr wrap="square">
            <a:spAutoFit/>
          </a:bodyPr>
          <a:lstStyle/>
          <a:p>
            <a:pPr algn="ctr"/>
            <a:r>
              <a:rPr lang="en-IN" dirty="0"/>
              <a:t>Python Script		web		R Script Connector</a:t>
            </a: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dirty="0"/>
              <a:t>OData Feed		SharePoint</a:t>
            </a:r>
          </a:p>
        </p:txBody>
      </p:sp>
      <p:pic>
        <p:nvPicPr>
          <p:cNvPr id="6" name="Picture 5">
            <a:extLst>
              <a:ext uri="{FF2B5EF4-FFF2-40B4-BE49-F238E27FC236}">
                <a16:creationId xmlns:a16="http://schemas.microsoft.com/office/drawing/2014/main" id="{552CE537-2D77-F3F4-FD33-BA58FC7AEEEC}"/>
              </a:ext>
            </a:extLst>
          </p:cNvPr>
          <p:cNvPicPr>
            <a:picLocks noChangeAspect="1"/>
          </p:cNvPicPr>
          <p:nvPr/>
        </p:nvPicPr>
        <p:blipFill>
          <a:blip r:embed="rId2"/>
          <a:stretch>
            <a:fillRect/>
          </a:stretch>
        </p:blipFill>
        <p:spPr>
          <a:xfrm>
            <a:off x="5277853" y="1568055"/>
            <a:ext cx="994610" cy="1126289"/>
          </a:xfrm>
          <a:prstGeom prst="rect">
            <a:avLst/>
          </a:prstGeom>
        </p:spPr>
      </p:pic>
      <p:pic>
        <p:nvPicPr>
          <p:cNvPr id="10" name="Picture 9">
            <a:extLst>
              <a:ext uri="{FF2B5EF4-FFF2-40B4-BE49-F238E27FC236}">
                <a16:creationId xmlns:a16="http://schemas.microsoft.com/office/drawing/2014/main" id="{21D49BBC-397E-6A29-7FE6-63A86AF85BE0}"/>
              </a:ext>
            </a:extLst>
          </p:cNvPr>
          <p:cNvPicPr>
            <a:picLocks noChangeAspect="1"/>
          </p:cNvPicPr>
          <p:nvPr/>
        </p:nvPicPr>
        <p:blipFill>
          <a:blip r:embed="rId3"/>
          <a:stretch>
            <a:fillRect/>
          </a:stretch>
        </p:blipFill>
        <p:spPr>
          <a:xfrm>
            <a:off x="2762235" y="1568056"/>
            <a:ext cx="1232249" cy="1163113"/>
          </a:xfrm>
          <a:prstGeom prst="rect">
            <a:avLst/>
          </a:prstGeom>
        </p:spPr>
      </p:pic>
      <p:pic>
        <p:nvPicPr>
          <p:cNvPr id="14" name="Picture 13">
            <a:extLst>
              <a:ext uri="{FF2B5EF4-FFF2-40B4-BE49-F238E27FC236}">
                <a16:creationId xmlns:a16="http://schemas.microsoft.com/office/drawing/2014/main" id="{B16F3133-2660-C7FD-AD23-B37771A3F038}"/>
              </a:ext>
            </a:extLst>
          </p:cNvPr>
          <p:cNvPicPr>
            <a:picLocks noChangeAspect="1"/>
          </p:cNvPicPr>
          <p:nvPr/>
        </p:nvPicPr>
        <p:blipFill>
          <a:blip r:embed="rId4"/>
          <a:stretch>
            <a:fillRect/>
          </a:stretch>
        </p:blipFill>
        <p:spPr>
          <a:xfrm>
            <a:off x="7505278" y="1568055"/>
            <a:ext cx="1384479" cy="1167745"/>
          </a:xfrm>
          <a:prstGeom prst="rect">
            <a:avLst/>
          </a:prstGeom>
        </p:spPr>
      </p:pic>
      <p:pic>
        <p:nvPicPr>
          <p:cNvPr id="16" name="Picture 15">
            <a:extLst>
              <a:ext uri="{FF2B5EF4-FFF2-40B4-BE49-F238E27FC236}">
                <a16:creationId xmlns:a16="http://schemas.microsoft.com/office/drawing/2014/main" id="{6529BC9E-2042-50B7-9E14-7D0AB65BD22E}"/>
              </a:ext>
            </a:extLst>
          </p:cNvPr>
          <p:cNvPicPr>
            <a:picLocks noChangeAspect="1"/>
          </p:cNvPicPr>
          <p:nvPr/>
        </p:nvPicPr>
        <p:blipFill>
          <a:blip r:embed="rId5"/>
          <a:stretch>
            <a:fillRect/>
          </a:stretch>
        </p:blipFill>
        <p:spPr>
          <a:xfrm>
            <a:off x="3785936" y="3617434"/>
            <a:ext cx="1700319" cy="1511302"/>
          </a:xfrm>
          <a:prstGeom prst="rect">
            <a:avLst/>
          </a:prstGeom>
        </p:spPr>
      </p:pic>
      <p:pic>
        <p:nvPicPr>
          <p:cNvPr id="10254" name="Picture 14" descr="Microsoft SharePoint Server Project Web Part Document - Management System -  Share Transparent PNG">
            <a:extLst>
              <a:ext uri="{FF2B5EF4-FFF2-40B4-BE49-F238E27FC236}">
                <a16:creationId xmlns:a16="http://schemas.microsoft.com/office/drawing/2014/main" id="{281F46EE-E4E7-BBD7-7793-DEA0080024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8853" y="3620778"/>
            <a:ext cx="1507958" cy="1507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928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A44E-55FF-98A7-8586-861DF98681C7}"/>
              </a:ext>
            </a:extLst>
          </p:cNvPr>
          <p:cNvSpPr>
            <a:spLocks noGrp="1"/>
          </p:cNvSpPr>
          <p:nvPr>
            <p:ph type="title"/>
          </p:nvPr>
        </p:nvSpPr>
        <p:spPr>
          <a:xfrm>
            <a:off x="1030705" y="2766218"/>
            <a:ext cx="10515600" cy="1325563"/>
          </a:xfrm>
        </p:spPr>
        <p:txBody>
          <a:bodyPr/>
          <a:lstStyle/>
          <a:p>
            <a:pPr algn="ctr"/>
            <a:r>
              <a:rPr lang="en-IN" sz="4800" b="1" dirty="0">
                <a:solidFill>
                  <a:srgbClr val="FF0000"/>
                </a:solidFill>
                <a:effectLst>
                  <a:outerShdw blurRad="38100" dist="38100" dir="2700000" algn="tl">
                    <a:srgbClr val="000000">
                      <a:alpha val="43137"/>
                    </a:srgbClr>
                  </a:outerShdw>
                </a:effectLst>
              </a:rPr>
              <a:t>Python Script</a:t>
            </a:r>
          </a:p>
        </p:txBody>
      </p:sp>
    </p:spTree>
    <p:extLst>
      <p:ext uri="{BB962C8B-B14F-4D97-AF65-F5344CB8AC3E}">
        <p14:creationId xmlns:p14="http://schemas.microsoft.com/office/powerpoint/2010/main" val="360707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4AF8-A98B-7F74-A156-78429555FCA2}"/>
              </a:ext>
            </a:extLst>
          </p:cNvPr>
          <p:cNvSpPr>
            <a:spLocks noGrp="1"/>
          </p:cNvSpPr>
          <p:nvPr>
            <p:ph type="title"/>
          </p:nvPr>
        </p:nvSpPr>
        <p:spPr>
          <a:xfrm>
            <a:off x="0" y="2766218"/>
            <a:ext cx="12192000" cy="1325563"/>
          </a:xfrm>
        </p:spPr>
        <p:txBody>
          <a:bodyPr>
            <a:normAutofit fontScale="90000"/>
          </a:bodyPr>
          <a:lstStyle/>
          <a:p>
            <a:pPr algn="ctr"/>
            <a:r>
              <a:rPr lang="en-GB" sz="6000" b="1" dirty="0">
                <a:solidFill>
                  <a:srgbClr val="FF0000"/>
                </a:solidFill>
                <a:effectLst>
                  <a:outerShdw blurRad="38100" dist="38100" dir="2700000" algn="tl">
                    <a:srgbClr val="000000">
                      <a:alpha val="43137"/>
                    </a:srgbClr>
                  </a:outerShdw>
                </a:effectLst>
              </a:rPr>
              <a:t>Overview of Power BI</a:t>
            </a:r>
            <a:br>
              <a:rPr lang="en-GB" sz="6000" b="1" dirty="0">
                <a:solidFill>
                  <a:srgbClr val="FF0000"/>
                </a:solidFill>
                <a:effectLst>
                  <a:outerShdw blurRad="38100" dist="38100" dir="2700000" algn="tl">
                    <a:srgbClr val="000000">
                      <a:alpha val="43137"/>
                    </a:srgbClr>
                  </a:outerShdw>
                </a:effectLst>
              </a:rPr>
            </a:br>
            <a:r>
              <a:rPr lang="en-GB" sz="6000" b="1" dirty="0">
                <a:solidFill>
                  <a:srgbClr val="FF0000"/>
                </a:solidFill>
                <a:effectLst>
                  <a:outerShdw blurRad="38100" dist="38100" dir="2700000" algn="tl">
                    <a:srgbClr val="000000">
                      <a:alpha val="43137"/>
                    </a:srgbClr>
                  </a:outerShdw>
                </a:effectLst>
              </a:rPr>
              <a:t>Desktop</a:t>
            </a:r>
            <a:endParaRPr lang="en-IN" sz="60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01106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D61F-ACF7-65FF-BD8E-769BB3963C0F}"/>
              </a:ext>
            </a:extLst>
          </p:cNvPr>
          <p:cNvSpPr>
            <a:spLocks noGrp="1"/>
          </p:cNvSpPr>
          <p:nvPr>
            <p:ph type="title"/>
          </p:nvPr>
        </p:nvSpPr>
        <p:spPr>
          <a:xfrm>
            <a:off x="0" y="0"/>
            <a:ext cx="10515600" cy="1325563"/>
          </a:xfrm>
        </p:spPr>
        <p:txBody>
          <a:bodyPr/>
          <a:lstStyle/>
          <a:p>
            <a:r>
              <a:rPr lang="en-IN" sz="4800" b="1" dirty="0">
                <a:solidFill>
                  <a:srgbClr val="FF0000"/>
                </a:solidFill>
                <a:effectLst>
                  <a:outerShdw blurRad="38100" dist="38100" dir="2700000" algn="tl">
                    <a:srgbClr val="000000">
                      <a:alpha val="43137"/>
                    </a:srgbClr>
                  </a:outerShdw>
                </a:effectLst>
              </a:rPr>
              <a:t>Python Script</a:t>
            </a:r>
          </a:p>
        </p:txBody>
      </p:sp>
      <p:sp>
        <p:nvSpPr>
          <p:cNvPr id="5" name="TextBox 4">
            <a:extLst>
              <a:ext uri="{FF2B5EF4-FFF2-40B4-BE49-F238E27FC236}">
                <a16:creationId xmlns:a16="http://schemas.microsoft.com/office/drawing/2014/main" id="{05829009-5BBC-D1EB-D229-F7D7180F53B2}"/>
              </a:ext>
            </a:extLst>
          </p:cNvPr>
          <p:cNvSpPr txBox="1"/>
          <p:nvPr/>
        </p:nvSpPr>
        <p:spPr>
          <a:xfrm>
            <a:off x="304800" y="1299412"/>
            <a:ext cx="11887200" cy="641684"/>
          </a:xfrm>
          <a:prstGeom prst="rect">
            <a:avLst/>
          </a:prstGeom>
          <a:noFill/>
        </p:spPr>
        <p:txBody>
          <a:bodyPr wrap="square">
            <a:spAutoFit/>
          </a:bodyPr>
          <a:lstStyle/>
          <a:p>
            <a:pPr algn="just"/>
            <a:r>
              <a:rPr lang="en-IN" dirty="0"/>
              <a:t>We can directly run Python scripts in Power Bl Desktop by importing the datasets into the Power Bl data model and adding visualizations to them</a:t>
            </a:r>
          </a:p>
        </p:txBody>
      </p:sp>
      <p:graphicFrame>
        <p:nvGraphicFramePr>
          <p:cNvPr id="8" name="Diagram 7">
            <a:extLst>
              <a:ext uri="{FF2B5EF4-FFF2-40B4-BE49-F238E27FC236}">
                <a16:creationId xmlns:a16="http://schemas.microsoft.com/office/drawing/2014/main" id="{DB1A1473-78A5-1AF0-6852-00BFD7B692BE}"/>
              </a:ext>
            </a:extLst>
          </p:cNvPr>
          <p:cNvGraphicFramePr/>
          <p:nvPr>
            <p:extLst>
              <p:ext uri="{D42A27DB-BD31-4B8C-83A1-F6EECF244321}">
                <p14:modId xmlns:p14="http://schemas.microsoft.com/office/powerpoint/2010/main" val="3859554251"/>
              </p:ext>
            </p:extLst>
          </p:nvPr>
        </p:nvGraphicFramePr>
        <p:xfrm>
          <a:off x="0" y="3762742"/>
          <a:ext cx="12192000" cy="3095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266" name="Picture 2" descr="Python file symbol - Free interface icons">
            <a:extLst>
              <a:ext uri="{FF2B5EF4-FFF2-40B4-BE49-F238E27FC236}">
                <a16:creationId xmlns:a16="http://schemas.microsoft.com/office/drawing/2014/main" id="{4FA8EDD4-8A19-E20B-8372-9C4705C01F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7115" y="2072386"/>
            <a:ext cx="2197769" cy="2197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11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D61F-ACF7-65FF-BD8E-769BB3963C0F}"/>
              </a:ext>
            </a:extLst>
          </p:cNvPr>
          <p:cNvSpPr>
            <a:spLocks noGrp="1"/>
          </p:cNvSpPr>
          <p:nvPr>
            <p:ph type="title"/>
          </p:nvPr>
        </p:nvSpPr>
        <p:spPr>
          <a:xfrm>
            <a:off x="0" y="0"/>
            <a:ext cx="10515600" cy="1325563"/>
          </a:xfrm>
        </p:spPr>
        <p:txBody>
          <a:bodyPr/>
          <a:lstStyle/>
          <a:p>
            <a:r>
              <a:rPr lang="en-IN" sz="4800" b="1" dirty="0">
                <a:solidFill>
                  <a:srgbClr val="FF0000"/>
                </a:solidFill>
                <a:effectLst>
                  <a:outerShdw blurRad="38100" dist="38100" dir="2700000" algn="tl">
                    <a:srgbClr val="000000">
                      <a:alpha val="43137"/>
                    </a:srgbClr>
                  </a:outerShdw>
                </a:effectLst>
              </a:rPr>
              <a:t>Python Script</a:t>
            </a:r>
          </a:p>
        </p:txBody>
      </p:sp>
      <p:sp>
        <p:nvSpPr>
          <p:cNvPr id="5" name="TextBox 4">
            <a:extLst>
              <a:ext uri="{FF2B5EF4-FFF2-40B4-BE49-F238E27FC236}">
                <a16:creationId xmlns:a16="http://schemas.microsoft.com/office/drawing/2014/main" id="{05829009-5BBC-D1EB-D229-F7D7180F53B2}"/>
              </a:ext>
            </a:extLst>
          </p:cNvPr>
          <p:cNvSpPr txBox="1"/>
          <p:nvPr/>
        </p:nvSpPr>
        <p:spPr>
          <a:xfrm>
            <a:off x="304800" y="1299412"/>
            <a:ext cx="11887200" cy="641684"/>
          </a:xfrm>
          <a:prstGeom prst="rect">
            <a:avLst/>
          </a:prstGeom>
          <a:noFill/>
        </p:spPr>
        <p:txBody>
          <a:bodyPr wrap="square">
            <a:spAutoFit/>
          </a:bodyPr>
          <a:lstStyle/>
          <a:p>
            <a:pPr algn="just"/>
            <a:r>
              <a:rPr lang="en-IN" dirty="0"/>
              <a:t>We can directly run Python scripts in Power Bl Desktop by importing the datasets into the Power Bl data model and adding visualizations to them</a:t>
            </a:r>
          </a:p>
        </p:txBody>
      </p:sp>
      <p:graphicFrame>
        <p:nvGraphicFramePr>
          <p:cNvPr id="8" name="Diagram 7">
            <a:extLst>
              <a:ext uri="{FF2B5EF4-FFF2-40B4-BE49-F238E27FC236}">
                <a16:creationId xmlns:a16="http://schemas.microsoft.com/office/drawing/2014/main" id="{DB1A1473-78A5-1AF0-6852-00BFD7B692BE}"/>
              </a:ext>
            </a:extLst>
          </p:cNvPr>
          <p:cNvGraphicFramePr/>
          <p:nvPr>
            <p:extLst>
              <p:ext uri="{D42A27DB-BD31-4B8C-83A1-F6EECF244321}">
                <p14:modId xmlns:p14="http://schemas.microsoft.com/office/powerpoint/2010/main" val="906082257"/>
              </p:ext>
            </p:extLst>
          </p:nvPr>
        </p:nvGraphicFramePr>
        <p:xfrm>
          <a:off x="5839326" y="1716505"/>
          <a:ext cx="6352674" cy="5141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F36313BD-3E06-2D8B-C376-283BA9550B15}"/>
              </a:ext>
            </a:extLst>
          </p:cNvPr>
          <p:cNvPicPr>
            <a:picLocks noChangeAspect="1"/>
          </p:cNvPicPr>
          <p:nvPr/>
        </p:nvPicPr>
        <p:blipFill>
          <a:blip r:embed="rId7"/>
          <a:stretch>
            <a:fillRect/>
          </a:stretch>
        </p:blipFill>
        <p:spPr>
          <a:xfrm>
            <a:off x="1079510" y="1941096"/>
            <a:ext cx="3071611" cy="1519707"/>
          </a:xfrm>
          <a:prstGeom prst="rect">
            <a:avLst/>
          </a:prstGeom>
        </p:spPr>
      </p:pic>
      <p:pic>
        <p:nvPicPr>
          <p:cNvPr id="12" name="Picture 11">
            <a:extLst>
              <a:ext uri="{FF2B5EF4-FFF2-40B4-BE49-F238E27FC236}">
                <a16:creationId xmlns:a16="http://schemas.microsoft.com/office/drawing/2014/main" id="{9B4BD1B7-CE21-885E-C70B-AA41FE1F92CD}"/>
              </a:ext>
            </a:extLst>
          </p:cNvPr>
          <p:cNvPicPr>
            <a:picLocks noChangeAspect="1"/>
          </p:cNvPicPr>
          <p:nvPr/>
        </p:nvPicPr>
        <p:blipFill>
          <a:blip r:embed="rId8"/>
          <a:stretch>
            <a:fillRect/>
          </a:stretch>
        </p:blipFill>
        <p:spPr>
          <a:xfrm>
            <a:off x="1282351" y="3620940"/>
            <a:ext cx="2665927" cy="1693572"/>
          </a:xfrm>
          <a:prstGeom prst="rect">
            <a:avLst/>
          </a:prstGeom>
        </p:spPr>
      </p:pic>
      <p:pic>
        <p:nvPicPr>
          <p:cNvPr id="16" name="Picture 15">
            <a:extLst>
              <a:ext uri="{FF2B5EF4-FFF2-40B4-BE49-F238E27FC236}">
                <a16:creationId xmlns:a16="http://schemas.microsoft.com/office/drawing/2014/main" id="{47FFA698-ED40-54E3-D06A-A9044746B01C}"/>
              </a:ext>
            </a:extLst>
          </p:cNvPr>
          <p:cNvPicPr>
            <a:picLocks noChangeAspect="1"/>
          </p:cNvPicPr>
          <p:nvPr/>
        </p:nvPicPr>
        <p:blipFill>
          <a:blip r:embed="rId9"/>
          <a:stretch>
            <a:fillRect/>
          </a:stretch>
        </p:blipFill>
        <p:spPr>
          <a:xfrm>
            <a:off x="1487451" y="6354424"/>
            <a:ext cx="2530699" cy="373487"/>
          </a:xfrm>
          <a:prstGeom prst="rect">
            <a:avLst/>
          </a:prstGeom>
        </p:spPr>
      </p:pic>
      <p:pic>
        <p:nvPicPr>
          <p:cNvPr id="1026" name="Picture 2" descr="Python - Free interface icons">
            <a:extLst>
              <a:ext uri="{FF2B5EF4-FFF2-40B4-BE49-F238E27FC236}">
                <a16:creationId xmlns:a16="http://schemas.microsoft.com/office/drawing/2014/main" id="{348C8867-C3D8-7F84-7C91-1349D18E4A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73221" y="5254890"/>
            <a:ext cx="1159157" cy="1159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566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05B9-AEC0-A7A2-59B8-77CF051156D0}"/>
              </a:ext>
            </a:extLst>
          </p:cNvPr>
          <p:cNvSpPr>
            <a:spLocks noGrp="1"/>
          </p:cNvSpPr>
          <p:nvPr>
            <p:ph type="title"/>
          </p:nvPr>
        </p:nvSpPr>
        <p:spPr>
          <a:xfrm>
            <a:off x="1159043" y="2386431"/>
            <a:ext cx="10515600" cy="1325563"/>
          </a:xfrm>
        </p:spPr>
        <p:txBody>
          <a:bodyPr/>
          <a:lstStyle/>
          <a:p>
            <a:pPr algn="ctr"/>
            <a:r>
              <a:rPr lang="en-IN" sz="4800" b="1" dirty="0">
                <a:solidFill>
                  <a:srgbClr val="FF0000"/>
                </a:solidFill>
                <a:effectLst>
                  <a:outerShdw blurRad="38100" dist="38100" dir="2700000" algn="tl">
                    <a:srgbClr val="000000">
                      <a:alpha val="43137"/>
                    </a:srgbClr>
                  </a:outerShdw>
                </a:effectLst>
              </a:rPr>
              <a:t>R Script</a:t>
            </a:r>
          </a:p>
        </p:txBody>
      </p:sp>
    </p:spTree>
    <p:extLst>
      <p:ext uri="{BB962C8B-B14F-4D97-AF65-F5344CB8AC3E}">
        <p14:creationId xmlns:p14="http://schemas.microsoft.com/office/powerpoint/2010/main" val="882766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05B9-AEC0-A7A2-59B8-77CF051156D0}"/>
              </a:ext>
            </a:extLst>
          </p:cNvPr>
          <p:cNvSpPr>
            <a:spLocks noGrp="1"/>
          </p:cNvSpPr>
          <p:nvPr>
            <p:ph type="title"/>
          </p:nvPr>
        </p:nvSpPr>
        <p:spPr>
          <a:xfrm>
            <a:off x="0" y="0"/>
            <a:ext cx="4700337" cy="1347537"/>
          </a:xfrm>
        </p:spPr>
        <p:txBody>
          <a:bodyPr/>
          <a:lstStyle/>
          <a:p>
            <a:pPr algn="ctr"/>
            <a:r>
              <a:rPr lang="en-IN" sz="4800" b="1" dirty="0">
                <a:solidFill>
                  <a:srgbClr val="FF0000"/>
                </a:solidFill>
                <a:effectLst>
                  <a:outerShdw blurRad="38100" dist="38100" dir="2700000" algn="tl">
                    <a:srgbClr val="000000">
                      <a:alpha val="43137"/>
                    </a:srgbClr>
                  </a:outerShdw>
                </a:effectLst>
              </a:rPr>
              <a:t>R Script</a:t>
            </a:r>
          </a:p>
        </p:txBody>
      </p:sp>
      <p:sp>
        <p:nvSpPr>
          <p:cNvPr id="4" name="TextBox 3">
            <a:extLst>
              <a:ext uri="{FF2B5EF4-FFF2-40B4-BE49-F238E27FC236}">
                <a16:creationId xmlns:a16="http://schemas.microsoft.com/office/drawing/2014/main" id="{73233A8C-F712-75A6-C652-E11DB8D85BD4}"/>
              </a:ext>
            </a:extLst>
          </p:cNvPr>
          <p:cNvSpPr txBox="1"/>
          <p:nvPr/>
        </p:nvSpPr>
        <p:spPr>
          <a:xfrm>
            <a:off x="0" y="1026696"/>
            <a:ext cx="12192000" cy="646331"/>
          </a:xfrm>
          <a:prstGeom prst="rect">
            <a:avLst/>
          </a:prstGeom>
          <a:noFill/>
        </p:spPr>
        <p:txBody>
          <a:bodyPr wrap="square">
            <a:spAutoFit/>
          </a:bodyPr>
          <a:lstStyle/>
          <a:p>
            <a:r>
              <a:rPr lang="en-IN" dirty="0"/>
              <a:t>The R programming language has been integrated with the Transact-SQL language that helps Data Scientists develop applications in R and deploy them in a SQL Server production environment</a:t>
            </a:r>
          </a:p>
        </p:txBody>
      </p:sp>
      <p:sp>
        <p:nvSpPr>
          <p:cNvPr id="6" name="TextBox 5">
            <a:extLst>
              <a:ext uri="{FF2B5EF4-FFF2-40B4-BE49-F238E27FC236}">
                <a16:creationId xmlns:a16="http://schemas.microsoft.com/office/drawing/2014/main" id="{3744866D-4F35-911C-7ECC-A605F0FDD017}"/>
              </a:ext>
            </a:extLst>
          </p:cNvPr>
          <p:cNvSpPr txBox="1"/>
          <p:nvPr/>
        </p:nvSpPr>
        <p:spPr>
          <a:xfrm>
            <a:off x="3023936" y="2832846"/>
            <a:ext cx="9168063" cy="646331"/>
          </a:xfrm>
          <a:prstGeom prst="rect">
            <a:avLst/>
          </a:prstGeom>
          <a:noFill/>
        </p:spPr>
        <p:txBody>
          <a:bodyPr wrap="square">
            <a:spAutoFit/>
          </a:bodyPr>
          <a:lstStyle/>
          <a:p>
            <a:pPr algn="ctr"/>
            <a:r>
              <a:rPr lang="en-IN" dirty="0"/>
              <a:t>To integrate R and SQL, a service was introduced known as SQL Server R Services</a:t>
            </a:r>
          </a:p>
          <a:p>
            <a:pPr algn="ctr"/>
            <a:r>
              <a:rPr lang="en-IN" dirty="0"/>
              <a:t>This service helps us run R scripts, create data models, and import results to Power Bl Desktop</a:t>
            </a:r>
          </a:p>
        </p:txBody>
      </p:sp>
      <p:pic>
        <p:nvPicPr>
          <p:cNvPr id="2052" name="Picture 4" descr="R (programming language) - Wikipedia">
            <a:extLst>
              <a:ext uri="{FF2B5EF4-FFF2-40B4-BE49-F238E27FC236}">
                <a16:creationId xmlns:a16="http://schemas.microsoft.com/office/drawing/2014/main" id="{7D39D25C-2D10-B0B7-0C66-FBB664314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061" y="2486025"/>
            <a:ext cx="2428875"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144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40C95-1F46-696A-C9B7-6C21950D87A8}"/>
              </a:ext>
            </a:extLst>
          </p:cNvPr>
          <p:cNvSpPr>
            <a:spLocks noGrp="1"/>
          </p:cNvSpPr>
          <p:nvPr>
            <p:ph type="title"/>
          </p:nvPr>
        </p:nvSpPr>
        <p:spPr>
          <a:xfrm>
            <a:off x="0" y="2103437"/>
            <a:ext cx="12192000" cy="1457910"/>
          </a:xfrm>
        </p:spPr>
        <p:txBody>
          <a:bodyPr/>
          <a:lstStyle/>
          <a:p>
            <a:pPr algn="ctr"/>
            <a:r>
              <a:rPr lang="en-IN" sz="4800" b="1" dirty="0">
                <a:solidFill>
                  <a:srgbClr val="FF0000"/>
                </a:solidFill>
                <a:effectLst>
                  <a:outerShdw blurRad="38100" dist="38100" dir="2700000" algn="tl">
                    <a:srgbClr val="000000">
                      <a:alpha val="43137"/>
                    </a:srgbClr>
                  </a:outerShdw>
                </a:effectLst>
              </a:rPr>
              <a:t>Power Query</a:t>
            </a:r>
          </a:p>
        </p:txBody>
      </p:sp>
    </p:spTree>
    <p:extLst>
      <p:ext uri="{BB962C8B-B14F-4D97-AF65-F5344CB8AC3E}">
        <p14:creationId xmlns:p14="http://schemas.microsoft.com/office/powerpoint/2010/main" val="1554753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40C95-1F46-696A-C9B7-6C21950D87A8}"/>
              </a:ext>
            </a:extLst>
          </p:cNvPr>
          <p:cNvSpPr>
            <a:spLocks noGrp="1"/>
          </p:cNvSpPr>
          <p:nvPr>
            <p:ph type="title"/>
          </p:nvPr>
        </p:nvSpPr>
        <p:spPr>
          <a:xfrm>
            <a:off x="0" y="0"/>
            <a:ext cx="4443663" cy="1042737"/>
          </a:xfrm>
        </p:spPr>
        <p:txBody>
          <a:bodyPr/>
          <a:lstStyle/>
          <a:p>
            <a:pPr algn="ctr"/>
            <a:r>
              <a:rPr lang="en-IN" sz="4800" b="1" dirty="0">
                <a:solidFill>
                  <a:srgbClr val="FF0000"/>
                </a:solidFill>
                <a:effectLst>
                  <a:outerShdw blurRad="38100" dist="38100" dir="2700000" algn="tl">
                    <a:srgbClr val="000000">
                      <a:alpha val="43137"/>
                    </a:srgbClr>
                  </a:outerShdw>
                </a:effectLst>
              </a:rPr>
              <a:t>Power Query</a:t>
            </a:r>
          </a:p>
        </p:txBody>
      </p:sp>
      <p:sp>
        <p:nvSpPr>
          <p:cNvPr id="4" name="TextBox 3">
            <a:extLst>
              <a:ext uri="{FF2B5EF4-FFF2-40B4-BE49-F238E27FC236}">
                <a16:creationId xmlns:a16="http://schemas.microsoft.com/office/drawing/2014/main" id="{C4E2E02A-18D5-1F6B-3C30-FFB2BBC4EE4B}"/>
              </a:ext>
            </a:extLst>
          </p:cNvPr>
          <p:cNvSpPr txBox="1"/>
          <p:nvPr/>
        </p:nvSpPr>
        <p:spPr>
          <a:xfrm>
            <a:off x="0" y="1377296"/>
            <a:ext cx="12192000" cy="584775"/>
          </a:xfrm>
          <a:prstGeom prst="rect">
            <a:avLst/>
          </a:prstGeom>
          <a:noFill/>
        </p:spPr>
        <p:txBody>
          <a:bodyPr wrap="square">
            <a:spAutoFit/>
          </a:bodyPr>
          <a:lstStyle/>
          <a:p>
            <a:pPr algn="ctr"/>
            <a:r>
              <a:rPr lang="en-IN" sz="3200" dirty="0"/>
              <a:t>Power Query is an engine for data transformation and preparation.</a:t>
            </a:r>
          </a:p>
        </p:txBody>
      </p:sp>
      <p:graphicFrame>
        <p:nvGraphicFramePr>
          <p:cNvPr id="7" name="Diagram 6">
            <a:extLst>
              <a:ext uri="{FF2B5EF4-FFF2-40B4-BE49-F238E27FC236}">
                <a16:creationId xmlns:a16="http://schemas.microsoft.com/office/drawing/2014/main" id="{19256150-5F65-232D-4958-64925F30BEFD}"/>
              </a:ext>
            </a:extLst>
          </p:cNvPr>
          <p:cNvGraphicFramePr/>
          <p:nvPr>
            <p:extLst>
              <p:ext uri="{D42A27DB-BD31-4B8C-83A1-F6EECF244321}">
                <p14:modId xmlns:p14="http://schemas.microsoft.com/office/powerpoint/2010/main" val="2988889901"/>
              </p:ext>
            </p:extLst>
          </p:nvPr>
        </p:nvGraphicFramePr>
        <p:xfrm>
          <a:off x="0" y="1953724"/>
          <a:ext cx="12191999" cy="4431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4005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70655-CB70-8FD7-CE7E-397A6A8E9984}"/>
              </a:ext>
            </a:extLst>
          </p:cNvPr>
          <p:cNvSpPr>
            <a:spLocks noGrp="1"/>
          </p:cNvSpPr>
          <p:nvPr>
            <p:ph type="title"/>
          </p:nvPr>
        </p:nvSpPr>
        <p:spPr>
          <a:xfrm>
            <a:off x="0" y="1"/>
            <a:ext cx="12192000" cy="1690688"/>
          </a:xfrm>
        </p:spPr>
        <p:txBody>
          <a:bodyPr/>
          <a:lstStyle/>
          <a:p>
            <a:pPr algn="ctr"/>
            <a:r>
              <a:rPr lang="en-GB" sz="4800" b="1" dirty="0">
                <a:solidFill>
                  <a:srgbClr val="FF0000"/>
                </a:solidFill>
                <a:effectLst>
                  <a:outerShdw blurRad="38100" dist="38100" dir="2700000" algn="tl">
                    <a:srgbClr val="000000">
                      <a:alpha val="43137"/>
                    </a:srgbClr>
                  </a:outerShdw>
                </a:effectLst>
              </a:rPr>
              <a:t>Query Parameters</a:t>
            </a:r>
            <a:endParaRPr lang="en-IN" sz="4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15069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70655-CB70-8FD7-CE7E-397A6A8E9984}"/>
              </a:ext>
            </a:extLst>
          </p:cNvPr>
          <p:cNvSpPr>
            <a:spLocks noGrp="1"/>
          </p:cNvSpPr>
          <p:nvPr>
            <p:ph type="title"/>
          </p:nvPr>
        </p:nvSpPr>
        <p:spPr>
          <a:xfrm>
            <a:off x="0" y="1"/>
            <a:ext cx="4684295" cy="1187115"/>
          </a:xfrm>
        </p:spPr>
        <p:txBody>
          <a:bodyPr/>
          <a:lstStyle/>
          <a:p>
            <a:pPr algn="ctr"/>
            <a:r>
              <a:rPr lang="en-GB" sz="4800" b="1" dirty="0">
                <a:solidFill>
                  <a:srgbClr val="FF0000"/>
                </a:solidFill>
                <a:effectLst>
                  <a:outerShdw blurRad="38100" dist="38100" dir="2700000" algn="tl">
                    <a:srgbClr val="000000">
                      <a:alpha val="43137"/>
                    </a:srgbClr>
                  </a:outerShdw>
                </a:effectLst>
              </a:rPr>
              <a:t>Query Parameters</a:t>
            </a:r>
            <a:endParaRPr lang="en-IN" sz="4800" b="1" dirty="0">
              <a:solidFill>
                <a:srgbClr val="FF0000"/>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37B321A4-F007-6497-6159-14C46E44D039}"/>
              </a:ext>
            </a:extLst>
          </p:cNvPr>
          <p:cNvSpPr txBox="1"/>
          <p:nvPr/>
        </p:nvSpPr>
        <p:spPr>
          <a:xfrm>
            <a:off x="0" y="1559641"/>
            <a:ext cx="12191999" cy="646331"/>
          </a:xfrm>
          <a:prstGeom prst="rect">
            <a:avLst/>
          </a:prstGeom>
          <a:noFill/>
        </p:spPr>
        <p:txBody>
          <a:bodyPr wrap="square">
            <a:spAutoFit/>
          </a:bodyPr>
          <a:lstStyle/>
          <a:p>
            <a:pPr algn="just"/>
            <a:r>
              <a:rPr lang="en-IN" dirty="0"/>
              <a:t>Users can simply make sections of reports and data models dependent on one or more parameter values using query parameters.</a:t>
            </a:r>
          </a:p>
        </p:txBody>
      </p:sp>
      <p:graphicFrame>
        <p:nvGraphicFramePr>
          <p:cNvPr id="7" name="Diagram 6">
            <a:extLst>
              <a:ext uri="{FF2B5EF4-FFF2-40B4-BE49-F238E27FC236}">
                <a16:creationId xmlns:a16="http://schemas.microsoft.com/office/drawing/2014/main" id="{671C3328-A38B-50C5-9A01-16A8EE69D1DC}"/>
              </a:ext>
            </a:extLst>
          </p:cNvPr>
          <p:cNvGraphicFramePr/>
          <p:nvPr>
            <p:extLst>
              <p:ext uri="{D42A27DB-BD31-4B8C-83A1-F6EECF244321}">
                <p14:modId xmlns:p14="http://schemas.microsoft.com/office/powerpoint/2010/main" val="1258860496"/>
              </p:ext>
            </p:extLst>
          </p:nvPr>
        </p:nvGraphicFramePr>
        <p:xfrm>
          <a:off x="0" y="2205972"/>
          <a:ext cx="12192000" cy="4652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1488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FF9D-C26C-78E0-4434-6666F21DA55C}"/>
              </a:ext>
            </a:extLst>
          </p:cNvPr>
          <p:cNvSpPr>
            <a:spLocks noGrp="1"/>
          </p:cNvSpPr>
          <p:nvPr>
            <p:ph type="title"/>
          </p:nvPr>
        </p:nvSpPr>
        <p:spPr>
          <a:xfrm>
            <a:off x="0" y="2434556"/>
            <a:ext cx="12192000" cy="1325563"/>
          </a:xfrm>
        </p:spPr>
        <p:txBody>
          <a:bodyPr/>
          <a:lstStyle/>
          <a:p>
            <a:pPr algn="ctr"/>
            <a:r>
              <a:rPr lang="en-IN" sz="4800" b="1" dirty="0">
                <a:solidFill>
                  <a:srgbClr val="FF0000"/>
                </a:solidFill>
                <a:effectLst>
                  <a:outerShdw blurRad="38100" dist="38100" dir="2700000" algn="tl">
                    <a:srgbClr val="000000">
                      <a:alpha val="43137"/>
                    </a:srgbClr>
                  </a:outerShdw>
                </a:effectLst>
              </a:rPr>
              <a:t>Power Query M</a:t>
            </a:r>
          </a:p>
        </p:txBody>
      </p:sp>
    </p:spTree>
    <p:extLst>
      <p:ext uri="{BB962C8B-B14F-4D97-AF65-F5344CB8AC3E}">
        <p14:creationId xmlns:p14="http://schemas.microsoft.com/office/powerpoint/2010/main" val="3185589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FF9D-C26C-78E0-4434-6666F21DA55C}"/>
              </a:ext>
            </a:extLst>
          </p:cNvPr>
          <p:cNvSpPr>
            <a:spLocks noGrp="1"/>
          </p:cNvSpPr>
          <p:nvPr>
            <p:ph type="title"/>
          </p:nvPr>
        </p:nvSpPr>
        <p:spPr>
          <a:xfrm>
            <a:off x="0" y="1"/>
            <a:ext cx="4138863" cy="1187116"/>
          </a:xfrm>
        </p:spPr>
        <p:txBody>
          <a:bodyPr/>
          <a:lstStyle/>
          <a:p>
            <a:pPr algn="ctr"/>
            <a:r>
              <a:rPr lang="en-IN" sz="4800" b="1" dirty="0">
                <a:solidFill>
                  <a:srgbClr val="FF0000"/>
                </a:solidFill>
                <a:effectLst>
                  <a:outerShdw blurRad="38100" dist="38100" dir="2700000" algn="tl">
                    <a:srgbClr val="000000">
                      <a:alpha val="43137"/>
                    </a:srgbClr>
                  </a:outerShdw>
                </a:effectLst>
              </a:rPr>
              <a:t>Power Query M</a:t>
            </a:r>
          </a:p>
        </p:txBody>
      </p:sp>
      <p:sp>
        <p:nvSpPr>
          <p:cNvPr id="4" name="TextBox 3">
            <a:extLst>
              <a:ext uri="{FF2B5EF4-FFF2-40B4-BE49-F238E27FC236}">
                <a16:creationId xmlns:a16="http://schemas.microsoft.com/office/drawing/2014/main" id="{049D6730-AABE-433A-1BE4-7CBE5AAAF4EC}"/>
              </a:ext>
            </a:extLst>
          </p:cNvPr>
          <p:cNvSpPr txBox="1"/>
          <p:nvPr/>
        </p:nvSpPr>
        <p:spPr>
          <a:xfrm>
            <a:off x="-112296" y="882318"/>
            <a:ext cx="12304295" cy="923330"/>
          </a:xfrm>
          <a:prstGeom prst="rect">
            <a:avLst/>
          </a:prstGeom>
          <a:noFill/>
        </p:spPr>
        <p:txBody>
          <a:bodyPr wrap="square">
            <a:spAutoFit/>
          </a:bodyPr>
          <a:lstStyle/>
          <a:p>
            <a:pPr algn="just"/>
            <a:r>
              <a:rPr lang="en-IN" dirty="0"/>
              <a:t>Power query is all about connecting to several data sources and "mashing" them, the M stands for data mash-up. M </a:t>
            </a:r>
            <a:r>
              <a:rPr lang="en-IN" dirty="0" err="1"/>
              <a:t>iS</a:t>
            </a:r>
            <a:r>
              <a:rPr lang="en-IN" dirty="0"/>
              <a:t> a functional language, which means it is mostly comprised u of functions that are invoked to evaluate and give results. Power Query M function has over 700 functions. Some of the functions are listed below.</a:t>
            </a:r>
          </a:p>
        </p:txBody>
      </p:sp>
      <p:graphicFrame>
        <p:nvGraphicFramePr>
          <p:cNvPr id="7" name="Diagram 6">
            <a:extLst>
              <a:ext uri="{FF2B5EF4-FFF2-40B4-BE49-F238E27FC236}">
                <a16:creationId xmlns:a16="http://schemas.microsoft.com/office/drawing/2014/main" id="{039A9ADD-E9FF-0A77-CF6A-F7AC7AC88448}"/>
              </a:ext>
            </a:extLst>
          </p:cNvPr>
          <p:cNvGraphicFramePr/>
          <p:nvPr>
            <p:extLst>
              <p:ext uri="{D42A27DB-BD31-4B8C-83A1-F6EECF244321}">
                <p14:modId xmlns:p14="http://schemas.microsoft.com/office/powerpoint/2010/main" val="2852016531"/>
              </p:ext>
            </p:extLst>
          </p:nvPr>
        </p:nvGraphicFramePr>
        <p:xfrm>
          <a:off x="0" y="1805649"/>
          <a:ext cx="12191999" cy="5078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0646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5FD7-C8D8-C66C-B6B3-757365FCA4AE}"/>
              </a:ext>
            </a:extLst>
          </p:cNvPr>
          <p:cNvSpPr>
            <a:spLocks noGrp="1"/>
          </p:cNvSpPr>
          <p:nvPr>
            <p:ph type="title"/>
          </p:nvPr>
        </p:nvSpPr>
        <p:spPr>
          <a:xfrm>
            <a:off x="0" y="18255"/>
            <a:ext cx="12192000" cy="896145"/>
          </a:xfrm>
        </p:spPr>
        <p:txBody>
          <a:bodyPr>
            <a:normAutofit/>
          </a:bodyPr>
          <a:lstStyle/>
          <a:p>
            <a:r>
              <a:rPr lang="en-GB" sz="4800" b="1" dirty="0">
                <a:solidFill>
                  <a:srgbClr val="FF0000"/>
                </a:solidFill>
                <a:effectLst>
                  <a:outerShdw blurRad="38100" dist="38100" dir="2700000" algn="tl">
                    <a:srgbClr val="000000">
                      <a:alpha val="43137"/>
                    </a:srgbClr>
                  </a:outerShdw>
                </a:effectLst>
              </a:rPr>
              <a:t>Overview of Power BI Desktop</a:t>
            </a:r>
            <a:endParaRPr lang="en-IN" sz="4800"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4551297-AB53-FC67-82B1-E42920EFB015}"/>
              </a:ext>
            </a:extLst>
          </p:cNvPr>
          <p:cNvSpPr>
            <a:spLocks noGrp="1"/>
          </p:cNvSpPr>
          <p:nvPr>
            <p:ph idx="1"/>
          </p:nvPr>
        </p:nvSpPr>
        <p:spPr>
          <a:xfrm>
            <a:off x="0" y="1071645"/>
            <a:ext cx="12192000" cy="5768099"/>
          </a:xfrm>
        </p:spPr>
        <p:txBody>
          <a:bodyPr/>
          <a:lstStyle/>
          <a:p>
            <a:pPr marL="0" indent="0" algn="just">
              <a:buNone/>
            </a:pPr>
            <a:r>
              <a:rPr lang="en-GB" dirty="0"/>
              <a:t>Power Bl Desktop features a workspace for creating reports and comprises three key views in which we can work.</a:t>
            </a:r>
          </a:p>
          <a:p>
            <a:pPr marL="0" indent="0" algn="just">
              <a:buNone/>
            </a:pPr>
            <a:endParaRPr lang="en-GB" dirty="0"/>
          </a:p>
          <a:p>
            <a:pPr marL="0" indent="0" algn="just">
              <a:buNone/>
            </a:pPr>
            <a:endParaRPr lang="en-GB" dirty="0"/>
          </a:p>
          <a:p>
            <a:pPr marL="0" indent="0" algn="just">
              <a:buNone/>
            </a:pPr>
            <a:endParaRPr lang="en-GB" dirty="0"/>
          </a:p>
          <a:p>
            <a:pPr marL="0" indent="0" algn="just">
              <a:buNone/>
            </a:pPr>
            <a:r>
              <a:rPr lang="en-GB" dirty="0"/>
              <a:t>Report view					Data View				Model View</a:t>
            </a:r>
            <a:endParaRPr lang="en-IN" dirty="0"/>
          </a:p>
        </p:txBody>
      </p:sp>
      <p:pic>
        <p:nvPicPr>
          <p:cNvPr id="5" name="Picture 4">
            <a:extLst>
              <a:ext uri="{FF2B5EF4-FFF2-40B4-BE49-F238E27FC236}">
                <a16:creationId xmlns:a16="http://schemas.microsoft.com/office/drawing/2014/main" id="{3750DEAD-6851-ED98-620C-DC23FC005651}"/>
              </a:ext>
            </a:extLst>
          </p:cNvPr>
          <p:cNvPicPr>
            <a:picLocks noChangeAspect="1"/>
          </p:cNvPicPr>
          <p:nvPr/>
        </p:nvPicPr>
        <p:blipFill rotWithShape="1">
          <a:blip r:embed="rId2"/>
          <a:srcRect l="86315" t="50000" r="4211" b="37310"/>
          <a:stretch/>
        </p:blipFill>
        <p:spPr>
          <a:xfrm>
            <a:off x="10019513" y="1925053"/>
            <a:ext cx="1996023" cy="1503947"/>
          </a:xfrm>
          <a:prstGeom prst="rect">
            <a:avLst/>
          </a:prstGeom>
        </p:spPr>
      </p:pic>
      <p:pic>
        <p:nvPicPr>
          <p:cNvPr id="9" name="Picture 8">
            <a:extLst>
              <a:ext uri="{FF2B5EF4-FFF2-40B4-BE49-F238E27FC236}">
                <a16:creationId xmlns:a16="http://schemas.microsoft.com/office/drawing/2014/main" id="{43C3B067-999F-D85B-7061-946BF9C587AE}"/>
              </a:ext>
            </a:extLst>
          </p:cNvPr>
          <p:cNvPicPr>
            <a:picLocks noChangeAspect="1"/>
          </p:cNvPicPr>
          <p:nvPr/>
        </p:nvPicPr>
        <p:blipFill>
          <a:blip r:embed="rId3"/>
          <a:stretch>
            <a:fillRect/>
          </a:stretch>
        </p:blipFill>
        <p:spPr>
          <a:xfrm>
            <a:off x="434888" y="2206199"/>
            <a:ext cx="1073070" cy="1222801"/>
          </a:xfrm>
          <a:prstGeom prst="rect">
            <a:avLst/>
          </a:prstGeom>
        </p:spPr>
      </p:pic>
      <p:pic>
        <p:nvPicPr>
          <p:cNvPr id="13" name="Picture 12">
            <a:extLst>
              <a:ext uri="{FF2B5EF4-FFF2-40B4-BE49-F238E27FC236}">
                <a16:creationId xmlns:a16="http://schemas.microsoft.com/office/drawing/2014/main" id="{35D73E00-1DD6-B19A-4FC1-6F032ED8B165}"/>
              </a:ext>
            </a:extLst>
          </p:cNvPr>
          <p:cNvPicPr>
            <a:picLocks noChangeAspect="1"/>
          </p:cNvPicPr>
          <p:nvPr/>
        </p:nvPicPr>
        <p:blipFill>
          <a:blip r:embed="rId4"/>
          <a:stretch>
            <a:fillRect/>
          </a:stretch>
        </p:blipFill>
        <p:spPr>
          <a:xfrm>
            <a:off x="5760515" y="2375813"/>
            <a:ext cx="1188597" cy="1053187"/>
          </a:xfrm>
          <a:prstGeom prst="rect">
            <a:avLst/>
          </a:prstGeom>
        </p:spPr>
      </p:pic>
    </p:spTree>
    <p:extLst>
      <p:ext uri="{BB962C8B-B14F-4D97-AF65-F5344CB8AC3E}">
        <p14:creationId xmlns:p14="http://schemas.microsoft.com/office/powerpoint/2010/main" val="2192751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377C-9964-4985-FB98-37B3B3B5E823}"/>
              </a:ext>
            </a:extLst>
          </p:cNvPr>
          <p:cNvSpPr>
            <a:spLocks noGrp="1"/>
          </p:cNvSpPr>
          <p:nvPr>
            <p:ph type="title"/>
          </p:nvPr>
        </p:nvSpPr>
        <p:spPr>
          <a:xfrm>
            <a:off x="0" y="2887580"/>
            <a:ext cx="12192000" cy="1690688"/>
          </a:xfrm>
        </p:spPr>
        <p:txBody>
          <a:bodyPr/>
          <a:lstStyle/>
          <a:p>
            <a:pPr algn="ctr"/>
            <a:r>
              <a:rPr lang="en-IN" sz="4800" b="1" dirty="0">
                <a:solidFill>
                  <a:srgbClr val="FF0000"/>
                </a:solidFill>
                <a:effectLst>
                  <a:outerShdw blurRad="38100" dist="38100" dir="2700000" algn="tl">
                    <a:srgbClr val="000000">
                      <a:alpha val="43137"/>
                    </a:srgbClr>
                  </a:outerShdw>
                </a:effectLst>
              </a:rPr>
              <a:t>Power Query Editor</a:t>
            </a:r>
          </a:p>
        </p:txBody>
      </p:sp>
    </p:spTree>
    <p:extLst>
      <p:ext uri="{BB962C8B-B14F-4D97-AF65-F5344CB8AC3E}">
        <p14:creationId xmlns:p14="http://schemas.microsoft.com/office/powerpoint/2010/main" val="2426922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377C-9964-4985-FB98-37B3B3B5E823}"/>
              </a:ext>
            </a:extLst>
          </p:cNvPr>
          <p:cNvSpPr>
            <a:spLocks noGrp="1"/>
          </p:cNvSpPr>
          <p:nvPr>
            <p:ph type="title"/>
          </p:nvPr>
        </p:nvSpPr>
        <p:spPr>
          <a:xfrm>
            <a:off x="0" y="0"/>
            <a:ext cx="5277853" cy="1042737"/>
          </a:xfrm>
        </p:spPr>
        <p:txBody>
          <a:bodyPr/>
          <a:lstStyle/>
          <a:p>
            <a:pPr algn="ctr"/>
            <a:r>
              <a:rPr lang="en-IN" sz="4800" b="1" dirty="0">
                <a:solidFill>
                  <a:srgbClr val="FF0000"/>
                </a:solidFill>
                <a:effectLst>
                  <a:outerShdw blurRad="38100" dist="38100" dir="2700000" algn="tl">
                    <a:srgbClr val="000000">
                      <a:alpha val="43137"/>
                    </a:srgbClr>
                  </a:outerShdw>
                </a:effectLst>
              </a:rPr>
              <a:t>Power Query Editor</a:t>
            </a:r>
          </a:p>
        </p:txBody>
      </p:sp>
      <p:sp>
        <p:nvSpPr>
          <p:cNvPr id="4" name="TextBox 3">
            <a:extLst>
              <a:ext uri="{FF2B5EF4-FFF2-40B4-BE49-F238E27FC236}">
                <a16:creationId xmlns:a16="http://schemas.microsoft.com/office/drawing/2014/main" id="{EB3CA16A-A6F4-500C-C8EC-796933235508}"/>
              </a:ext>
            </a:extLst>
          </p:cNvPr>
          <p:cNvSpPr txBox="1"/>
          <p:nvPr/>
        </p:nvSpPr>
        <p:spPr>
          <a:xfrm>
            <a:off x="0" y="958970"/>
            <a:ext cx="12192000" cy="369332"/>
          </a:xfrm>
          <a:prstGeom prst="rect">
            <a:avLst/>
          </a:prstGeom>
          <a:noFill/>
        </p:spPr>
        <p:txBody>
          <a:bodyPr wrap="square">
            <a:spAutoFit/>
          </a:bodyPr>
          <a:lstStyle/>
          <a:p>
            <a:r>
              <a:rPr lang="en-IN" dirty="0"/>
              <a:t>Power Query Editor helps us load data from a wide number of data sources and apply transformations on it</a:t>
            </a:r>
          </a:p>
        </p:txBody>
      </p:sp>
      <p:graphicFrame>
        <p:nvGraphicFramePr>
          <p:cNvPr id="7" name="Diagram 6">
            <a:extLst>
              <a:ext uri="{FF2B5EF4-FFF2-40B4-BE49-F238E27FC236}">
                <a16:creationId xmlns:a16="http://schemas.microsoft.com/office/drawing/2014/main" id="{C564F860-B9C7-6D6A-565A-ECBFBD193AB4}"/>
              </a:ext>
            </a:extLst>
          </p:cNvPr>
          <p:cNvGraphicFramePr/>
          <p:nvPr>
            <p:extLst>
              <p:ext uri="{D42A27DB-BD31-4B8C-83A1-F6EECF244321}">
                <p14:modId xmlns:p14="http://schemas.microsoft.com/office/powerpoint/2010/main" val="333737304"/>
              </p:ext>
            </p:extLst>
          </p:nvPr>
        </p:nvGraphicFramePr>
        <p:xfrm>
          <a:off x="176463" y="1328302"/>
          <a:ext cx="12015537" cy="55296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1459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0FE-A5EF-F3E1-E01D-27DFE41F4605}"/>
              </a:ext>
            </a:extLst>
          </p:cNvPr>
          <p:cNvSpPr>
            <a:spLocks noGrp="1"/>
          </p:cNvSpPr>
          <p:nvPr>
            <p:ph type="title"/>
          </p:nvPr>
        </p:nvSpPr>
        <p:spPr>
          <a:xfrm>
            <a:off x="0" y="2338304"/>
            <a:ext cx="12192000" cy="1325563"/>
          </a:xfrm>
        </p:spPr>
        <p:txBody>
          <a:bodyPr>
            <a:normAutofit fontScale="90000"/>
          </a:bodyPr>
          <a:lstStyle/>
          <a:p>
            <a:pPr algn="ctr"/>
            <a:r>
              <a:rPr lang="en-GB" sz="4800" b="1" dirty="0">
                <a:solidFill>
                  <a:srgbClr val="FF0000"/>
                </a:solidFill>
                <a:effectLst>
                  <a:outerShdw blurRad="38100" dist="38100" dir="2700000" algn="tl">
                    <a:srgbClr val="000000">
                      <a:alpha val="43137"/>
                    </a:srgbClr>
                  </a:outerShdw>
                </a:effectLst>
              </a:rPr>
              <a:t>Components of Power</a:t>
            </a:r>
            <a:br>
              <a:rPr lang="en-GB" sz="4800" b="1" dirty="0">
                <a:solidFill>
                  <a:srgbClr val="FF0000"/>
                </a:solidFill>
                <a:effectLst>
                  <a:outerShdw blurRad="38100" dist="38100" dir="2700000" algn="tl">
                    <a:srgbClr val="000000">
                      <a:alpha val="43137"/>
                    </a:srgbClr>
                  </a:outerShdw>
                </a:effectLst>
              </a:rPr>
            </a:br>
            <a:r>
              <a:rPr lang="en-GB" sz="4800" b="1" dirty="0">
                <a:solidFill>
                  <a:srgbClr val="FF0000"/>
                </a:solidFill>
                <a:effectLst>
                  <a:outerShdw blurRad="38100" dist="38100" dir="2700000" algn="tl">
                    <a:srgbClr val="000000">
                      <a:alpha val="43137"/>
                    </a:srgbClr>
                  </a:outerShdw>
                </a:effectLst>
              </a:rPr>
              <a:t>Query Editor</a:t>
            </a:r>
            <a:endParaRPr lang="en-IN" sz="4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593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0FE-A5EF-F3E1-E01D-27DFE41F4605}"/>
              </a:ext>
            </a:extLst>
          </p:cNvPr>
          <p:cNvSpPr>
            <a:spLocks noGrp="1"/>
          </p:cNvSpPr>
          <p:nvPr>
            <p:ph type="title"/>
          </p:nvPr>
        </p:nvSpPr>
        <p:spPr>
          <a:xfrm>
            <a:off x="0" y="0"/>
            <a:ext cx="10186737" cy="994611"/>
          </a:xfrm>
        </p:spPr>
        <p:txBody>
          <a:bodyPr>
            <a:normAutofit/>
          </a:bodyPr>
          <a:lstStyle/>
          <a:p>
            <a:pPr algn="ctr"/>
            <a:r>
              <a:rPr lang="en-GB" sz="4800" b="1" dirty="0">
                <a:solidFill>
                  <a:srgbClr val="FF0000"/>
                </a:solidFill>
                <a:effectLst>
                  <a:outerShdw blurRad="38100" dist="38100" dir="2700000" algn="tl">
                    <a:srgbClr val="000000">
                      <a:alpha val="43137"/>
                    </a:srgbClr>
                  </a:outerShdw>
                </a:effectLst>
              </a:rPr>
              <a:t>Components of Power Query Editor</a:t>
            </a:r>
            <a:endParaRPr lang="en-IN" sz="4800" b="1" dirty="0">
              <a:solidFill>
                <a:srgbClr val="FF0000"/>
              </a:solidFill>
              <a:effectLst>
                <a:outerShdw blurRad="38100" dist="38100" dir="2700000" algn="tl">
                  <a:srgbClr val="000000">
                    <a:alpha val="43137"/>
                  </a:srgbClr>
                </a:outerShdw>
              </a:effectLst>
            </a:endParaRPr>
          </a:p>
        </p:txBody>
      </p:sp>
      <p:graphicFrame>
        <p:nvGraphicFramePr>
          <p:cNvPr id="5" name="Diagram 4">
            <a:extLst>
              <a:ext uri="{FF2B5EF4-FFF2-40B4-BE49-F238E27FC236}">
                <a16:creationId xmlns:a16="http://schemas.microsoft.com/office/drawing/2014/main" id="{A03511A1-D022-F07A-D481-88C15BB5E240}"/>
              </a:ext>
            </a:extLst>
          </p:cNvPr>
          <p:cNvGraphicFramePr/>
          <p:nvPr>
            <p:extLst>
              <p:ext uri="{D42A27DB-BD31-4B8C-83A1-F6EECF244321}">
                <p14:modId xmlns:p14="http://schemas.microsoft.com/office/powerpoint/2010/main" val="1953051657"/>
              </p:ext>
            </p:extLst>
          </p:nvPr>
        </p:nvGraphicFramePr>
        <p:xfrm>
          <a:off x="1" y="1352144"/>
          <a:ext cx="4235115" cy="5505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773E339-2F9C-D781-B794-727988981C8B}"/>
              </a:ext>
            </a:extLst>
          </p:cNvPr>
          <p:cNvSpPr txBox="1"/>
          <p:nvPr/>
        </p:nvSpPr>
        <p:spPr>
          <a:xfrm>
            <a:off x="5855369" y="843677"/>
            <a:ext cx="6096000" cy="2308324"/>
          </a:xfrm>
          <a:prstGeom prst="rect">
            <a:avLst/>
          </a:prstGeom>
          <a:noFill/>
        </p:spPr>
        <p:txBody>
          <a:bodyPr wrap="square">
            <a:spAutoFit/>
          </a:bodyPr>
          <a:lstStyle/>
          <a:p>
            <a:r>
              <a:rPr lang="en-IN" dirty="0"/>
              <a:t>Ribbon</a:t>
            </a:r>
          </a:p>
          <a:p>
            <a:r>
              <a:rPr lang="en-IN" dirty="0"/>
              <a:t>The ribbon in Power Query Editor has six tabs:</a:t>
            </a:r>
          </a:p>
          <a:p>
            <a:pPr marL="285750" indent="-285750">
              <a:buFont typeface="Arial" panose="020B0604020202020204" pitchFamily="34" charset="0"/>
              <a:buChar char="•"/>
            </a:pPr>
            <a:r>
              <a:rPr lang="en-IN" dirty="0"/>
              <a:t>Home</a:t>
            </a:r>
          </a:p>
          <a:p>
            <a:pPr marL="285750" indent="-285750">
              <a:buFont typeface="Arial" panose="020B0604020202020204" pitchFamily="34" charset="0"/>
              <a:buChar char="•"/>
            </a:pPr>
            <a:r>
              <a:rPr lang="en-IN" dirty="0"/>
              <a:t>Transform</a:t>
            </a:r>
          </a:p>
          <a:p>
            <a:pPr marL="285750" indent="-285750">
              <a:buFont typeface="Arial" panose="020B0604020202020204" pitchFamily="34" charset="0"/>
              <a:buChar char="•"/>
            </a:pPr>
            <a:r>
              <a:rPr lang="en-IN" dirty="0"/>
              <a:t>Add Column</a:t>
            </a:r>
          </a:p>
          <a:p>
            <a:pPr marL="285750" indent="-285750">
              <a:buFont typeface="Arial" panose="020B0604020202020204" pitchFamily="34" charset="0"/>
              <a:buChar char="•"/>
            </a:pPr>
            <a:r>
              <a:rPr lang="en-IN" dirty="0"/>
              <a:t>View</a:t>
            </a:r>
          </a:p>
          <a:p>
            <a:pPr marL="285750" indent="-285750">
              <a:buFont typeface="Arial" panose="020B0604020202020204" pitchFamily="34" charset="0"/>
              <a:buChar char="•"/>
            </a:pPr>
            <a:r>
              <a:rPr lang="en-IN" dirty="0"/>
              <a:t>Tools</a:t>
            </a:r>
          </a:p>
          <a:p>
            <a:pPr marL="285750" indent="-285750">
              <a:buFont typeface="Arial" panose="020B0604020202020204" pitchFamily="34" charset="0"/>
              <a:buChar char="•"/>
            </a:pPr>
            <a:r>
              <a:rPr lang="en-IN" dirty="0"/>
              <a:t>Help</a:t>
            </a:r>
          </a:p>
        </p:txBody>
      </p:sp>
      <p:pic>
        <p:nvPicPr>
          <p:cNvPr id="9" name="Picture 8">
            <a:extLst>
              <a:ext uri="{FF2B5EF4-FFF2-40B4-BE49-F238E27FC236}">
                <a16:creationId xmlns:a16="http://schemas.microsoft.com/office/drawing/2014/main" id="{54240A5E-E112-1E53-70B7-C00243B87D7E}"/>
              </a:ext>
            </a:extLst>
          </p:cNvPr>
          <p:cNvPicPr>
            <a:picLocks noChangeAspect="1"/>
          </p:cNvPicPr>
          <p:nvPr/>
        </p:nvPicPr>
        <p:blipFill>
          <a:blip r:embed="rId7"/>
          <a:stretch>
            <a:fillRect/>
          </a:stretch>
        </p:blipFill>
        <p:spPr>
          <a:xfrm>
            <a:off x="5181600" y="4227520"/>
            <a:ext cx="6994358" cy="1526708"/>
          </a:xfrm>
          <a:prstGeom prst="rect">
            <a:avLst/>
          </a:prstGeom>
        </p:spPr>
      </p:pic>
    </p:spTree>
    <p:extLst>
      <p:ext uri="{BB962C8B-B14F-4D97-AF65-F5344CB8AC3E}">
        <p14:creationId xmlns:p14="http://schemas.microsoft.com/office/powerpoint/2010/main" val="7528713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0FE-A5EF-F3E1-E01D-27DFE41F4605}"/>
              </a:ext>
            </a:extLst>
          </p:cNvPr>
          <p:cNvSpPr>
            <a:spLocks noGrp="1"/>
          </p:cNvSpPr>
          <p:nvPr>
            <p:ph type="title"/>
          </p:nvPr>
        </p:nvSpPr>
        <p:spPr>
          <a:xfrm>
            <a:off x="0" y="0"/>
            <a:ext cx="10186737" cy="994611"/>
          </a:xfrm>
        </p:spPr>
        <p:txBody>
          <a:bodyPr>
            <a:normAutofit/>
          </a:bodyPr>
          <a:lstStyle/>
          <a:p>
            <a:pPr algn="ctr"/>
            <a:r>
              <a:rPr lang="en-GB" sz="4800" b="1" dirty="0">
                <a:solidFill>
                  <a:srgbClr val="FF0000"/>
                </a:solidFill>
                <a:effectLst>
                  <a:outerShdw blurRad="38100" dist="38100" dir="2700000" algn="tl">
                    <a:srgbClr val="000000">
                      <a:alpha val="43137"/>
                    </a:srgbClr>
                  </a:outerShdw>
                </a:effectLst>
              </a:rPr>
              <a:t>Components of Power Query Editor</a:t>
            </a:r>
            <a:endParaRPr lang="en-IN" sz="4800" b="1" dirty="0">
              <a:solidFill>
                <a:srgbClr val="FF0000"/>
              </a:solidFill>
              <a:effectLst>
                <a:outerShdw blurRad="38100" dist="38100" dir="2700000" algn="tl">
                  <a:srgbClr val="000000">
                    <a:alpha val="43137"/>
                  </a:srgbClr>
                </a:outerShdw>
              </a:effectLst>
            </a:endParaRPr>
          </a:p>
        </p:txBody>
      </p:sp>
      <p:graphicFrame>
        <p:nvGraphicFramePr>
          <p:cNvPr id="5" name="Diagram 4">
            <a:extLst>
              <a:ext uri="{FF2B5EF4-FFF2-40B4-BE49-F238E27FC236}">
                <a16:creationId xmlns:a16="http://schemas.microsoft.com/office/drawing/2014/main" id="{A03511A1-D022-F07A-D481-88C15BB5E240}"/>
              </a:ext>
            </a:extLst>
          </p:cNvPr>
          <p:cNvGraphicFramePr/>
          <p:nvPr>
            <p:extLst>
              <p:ext uri="{D42A27DB-BD31-4B8C-83A1-F6EECF244321}">
                <p14:modId xmlns:p14="http://schemas.microsoft.com/office/powerpoint/2010/main" val="1868620930"/>
              </p:ext>
            </p:extLst>
          </p:nvPr>
        </p:nvGraphicFramePr>
        <p:xfrm>
          <a:off x="1" y="1352144"/>
          <a:ext cx="4235115" cy="5505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773E339-2F9C-D781-B794-727988981C8B}"/>
              </a:ext>
            </a:extLst>
          </p:cNvPr>
          <p:cNvSpPr txBox="1"/>
          <p:nvPr/>
        </p:nvSpPr>
        <p:spPr>
          <a:xfrm>
            <a:off x="5855369" y="843677"/>
            <a:ext cx="6096000" cy="1477328"/>
          </a:xfrm>
          <a:prstGeom prst="rect">
            <a:avLst/>
          </a:prstGeom>
          <a:noFill/>
        </p:spPr>
        <p:txBody>
          <a:bodyPr wrap="square">
            <a:spAutoFit/>
          </a:bodyPr>
          <a:lstStyle/>
          <a:p>
            <a:r>
              <a:rPr lang="en-GB" dirty="0"/>
              <a:t>Queries Pane</a:t>
            </a:r>
          </a:p>
          <a:p>
            <a:endParaRPr lang="en-GB" dirty="0"/>
          </a:p>
          <a:p>
            <a:pPr algn="just"/>
            <a:r>
              <a:rPr lang="en-GB" dirty="0"/>
              <a:t>The Queries pane will show the active queries and their names.</a:t>
            </a:r>
          </a:p>
          <a:p>
            <a:r>
              <a:rPr lang="en-GB" dirty="0"/>
              <a:t>When we select a query from this pane, data will be displayed</a:t>
            </a:r>
          </a:p>
          <a:p>
            <a:r>
              <a:rPr lang="en-GB" dirty="0"/>
              <a:t>on the current view pane</a:t>
            </a:r>
            <a:endParaRPr lang="en-IN" dirty="0"/>
          </a:p>
        </p:txBody>
      </p:sp>
      <p:pic>
        <p:nvPicPr>
          <p:cNvPr id="4" name="Picture 3">
            <a:extLst>
              <a:ext uri="{FF2B5EF4-FFF2-40B4-BE49-F238E27FC236}">
                <a16:creationId xmlns:a16="http://schemas.microsoft.com/office/drawing/2014/main" id="{EF56790D-E9FF-30D4-103F-8764D1A6EBE4}"/>
              </a:ext>
            </a:extLst>
          </p:cNvPr>
          <p:cNvPicPr>
            <a:picLocks noChangeAspect="1"/>
          </p:cNvPicPr>
          <p:nvPr/>
        </p:nvPicPr>
        <p:blipFill>
          <a:blip r:embed="rId7"/>
          <a:stretch>
            <a:fillRect/>
          </a:stretch>
        </p:blipFill>
        <p:spPr>
          <a:xfrm>
            <a:off x="7622256" y="3070145"/>
            <a:ext cx="3222207" cy="2420585"/>
          </a:xfrm>
          <a:prstGeom prst="rect">
            <a:avLst/>
          </a:prstGeom>
        </p:spPr>
      </p:pic>
    </p:spTree>
    <p:extLst>
      <p:ext uri="{BB962C8B-B14F-4D97-AF65-F5344CB8AC3E}">
        <p14:creationId xmlns:p14="http://schemas.microsoft.com/office/powerpoint/2010/main" val="41135471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0FE-A5EF-F3E1-E01D-27DFE41F4605}"/>
              </a:ext>
            </a:extLst>
          </p:cNvPr>
          <p:cNvSpPr>
            <a:spLocks noGrp="1"/>
          </p:cNvSpPr>
          <p:nvPr>
            <p:ph type="title"/>
          </p:nvPr>
        </p:nvSpPr>
        <p:spPr>
          <a:xfrm>
            <a:off x="0" y="0"/>
            <a:ext cx="10186737" cy="994611"/>
          </a:xfrm>
        </p:spPr>
        <p:txBody>
          <a:bodyPr>
            <a:normAutofit/>
          </a:bodyPr>
          <a:lstStyle/>
          <a:p>
            <a:pPr algn="ctr"/>
            <a:r>
              <a:rPr lang="en-GB" sz="4800" b="1" dirty="0">
                <a:solidFill>
                  <a:srgbClr val="FF0000"/>
                </a:solidFill>
                <a:effectLst>
                  <a:outerShdw blurRad="38100" dist="38100" dir="2700000" algn="tl">
                    <a:srgbClr val="000000">
                      <a:alpha val="43137"/>
                    </a:srgbClr>
                  </a:outerShdw>
                </a:effectLst>
              </a:rPr>
              <a:t>Components of Power Query Editor</a:t>
            </a:r>
            <a:endParaRPr lang="en-IN" sz="4800" b="1" dirty="0">
              <a:solidFill>
                <a:srgbClr val="FF0000"/>
              </a:solidFill>
              <a:effectLst>
                <a:outerShdw blurRad="38100" dist="38100" dir="2700000" algn="tl">
                  <a:srgbClr val="000000">
                    <a:alpha val="43137"/>
                  </a:srgbClr>
                </a:outerShdw>
              </a:effectLst>
            </a:endParaRPr>
          </a:p>
        </p:txBody>
      </p:sp>
      <p:graphicFrame>
        <p:nvGraphicFramePr>
          <p:cNvPr id="5" name="Diagram 4">
            <a:extLst>
              <a:ext uri="{FF2B5EF4-FFF2-40B4-BE49-F238E27FC236}">
                <a16:creationId xmlns:a16="http://schemas.microsoft.com/office/drawing/2014/main" id="{A03511A1-D022-F07A-D481-88C15BB5E240}"/>
              </a:ext>
            </a:extLst>
          </p:cNvPr>
          <p:cNvGraphicFramePr/>
          <p:nvPr>
            <p:extLst>
              <p:ext uri="{D42A27DB-BD31-4B8C-83A1-F6EECF244321}">
                <p14:modId xmlns:p14="http://schemas.microsoft.com/office/powerpoint/2010/main" val="646537675"/>
              </p:ext>
            </p:extLst>
          </p:nvPr>
        </p:nvGraphicFramePr>
        <p:xfrm>
          <a:off x="1" y="1352144"/>
          <a:ext cx="4235115" cy="5505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773E339-2F9C-D781-B794-727988981C8B}"/>
              </a:ext>
            </a:extLst>
          </p:cNvPr>
          <p:cNvSpPr txBox="1"/>
          <p:nvPr/>
        </p:nvSpPr>
        <p:spPr>
          <a:xfrm>
            <a:off x="5855369" y="843677"/>
            <a:ext cx="6096000" cy="1477328"/>
          </a:xfrm>
          <a:prstGeom prst="rect">
            <a:avLst/>
          </a:prstGeom>
          <a:noFill/>
        </p:spPr>
        <p:txBody>
          <a:bodyPr wrap="square">
            <a:spAutoFit/>
          </a:bodyPr>
          <a:lstStyle/>
          <a:p>
            <a:r>
              <a:rPr lang="en-GB" dirty="0"/>
              <a:t>Current view</a:t>
            </a:r>
          </a:p>
          <a:p>
            <a:endParaRPr lang="en-GB" dirty="0"/>
          </a:p>
          <a:p>
            <a:pPr algn="just"/>
            <a:r>
              <a:rPr lang="en-GB" dirty="0"/>
              <a:t>In this pane, the data from the selected query is displayed where we can shape, transform, or merge the data to meet our needs</a:t>
            </a:r>
            <a:endParaRPr lang="en-IN" dirty="0"/>
          </a:p>
        </p:txBody>
      </p:sp>
      <p:pic>
        <p:nvPicPr>
          <p:cNvPr id="6" name="Picture 5">
            <a:extLst>
              <a:ext uri="{FF2B5EF4-FFF2-40B4-BE49-F238E27FC236}">
                <a16:creationId xmlns:a16="http://schemas.microsoft.com/office/drawing/2014/main" id="{2EC89BA1-E604-9C93-D940-7B5D044701E6}"/>
              </a:ext>
            </a:extLst>
          </p:cNvPr>
          <p:cNvPicPr>
            <a:picLocks noChangeAspect="1"/>
          </p:cNvPicPr>
          <p:nvPr/>
        </p:nvPicPr>
        <p:blipFill>
          <a:blip r:embed="rId7"/>
          <a:stretch>
            <a:fillRect/>
          </a:stretch>
        </p:blipFill>
        <p:spPr>
          <a:xfrm>
            <a:off x="7522804" y="3090286"/>
            <a:ext cx="3832411" cy="2321004"/>
          </a:xfrm>
          <a:prstGeom prst="rect">
            <a:avLst/>
          </a:prstGeom>
        </p:spPr>
      </p:pic>
    </p:spTree>
    <p:extLst>
      <p:ext uri="{BB962C8B-B14F-4D97-AF65-F5344CB8AC3E}">
        <p14:creationId xmlns:p14="http://schemas.microsoft.com/office/powerpoint/2010/main" val="899721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0FE-A5EF-F3E1-E01D-27DFE41F4605}"/>
              </a:ext>
            </a:extLst>
          </p:cNvPr>
          <p:cNvSpPr>
            <a:spLocks noGrp="1"/>
          </p:cNvSpPr>
          <p:nvPr>
            <p:ph type="title"/>
          </p:nvPr>
        </p:nvSpPr>
        <p:spPr>
          <a:xfrm>
            <a:off x="0" y="0"/>
            <a:ext cx="10186737" cy="994611"/>
          </a:xfrm>
        </p:spPr>
        <p:txBody>
          <a:bodyPr>
            <a:normAutofit/>
          </a:bodyPr>
          <a:lstStyle/>
          <a:p>
            <a:pPr algn="ctr"/>
            <a:r>
              <a:rPr lang="en-GB" sz="4800" b="1" dirty="0">
                <a:solidFill>
                  <a:srgbClr val="FF0000"/>
                </a:solidFill>
                <a:effectLst>
                  <a:outerShdw blurRad="38100" dist="38100" dir="2700000" algn="tl">
                    <a:srgbClr val="000000">
                      <a:alpha val="43137"/>
                    </a:srgbClr>
                  </a:outerShdw>
                </a:effectLst>
              </a:rPr>
              <a:t>Components of Power Query Editor</a:t>
            </a:r>
            <a:endParaRPr lang="en-IN" sz="4800" b="1" dirty="0">
              <a:solidFill>
                <a:srgbClr val="FF0000"/>
              </a:solidFill>
              <a:effectLst>
                <a:outerShdw blurRad="38100" dist="38100" dir="2700000" algn="tl">
                  <a:srgbClr val="000000">
                    <a:alpha val="43137"/>
                  </a:srgbClr>
                </a:outerShdw>
              </a:effectLst>
            </a:endParaRPr>
          </a:p>
        </p:txBody>
      </p:sp>
      <p:graphicFrame>
        <p:nvGraphicFramePr>
          <p:cNvPr id="5" name="Diagram 4">
            <a:extLst>
              <a:ext uri="{FF2B5EF4-FFF2-40B4-BE49-F238E27FC236}">
                <a16:creationId xmlns:a16="http://schemas.microsoft.com/office/drawing/2014/main" id="{A03511A1-D022-F07A-D481-88C15BB5E240}"/>
              </a:ext>
            </a:extLst>
          </p:cNvPr>
          <p:cNvGraphicFramePr/>
          <p:nvPr>
            <p:extLst>
              <p:ext uri="{D42A27DB-BD31-4B8C-83A1-F6EECF244321}">
                <p14:modId xmlns:p14="http://schemas.microsoft.com/office/powerpoint/2010/main" val="1806575020"/>
              </p:ext>
            </p:extLst>
          </p:nvPr>
        </p:nvGraphicFramePr>
        <p:xfrm>
          <a:off x="1" y="1352144"/>
          <a:ext cx="4235115" cy="5505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773E339-2F9C-D781-B794-727988981C8B}"/>
              </a:ext>
            </a:extLst>
          </p:cNvPr>
          <p:cNvSpPr txBox="1"/>
          <p:nvPr/>
        </p:nvSpPr>
        <p:spPr>
          <a:xfrm>
            <a:off x="5855369" y="843677"/>
            <a:ext cx="6336630" cy="1200329"/>
          </a:xfrm>
          <a:prstGeom prst="rect">
            <a:avLst/>
          </a:prstGeom>
          <a:noFill/>
        </p:spPr>
        <p:txBody>
          <a:bodyPr wrap="square">
            <a:spAutoFit/>
          </a:bodyPr>
          <a:lstStyle/>
          <a:p>
            <a:r>
              <a:rPr lang="en-GB" dirty="0"/>
              <a:t>Query Settings</a:t>
            </a:r>
          </a:p>
          <a:p>
            <a:pPr algn="just"/>
            <a:r>
              <a:rPr lang="en-GB" dirty="0"/>
              <a:t>This pane shows the steps associated with a query. All the operations that we perform on the data are captured by APPLIED STEPS in the Query Settings pane</a:t>
            </a:r>
            <a:endParaRPr lang="en-IN" dirty="0"/>
          </a:p>
        </p:txBody>
      </p:sp>
      <p:pic>
        <p:nvPicPr>
          <p:cNvPr id="3" name="Picture 2">
            <a:extLst>
              <a:ext uri="{FF2B5EF4-FFF2-40B4-BE49-F238E27FC236}">
                <a16:creationId xmlns:a16="http://schemas.microsoft.com/office/drawing/2014/main" id="{ED063C2D-6E12-9B77-4BE0-50ABD8DF59D8}"/>
              </a:ext>
            </a:extLst>
          </p:cNvPr>
          <p:cNvPicPr>
            <a:picLocks noChangeAspect="1"/>
          </p:cNvPicPr>
          <p:nvPr/>
        </p:nvPicPr>
        <p:blipFill>
          <a:blip r:embed="rId7"/>
          <a:stretch>
            <a:fillRect/>
          </a:stretch>
        </p:blipFill>
        <p:spPr>
          <a:xfrm>
            <a:off x="8071435" y="2357938"/>
            <a:ext cx="2562225" cy="4067175"/>
          </a:xfrm>
          <a:prstGeom prst="rect">
            <a:avLst/>
          </a:prstGeom>
        </p:spPr>
      </p:pic>
    </p:spTree>
    <p:extLst>
      <p:ext uri="{BB962C8B-B14F-4D97-AF65-F5344CB8AC3E}">
        <p14:creationId xmlns:p14="http://schemas.microsoft.com/office/powerpoint/2010/main" val="213798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0FE-A5EF-F3E1-E01D-27DFE41F4605}"/>
              </a:ext>
            </a:extLst>
          </p:cNvPr>
          <p:cNvSpPr>
            <a:spLocks noGrp="1"/>
          </p:cNvSpPr>
          <p:nvPr>
            <p:ph type="title"/>
          </p:nvPr>
        </p:nvSpPr>
        <p:spPr>
          <a:xfrm>
            <a:off x="0" y="0"/>
            <a:ext cx="10186737" cy="994611"/>
          </a:xfrm>
        </p:spPr>
        <p:txBody>
          <a:bodyPr>
            <a:normAutofit/>
          </a:bodyPr>
          <a:lstStyle/>
          <a:p>
            <a:pPr algn="ctr"/>
            <a:r>
              <a:rPr lang="en-GB" sz="4800" b="1" dirty="0">
                <a:solidFill>
                  <a:srgbClr val="FF0000"/>
                </a:solidFill>
                <a:effectLst>
                  <a:outerShdw blurRad="38100" dist="38100" dir="2700000" algn="tl">
                    <a:srgbClr val="000000">
                      <a:alpha val="43137"/>
                    </a:srgbClr>
                  </a:outerShdw>
                </a:effectLst>
              </a:rPr>
              <a:t>Components of Power Query Editor</a:t>
            </a:r>
            <a:endParaRPr lang="en-IN" sz="4800" b="1" dirty="0">
              <a:solidFill>
                <a:srgbClr val="FF0000"/>
              </a:solidFill>
              <a:effectLst>
                <a:outerShdw blurRad="38100" dist="38100" dir="2700000" algn="tl">
                  <a:srgbClr val="000000">
                    <a:alpha val="43137"/>
                  </a:srgbClr>
                </a:outerShdw>
              </a:effectLst>
            </a:endParaRPr>
          </a:p>
        </p:txBody>
      </p:sp>
      <p:graphicFrame>
        <p:nvGraphicFramePr>
          <p:cNvPr id="5" name="Diagram 4">
            <a:extLst>
              <a:ext uri="{FF2B5EF4-FFF2-40B4-BE49-F238E27FC236}">
                <a16:creationId xmlns:a16="http://schemas.microsoft.com/office/drawing/2014/main" id="{A03511A1-D022-F07A-D481-88C15BB5E240}"/>
              </a:ext>
            </a:extLst>
          </p:cNvPr>
          <p:cNvGraphicFramePr/>
          <p:nvPr>
            <p:extLst>
              <p:ext uri="{D42A27DB-BD31-4B8C-83A1-F6EECF244321}">
                <p14:modId xmlns:p14="http://schemas.microsoft.com/office/powerpoint/2010/main" val="4237233434"/>
              </p:ext>
            </p:extLst>
          </p:nvPr>
        </p:nvGraphicFramePr>
        <p:xfrm>
          <a:off x="1" y="1352144"/>
          <a:ext cx="4235115" cy="5505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773E339-2F9C-D781-B794-727988981C8B}"/>
              </a:ext>
            </a:extLst>
          </p:cNvPr>
          <p:cNvSpPr txBox="1"/>
          <p:nvPr/>
        </p:nvSpPr>
        <p:spPr>
          <a:xfrm>
            <a:off x="5855369" y="843677"/>
            <a:ext cx="6096000" cy="1477328"/>
          </a:xfrm>
          <a:prstGeom prst="rect">
            <a:avLst/>
          </a:prstGeom>
          <a:noFill/>
        </p:spPr>
        <p:txBody>
          <a:bodyPr wrap="square">
            <a:spAutoFit/>
          </a:bodyPr>
          <a:lstStyle/>
          <a:p>
            <a:r>
              <a:rPr lang="en-GB" dirty="0"/>
              <a:t>Status Bar</a:t>
            </a:r>
          </a:p>
          <a:p>
            <a:pPr algn="just"/>
            <a:r>
              <a:rPr lang="en-GB" dirty="0"/>
              <a:t>A bar that shows important details about the query, including as execution time, total columns and rows, and processing status. This bar also has buttons that allow you to change your current view.</a:t>
            </a:r>
            <a:endParaRPr lang="en-IN" dirty="0"/>
          </a:p>
        </p:txBody>
      </p:sp>
      <p:pic>
        <p:nvPicPr>
          <p:cNvPr id="3" name="Picture 2">
            <a:extLst>
              <a:ext uri="{FF2B5EF4-FFF2-40B4-BE49-F238E27FC236}">
                <a16:creationId xmlns:a16="http://schemas.microsoft.com/office/drawing/2014/main" id="{72602B22-ACDB-2650-6133-01A453E11F28}"/>
              </a:ext>
            </a:extLst>
          </p:cNvPr>
          <p:cNvPicPr>
            <a:picLocks noChangeAspect="1"/>
          </p:cNvPicPr>
          <p:nvPr/>
        </p:nvPicPr>
        <p:blipFill>
          <a:blip r:embed="rId7"/>
          <a:stretch>
            <a:fillRect/>
          </a:stretch>
        </p:blipFill>
        <p:spPr>
          <a:xfrm>
            <a:off x="7693883" y="2542461"/>
            <a:ext cx="2396601" cy="3471862"/>
          </a:xfrm>
          <a:prstGeom prst="rect">
            <a:avLst/>
          </a:prstGeom>
        </p:spPr>
      </p:pic>
    </p:spTree>
    <p:extLst>
      <p:ext uri="{BB962C8B-B14F-4D97-AF65-F5344CB8AC3E}">
        <p14:creationId xmlns:p14="http://schemas.microsoft.com/office/powerpoint/2010/main" val="37208848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BB291-01C5-19A7-53BE-0597F5DC9032}"/>
              </a:ext>
            </a:extLst>
          </p:cNvPr>
          <p:cNvSpPr>
            <a:spLocks noGrp="1"/>
          </p:cNvSpPr>
          <p:nvPr>
            <p:ph type="title"/>
          </p:nvPr>
        </p:nvSpPr>
        <p:spPr>
          <a:xfrm>
            <a:off x="0" y="2843463"/>
            <a:ext cx="11921623" cy="1171074"/>
          </a:xfrm>
        </p:spPr>
        <p:txBody>
          <a:bodyPr/>
          <a:lstStyle/>
          <a:p>
            <a:pPr algn="ctr"/>
            <a:r>
              <a:rPr lang="en-IN" sz="4800" b="1" dirty="0">
                <a:solidFill>
                  <a:srgbClr val="FF0000"/>
                </a:solidFill>
                <a:effectLst>
                  <a:outerShdw blurRad="38100" dist="38100" dir="2700000" algn="tl">
                    <a:srgbClr val="000000">
                      <a:alpha val="43137"/>
                    </a:srgbClr>
                  </a:outerShdw>
                </a:effectLst>
              </a:rPr>
              <a:t>Advanced Editor</a:t>
            </a:r>
          </a:p>
        </p:txBody>
      </p:sp>
    </p:spTree>
    <p:extLst>
      <p:ext uri="{BB962C8B-B14F-4D97-AF65-F5344CB8AC3E}">
        <p14:creationId xmlns:p14="http://schemas.microsoft.com/office/powerpoint/2010/main" val="1915089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BB291-01C5-19A7-53BE-0597F5DC9032}"/>
              </a:ext>
            </a:extLst>
          </p:cNvPr>
          <p:cNvSpPr>
            <a:spLocks noGrp="1"/>
          </p:cNvSpPr>
          <p:nvPr>
            <p:ph type="title"/>
          </p:nvPr>
        </p:nvSpPr>
        <p:spPr>
          <a:xfrm>
            <a:off x="0" y="0"/>
            <a:ext cx="4716379" cy="1106905"/>
          </a:xfrm>
        </p:spPr>
        <p:txBody>
          <a:bodyPr/>
          <a:lstStyle/>
          <a:p>
            <a:pPr algn="ctr"/>
            <a:r>
              <a:rPr lang="en-IN" sz="4800" b="1" dirty="0">
                <a:solidFill>
                  <a:srgbClr val="FF0000"/>
                </a:solidFill>
                <a:effectLst>
                  <a:outerShdw blurRad="38100" dist="38100" dir="2700000" algn="tl">
                    <a:srgbClr val="000000">
                      <a:alpha val="43137"/>
                    </a:srgbClr>
                  </a:outerShdw>
                </a:effectLst>
              </a:rPr>
              <a:t>Advanced Editor</a:t>
            </a:r>
          </a:p>
        </p:txBody>
      </p:sp>
      <p:sp>
        <p:nvSpPr>
          <p:cNvPr id="4" name="TextBox 3">
            <a:extLst>
              <a:ext uri="{FF2B5EF4-FFF2-40B4-BE49-F238E27FC236}">
                <a16:creationId xmlns:a16="http://schemas.microsoft.com/office/drawing/2014/main" id="{4991AA76-2FEE-D211-4935-0A52F9A7B589}"/>
              </a:ext>
            </a:extLst>
          </p:cNvPr>
          <p:cNvSpPr txBox="1"/>
          <p:nvPr/>
        </p:nvSpPr>
        <p:spPr>
          <a:xfrm>
            <a:off x="0" y="1588167"/>
            <a:ext cx="12192000" cy="923330"/>
          </a:xfrm>
          <a:prstGeom prst="rect">
            <a:avLst/>
          </a:prstGeom>
          <a:noFill/>
        </p:spPr>
        <p:txBody>
          <a:bodyPr wrap="square">
            <a:spAutoFit/>
          </a:bodyPr>
          <a:lstStyle/>
          <a:p>
            <a:pPr algn="ctr"/>
            <a:r>
              <a:rPr lang="en-IN" dirty="0"/>
              <a:t>Using Advanced Editor, we can see the code that Power Query Editor uses</a:t>
            </a:r>
          </a:p>
          <a:p>
            <a:pPr algn="ctr"/>
            <a:r>
              <a:rPr lang="en-IN" dirty="0"/>
              <a:t>with each step, and we can also create our own code</a:t>
            </a:r>
          </a:p>
          <a:p>
            <a:pPr algn="ctr"/>
            <a:r>
              <a:rPr lang="en-IN" dirty="0"/>
              <a:t>To launch Advanced Editor, go to View &gt; Advanced Editor</a:t>
            </a:r>
          </a:p>
        </p:txBody>
      </p:sp>
      <p:pic>
        <p:nvPicPr>
          <p:cNvPr id="6" name="Picture 5">
            <a:extLst>
              <a:ext uri="{FF2B5EF4-FFF2-40B4-BE49-F238E27FC236}">
                <a16:creationId xmlns:a16="http://schemas.microsoft.com/office/drawing/2014/main" id="{A595118F-8639-9179-BE83-5C140D9DF3BF}"/>
              </a:ext>
            </a:extLst>
          </p:cNvPr>
          <p:cNvPicPr>
            <a:picLocks noChangeAspect="1"/>
          </p:cNvPicPr>
          <p:nvPr/>
        </p:nvPicPr>
        <p:blipFill>
          <a:blip r:embed="rId2"/>
          <a:stretch>
            <a:fillRect/>
          </a:stretch>
        </p:blipFill>
        <p:spPr>
          <a:xfrm>
            <a:off x="1420729" y="2731920"/>
            <a:ext cx="9639300" cy="3800475"/>
          </a:xfrm>
          <a:prstGeom prst="rect">
            <a:avLst/>
          </a:prstGeom>
        </p:spPr>
      </p:pic>
    </p:spTree>
    <p:extLst>
      <p:ext uri="{BB962C8B-B14F-4D97-AF65-F5344CB8AC3E}">
        <p14:creationId xmlns:p14="http://schemas.microsoft.com/office/powerpoint/2010/main" val="3323966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EDD0-2742-C7C8-871B-F63CB9355CA6}"/>
              </a:ext>
            </a:extLst>
          </p:cNvPr>
          <p:cNvSpPr>
            <a:spLocks noGrp="1"/>
          </p:cNvSpPr>
          <p:nvPr>
            <p:ph type="title"/>
          </p:nvPr>
        </p:nvSpPr>
        <p:spPr>
          <a:xfrm>
            <a:off x="0" y="18255"/>
            <a:ext cx="12192000" cy="1425534"/>
          </a:xfrm>
        </p:spPr>
        <p:txBody>
          <a:bodyPr/>
          <a:lstStyle/>
          <a:p>
            <a:r>
              <a:rPr lang="en-GB" sz="4400" b="1" dirty="0">
                <a:solidFill>
                  <a:srgbClr val="FF0000"/>
                </a:solidFill>
                <a:effectLst>
                  <a:outerShdw blurRad="38100" dist="38100" dir="2700000" algn="tl">
                    <a:srgbClr val="000000">
                      <a:alpha val="43137"/>
                    </a:srgbClr>
                  </a:outerShdw>
                </a:effectLst>
              </a:rPr>
              <a:t>Overview of Power BI Desktop</a:t>
            </a:r>
            <a:endParaRPr lang="en-IN" dirty="0"/>
          </a:p>
        </p:txBody>
      </p:sp>
      <p:graphicFrame>
        <p:nvGraphicFramePr>
          <p:cNvPr id="5" name="Content Placeholder 4">
            <a:extLst>
              <a:ext uri="{FF2B5EF4-FFF2-40B4-BE49-F238E27FC236}">
                <a16:creationId xmlns:a16="http://schemas.microsoft.com/office/drawing/2014/main" id="{65064BEB-C503-0A47-3148-43B7D62DC1F6}"/>
              </a:ext>
            </a:extLst>
          </p:cNvPr>
          <p:cNvGraphicFramePr>
            <a:graphicFrameLocks noGrp="1"/>
          </p:cNvGraphicFramePr>
          <p:nvPr>
            <p:ph sz="half" idx="1"/>
            <p:extLst>
              <p:ext uri="{D42A27DB-BD31-4B8C-83A1-F6EECF244321}">
                <p14:modId xmlns:p14="http://schemas.microsoft.com/office/powerpoint/2010/main" val="3226648511"/>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7E395EE6-24F5-4696-CCF5-BED32BA796AE}"/>
              </a:ext>
            </a:extLst>
          </p:cNvPr>
          <p:cNvSpPr>
            <a:spLocks noGrp="1"/>
          </p:cNvSpPr>
          <p:nvPr>
            <p:ph sz="half" idx="2"/>
          </p:nvPr>
        </p:nvSpPr>
        <p:spPr>
          <a:xfrm>
            <a:off x="5582653" y="1825625"/>
            <a:ext cx="6609347" cy="4351338"/>
          </a:xfrm>
        </p:spPr>
        <p:txBody>
          <a:bodyPr/>
          <a:lstStyle/>
          <a:p>
            <a:pPr algn="just"/>
            <a:r>
              <a:rPr lang="en-GB" dirty="0"/>
              <a:t>This is the main workspace where we add report items, such as bar charts, maps, and Pie charts, and display data using these report items</a:t>
            </a:r>
            <a:endParaRPr lang="en-IN" dirty="0"/>
          </a:p>
        </p:txBody>
      </p:sp>
      <p:pic>
        <p:nvPicPr>
          <p:cNvPr id="7" name="Picture 6">
            <a:extLst>
              <a:ext uri="{FF2B5EF4-FFF2-40B4-BE49-F238E27FC236}">
                <a16:creationId xmlns:a16="http://schemas.microsoft.com/office/drawing/2014/main" id="{44825B06-7B21-CFE1-FC16-40D16DD91F15}"/>
              </a:ext>
            </a:extLst>
          </p:cNvPr>
          <p:cNvPicPr>
            <a:picLocks noChangeAspect="1"/>
          </p:cNvPicPr>
          <p:nvPr/>
        </p:nvPicPr>
        <p:blipFill>
          <a:blip r:embed="rId7"/>
          <a:stretch>
            <a:fillRect/>
          </a:stretch>
        </p:blipFill>
        <p:spPr>
          <a:xfrm>
            <a:off x="8377738" y="4263691"/>
            <a:ext cx="1019175" cy="1314450"/>
          </a:xfrm>
          <a:prstGeom prst="rect">
            <a:avLst/>
          </a:prstGeom>
        </p:spPr>
      </p:pic>
    </p:spTree>
    <p:extLst>
      <p:ext uri="{BB962C8B-B14F-4D97-AF65-F5344CB8AC3E}">
        <p14:creationId xmlns:p14="http://schemas.microsoft.com/office/powerpoint/2010/main" val="1630935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70DD8-1BA0-D62F-A800-1525040E1128}"/>
              </a:ext>
            </a:extLst>
          </p:cNvPr>
          <p:cNvSpPr>
            <a:spLocks noGrp="1"/>
          </p:cNvSpPr>
          <p:nvPr>
            <p:ph type="title"/>
          </p:nvPr>
        </p:nvSpPr>
        <p:spPr>
          <a:xfrm>
            <a:off x="0" y="2643104"/>
            <a:ext cx="12192000" cy="1325563"/>
          </a:xfrm>
        </p:spPr>
        <p:txBody>
          <a:bodyPr>
            <a:normAutofit fontScale="90000"/>
          </a:bodyPr>
          <a:lstStyle/>
          <a:p>
            <a:pPr algn="ctr"/>
            <a:r>
              <a:rPr lang="en-GB" sz="4800" b="1" dirty="0">
                <a:solidFill>
                  <a:srgbClr val="FF0000"/>
                </a:solidFill>
                <a:effectLst>
                  <a:outerShdw blurRad="38100" dist="38100" dir="2700000" algn="tl">
                    <a:srgbClr val="000000">
                      <a:alpha val="43137"/>
                    </a:srgbClr>
                  </a:outerShdw>
                </a:effectLst>
              </a:rPr>
              <a:t>Demo: Overview of Query</a:t>
            </a:r>
            <a:br>
              <a:rPr lang="en-GB" sz="4800" b="1" dirty="0">
                <a:solidFill>
                  <a:srgbClr val="FF0000"/>
                </a:solidFill>
                <a:effectLst>
                  <a:outerShdw blurRad="38100" dist="38100" dir="2700000" algn="tl">
                    <a:srgbClr val="000000">
                      <a:alpha val="43137"/>
                    </a:srgbClr>
                  </a:outerShdw>
                </a:effectLst>
              </a:rPr>
            </a:br>
            <a:r>
              <a:rPr lang="en-GB" sz="4800" b="1" dirty="0">
                <a:solidFill>
                  <a:srgbClr val="FF0000"/>
                </a:solidFill>
                <a:effectLst>
                  <a:outerShdw blurRad="38100" dist="38100" dir="2700000" algn="tl">
                    <a:srgbClr val="000000">
                      <a:alpha val="43137"/>
                    </a:srgbClr>
                  </a:outerShdw>
                </a:effectLst>
              </a:rPr>
              <a:t>Editor</a:t>
            </a:r>
            <a:endParaRPr lang="en-IN" sz="4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57093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EDD0-2742-C7C8-871B-F63CB9355CA6}"/>
              </a:ext>
            </a:extLst>
          </p:cNvPr>
          <p:cNvSpPr>
            <a:spLocks noGrp="1"/>
          </p:cNvSpPr>
          <p:nvPr>
            <p:ph type="title"/>
          </p:nvPr>
        </p:nvSpPr>
        <p:spPr>
          <a:xfrm>
            <a:off x="0" y="18255"/>
            <a:ext cx="12192000" cy="1425534"/>
          </a:xfrm>
        </p:spPr>
        <p:txBody>
          <a:bodyPr/>
          <a:lstStyle/>
          <a:p>
            <a:r>
              <a:rPr lang="en-GB" sz="4400" b="1" dirty="0">
                <a:solidFill>
                  <a:srgbClr val="FF0000"/>
                </a:solidFill>
                <a:effectLst>
                  <a:outerShdw blurRad="38100" dist="38100" dir="2700000" algn="tl">
                    <a:srgbClr val="000000">
                      <a:alpha val="43137"/>
                    </a:srgbClr>
                  </a:outerShdw>
                </a:effectLst>
              </a:rPr>
              <a:t>Overview of Power BI Desktop</a:t>
            </a:r>
            <a:endParaRPr lang="en-IN" dirty="0"/>
          </a:p>
        </p:txBody>
      </p:sp>
      <p:graphicFrame>
        <p:nvGraphicFramePr>
          <p:cNvPr id="5" name="Content Placeholder 4">
            <a:extLst>
              <a:ext uri="{FF2B5EF4-FFF2-40B4-BE49-F238E27FC236}">
                <a16:creationId xmlns:a16="http://schemas.microsoft.com/office/drawing/2014/main" id="{65064BEB-C503-0A47-3148-43B7D62DC1F6}"/>
              </a:ext>
            </a:extLst>
          </p:cNvPr>
          <p:cNvGraphicFramePr>
            <a:graphicFrameLocks noGrp="1"/>
          </p:cNvGraphicFramePr>
          <p:nvPr>
            <p:ph sz="half" idx="1"/>
            <p:extLst>
              <p:ext uri="{D42A27DB-BD31-4B8C-83A1-F6EECF244321}">
                <p14:modId xmlns:p14="http://schemas.microsoft.com/office/powerpoint/2010/main" val="4018779283"/>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7E395EE6-24F5-4696-CCF5-BED32BA796AE}"/>
              </a:ext>
            </a:extLst>
          </p:cNvPr>
          <p:cNvSpPr>
            <a:spLocks noGrp="1"/>
          </p:cNvSpPr>
          <p:nvPr>
            <p:ph sz="half" idx="2"/>
          </p:nvPr>
        </p:nvSpPr>
        <p:spPr>
          <a:xfrm>
            <a:off x="5582653" y="1825625"/>
            <a:ext cx="6609347" cy="4351338"/>
          </a:xfrm>
        </p:spPr>
        <p:txBody>
          <a:bodyPr/>
          <a:lstStyle/>
          <a:p>
            <a:pPr algn="just"/>
            <a:r>
              <a:rPr lang="en-GB" dirty="0"/>
              <a:t>The data view is used to see imported datasets, in addition to shaping the data using transformations and M expressions.</a:t>
            </a:r>
            <a:endParaRPr lang="en-IN" dirty="0"/>
          </a:p>
        </p:txBody>
      </p:sp>
      <p:pic>
        <p:nvPicPr>
          <p:cNvPr id="6" name="Picture 5">
            <a:extLst>
              <a:ext uri="{FF2B5EF4-FFF2-40B4-BE49-F238E27FC236}">
                <a16:creationId xmlns:a16="http://schemas.microsoft.com/office/drawing/2014/main" id="{DC7B2D28-2908-B60C-ACCB-57985650160A}"/>
              </a:ext>
            </a:extLst>
          </p:cNvPr>
          <p:cNvPicPr>
            <a:picLocks noChangeAspect="1"/>
          </p:cNvPicPr>
          <p:nvPr/>
        </p:nvPicPr>
        <p:blipFill rotWithShape="1">
          <a:blip r:embed="rId7"/>
          <a:srcRect l="31053" t="54503" r="59868" b="31228"/>
          <a:stretch/>
        </p:blipFill>
        <p:spPr>
          <a:xfrm>
            <a:off x="8021054" y="3809806"/>
            <a:ext cx="1686426" cy="1490898"/>
          </a:xfrm>
          <a:prstGeom prst="rect">
            <a:avLst/>
          </a:prstGeom>
        </p:spPr>
      </p:pic>
    </p:spTree>
    <p:extLst>
      <p:ext uri="{BB962C8B-B14F-4D97-AF65-F5344CB8AC3E}">
        <p14:creationId xmlns:p14="http://schemas.microsoft.com/office/powerpoint/2010/main" val="196304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EDD0-2742-C7C8-871B-F63CB9355CA6}"/>
              </a:ext>
            </a:extLst>
          </p:cNvPr>
          <p:cNvSpPr>
            <a:spLocks noGrp="1"/>
          </p:cNvSpPr>
          <p:nvPr>
            <p:ph type="title"/>
          </p:nvPr>
        </p:nvSpPr>
        <p:spPr>
          <a:xfrm>
            <a:off x="0" y="18255"/>
            <a:ext cx="12192000" cy="1425534"/>
          </a:xfrm>
        </p:spPr>
        <p:txBody>
          <a:bodyPr/>
          <a:lstStyle/>
          <a:p>
            <a:r>
              <a:rPr lang="en-GB" sz="4400" b="1" dirty="0">
                <a:solidFill>
                  <a:srgbClr val="FF0000"/>
                </a:solidFill>
                <a:effectLst>
                  <a:outerShdw blurRad="38100" dist="38100" dir="2700000" algn="tl">
                    <a:srgbClr val="000000">
                      <a:alpha val="43137"/>
                    </a:srgbClr>
                  </a:outerShdw>
                </a:effectLst>
              </a:rPr>
              <a:t>Overview of Power BI Desktop</a:t>
            </a:r>
            <a:endParaRPr lang="en-IN" dirty="0"/>
          </a:p>
        </p:txBody>
      </p:sp>
      <p:graphicFrame>
        <p:nvGraphicFramePr>
          <p:cNvPr id="5" name="Content Placeholder 4">
            <a:extLst>
              <a:ext uri="{FF2B5EF4-FFF2-40B4-BE49-F238E27FC236}">
                <a16:creationId xmlns:a16="http://schemas.microsoft.com/office/drawing/2014/main" id="{65064BEB-C503-0A47-3148-43B7D62DC1F6}"/>
              </a:ext>
            </a:extLst>
          </p:cNvPr>
          <p:cNvGraphicFramePr>
            <a:graphicFrameLocks noGrp="1"/>
          </p:cNvGraphicFramePr>
          <p:nvPr>
            <p:ph sz="half" idx="1"/>
            <p:extLst>
              <p:ext uri="{D42A27DB-BD31-4B8C-83A1-F6EECF244321}">
                <p14:modId xmlns:p14="http://schemas.microsoft.com/office/powerpoint/2010/main" val="1333151325"/>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7E395EE6-24F5-4696-CCF5-BED32BA796AE}"/>
              </a:ext>
            </a:extLst>
          </p:cNvPr>
          <p:cNvSpPr>
            <a:spLocks noGrp="1"/>
          </p:cNvSpPr>
          <p:nvPr>
            <p:ph sz="half" idx="2"/>
          </p:nvPr>
        </p:nvSpPr>
        <p:spPr>
          <a:xfrm>
            <a:off x="5582653" y="1825625"/>
            <a:ext cx="6609347" cy="4351338"/>
          </a:xfrm>
        </p:spPr>
        <p:txBody>
          <a:bodyPr/>
          <a:lstStyle/>
          <a:p>
            <a:pPr algn="just"/>
            <a:r>
              <a:rPr lang="en-GB" dirty="0"/>
              <a:t>Power Bl has an autodetect relationships feature, and we can also manually and set relationship properties.</a:t>
            </a:r>
            <a:endParaRPr lang="en-IN" dirty="0"/>
          </a:p>
        </p:txBody>
      </p:sp>
      <p:pic>
        <p:nvPicPr>
          <p:cNvPr id="6" name="Picture 5">
            <a:extLst>
              <a:ext uri="{FF2B5EF4-FFF2-40B4-BE49-F238E27FC236}">
                <a16:creationId xmlns:a16="http://schemas.microsoft.com/office/drawing/2014/main" id="{601C0259-65B2-318D-BCC2-ADAD8A6AB1F1}"/>
              </a:ext>
            </a:extLst>
          </p:cNvPr>
          <p:cNvPicPr>
            <a:picLocks noChangeAspect="1"/>
          </p:cNvPicPr>
          <p:nvPr/>
        </p:nvPicPr>
        <p:blipFill rotWithShape="1">
          <a:blip r:embed="rId7"/>
          <a:srcRect l="31710" t="54035" r="60132" b="34737"/>
          <a:stretch/>
        </p:blipFill>
        <p:spPr>
          <a:xfrm>
            <a:off x="8608594" y="4001294"/>
            <a:ext cx="994611" cy="770021"/>
          </a:xfrm>
          <a:prstGeom prst="rect">
            <a:avLst/>
          </a:prstGeom>
        </p:spPr>
      </p:pic>
    </p:spTree>
    <p:extLst>
      <p:ext uri="{BB962C8B-B14F-4D97-AF65-F5344CB8AC3E}">
        <p14:creationId xmlns:p14="http://schemas.microsoft.com/office/powerpoint/2010/main" val="2818318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B1AF-EE6E-8154-E40E-93E5DA601994}"/>
              </a:ext>
            </a:extLst>
          </p:cNvPr>
          <p:cNvSpPr>
            <a:spLocks noGrp="1"/>
          </p:cNvSpPr>
          <p:nvPr>
            <p:ph type="title"/>
          </p:nvPr>
        </p:nvSpPr>
        <p:spPr>
          <a:xfrm>
            <a:off x="1046748" y="2498725"/>
            <a:ext cx="10515600" cy="1325563"/>
          </a:xfrm>
        </p:spPr>
        <p:txBody>
          <a:bodyPr>
            <a:normAutofit/>
          </a:bodyPr>
          <a:lstStyle/>
          <a:p>
            <a:pPr algn="ctr"/>
            <a:r>
              <a:rPr lang="en-GB" sz="4800" b="1" dirty="0">
                <a:solidFill>
                  <a:srgbClr val="FF0000"/>
                </a:solidFill>
                <a:effectLst>
                  <a:outerShdw blurRad="38100" dist="38100" dir="2700000" algn="tl">
                    <a:srgbClr val="000000">
                      <a:alpha val="43137"/>
                    </a:srgbClr>
                  </a:outerShdw>
                </a:effectLst>
              </a:rPr>
              <a:t>Data Sources in Power Bl</a:t>
            </a:r>
            <a:endParaRPr lang="en-IN" sz="4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4920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A50F-3A52-012D-0311-CD5893294E24}"/>
              </a:ext>
            </a:extLst>
          </p:cNvPr>
          <p:cNvSpPr>
            <a:spLocks noGrp="1"/>
          </p:cNvSpPr>
          <p:nvPr>
            <p:ph type="title"/>
          </p:nvPr>
        </p:nvSpPr>
        <p:spPr/>
        <p:txBody>
          <a:bodyPr/>
          <a:lstStyle/>
          <a:p>
            <a:r>
              <a:rPr lang="en-GB" sz="4800" b="1" dirty="0">
                <a:solidFill>
                  <a:srgbClr val="FF0000"/>
                </a:solidFill>
                <a:effectLst>
                  <a:outerShdw blurRad="38100" dist="38100" dir="2700000" algn="tl">
                    <a:srgbClr val="000000">
                      <a:alpha val="43137"/>
                    </a:srgbClr>
                  </a:outerShdw>
                </a:effectLst>
              </a:rPr>
              <a:t>Data Sources in Power Bl</a:t>
            </a:r>
            <a:endParaRPr lang="en-IN" sz="4800"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B00B563-60D2-9786-7DC0-01BB1F86035C}"/>
              </a:ext>
            </a:extLst>
          </p:cNvPr>
          <p:cNvSpPr>
            <a:spLocks noGrp="1"/>
          </p:cNvSpPr>
          <p:nvPr>
            <p:ph idx="1"/>
          </p:nvPr>
        </p:nvSpPr>
        <p:spPr>
          <a:xfrm>
            <a:off x="838200" y="1825625"/>
            <a:ext cx="10515600" cy="1325563"/>
          </a:xfrm>
        </p:spPr>
        <p:txBody>
          <a:bodyPr/>
          <a:lstStyle/>
          <a:p>
            <a:pPr marL="0" indent="0">
              <a:buNone/>
            </a:pPr>
            <a:r>
              <a:rPr lang="en-GB" dirty="0"/>
              <a:t>In Power Bl Desktop, we have a Wide choice of sources to import data</a:t>
            </a:r>
          </a:p>
          <a:p>
            <a:pPr marL="0" indent="0">
              <a:buNone/>
            </a:pPr>
            <a:r>
              <a:rPr lang="en-GB" dirty="0"/>
              <a:t>from, including database, file, Azure, and SaaS connectors.</a:t>
            </a:r>
          </a:p>
          <a:p>
            <a:endParaRPr lang="en-GB" dirty="0"/>
          </a:p>
          <a:p>
            <a:endParaRPr lang="en-GB" dirty="0"/>
          </a:p>
          <a:p>
            <a:endParaRPr lang="en-IN" dirty="0"/>
          </a:p>
        </p:txBody>
      </p:sp>
      <p:sp>
        <p:nvSpPr>
          <p:cNvPr id="5" name="TextBox 4">
            <a:extLst>
              <a:ext uri="{FF2B5EF4-FFF2-40B4-BE49-F238E27FC236}">
                <a16:creationId xmlns:a16="http://schemas.microsoft.com/office/drawing/2014/main" id="{27D15F13-4018-38B7-2A31-96BB81967E23}"/>
              </a:ext>
            </a:extLst>
          </p:cNvPr>
          <p:cNvSpPr txBox="1"/>
          <p:nvPr/>
        </p:nvSpPr>
        <p:spPr>
          <a:xfrm>
            <a:off x="144379" y="5495835"/>
            <a:ext cx="12047621" cy="369332"/>
          </a:xfrm>
          <a:prstGeom prst="rect">
            <a:avLst/>
          </a:prstGeom>
          <a:noFill/>
        </p:spPr>
        <p:txBody>
          <a:bodyPr wrap="square">
            <a:spAutoFit/>
          </a:bodyPr>
          <a:lstStyle/>
          <a:p>
            <a:r>
              <a:rPr lang="en-IN" dirty="0"/>
              <a:t>Database Connectors 		File Connectors		Azure Connectors		SaaS Connectors</a:t>
            </a:r>
          </a:p>
        </p:txBody>
      </p:sp>
      <p:pic>
        <p:nvPicPr>
          <p:cNvPr id="1026" name="Picture 2" descr="Difference Between Filesystem and Database | Compare the Difference Between  Similar Terms">
            <a:extLst>
              <a:ext uri="{FF2B5EF4-FFF2-40B4-BE49-F238E27FC236}">
                <a16:creationId xmlns:a16="http://schemas.microsoft.com/office/drawing/2014/main" id="{0B8B4AA1-DEDD-4EE5-C54A-82755E1F8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79" y="3149073"/>
            <a:ext cx="1945607" cy="23488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neric File Connector | Low-Code Generic File Integration | Cyclr">
            <a:extLst>
              <a:ext uri="{FF2B5EF4-FFF2-40B4-BE49-F238E27FC236}">
                <a16:creationId xmlns:a16="http://schemas.microsoft.com/office/drawing/2014/main" id="{D469876A-6C98-E0F8-367F-BB60F4FBF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203" y="3149073"/>
            <a:ext cx="2235554" cy="22355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Azure - Wikipedia">
            <a:extLst>
              <a:ext uri="{FF2B5EF4-FFF2-40B4-BE49-F238E27FC236}">
                <a16:creationId xmlns:a16="http://schemas.microsoft.com/office/drawing/2014/main" id="{63801A0C-41BF-2953-86B4-869742D6B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5245" y="3122377"/>
            <a:ext cx="2235554" cy="22355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hat is Software as a Service (SaaS)? | Ongoing WMS">
            <a:extLst>
              <a:ext uri="{FF2B5EF4-FFF2-40B4-BE49-F238E27FC236}">
                <a16:creationId xmlns:a16="http://schemas.microsoft.com/office/drawing/2014/main" id="{EF2517E7-E91D-21C4-D22F-566C9D4E8C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8441" y="3263413"/>
            <a:ext cx="2105359" cy="200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429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1832</TotalTime>
  <Words>1876</Words>
  <Application>Microsoft Office PowerPoint</Application>
  <PresentationFormat>Widescreen</PresentationFormat>
  <Paragraphs>270</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Arial Black</vt:lpstr>
      <vt:lpstr>Calibri</vt:lpstr>
      <vt:lpstr>Calibri Light</vt:lpstr>
      <vt:lpstr>Office Theme</vt:lpstr>
      <vt:lpstr>Microsoft Power BI Module 2 – Data Extraction</vt:lpstr>
      <vt:lpstr>Agenda</vt:lpstr>
      <vt:lpstr>Overview of Power BI Desktop</vt:lpstr>
      <vt:lpstr>Overview of Power BI Desktop</vt:lpstr>
      <vt:lpstr>Overview of Power BI Desktop</vt:lpstr>
      <vt:lpstr>Overview of Power BI Desktop</vt:lpstr>
      <vt:lpstr>Overview of Power BI Desktop</vt:lpstr>
      <vt:lpstr>Data Sources in Power Bl</vt:lpstr>
      <vt:lpstr>Data Sources in Power Bl</vt:lpstr>
      <vt:lpstr>Data Sources in Power Bl</vt:lpstr>
      <vt:lpstr>Data Sources in Power Bl</vt:lpstr>
      <vt:lpstr>Data Sources in Power Bl</vt:lpstr>
      <vt:lpstr>Data Sources in Power Bl</vt:lpstr>
      <vt:lpstr>Using Excel as a Data Source</vt:lpstr>
      <vt:lpstr>Using Excel as a Data Source</vt:lpstr>
      <vt:lpstr>Using Excel as a Data Source</vt:lpstr>
      <vt:lpstr>Using Excel as a Data Source</vt:lpstr>
      <vt:lpstr>Demo: Importing Data from Excel</vt:lpstr>
      <vt:lpstr>Updating Files in Power Bl</vt:lpstr>
      <vt:lpstr>Updating Files in Power Bl</vt:lpstr>
      <vt:lpstr>Using a Database as a Data Source</vt:lpstr>
      <vt:lpstr>Using a Database as a Data Source</vt:lpstr>
      <vt:lpstr>Using a Database as a Data Source</vt:lpstr>
      <vt:lpstr>Demo: Importing Data from SQL Server</vt:lpstr>
      <vt:lpstr>Using SaaS Connectors</vt:lpstr>
      <vt:lpstr>Using SaaS Connectors</vt:lpstr>
      <vt:lpstr>Other Data Sources</vt:lpstr>
      <vt:lpstr>Other Data Sources</vt:lpstr>
      <vt:lpstr>Python Script</vt:lpstr>
      <vt:lpstr>Python Script</vt:lpstr>
      <vt:lpstr>Python Script</vt:lpstr>
      <vt:lpstr>R Script</vt:lpstr>
      <vt:lpstr>R Script</vt:lpstr>
      <vt:lpstr>Power Query</vt:lpstr>
      <vt:lpstr>Power Query</vt:lpstr>
      <vt:lpstr>Query Parameters</vt:lpstr>
      <vt:lpstr>Query Parameters</vt:lpstr>
      <vt:lpstr>Power Query M</vt:lpstr>
      <vt:lpstr>Power Query M</vt:lpstr>
      <vt:lpstr>Power Query Editor</vt:lpstr>
      <vt:lpstr>Power Query Editor</vt:lpstr>
      <vt:lpstr>Components of Power Query Editor</vt:lpstr>
      <vt:lpstr>Components of Power Query Editor</vt:lpstr>
      <vt:lpstr>Components of Power Query Editor</vt:lpstr>
      <vt:lpstr>Components of Power Query Editor</vt:lpstr>
      <vt:lpstr>Components of Power Query Editor</vt:lpstr>
      <vt:lpstr>Components of Power Query Editor</vt:lpstr>
      <vt:lpstr>Advanced Editor</vt:lpstr>
      <vt:lpstr>Advanced Editor</vt:lpstr>
      <vt:lpstr>Demo: Overview of Query Editor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dc:title>
  <dc:creator>ganesh r</dc:creator>
  <cp:lastModifiedBy>ganesh r</cp:lastModifiedBy>
  <cp:revision>7</cp:revision>
  <dcterms:created xsi:type="dcterms:W3CDTF">2023-03-25T05:17:11Z</dcterms:created>
  <dcterms:modified xsi:type="dcterms:W3CDTF">2024-02-25T13:55:30Z</dcterms:modified>
</cp:coreProperties>
</file>