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63" r:id="rId3"/>
    <p:sldId id="260" r:id="rId4"/>
    <p:sldId id="272" r:id="rId5"/>
    <p:sldId id="264" r:id="rId6"/>
    <p:sldId id="265" r:id="rId7"/>
    <p:sldId id="266" r:id="rId8"/>
    <p:sldId id="270" r:id="rId9"/>
    <p:sldId id="269" r:id="rId10"/>
    <p:sldId id="271" r:id="rId11"/>
    <p:sldId id="259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84" y="-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321AD8-8730-45AD-B1A8-E9D01E072D71}" type="datetimeFigureOut">
              <a:rPr lang="en-US" smtClean="0"/>
              <a:pPr/>
              <a:t>28/07/2020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875DB3-79C9-4A59-9ED5-9FE68771332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Pandas profiling </a:t>
            </a:r>
            <a:r>
              <a:rPr lang="en-US" smtClean="0"/>
              <a:t>is attached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875DB3-79C9-4A59-9ED5-9FE687713328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49531FC-8F06-4816-8CB4-C9D6886B7313}" type="datetimeFigureOut">
              <a:rPr lang="en-US" smtClean="0"/>
              <a:pPr/>
              <a:t>28/07/2020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37AFFD6-1A33-4D40-A9F3-E56CE4A824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49531FC-8F06-4816-8CB4-C9D6886B7313}" type="datetimeFigureOut">
              <a:rPr lang="en-US" smtClean="0"/>
              <a:pPr/>
              <a:t>28/07/2020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7AFFD6-1A33-4D40-A9F3-E56CE4A824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49531FC-8F06-4816-8CB4-C9D6886B7313}" type="datetimeFigureOut">
              <a:rPr lang="en-US" smtClean="0"/>
              <a:pPr/>
              <a:t>28/07/2020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7AFFD6-1A33-4D40-A9F3-E56CE4A824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49531FC-8F06-4816-8CB4-C9D6886B7313}" type="datetimeFigureOut">
              <a:rPr lang="en-US" smtClean="0"/>
              <a:pPr/>
              <a:t>28/07/2020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7AFFD6-1A33-4D40-A9F3-E56CE4A8243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49531FC-8F06-4816-8CB4-C9D6886B7313}" type="datetimeFigureOut">
              <a:rPr lang="en-US" smtClean="0"/>
              <a:pPr/>
              <a:t>28/07/2020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7AFFD6-1A33-4D40-A9F3-E56CE4A8243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49531FC-8F06-4816-8CB4-C9D6886B7313}" type="datetimeFigureOut">
              <a:rPr lang="en-US" smtClean="0"/>
              <a:pPr/>
              <a:t>28/07/2020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7AFFD6-1A33-4D40-A9F3-E56CE4A8243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49531FC-8F06-4816-8CB4-C9D6886B7313}" type="datetimeFigureOut">
              <a:rPr lang="en-US" smtClean="0"/>
              <a:pPr/>
              <a:t>28/07/2020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7AFFD6-1A33-4D40-A9F3-E56CE4A824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49531FC-8F06-4816-8CB4-C9D6886B7313}" type="datetimeFigureOut">
              <a:rPr lang="en-US" smtClean="0"/>
              <a:pPr/>
              <a:t>28/07/2020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7AFFD6-1A33-4D40-A9F3-E56CE4A8243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49531FC-8F06-4816-8CB4-C9D6886B7313}" type="datetimeFigureOut">
              <a:rPr lang="en-US" smtClean="0"/>
              <a:pPr/>
              <a:t>28/07/2020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7AFFD6-1A33-4D40-A9F3-E56CE4A824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749531FC-8F06-4816-8CB4-C9D6886B7313}" type="datetimeFigureOut">
              <a:rPr lang="en-US" smtClean="0"/>
              <a:pPr/>
              <a:t>28/07/2020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7AFFD6-1A33-4D40-A9F3-E56CE4A824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49531FC-8F06-4816-8CB4-C9D6886B7313}" type="datetimeFigureOut">
              <a:rPr lang="en-US" smtClean="0"/>
              <a:pPr/>
              <a:t>28/07/2020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37AFFD6-1A33-4D40-A9F3-E56CE4A8243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749531FC-8F06-4816-8CB4-C9D6886B7313}" type="datetimeFigureOut">
              <a:rPr lang="en-US" smtClean="0"/>
              <a:pPr/>
              <a:t>28/07/2020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737AFFD6-1A33-4D40-A9F3-E56CE4A8243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1.bin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EDA of HR Analytics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HR Employee Attrition data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Calibri" pitchFamily="34" charset="0"/>
              </a:rPr>
              <a:t>Analysis of correlation results : Attrition Influencers</a:t>
            </a:r>
          </a:p>
        </p:txBody>
      </p:sp>
      <p:sp>
        <p:nvSpPr>
          <p:cNvPr id="3074" name="AutoShape 2" descr="data:image/png;base64,iVBORw0KGgoAAAANSUhEUgAAAhoAAAGgCAYAAADsAM6oAAAAOXRFWHRTb2Z0d2FyZQBNYXRwbG90bGliIHZlcnNpb24zLjMuMCwgaHR0cHM6Ly9tYXRwbG90bGliLm9yZy86wFpkAAAACXBIWXMAAAsTAAALEwEAmpwYAACsOElEQVR4nOyddbgc5fXHPwGCFikORZvAlwDF3d1LgZb+SnGKFqe4BmtwKdAiLQSH4hQo0GKluDsnQoIFp3ggkNzfH+fde+dO9u7urNwk957P8+xzZ2feOfPO7N6dM0f7tLW1EQRBEARB0Aomm9ATCIIgCIKg5xKKRhAEQRAELSMUjSAIgiAIWkYoGkEQBEEQtIxQNIIgCIIgaBmhaARBEARB0DKmmNATCIIJSOR2B0FQK30aFXBnX9X8m7Pp99bw8SYWQtEIuh1JCwBDgbeA/mYWN/wgCIIeSigawYRgN+A6YHVgHeC+CTmZO/uq4vZNv7f25cde+6KqvJUHzNC+PPyNN6qO7/fTn7Yvf/nUXRXHTr/8Ju3LI4YPqyp7wX7925ffHGYVRjrz9++4FtXGZ8d+deERVWX/aM9B7ctFr8vXlxxdcex0u53Uvlz0PEfff2XV8dOss3378hvDh1cc+9N+/Woemx//zpCXq46fZ+HF25ffGvpaxbHzLTSgfXnUgdtUlT332de2Lw8d/mbFsQv1m7/msfnx3953RdXxU6+7Q/vyl0/eWXHs9CtsWvPY8cY/fXf18cttVHVMLUw+Te+MVghFI+hWJE0B7AxsD7yJKx33Zbb3Ay4GVgVGAccCRwPXmdnANGZ64BRgK2B64BXgKDP7d7edSBAEQUH69O2dikbvPOtgQrIZ8APwAHAFsIWkWQEkTQbcCkyFKxpbA7sD85R2ltQHuAMQrmgsCVwP3CXpZ912FkEQBAWZbIo+Nb96EmHRCLqb3YCrzGwcMETSc8COwJnAesBiwE/NbCSApB2BrP15LWB5YA4z+zKtO0vSusCewN7dcRJBEARF6dO3ZykQtRKKRtBtSJoX2BD4Q2b1FcB+uKIxAHi/pGQAmNkISR9kxi8HTA28J3WKrZgKuL81Mw+CIGicnmapqJVQNILuZFdgcuDlnJIwuaTVa5QxGfAJsHKZbaMbm14QBEHr6K0WjT7RJj7oDiRNDowELgP+ntt8CvApcBVwN7Cgmb2Z9lsQd52cYGYDJa0H/AtYxMyqpxdUJr78QRDUSsNawn8WX7rm35w1Xn6ux2glYdEIuouNgZ8AF5rZqOwGSVcAg4ED8AySKyQdlDafCXxDh1JwHx5IequkQ4GXgVnx2I3hZnZzS88iCIKgTiabvMfoDoWIrJOgu9gNeCSvZCTuAMYB2wJbAmOBR4EbgUtwV8m3AKm412Zpn/MBA27Ds1SqJ/MHQRBMIPpM1qfmV08iXCfBRI2kOYF3ga1bYK1og+pFuLIFuKoV94LOBb7ee/35quPnWmSp9mUb/nbFseo3b/vyc0M/rip76YVmbV8uWiTraftfxbHL6cfty4++9mWFkc4qA6ZvXy469yKfUdFCZm8PfbXq+HkXWrR9edjwERXH9u+3YPty0YJdrw9/p+r4Rfq1Z3vzlH1Wcezymql9uehn9Oqwcs8EHSzaf+725VeGvVdV9mL952pfrjZv6Dz3Ip9/tf8h6Px/9Pjrn1cdv9IiM0ITXCePLrd8zTfcVZ5+qsdoG+E6CSYqJG0OfA+8DswNDALew2M3giAIJll6q+skFI1gYmNaYCAwP/AF8Biwk5l9MyEnFQRB0CiT99LKoKFoBBMVZnYd3gclCIKgR9EnLBpBEARBELSKPpOFRSMIgiAIghbR07JJaiUUjSAIgiDoBnprMGiktwa9mfjyB0FQKw1rCS9stEbNvzlL3v2fmo+XsvVOBhYG3gIGmdmlVfZZADgdWBOYDq9JdIqZ5Ss3N0yPdRhJGiwpUiKDIAiCiYLJppi85letSFoRuBm4CVgSOBe4WNIWVXa9DZgNr9r8M+AW4Lokr6lMcq4TSYPxtuIAPwCf4zUXbgcuMLOv07b9qVGRkrQSnka5YLZz6MRC0jzLVQl6xsyW6+bpIGkkXkr8lNz63wDXmlnvtA8GQRBUoEWukwOBh81sYHr/elIWDgFuLbeDpB8BSwCbm9kzafWJkg7AO2Q/0cwJTnKKRuIB4Le4IjELsDpwOPA7SWuY2QdmVr3c26THpsCzmffflxskaUozG9M9U5r0qVYxM1sts2ilz6KVREcOG1Jx7AL9F25fHjq8esX1hfrN37785rDqPejm798x32oVNrPVNYtWwCxapbTauTZynkOGv1V1/ML95mtfrlZJNFtFtOhcil7HInMpKrtIldqi17Bo9dYi/xdFZRcd3whFgkElzQTMVGbTZ2adSquuAvwlN+Zu4DJJfc1svPuEmX0l6QVgW0n/Ab4Efg1Mg/eTaiqTqqIxxszeT8ujgJck3Qa8hHcC3TlZPuY0s40AJK0BnIqbiMYCQ4E9gY9xawbAiNS+/CEzW0vSMrjfa1m8kNRrwDFm1u6SSU/3l+ImqO2AMcDlwOFmNi6N6QscDWyPNxb7ELjSzI5M26dP894KmB5vLHaUmf07d96fZs67dPwFcGvHtsBOwGrAacBASb8DDgUWTNfpL8BpqV9Iae6DgbmA3+D9RE7E+4uckc5nNPBHMzu/7CdRheQ7PAEYQEeH1iNLX35JDwJD8M9hN6AvcAFwTLpme+MK5cVmdlRGbl/gOPyazp5kDEp1OIIgCCY6Cqa3HoD/xuU5Hi9qWGJO4IPcmPfx39JZ8crK5dgQuAH4DPcOfANsZWavF5lkLfSYGA0zexe4GthKUqfzkjQF7o96BFgKWB4PgvkeeBu3FACsgN90t0rvZwCuB9YGlgHuAm6X1KE+OwfiATgr4C6bg4BtMtsvA3YHjgIWBf4P79+BpD54gzCl4y6ZjnmXpJ8VuASnpuMshmuymwMXARcDi+M3++OAvXL77Y8rUMvivr3zcF/dyHQ+5wB/krR4gbmQzm2pJOtu3Ez3e2BnXHnL8n94oNWq+D/XkcCdwI+ANfDre4SkTTP7/A3YJMlbFDgrnffGRecZBEHQHRRsqnYO/pCYf53T6DzSfecCXMFYC78nngtcn363m8qkatHoildw5WDW3PoZcBPUP8ysZCdrt8VJ+jQtfpS1GJjZgzk5x0naDNiazjfLB8zs9LQ8NFkS1gOulrQQbm34hZndnsYMx7uTQseHPIeZlboenSVpXdzisnfmOPdLGpd5vyNQ8q/92cyuzZzT1cB1ZnZm6XzTXI4A/pyRcZ+ZnZP2OQX3640t7Sfp9LRuXbwle4njJR2duz7579PBwGNmdnh6b5JmxxWXgZmy4kPN7IjMPA8E5jGzjTP7HYhf0zsl/RS3tiyc+TxHSFoB2Af4J0EQBBMZRVwnyT3yWQ1D3wfmyK2bA1ciuupeuDbwS2B2M/sorXteUulhb6eaJ1oDPU3RKH2KnVKIzOzT5Eq5R9J9eIzHjdUCPyXNhpup1sHNU1MAU9Nxcy/xfO79KDo++KXT37wbpMRySeZ7yW1TYirg/tzYHXLHep8OperJ3NhFgStz6x4CDpc0fUapeaG00czGSfoQeDGzri2ty3+R/4RbTLJsSmdte1HgnjJzmBLoh7u6Os0hc175f5DsP9Oy+Gf9fO6a9cUtMUEQBBMdRbJJCvAosD7egLLERsCT5eIzEtOlv2Nz68fShDTePD1N0VgMz0L5JL/BzHaWdDb+AWwKnCTp/8zstgryBgPz4HEOI/B4havxG2WWfOBlG7W7pSZL8125zLbRuffvZJ7gAZBUUjS+pj7yX8S2Ltblz+eTMnPJ+wlbNYfS35XwuJJKsoIgCCYKWpR1cjbwiKRjcbf7uniyxK9KAyRtiSsi66Ywg0eBj4ArJR2DN7DcCrcab0WT6TGKhqSf4C6Km9OT+XhjzOxF/Gn9NEm3ArvgsRslRSGvbq4BHFRyeUiaDn8Sf63A1J5Lf9fDU3DzPINbJSY3s+oh6rXzKp6Nk7U6rAm8nbFmtJrSHLKsCXwHVA/17ppS5s3cZnZvA3KAztkN1chmlNRCNqOkFrLR89XIZlrUQja7oRaKRNpnsxVqocg1h2LnWvQ8s9kQtZDN5Gj2XIpexyJzKSo7m1VSjaLXsGgWR5H/i6Kym5VRUgutKEFuZk9I+iXuzj8ajzvcw8xuzQybEY8D7Jv2+UTSBmmfe/Bsk2HAzrn9msKkqmhMKWlOOtJbV8NjDz5MfzshqT/wO+AfwDt4QM3SQCmm4S1gHLCJpOuB71J6rAHbSXoMv1YnkD6oWjGzoZKuBS6SNC3u4pgNWMbM/oKnEj0A3CrpUDwOYlY8dmO4md1c5HgZTgVukfQMHmy6Gh74eXCd8urhDOAZSYNw69Ci+Bf7T2aWt9bUTLqmg4FLJR2C53zPiFs4xplZ3qUTBEEwwWlVU7Vkme/SOm9mg/Hf4Oy65+lIhGgpk2rWydp4ys5bwIO4JeN8/OZdznz/NbAInsozFE+xvIWUImRmH+PukcOT3NIHtjOuWDyV1v2LjlTYIuyEZ4SchhcXuwFPcyWlmm6GKwPn48rNbXgGRvVCCV1gZv8A9sADSl/Bz/V4xs+3bhnpi7wlXnnuJTwI9TJc626U3ZK8E/Brek86VvUCDUEQBBOAglknPYbodRL0ZtoAvnzqroqDpl9+k/blakWMoLPJuVqhIehsFq5W4CvriilaJKnoXIoUg/ro1Xws8vjMtugK7cvDhpcrdNuZ/v0WbF/+8NWnK46dfdGOArlFr8snLz9aYaQzy+KrtC9Xm3t23kXnUvS6FClk9emLD1eVPfMSHZ7OanNvpADXKHuxwkhnbi3RvvzukJcqjISfLNxRCeCdIS9XGOnMs3BHtn6BuTR8939rz61qvuHOd+HNPUbbmFRdJ0EQBEEwSdHTLBW1EopGEARBEHQDrYrRmNgJRSMIgiAIuoM+YdEIgiAIgqBFhOskCIIgCIKWEa6TIAiCIAhaRotKkE/0RHpr0JuJL38QBLXSsN/jg8O2r/k3Z45Tr+wxfpaJxqIhaSfgQjObekLPpSdS9PpKmguvJLcq3oDnx6mbYCvmNhiY08w2aoX8IAiCiYGI0ahAuhHsWGbTu2Y2T5Pmcj29pL23pAuBRcxsrdz6+fFKl+sAswP/w0uSn2pm/6pR9px4ddO1c23ui17fQ4F58U6pn6dXQ0j6DXCtmeX/2/Zn0q1SGwRBUBsRo1GVB/COcFnyLWbrJvW+6LL/haTJgTYzG9esY05MSOqLt5J/C7/Ob+Ft0dfC+7k0RLXrW4aFgKea3OitLKmvzASjWlXDbEXD54bmu9ePz9ILzdq+PHR49Sry2YZhRaoxVqsiCp0rib42/N2q4wf0+0n7cpEKmG8MH15Vdrap1/A3qleKzzZeqzY+O/atodV7Hs630ID25aJVLatVh81Whi1aGbTodaw2vpFrXu27m/3evjms+s9EtsFc0fMsUgG1aAXcotelEfpEemtVxpjZ++U2SBoJXIo3C9sO74Z6OXB46qR6MrCFmS2W2+8aYEYz2zRv2pc0EPgNcCJwHPBToL+k/wFnAb8AfoR3Pz3YzB5L+62FK0Xr4b09lgWGAweY2b9zYzZOY5bAO43ukKZ2EbAM3iNkRzNrr8UsaQW83e5KwJe4cnCQmX2Ytg8G5gRuxRu8zQTcD+xmZh+n89ojjS3563YGngf6Az83s9fT+jfxJmzZa/Zb3AKwCN4S/QngQDMr/Xe9l/4+kDrYvmlmC5S5vvMC5+EdaqfGm80NMrPL0uc5fxq3A/CQma0laf801/7AV3ifmQPNrHRMJC0EnIJbZabCe7cchMdDXJs778vNbKe860TSlMAf8R42M+Pdco82szvS9gWAEcDWaT6l3jfHmNk1BEEQTIT01qyTZp71gfhT+Ar4jfAgYJu07UpgUUnLlAZLmh7YAriigsx5gV1x5WVxvDvrZXir8f+jQ4m4R9IcuX3PwN0QS+Btxf+ejpnlj7gysCzwLX4j/AvegGwZ4BtcYSrNeXFcabg/bd8Y77R6m6SsqroS3i11k/RaBldOSvO6Am/ONld6XZ/ObRywdbJudMVUwElJ5vq4snFnujmTzhfgl0n28l3I+TMee7E2sBiwD1B6XF8eV8T+nmRsldnvYOBneAOzeYDrShtSXMcjwLTpvJdIcwV4FG/wRua89+9ibqfgSt/vk4x78e62P8uNOxX/PiwB3AgMTkpIEATBREefKSav+dWTKGLRWE/SV7l1t5jZ9mn5ATM7PS0PlfQ73KpwtZm9LukpYHv8pg9+I/yeCq1t8Sft7czsXWh/Wt4SWN/M7kvrfocrHvsAx2T2Pc7M7k1jjkjHXgZ4KDPmWDO7P405A7gZ+FXG8nEGcLukGZN5/5B0zieXBEjaHlcSlsO7vIIrLbuY2Zg05mJcYcLMvpI0mvEtRKMl7Y0rIkdIeg74L3CDmbV3lDKzy7IXKFkcPsOVg0eAj9KmT7uyQCXmB24ysxfS+3Y7uZl9JGkMMDorw8zOzew/QtJewIuSfpI+o73xz3SrTBv4dru0pM+TnC7nJWm6JGdvM7slrT5U0mp43Mj2meHnmtmNab+jgH3x78LICucdBEEwQYhg0Oo8CuySW5dVPJ7PbRuFxxiUuBI4StLBZjYWv2HcYGbfVjjmqJKSkRiAm+D/W1phZt9LegxYNLdvdj6j0t+81eOFzHLp5vdimXVz4MGQy+Humy3LzLU/HYrGqyUlI3P8/LHHw8wulHQV7s5YAdgIOETS4WZ2GoCkpXBX0lK4NaVPes2PKxq1ci7wF0kb4xaaW82sYgvO5HI6Ar/WM9FhEZsfeBdX5P6bUTLqoR8wJZBvNfkf3IKT5fnSgpn9IOkjarjOQRAEE4I+fXqn66SIovGNmVWKmhqTe99GZ9fMtcCZwAaSXsKDHE+ocsyvC8yvy/mYWVuKV8h/yt9nltsqrJss83cwcDrj80G5Y2fk1PQNM7OvgLvSa6CkvwInSjoH/7zuxa0yO6djjsPjS6YsK7Dr4/xN0t24i2M94GFJ55jZYeXGS5ovzely/HP7GHd/PFD02E2k7uscBEHQ7YRFo7WkQMi7cUvGC8Db+FNqEV7Fn95Xw4MwS9kaK5OJpWghzwCLV1G4amEMUKsT7jX8Rj4jMB8ecHukmQ0FkLQinW+upZtvVfnJWnQJcImkA/DA2LKKBu6amRrYP+MSWio35llgJ0nTdGHVKO03ebJqlWNYGrc6HkhaYg08OLfpZDMKqpHNKKmFbGR+LWQzEKqRzSiphWxGSS1ks0qqkc0QqIWiUfxFxmczSmqhyOcPnbNKqlHk84Ti17HI+KLXvMh3N5tRUgtFzzObJdLMsdC8jJJa6K3BoEUUjSlTjYZOVIkDyHNFei0HXGVmhSozmtkwSTcDF0raHXdtHA78GLigiKw6GQQ8Ieky4Hy8zkU/4Nd45smXNcoZAWwjaTHcKvEl7o44AXcxvYoHoi6PxyU8kuIm2oDvgP0knQ0siAdEtqf8mtmnKRZiA0mvAN+Z2f/yE5B0HnAnMATP3tkEV2q6Ymj6+wdJ1wFL4opJlj/jAZ83SzohndvPgC/M7AE64kA2l/RfPAakU9yPmX0j6Xzgj8kV8jrwO9yVtEeF+QVBEEzU9Jm8ZwV51koR9aqUQtjpJamIsvIP/Ea5EJWzTSqxC+46uAF/gu4HbGhmH1TcqwmY2Su4NWU2PK7hZTxFdDR+XrVyGZ6W+igevLkNbuEZBhyJx1q8hKf2Xg5sno7/MZ6BsxGujJyJB6h+31k8e+Opn28Dz3Uxh8nT3F9J5/Ilnk5cFjN7EQ+2/D2ukBwC7JcbMwq/Pt8D96RzOJbkgjKz5/DU5AtxJeT8Lg53BP79uCjJ2ABPj36pq/kFQRBM7PSZrE/Nr55E9DoJejNtUL3YUNYsXLS4T9FCRkUKExUtwFW0wNfbQ1+tMBLmXagj/rpoYaqXh1U3hC7ev8OAWqR4VLVCY9DZLVS0wFORQmZFvy9FC1m9M+TlimPnWXjxuufSyvNsZSG7ot/FAnNp+O7/xTkH1XzDneGAs3qMtjHR9DoJgiAIgp5MVAYNgiAIgqB1RDBoEARBEAStoqfFXtRKKBpBEARB0B300qyTUDSCIAiCoBvorZVBI+sk6M3Elz8Iglpp2O/x9SVH1/ybM91uJ/UYP0tYNIIgCIKgG+itlUF751m3GEltkrosfjUhkfSgpAsn9DyCIAh6HX361P7qQYRFowYkDQbmNLONmihzJHChmZ3SLJm9kVQW/z1gbTN7sB4ZRQp2PT1+NffxWE4/bl8eMbx6W5xsr40iRbKKFqaqJjsvv1qBr2xxr6JzKVqwqUjxqKKyi35GRYqHFS0e9dbQSl0AnGwvlyIF3lpZsKvVn3+1zyj7+RS95kWL6jVEBIMGQRAEQdAqeqvrJBSNgkjqgzdy2wOYG28UdoqZXZYbOpukW4ANgU/TmK56e5QsHJfifVS2wzuYXg4cbmbjJJ2M9/tYLLffNcCMZrZpev87vBHbgsAo4C/AaeUa2BWQuRHeQG0JvDfL7cARpSZykh7Em7N9DOwG9MWb3B0DHI33XpkMuNjMjsocpy9wHN7Rd/YkY5CZXZe2L5Cu79bAznT02znGzK5JYt5Lfx+QBPCmmS3Q1XUOgiCYYPTSrJPeedaNsS9+8xwILIa3Wf+rpE1y4wbireyXwpufnVtmTJ4DgbfwTqX7AwfhDdfAu7ouKmmZ0mBJ0wNbkBrUSdocb0R2MbA43g32OGCvLo5Xi8z1gJvwRnA/wxuvrQj8NSfr//Co7FWBA/DmcHfinWHXSOd2hKRNM/v8De8auzPevfYs4DJJG+dkn5qOvwRwIzA4KSGkdQC/BObCO94GQRBMfEzWp/ZXDyIsGsU5FDjbzAan92dIWhbvOHpXZtztZlZqXT9E0sq44pAdk+cBMzs9LQ9N1on1gKvN7HVJT+FP/8+mMb/EO6XelpnbdWZ2Zua4C6W5/Tl/sBplHgOcZWalANJhkn4PPClpHzP7qDRfMzsic9wDgXnMrKQ0WFq3HnCnpJ/ilpuFzazkgB0haQVgH+Cfmamea2Y3Akg6Clf21gRG4hYWgE/NrHqnriAIgglEq+popIfMk4GF8YfVQWZ2aY37TgbcC6wLbFOyKDeTsGgUQNIMwE+Ah3ObHsKfyLM8lnv/SJkxeZ7PvR8FzJF5fyWwjaRSRNH2wA1m9m16v2gXc5snWSrKUU3mcsAhkr4qvYAH07b+GTkv5OS+D7xYZl3pfJbFLSDP52TvmpMLmetiZj/gysUcBEEQTEq0wKIhaUXgZtzyvCRwLnCxpC1qFHEEMLrgmRQiLBoTF2Ny79vorAxei7thNpD0ErAW7h5phGoyJ8M15WvL7JvtU/59bltbF+tK51P6uxLwbW5cfr9q1yUIgmDiZ7Las04kzQTMVGbTZ2b2Web9gcDDZjYwvX89KR+HALdWOcZqwJ7AMsCHNU+uIKFoFMDMvpD0LrA6cE9m05rAK7nhK+GxEiVWAarnrlU+/seS7satDi8AbwP/yQx5Nc3totzc3i4FbtYh8xlgQMa90SxKrpq5zezeBuSUlJC688aKpK5lU1drIZt2VwvZ9NJqZNMFmy0bOqevNnsu2dTFZssvKrvoZ1REfjaNshayqau1kE1frUY2dbUWilzzVn/+RT6jote8aamrtVAs6+QAPMYuz/F4DGCJVfCg/yx34/Fufc0s/+AGgKSZgauBXczsoxRM3xJC0SjOqcApkoYCjwKbA78Gfp4b9wtJe+EBoZvgsQ9bNOH4V6TXcsBVuWySU4FbJD0D3AGshgeVHtyAzOOAuyW9jX8pRwOLAD83s93rPQkzG5rqk1wq6RDgCWBGXEEbZ2YXVdo/I+dTSZ/jFplXgO/Maih2EQRB0N0Ui9E4BxhcZv1nufdzAh/k1r2PZ//NSkdmXp7LgL+b2b+KTKoeQtGojcmAH9Ly+XgmxQl4lsMIYFczywd5DgQ2xt0SnwF/MLM7mjCXfwDfAQuRMkNKmNk/JO2BB4Wein/Bjmd8bbeIzPskrY+fzz642+IN4JZGTwRPhT0Uv5bz49fpeeD0rncpy97AiXiw7bvAAk2YWxAEQXMpEHuR3COftWIakvbB4w23boX8PNFUrQYk3YvXZ9htQs8laCptAF9deETFQT/ac1D78qOvlfVAdWKVAR1xt28MH151/E/79Wtf/ujVJyuOnW3RFeqWXbRiYpHKkNWqiEJnV0zRKpX3L7BEhZGwzsiOuOOiFVA/fTEfPz0+My+xevuyDX+74lj1m7d9uWgFzGqVPqGzu6RIxUz7vw2rytb1HR7hIhVQi1Y0/fK8Q6qOn37fjueNb2/9U8WxU2+xX8fYO6t3WJh60z07xt/WZXmjjvG/2Aea0FTt29vOr/mGO/Uv9qnpeJLeAv5iZoMy636L12GatpzrRNKtuBU+O5/JgXHAS2a2VK3zrIWwaFRA0qx4XYg18RiGIAiCIKiP1vQweRRYHxiUWbcR8GRX8RnAfng9qCwvAYdRJYC0HkLRqMwNuDvhTLxQVBAEQRDUR2t6nZwNPCLpWOB6vB7Gb4FflQZI2hJXRNY1s3fNbDzzZgoGfacFgf+haFTCzNae0HMIgiAIeggtKNhlZk9I+iVehuBoPHNwDzO7NTNsRkB4gGi3E4pGEARBEHQHLWqqZma30VHNudz2wZTPYMmOaVnd81A0giAIgqA7aE2MxkRPZJ0EvZn48gdBUCuNZ53ce1ntWScb7NxjtJKwaARBEARBd9CaYNCJnlA0ugFJbbSoK16Nx98JuNDMpq5x/Fy4P29VYDrgx7na+s2c22BgTjPbqBXygyAIJhbaeqnrJBSNOmjFzVHS/HiFzHWA2YH/AS8Dp9ZaIlbSnHg10LXN7MHMpuvp3Ha9GocC8+IdVj9Pr4aQ9Bvg2jIBR/szgRukVSselS0c9dzQj6vKW3qhWWuWnZdfpEhWUdkvD3u/6vjF+8/ZvlykYFPRuTS7wFdWdtFCZq8OG1V1/KL9525frlZUK1tQq+hcqn3+0Pk7UKRgV9HiYUWuebNl5+W3ci5FC9k1RIvaxE/shKIxESCpL94T5S08//ktvA36WsAsjco3s9EUawO8EPCUmdXeVatOzKxhJSYIgmCSIBSNoB4k9QEOB/YA5sZ7n5xiZpflhs4m6RZgQ+DTNKZU+3YxoD/eqOz1tO5NoFM96lRWdn+8qdn3eCOyA82s9IhVap7zQCq+8qaZLZB3nUiaFzgPWAOYGngHGGRml0kaifcdQdIOwENmtpak/YGd0zy/Ah5Mx25v2CNpIeAU3CozFWB4/5E2Upv55EYCuNzMdspbhyRNCfwR2BaYGe94e3SpT4ykBdI13jrNZ+103seY2TUEQRBMpPRW10nvVK+ay754kZSBuMJwCfBXSZvkxg3ErRZL4ZVGz82M+RCvMb91sm50xVTAScAyeMnZ74E7080ZoNQQ4pd4w7flu5DzZzz2Yu00532Akk9geeAB4O9JxlaZ/Q4GfgZsCcwDtMecpLiOR4Bp8W61S6S5gpfILTUXmCu99u9ibqcAOwC/TzLuBW6V9LPcuFPx7oNL4FVbByclJAiCYOKkz2S1v3oQYdFonEOBs1NBFIAzJC0LHAFkO7rebmYXpOUhklbGn/bvMrNRkvYGzgCOkPQc8F/gBjN7uiQgbyVJFofPcOXgEeCjtOlTM6vkkJ8fuMnMXkjv2x3DZvaRpDHA6KwMMzs3s/8ISXsBL0r6iZm9i3dQ/R7YKrlqANodyKmVO5XmJWm6JGdvMyt1hz1U0mr4dc72mznXzG5M+x2FK3xrAiMrnHcQBMGEo5dmnfQstambkTQD3mo33/7xIWDR3LrHcu8fyY4xswuBOfH69P/Cb5pPSjo0c7ylJN0iaYSkL4FReG73/BTjXOAoSY9L+qOkFartIGktSfdIejsd+/G0qXTsZYD/ZpSMeugHTMn41/M/jH89ny8tmNkPuJI1RwPHDoIgaCltffrU/OpJhKIxEWFmX5nZXWY20MxWAi4FTpQ0paRpcTfCD3hswgp4Vsg4/OZc5Dh/AxYE/obf3B+WdGpX4yXNh1tn3gB+AywHbJo2Fzp2ExmTe99GfJ+DIJiYCddJUBQz+0LSu8DqwD2ZTWsCr+SGrwRcnHm/Ch7oWInX8Bv5jMB8wGzAkWY2FEDSinS+uZZuvlXtc8ndcQlwiaQDgOPxFsHlWB4PGt3fzMakYy+VG/MssJOkabqwapT2m9zMxnZxnGFp3Op4IGmJNRj/ejaNbGpcNbKpq82WDZ1TF5stO5u6WgvZFMBmzyWbutps+dl00VrIpq7WQjZ9tdlzKfL5Q+f01WoU+Tyh2DVvpexWz6Vpqas10NbDFIhaCUWjcU4FTpE0FA963Bz4NfDz3LhfpLiGf+PBkr8EtgCQtDReQ+NK4FXgG/zmfijwSIqbaAO+A/aTdDZukTgVt2gAYGafpliIDSS9AnxnZv/LT1jSecCdwBDgR2k+lZSeoenvHyRdByyJKyZZ/owHfN4s6QTgAzxw9Asze4COOJDNJf0XjwH5KivAzL6RdD7wR0kfAa8Dv8OtN3tUmF8QBMHETw9zidRK71SvGmcy3IUBcD6eXXEC/tS9O7Crmd2V22cgsDHwAm45+EMpZRNv6zsMOBKP3XgJOBG4HFdcMLOPge2AjXBl5EzgEDwAM8veeOrn28BzXcx/cjy99RXgfuBL3CVSFjN7EQ+2/D2ukBwC7JcbMwpYLc3nnnQOx5L6iZjZc8BZwIW4EnI+5TkCuAK4KMnYANjCzF7qan5BEASTAm19Jqv51ZOIpmp1IOlevEbFbhN6LkFDtAF8fcnRFQdNt9tJ7cuPvfZFVaErD5ihfblolcIPX326wkiYfdHl2peLVlcsOpciVUrvX2CJCiOddUa+2L7c7EqiWVfMW0OreSRhvoUGtC//74WHqo7/8ZJrti9XqySZNcUXveZvDqvuUpq/f8e1qFZ5NOu6GbptPuO+zFyu7ng+KlIZtui8v7rwiKrjf7TnoPblb+/4S8WxU2+2V8fYuy6uMDKN32T3esY3bI748um7a77hTr/cRj3G/BGukwJImhXv/7EmnVMtgyAIgqAiPS2bpFZC0SjGDXh57jPxIlFBEARBUBs9zCVSK6FoFMDM1p7QcwiCIAgmTdoa975MkoSiEQRBEATdQE8L8qyVUDSCIAiCoBtom6x3liCPrJOgNxNf/iAIaqVhv8enLz5c82/OzEus3mP8LGHRCIIgCILuILJOgt6IpLXwtvBzddVZNbVfHwGsbGaPlxsTBEEQVCZiNIJuRdJgYEfgWjP7bW7b7nhlzDfNbIEmHvN14DozG9gsmRWO9SBebwS8iuq7wD+AY8zsswJyDgf2bOZ1yFOt2FC20NCI4cOqysv2nyhayKhIMaiihamqFeCCzkW4ihRsenvoq1Vlz7tQRwPeaoWmoHOxqWrnmj3PasW9oHOBr5HDhlQdn+1vUq3YWLbQWNFrXrSQmQ1/u+JY9Zu3fbmVxcCK/l9U+55D5+96keJxRb9b1a4hdL6OjdBbs056p3o18fAWsKWkH+fW75a2TepcAcyF92XZE9gK74kSBEHQ6+itJcjDojFheQ0YhVcZ/ROApCWBxdL79v4jkn6HN1lbMO3zF+A0M2tL20fibeVnw3uijMF7pRxuZuOShUHAcZKOS2KzrSIXk3Qj3np+OHCAmf07P2FJffB28Reb2aDM+h+nef3azP6RVo/OuGPeSQ3ZdsrJuhhYB5gbeA+4DjjezL6TtBMwKI0tBVEdb2YDJfUFjkvXbna8QdwgM7uu3IUOgiCY0LT16Z1ZJz1LbZo0uQTYNfN+N7wC6WelFZI2x10pFwOL4w3cjgP2ojMH4paQFYD9gYOAbdK2rfDGbWfiVoa58MZrJc5IcpfAW77/XdL0+ckmxeYSYJekKJTYHvgEyDeTK51Df7xLbLYJXB/gQ+C3wIA05x3x5nIA1wMnA+9k5nxG2va3JG9nYFG8YdtlkjYud/wgCIIJTVufPjW/ehJh0ZjwXA+cI2lF4EVgW7zF/GqZMYfisRVnpvdDJC2EdzrNuiIeMLPT0/LQZAVZD7g6tZAfC3yVDfqU2n2yx5nZvWndEbjisAxQruPUpXib+LXwQFLwdu6DzWxsZtzvJG2Hf8+mSusOLG00s3HAUZnxI1Pg6X5pPqMlfQWMzc35p7jVZmEzKzmHR0haAdgH+GeZOQdBEExQeppLpFZC0ZjAmNnXkq7BLRkPAe+b2X8lZRWNRYErc7s+BBwuaXoz+zKtez43ZhQwR41Tye47Kv0tu6+ZvS/pNtwS80C6wf8M2CI39Aa8Vfx0uAIwG8lFVELSbknOAmncFFS3tC2LW0OezyhKAH2BkVX2DYIgmCD01mDQUDQmDi4BHsTdFpc0IGdM7n0btbvH2vc1s7Z0A6+070XA7Sk2Y1fg32aWDw3/omRxSJk0jwJH4y4aJG0NnA8cBjwMfIG7eE6pMtfSvFYCvs1t+54gCIKJkLBoBBMMM3tG0lBgSTzuIM+rwOr4zb3EmsDbGWtGLYwBmhWN9G/c8rEHHrS6a6XBSXk5DrhN0t/M7F1gDeBpMzunNC65TqrN+dn0d+6Su6cRsil91cim6DVbNnRO6atGNqWzFrIpgLWQTV+tRjZ1tRay6YW1UORcs6mrtZBNXa2FbHppNYpe8yKyoVjaZdHvYpHPqOj/RZHvORS7jkW/W81KXa2FnhZ7USuhaEw8rA707aLGxKnALZKeAe7A4zf2Bw4ueIwRwKqS5gO+AT6td7JJcbgEj9X4Ari1hn3ulWS4O2UPwPCg0p/jytRmwNZl5jynpJWBocA3ZjY01SG5VNIhwBPAjLiFY5yZXUQQBMFExrhemnUSisZEgpl9XWHbPyTtgQeFnoqngR6Pp7gWYSDumjFgajqnt9bDZcBJwOVmlnfbdMXpwGBJp+MWmp/habhT4BkrxwIXZMb/Aw+YvQOYGT/vgXhMy6G4G2Z+PEvn+SQ/CIJgoqNVMRopM/FkYGE883CQmV1aZZ8pcTf1dsD0wCPAPmb2erPnF03VgrqRtATwAjCgFV/ObqANYPT9+Tjbzkyzzvbty0UrYBatgPjJy49WHDvL4qu0Lxetxli0AmY1+VnZn774cFXZMy+xevvyq8NGVRjpLNp/7vbl/71QLvmpgx8vuWb7ctHzLFpJtEiVyqKVQd8Z8nLV8fMsvHj7cpGqtl8/dmtV2dOtvEX78ivD3qs4drH+c7UvFz3PZ4ZUN6Yuu/DM7csvDv2w4tglFpq9fblopc9nh3xSdfwyC88CTWiq9uYwq/mGO39/1XS8lLH4CP7Qdx2eaXgO8Cszu7XCfucBv8ZrG72LP7Qti/+ef1XrPGshLBpBYSRNBcyKF9O6ZxJVMoIgCLqVFlk0DgQezrSWeD0pH4fQhUtb0gzA7sDuZvbPtG574AO89lIjSQnjEYpGUA/b4AWzXsGzRIIgCIIqFMk6kTQTMFOZTZ/lYvlWYXw3+t14AcO+ZlYuE285YEqgPZjezL6U9AiwKqFoBBMaMxsMDJ7A0wiCIJikGFcsvfUAvAJ0nlKcWok5cUtElvfxukKz4jF9eebEXcd5n9T7eAXmphKKRhAEQRB0A21thVwn51D+ge6zJkylWwlFIwiCIAi6gbYC7cWSe+SzGoa+z/hVnOcAfgA+rrBPH7whZdbiMQcdlaGbRmSdBL2Z+PIHQVArDUdyDhn+Vs2/OQv3m6/WrJPrgNnNbJ3MuiuAfma2ahf7zAB8BOxmZlekdT/CXTAHmFnEaARBEATBpEaLsk7OBh6RdCxec2hdvCP2r0oDJG2JZwmua2bvmtkXki4GTpX0IW7FOB4v4nhtsyfYOwuv92IktUn6zYSeRxZJO0n6NvN+oKRImQ2CoEfRRp+aX7ViZk8Av8RrYrwE/AHYI1dDY0ZAeIBoiT/gdTeuxKsrzwCs3+waGtBDLRqpPPWO6e1YvBjJP4GjzKx6dZYJiKQLgUXMbK3c+vnxgirr4H61/wEvA6ea2b+6e561IKkN2MbMrsutPxzY08wWSKuuZwK2dn9j+PCK27O9E4oWJipa4KtIMaiihYmKzn3o8Dcrjs32Qik6l6JFtaoVPssWPRv+xhtVZWd7ihS9LtUKfGWLew3ZZqOqshe+9u725deHv1N1/CL95mlfLvLdrfZ5QufPtNp1zF7Dote86PelyFyKnmfRz78RxrW15tnezG4DbquwfTC5wNJUzfnA9GopPVLRSDyAm4+mwKud/RWYF9i0qCBJUxYosd10JPXFm5i9hZ/TW3jQzlrALN08lz7A5Gb2Q7NkmtloYHSz5AVBEEyMRJv4nscYM3s/Lb8jaXHgBEnT4GamQ/G68O8CVwMnlZQJSSOBK/Bc41/hZbbXlrQQXht+HWAqvGfIQWb2QNpvBdwPthLwJa4cHGRmH6btg5PMW4Ej8GIs9+MBOR9LGog3GytZAwB2xnt49Ad+nqnC+SbwZPaEJf0Wb7a2CN4u/QngQDPr8vFR0sl40a35gU+AO4HDzOzztH0n4ELg58AZwKLAHpL+CqxqZo9lZG0C3AL8xMy6inYuN4edgAvNbOouts+G90H5GP88vsFzzH+PK48jgT8D55nVXuI3CIKgO+mtikZvitEYjZ/v7nh+8iDSTRO3EpyYG38A8DawIrCXpLnwevLT4q3cl8BrywOQFJn702sZYGO8WMptyQpQYiW8++om6bVMmgv4jfwK4DG8aMpcuFvhQ2AcsHWybnTFVGlOywDr48rGnal5TqXrsnu6Fjvirdv/lBvTF2/Ysx+uxNyKK1H51vC7ArcUUTKqIemnwKPAa7ii9TUetLQvcBAwAFfajgH2bNZxgyAImk0rYjQmBXqyRaMdSYsCe+NP+AfhT+ylyNo3JB2Bl2s9PPNE/JiZnZiRcRJ+494qmfoBsl2nDsFvsidn9tkeVxKWA55Kq78FdslYTy4m3bDN7CtJo+lsjQEYLWlvXBE5QtJzwH+BG8zs6dIgM7ssd9474HnYy+NK0niY2UmZtyMlHQbcKGlnMxuX1k8G7J+zXlyEd2HdP817DrzN+ya5QwxO1o8sfSlfra4TkpbGYzeuAg5JremnBQ7GlY770tARkvoD+1C8o20QBEG3ULBgV4+hJysa60n6Cpgcf9K/DzgaeBw4T9K5mbGTAdPgbo3SDbCTWwK3Evw3o2TkWQ7on9KI8vSnQ9F4NRfvMYrxi62Mh5ldKOkq3OKwArARcEhSjk4DkLQUXrJ2Kdya0ie95qcLRUPSVrj1pj8edTwZXgN/TjoKt4wDns7tejvwFR0NeHbELUD35cYdhrtjsuwBbF3llOcEHgLONbNjMusXwz+r2zPuJfDvcu/8Lw6CYJJgbK9yInTQkxWNR4Fd8Opoo8xsTHrqBn/y/U+ZfT7KLH9d8HiT4VG9p5fZlq1Dnw8qbaNGF1ZKO7orvQYmS8GJks7BP8t78ZvzzumY44BXccVhPFKHvxtwt8jBdFg/rsrt832+MY+ZfS/pUtwacwnwO+BvZWIkPjCzTv3GJdWS+fMp8DqwlaQLMhae0rXaEqge6h4EQTCREBaNnsc3+RucmX0g6R2gv5ldWlDes8BOkqbpwqrxDLB4/ph1MAa3wtTCa7hCMCMwHzAbcKSZDYV2RaKSErMa8L6ZHVta0YVFpisuAQ5Pbp1+NLfR2hhcmbgJeFDS2mb2Ht4x9ltgATO7t5KAWsmmAFajaJpbNnW12fKz6X/Nlg2dUwCbPZds6motZNNXq5FNdayFotclm75ajWzqai1kU1droch3t8jnCcWuY9FrXvT7UkR+0fNsVupqLfS02Ita6cmKRlccDVwk6XPc/A+wOLC8mR1aYb8/48GGN0s6AbcY/Az4ImWdDAKekHQZcD5e56IfXkTlIDP7ssb5jQC2kbRYOsaXeKDmCXhhlVfxrIvl8cyZR8zso+RG+A7YT9LZwILAqbhVoysMmDNlffwHVzz2rXGemNlISf8CzgLuNLOm1sg3s++Sa+cG4KGkbLwr6RTgtBRkez8wNe7amtvMBlUQGQRBMMHorRaNXucwMrPLgW3xFNdn8QyPQ/HaFJX2G4XfiL8H7sErsB1L6pdhZq+k7bPhN7+XgfPwrI7vCkzxMjxo9VHclbMNHvswDDgSj7V4Cc+SuRzYPB3/Y2A7PHbjVeBMPED1e7rAzO4A/ogrJC/h2Td/KDBXcKvGlOlv00nxLL/C5/eQpHnN7Hg89mMf/Do/iLtwqlfeCYIgmED01qyTaKoWNISk/XBFbX4zGzuh51OQNihWXbHa2Pz4N4dVN7PP37+j0mSRCpjVxubHF63eWGQuRasxFr2ORaqUFq30WHR8tWqfWXdJtSqi0NkVU7RiZiu/u0Wq1BaVXXT8W0Nfqzh2voUGtC8XrTpbYHzDd/8nX/+85hvuCovM2GO0jd7oOgmaQOr0Nx8eRHr+JKhkBEEQdCtjw3USBIU4H69Y+gLePTAIgiCoQG91nYRFI6gLM9sJ2GkCTyMIgmCSobcGg4aiEQRBEATdQE+zVNRKKBpBEARB0A2M66W5F5F1EvRm4ssfBEGtNGyOeOiVb2r+zVlzsWl7jPkjLBpBEARB0A2MG9djdIdCTBBFQ9JgYE4zq5yQXl3OWsADwFy5bqcto5ZjSloALx61spk93h3zqkbRay5pVbwa6gC8EdxSLZzbSOBCMzulVccIgiCY0IyLGI3aSDesHdPbcXi30/uBI8zs3eZNbbzjfgvsaWaDM6sfBebCW7FPTLyNz6uW5mHtSFoNrza6NDA9XoL8KeAPZla9IpLL+A1wrZnlv9H7Uyyd+Xy86uZmeMnzhpF0IbCIma2V27R8s45RD+8Mebni9nkWXrx9+fXh71SVl+1XEUWSOsgWSSpaJKta4bNs0bOihcmqff5Q7DuQ/fyLFuAqWuCryFyKFo8rUgyshUWygGL/F9W+t9D5u1v0+9IIkXVSjAfwctWT4+3Fz8f7UazSpHnVRCpP3S2WjCKk4lWF5iVpAPAv4G946fAvgAWATfH27Y3O6fOCuywE/MnMqv9SNoiZfVR9VBAEwaRNbw2JrFfRGJNxG7wr6WLgT5JmMLMvJG0EHA8sgffruB23eJRtLCZpfeCoNH5yvBDUIWb2ZNo+EpgKuCw1LcPM+pRzY0jaHG9ANgBvNX4V3tH0+7T9QbyZ2Cjg9+ka3Arsa2bfpDFr4P0/fgaMBYbi1pSnM9NeTNKNwLLAcOAAM/t32n8BMq6TzDw3S9dl8SRzXzN7MMnbEPjczPbJHGNE2i97rU4GtgLmxy0mdwKHmdnn6TjXpnGlr/TlZrZT3nXS1TkCH9PRM+TS1Ar++PS6GFgHmBu3ZF0HHG9m7b1cJG0AHIdbZcbgXW23B3YH9sjNbWczG5x3nUj6CXAOsEH6fB5O1/f1tH0n4EJgfbyfzMK49WUPM3uOIAiCiZDemt7acGVQSXPjTa/GAmMlrYe39r4Mv4n9BlgR+GsFMT/C4wFWxq0iBtwtaZa0fXm8MdkBuEtiri7mshRwC3A3rrT8HtgZODk39P9w18QadDRYOzDJmAK4DW9etlQ69umM35zsDFyhWQJvzvZ3SdNXOEfwLqfH4p1GnwbukDR72vYeMIukDavIGI3ftBfFXVhrAH9K2x7FlQXouE775wVUOceS2yd7vc/AI64/xC1ZA5LcHfFGbyW5GwD/TPNYEVgVt3RNkWRcgTexK83t+jJz65PmtgCufK2ajn2PpKkzQ/sCJwF748reZ8B1kqLabRAEEyVjx/Wp+dWTqNeisZ6kr3BFZZq07lwz+1rSMcBZZnZhWj9M0u+BJyXtU85Mbma3ZN9L2gPYEu9EenVqgw7+xF/JJXEw8JiZHV4SnW7kf5I0sGSxAN4ws4MzY24A1sMVkhmAmYB/mNmwNKacQ/E4M7s3zfcI/Kl9GeChCvP7o5ndlfbZHX8i3x2/YZbm8E9Jn+KxGQ8C12TdF2Z2UkbeSEmHATdK2tnMxkj6PI2rdJ2qneP7XVzvo3LHXgDYD7dggCtRt5nZIZlxr5QWJI2mszWsHOvi11FmNjTttw3eXXdb3LUE/t3b18xeTGOOB/4LzAvUFM8SBEHQnYTrpBiPArsAU+PWgQ2AI9K25YAVJR2YGV9Sz/rjrpROSFoQtw6sDMyO30Smxd0DRVgUb+Ge5SG8jXk/vNU4uGsmyyj8yRkz+zS5Ge6RdB/uurjRzEbm9nk+tz/AHFXm91hpwcy+l/RUmjNmNg7YLSlqa+NWhj2AYyRtVnKxSNoKtzT0xxWGydL5zZmZR0UKnGMnJO2Gt2NfAJgO//5kLQjLULzNfJ5FgQ9KSkZmvi+nbSV+wN0lJbKfQSgaQRBMdPTWrJN6zczfmNkwM3vZzI7BffoXZGSejJvkS68l8eDC57uQdwcwD+7qWCnt8x5+A20FY3Lv28hcCzPbGVgBV1I2BV6X9IuuZJhZSU9t2GxvZu+b2bVmdhCwCH7TPA5A0oq45eNBYAv8xr5b2rXQtarxHNuRtDUe9HstsAkeg3Ec7sKYEIxNylmJpn0GQRAEraCtrfZXT6JZdTQGAq9I+jMe/DcgY5KvSIrDWBQP9vtXWjc3/oSeZQweKFqJV4HVc+vWxOMNappPiWSSfxE4TdKtuAXntiIyyrASyUUhqS9utbiowhzGSHoDKOVWrQa8b2bHlsZI2jK325i0fvJqrdsLnuMawNNmdk7m2AvkxjyLu4P+0oWMWj/DOSQtlHGdzIwH0F5cZd+6yKYuViObLlgL2RTAWsim6TVbdtHx2RTAamRTEWuhyHlC57TLahRNRSzy+UOx70A2dbUWsqmrzZ5LkWsIxb4vRT//Vn5finxvoXmpq7UQ6a0NYGavS7oDt2Qchwdyvg1cjQcvLgL83Mx2L7P7/3B3yu6S3gRmAU5L+2UZAawt6Z+4n//jMrLOAJ6RNAgYjCswJ+Npmnl5ZZHUH/gd8A/gHWBB/On92lr2r8KRkj4CRuLxJD8m3TxTXMoywM14FktfYHNgY6BUyMqAOVPWxX9wxWPf3DFKGSObS/ovMNrMvmrCORqwi6Sf48rAZsDWuTEnAXdKOh0P/PweV/zuMbO30ty2kbQYXiPky2zGSuI+XGG5RtI+uJJ4Cp5hc02F+QVBEEzU9NZeJ800M5+Gx2qMxZ9qV8RjEp7Db/bvldspmb+3xlMUX8QVhPPwG2CWg/Eb8QjKxHkkWc/jQaQb4/EYf8azX44ucB5f44rRDXjK51V4JsvAAjK64hD8WjyPX5+fm9kHaduTeArvBfh1eBT4NR6PcSyAmd0B/BFPS30JzwDpFBOR0jvPwtM/P8DdHc04x4vSuMvxz3Tl0rwyx74bV47WxINZH0vnUMrYuQx4Ip3bR8A2+YMkN9QvcJfRv/DMmD7Ahmb2bYX5BUEQTNSMa+tT86snEU3VuoEJUSo9qIk2KFYB8yn7rKrQ5TVT+/LbQ1+tOn7ehTpiXKtVTMyanItW+ixaAbPIXEYMr+6ZXLBf/7rHF6lSWbQaZysrZhb9jIpWnq1WSTTrimn2Z1Tk84HO51l0LkWq9xaVXeDzb/juf+MTtds0frXiZD1G24imakEQBEHQDfTW5/pQNIIgCIKgGwhFI2gZqQZGjzGDBUEQBMXpabEXtRKKRhAEQRB0A2HRCIIgCIKgZYwdV31Md5Caj56MZ3u+BQwys0tr3Hcy4F68XcQ2ZnZdtX0i6yTozcSXPwiCWmnY73Hlf2r/zdl+jda421OF6UfwukfX4T22zgF+ZWa31rD/UXjxyc2oUdEIi0YTmdBprPlW8GW2r0Wk2QZBEEwQijzXS5oJb36Z5zOzGvLsu+ZA4GEzG5jev56Uj0OAW6vMaTW8Q/gyeDfvmuiRioakah/nQ2a2VoX978ZLfe/UwBx+BHwK7G1ml2TWH48Xuvq1md2QWX8msKWZtbIe7qN4e/aavyDVSE3ergdWNrOnM+v74sW5RpjZL5t1vCAIgkmVgpVBD6CjM3aW42msgOQqjN8m4m7gMkl9zez7MvuUWkFcDeyS6aheEz1S0cBvpiVWAW4ClqCjomi+qVrTMbOvJD0JrANcktm0Du4TWwevzFliXbz8dmEkTU4NbgAzGwM01ZJhZjdLugq4UtIymVLvA/F+Nes383glJE2ZzqdhRh04XoHSTsx9dkdl9kdf+7KqvFUGTN++XLSQ0acvPlxx7MxLdLTyGf7GG1VlZ/s4NHt8dqz934ZVZev6jsbKQ4dXb7C7UL+O5s1Dt92k8tir72pfLlqA6+vHbq06frqVt+iYS5W5Z+dd9PMvOvciRbWqFfeCzgW+qhU+yxY9K3qeHx/7u6rjZz3hb+3Lo688qeLYabbvKP787U1nV5U99S87motXk52X3wgFIxXOwStl5/mswWnMiVeNzvI+3vZiVrqo4o1Xdv57qSdZEXqkopF1C0j6NC1+VFovaXNJJwADcKvDVcCRqXX7YGDDNG7HtO/aZvagpJOBrfD29Z8AdwKHmdnnXUzlPrzVe2ku0+Klx/chUzo8NZZbgtTTRNKiwNl4L5Mf8MCb/c1sVNo+EPgNcCKu8f4UbxvfidTT5B68Q+vuSV676yT1TLkQVwbOwwODXgb2SKXMS3K2B07Av6CP4YrTNcCCqbX8fsALeGn0/SStBBwKbGJmn0jaLr1fGHgX14pPKikKkn4L7I+XRf8et4QcaGalBnQL4KXntwV2SudxWvo8zgB+hf+DfATcbGb7dfF5BEEQTDCKBIMm98hntYxN94Ry1o8s+5pZuZYUtcjfB/gJ4/e3qole11Jb0lJ4X4+78Zv774Gd8Qhc8BveA8DfccvIXLjLAbzR2+54s7Yd8Y6mf6pwuPvwTqSLpferA6OAK4EFJP0krV87/b0/KSP3AOOAVYGNcEXiFknZ4KB5gV2B7fDOpp3cIZKWwwN+/m5mu5jZD13MsS8eFLQ3sCz+xb4uRRYjaQW8v8llwJK4knF6VoCZfQlsD+yVWs1fAVxgZv+StAuumQ/Cr9seeI+WEzMipkpzWAZXer7Hm7NNmZvrqWkei6W/++GK32+BhXCFo3qd7SAIgglAC9vEn48/OFd6XZXGvg/Mkdt/DvyhtlyzUvCA0aWBbyT9IKl0P7la0vPVJtcjLRpVOBh4zMwOT+9N0uzAnyQNNLPPJY3Bu552cjOYWdbGNlLSYcCNknZOzeHyPA58g7tJXsEVigfMbHTGrXJlabuZfShpVzwAaJtSwE964n89jSu5V6YGtjOzd0sHK/nMJG2Au2WOMbNKihC4srlvahlfiiH5L67IvIn7CR80sxPS+CHyA3XSns3sEUmn4t1nXwVK1/c43OpT8j+8IekI3B94uJm1mdllWVmSdsAVnuVxZanEnzNykDQ/MAT4T2rG9hZ+zYMgCCY6xrUovTV1M+9KScjzKP5ANyizbiPgya7iM/CHurz/6CXgMKoEkELvVDQWxS0GWR4CpgT64RevLCnw8QDcTTEDfpOeEncpjMqPN7MxqVX7urhrYp30F9xqsi6uaKwL/DMzv5ezUcVmZpI+SNtKisaorJKRYSngDmAvM/tbme15fqCzFaB0HnPgisaAzNxKPNaFrOOBo4BTzexbSbMB8wHnSTo3M24yYBr8ur2XrEzHpbnPiqeR9cFdVFlF48nc8QbjbqWhku5N87zLzMZ2fbpBEAQThomkmsTZwCOSjsUD+dfFrcK/Kg2QtCWuiKxrZu+a2Vt5IenB9h0zq9rFrte5Tuolpf/cADwIbIGb+XdLm/Mm/iz3AWumiN1lcAWDJGft5D5ZmOKBoF93sX4kriztkDJfqjE2Z40p/SsU/m5ktOGSWa0kYx9ciSi9lsBdHR8lV9G9aZ+dgRVwF844xr+unc7ZzJ4FFsS1aoBLgQcl9UYFOgiCiZwWuk5qxsyeAH4J/Bq/V/wBj8u7NTNsRkC4a71heuMP8qt4rESWNYHvgJJmNgaYPDdmNTzl9djSiqT1VeM+PLbgADzVs9QH+lHcarA7MBa3qpTmt5ukmTKuE6Wxr9RwvM/wQNF7gbslbZxiKOrlNTyANctKtexoZh9Iegfo31XVOUlLArPhwbhD07oVqVHRSed2E3CTpIuB54Cfpb81kc0qqUY2o6QWspH2tZDNKqlGNutjQo/PZpTUQjYzo6bxmaySamSzMmohm1FS01wKzL3o51907tmskmpkM0pqIZtVUo2i55nNKKmFIlkf2YySZstulILprS3DzG4DbquwfTDlM16yY2ouKNYbFY0zgGckDcIv5KJ4IOifMqmZI4D1JfUDPk8vA+ZMmRr/wRWPfWs43nPA/3BFo/2OllwLT+DFU54ysy/SpqtxN8I1KZZhGuAC3G3wADVgZp9JWh8PeL1H0kYZ+UU5B3hc0tG4mW0ZPAgVaquseTRwkaTPgdvTusWB5c3sUNw98x2erXI2bqE4FbdoVETSwXgWy/O4crgtHhNTPXcyCIKgmxlXSNPoOQ3Yep3rxMyeB7YENsbNRn/GMxiyau3ZeKrkC+nvqmZ2B/BH/Cb4Eu7T+gNVSG6JB4DpGV9RKK2/PzN+NJ5eOzkeC3Ev8AZezKvmb2lKud0Av2H/K1WZK4yZPYmnlO6Kn/cedASCflvD/pfjCsAvgWfxczoUD9wsBTFthwcjvQqciVeo6yooKctXaeyTuLKxCrCZmX1aaacgCIIJwbhxtb96EtHrJCiMpEPwoM8fF1F+JkLaoFgBpleHjRfzOx6L9p+7fbla0SPobKIeMny8mKtOLNxvvvblokWvhg0fUXV8/34L1jw+O7boXIoWD2tlkaxXhnVVn6iDxfp31AAsUsis6DUvOvciBbuKfherFfjKumKKFhorep5FrnkLC9k1bGI45/bab7gHbN6nx5g0eqPrJCiIpD/g1pfPcJfRkcClk7iSEQRB0K1MLDEa3U0oGkEtLIm7KGbCXR7n4G6kIAiCoEZ6qwMhFI2gKma2w4SeQxAEwaROWy8NBg1FIwiCIAi6gSK9TnoSoWgEQRAEQTdQLL215xCKRhAEQRB0A701RiPSW4PeTHz5gyColYaDJk6+bmzNvzlH/WbyHhOkERaNbkZSG96Z9bo6938QeN3M9kzvp8MrnK6P16dfOhUl6xYkDQR+Y2aLdNcxgyAIJkXG9dIH+16vaEjaA++oOpOZfZNZPxL4MTBzqRuopD7Ah8B5mbbpzZ7PYGBOM9uoiyFb0dG0DLxi51p4v5YPqLFVcFJ4SowD3gP+ARzaYG+UIAiCoAzjajdo9Ch6vaKBNz3rizdauwcg9TiZC/gUWA54Io1dEm9jXrTTKpKmNLMxjU62THnthYBXzeyFOsTtiTfWmQLv+fI3vPT57g1NchKjSNXJolUkq1X6hM7VPotUeixajbFoxcQilUHfGvpaVdnzLTSgfbloJdFq55o9z2rXEDpfx6LVO4tUqSxaAXPksCFVxy/Qf+Ga5WdlF51LkWterYoodK4kWvQzemfIyxXHzrPw4nXLLnpdGqGnlRavlV6vaJjZMElvAeuQFI20/ARenKq0XFr/FfCkpN/hPTsWBEYBfwFOK1XLTBaRK4A5gV/hfVPWzh9f0m54f4/fpn4qFcm6TtLymml9G/CmmS0gqS/ej2R7YHZgCDCojLvmczN7Py2/I+n67Bwl/Ri39qyBd1h9C7gYOKurqqCSlsGb1C0LTIt3fz3GzO7OjBmJt3SfDe9zMga4HDi81LI+ncPR6Rx+gluSrjSzI9P26YFTcAvP9Hhn26PM7N/VrmEQBMGEoLfGRPa6pmpdcB+uRJRYB2909kCZ9f/BG7JdhN90FwdOwG/se+XkHgC8jbdZz29D0jH4zXLDWpSMMmyFKzOP4RaY5dP6vwGbADvjloqzgMskbdyVIEkL4I3NHs2sngp4GdgiyTkeGIg3WeuKGfAur2vjnV7vAm6XtHBu3IG44rICsD9wELBNZvtluGXlqHTs/8M7tZZcWHcAStdgyXTMuyT9rMLcgiAIJhjj2mp/9SR6vUUjcR+wg6SZzOwzPObhQuAd4DxJUwFj8Sf743FLxnVmdmbaf4ikhYAj8G6wJR4zsxPLHG8ySX8BNgNWN7NX65m0mX0qaTQwpmSZkPRT3EqwsJmVbIgjJK0A7AP8MyNisKS/4u6SqYEHgcMz8t/HFSEycpbFO9de1sWcHsytOk7SZsDWuKWjxANmdnpaHposROsBV6druS3wCzMrtZYfTocStBauVM2RiSc5S9K6uDto73JzC4IgmJAUqwzacwhFw7kfv9muJWkInr3xmJmNkfQxsDLwHW6ivw9/yr4yJ+Mh4HBJ02dufk92cbxT0/FWNLPqLRWLsSyehvW81Mlv2hcYmRt7GHAnbtmaD+9f8g9J65nZOEmT4UrVb4B5cGWkL9Clg13SbLgytg7uNpoi7fdMbujzufejgDnS8tLpb1dukOWSzPdy5zgV/lkGQRBMdPRSz0koGgBm9p6k1/Cb4zzAo5nAzQfT+u/wjI4iQZdfd7H+X/jNe0vgT/XMuQIld9hKwLe5bd/n3n+QsXoMkfQ1bjVYC79h/wG3cByIKwZfAvsBm1c4/mD8Gh4KjABGA1cDU+bG5QNj26jdlTcZ8AmuAOYZXaOMIAiCbmVsL61BHopGB6U4jXnw2IwSDwC/wxWNB8ysTdKreJbKRZlxawJv15gaei9wLXCrpCnM7KxmnEDi2fR3bjO7t+C+pbTZ6dLfNYA7zazdTZLcGpVYAzio5PJIdT764UGhtfJc+rsecHuZ7c/g2T+Tm1n11IsqZLMbqpHNKKmFbEZJLWSj4auRjfqvhWw2RC1kMy2qkc0oqYUi1xyKnWuRawjFzhOKXcei2QrZjJJmyy86lyLXPJtRUgtFP6NsVkmzZTcro6QW2nqnnhGKRob78BiG+YHTM+sfxBWKsXhwJ7jr4xZJz+BBiavhAY0H13owM/uXpJ/jroopzOy0zObpJS2V2+VrMxtag9yhqRbHpZIOwTNmZsQtHOPMLKsczShpTtzVMj9wGp7d8UhJHLCtpDXxOhs7AKsA/6s0BWA7SY/h368TcHdLzaRzuBa4SNK0uAtqNmAZM/sL/lk9gCtqh+IBq7PilpjhZnZzkeMFQRB0B721YFdknXTwIF64CuCp0kozG4HHD0xN8v+b2T+APfDAw1fwTIzj8RTXmjGz+/EMlmMkHZnZtAr+VJ995WNCKrEbHpR6AvA6nra7JZAvAHAhrkC8i9fT+AxYP1Or40TgYbyQ1+PALMDZVY69M65YPJVk/gvPiinKTnjA6WnpHG7A01xJqbWb4Ure+bhycxuwKhXiR4IgCCYkbW1tNb96EtHrJOjNtAF8e98VFQdNve4O7ctP2WdVhS6vmdqXixYPGmUvVhw7t5ZoXy5aaKhokawihcy+PO+QqrKn37fDUFi0eNhXFx5RceyP9hzUvly0SNozQ/I18MZn2YVnbl+24ZXjt9Vv3vblVhfsKlLg7eNjf1dV9qwn/K19uUgxsKLf86IFvobvsGnFsf2uuLN9+ZOBu1aVPcvAv7YvD912k6rjF7r6LmhCr5MDz/+q5hvu2fv8KHqdBEEQBEFQO1GCPAiCIAiCltFbYzRC0QiCIAiCbiAKdgVBEARB0DJC0QiCIAiCoGX0Uj0jFI0gCIIg6A56q0Uj0luD3kx8+YMgqJWG0013++MnNf/mXHLkLD0mvTUKdgWTBJJ2kpTv3RIEQTDJ0FsLdk3yrhNJtwNzASub2Q+Z9SsC/wV+mWk13p3zagO2MbPrCu63ON5ufi28rPZ7eJXNs83s0Qq7TnCSIrCnmQ3OrFuLzr1jPsP7npxkZnd15/yCIAgmJL3VdTLJKxrArsBLwDHAcQCpP8aVwKXNVjIkTQ60mVnT2+NI2hC4FS/7/TtgCDADXm77fGCZBmRPmelIW1rXB29M9kMXuzWTJYCPgB/jPWVulbS0mb3SDceuyJdP3llx+/QrdFQlfOy1L6rKW3nADO3LRSs9vjvkpYpjf7Lwz+qWXbRiZpGqk9/eWr0J8dRb7Ne+XLQy6Ld3VK7uP/Vme7UvDxs+oqrsbCO1F4d+WHX8EgvN3r5cbe7Zeb81tHovwWxDuqJzf2fIyxXHZpuRjb7ypKqyp9n+6PblIudZbR75uVSr9Amdq31WqySarSL6xTkHVZU9wwEdfSzf/v0vq46f9883VR1TC6FoTKKY2YeSfoc3ObvTzJ7Em6K1AYdKugDYCpge70tylJn9G9pvtBfjXVvnxq0H1wHHm9l3acxAvKX7ibgi81Ogv6Tp8b4fywOT4y3RD+vqKT1ZOPbCu77+Am9Mdo6ZnZm2TwtcAdxnZpvldn8+nQeSFkjHWtnMHs/IHwlcaGanZI63L95NdWPgJkkP4v1Nfg6cASwKrC/pIbxh3O+BeYGReK+U81JfkVrmPxKYCrhM0mXps8n6GD8ys/eB9yUdno61TvpMkLRoup6r4V1k7wX2N7NR5a5n2mcjvMdMSYm5HTiixg66QRAE3crEUrBL0ubAycDCwFvAIDO7tMo+C+D31jXxDt8GnGJmf692vB4Ro2FmdwB/A66U9Au8qdh2+I1HuKKxJHA9cJek0mNhH7xb6W+BAXgH1h2BI+nMvLjlZDtg8bTPNcD7eFfUJYGjgK+rTPU4vDHbUviN/gxJq6ZtGwCzA4PK7WhmlTqmdsVAvFncUriiBN7w7GRgP2AR4EX8Zr0vcBB+HY7ALUR7Fpj/8sB3uMIyV3qNh6QpM3K/T+umxRu/jcMbo22EK3S3JGWwnJz1gJvwxms/w5XBFYG/lhsfBEEwoWkb11bzq1WksIKb8d/PJYFzgYslbVFl19vwLtob47+5twDXJXkVmeQtGhkOwruc3ozfEH+E3/zmyDzhniVpXfxGt3dyfxyVkTEyaW37JRklpga2M7N3SyskzQ+cYWYl22j17klwrZmVuhadK2kfYD28LXvJxv1qLSdbIzeZ2Z9LbyStjiuX+5vZY2ndtHh7+5+b2X1p6AhJ/XEXR9Zm3eX8zewjSQCfJ8tFnuHJKjItruC9AZQ04d8CM+ExLZ+lef0W79q6Dt4WPs8xwFlmdmF6P0zS74EnJe1jZh9VvzxBEATdx9ixTfe418OBwMNmNjC9fz0pC4fgrvvxkPQj3HK8uZk9k1afKOkAYDngiUoH7DGKhpl9I+kMPJZhEK54TA28l26AJaYitXsHkLQbbq1YADcHTcH4lp5RWSUjcRbwV0k74sGON5lZNSXh+bxcYI603IpUpifLrBsHPJ15vxgwDXB7UgRKTFFmTs/n3mfnX411gU9xi8lZwE6ZdvSLAi+XlAwAMzNJH6Rt5RSN5YAVJR2YWVeab3/clRIEQTDRUMRSIWkm/AEsz2fZ38o6WIXOD5AAd+Nu775m9n1+BzP7StILwLaS/gN8Cfwav3eU+33uRI9wnWT4Hg/UHIuf2ye4mT/7GgDsAiBpa1wxuRbYBFgat2T0zckdzyWStMEBuPloBeAFSXtXmd+Y3Ps2Oj6DUjTTolVklFTivBKQnzOUd+V8n/silY6/JZ2v0+K4EpKl0vyrMdLMhpjZbcDeeMzIrDXuW47JcBfQUpnXksBCjK8QBUEQTHAKprcegMfj5V8HNDiNOYEPcuvex+8hlX6TN8RjGT/D3eQXAVuZ2evVDthjLBpleAa/aJObmXUxZg3gaTM7p7QiuU5qwsyGAecB50k6B9gduKDO+d6Lx34cgWeZdELSj1OcRulJfe7MtjnpIiaiBl4BvgUWMLN765RRYgweGFsRM7tb0jDgWNxN9Sqwm6SZMq4T4daSrrJSngEGpM+gIbJZJdXIZpTUQjbroxayWSXNlp3NKKmFbFZJNbIZJbWQzVioSX4mq6Qa2ayMWshmlNRCkblnM0pqoejcs5kc1chmlNRCkfMsMg/onFFSC9mskmpkM0pqoVkZJbXQNq6Q6+QcYHCZ9Z/lV6SkhePGG9mZfc3s/CITyMjvg9/bfsBLL3yOxz5eL2lNM3u+0v49WdG4D3dp3CrpUOBlXPFYCxhuZjfjVoRdJP0cv9ltBmxdTXDyVw3Cg2lG4kGca+D1IeoiuX52wgMg78XdC0PwbJlNgF8By5rZaEmPAIdJGgpMCfwRVxbqOe5Xkk4BTktfpvtxl9MywNxmVjY4tQtGAGtL+icwxsw+rjD2dDyQ6Ezgavyf5BpJR+DmuAtw188DXex/HHC3pLfT/qPx4Nafm9nuBeYcBEHQLYwr4DpJD12f1Tj8fDxjshLvZ/7mXd5z4EpEV7/ZawO/BGbPxL89n5IBDgB2qnTgHqtomFmbpM3wjIrz8Sf+j/GbVylG4yI8evZy/FrchT9lV7NK/ADMgmubc+Gpnv8E/tDgnP8paQXgcDybYhY8DuJJ3N1QYhfgEuAx4F08iKfY423n4x4v6X08+PNPwFe44lXUOnMwHsE8AleAKsWd3IYraceb2U6phsjZ+Dn9gGeh7F9Kry0z5/skrY9n1uyDu3HewF1ZQRAEEx3jWhQMmh7qKj3YZXkUWJ/OGY4bAU+Wi89ITJf+js2tH0sN8YXR6yTozbRBsYJdNvztqkLVb9725WpFr6Czi6JIAaZWF+yqNj479ts7L6ww0pl6045s6aHD36w6fqF+83fIv+viyrI36TBivTG8egLYT/v1a18u+plWm3t23kU/o6IFvgoVVbvp7Kqyp/5lR2x1kYJdRb/nnwzcter4WQZ2ZKpXK8KVdZdUK+4FnV0xX114RNXxP9pzEDQhYP9X+79R8w33xnN/2pJeJynD5BHgBLzkw7r4A+avzOzWNGZLXBFZ18zelTQLbrF/Cs/4+wJ3nZyCx2ncWumYPS0YNAiCIAgmSsa1jav51SrM7AncDfJrvKr2H4A9csrCjHgNqr5pn0/wWk/g1ubn8bIEO1dTMqAHu06CIAiCYGJiYilBnrL/bquwfTC5QNQU8Fl75HyGUDSCIAiCoBuYWBSN7iYUjSAIgiDoBnprTGQoGkEQBEHQDYz9IZ+00TsIRSMIgiAIuoG2FgZ5TsxEemvQm4kvfxAEtdJwuukmu7xU82/OXZf+rCXprROCsGhUIJUjHwGsbGaPVxg3GJjTzDbqpqkFQRAEkxgRDNokJN2OV8tc2cx+yKxfEfgv8Eszu73Zx60yp8eAN8xs28y6tfEKoX82s70z638O3A7MD7yNn8snadtKeOXKBc1sZB3zmA7PWd4a6IeXzR6CpxENNrPv6ji9Wo5b+nZvmO9nIulRYGW8QufAVhw/CIIgoKX1MSZmWmHR2BUvAnIMqcmLpGmBK4FLm61kSJoc79ha6RO8j9SxNcM6wFvpb5Z1gWFmViqL+D5NQNIMwEN457xjgSfwUt8r4C3tDXiwTtlTmlm+s2p+/Vv4Z3NvZvtieE+TfCe/SZqurkdXfPn03RW3T79ch6Hq8dc/rypvpUVmbF8uWjFxlL1YcezcWqJ9uVrlRuhcvbFoNc43h1VuZDV//44KjN/eVr1X09S/2Kd9uWiV0iKVQYtW+nx2yCdVxy+z8Czty8OGj6g4NtsYrWhl0KKfaZHPaPSVJ1WVnW28VqQyaNFqrEO33aTq+IWuvqt9+e3f/7Li2GxjtAKVPoHilUQbISwaTcLMPpT0O7w52J1m9iTeQKsNOFTSBXjp0unxzpxHmdm/ob1D3MX4zX9u4D28Uczxpaf91KXuN8CJuCLzU6C/pOnxXhnL4x1ERwCHmdlduKJxlKQBZlaq8btOmteZkuYys/cy6+9Lx1ogyVkZVzgeS2NGeHNRHjKztUrnLmlPvPvqTLi1ZLdMY7GT8UprA8ws+4v/hqQbSLXkJT0IvG5me2bkDgR+Y2aLpPeDcYXlXryhzTzAZMlysS/e4G1jvOnbTknMZcDhkmbNzGlX4GZc2WhH0m+B/fEmZd/jStGBZjYkd122BnbGG+68BxxjZtdk5JyMf9bz41ahO/HP5PPMmO3xUrhzput7CXANGatR6v8yCFgJ+BL4N3CQmX1Y6XoQBEEwETGul2adtOTH2MzuAP4GXCnpF8BuwHa4S0L4zWdJvM76XZJKvbH74K3SfwsMwG92OwJH5g4xL36T3A5YPO1zDa4MrJRkHwV8ncY/irsp1oH27qvLA3fgDctK62dL8u4rc1pv01EVbQXcpbJVZvtKwGp4p9VN8Jv3oCR3MmBb4OqcklG6XmPN7Isyx6zEqsAqeMfZpTPrB+KWkaVwZazE6/i57pjmNBWwPX5jzzMVcFI6h/VxZeNOSVPmxp2KKzBLADcCg5MSUmI0sDuwaDruGnhNfdIcVsAb2l2Gf2aX4MofmTGL40rb/Wk+G+NdeG9Limm16xEEQTBR0NY2ruZXT6KVwaAHAc/hT8zHAaWb+xxm9mUac5akdYE9gb2T++OojIyR6ca1X5JRYmpgOzN7t7RC0vzAGRmLRbstz8y+S63V18E7kq4GvGtmI5MFYR281fjaaZfxWpOb2VhJn6a3H5lZ3qXyLbBLyWQv6WJcGQK/Mf4Y74jaLL4HdjCzb3LrbzKzP3exzyW4xeVMYEu86+yD+UFmdln2vaQd8HbFy+PNeEqca2Y3pjFH4daUNfGurJhZ1lY7UtJhwI2Sdk6f9QHAg2Z2QhozRG4qyn7WhwC3mNnJmflsjyuXy+FNfqDr6xEEQTBRUKRNfE+iZYqGmX0j6Qy8RfsgXPGYGngvuR1KTEVH23Yk7YbfoBfA3QlTML7lZVRWyUicBfxV0o64onCTmWVv7PcDByfrwjqZYz6AW1/A4zNezLgWivBqLi5gFDBHWm5FmtIrXdxUn6ywz43AnySthluZ/mpmbbnPA0lL4Tf7pXAlqU96zU9nReP50oKZ/SDpIzrOGUlb4cpEf2AG/HOcEndzjMKtVv/MzfGx3PvlcNfYlmXOpz8dikZX1yMIgmCioG1cz7JU1Eqr/djf44GaY9OxPsFvXtnXAFKgpqStccXkWtz9sDR+w+ubk/t17j0pY2IAcAvu2nhB0t6ZIfcBM6djrkOH1eIxYC5JPyUTn1EH+eDDNjqu70e49WDRGuSMY3zFJH/+UOYaVFmPmY0GrsJdKquRa5oD7YG79wI/4PEXKwDLpnnlXSddnnPKMroBt5hsgbs9dkvj8nIqMVma51K510K466tEl+cdBEEwMdA2rq3mV0+iO+toPIM/HU9uZl2F8K4BPG1m55RW5Hz+FTGzYcB5wHmSzsHjAy7IHP9zPK5iKZKiYWajJT2BxxD0p7KiUbqxTl7rnNIxxkm6BthF0omZjBagPYbjRylO40M8EDbLMjSPS4AXgJvNrFy2yQBgNuBIMxua5rcixZXS1YD3zezY0ooyVonXgBVz61bKvX8GWDx9ti0hm1VSjWxGSS1kM0pqIZtVUo1s1H8tZDNKaiGbsVCNbEZJLWQzSmqSn8kqqUY2o6QWshkltZDNKqlGNqOkFop+pkU+o2xGSbPnks0oqYVsRkktZLNKqpHNKKmFZmWU1MK4sb0zGLQ7FY378Jv7rZIOBV7GFY+1gOFmdjOe4rlLqmXxKh7Yt3U1wSm4cxCeZTESmB1XWkrxGqUYiwfxeI/hOdfLg8CBuAXmPxUO9Rb+ZL+JpOuB77IZFFU4Ks3pCUnH4JkcX+PWgj8Ah6d5/Bu4QNKvcIVgazqyXhrGzF6UNCvQlZvhTeA7YD9JZwML4kGfRW1+BswpaSf8mq6Gx3BkOQd4XNLReGDwMnTEtZRU+kH4NbsMt3b9D69B8ms88+RLgiAIJgF6q+uk2xSNFAuwGXA8fsOYC/gYjykoxUtcBPwMz0SYArgLrzlxwXgCO/MDMAtuYp8Lvxn9E7+BZ7kP+AWeoZLlgXScR83sqwrn8HFSkg7Hb5IP44pSVczsc0mrAAfjSs1P8Zu94TEij6ahl+PX4M+4y+RK/PwrJ5IXwMy6LByQznE7/Aa/G56tciDjx1JUO8Ydkv6IKyk/wq/VH/B05dKYJ5MicgJwNH4NjsOvx7dpzCsppuQk/HvSF1f47sUVokboMSV+gyCY+PnvP9bslb850eskmKiQdAhu/fmxmcWXMwiCYBInep0EExRJf8AtSp/h7pUj8QqyoWQEQRD0AELRCCY0S+K1MmbCXSLnAH+cgPMJgiAImki4ToIgCIIgaBnRDyIIgiAIgpYRikYQBEEQBC0jFI0gCIIgCFpGKBpBEARBELSMUDSCIAiCIGgZoWgEQRAEQdAyoo5GEASdkPQGsHy+VL2kmYBnzaxY569goiM1cvwZ8KaZfTaBp1MTkmbBG18+b2aNth9AUl9gNLC0mb3UqLyga0LRCHo9khYD9sR/xHYxs/ckbYH/CD83QSc3YViA8h2KpwJ+0owDSJoPWBOYg5xl1cxOa8Yxgg5SN+uXzeyvScl4AFgd+FrSpmZWqZlkrcdoyf9Rapp5CfB/eLPFhYA3JF0EjDKz4+uRa2bfS3qXjgaOQYsIRSPo1UhaF7gT75q7DjBN2tQf2AHYagJNrduRtEbm7cqS/pd5PzmwAfB2E46zDd4A8QfgIzr/0LcBoWgAkualvCL2ZB3itqKjmeQmwABgaWA74GRc6aibFv8fDcKbUK6IK0gl7gBOxBt11ss5wLGStm+GlSQoTygaQW/nJOBwMztHUrbl/IPAAc06iKQNgX3wFvcbmtnbknYD3jCz+xqU3SzrwIP4jb4NuKXM9s+B39c3y06cCJwNHGVmY5sgrywtvuZ7APviN8DFzewNSYcn2X9vUPZSwLXAwozfYbiN8tamaswOjErLGwN/N7MXJH0F7F7nVLO08v9oc+D/zOwpSVml9DX8+jfCBsCqwLuSXgG+zm40s00alB8QikYQLA78tsz6j4FZm3EASf8HXApcBqyHt7oHv2EcAtR902uydWAu/MY2ClgiySsxxsz+V3av4swFXNxiJaOV13xf4GjgdFxpKjEK2BtoSNEALsL7/vwuyWyGaf9j3CX2Dn5zPTSt79vVDgVp5f/RbMAHZdZPw/iKWFHeB25qUEZQhVA0gt7Ol/gP2Yjc+sWB95p0jMOBPc3sSkk7ZtY/DgxsUHbTrANmVvoxb3U22gN4M703WniMVl7zvYDdzew2Scdl1j8LnNmgbPDv3jJmZk2QVeIm4GpJQ/AGhvem9UsBQ5sgv5X/Ry/iyuIlufXbAk81ItjMdm5k/6A2QtEIeju3ACdKKvmQ2yQtBJxK40+mJQSUC7b7HP/Rb4SWWAdaHKx5GXCapLmBF4AxOfn1xCDkaeU1XxB4vsz6b4EfNSgbYAjw4ybIyfIH4E1gfuBQMyu5CH7C+Dfwemjl/9FA4EZJ8+AWqW0kDQC2BtZvUDYAkpbF40nuMLOvJU0HfGdmPzRDfm8nFI2gt3MYHsT2AW6KfRw39T4AHFdhvyJ8iJut38ytX7HMuqI03TrQDcGaN6S/55XZVm8MQp5WXvO3gcXKyFkHVxIaZV9gkKR9zOyVRoWlNM4jgMvMrFMwr5k1wwIDLfw/MrO7U/bK0cA44CjgGWDjRrNlJM0G3AasRCajBbcSfkMT47R6M6FoBL0aM/sKWFPS2sCy+NP7M40GC+a4CjhT0q/xH7OpJK2H37D/3KDsVlgHWh2suWALZOZp5TX/C/AnSaPT+wUlrQOcgt9wG+VfeOzEi5J+ADp9BmY2bRFhKY3zUODyJsytq2O09P/IzP6NZ7Q0m7OAz3DLXVZZvwE4twXH65WEohEEgJk9QOfUuWYyEJgP94X3AV5O6y9n4rQOtDRY08watSjUwkBadM3N7GxJP8bTK6fBFYNvgVPMrBluiD2bICPPI/hTe0uvfYv/j1rBesBGZvaRpOz6Yfj3J2gCoWgEvRpJx3axqQ2/eQwF7jazb+s9RvLz7iBpILAM/rT3rJkNq1dmhlZYB1oerJmKOx0KLJpWvQKcZmavNkN+5pofR8cTdlOuuaRpzOxYSYNwF8pkwCvJt/8TM3u3wbm3wvIwGLd8zY8HUObTOBuKi5F0EvCumf0lt35PYG4z6+r/rCt5o6kx26aohSfH9OSuReLHwPcNyA0yhKIR9Ha2wQPipqMjhW4O/MfnU2AePMd+TTMb2ciBzOwNmnzzbpF1oKXBmpI2BW4FnqTDHL4G8LykX5jZPxuRn45xLHCGmY0gkwkhaRrgEDM7oQHxN0r6uZmNBp7OyJ4bV9IWbkB2SdaUeFZFSRF7GbjWzMZ0vVdFrk5/TymzrRlxMdvjlTvzPItnABVSNPDMnu6o2Pk48Cs6rkvpmPsAD3fD8XsFoWgEvZ2T8IJFO5YUCUkL4jUYLsZvHH/H0xZ/We9BJG2Mm2nLZXGUqz9QRHazrQOtDtY8CTjLzDrFM0g6Da9S2bCigQcgXogH9GWZNm1rRNGYDfgb0J4aKWlO/LvyYgNyS7IE3APMQofLZ09goKQNzayegNNWx8XMQflaFx8BcxYVZmaDG51QjRwJ3JeyWKYADpW0OG7RW62b5tDjCUUj6O0cD2ydtVaY2QhJB+PVE/tJOgK4sd4DJLPyEcBzeIGgpj2ptcg60Oqb0gDg12XW/xXYr0nH6EP567wQ0GjhsU2BRySdamaHSZoDVzJeo/xTfVHOAV4HtikVSZM0M15C/By8hHghuiEu5l1gecavo7EC/p1vmBRo2m7hMbOHGpVpZk9KWhk4GBiOp3Q/A+zRLDdeEIpGEPyE8jekNmDutPwuMEMDx9gd2MHMrq46sjhNtw50w03pU1zZyBeKWiRtqxtJI+goo/60pGxA6+T40/X1jRwjBQ5uhCsb3+J9PIbhCmszAmhXB1bJVmI1s09TifO6zfmSpsCVgfmBKbPbzOyKeuUmrgLOlvQ1HVVX18OzOi5rRLCkuYCb8dTkdvempMeBrcysIUXGzF4GdmpERlCZUDSC3s6jeKritqUaA6mZ1Vl4pD74DfCtBo4xDrc4tIKWWAda2ScEfzK/WN72+79p3erAH4FGb3gX4taMkqyvMtvG4E/c/2jwGKTeJhsDD+E3/63MrFnBgz/gnXLzTEku1bVWUvGsO/HPE1wRmyzJ+57Gr/uJSfY/6Ky4X0fjlVjPxdN9Fym5jZJ76WrcwvObegWnwnTlaAO+NbOPutgeFCAUjaC3sxtesGeEpNKT0Vx4nMMW6X1fGvux/DPet+LwBmR0RdOtA63sE5I4Ar/J/SUj+3vgfLwYU92Y2akAkt4Drm8kWyiLpNcob/kah1/rF0rpkWa2aJlxRfgXcL6kbVIAMZL64TEz91bcs2vOxuM9lsMtdMsAM+PX/OAG51vK8tlO0vF4V9g24LkmZVZtgCu77bEpZmaS9gHublD2SCq4MiV9jsfjHN7K3jw9nVA0gl5NejJdAi9lvEha/RqeTfBb4AIza/QJ+ETgTkkv4MGCnZ58zWyXBmS3wjrQyj4hpCf/gyQdTccT9rCUxdEUWpAiel2T5VVif+B2YIikbCbUc2lbPawIrGdmX6QOqJOZ2RPJHXM2rng0jJkNpTm9U7JMwfhBvaR1jd7Dfos3x/sr8FhatzL+YHAsHvh7BF66/qQGj9VrCUUj6PWYWRv+pHivpFVxK8ct+NPqBU04xAnARriSMRvNTdtrhXWglX1C2jGzb4CXmiUvSyq7fSR+I5mfXJdSMyuUOWNmxzdvdlWPNQpYLlUyHZBWv9qgy6ov8EVa/hhXXAxPt16kq52KkErXd5VZ1Ui79UfwkuzbmNmX6Vgz4Mp0oymouwIHm1k2budeSa8Du5nZeknZO5JQNOomFI2g15Mi+nfEf3QWwX3ZO+OVH5vBPsBOTQi4G48WWQea3idE0l14FsXnablLGrwplRgI7IA39TodV8gWxGsmHNME+S2nyWW3X8czNkbgDeF+L+ld3ELydoX9akLSqcBBePZNs1rblzgAT/d9R1Ip3XdxXPHdoEHZq1C+EuszdASxPkxUCW2IUDSCXktKl9sdj8V4FveBn4f7Y5uZ2vY9HnTaMppsHWhFn5APcAsRuCLT6mJMv8HdP3emCp43mdnw9KS6Bh40WjOSvgHmTxknFatW1lOpMvUiOc/MRqflLrH6uueeizc5A7ew3YM3gPsO2K4OeXl2BLY1s2Z1PG7HzF5LwZ/b0mHhuRS4ugkxOO/jKckn59b/Hx1puTPh/VCCOglFI+iVSBqKBzdeDSyRfMtIKlekqlEuwS0kDQU6lugG68BAmtwnxMx2zizvVI+MgsxFh+L1NR3pyf/Aa6cUZS86XA+tqFq5Fx50ODotd0Vd3XPN7NrM8vOSFsBv2m+a2SdF5ZVhStwK0BKShe6v2XWS5pV0fIMxTscBg9NDx+Np3YrA2nSkvK6NB+gGdRKKRtBbWQAPpLy/pGS0kFmBX0taHy/pnQ8G/X1BeS21DrS4NwuSLgX2L/nbM+unw5/qG7lxlBgFzI6nJY/Eqzw+h7sPfigqLBtc2oqqlWa2YLnlVpAKjH1kZs82UexVuGWwWW3nAUgVO9fB/2f+bmafJVfnsbjLI18grBAp4NlwF1JJKX8NWNnMnkpjzmrkGEEoGkHvpT8e9HmVpO+BK9OrFSb9hXG/eOm4WQofr7usA63ozZLYEc9s+TK3fho8rqIZisb9wC/w7KG/AeclV9BS+E1xokXSDnhq7ne59VMCv6kn1icFx56AxwtNg38n30ixFW+aWb0usRIfAUemKpvPM35/nMJWmFSn5FY6AnkPlrQzXrxrGO4eu63+KbfP7UncLRO0iFA0gl5Jqn55tLy758/xQNDD8af3rSVd1GjFwcyx1m6GnHK0yjrQyt4slCkPLqkPbnVoSoEkM9s9ycTMLpH0GZ72ex1wUT0yM1VHqx37p/XIz3AZXh/iw9z66dO2eoKKj8Z79eyMu8BKPIXXRmlU0dgFdy0tm15Z6nL34HO+BP+/3AsP7B2MV9m9p+6ZdkHqV5OvmNpIob4gEYpG0KtJRXhuBW5NFUF3xXPoj5H0XzNbq1nHkjQ1nTNDvqs0vkaabh1oVW8WSePoKA/+fqnAVY6mmalT2nJp+QZSszhJP6U+S002gLQPHsvyJ6AZMQ5ZuurTMgfjf8618lu8f8f9krIlwV/G+780RIvcPQOAXczsK0nn4B1WD2qmkpHSZM/FrSNTlhnSaAPBgFA0gqCdVIL8uFTdcBNc6WiY1GPiJNwPPCV+I/lW0rnAMSkmol5aYR1oVW+WbfD5XoP71z/PbBsDjDCz55t8zHZSz4zj8Kf6ciW+K1KqOpqRdxRwYal6ZxPmd39abANukZR1P0yOp16Xq29SC/PQtXJV+Fp0EzORGuCZ2fcp8+e1Jh/jVLz/y9Z4D5zdgHlxF9NBTT5WryUUjSDIYWbj8Boazaqj8Uf85rY/3hsDYC1c+ehDHaXJW2wdaElvllJRpFQe/JEGFayySJoRL7K2IR5AOMjMzpN0DG6lMTLt3ScyLP1dC49ByNZCGYMXkau3QdkQvJPqyNz6zWlSWrSk/vgNu1zTtnrjbmbNfbd/LGn2nOy8i6kIm+JK9YPpf+pJM7smfUd3JlnBgsYIRSMIWs92wK5mlg1cM0kf4hU86+mB0krrQCt7s5RYlQ6lCwBJawJtZlbvUzt4ufe18DiETYBzUurinMAvzGyiTVM0s70AUs+d01NtlGZxOt4/ZTr8e7O6pF3wp/aGAyFTE77bcFfMEnhdmn74PeaxCrtWI6sE9aEjBbX0vo3G3Buz0GHp+YKOyrcP05yqwAGhaARBdzAzUK4A2Cv4D11hWmwdaGVvFnBLS7lyzjPiVTuXb0D2z3G//r2SLsSf5D8ys60akNndXIR/ZzopGpLmAb43sw/K7lUGSTfgpbSvSlkrxwHT4paRd/CiZrc0Yc4n4taj4yV9iceEfIArwvU2gmtZEHWGN3G30lu4FWlTPFNpDTp3/g0aIBSNIGg9r+HFf/IFu3aivAJSlGZbB1rZmwVSt9My61+i8b4bPyEVGDOzYZK+w61GDZPSY7NMDmySLFPtNKE65pW4yf7i3PqNcNfEhgVk9QNelrSDmV0KXCppVrypWiMuhzwDcOUCvE7JNGb2dcrquoU6rANm9lD1UQ1zM24BexQPCv27pF1xC9gfu+H4vYJQNIKg9RwH3CxpdTqaQK2Od4ncskHZrbAOtKw3S+I7vIhZPjhxDqDRVtxT0NkC8wPNezIt18H1T7n3bUCjisZywH5l1j+MBy8WYQW8EurdqertEWb2cYPzK0e2k+r7eEG8V/DPYvYu9qkJSWOBufKKUepY/GHRBnlZzOzozPLNqaniqv7W7qxXbtCZUDSCoMWY2e2SlgP+gD+Vglsy9jWzck/2RWiFdaDVvVkeAI6VtJWZjQGQNBWuGD3YBPmnpX4k4BkVJ0r6IjugjmqsmNlk1Uc1hSnJ1S5J9MXTlmsmudSOkvQPPG5l3VSka2xuXKPK0TO4UvM6/vmelOpSbIenSTdCny7WT0nOrdcoZvYE8EQzZQahaARBt5ACM7dvgehWWAea2pulDIfhrb+HS/pvWrcqMDWeltsI/8Gfpks8grtTfpJZ15ArSNLMZvZpIzKq8Bz+XckH4+6Au7MKY2aPSzoEdxXk05abYYU5io5+MsfiSs3ZeCbNTvUITBVSS/P7dU5ZnByP4Wi4LL6k+YA1KV+crq7ePkFn+rS1tbqJYhAErULSTfhTe946cDMeOLhFHTIvAn6NN1VrRm+WcseYE3fRLJ1WPQv82czea1R2q5H0LXAT8Fcze6AF8jcA7sJjG0pt4tfHS6pvbmb/LChvKtzlUqqueUIrUoubTcYqNSW5kubp/QjgYDP7N3UiaRu82ugPeN2Z7A2xrQlVXgNC0QiClpGpdVGRRnzMqXbBI/gP73jWATMbUofMSjfPNjNbp/BEuxlJmwJ3ZauDNlH2Jnj672Z4tsJfgcubVbI+HWMD3JW0TFr1LHBS0aqYkpbBe7tMideLaKVLrCWk0u/LtyK2RNIw4EbgqFQlOGgBoWgEQYuQ9Bs6FI0+eErhYXjaXzulVNUGjjNJWgdSpc5yxZ0aqaNRkv0N8DF+zS9NvW2aSioctRNe5v2neIG3S4C7W6Hg1EOqLnol3g+nqemakl6jRjeUmS3azGM3C0lfAz9rVnXXoDyhaARBN5HqCyw5qfyopaj+/sDzTerLUpI7J3At7hdvI1dGvRELT+YYM9HR62Vx3AVxCXBbiyqS/h7PAOoLvAucB5xjZk0NVqxjXls2qU5GOdnH1TrWzI5v8Fgr03WTv7pdeZLuAP7WqmsUOBEMGgQ9gGZaByT9CHcH/BpXABbCW4pfBIxq9KaBBwlODiyJV43cFK9bMBDYt0HZAJjZZ3jq6Z8krYD3rbkU7zEzGI+vGNrIMSRNi1do3RVPSS0pM/PgGUarAlvUIbcvcCRel2J+OtqkA8UUsdINNAU8lqMN+NbMCvfFacL3oCYkHQScgQd+jiIXR9Gg+MvwLKW58XikfHv7ppfi742EohEEkzDVrAPUV555ELAgsCKeqljiDrwCZKM3mLWALczspRTHMsrMHkrFtY6jIwCyKZjZk5IMGI7P/SDgYEl34ynGhSxMklbElYtfA1/jCsxvsu4ZSf/GXVj1MBC3xpyKlw4/Av88foXHbdTDSCrclCV9DvwNOHwijFU4ADjAzPI1S5pBqZfJeWW2NVrePEiEohEEkzatsA5sDvyfmT0lKXtzeg2PRWiUH+FFnQA+w9NzhwLPA8s2QX47qULqrsBW+NPwcfhT7Jy4QnUTHbEttfIo8C88Bfj2Llwxb+IKYD38Bi8NfqekQcBNZjZc0ut4aewLK+9elt/iSstf6eg9sjIe1HosXgH2CLxnTrkCcFWRtCMdVpi8Za2R782PaV6DwzytaG8f5AhFIwhahKRDc6umAPaQ9El2ZYO5+mvRfOvAbOQCVhPT0HXxpCIMw0tjv4kXLttW0lP4Dbbe1vadkHQYHp+xAHA73lAtey0+lLR7mkMRuZPjisutZva/rsaZ2dfU3yV2LjqaiX1NR32Kf1C/NWlXPBU0G3h8b1JedjOz9SR9gLtsCisayb1xHO46WhPv17IwrszU20W4xG1JZtNjm1oRJByMTygaQdA69sq9fx83t2dpAxpRNFphHXgRD7y7JLd+W+CpOmVmuQxYDLgfOAW4E+9AC02K0QD2wOd/aYUmZB/hT/Q1Y2ZjU7O2B4EuFY0GGYWX7X4Ld3mshhfxWhSv91APq9BxjbM8Q0fr+YeBrmI5qrE7sIeZXSdpD+BcM3tD0ol4AGcjPIxXGl2U8nEUDRUbkzQFXqq/nCWmVWX4exWhaARBizCz7jDLtsI6MBC4MXULnRzYRtIAvKHX+vUIlDSDmX0BkPW1m9mDkhbBf+iHmtlLXckoQi2m+lTg7PI6xL+GB3yOqGPfWrgfL871NB43cV5q6LYUXhOjHt4H/g84Obf+/+hQVGfCldV6mI8Ol8y3wPRp+Yq0fu865QL8Jf39Q5ltDVU1lbQQruj2y8ibDK+q+z0+/6BBQtEIgkmbplsHzOxuSVsARwPj8PLSzwAbN1Dj4n+S5jKzDyXdj1cy/Swd723g7TrltpOyS2qiwWyCg4HTJe0HPNPs4Ekz211Sn7R8iaTP8CZ81+EuiXo4DhgsaW3g8bRuRbyM907p/dp47Ek9fIQrKm/i7eeXxK0Pc9HgfabFPWbOxrv9LoenJS8DzIx3/D24hcftVYSiEQTdQDL7rkv5OgBHFpTVcutAimdoZvbHN3iswYd4XEnfiqPr43E6Mm8q0Wg2wT/w+T8GjJOUL9E+bVGBkp4F1jWz/0k6Fk/n/CbJu4GO7Ii6MLMrU+bN/sAmafVrwMpm9lQa00gsxX/w9vUvANcD50haH1gHuLsBua1mRWA9M/siBT5PZmZPSDocV0KWqbx7UAuhaARBi5G0N17T4RP8RpuvA1BI0aDF1oFMp8/bS/1TmsCjwK3JrQNe32J0uYFmtkudx+iuDIJysQ6NshgebPs/3PpwIUnRaBbJirNtM2Vm2BfvuQOeljsWt8Jcg6dEN0SK+9gXz3paPMV/HA680WCMRl+g1KztY/xBwPDA03q7Hwc5QtEIgtZzJF6f4PQmyWu1deBLXNEYI+kG4Aoz+2+VfaqxI3AoXvyrDQ92bJYSA3RfBoGZ1RPXUY3XgFMk3YdbZPLdSrPHrztuQNK8lLeqNVSYqqTopuU2PJW2Kd93SfvibrzT6ay0jMJjPxpRNF7Hg2xH4AHUv5f0Lm75adidFzihaARB65kG76baLFpqHTCz36bqoL8CtgMelPQWHoh4hZkVbs2dGo4dBO1Nsn5tZp9U3qsxJE2Hm77L3VgbbYteOsacjJ+p8FYdon6PxwVsiStiXd2k26gjQFHSUnhdj4UZ37XU9MJUktYCpgMeySohdbIXsLuZ3ZYre/4scGaDss/FM7UATgDuAYYA3+Hf/aAJhKIRBK3nKrwI1tlNktcd1oGv8PbZgyX9BDe5/w63zjQa3NdyF4ekdfFYgZnLbG40U2EG/Ab1G3JKRqLwTTt1VV0myR8HzG9mH9Y7xzJchKfL/o7xy3jXTVJIz8BTqR/Bi37dgQeWAnwgaX0ze7mBwyyIWxvyfIund9eNmV2bWX5e0gLAAODNVivCvYlQNIKg9RwM3JKe8l7E0+baMbMTigjrTutAyn5YHM8imIcOf3YjMncEPjazO9P7QXjcw6vANnVaBPKcg2fgHGFmo5ogL8upeMDt1rgysxswL95B96AmyF+QJhUuy7A4sIyZWZPlnoYHl14PbIQrGT/C63aMxZWQk6ij50uGt/EYlrxrbB3c+tA0zGw09ZeOD7ogFI0gaD27ARvjNQrE+MGghRSNLK2yDiRT+/Z407BZ8MyBHfCMi0Y5Ar8pI2l54EDgMPyGdSZ+A2+UfnjF1GYrGeBl3ndIWT7jgCfN7BpJ7+HVQBvKEMGv9wyk6qCSfo5XOX0VOL7OAN0heCnvZvNzYGcz+7ekC/AgyvXM7HFor9DaaGfUv9DZPbigpHXwdO7D6hGYMnuqUvQhIChPKBpB0HqOwV0Op6ZAuabRCuuApJdx8/HTwB+Ba5tsMZkXr14K/qR7i5mdK+kBmpdS+wxefnx4k+RlmYWOcthf4PUjwCtYXtAE+RfiMRovSZofd/PcjbuvpqZ84apq7AsMkrSPmb3ShDmWmAv/rmFmIyV9i7toSozES9rXjZmdLanU72QavNbHt8ApZpavXlsrA/FCZZ/RdTp0Qw8BQQehaARB65ka+HuzlYxEK6wDtwK/bIGZvUS2cuQ6eKMv8GyX6eoVKmn2zNvj8KJax1K+bHUj8Q9v4m6kt/DKrJviStkawFcNyC2xMF5yHDwg9zEz2zI1iLuC+hSNf+HZSS9K+gF3a7RTT+2PxGR0Los+Fi/yVqKWuiZdknrLrIr3SxmEu1AmA15J/WTq5XG8md79wCVm9lADsoIqhKIRBK3nOmAzvJZGs2m6dcDMjm7S3LriP8CZkv6LB0DeldYvjFeVrJf36eyW6oO7evLrGs2yuBlPK34UDwr9u6Rd8Y6wf2xAbonJ6VAE1qbj+ryBB/7WQytqf5TYPJOKOzmwiaSSIjdjI4JTb5l/AYuY2QhcoWsYM1slFdHbFS+3/yneG2ewmX3cjGMEHYSiEQSt5z3gOEmr4U/X+WDQRpqqNcU6IOnPtY41s9/XPLvy7Iv73X8F7GVm76X1m9KY62Tt6kMaJ6uImdnNklbFn7qt5MJqkJeAPSXdgVeTPTytnwcvKlWYFtX+KHFx7n1eoW7UkteS3jJm9ipwUCr8tRWudJyYCtZtb2bfNfN4vZlQNIKg9eyE+/KXT68sjXZvbZZ1YECN4xp2/5jZO3gQYX79fg3KbTd/S5oPeDvvrkpZNPM2cpwyx30CeKKJIg/H3VcHA5dnUkN/ToHuuZJmL7mIcm6l8ajXldTiPiQlWt1bZgxwnaS38YJgv8S7/4ai0SRC0QiCFtPiuhFNsQ6YWbdYA7qREXigYv4GOnPaVsh1krqn1kSjxcDM7D+SZgNmMLNsK/q/AUXiEt4rlapnfLdSiWa4klpN03vLlJA0M16XpuT6ugrYP3fdgwYJRSMIupFUrZIGA9naaZV1oESz5ivpG7wI1UcpTbFLy0gjN44MXQUgTkt9T6rX1TiuoWJgJdJT+/9y64pm0KwDfJpZbkUwcjuSNsQV337ABmb2tqTd8H4k9zUguunxJZLWw5WLzYEn8UDTG83s22YfKwhFIwi6BUl74hki86T3bwODzKzett8tpQXz3YuOYl970aKbXqY+QhtwsKRsFkgpg6FwlcpWuwgk3YWnI3+elivNZZNK2zPjspkU/zGzceXGpUqnDSHp/4BLgcvwuJJS/53JgUOAuhQNSX2BNYETUzBos7gXzx46Be93Ah7U2mlQs0rV93ZC0QiCFiPpUDzd8lyg9OO/FnCWpOnN7IyC8lpqHWj2fNM8Ls8sDy66fwG2SX/74Fk4WX/+GNxtcnALj18vH9CRFprv8NsMLsaf4DshaXq8v8fKDco/HNjTvB39jpn1j+M1K+rCzL6X9Cua0AG2DPNTeW5NsU4FoWgEQXewF7B37gZ7j6QhwLF4meai8lppHWj2fDsh6Q1g+XwRMEkzAc+a2U/rlW1mA5KsB4CtWuVrlzQFHtg7P+M3VSvc9MzMds4s79To/MqwlqSTshkzqU/J3eSyoOpEeGByns/pKGhWL/8ENsQLmTWFbgpiDRKhaARB65kbKNdm/WE8YLEQ3WAdaOp8y7AA5YMPpyK5ahqllcGtkhbC+6j0S6va8CJSY/Gbdt1t3JP8S/GAxC9z66cDzrM6OvLifUj+K+k9M7sgyfonbvnZuJH5Jj7EP9d8P5IVy6wryn+AEyQtgWfddIoXqte9kdwyF9F8t0yQIxSNIGg9I/CCXefk1m9Gg7UBWmQdaMl8Ja2RebuypKy1YXJgAzqXr24ISdsA61G+TXxNcQ5dcDYe57Ec8C6eVjwz3ua9GW6ZHXFXxJe59dPg/WYKKxpmNkzSZsC/k+ttB9wSs36TApOvwtOsf40rXlOlgMvTgJprtHTBeenvnowfGFq3e6PFbpkgQygaQdB6TgculLQ0HZaC1fE243s0KHsBmm8daNV8H8RvDG2Ub7T1OdBoMTAAJJ2Kd1J9gCa2RU+siDcO+0JSGzCZmT2RCj+dTWr33gCllNN2Uv2P1Wigq6uZPS1pa7xnyIvAumbWcDfexEBgPrxKbR86Am4vp7E6Ma12czTdLROMTygaQdBizOxvkj7Co+83S6tfxWMI7qhHZiutA62Yb2Iu/CY0CliCzjfNMU2Op9gR2LZFWQN96YiR+Ri3mBheInyReoWmTrAlRez9fAZE4qwC8rrKXvkUd/FcVzpGPRae5Mp42czGmdkPwA6SjgOWxS1Iz5rZsKJyu5mWuGWCzoSiEQQtJPmBjwAuM7PVmyj6QVpoHTCz24Hb692/C5kfpMXuCMSbEu/g2gpeBxbF3UjPA7+X9C6wP/B2A3K3wRWxa3AXweeZbWOAEWb2fAF5H3Sx/u66Zjc+z5GKomVceCNocqnwlAXVJQ2W8G+JWyboTCgaQdBCkh/4UNyE3ExaZh1IvR4uB25P5ZmbTrOzNspwFZ7eemYTZOU5F5g1LZ+Ap4cOwQuBbVevUDO7HkDSe8CjZtZQNkgpkyVTdv0jMxvdiMwcX+BN3kqBoK1SIPfKve+Lf/9Hp2PXrWhE9kn3EIpGELSeR4CVaDz6vp0WWwe+xBWNMZJuAK4ws3JZKHXR6qyNxEfAkZJWxq0O+Tbxjdycrs0sPy9pAbxXzJv5oNw65Wd7tszJ+IpYUZdYH7yd/eK4QtQs/g3cJ+lVkmVNUlnF1MzWqfcg5Ur4p+tyOR6AWxfJ2jgaWNrMXqpXTlCdUDSCoPUMBk6TND/l/cBPNiK8BTUdfptqLPwKf0J/UNJbuJXgiib43VudtQGemfEFHi+wbG5bo43s8nxPk5QMaC+i9Sc8+HbKMkMK9SUxs3GSRgANVwDNUeoRshBevXMYfuNuOWb2vqSj8O/kP+qU8X1yebW0NHsQikYQdAdXp7+nlNnWUEOrVlkHzOwrXEEaLOknwLbA74Ajafx3o9VZGy1pZCdpXWCWbICgpIPx9MgpUwfdX5jZZw0e6jRccdwauB7YDXd97INn0tTD8cCpkrY1s/cbnB8AZvYNqSW8pMWBA5pw7kX4DvhJgzLOAY6VFG3hW0goGkHQelrZvbWl1oHk318cWBJPl21GOmRLsja6oomN7A7H4zFKcpcFTsV7fLyOZ+kchgf/NsKmwA5m9mDKRHnSzK5JsRs7AzfUIfMYXFl5W9IoxreqLdrIhFtcIG2F3Ko+eFG5w4CnGxS/Ad7/5l1JrzD+dWmk3kqQCEUjCFqEpCeBDc3szfR+S+Ce9CTYLFpiHZC0FLA9ngkxC56psAN1mqlztCproxMtaAy3OJ2ViK2BJ8xstyT/Hdxy0KiiMQuudIErZDOl5YeBC+qUWWv32ZqR9GfgUDP7Ki13iZk1Uh/lcdxSl+/I+whu7WmE94GbGpQRVCEUjSBoHcvR0cUSPHhtKTpuIs2g6dYBSS/jwY1PA38Erm1W/EGiJVkbWVrRGA74MZ1TRlejc6rokzRuygcPGp4Hr4MyDLdwPA2sAXxVYb8uMbPjmzCvPAPouIcMaIH8EnmL4Dg8g6bhlu7ZHjNB6whFIwi6j/wTWTNohXXgVuCXZmbNmGCeVmdtJFrRGO5DOtwPUwBLAydltk8L/FDfdDtxM64UPYorSn+XtCswJ6741Y2ktfHvC3ixrYcqja9E1l3SStdJySIYTLqEohEEkzZNtw5kO3x2E03N2ki0ojHcA8DxkvYGfo0H3GY7lpYUvobIXn8zu1nSqngcgZnZnfXIlDQXrsCsSIdVZg5Jj+MVX5sSIFrmuP3xTKVV6th3Zbyg1rpm9nlu20zAv3Blsu6sLUmvUSHrpNHYlcAJRSMIWsvSmfLgfYAlJc2aHdDID2WrrAOtaEjWjVkb0JrGcMcA9+FWpLH4TS4bb7M9row0FTN7AniiQTHn4m62RcxsCIC8/vjV+DX6TYPyu2I6XLmphwOBW/JKBoCZfSbpZjwLp5G552NX+uJxTSvTQI2OoDOhaARBa7mLzi6TfOBZQ+mtZWjYOtDChmTdlbUBLWgMZ2ZvSRoALAZ8aGbv5YYcSwPBrJLmBWYws1cy69bAY01mB242s+PqFL8BHpjcXrDLzEzSPjSvJHmzWY7Orqk8d9JgMGhXsSuSjsCV7KAJhKIRBK2jZWmtLbYOtKohWXdlbbSsMZyZ/SBpSby+RZ5XcUWm3sqmZwIjgUMBJM2D30zfxIN7j5D0vpn9pQ7ZUwDlsp2+YeK9D8xN5XTqL9OYVnADbkU6oEXyexUT6xcsCCZ5WhzE1krrQKsaknVX1gbQmsZwicvweX+YWz992lavorECndNXf4tfr6WSgnMYXvG0HkXjEWCQpG3M7EsASTPgwaUP1znfVvMxXnV0ZBfbFwaaGdeTZUncOhg0gVA0gqAbkLQY3h2yP7CLmb0naQvczfFcHSJbaR1oVUOylmdtpC6iVTGznzZwmD6UdyfNgT9l18scdL6prgXcat6CHeA2krWjDg7ElaN3Uvoy+HfoM2DDOmVWakVfYvp6ZeMdiv+AB32Wo+Teq5sy9T9KxcA2AC5sRHbQQSgaQdBikpvjTrwJ1TrANGlTf7wI1lZ1iG2ldaBVDcm6I2tjAdzVcC2d26w3jKT702K5BmKT43VL/jPejrXzJZ37kSxP566/3wNT1SPYzF5NwZ/b0lHz4lLg6gbrUXTVij67vd7eOKcAT0q6DRgEvJbWL4or0KvjVqBGyNf/GIcrxPvQ/I7LvZZQNIKg9ZwEHG5m50jKPvE+SP0+4FZaB1rVkKw7sjb2xBt97Yf72S8xs0cblFmiVFdkLcZvIDYGuAV3ndTLc/jc95e0Aa5MZq9HPzw4t2YkDSN1WQUeMLO/NjC/8WhlwSszezlV070cd/1k+QiPt3l5/D0LHaNl9T+CDkLRCILWszjub8/zMR01MIrSMutAKxqSJbktzdpIx7gYuFjSEnhGwh2pR8gleD2HTxuQvReApPeBM5rQOyXPicC9krbGy5D/zcyycSBbUb42SCVuw61ouwFtqZ/Hfbjy8Z/UPK9hJG1iZmXdKJION7NyDQWrYmb3SFoQd+8shLs2DLjXzOruFJtaxK8MPJu/Bql77tLAoxm3VdAAoWgEQev5EpiN8W/8iwP5m22tTJCaDo2Sfrhf6GLb8008zovAvpIOwdvd7wv8UdKcZtZQY7gWlfPGzP4raRn8pvoe4zdPexZ3iRWR+QcASTPjCsfawCa4Je0HSU8B95nZsY3NnmslrZ+vCZOu/xGU71xcE0mhuLWx6Y3HzrjlbuUy277CA6svwd1LQYP0aWtrVop8EATlkHQBHo+xFd7EaQlcyb8VuMPMDqtT7hR0YR1ITdHeLlJPI/UHqUoDMRrZY22EB/OVKi++BpxlZv9sVHbuOMsDuwP/BwwFVmvkSTjJnBmPGeiqoNm0jcjvDiTNjV+XA4EfmVlDtVwk7YZnsKxWKl0v6UC8Wu0mZtZQZkuKF+rqehdu2CbpEeDcrlK4k1VpfzNbrY7pBjnCohEErecwPBj0AzwQ9HHcZfIAXoypLlpQ02GvGsY0EqMBQHL3nIsXLyvJWhW4TdJBZtZQRUZJM+IWnd3w4NBrgLXM7NlG5Gb4K1498mKaW9CsnVQ9dnc6FLFX8XiTjxqQORdu1VgXt2zMideKaNjyZWaXSJoTd/2sgivVJwI/b4KScRDem2YY41/veq/9wlS2Dj0NqE7ZQY5QNIKgxSQf8JqpodWy+BPZM2Z2XxPEN62mQ6tiM8pwOHCwmZ2TWfcnSfunbXUrGpKuArbEs2XO5v/bu/MwOasqj+PfZgmbgOwDRtnnB5gRBBRB1sg8g4CCLFFAEUEEREFElDURSFgkIILyAC4sMoqguAAKSBJkky3iIAIHkSVCCARZZZXQ88e5Rb1501u9S1VX53yepx+qq6pvXaqrU6fuPfccuCy3pVSFscBHzeyPFY8LgKStgKvwo6d3pqsPwgt27dhKIzRJu9IMLlbD31yn4dsGt5rZ61XN28xOTCslt+Ot7Xcysyq2774CfMXMzqpgrIbFgXcMcPsS6T6hAhFohNAm6R/dqvMm6qrpUKdl8TfSvKsp2Z0UT7p9DD/aOg4Y56c651a0X0vyfPqqy9l4fsYXGsmIaZvsvHTb+1oY63L8+ZgE/LjKwELSuD6u/gPe1v5SYLnGfUpWmV2Gvl8vZfwdPxrb36mVTfBqrKECEWiEUDNJE4En8qWjJR0IrFIkEa/umg4151Bci++35+srbIufhijjYmrYysg5GV9d2LemUwlrA+OyY6dtstPwI7CtOBHfJvkeXhtlGjAVP+ra0lHZPuQbkmXtm77Afx9lAo1fA1tR7Rv/z4ETJV1nZo9nb0il30/AA7tQgQg0QqjfZ/BkxLw/4VsFRTL+a6vpUEcORe7T71T8H/mN8XwVgA8BOwHfLDLnBjPbp8zPD9HO+HxnSLqPeQualVktAf+UvSp+oihrNTxXY8hSE7YJkhYDtsRfL4cAF6YqqlOBqWaWP+EylLEXGPxelbgJmChpPfzEUv75LhLETMa32B5I223ZYmB74X9TkwvPOMwlTp2EUDNJrwHrmtkjuetXB+43s0VLjD2Bims6SPoHcHouh4KUQ3GEmY0uMOZbQ7xrb9kTEHWTNGAAV7aIlaTt8fLvk5g7EDsa72HTyNsgV2ejlcdYhpT7QMlTJ6kmxTXAQdnusFUZ5LVT+PWS6mWchG+3LZOufg5PHj6m7DHo0BQrGiHU7wm8nHS+jsYH8eOuhdVU06HyHIo2fvqtXZ3VMJPGc5/dBupJ//1N5vtefJtsSFKxtEZi6Fb4m+tz+OpXYWb273Scek6ZcQYYv5bXTmou92VJh+CnwHqA2WYWn74rFoFGCPW7BPi2pJfxIlvg+QhnUK5kdV01HerMoRgxUsfctfBaKC9LWgJ4vYK8jcrKYkvaj2ahrpXwLbab8QJaU4C7K3pj/Tl+nHpSBWO1Vfr/L3xsOAwuAo0Q6nci3qfiSuZOVLyUkjkJVFTToV05FJnH2w6vGNlINv0rcLKZXVvF+HWStAKeoPgh/PleG09U/DbwCsX71wDQyvHVITgHP9J6Ph5Y3GZmdbQ/nwUcIWnz9HhzbeUVKfLWz6mWeZQ50TISiq91gwg0QqhZ+oT7aUnH4z0UevFPkkW7WmZVVdOhrxME2ZMDDWfhJxgKk7QPHiBdhu+HgycpXiVpPzNrpchYJ5yBH29diblPQlyOJ9G2TNIH8doqc9LlfuXLfA9i2Rp6svRlb3wbZp30lVW0yNtAp1qyY5c50VJ78bUQgUYIbWNmf8PLYFfpeSqo6dDmHIojgW+Y2emZ686TdBe+yjHcA41tge3MbHauRsdDwHsKjnkbXqnz6XS5l2ZeRtaQ8zIkrZj+u8Rg9y2aVJr5+cqLvbXpNVlr8bXgItAIoQ0k7UH/y7NljkPWXdOhDqvTd5OsX9Mde/xLktsaSJYBim5LrE4zT6CqN+1ZDP4JveWk0sE0Aps2raSU9Tz1Fl8LRKARQu0knYoXv5pG9cuzO1NDTYeacyhmApvh1RmzNqN4N9t2ug3vCNvoSNr4fX4Jr/nQMjN7rK/LJVWWVDoUqQDdUcDo9P0/8NdMqcJX6bX4cqNniqSD8D4w9+Fdi58vMXw3BupdJwKNEOr3WWCvkmWY+zOLiltotyGH4nzgHElr4ScgALbAO4lOLDl2OxwNTEnHRRcCvi5pDLA+UEm3z7QqsCF9r4AN6XVUcVLpgFLn3wl4jkrjcbcGzpC0pJmVKX51KnBMepx102N8Dy9ANhn4fItz/W3uqk2pr/haIAKNENphFDC9joFrqulQaw6FmZ2cjvoeARyXrn4COKps59Z2MLM7Utvyr+GrMlvhv98DzKylyp19kfQRvCPvsn3cXDb5kdRldVT2OjObUWZMvOnbwWZ2Yea6ayU9iFe+LRNorIGvqAHsCvzOzA5LSbO/KjDeU7nvi4wRWhCBRgj1uwTf4jh9kPsVVnFNh9pzKFInzrNSdcZG8aSuYWb3AvvUNPyZeHG0oyroRwKApKXwlYBPkQsykrI5GqvQXJ3KuglYueTYc4CF0+VtgCvS5adoVvQcsjYUXAs5EWiEUL/ZeEOrTfH25fnl2SJH/4DaajrUkkPRx5J19rbGxTfTY1xnZr8o+lh1Sm3c59maSNf3mlnhZnbJmsDOVQUZyal4ddrd8dWS/YF343klX61g/EeAHfEgKWtH5q2I26o7gWMl/R7fYts/Xb8aJXN6UnPCXfJ5Hikw+5WZjS0zfnARaIRQv32BF4GN0ldW0RoDDZXXdKC+HIr8knVfFsDfQC6RtIGZHTfI/TvhDPp+HpbGt4I+UHL86fhzkA/0ytgB2NvMbki9Q+4ws59IehL4HP56KeM04FxJG9JMiN0CX0E5oOTYh+G5QjsBk8ys8TrfFSh7LHVr+l7hWQSff6hABBoh1KyOGgMZldd0qCuHopUla0k7AWdnHn84WQfvIpr3F+YtVjUkjZoXyQTgNEnj6btbaZGaF8vRDERfBN6ZLt9EiQJsko7Fy9JfiNcA+Toe1ICfCtnFzPrqmzPU8Xvw+W5iZq/mbj4KXwErMm72b2O0pGxjwwWB7SnZhyg0RaARQnero6bDcMihuJl5e60MF6/jTbgezl2/EsUbi+VrXvQwb8n6MjUvHsOPnc7An9cdgLvwkxv/KjBewyHA8WmMG/H8iYPN7J4SY2b14PMdA8zVGbZknY5H8eeyl0w33MxjzsGDplCBCDRCaIO0DbE7sCrzZvzny3y3orKaDsMph8LM/olXbRyOpgHjJe1iZm8ASFoEX325oeCYdde8uALfJrgV31K7TNLn8WqkhTryApjZipLWxzvCboP3wpks6Rn8eZoCTDWzQttAZvaWpEeApYrOsR+b4gHFrXjQ9WzmtjeAGek1GCrQ09sbpd1DqJOk/8ETNu8F3gf8CU/4Wwj4Y5mz+umI3xT8jWQcvoT9dk2HVj5ZShpKJ9kF8DenLYHJwzSHolaS1sZXXN6gmcPyYWBR/Dl/sL+fHS7S62ZzwMzs6grHXRDPURmbvjYFFjGzwh9qJe0J7IfXoql0O0PSqnhQEW+ENYpAI4SaSboDuNrMjpf0Eh4EPIUnuF1nZmWblI3BazpsjAcC0/GKjKVrOgzwmDsBZ5tZ0d4eXS3VovgS3iQPPHg8x8xKVzZNCZX/NrO/pO8/hicU3wcc31hFaXHMLYFb88edJS0EbFbBSZnGeAvjwcVYfJXjg8DMMnlKku7HT8gsgp+IyneGXa+vnxtgvLoa2IV+xNZJCPVbF9gzXX4TWCzVupgA/JKS3VBrrunQn+GcQ1Gb9EZ6DXCQmR1b08Oci5/i+Ev6xH1Zesy98FWTwwuMOQ2vZ5FPJF063VaojkZK1tyYZmDxYfw49x+AHwKfMbNHi4ydMZQurq2ovIFdGFgEGiHU7xWaf2uz8KOLf8WTNVfs52dakpI2+ypXXcsy/jDPoaiNmf1b0gYUT/ociv8E7k6Xd8O31z6R6nRcTLFAo5FImrc0/vos6tn081PwgODAzPHTSpjZ8VWORz0N7MIAItAIoX7T8SXkB/BPjxPT0vunab6hFJJ6P1yIf6rMqrwrZ3jbz/H6EHV1ml2QZiCzDdBI0n2YFgNTST9KF3vxU0TZI6IL4nVd7io+VV7AVwfeg59qWUXSjOHcoMzMHpM0Gni8wgZ2YQARaIRQv2NoZs2PBy7CK3caXiypjIvwT5Q7MbS24KG8WcARkjYH7mDenIEyBdjA63EcKOkqfDviyHT9aOCZFsdqlP/uwYOUbH7HG3gNjG8XnaiZrSZpDZrJnwcCS0m6FQ+qpwJ3mtlbRR9D0ii8Zsae+KmthbO3m1mRYHqGpL/hKzFTgGlm9uwgPxMKimTQELpYKqz1/m446TBSpOOW/ek1szVKjr8l3mtmaeCixvFnSScB65jZLgXGvAA41MxeLDO3IT7WujQDj23x5+SdJcabBOyNl1E/DS9otjq+rXScmZ1bYMyPZeY4Bg/Q76EZeNxoZmW2lEJGBBoh1KzOfgqSbgLGm9m0crMMw0k6JrqUmT2XuW5N4OUyRzxTBcw107cPmdnr5WY6z/hL4fU6Gsmh7wXeKnm89e/AIWZ2dTq1tYGZ/V3SoXjF0D0HGWKw8ZfPzHcb/Pn5N16mfcsyYwcXWych1G9r6uuncADel2RpfMl9rmqgFbT/DgOQtBIwu8zWQF/MbA7wXO66wr1PUuAyCTgUfy32AK9J+g6+KlC0lPei+Gu4sTrwfvx95X58ZeBYihcxa1gZf22Db1M1tiGvxKuSlmJmz+Aney6TtDrwWby/yofLjh1cBBoh1KSN/RSWwQt2VVWuOgwgHXE9Aa+jsRh+SuRhSacCj5nZOSXHXxR/o9uWvk8StVQ3IjkZzwc6FD96Ch4AT8RfK0f2/WODegF/H/kHHlh8B68EWmVhrZl4fskMvHT45ngS9XoU7HXSkALFsZmvlYHb8byVWCWsSAQaIdTnUervp3Ax8BKwC5EM2i7H4p1DP4cn4zbciTeiKxVoAN9N41+Ol5Gv4nf6aeDzZvbrzHUm6en0eEUDjS8DU8qstgzBVDzZ+S68NsfZksYBGwCXFBlQ0tl4YLEG/nu7Afg8fpT4tfJTDlkRaIRQn3b0U1gP2NDMHig5Thi6PYEDzGxqrmz7vcDaFYy/M/BJM7uugrEalsUri+b9Fe/sWoiZnV94RkN/jC+kwmCY2fclPY9v11wKnFdw2IPxRnOHA1fFFmO9ItAIoSZmdjtA2vetq5/CPfjyegQa7TOaeTu3NixSwfhvAgOdbCnifrx67DG56/eh7wBkWMn+7ZjZ5fhqTxmNrZI9gTMkPYGvnEzDj7qWLiUfmiLQCKF+y+EJbJX1rsiYAJwu6Tg86Mgng+ZLTofyHsQLsD2au/7jNJMWyzgH2J8K2pQ3Tjzhr5MrJG1Bs6vvFviq2yfKPk7dJL0Xr9GxFrCvmT0paWc8J6blondmdgO+XTJe0hL4c7ENnhtzYTrpMtXMDq7m/2D+FoFGCPWro3dFw+/Sf68mkkHb5TTgu+kNqgfYQtK+wFfx32lZqwDjJI0F/szcRbYwsy+2MNbWwCgz+42kjfHX2nbptvuAL5vZ/5WecY0kfQR/fV+Pr0Islm5aC6+v0XJdkSwzexn/e7xG0vvTeIfggU0EGhWIQCOE+tXRu6Jhm7KTCy27HM95mAAsDlwAPI73+fhlBeMLaLz5r5m7rfD2m5n9GfhM0Z/voInAkWZ2Zqqj0XAD8JUyA0sSzW2UrfHf64v4NsqUMmOHpgg0QqhfZb0r8szsD4PfK1RB0rL4KZPt8COntwO748v3lW1RmVnVwePy/n464GMO5y22MTS7H2c9AyxfZEBJP8b/FlcGXgNuAU7Hg4vpVddFmd9FoBFC/arsXTGPtIS/IX3XXLis7PjhbZOATfCVjNeALwInmtl2A/5UQRVW8Rwob6QbttheAlZg3gTZMUDRpM018ZWoKcCtJfOkwiAi0AihfkfivSu+hveuuDdd/zHmra/RkrR//TN8yTevF88HCdX4KLCfmV0JIOka4B5JC1XZrVTSQvh2QVVVPHdj7qPVXUHSjmZ2FfBLvONxI2m1V9LaeO+TQq9vM9usommGIYhAI4SamdmNklYg17sCLz70cj8/NlRn4olyR5nZzJJjhYG9C5je+MbM7pP0Bp68WWUdhpOotornLcN8a6Q/V0j6AfAN4CrgKTwR9DZ8y2QavrpUmKTt8P4xN6XvDwK+gCfKHpzvTxSKiUAjhDaoundFxprAzhFktMWC5I4P47k3VW87VFnFs5srxW6BJ0vfgT8nSwIb49uD082simTNU0m1RVLX2e8A3wO2BCbj1UJDSRFohFADSb8F9jCzF9LlfpnZ9iUeajqwGlBnCejQ9NO0itGwKHCBpLdbipf8fUK1VTx7Ss6lY8zsdkkb4G/4t+AN1E6puPDdGvjzCl72/XdmdpikD+LbnaECEWiEUI+ngEbm+tPU98lyAnCapPH4kch8zYVuXDIfri7q47pCvTYGUVkVTzNbYPB7DV9m9ipwsKRr8caB4yX15u6zeImHmAMsnC5vkx4D/O93mRLjhowINEKogZl9LnN5HwBJywO9FfQ3ybo+/fdKomBXrbK/05p1dRXPqqVCY98CHsJXN/LbV2XcCRwr6ff4c7x/un41ip9oCTkRaIRQo5QEegpebXCpdN0LwC+Ao81sdsmHiIJdI0w3V/GskqQFgOPwlZ0fAIenFY4qHQb8BO8OO8nMGj1sdgX+WPFjzbd6enu7OVcohOFL0uLAn/AaAP+L7wX30CxANAvYqIZ/PEPoepLuAN6NJ8ZeXcP4PWn82fm/wVSb5s0StUtCRqxohFCfg/HjeP+VPxUi6WS8ffwX8YqEhaVVky/hLePB25WfU8FqSWgTSSs28mkkDVgtdj7Ku3kS2KHG13EPvh0zBm+U97bU/yRUpKsThUIY5j4OnNzX0VMzewLfUtmpzANI+hD+j+Vn8fbib+I1GP6WMudDd3gyE2DMwt9k81+N6+cLZrZTncFyKjP+CGlLM9QnVjRCqM86NJP5+nITcELJx5iMH8Pbr1ExMlWW/BG+UrJFyfFDe4ylWb1zLN1d/6KbHA+cKmkvM5vV6cmMVBFohFCfpYGBTpj8M92njI2A/bNlqc3sTUmnAHeVHDu0SbY5npnd0MGpzG+Ow/M0/iFpJrlKvWa2Xp8/FVoSgUYI9cl2be3LW5Q/fvovvJna/bnrV6J8efPQAZLmACvnczEkLQc8bWZxZLk6l3Z6AvODCDRCqE8P81aSzBpVwWP8Bjhf0gF49USAzYFzicqG3aq/ap6jqLaGxHzPzI7v9BzmBxFohFCfvipJ5l1c8jEOAy7E2103KpH24B0vv1py7NBGkvZOF3uBcZJezNy8IF4z5aG2TyyEkqKORghdKlsHAO8sum666b6KGraFNpLUqOUwilwp+fT9I8DXzOx6QiUkjQKOwuvarEqzHDkAsU1VjVjRCKF7vV0HwMweJD7tdjUzWwxA0iPAB8zsmQ5PaX4wAdgb7+J6Gh50rA7shieKhgpEHY0QulTUARiZzGz1CDLa5lPAgWb2XbwGzS/M7CBgIt4qPlQgVjRC6G5RB2AEkrQM3udkVXJJw2ZWtvZKaFoZ+Eu6/DLNoP1K/G8rVCACjRC6W9QBGGEkfQC4Bj8avSxeEfQ/gFeAxylf5C00zQRWBGYAj+Intu7Gy/m/2f+PhVZEoBFCd4s6ACPPacDlwEHAi/gS/mv47/qsDs5rJJqKtwG4C/ghcLakccAGwCUdnNeIEqdOQghhGJH0PLCpmd0v6QVgEzN7QNKmwI/MbN2BRwitkNRjZr3p8u542X4DzstW3A3FxYpGCCEML3NoFuZ6GhgNPAA8g+dshAo1gox0+XJ8NSlUKAKNELqMpFeAVc1sdqq90O+ypJkt3r6ZhYrcgy/dPwTcBhwlqRf4Av5JO1RI0nuBA4G1gH3N7ElJOwOPmdndHZ3cCBGBRgjdp7F337gc+58jyyTgHenyccDVwO/xwmy7dWpSI5Gkj+DP7/V419zF0k1r4fU1dunQ1EaUyNEIIYRhTtKywHPZZf5QnqQ/Aj8zszMlvQSsb2YPS9oY+JWZje7wFEeEWNEIoYtJuhLvqfIbM+uveVvocmb2bKfnMEKNwcuP5z0DLN/muYxYEWiE0N1ewgONNyRdDlxsZjd3eE6hRZJ+O9T7mtn2dc5lPvMSsAJeYTdrDPBk+6czMkUJ8hC6mJntCayEd3FdA7hB0sOSTpC0VmdnF1rwVAtfoSRJO6aLvwQmSloifd8raW2898llHZncCBQ5GiGMIJLeBewF7AesaWaxahlCjqQ3gB8A3wCuAjbCE0EbWybTgB3N7LWOTXIEiX+EQhghUtv4McD6eO2FFwf+iTCcSVoOP/3wZzN7vdPzGWG2AC4G7gA+DSwJbIyv8k83sykdnNuIE4FGCF1O0gbAZ4A9gOXwPhl7442hQpeR9A7g+8An8aPLawMPSzoPmGlm0eyrJDO7Pf3dTAZuwRuonRKneuoRgUYIXUzSvcC6eK+Gk4Cfmtk/OzurUNLJeL7NJvgSfsNVwIlEV9FKmNmrwMGSrgWuAManwmjZ+0TBuwpEoBFCd/sVsKuZRcXIkePjwCfN7M7cG9/9eAASKpLqZXwLr8I6mWbp91ChCDRC6GJmdmyn5xAqtwJ9ny5ZDOhp81xGJEkL4FVXj8GTQg9PKxyhBhFohNDlJO0BbIsfc53ryHrUXOhK9+C/z+/nrt8L3yIL5d0GvBv4hJld3enJjHQRaITQxSSdCnwV38ufSfQ9GQm+Cfxc0mhgQWAPSesC4/AAJJT3JLCDmc3u9ETmB1FHI4QuJmkWcIiZRXGhEUTStsCxZI5cAuOBOWZ2YyfnFkKrYkUjhO42Cn8TCiNEOt56i5ltnbluI7yr63/jqxwhdI0oQR5Cd7sE2LnTkwjlSVpF0s3AC8ALkk6XtIikH+I5Ba/hhaZC6CqxohFCd5sNHC1pU+DPwFwdXM3sW52YVCjkZGAp4FBgd+ArwGbAo8CYOMIculUEGiF0t33xUuMbpa+sXrxGQOgOY4E9zewmSVcAjwPXmdmEDs8rhFIi0Aihi5nZ6v3dJin28rvLynjhKMxspqRXgZ91dkohlBc5GiF0IUkzUtOtxvcXSVox8/1K5LZRwrC3APBm5vu3gCgiFbperGiE0J0aNRYadsF7YDyduS6qSHafn6YW5gCLAhdIeiV7hyjCFrpNBBohjFxRJKe7XJT7/pKOzCKEikWgEUIIw4CZfa7TcwihDpGjEUJ36mXeFYtYwQghDDuxohFCd+ph4P38UZ2ZVgghzC0CjRC601D28y9ux0RCCGEg0VQthBBCCLWJHI0QQggh1CYCjRBCCCHUJgKNEEIIIdQmAo0QQggh1Ob/AY5zTf4QDnI+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600200" y="838200"/>
            <a:ext cx="6178550" cy="401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8"/>
          <p:cNvSpPr/>
          <p:nvPr/>
        </p:nvSpPr>
        <p:spPr>
          <a:xfrm>
            <a:off x="2438400" y="4953000"/>
            <a:ext cx="6553200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latin typeface="Calibri" pitchFamily="34" charset="0"/>
              </a:rPr>
              <a:t> Monthly income is highly correlated with Job level.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Calibri" pitchFamily="34" charset="0"/>
              </a:rPr>
              <a:t> Job level is highly correlated with total working hours.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Calibri" pitchFamily="34" charset="0"/>
              </a:rPr>
              <a:t>Monthly income is highly correlated with total working hours.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Calibri" pitchFamily="34" charset="0"/>
              </a:rPr>
              <a:t> Age is also positively correlated with the Total working hours.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609600" y="4953000"/>
          <a:ext cx="914400" cy="806450"/>
        </p:xfrm>
        <a:graphic>
          <a:graphicData uri="http://schemas.openxmlformats.org/presentationml/2006/ole">
            <p:oleObj spid="_x0000_s1026" name="Packager Shell Object" showAsIcon="1" r:id="rId5" imgW="914400" imgH="806400" progId="Package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" y="381000"/>
            <a:ext cx="7467600" cy="2514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latin typeface="Calibri" pitchFamily="34" charset="0"/>
              </a:rPr>
              <a:t>Key conclusions from Analysis:</a:t>
            </a:r>
            <a:endParaRPr lang="en-US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1400" dirty="0" smtClean="0">
                <a:latin typeface="Calibri" pitchFamily="34" charset="0"/>
              </a:rPr>
              <a:t> Employees Percentage going for business travel is high which directly contributes to increased rate of attrition.</a:t>
            </a:r>
          </a:p>
          <a:p>
            <a:pPr>
              <a:buFont typeface="Arial" pitchFamily="34" charset="0"/>
              <a:buChar char="•"/>
            </a:pPr>
            <a:r>
              <a:rPr lang="en-US" sz="1400" dirty="0" smtClean="0">
                <a:latin typeface="Calibri" pitchFamily="34" charset="0"/>
              </a:rPr>
              <a:t> Employees lost in attrition tend to have longer commute distances than those who stay. </a:t>
            </a:r>
          </a:p>
          <a:p>
            <a:pPr>
              <a:buFont typeface="Arial" pitchFamily="34" charset="0"/>
              <a:buChar char="•"/>
            </a:pPr>
            <a:r>
              <a:rPr lang="en-US" sz="1400" dirty="0" smtClean="0">
                <a:latin typeface="Calibri" pitchFamily="34" charset="0"/>
              </a:rPr>
              <a:t> Lower the environment satisfaction,  job level, job role &amp; job satisfaction higher the attrition.</a:t>
            </a:r>
          </a:p>
          <a:p>
            <a:pPr>
              <a:buFont typeface="Arial" pitchFamily="34" charset="0"/>
              <a:buChar char="•"/>
            </a:pPr>
            <a:r>
              <a:rPr lang="en-US" sz="1400" dirty="0" smtClean="0">
                <a:latin typeface="Calibri" pitchFamily="34" charset="0"/>
              </a:rPr>
              <a:t> Lower the monthly income higher the attrition.</a:t>
            </a:r>
          </a:p>
          <a:p>
            <a:pPr>
              <a:buFont typeface="Arial" pitchFamily="34" charset="0"/>
              <a:buChar char="•"/>
            </a:pPr>
            <a:r>
              <a:rPr lang="en-US" sz="1400" dirty="0" smtClean="0">
                <a:latin typeface="Calibri" pitchFamily="34" charset="0"/>
              </a:rPr>
              <a:t> Overtime contributes to higher attrition.</a:t>
            </a:r>
          </a:p>
          <a:p>
            <a:pPr>
              <a:buFont typeface="Arial" pitchFamily="34" charset="0"/>
              <a:buChar char="•"/>
            </a:pPr>
            <a:r>
              <a:rPr lang="en-US" sz="1400" dirty="0" smtClean="0">
                <a:latin typeface="Calibri" pitchFamily="34" charset="0"/>
              </a:rPr>
              <a:t> Lesser the Totalworkingyears, years at company, years in current role &amp; years with current manager, more is the attrition.</a:t>
            </a:r>
          </a:p>
          <a:p>
            <a:pPr>
              <a:buFont typeface="Arial" pitchFamily="34" charset="0"/>
              <a:buChar char="•"/>
            </a:pPr>
            <a:r>
              <a:rPr lang="en-US" sz="1400" dirty="0" smtClean="0">
                <a:latin typeface="Calibri" pitchFamily="34" charset="0"/>
              </a:rPr>
              <a:t> Education,  Relationship satisfaction does not have  significant impact on  attrition.</a:t>
            </a:r>
          </a:p>
          <a:p>
            <a:pPr algn="ctr"/>
            <a:endParaRPr lang="en-US" dirty="0">
              <a:latin typeface="Calibri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2000" y="3200400"/>
            <a:ext cx="7543800" cy="274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 smtClean="0">
              <a:latin typeface="Calibri" pitchFamily="34" charset="0"/>
            </a:endParaRPr>
          </a:p>
          <a:p>
            <a:r>
              <a:rPr lang="en-US" dirty="0" smtClean="0">
                <a:latin typeface="Calibri" pitchFamily="34" charset="0"/>
              </a:rPr>
              <a:t>What type of measures should the company take in order to retain their employees :</a:t>
            </a:r>
            <a:endParaRPr lang="en-US" sz="1400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1400" dirty="0" smtClean="0">
                <a:latin typeface="Calibri" pitchFamily="34" charset="0"/>
              </a:rPr>
              <a:t> Distance from office : Since more attrition are in range on Distance 10-25 , management should proactively check consider work flexibility like WFH. 55% of active employees have distance &gt; 10</a:t>
            </a:r>
          </a:p>
          <a:p>
            <a:pPr>
              <a:buFont typeface="Arial" pitchFamily="34" charset="0"/>
              <a:buChar char="•"/>
            </a:pPr>
            <a:r>
              <a:rPr lang="en-US" sz="1400" dirty="0" smtClean="0">
                <a:latin typeface="Calibri" pitchFamily="34" charset="0"/>
              </a:rPr>
              <a:t> Management should consider job rotation for those travelling frequently improve work environment</a:t>
            </a:r>
            <a:endParaRPr lang="en-US" sz="1400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1400" dirty="0" smtClean="0">
                <a:latin typeface="Calibri" pitchFamily="34" charset="0"/>
              </a:rPr>
              <a:t> Lower the monthly income higher the attrition : So management should try to reward and review remuneration aspects of top performing employees.</a:t>
            </a:r>
          </a:p>
          <a:p>
            <a:pPr>
              <a:buFont typeface="Arial" pitchFamily="34" charset="0"/>
              <a:buChar char="•"/>
            </a:pPr>
            <a:r>
              <a:rPr lang="en-US" sz="1400" dirty="0" smtClean="0">
                <a:latin typeface="Calibri" pitchFamily="34" charset="0"/>
              </a:rPr>
              <a:t> Overtime contributes to higher attrition: So need to train employees to plan their work and maintain work life balance.</a:t>
            </a:r>
          </a:p>
          <a:p>
            <a:pPr>
              <a:buFont typeface="Arial" pitchFamily="34" charset="0"/>
              <a:buChar char="•"/>
            </a:pPr>
            <a:r>
              <a:rPr lang="en-US" sz="1400" dirty="0" smtClean="0">
                <a:latin typeface="Calibri" pitchFamily="34" charset="0"/>
              </a:rPr>
              <a:t> Lab Technicians, Other lower Job roles are more in attrition percentage. Management should help address promotion and other key aspects helping retention.</a:t>
            </a:r>
          </a:p>
          <a:p>
            <a:pPr algn="ctr"/>
            <a:endParaRPr lang="en-US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53400" cy="487362"/>
          </a:xfrm>
        </p:spPr>
        <p:txBody>
          <a:bodyPr>
            <a:noAutofit/>
          </a:bodyPr>
          <a:lstStyle/>
          <a:p>
            <a:r>
              <a:rPr lang="en-US" sz="2800" dirty="0" smtClean="0">
                <a:latin typeface="Calibri" pitchFamily="34" charset="0"/>
              </a:rPr>
              <a:t>HR Employee attrition : Overview</a:t>
            </a:r>
            <a:endParaRPr lang="en-US" sz="2800" dirty="0">
              <a:latin typeface="Calibri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2500" lnSpcReduction="20000"/>
          </a:bodyPr>
          <a:lstStyle/>
          <a:p>
            <a:endParaRPr lang="en-US" sz="2400" u="sng" dirty="0" smtClean="0">
              <a:latin typeface="Calibri" pitchFamily="34" charset="0"/>
            </a:endParaRPr>
          </a:p>
          <a:p>
            <a:r>
              <a:rPr lang="en-US" sz="2400" u="sng" dirty="0" smtClean="0">
                <a:latin typeface="Calibri" pitchFamily="34" charset="0"/>
              </a:rPr>
              <a:t>Overview:</a:t>
            </a:r>
          </a:p>
          <a:p>
            <a:r>
              <a:rPr lang="en-US" dirty="0" smtClean="0">
                <a:latin typeface="Calibri" pitchFamily="34" charset="0"/>
              </a:rPr>
              <a:t>Employees are the backbone of any organization.  Impact of Attrition in an organization can be categorized as below.</a:t>
            </a:r>
          </a:p>
          <a:p>
            <a:pPr lvl="1"/>
            <a:r>
              <a:rPr lang="en-US" dirty="0" smtClean="0">
                <a:latin typeface="Calibri" pitchFamily="34" charset="0"/>
              </a:rPr>
              <a:t> </a:t>
            </a:r>
            <a:r>
              <a:rPr lang="en-US" dirty="0" smtClean="0">
                <a:latin typeface="Calibri" pitchFamily="34" charset="0"/>
              </a:rPr>
              <a:t>- Loss </a:t>
            </a:r>
            <a:r>
              <a:rPr lang="en-US" dirty="0" smtClean="0">
                <a:latin typeface="Calibri" pitchFamily="34" charset="0"/>
              </a:rPr>
              <a:t>of experienced employees.</a:t>
            </a:r>
          </a:p>
          <a:p>
            <a:pPr lvl="1">
              <a:buFont typeface="Arial" pitchFamily="34" charset="0"/>
              <a:buChar char="•"/>
            </a:pPr>
            <a:r>
              <a:rPr lang="en-US" dirty="0">
                <a:latin typeface="Calibri" pitchFamily="34" charset="0"/>
              </a:rPr>
              <a:t> </a:t>
            </a:r>
            <a:r>
              <a:rPr lang="en-US" dirty="0" smtClean="0">
                <a:latin typeface="Calibri" pitchFamily="34" charset="0"/>
              </a:rPr>
              <a:t>- Negatively </a:t>
            </a:r>
            <a:r>
              <a:rPr lang="en-US" dirty="0" smtClean="0">
                <a:latin typeface="Calibri" pitchFamily="34" charset="0"/>
              </a:rPr>
              <a:t>affect productivity/profit.</a:t>
            </a:r>
          </a:p>
          <a:p>
            <a:pPr lvl="1">
              <a:buFont typeface="Arial" pitchFamily="34" charset="0"/>
              <a:buChar char="•"/>
            </a:pPr>
            <a:r>
              <a:rPr lang="en-US" dirty="0">
                <a:latin typeface="Calibri" pitchFamily="34" charset="0"/>
              </a:rPr>
              <a:t> </a:t>
            </a:r>
            <a:r>
              <a:rPr lang="en-US" dirty="0" smtClean="0">
                <a:latin typeface="Calibri" pitchFamily="34" charset="0"/>
              </a:rPr>
              <a:t>- Increase </a:t>
            </a:r>
            <a:r>
              <a:rPr lang="en-US" dirty="0" smtClean="0">
                <a:latin typeface="Calibri" pitchFamily="34" charset="0"/>
              </a:rPr>
              <a:t>in training cost.</a:t>
            </a:r>
          </a:p>
          <a:p>
            <a:pPr lvl="1"/>
            <a:endParaRPr lang="en-US" dirty="0" smtClean="0">
              <a:latin typeface="Calibri" pitchFamily="34" charset="0"/>
            </a:endParaRPr>
          </a:p>
          <a:p>
            <a:r>
              <a:rPr lang="en-US" sz="2400" u="sng" dirty="0" smtClean="0">
                <a:latin typeface="Calibri" pitchFamily="34" charset="0"/>
              </a:rPr>
              <a:t>Problem Statement: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Calibri" pitchFamily="34" charset="0"/>
              </a:rPr>
              <a:t>- </a:t>
            </a:r>
            <a:r>
              <a:rPr lang="en-US" dirty="0">
                <a:latin typeface="Calibri" pitchFamily="34" charset="0"/>
              </a:rPr>
              <a:t>What factors are contributing more to employee attrition?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Calibri" pitchFamily="34" charset="0"/>
              </a:rPr>
              <a:t>- </a:t>
            </a:r>
            <a:r>
              <a:rPr lang="en-US" dirty="0">
                <a:latin typeface="Calibri" pitchFamily="34" charset="0"/>
              </a:rPr>
              <a:t>What type of measures should the company take in order to retain their employees</a:t>
            </a:r>
            <a:r>
              <a:rPr lang="en-US" dirty="0" smtClean="0">
                <a:latin typeface="Calibri" pitchFamily="34" charset="0"/>
              </a:rPr>
              <a:t>? </a:t>
            </a:r>
            <a:endParaRPr lang="en-US" dirty="0">
              <a:latin typeface="Calibri" pitchFamily="34" charset="0"/>
            </a:endParaRPr>
          </a:p>
          <a:p>
            <a:endParaRPr lang="en-US" sz="24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9"/>
            <a:ext cx="8153400" cy="3319272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Calibri" pitchFamily="34" charset="0"/>
              </a:rPr>
              <a:t>Sample employee data of ~ </a:t>
            </a:r>
            <a:r>
              <a:rPr lang="en-US" sz="2000" dirty="0" smtClean="0">
                <a:latin typeface="Calibri" pitchFamily="34" charset="0"/>
              </a:rPr>
              <a:t>1470 </a:t>
            </a:r>
            <a:r>
              <a:rPr lang="en-US" sz="2000" dirty="0" smtClean="0">
                <a:latin typeface="Calibri" pitchFamily="34" charset="0"/>
              </a:rPr>
              <a:t>considered for analysis. </a:t>
            </a:r>
          </a:p>
          <a:p>
            <a:r>
              <a:rPr lang="en-US" sz="2000" dirty="0" smtClean="0">
                <a:latin typeface="Calibri" pitchFamily="34" charset="0"/>
              </a:rPr>
              <a:t>Packages used </a:t>
            </a:r>
            <a:r>
              <a:rPr lang="en-US" sz="2000" dirty="0" err="1" smtClean="0">
                <a:latin typeface="Calibri" pitchFamily="34" charset="0"/>
              </a:rPr>
              <a:t>numpy</a:t>
            </a:r>
            <a:r>
              <a:rPr lang="en-US" sz="2000" dirty="0" smtClean="0">
                <a:latin typeface="Calibri" pitchFamily="34" charset="0"/>
              </a:rPr>
              <a:t>, pandas, </a:t>
            </a:r>
            <a:r>
              <a:rPr lang="en-US" sz="2000" dirty="0" err="1" smtClean="0">
                <a:latin typeface="Calibri" pitchFamily="34" charset="0"/>
              </a:rPr>
              <a:t>seaborn</a:t>
            </a:r>
            <a:r>
              <a:rPr lang="en-US" sz="2000" dirty="0" smtClean="0">
                <a:latin typeface="Calibri" pitchFamily="34" charset="0"/>
              </a:rPr>
              <a:t> , </a:t>
            </a:r>
            <a:r>
              <a:rPr lang="en-US" sz="2000" dirty="0" err="1" smtClean="0">
                <a:latin typeface="Calibri" pitchFamily="34" charset="0"/>
              </a:rPr>
              <a:t>matplotlib</a:t>
            </a:r>
            <a:r>
              <a:rPr lang="en-US" sz="2000" dirty="0" smtClean="0">
                <a:latin typeface="Calibri" pitchFamily="34" charset="0"/>
              </a:rPr>
              <a:t>, </a:t>
            </a:r>
            <a:r>
              <a:rPr lang="en-US" sz="2000" dirty="0" smtClean="0">
                <a:latin typeface="Calibri" pitchFamily="34" charset="0"/>
              </a:rPr>
              <a:t>pandas profiler.</a:t>
            </a:r>
          </a:p>
          <a:p>
            <a:r>
              <a:rPr lang="en-US" sz="2000" dirty="0" smtClean="0">
                <a:latin typeface="Calibri" pitchFamily="34" charset="0"/>
              </a:rPr>
              <a:t>Identified dependent column as Attrition, dropped columns not needed for analysis, grouped numerical, continuous, categorical columns as list as part of data cleansing and pre profiling.</a:t>
            </a:r>
          </a:p>
          <a:p>
            <a:r>
              <a:rPr lang="en-US" sz="2000" dirty="0" smtClean="0">
                <a:latin typeface="Calibri" pitchFamily="34" charset="0"/>
              </a:rPr>
              <a:t>Created  </a:t>
            </a:r>
            <a:r>
              <a:rPr lang="en-US" sz="2000" dirty="0" smtClean="0">
                <a:latin typeface="Calibri" pitchFamily="34" charset="0"/>
              </a:rPr>
              <a:t>respective </a:t>
            </a:r>
            <a:r>
              <a:rPr lang="en-US" sz="2000" dirty="0" smtClean="0">
                <a:latin typeface="Calibri" pitchFamily="34" charset="0"/>
              </a:rPr>
              <a:t>univariant and Bivariant Visualization for Categorical, Numerical columns .</a:t>
            </a:r>
          </a:p>
          <a:p>
            <a:r>
              <a:rPr lang="en-US" sz="2000" dirty="0" smtClean="0">
                <a:latin typeface="Calibri" pitchFamily="34" charset="0"/>
              </a:rPr>
              <a:t>EDA performed using above to derive conclusions</a:t>
            </a:r>
            <a:r>
              <a:rPr lang="en-US" dirty="0" smtClean="0">
                <a:latin typeface="Calibri" pitchFamily="34" charset="0"/>
              </a:rPr>
              <a:t>.</a:t>
            </a:r>
          </a:p>
          <a:p>
            <a:endParaRPr lang="en-US" dirty="0" smtClean="0">
              <a:latin typeface="Calibri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7200" cy="715962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Calibri" pitchFamily="34" charset="0"/>
              </a:rPr>
              <a:t>Methodology/process followed</a:t>
            </a:r>
            <a:endParaRPr lang="en-US" sz="28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53400" cy="487362"/>
          </a:xfrm>
        </p:spPr>
        <p:txBody>
          <a:bodyPr>
            <a:noAutofit/>
          </a:bodyPr>
          <a:lstStyle/>
          <a:p>
            <a:r>
              <a:rPr lang="en-US" sz="2800" dirty="0" smtClean="0">
                <a:latin typeface="Calibri" pitchFamily="34" charset="0"/>
              </a:rPr>
              <a:t>Categorical value analysis</a:t>
            </a:r>
            <a:r>
              <a:rPr lang="en-US" sz="2800" dirty="0" smtClean="0">
                <a:latin typeface="Calibri" pitchFamily="34" charset="0"/>
              </a:rPr>
              <a:t>: (</a:t>
            </a:r>
            <a:r>
              <a:rPr lang="en-US" sz="1800" dirty="0" smtClean="0">
                <a:latin typeface="Calibri" pitchFamily="34" charset="0"/>
              </a:rPr>
              <a:t>'</a:t>
            </a:r>
            <a:r>
              <a:rPr lang="en-US" sz="1800" dirty="0" err="1" smtClean="0">
                <a:latin typeface="Calibri" pitchFamily="34" charset="0"/>
              </a:rPr>
              <a:t>BusinessTravel</a:t>
            </a:r>
            <a:r>
              <a:rPr lang="en-US" sz="1800" dirty="0" smtClean="0">
                <a:latin typeface="Calibri" pitchFamily="34" charset="0"/>
              </a:rPr>
              <a:t>', 'Department', '</a:t>
            </a:r>
            <a:r>
              <a:rPr lang="en-US" sz="1800" dirty="0" err="1" smtClean="0">
                <a:latin typeface="Calibri" pitchFamily="34" charset="0"/>
              </a:rPr>
              <a:t>EducationField</a:t>
            </a:r>
            <a:r>
              <a:rPr lang="en-US" sz="1800" dirty="0" smtClean="0">
                <a:latin typeface="Calibri" pitchFamily="34" charset="0"/>
              </a:rPr>
              <a:t>', 'Gender', '</a:t>
            </a:r>
            <a:r>
              <a:rPr lang="en-US" sz="1800" dirty="0" err="1" smtClean="0">
                <a:latin typeface="Calibri" pitchFamily="34" charset="0"/>
              </a:rPr>
              <a:t>JobRole</a:t>
            </a:r>
            <a:r>
              <a:rPr lang="en-US" sz="1800" dirty="0" smtClean="0">
                <a:latin typeface="Calibri" pitchFamily="34" charset="0"/>
              </a:rPr>
              <a:t>', '</a:t>
            </a:r>
            <a:r>
              <a:rPr lang="en-US" sz="1800" dirty="0" err="1" smtClean="0">
                <a:latin typeface="Calibri" pitchFamily="34" charset="0"/>
              </a:rPr>
              <a:t>MaritalStatus</a:t>
            </a:r>
            <a:r>
              <a:rPr lang="en-US" sz="1800" dirty="0" smtClean="0">
                <a:latin typeface="Calibri" pitchFamily="34" charset="0"/>
              </a:rPr>
              <a:t>')</a:t>
            </a:r>
            <a:endParaRPr lang="en-US" sz="1800" dirty="0">
              <a:latin typeface="Calibri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990600"/>
            <a:ext cx="4483100" cy="459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76800" y="990600"/>
            <a:ext cx="4282924" cy="447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3429000" y="6248400"/>
            <a:ext cx="5715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" pitchFamily="34" charset="0"/>
              </a:rPr>
              <a:t>Attrition is high </a:t>
            </a:r>
            <a:r>
              <a:rPr lang="en-US" dirty="0" smtClean="0">
                <a:latin typeface="Calibri" pitchFamily="34" charset="0"/>
              </a:rPr>
              <a:t>for frequent  </a:t>
            </a:r>
            <a:r>
              <a:rPr lang="en-US" dirty="0" smtClean="0">
                <a:latin typeface="Calibri" pitchFamily="34" charset="0"/>
              </a:rPr>
              <a:t>travelers </a:t>
            </a:r>
            <a:r>
              <a:rPr lang="en-US" dirty="0" smtClean="0">
                <a:latin typeface="Calibri" pitchFamily="34" charset="0"/>
              </a:rPr>
              <a:t> (2), </a:t>
            </a:r>
            <a:r>
              <a:rPr lang="en-US" dirty="0" smtClean="0">
                <a:latin typeface="Calibri" pitchFamily="34" charset="0"/>
              </a:rPr>
              <a:t>Lower job roles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85800" y="5486400"/>
            <a:ext cx="15240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rgbClr val="FF0000"/>
                </a:solidFill>
                <a:latin typeface="Calibri" pitchFamily="34" charset="0"/>
              </a:rPr>
              <a:t>2 – travel frequently</a:t>
            </a:r>
          </a:p>
          <a:p>
            <a:r>
              <a:rPr lang="en-US" sz="1000" dirty="0" smtClean="0">
                <a:solidFill>
                  <a:srgbClr val="FF0000"/>
                </a:solidFill>
                <a:latin typeface="Calibri" pitchFamily="34" charset="0"/>
              </a:rPr>
              <a:t>1</a:t>
            </a:r>
            <a:r>
              <a:rPr lang="en-US" sz="1000" dirty="0" smtClean="0">
                <a:solidFill>
                  <a:srgbClr val="FF0000"/>
                </a:solidFill>
                <a:latin typeface="Calibri" pitchFamily="34" charset="0"/>
              </a:rPr>
              <a:t> – travel </a:t>
            </a:r>
            <a:r>
              <a:rPr lang="en-US" sz="1000" dirty="0" smtClean="0">
                <a:solidFill>
                  <a:srgbClr val="FF0000"/>
                </a:solidFill>
                <a:latin typeface="Calibri" pitchFamily="34" charset="0"/>
              </a:rPr>
              <a:t>rarely</a:t>
            </a:r>
            <a:endParaRPr lang="en-US" sz="1000" dirty="0">
              <a:solidFill>
                <a:srgbClr val="FF0000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Calibri" pitchFamily="34" charset="0"/>
              </a:rPr>
              <a:t>Categorical value analysis - Continued</a:t>
            </a:r>
            <a:endParaRPr lang="en-US" sz="2800" dirty="0">
              <a:latin typeface="Calibri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33400" y="4038600"/>
            <a:ext cx="5486400" cy="167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Font typeface="Arial" pitchFamily="34" charset="0"/>
              <a:buChar char="•"/>
            </a:pPr>
            <a:endParaRPr lang="en-US" dirty="0" smtClean="0">
              <a:latin typeface="Calibri" pitchFamily="34" charset="0"/>
            </a:endParaRPr>
          </a:p>
          <a:p>
            <a:pPr algn="ctr">
              <a:buFont typeface="Arial" pitchFamily="34" charset="0"/>
              <a:buChar char="•"/>
            </a:pPr>
            <a:endParaRPr lang="en-US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Calibri" pitchFamily="34" charset="0"/>
              </a:rPr>
              <a:t> </a:t>
            </a:r>
            <a:r>
              <a:rPr lang="en-US" sz="1600" dirty="0" smtClean="0">
                <a:latin typeface="Calibri" pitchFamily="34" charset="0"/>
              </a:rPr>
              <a:t>Attrition is high among </a:t>
            </a:r>
            <a:r>
              <a:rPr lang="en-US" sz="1600" b="1" dirty="0" smtClean="0">
                <a:latin typeface="Calibri" pitchFamily="34" charset="0"/>
              </a:rPr>
              <a:t>Male</a:t>
            </a:r>
            <a:r>
              <a:rPr lang="en-US" sz="1600" dirty="0" smtClean="0">
                <a:latin typeface="Calibri" pitchFamily="34" charset="0"/>
              </a:rPr>
              <a:t> gender(0), </a:t>
            </a:r>
            <a:r>
              <a:rPr lang="en-US" sz="1600" b="1" dirty="0" smtClean="0">
                <a:latin typeface="Calibri" pitchFamily="34" charset="0"/>
              </a:rPr>
              <a:t>Research and development(1) </a:t>
            </a:r>
            <a:r>
              <a:rPr lang="en-US" sz="1600" dirty="0" smtClean="0">
                <a:latin typeface="Calibri" pitchFamily="34" charset="0"/>
              </a:rPr>
              <a:t>department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 smtClean="0">
                <a:latin typeface="Calibri" pitchFamily="34" charset="0"/>
              </a:rPr>
              <a:t>  Single marital status(1) are more likely to quit  than Married, and Divorced.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 smtClean="0">
                <a:latin typeface="Calibri" pitchFamily="34" charset="0"/>
              </a:rPr>
              <a:t> Education field does not have major impact .</a:t>
            </a:r>
          </a:p>
          <a:p>
            <a:pPr algn="ctr"/>
            <a:endParaRPr lang="en-US" dirty="0" smtClean="0">
              <a:latin typeface="Calibri" pitchFamily="34" charset="0"/>
            </a:endParaRPr>
          </a:p>
          <a:p>
            <a:pPr algn="ctr"/>
            <a:r>
              <a:rPr lang="en-US" dirty="0" smtClean="0">
                <a:latin typeface="Calibri" pitchFamily="34" charset="0"/>
              </a:rPr>
              <a:t> 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990600"/>
            <a:ext cx="5495925" cy="279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67400" y="990600"/>
            <a:ext cx="2752725" cy="284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7" name="Picture 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72200" y="3810000"/>
            <a:ext cx="2762250" cy="278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Calibri" pitchFamily="34" charset="0"/>
              </a:rPr>
              <a:t>Numerical value analysis – (Count &lt; 30) </a:t>
            </a:r>
            <a:endParaRPr lang="en-US" sz="2800" dirty="0">
              <a:latin typeface="Calibri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886200" y="3657600"/>
            <a:ext cx="5029200" cy="182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latin typeface="Calibri" pitchFamily="34" charset="0"/>
              </a:rPr>
              <a:t> </a:t>
            </a:r>
            <a:r>
              <a:rPr lang="en-US" sz="1600" dirty="0" smtClean="0">
                <a:latin typeface="Calibri" pitchFamily="34" charset="0"/>
              </a:rPr>
              <a:t>Farther employee stay from office, more is attrition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 smtClean="0">
                <a:latin typeface="Calibri" pitchFamily="34" charset="0"/>
              </a:rPr>
              <a:t> Employees at Lower Job level are more likely to quit.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 smtClean="0">
                <a:latin typeface="Calibri" pitchFamily="34" charset="0"/>
              </a:rPr>
              <a:t> Environment Satisfaction is spread  across  and </a:t>
            </a:r>
            <a:r>
              <a:rPr lang="en-US" sz="1600" dirty="0" smtClean="0">
                <a:latin typeface="Calibri" pitchFamily="34" charset="0"/>
              </a:rPr>
              <a:t>has relatively lesser impact </a:t>
            </a:r>
            <a:r>
              <a:rPr lang="en-US" sz="1600" dirty="0" smtClean="0">
                <a:latin typeface="Calibri" pitchFamily="34" charset="0"/>
              </a:rPr>
              <a:t>on the determination of Attrition of employees.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 smtClean="0">
                <a:latin typeface="Calibri" pitchFamily="34" charset="0"/>
              </a:rPr>
              <a:t> more NoofCompaniesworked more likely attrition.</a:t>
            </a:r>
          </a:p>
        </p:txBody>
      </p:sp>
      <p:sp>
        <p:nvSpPr>
          <p:cNvPr id="3074" name="AutoShape 2" descr="data:image/png;base64,iVBORw0KGgoAAAANSUhEUgAAAhoAAAGgCAYAAADsAM6oAAAAOXRFWHRTb2Z0d2FyZQBNYXRwbG90bGliIHZlcnNpb24zLjMuMCwgaHR0cHM6Ly9tYXRwbG90bGliLm9yZy86wFpkAAAACXBIWXMAAAsTAAALEwEAmpwYAACsOElEQVR4nOyddbgc5fXHPwGCFikORZvAlwDF3d1LgZb+SnGKFqe4BmtwKdAiLQSH4hQo0GKluDsnQoIFp3ggkNzfH+fde+dO9u7urNwk957P8+xzZ2feOfPO7N6dM0f7tLW1EQRBEARB0Aomm9ATCIIgCIKg5xKKRhAEQRAELSMUjSAIgiAIWkYoGkEQBEEQtIxQNIIgCIIgaBmhaARBEARB0DKmmNATCIIJSOR2B0FQK30aFXBnX9X8m7Pp99bw8SYWQtEIuh1JCwBDgbeA/mYWN/wgCIIeSigawYRgN+A6YHVgHeC+CTmZO/uq4vZNv7f25cde+6KqvJUHzNC+PPyNN6qO7/fTn7Yvf/nUXRXHTr/8Ju3LI4YPqyp7wX7925ffHGYVRjrz9++4FtXGZ8d+deERVWX/aM9B7ctFr8vXlxxdcex0u53Uvlz0PEfff2XV8dOss3378hvDh1cc+9N+/Woemx//zpCXq46fZ+HF25ffGvpaxbHzLTSgfXnUgdtUlT332de2Lw8d/mbFsQv1m7/msfnx3953RdXxU6+7Q/vyl0/eWXHs9CtsWvPY8cY/fXf18cttVHVMLUw+Te+MVghFI+hWJE0B7AxsD7yJKx33Zbb3Ay4GVgVGAccCRwPXmdnANGZ64BRgK2B64BXgKDP7d7edSBAEQUH69O2dikbvPOtgQrIZ8APwAHAFsIWkWQEkTQbcCkyFKxpbA7sD85R2ltQHuAMQrmgsCVwP3CXpZ912FkEQBAWZbIo+Nb96EmHRCLqb3YCrzGwcMETSc8COwJnAesBiwE/NbCSApB2BrP15LWB5YA4z+zKtO0vSusCewN7dcRJBEARF6dO3ZykQtRKKRtBtSJoX2BD4Q2b1FcB+uKIxAHi/pGQAmNkISR9kxi8HTA28J3WKrZgKuL81Mw+CIGicnmapqJVQNILuZFdgcuDlnJIwuaTVa5QxGfAJsHKZbaMbm14QBEHr6K0WjT7RJj7oDiRNDowELgP+ntt8CvApcBVwN7Cgmb2Z9lsQd52cYGYDJa0H/AtYxMyqpxdUJr78QRDUSsNawn8WX7rm35w1Xn6ux2glYdEIuouNgZ8AF5rZqOwGSVcAg4ED8AySKyQdlDafCXxDh1JwHx5IequkQ4GXgVnx2I3hZnZzS88iCIKgTiabvMfoDoWIrJOgu9gNeCSvZCTuAMYB2wJbAmOBR4EbgUtwV8m3AKm412Zpn/MBA27Ds1SqJ/MHQRBMIPpM1qfmV08iXCfBRI2kOYF3ga1bYK1og+pFuLIFuKoV94LOBb7ee/35quPnWmSp9mUb/nbFseo3b/vyc0M/rip76YVmbV8uWiTraftfxbHL6cfty4++9mWFkc4qA6ZvXy469yKfUdFCZm8PfbXq+HkXWrR9edjwERXH9u+3YPty0YJdrw9/p+r4Rfq1Z3vzlH1Wcezymql9uehn9Oqwcs8EHSzaf+725VeGvVdV9mL952pfrjZv6Dz3Ip9/tf8h6Px/9Pjrn1cdv9IiM0ITXCePLrd8zTfcVZ5+qsdoG+E6CSYqJG0OfA+8DswNDALew2M3giAIJll6q+skFI1gYmNaYCAwP/AF8Biwk5l9MyEnFQRB0CiT99LKoKFoBBMVZnYd3gclCIKgR9EnLBpBEARBELSKPpOFRSMIgiAIghbR07JJaiUUjSAIgiDoBnprMGiktwa9mfjyB0FQKw1rCS9stEbNvzlL3v2fmo+XsvVOBhYG3gIGmdmlVfZZADgdWBOYDq9JdIqZ5Ss3N0yPdRhJGiwpUiKDIAiCiYLJppi85letSFoRuBm4CVgSOBe4WNIWVXa9DZgNr9r8M+AW4Lokr6lMcq4TSYPxtuIAPwCf4zUXbgcuMLOv07b9qVGRkrQSnka5YLZz6MRC0jzLVQl6xsyW6+bpIGkkXkr8lNz63wDXmlnvtA8GQRBUoEWukwOBh81sYHr/elIWDgFuLbeDpB8BSwCbm9kzafWJkg7AO2Q/0cwJTnKKRuIB4Le4IjELsDpwOPA7SWuY2QdmVr3c26THpsCzmffflxskaUozG9M9U5r0qVYxM1sts2ilz6KVREcOG1Jx7AL9F25fHjq8esX1hfrN37785rDqPejm798x32oVNrPVNYtWwCxapbTauTZynkOGv1V1/ML95mtfrlZJNFtFtOhcil7HInMpKrtIldqi17Bo9dYi/xdFZRcd3whFgkElzQTMVGbTZ2adSquuAvwlN+Zu4DJJfc1svPuEmX0l6QVgW0n/Ab4Efg1Mg/eTaiqTqqIxxszeT8ujgJck3Qa8hHcC3TlZPuY0s40AJK0BnIqbiMYCQ4E9gY9xawbAiNS+/CEzW0vSMrjfa1m8kNRrwDFm1u6SSU/3l+ImqO2AMcDlwOFmNi6N6QscDWyPNxb7ELjSzI5M26dP894KmB5vLHaUmf07d96fZs67dPwFcGvHtsBOwGrAacBASb8DDgUWTNfpL8BpqV9Iae6DgbmA3+D9RE7E+4uckc5nNPBHMzu/7CdRheQ7PAEYQEeH1iNLX35JDwJD8M9hN6AvcAFwTLpme+MK5cVmdlRGbl/gOPyazp5kDEp1OIIgCCY6Cqa3HoD/xuU5Hi9qWGJO4IPcmPfx39JZ8crK5dgQuAH4DPcOfANsZWavF5lkLfSYGA0zexe4GthKUqfzkjQF7o96BFgKWB4PgvkeeBu3FACsgN90t0rvZwCuB9YGlgHuAm6X1KE+OwfiATgr4C6bg4BtMtsvA3YHjgIWBf4P79+BpD54gzCl4y6ZjnmXpJ8VuASnpuMshmuymwMXARcDi+M3++OAvXL77Y8rUMvivr3zcF/dyHQ+5wB/krR4gbmQzm2pJOtu3Ez3e2BnXHnL8n94oNWq+D/XkcCdwI+ANfDre4SkTTP7/A3YJMlbFDgrnffGRecZBEHQHRRsqnYO/pCYf53T6DzSfecCXMFYC78nngtcn363m8qkatHoildw5WDW3PoZcBPUP8ysZCdrt8VJ+jQtfpS1GJjZgzk5x0naDNiazjfLB8zs9LQ8NFkS1gOulrQQbm34hZndnsYMx7uTQseHPIeZlboenSVpXdzisnfmOPdLGpd5vyNQ8q/92cyuzZzT1cB1ZnZm6XzTXI4A/pyRcZ+ZnZP2OQX3640t7Sfp9LRuXbwle4njJR2duz7579PBwGNmdnh6b5JmxxWXgZmy4kPN7IjMPA8E5jGzjTP7HYhf0zsl/RS3tiyc+TxHSFoB2Af4J0EQBBMZRVwnyT3yWQ1D3wfmyK2bA1ciuupeuDbwS2B2M/sorXteUulhb6eaJ1oDPU3RKH2KnVKIzOzT5Eq5R9J9eIzHjdUCPyXNhpup1sHNU1MAU9Nxcy/xfO79KDo++KXT37wbpMRySeZ7yW1TYirg/tzYHXLHep8OperJ3NhFgStz6x4CDpc0fUapeaG00czGSfoQeDGzri2ty3+R/4RbTLJsSmdte1HgnjJzmBLoh7u6Os0hc175f5DsP9Oy+Gf9fO6a9cUtMUEQBBMdRbJJCvAosD7egLLERsCT5eIzEtOlv2Nz68fShDTePD1N0VgMz0L5JL/BzHaWdDb+AWwKnCTp/8zstgryBgPz4HEOI/B4havxG2WWfOBlG7W7pSZL8125zLbRuffvZJ7gAZBUUjS+pj7yX8S2Ltblz+eTMnPJ+wlbNYfS35XwuJJKsoIgCCYKWpR1cjbwiKRjcbf7uniyxK9KAyRtiSsi66Ywg0eBj4ArJR2DN7DcCrcab0WT6TGKhqSf4C6Km9OT+XhjzOxF/Gn9NEm3ArvgsRslRSGvbq4BHFRyeUiaDn8Sf63A1J5Lf9fDU3DzPINbJSY3s+oh6rXzKp6Nk7U6rAm8nbFmtJrSHLKsCXwHVA/17ppS5s3cZnZvA3KAztkN1chmlNRCNqOkFrLR89XIZlrUQja7oRaKRNpnsxVqocg1h2LnWvQ8s9kQtZDN5Gj2XIpexyJzKSo7m1VSjaLXsGgWR5H/i6Kym5VRUgutKEFuZk9I+iXuzj8ajzvcw8xuzQybEY8D7Jv2+UTSBmmfe/Bsk2HAzrn9msKkqmhMKWlOOtJbV8NjDz5MfzshqT/wO+AfwDt4QM3SQCmm4S1gHLCJpOuB71J6rAHbSXoMv1YnkD6oWjGzoZKuBS6SNC3u4pgNWMbM/oKnEj0A3CrpUDwOYlY8dmO4md1c5HgZTgVukfQMHmy6Gh74eXCd8urhDOAZSYNw69Ci+Bf7T2aWt9bUTLqmg4FLJR2C53zPiFs4xplZ3qUTBEEwwWlVU7Vkme/SOm9mg/Hf4Oy65+lIhGgpk2rWydp4ys5bwIO4JeN8/OZdznz/NbAInsozFE+xvIWUImRmH+PukcOT3NIHtjOuWDyV1v2LjlTYIuyEZ4SchhcXuwFPcyWlmm6GKwPn48rNbXgGRvVCCV1gZv8A9sADSl/Bz/V4xs+3bhnpi7wlXnnuJTwI9TJc626U3ZK8E/Brek86VvUCDUEQBBOAglknPYbodRL0ZtoAvnzqroqDpl9+k/blakWMoLPJuVqhIehsFq5W4CvriilaJKnoXIoUg/ro1Xws8vjMtugK7cvDhpcrdNuZ/v0WbF/+8NWnK46dfdGOArlFr8snLz9aYaQzy+KrtC9Xm3t23kXnUvS6FClk9emLD1eVPfMSHZ7OanNvpADXKHuxwkhnbi3RvvzukJcqjISfLNxRCeCdIS9XGOnMs3BHtn6BuTR8939rz61qvuHOd+HNPUbbmFRdJ0EQBEEwSdHTLBW1EopGEARBEHQDrYrRmNgJRSMIgiAIuoM+YdEIgiAIgqBFhOskCIIgCIKWEa6TIAiCIAhaRotKkE/0RHpr0JuJL38QBLXSsN/jg8O2r/k3Z45Tr+wxfpaJxqIhaSfgQjObekLPpSdS9PpKmguvJLcq3oDnx6mbYCvmNhiY08w2aoX8IAiCiYGI0ahAuhHsWGbTu2Y2T5Pmcj29pL23pAuBRcxsrdz6+fFKl+sAswP/w0uSn2pm/6pR9px4ddO1c23ui17fQ4F58U6pn6dXQ0j6DXCtmeX/2/Zn0q1SGwRBUBsRo1GVB/COcFnyLWbrJvW+6LL/haTJgTYzG9esY05MSOqLt5J/C7/Ob+Ft0dfC+7k0RLXrW4aFgKea3OitLKmvzASjWlXDbEXD54bmu9ePz9ILzdq+PHR49Sry2YZhRaoxVqsiCp0rib42/N2q4wf0+0n7cpEKmG8MH15Vdrap1/A3qleKzzZeqzY+O/atodV7Hs630ID25aJVLatVh81Whi1aGbTodaw2vpFrXu27m/3evjms+s9EtsFc0fMsUgG1aAXcotelEfpEemtVxpjZ++U2SBoJXIo3C9sO74Z6OXB46qR6MrCFmS2W2+8aYEYz2zRv2pc0EPgNcCJwHPBToL+k/wFnAb8AfoR3Pz3YzB5L+62FK0Xr4b09lgWGAweY2b9zYzZOY5bAO43ukKZ2EbAM3iNkRzNrr8UsaQW83e5KwJe4cnCQmX2Ytg8G5gRuxRu8zQTcD+xmZh+n89ojjS3563YGngf6Az83s9fT+jfxJmzZa/Zb3AKwCN4S/QngQDMr/Xe9l/4+kDrYvmlmC5S5vvMC5+EdaqfGm80NMrPL0uc5fxq3A/CQma0laf801/7AV3ifmQPNrHRMJC0EnIJbZabCe7cchMdDXJs778vNbKe860TSlMAf8R42M+Pdco82szvS9gWAEcDWaT6l3jfHmNk1BEEQTIT01qyTZp71gfhT+Ar4jfAgYJu07UpgUUnLlAZLmh7YAriigsx5gV1x5WVxvDvrZXir8f+jQ4m4R9IcuX3PwN0QS+Btxf+ejpnlj7gysCzwLX4j/AvegGwZ4BtcYSrNeXFcabg/bd8Y77R6m6SsqroS3i11k/RaBldOSvO6Am/ONld6XZ/ObRywdbJudMVUwElJ5vq4snFnujmTzhfgl0n28l3I+TMee7E2sBiwD1B6XF8eV8T+nmRsldnvYOBneAOzeYDrShtSXMcjwLTpvJdIcwV4FG/wRua89+9ibqfgSt/vk4x78e62P8uNOxX/PiwB3AgMTkpIEATBREefKSav+dWTKGLRWE/SV7l1t5jZ9mn5ATM7PS0PlfQ73KpwtZm9LukpYHv8pg9+I/yeCq1t8Sft7czsXWh/Wt4SWN/M7kvrfocrHvsAx2T2Pc7M7k1jjkjHXgZ4KDPmWDO7P405A7gZ+FXG8nEGcLukGZN5/5B0zieXBEjaHlcSlsO7vIIrLbuY2Zg05mJcYcLMvpI0mvEtRKMl7Y0rIkdIeg74L3CDmbV3lDKzy7IXKFkcPsOVg0eAj9KmT7uyQCXmB24ysxfS+3Y7uZl9JGkMMDorw8zOzew/QtJewIuSfpI+o73xz3SrTBv4dru0pM+TnC7nJWm6JGdvM7slrT5U0mp43Mj2meHnmtmNab+jgH3x78LICucdBEEwQYhg0Oo8CuySW5dVPJ7PbRuFxxiUuBI4StLBZjYWv2HcYGbfVjjmqJKSkRiAm+D/W1phZt9LegxYNLdvdj6j0t+81eOFzHLp5vdimXVz4MGQy+Humy3LzLU/HYrGqyUlI3P8/LHHw8wulHQV7s5YAdgIOETS4WZ2GoCkpXBX0lK4NaVPes2PKxq1ci7wF0kb4xaaW82sYgvO5HI6Ar/WM9FhEZsfeBdX5P6bUTLqoR8wJZBvNfkf3IKT5fnSgpn9IOkjarjOQRAEE4I+fXqn66SIovGNmVWKmhqTe99GZ9fMtcCZwAaSXsKDHE+ocsyvC8yvy/mYWVuKV8h/yt9nltsqrJss83cwcDrj80G5Y2fk1PQNM7OvgLvSa6CkvwInSjoH/7zuxa0yO6djjsPjS6YsK7Dr4/xN0t24i2M94GFJ55jZYeXGS5ovzely/HP7GHd/PFD02E2k7uscBEHQ7YRFo7WkQMi7cUvGC8Db+FNqEV7Fn95Xw4MwS9kaK5OJpWghzwCLV1G4amEMUKsT7jX8Rj4jMB8ecHukmQ0FkLQinW+upZtvVfnJWnQJcImkA/DA2LKKBu6amRrYP+MSWio35llgJ0nTdGHVKO03ebJqlWNYGrc6HkhaYg08OLfpZDMKqpHNKKmFbGR+LWQzEKqRzSiphWxGSS1ks0qqkc0QqIWiUfxFxmczSmqhyOcPnbNKqlHk84Ti17HI+KLXvMh3N5tRUgtFzzObJdLMsdC8jJJa6K3BoEUUjSlTjYZOVIkDyHNFei0HXGVmhSozmtkwSTcDF0raHXdtHA78GLigiKw6GQQ8Ieky4Hy8zkU/4Nd45smXNcoZAWwjaTHcKvEl7o44AXcxvYoHoi6PxyU8kuIm2oDvgP0knQ0siAdEtqf8mtmnKRZiA0mvAN+Z2f/yE5B0HnAnMATP3tkEV2q6Ymj6+wdJ1wFL4opJlj/jAZ83SzohndvPgC/M7AE64kA2l/RfPAakU9yPmX0j6Xzgj8kV8jrwO9yVtEeF+QVBEEzU9Jm8ZwV51koR9aqUQtjpJamIsvIP/Ea5EJWzTSqxC+46uAF/gu4HbGhmH1TcqwmY2Su4NWU2PK7hZTxFdDR+XrVyGZ6W+igevLkNbuEZBhyJx1q8hKf2Xg5sno7/MZ6BsxGujJyJB6h+31k8e+Opn28Dz3Uxh8nT3F9J5/Ilnk5cFjN7EQ+2/D2ukBwC7JcbMwq/Pt8D96RzOJbkgjKz5/DU5AtxJeT8Lg53BP79uCjJ2ABPj36pq/kFQRBM7PSZrE/Nr55E9DoJejNtUL3YUNYsXLS4T9FCRkUKExUtwFW0wNfbQ1+tMBLmXagj/rpoYaqXh1U3hC7ev8OAWqR4VLVCY9DZLVS0wFORQmZFvy9FC1m9M+TlimPnWXjxuufSyvNsZSG7ot/FAnNp+O7/xTkH1XzDneGAs3qMtjHR9DoJgiAIgp5MVAYNgiAIgqB1RDBoEARBEAStoqfFXtRKKBpBEARB0B300qyTUDSCIAiCoBvorZVBI+sk6M3Elz8Iglpp2O/x9SVH1/ybM91uJ/UYP0tYNIIgCIKgG+itlUF751m3GEltkrosfjUhkfSgpAsn9DyCIAh6HX361P7qQYRFowYkDQbmNLONmihzJHChmZ3SLJm9kVQW/z1gbTN7sB4ZRQp2PT1+NffxWE4/bl8eMbx6W5xsr40iRbKKFqaqJjsvv1qBr2xxr6JzKVqwqUjxqKKyi35GRYqHFS0e9dbQSl0AnGwvlyIF3lpZsKvVn3+1zyj7+RS95kWL6jVEBIMGQRAEQdAqeqvrJBSNgkjqgzdy2wOYG28UdoqZXZYbOpukW4ANgU/TmK56e5QsHJfifVS2wzuYXg4cbmbjJJ2M9/tYLLffNcCMZrZpev87vBHbgsAo4C/AaeUa2BWQuRHeQG0JvDfL7cARpSZykh7Em7N9DOwG9MWb3B0DHI33XpkMuNjMjsocpy9wHN7Rd/YkY5CZXZe2L5Cu79bAznT02znGzK5JYt5Lfx+QBPCmmS3Q1XUOgiCYYPTSrJPeedaNsS9+8xwILIa3Wf+rpE1y4wbireyXwpufnVtmTJ4DgbfwTqX7AwfhDdfAu7ouKmmZ0mBJ0wNbkBrUSdocb0R2MbA43g32OGCvLo5Xi8z1gJvwRnA/wxuvrQj8NSfr//Co7FWBA/DmcHfinWHXSOd2hKRNM/v8De8auzPevfYs4DJJG+dkn5qOvwRwIzA4KSGkdQC/BObCO94GQRBMfEzWp/ZXDyIsGsU5FDjbzAan92dIWhbvOHpXZtztZlZqXT9E0sq44pAdk+cBMzs9LQ9N1on1gKvN7HVJT+FP/8+mMb/EO6XelpnbdWZ2Zua4C6W5/Tl/sBplHgOcZWalANJhkn4PPClpHzP7qDRfMzsic9wDgXnMrKQ0WFq3HnCnpJ/ilpuFzazkgB0haQVgH+Cfmamea2Y3Akg6Clf21gRG4hYWgE/NrHqnriAIgglEq+popIfMk4GF8YfVQWZ2aY37TgbcC6wLbFOyKDeTsGgUQNIMwE+Ah3ObHsKfyLM8lnv/SJkxeZ7PvR8FzJF5fyWwjaRSRNH2wA1m9m16v2gXc5snWSrKUU3mcsAhkr4qvYAH07b+GTkv5OS+D7xYZl3pfJbFLSDP52TvmpMLmetiZj/gysUcBEEQTEq0wKIhaUXgZtzyvCRwLnCxpC1qFHEEMLrgmRQiLBoTF2Ny79vorAxei7thNpD0ErAW7h5phGoyJ8M15WvL7JvtU/59bltbF+tK51P6uxLwbW5cfr9q1yUIgmDiZ7Las04kzQTMVGbTZ2b2Web9gcDDZjYwvX89KR+HALdWOcZqwJ7AMsCHNU+uIKFoFMDMvpD0LrA6cE9m05rAK7nhK+GxEiVWAarnrlU+/seS7satDi8AbwP/yQx5Nc3totzc3i4FbtYh8xlgQMa90SxKrpq5zezeBuSUlJC688aKpK5lU1drIZt2VwvZ9NJqZNMFmy0bOqevNnsu2dTFZssvKrvoZ1REfjaNshayqau1kE1frUY2dbUWilzzVn/+RT6jote8aamrtVAs6+QAPMYuz/F4DGCJVfCg/yx34/Fufc0s/+AGgKSZgauBXczsoxRM3xJC0SjOqcApkoYCjwKbA78Gfp4b9wtJe+EBoZvgsQ9bNOH4V6TXcsBVuWySU4FbJD0D3AGshgeVHtyAzOOAuyW9jX8pRwOLAD83s93rPQkzG5rqk1wq6RDgCWBGXEEbZ2YXVdo/I+dTSZ/jFplXgO/Maih2EQRB0N0Ui9E4BxhcZv1nufdzAh/k1r2PZ//NSkdmXp7LgL+b2b+KTKoeQtGojcmAH9Ly+XgmxQl4lsMIYFczywd5DgQ2xt0SnwF/MLM7mjCXfwDfAQuRMkNKmNk/JO2BB4Wein/Bjmd8bbeIzPskrY+fzz642+IN4JZGTwRPhT0Uv5bz49fpeeD0rncpy97AiXiw7bvAAk2YWxAEQXMpEHuR3COftWIakvbB4w23boX8PNFUrQYk3YvXZ9htQs8laCptAF9deETFQT/ac1D78qOvlfVAdWKVAR1xt28MH151/E/79Wtf/ujVJyuOnW3RFeqWXbRiYpHKkNWqiEJnV0zRKpX3L7BEhZGwzsiOuOOiFVA/fTEfPz0+My+xevuyDX+74lj1m7d9uWgFzGqVPqGzu6RIxUz7vw2rytb1HR7hIhVQi1Y0/fK8Q6qOn37fjueNb2/9U8WxU2+xX8fYO6t3WJh60z07xt/WZXmjjvG/2Aea0FTt29vOr/mGO/Uv9qnpeJLeAv5iZoMy636L12GatpzrRNKtuBU+O5/JgXHAS2a2VK3zrIWwaFRA0qx4XYg18RiGIAiCIKiP1vQweRRYHxiUWbcR8GRX8RnAfng9qCwvAYdRJYC0HkLRqMwNuDvhTLxQVBAEQRDUR2t6nZwNPCLpWOB6vB7Gb4FflQZI2hJXRNY1s3fNbDzzZgoGfacFgf+haFTCzNae0HMIgiAIeggtKNhlZk9I+iVehuBoPHNwDzO7NTNsRkB4gGi3E4pGEARBEHQHLWqqZma30VHNudz2wZTPYMmOaVnd81A0giAIgqA7aE2MxkRPZJ0EvZn48gdBUCuNZ53ce1ntWScb7NxjtJKwaARBEARBd9CaYNCJnlA0ugFJbbSoK16Nx98JuNDMpq5x/Fy4P29VYDrgx7na+s2c22BgTjPbqBXygyAIJhbaeqnrJBSNOmjFzVHS/HiFzHWA2YH/AS8Dp9ZaIlbSnHg10LXN7MHMpuvp3Ha9GocC8+IdVj9Pr4aQ9Bvg2jIBR/szgRukVSselS0c9dzQj6vKW3qhWWuWnZdfpEhWUdkvD3u/6vjF+8/ZvlykYFPRuTS7wFdWdtFCZq8OG1V1/KL9525frlZUK1tQq+hcqn3+0Pk7UKRgV9HiYUWuebNl5+W3ci5FC9k1RIvaxE/shKIxESCpL94T5S08//ktvA36WsAsjco3s9EUawO8EPCUmdXeVatOzKxhJSYIgmCSIBSNoB4k9QEOB/YA5sZ7n5xiZpflhs4m6RZgQ+DTNKZU+3YxoD/eqOz1tO5NoFM96lRWdn+8qdn3eCOyA82s9IhVap7zQCq+8qaZLZB3nUiaFzgPWAOYGngHGGRml0kaifcdQdIOwENmtpak/YGd0zy/Ah5Mx25v2CNpIeAU3CozFWB4/5E2Upv55EYCuNzMdspbhyRNCfwR2BaYGe94e3SpT4ykBdI13jrNZ+103seY2TUEQRBMpPRW10nvVK+ay754kZSBuMJwCfBXSZvkxg3ErRZL4ZVGz82M+RCvMb91sm50xVTAScAyeMnZ74E7080ZoNQQ4pd4w7flu5DzZzz2Yu00532Akk9geeAB4O9JxlaZ/Q4GfgZsCcwDtMecpLiOR4Bp8W61S6S5gpfILTUXmCu99u9ibqcAOwC/TzLuBW6V9LPcuFPx7oNL4FVbByclJAiCYOKkz2S1v3oQYdFonEOBs1NBFIAzJC0LHAFkO7rebmYXpOUhklbGn/bvMrNRkvYGzgCOkPQc8F/gBjN7uiQgbyVJFofPcOXgEeCjtOlTM6vkkJ8fuMnMXkjv2x3DZvaRpDHA6KwMMzs3s/8ISXsBL0r6iZm9i3dQ/R7YKrlqANodyKmVO5XmJWm6JGdvMyt1hz1U0mr4dc72mznXzG5M+x2FK3xrAiMrnHcQBMGEo5dmnfQstambkTQD3mo33/7xIWDR3LrHcu8fyY4xswuBOfH69P/Cb5pPSjo0c7ylJN0iaYSkL4FReG73/BTjXOAoSY9L+qOkFartIGktSfdIejsd+/G0qXTsZYD/ZpSMeugHTMn41/M/jH89ny8tmNkPuJI1RwPHDoIgaCltffrU/OpJhKIxEWFmX5nZXWY20MxWAi4FTpQ0paRpcTfCD3hswgp4Vsg4/OZc5Dh/AxYE/obf3B+WdGpX4yXNh1tn3gB+AywHbJo2Fzp2ExmTe99GfJ+DIJiYCddJUBQz+0LSu8DqwD2ZTWsCr+SGrwRcnHm/Ch7oWInX8Bv5jMB8wGzAkWY2FEDSinS+uZZuvlXtc8ndcQlwiaQDgOPxFsHlWB4PGt3fzMakYy+VG/MssJOkabqwapT2m9zMxnZxnGFp3Op4IGmJNRj/ejaNbGpcNbKpq82WDZ1TF5stO5u6WgvZFMBmzyWbutps+dl00VrIpq7WQjZ9tdlzKfL5Q+f01WoU+Tyh2DVvpexWz6Vpqas10NbDFIhaCUWjcU4FTpE0FA963Bz4NfDz3LhfpLiGf+PBkr8EtgCQtDReQ+NK4FXgG/zmfijwSIqbaAO+A/aTdDZukTgVt2gAYGafpliIDSS9AnxnZv/LT1jSecCdwBDgR2k+lZSeoenvHyRdByyJKyZZ/owHfN4s6QTgAzxw9Asze4COOJDNJf0XjwH5KivAzL6RdD7wR0kfAa8Dv8OtN3tUmF8QBMHETw9zidRK71SvGmcy3IUBcD6eXXEC/tS9O7Crmd2V22cgsDHwAm45+EMpZRNv6zsMOBKP3XgJOBG4HFdcMLOPge2AjXBl5EzgEDwAM8veeOrn28BzXcx/cjy99RXgfuBL3CVSFjN7EQ+2/D2ukBwC7JcbMwpYLc3nnnQOx5L6iZjZc8BZwIW4EnI+5TkCuAK4KMnYANjCzF7qan5BEASTAm19Jqv51ZOIpmp1IOlevEbFbhN6LkFDtAF8fcnRFQdNt9tJ7cuPvfZFVaErD5ihfblolcIPX326wkiYfdHl2peLVlcsOpciVUrvX2CJCiOddUa+2L7c7EqiWVfMW0OreSRhvoUGtC//74WHqo7/8ZJrti9XqySZNcUXveZvDqvuUpq/f8e1qFZ5NOu6GbptPuO+zFyu7ng+KlIZtui8v7rwiKrjf7TnoPblb+/4S8WxU2+2V8fYuy6uMDKN32T3esY3bI748um7a77hTr/cRj3G/BGukwJImhXv/7EmnVMtgyAIgqAiPS2bpFZC0SjGDXh57jPxIlFBEARBUBs9zCVSK6FoFMDM1p7QcwiCIAgmTdoa975MkoSiEQRBEATdQE8L8qyVUDSCIAiCoBtom6x3liCPrJOgNxNf/iAIaqVhv8enLz5c82/OzEus3mP8LGHRCIIgCILuILJOgt6IpLXwtvBzddVZNbVfHwGsbGaPlxsTBEEQVCZiNIJuRdJgYEfgWjP7bW7b7nhlzDfNbIEmHvN14DozG9gsmRWO9SBebwS8iuq7wD+AY8zsswJyDgf2bOZ1yFOt2FC20NCI4cOqysv2nyhayKhIMaiihamqFeCCzkW4ihRsenvoq1Vlz7tQRwPeaoWmoHOxqWrnmj3PasW9oHOBr5HDhlQdn+1vUq3YWLbQWNFrXrSQmQ1/u+JY9Zu3fbmVxcCK/l9U+55D5+96keJxRb9b1a4hdL6OjdBbs056p3o18fAWsKWkH+fW75a2TepcAcyF92XZE9gK74kSBEHQ6+itJcjDojFheQ0YhVcZ/ROApCWBxdL79v4jkn6HN1lbMO3zF+A0M2tL20fibeVnw3uijMF7pRxuZuOShUHAcZKOS2KzrSIXk3Qj3np+OHCAmf07P2FJffB28Reb2aDM+h+nef3azP6RVo/OuGPeSQ3ZdsrJuhhYB5gbeA+4DjjezL6TtBMwKI0tBVEdb2YDJfUFjkvXbna8QdwgM7uu3IUOgiCY0LT16Z1ZJz1LbZo0uQTYNfN+N7wC6WelFZI2x10pFwOL4w3cjgP2ojMH4paQFYD9gYOAbdK2rfDGbWfiVoa58MZrJc5IcpfAW77/XdL0+ckmxeYSYJekKJTYHvgEyDeTK51Df7xLbLYJXB/gQ+C3wIA05x3x5nIA1wMnA+9k5nxG2va3JG9nYFG8YdtlkjYud/wgCIIJTVufPjW/ehJh0ZjwXA+cI2lF4EVgW7zF/GqZMYfisRVnpvdDJC2EdzrNuiIeMLPT0/LQZAVZD7g6tZAfC3yVDfqU2n2yx5nZvWndEbjisAxQruPUpXib+LXwQFLwdu6DzWxsZtzvJG2Hf8+mSusOLG00s3HAUZnxI1Pg6X5pPqMlfQWMzc35p7jVZmEzKzmHR0haAdgH+GeZOQdBEExQeppLpFZC0ZjAmNnXkq7BLRkPAe+b2X8lZRWNRYErc7s+BBwuaXoz+zKtez43ZhQwR41Tye47Kv0tu6+ZvS/pNtwS80C6wf8M2CI39Aa8Vfx0uAIwG8lFVELSbknOAmncFFS3tC2LW0OezyhKAH2BkVX2DYIgmCD01mDQUDQmDi4BHsTdFpc0IGdM7n0btbvH2vc1s7Z0A6+070XA7Sk2Y1fg32aWDw3/omRxSJk0jwJH4y4aJG0NnA8cBjwMfIG7eE6pMtfSvFYCvs1t+54gCIKJkLBoBBMMM3tG0lBgSTzuIM+rwOr4zb3EmsDbGWtGLYwBmhWN9G/c8rEHHrS6a6XBSXk5DrhN0t/M7F1gDeBpMzunNC65TqrN+dn0d+6Su6cRsil91cim6DVbNnRO6atGNqWzFrIpgLWQTV+tRjZ1tRay6YW1UORcs6mrtZBNXa2FbHppNYpe8yKyoVjaZdHvYpHPqOj/RZHvORS7jkW/W81KXa2FnhZ7USuhaEw8rA707aLGxKnALZKeAe7A4zf2Bw4ueIwRwKqS5gO+AT6td7JJcbgEj9X4Ari1hn3ulWS4O2UPwPCg0p/jytRmwNZl5jynpJWBocA3ZjY01SG5VNIhwBPAjLiFY5yZXUQQBMFExrhemnUSisZEgpl9XWHbPyTtgQeFnoqngR6Pp7gWYSDumjFgajqnt9bDZcBJwOVmlnfbdMXpwGBJp+MWmp/habhT4BkrxwIXZMb/Aw+YvQOYGT/vgXhMy6G4G2Z+PEvn+SQ/CIJgoqNVMRopM/FkYGE883CQmV1aZZ8pcTf1dsD0wCPAPmb2erPnF03VgrqRtATwAjCgFV/ObqANYPT9+Tjbzkyzzvbty0UrYBatgPjJy49WHDvL4qu0Lxetxli0AmY1+VnZn774cFXZMy+xevvyq8NGVRjpLNp/7vbl/71QLvmpgx8vuWb7ctHzLFpJtEiVyqKVQd8Z8nLV8fMsvHj7cpGqtl8/dmtV2dOtvEX78ivD3qs4drH+c7UvFz3PZ4ZUN6Yuu/DM7csvDv2w4tglFpq9fblopc9nh3xSdfwyC88CTWiq9uYwq/mGO39/1XS8lLH4CP7Qdx2eaXgO8Cszu7XCfucBv8ZrG72LP7Qti/+ef1XrPGshLBpBYSRNBcyKF9O6ZxJVMoIgCLqVFlk0DgQezrSWeD0pH4fQhUtb0gzA7sDuZvbPtG574AO89lIjSQnjEYpGUA/b4AWzXsGzRIIgCIIqFMk6kTQTMFOZTZ/lYvlWYXw3+t14AcO+ZlYuE285YEqgPZjezL6U9AiwKqFoBBMaMxsMDJ7A0wiCIJikGFcsvfUAvAJ0nlKcWok5cUtElvfxukKz4jF9eebEXcd5n9T7eAXmphKKRhAEQRB0A21thVwn51D+ge6zJkylWwlFIwiCIAi6gbYC7cWSe+SzGoa+z/hVnOcAfgA+rrBPH7whZdbiMQcdlaGbRmSdBL2Z+PIHQVArDUdyDhn+Vs2/OQv3m6/WrJPrgNnNbJ3MuiuAfma2ahf7zAB8BOxmZlekdT/CXTAHmFnEaARBEATBpEaLsk7OBh6RdCxec2hdvCP2r0oDJG2JZwmua2bvmtkXki4GTpX0IW7FOB4v4nhtsyfYOwuv92IktUn6zYSeRxZJO0n6NvN+oKRImQ2CoEfRRp+aX7ViZk8Av8RrYrwE/AHYI1dDY0ZAeIBoiT/gdTeuxKsrzwCs3+waGtBDLRqpPPWO6e1YvBjJP4GjzKx6dZYJiKQLgUXMbK3c+vnxgirr4H61/wEvA6ea2b+6e561IKkN2MbMrsutPxzY08wWSKuuZwK2dn9j+PCK27O9E4oWJipa4KtIMaiihYmKzn3o8Dcrjs32Qik6l6JFtaoVPssWPRv+xhtVZWd7ihS9LtUKfGWLew3ZZqOqshe+9u725deHv1N1/CL95mlfLvLdrfZ5QufPtNp1zF7Dote86PelyFyKnmfRz78RxrW15tnezG4DbquwfTC5wNJUzfnA9GopPVLRSDyAm4+mwKud/RWYF9i0qCBJUxYosd10JPXFm5i9hZ/TW3jQzlrALN08lz7A5Gb2Q7NkmtloYHSz5AVBEEyMRJv4nscYM3s/Lb8jaXHgBEnT4GamQ/G68O8CVwMnlZQJSSOBK/Bc41/hZbbXlrQQXht+HWAqvGfIQWb2QNpvBdwPthLwJa4cHGRmH6btg5PMW4Ej8GIs9+MBOR9LGog3GytZAwB2xnt49Ad+nqnC+SbwZPaEJf0Wb7a2CN4u/QngQDPr8vFR0sl40a35gU+AO4HDzOzztH0n4ELg58AZwKLAHpL+CqxqZo9lZG0C3AL8xMy6inYuN4edgAvNbOouts+G90H5GP88vsFzzH+PK48jgT8D55nVXuI3CIKgO+mtikZvitEYjZ/v7nh+8iDSTRO3EpyYG38A8DawIrCXpLnwevLT4q3cl8BrywOQFJn702sZYGO8WMptyQpQYiW8++om6bVMmgv4jfwK4DG8aMpcuFvhQ2AcsHWybnTFVGlOywDr48rGnal5TqXrsnu6Fjvirdv/lBvTF2/Ysx+uxNyKK1H51vC7ArcUUTKqIemnwKPAa7ii9TUetLQvcBAwAFfajgH2bNZxgyAImk0rYjQmBXqyRaMdSYsCe+NP+AfhT+ylyNo3JB2Bl2s9PPNE/JiZnZiRcRJ+494qmfoBsl2nDsFvsidn9tkeVxKWA55Kq78FdslYTy4m3bDN7CtJo+lsjQEYLWlvXBE5QtJzwH+BG8zs6dIgM7ssd9474HnYy+NK0niY2UmZtyMlHQbcKGlnMxuX1k8G7J+zXlyEd2HdP817DrzN+ya5QwxO1o8sfSlfra4TkpbGYzeuAg5JremnBQ7GlY770tARkvoD+1C8o20QBEG3ULBgV4+hJysa60n6Cpgcf9K/DzgaeBw4T9K5mbGTAdPgbo3SDbCTWwK3Evw3o2TkWQ7on9KI8vSnQ9F4NRfvMYrxi62Mh5ldKOkq3OKwArARcEhSjk4DkLQUXrJ2Kdya0ie95qcLRUPSVrj1pj8edTwZXgN/TjoKt4wDns7tejvwFR0NeHbELUD35cYdhrtjsuwBbF3llOcEHgLONbNjMusXwz+r2zPuJfDvcu/8Lw6CYJJgbK9yInTQkxWNR4Fd8Opoo8xsTHrqBn/y/U+ZfT7KLH9d8HiT4VG9p5fZlq1Dnw8qbaNGF1ZKO7orvQYmS8GJks7BP8t78ZvzzumY44BXccVhPFKHvxtwt8jBdFg/rsrt832+MY+ZfS/pUtwacwnwO+BvZWIkPjCzTv3GJdWS+fMp8DqwlaQLMhae0rXaEqge6h4EQTCREBaNnsc3+RucmX0g6R2gv5ldWlDes8BOkqbpwqrxDLB4/ph1MAa3wtTCa7hCMCMwHzAbcKSZDYV2RaKSErMa8L6ZHVta0YVFpisuAQ5Pbp1+NLfR2hhcmbgJeFDS2mb2Ht4x9ltgATO7t5KAWsmmAFajaJpbNnW12fKz6X/Nlg2dUwCbPZds6motZNNXq5FNdayFotclm75ajWzqai1kU1droch3t8jnCcWuY9FrXvT7UkR+0fNsVupqLfS02Ita6cmKRlccDVwk6XPc/A+wOLC8mR1aYb8/48GGN0s6AbcY/Az4ImWdDAKekHQZcD5e56IfXkTlIDP7ssb5jQC2kbRYOsaXeKDmCXhhlVfxrIvl8cyZR8zso+RG+A7YT9LZwILAqbhVoysMmDNlffwHVzz2rXGemNlISf8CzgLuNLOm1sg3s++Sa+cG4KGkbLwr6RTgtBRkez8wNe7amtvMBlUQGQRBMMHorRaNXucwMrPLgW3xFNdn8QyPQ/HaFJX2G4XfiL8H7sErsB1L6pdhZq+k7bPhN7+XgfPwrI7vCkzxMjxo9VHclbMNHvswDDgSj7V4Cc+SuRzYPB3/Y2A7PHbjVeBMPED1e7rAzO4A/ogrJC/h2Td/KDBXcKvGlOlv00nxLL/C5/eQpHnN7Hg89mMf/Do/iLtwqlfeCYIgmED01qyTaKoWNISk/XBFbX4zGzuh51OQNihWXbHa2Pz4N4dVN7PP37+j0mSRCpjVxubHF63eWGQuRasxFr2ORaqUFq30WHR8tWqfWXdJtSqi0NkVU7RiZiu/u0Wq1BaVXXT8W0Nfqzh2voUGtC8XrTpbYHzDd/8nX/+85hvuCovM2GO0jd7oOgmaQOr0Nx8eRHr+JKhkBEEQdCtjw3USBIU4H69Y+gLePTAIgiCoQG91nYRFI6gLM9sJ2GkCTyMIgmCSobcGg4aiEQRBEATdQE+zVNRKKBpBEARB0A2M66W5F5F1EvRm4ssfBEGtNGyOeOiVb2r+zVlzsWl7jPkjLBpBEARB0A2MG9djdIdCTBBFQ9JgYE4zq5yQXl3OWsADwFy5bqcto5ZjSloALx61spk93h3zqkbRay5pVbwa6gC8EdxSLZzbSOBCMzulVccIgiCY0IyLGI3aSDesHdPbcXi30/uBI8zs3eZNbbzjfgvsaWaDM6sfBebCW7FPTLyNz6uW5mHtSFoNrza6NDA9XoL8KeAPZla9IpLL+A1wrZnlv9H7Uyyd+Xy86uZmeMnzhpF0IbCIma2V27R8s45RD+8Mebni9nkWXrx9+fXh71SVl+1XEUWSOsgWSSpaJKta4bNs0bOihcmqff5Q7DuQ/fyLFuAqWuCryFyKFo8rUgyshUWygGL/F9W+t9D5u1v0+9IIkXVSjAfwctWT4+3Fz8f7UazSpHnVRCpP3S2WjCKk4lWF5iVpAPAv4G946fAvgAWATfH27Y3O6fOCuywE/MnMqv9SNoiZfVR9VBAEwaRNbw2JrFfRGJNxG7wr6WLgT5JmMLMvJG0EHA8sgffruB23eJRtLCZpfeCoNH5yvBDUIWb2ZNo+EpgKuCw1LcPM+pRzY0jaHG9ANgBvNX4V3tH0+7T9QbyZ2Cjg9+ka3Arsa2bfpDFr4P0/fgaMBYbi1pSnM9NeTNKNwLLAcOAAM/t32n8BMq6TzDw3S9dl8SRzXzN7MMnbEPjczPbJHGNE2i97rU4GtgLmxy0mdwKHmdnn6TjXpnGlr/TlZrZT3nXS1TkCH9PRM+TS1Ar++PS6GFgHmBu3ZF0HHG9m7b1cJG0AHIdbZcbgXW23B3YH9sjNbWczG5x3nUj6CXAOsEH6fB5O1/f1tH0n4EJgfbyfzMK49WUPM3uOIAiCiZDemt7acGVQSXPjTa/GAmMlrYe39r4Mv4n9BlgR+GsFMT/C4wFWxq0iBtwtaZa0fXm8MdkBuEtiri7mshRwC3A3rrT8HtgZODk39P9w18QadDRYOzDJmAK4DW9etlQ69umM35zsDFyhWQJvzvZ3SdNXOEfwLqfH4p1GnwbukDR72vYeMIukDavIGI3ftBfFXVhrAH9K2x7FlQXouE775wVUOceS2yd7vc/AI64/xC1ZA5LcHfFGbyW5GwD/TPNYEVgVt3RNkWRcgTexK83t+jJz65PmtgCufK2ajn2PpKkzQ/sCJwF748reZ8B1kqLabRAEEyVjx/Wp+dWTqNeisZ6kr3BFZZq07lwz+1rSMcBZZnZhWj9M0u+BJyXtU85Mbma3ZN9L2gPYEu9EenVqgw7+xF/JJXEw8JiZHV4SnW7kf5I0sGSxAN4ws4MzY24A1sMVkhmAmYB/mNmwNKacQ/E4M7s3zfcI/Kl9GeChCvP7o5ndlfbZHX8i3x2/YZbm8E9Jn+KxGQ8C12TdF2Z2UkbeSEmHATdK2tnMxkj6PI2rdJ2qneP7XVzvo3LHXgDYD7dggCtRt5nZIZlxr5QWJI2mszWsHOvi11FmNjTttw3eXXdb3LUE/t3b18xeTGOOB/4LzAvUFM8SBEHQnYTrpBiPArsAU+PWgQ2AI9K25YAVJR2YGV9Sz/rjrpROSFoQtw6sDMyO30Smxd0DRVgUb+Ge5SG8jXk/vNU4uGsmyyj8yRkz+zS5Ge6RdB/uurjRzEbm9nk+tz/AHFXm91hpwcy+l/RUmjNmNg7YLSlqa+NWhj2AYyRtVnKxSNoKtzT0xxWGydL5zZmZR0UKnGMnJO2Gt2NfAJgO//5kLQjLULzNfJ5FgQ9KSkZmvi+nbSV+wN0lJbKfQSgaQRBMdPTWrJN6zczfmNkwM3vZzI7BffoXZGSejJvkS68l8eDC57uQdwcwD+7qWCnt8x5+A20FY3Lv28hcCzPbGVgBV1I2BV6X9IuuZJhZSU9t2GxvZu+b2bVmdhCwCH7TPA5A0oq45eNBYAv8xr5b2rXQtarxHNuRtDUe9HstsAkeg3Ec7sKYEIxNylmJpn0GQRAEraCtrfZXT6JZdTQGAq9I+jMe/DcgY5KvSIrDWBQP9vtXWjc3/oSeZQweKFqJV4HVc+vWxOMNappPiWSSfxE4TdKtuAXntiIyyrASyUUhqS9utbiowhzGSHoDKOVWrQa8b2bHlsZI2jK325i0fvJqrdsLnuMawNNmdk7m2AvkxjyLu4P+0oWMWj/DOSQtlHGdzIwH0F5cZd+6yKYuViObLlgL2RTAWsim6TVbdtHx2RTAamRTEWuhyHlC57TLahRNRSzy+UOx70A2dbUWsqmrzZ5LkWsIxb4vRT//Vn5finxvoXmpq7UQ6a0NYGavS7oDt2Qchwdyvg1cjQcvLgL83Mx2L7P7/3B3yu6S3gRmAU5L+2UZAawt6Z+4n//jMrLOAJ6RNAgYjCswJ+Npmnl5ZZHUH/gd8A/gHWBB/On92lr2r8KRkj4CRuLxJD8m3TxTXMoywM14FktfYHNgY6BUyMqAOVPWxX9wxWPf3DFKGSObS/ovMNrMvmrCORqwi6Sf48rAZsDWuTEnAXdKOh0P/PweV/zuMbO30ty2kbQYXiPky2zGSuI+XGG5RtI+uJJ4Cp5hc02F+QVBEEzU9NZeJ800M5+Gx2qMxZ9qV8RjEp7Db/bvldspmb+3xlMUX8QVhPPwG2CWg/Eb8QjKxHkkWc/jQaQb4/EYf8azX44ucB5f44rRDXjK51V4JsvAAjK64hD8WjyPX5+fm9kHaduTeArvBfh1eBT4NR6PcSyAmd0B/BFPS30JzwDpFBOR0jvPwtM/P8DdHc04x4vSuMvxz3Tl0rwyx74bV47WxINZH0vnUMrYuQx4Ip3bR8A2+YMkN9QvcJfRv/DMmD7Ahmb2bYX5BUEQTNSMa+tT86snEU3VuoEJUSo9qIk2KFYB8yn7rKrQ5TVT+/LbQ1+tOn7ehTpiXKtVTMyanItW+ixaAbPIXEYMr+6ZXLBf/7rHF6lSWbQaZysrZhb9jIpWnq1WSTTrimn2Z1Tk84HO51l0LkWq9xaVXeDzb/juf+MTtds0frXiZD1G24imakEQBEHQDfTW5/pQNIIgCIKgGwhFI2gZqQZGjzGDBUEQBMXpabEXtRKKRhAEQRB0A2HRCIIgCIKgZYwdV31Md5Caj56MZ3u+BQwys0tr3Hcy4F68XcQ2ZnZdtX0i6yTozcSXPwiCWmnY73Hlf2r/zdl+jda421OF6UfwukfX4T22zgF+ZWa31rD/UXjxyc2oUdEIi0YTmdBprPlW8GW2r0Wk2QZBEEwQijzXS5oJb36Z5zOzGvLsu+ZA4GEzG5jev56Uj0OAW6vMaTW8Q/gyeDfvmuiRioakah/nQ2a2VoX978ZLfe/UwBx+BHwK7G1ml2TWH48Xuvq1md2QWX8msKWZtbIe7qN4e/aavyDVSE3ergdWNrOnM+v74sW5RpjZL5t1vCAIgkmVgpVBD6CjM3aW42msgOQqjN8m4m7gMkl9zez7MvuUWkFcDeyS6aheEz1S0cBvpiVWAW4ClqCjomi+qVrTMbOvJD0JrANcktm0Du4TWwevzFliXbz8dmEkTU4NbgAzGwM01ZJhZjdLugq4UtIymVLvA/F+Nes383glJE2ZzqdhRh04XoHSTsx9dkdl9kdf+7KqvFUGTN++XLSQ0acvPlxx7MxLdLTyGf7GG1VlZ/s4NHt8dqz934ZVZev6jsbKQ4dXb7C7UL+O5s1Dt92k8tir72pfLlqA6+vHbq06frqVt+iYS5W5Z+dd9PMvOvciRbWqFfeCzgW+qhU+yxY9K3qeHx/7u6rjZz3hb+3Lo688qeLYabbvKP787U1nV5U99S87motXk52X3wgFIxXOwStl5/mswWnMiVeNzvI+3vZiVrqo4o1Xdv57qSdZEXqkopF1C0j6NC1+VFovaXNJJwADcKvDVcCRqXX7YGDDNG7HtO/aZvagpJOBrfD29Z8AdwKHmdnnXUzlPrzVe2ku0+Klx/chUzo8NZZbgtTTRNKiwNl4L5Mf8MCb/c1sVNo+EPgNcCKu8f4UbxvfidTT5B68Q+vuSV676yT1TLkQVwbOwwODXgb2SKXMS3K2B07Av6CP4YrTNcCCqbX8fsALeGn0/SStBBwKbGJmn0jaLr1fGHgX14pPKikKkn4L7I+XRf8et4QcaGalBnQL4KXntwV2SudxWvo8zgB+hf+DfATcbGb7dfF5BEEQTDCKBIMm98hntYxN94Ry1o8s+5pZuZYUtcjfB/gJ4/e3qole11Jb0lJ4X4+78Zv774Gd8Qhc8BveA8DfccvIXLjLAbzR2+54s7Yd8Y6mf6pwuPvwTqSLpferA6OAK4EFJP0krV87/b0/KSP3AOOAVYGNcEXiFknZ4KB5gV2B7fDOpp3cIZKWwwN+/m5mu5jZD13MsS8eFLQ3sCz+xb4uRRYjaQW8v8llwJK4knF6VoCZfQlsD+yVWs1fAVxgZv+StAuumQ/Cr9seeI+WEzMipkpzWAZXer7Hm7NNmZvrqWkei6W/++GK32+BhXCFo3qd7SAIgglAC9vEn48/OFd6XZXGvg/Mkdt/DvyhtlyzUvCA0aWBbyT9IKl0P7la0vPVJtcjLRpVOBh4zMwOT+9N0uzAnyQNNLPPJY3Bu552cjOYWdbGNlLSYcCNknZOzeHyPA58g7tJXsEVigfMbHTGrXJlabuZfShpVzwAaJtSwE964n89jSu5V6YGtjOzd0sHK/nMJG2Au2WOMbNKihC4srlvahlfiiH5L67IvIn7CR80sxPS+CHyA3XSns3sEUmn4t1nXwVK1/c43OpT8j+8IekI3B94uJm1mdllWVmSdsAVnuVxZanEnzNykDQ/MAT4T2rG9hZ+zYMgCCY6xrUovTV1M+9KScjzKP5ANyizbiPgya7iM/CHurz/6CXgMKoEkELvVDQWxS0GWR4CpgT64RevLCnw8QDcTTEDfpOeEncpjMqPN7MxqVX7urhrYp30F9xqsi6uaKwL/DMzv5ezUcVmZpI+SNtKisaorJKRYSngDmAvM/tbme15fqCzFaB0HnPgisaAzNxKPNaFrOOBo4BTzexbSbMB8wHnSTo3M24yYBr8ur2XrEzHpbnPiqeR9cFdVFlF48nc8QbjbqWhku5N87zLzMZ2fbpBEAQThomkmsTZwCOSjsUD+dfFrcK/Kg2QtCWuiKxrZu+a2Vt5IenB9h0zq9rFrte5Tuolpf/cADwIbIGb+XdLm/Mm/iz3AWumiN1lcAWDJGft5D5ZmOKBoF93sX4kriztkDJfqjE2Z40p/SsU/m5ktOGSWa0kYx9ciSi9lsBdHR8lV9G9aZ+dgRVwF844xr+unc7ZzJ4FFsS1aoBLgQcl9UYFOgiCiZwWuk5qxsyeAH4J/Bq/V/wBj8u7NTNsRkC4a71heuMP8qt4rESWNYHvgJJmNgaYPDdmNTzl9djSiqT1VeM+PLbgADzVs9QH+lHcarA7MBa3qpTmt5ukmTKuE6Wxr9RwvM/wQNF7gbslbZxiKOrlNTyANctKtexoZh9Iegfo31XVOUlLArPhwbhD07oVqVHRSed2E3CTpIuB54Cfpb81kc0qqUY2o6QWspH2tZDNKqlGNutjQo/PZpTUQjYzo6bxmaySamSzMmohm1FS01wKzL3o51907tmskmpkM0pqIZtVUo2i55nNKKmFIlkf2YySZstulILprS3DzG4DbquwfTDlM16yY2ouKNYbFY0zgGckDcIv5KJ4IOifMqmZI4D1JfUDPk8vA+ZMmRr/wRWPfWs43nPA/3BFo/2OllwLT+DFU54ysy/SpqtxN8I1KZZhGuAC3G3wADVgZp9JWh8PeL1H0kYZ+UU5B3hc0tG4mW0ZPAgVaquseTRwkaTPgdvTusWB5c3sUNw98x2erXI2bqE4FbdoVETSwXgWy/O4crgtHhNTPXcyCIKgmxlXSNPoOQ3Yep3rxMyeB7YENsbNRn/GMxiyau3ZeKrkC+nvqmZ2B/BH/Cb4Eu7T+gNVSG6JB4DpGV9RKK2/PzN+NJ5eOzkeC3Ev8AZezKvmb2lKud0Av2H/K1WZK4yZPYmnlO6Kn/cedASCflvD/pfjCsAvgWfxczoUD9wsBTFthwcjvQqciVeo6yooKctXaeyTuLKxCrCZmX1aaacgCIIJwbhxtb96EtHrJCiMpEPwoM8fF1F+JkLaoFgBpleHjRfzOx6L9p+7fbla0SPobKIeMny8mKtOLNxvvvblokWvhg0fUXV8/34L1jw+O7boXIoWD2tlkaxXhnVVn6iDxfp31AAsUsis6DUvOvciBbuKfherFfjKumKKFhorep5FrnkLC9k1bGI45/bab7gHbN6nx5g0eqPrJCiIpD/g1pfPcJfRkcClk7iSEQRB0K1MLDEa3U0oGkEtLIm7KGbCXR7n4G6kIAiCoEZ6qwMhFI2gKma2w4SeQxAEwaROWy8NBg1FIwiCIAi6gSK9TnoSoWgEQRAEQTdQLL215xCKRhAEQRB0A701RiPSW4PeTHz5gyColYaDJk6+bmzNvzlH/WbyHhOkERaNbkZSG96Z9bo6938QeN3M9kzvp8MrnK6P16dfOhUl6xYkDQR+Y2aLdNcxgyAIJkXG9dIH+16vaEjaA++oOpOZfZNZPxL4MTBzqRuopD7Ah8B5mbbpzZ7PYGBOM9uoiyFb0dG0DLxi51p4v5YPqLFVcFJ4SowD3gP+ARzaYG+UIAiCoAzjajdo9Ch6vaKBNz3rizdauwcg9TiZC/gUWA54Io1dEm9jXrTTKpKmNLMxjU62THnthYBXzeyFOsTtiTfWmQLv+fI3vPT57g1NchKjSNXJolUkq1X6hM7VPotUeixajbFoxcQilUHfGvpaVdnzLTSgfbloJdFq55o9z2rXEDpfx6LVO4tUqSxaAXPksCFVxy/Qf+Ga5WdlF51LkWterYoodK4kWvQzemfIyxXHzrPw4nXLLnpdGqGnlRavlV6vaJjZMElvAeuQFI20/ARenKq0XFr/FfCkpN/hPTsWBEYBfwFOK1XLTBaRK4A5gV/hfVPWzh9f0m54f4/fpn4qFcm6TtLymml9G/CmmS0gqS/ej2R7YHZgCDCojLvmczN7Py2/I+n67Bwl/Ri39qyBd1h9C7gYOKurqqCSlsGb1C0LTIt3fz3GzO7OjBmJt3SfDe9zMga4HDi81LI+ncPR6Rx+gluSrjSzI9P26YFTcAvP9Hhn26PM7N/VrmEQBMGEoLfGRPa6pmpdcB+uRJRYB2909kCZ9f/BG7JdhN90FwdOwG/se+XkHgC8jbdZz29D0jH4zXLDWpSMMmyFKzOP4RaY5dP6vwGbADvjloqzgMskbdyVIEkL4I3NHs2sngp4GdgiyTkeGIg3WeuKGfAur2vjnV7vAm6XtHBu3IG44rICsD9wELBNZvtluGXlqHTs/8M7tZZcWHcAStdgyXTMuyT9rMLcgiAIJhjj2mp/9SR6vUUjcR+wg6SZzOwzPObhQuAd4DxJUwFj8Sf743FLxnVmdmbaf4ikhYAj8G6wJR4zsxPLHG8ySX8BNgNWN7NX65m0mX0qaTQwpmSZkPRT3EqwsJmVbIgjJK0A7AP8MyNisKS/4u6SqYEHgcMz8t/HFSEycpbFO9de1sWcHsytOk7SZsDWuKWjxANmdnpaHposROsBV6druS3wCzMrtZYfTocStBauVM2RiSc5S9K6uDto73JzC4IgmJAUqwzacwhFw7kfv9muJWkInr3xmJmNkfQxsDLwHW6ivw9/yr4yJ+Mh4HBJ02dufk92cbxT0/FWNLPqLRWLsSyehvW81Mlv2hcYmRt7GHAnbtmaD+9f8g9J65nZOEmT4UrVb4B5cGWkL9Clg13SbLgytg7uNpoi7fdMbujzufejgDnS8tLpb1dukOWSzPdy5zgV/lkGQRBMdPRSz0koGgBm9p6k1/Cb4zzAo5nAzQfT+u/wjI4iQZdfd7H+X/jNe0vgT/XMuQIld9hKwLe5bd/n3n+QsXoMkfQ1bjVYC79h/wG3cByIKwZfAvsBm1c4/mD8Gh4KjABGA1cDU+bG5QNj26jdlTcZ8AmuAOYZXaOMIAiCbmVsL61BHopGB6U4jXnw2IwSDwC/wxWNB8ysTdKreJbKRZlxawJv15gaei9wLXCrpCnM7KxmnEDi2fR3bjO7t+C+pbTZ6dLfNYA7zazdTZLcGpVYAzio5PJIdT764UGhtfJc+rsecHuZ7c/g2T+Tm1n11IsqZLMbqpHNKKmFbEZJLWSj4auRjfqvhWw2RC1kMy2qkc0oqYUi1xyKnWuRawjFzhOKXcei2QrZjJJmyy86lyLXPJtRUgtFP6NsVkmzZTcro6QW2nqnnhGKRob78BiG+YHTM+sfxBWKsXhwJ7jr4xZJz+BBiavhAY0H13owM/uXpJ/jroopzOy0zObpJS2V2+VrMxtag9yhqRbHpZIOwTNmZsQtHOPMLKsczShpTtzVMj9wGp7d8UhJHLCtpDXxOhs7AKsA/6s0BWA7SY/h368TcHdLzaRzuBa4SNK0uAtqNmAZM/sL/lk9gCtqh+IBq7PilpjhZnZzkeMFQRB0B721YFdknXTwIF64CuCp0kozG4HHD0xN8v+b2T+APfDAw1fwTIzj8RTXmjGz+/EMlmMkHZnZtAr+VJ995WNCKrEbHpR6AvA6nra7JZAvAHAhrkC8i9fT+AxYP1Or40TgYbyQ1+PALMDZVY69M65YPJVk/gvPiinKTnjA6WnpHG7A01xJqbWb4Ure+bhycxuwKhXiR4IgCCYkbW1tNb96EtHrJOjNtAF8e98VFQdNve4O7ctP2WdVhS6vmdqXixYPGmUvVhw7t5ZoXy5aaKhokawihcy+PO+QqrKn37fDUFi0eNhXFx5RceyP9hzUvly0SNozQ/I18MZn2YVnbl+24ZXjt9Vv3vblVhfsKlLg7eNjf1dV9qwn/K19uUgxsKLf86IFvobvsGnFsf2uuLN9+ZOBu1aVPcvAv7YvD912k6rjF7r6LmhCr5MDz/+q5hvu2fv8KHqdBEEQBEFQO1GCPAiCIAiCltFbYzRC0QiCIAiCbiAKdgVBEARB0DJC0QiCIAiCoGX0Uj0jFI0gCIIg6A56q0Uj0luD3kx8+YMgqJWG0013++MnNf/mXHLkLD0mvTUKdgWTBJJ2kpTv3RIEQTDJ0FsLdk3yrhNJtwNzASub2Q+Z9SsC/wV+mWk13p3zagO2MbPrCu63ON5ufi28rPZ7eJXNs83s0Qq7TnCSIrCnmQ3OrFuLzr1jPsP7npxkZnd15/yCIAgmJL3VdTLJKxrArsBLwDHAcQCpP8aVwKXNVjIkTQ60mVnT2+NI2hC4FS/7/TtgCDADXm77fGCZBmRPmelIW1rXB29M9kMXuzWTJYCPgB/jPWVulbS0mb3SDceuyJdP3llx+/QrdFQlfOy1L6rKW3nADO3LRSs9vjvkpYpjf7Lwz+qWXbRiZpGqk9/eWr0J8dRb7Ne+XLQy6Ld3VK7uP/Vme7UvDxs+oqrsbCO1F4d+WHX8EgvN3r5cbe7Zeb81tHovwWxDuqJzf2fIyxXHZpuRjb7ypKqyp9n+6PblIudZbR75uVSr9Amdq31WqySarSL6xTkHVZU9wwEdfSzf/v0vq46f9883VR1TC6FoTKKY2YeSfoc3ObvTzJ7Em6K1AYdKugDYCpge70tylJn9G9pvtBfjXVvnxq0H1wHHm9l3acxAvKX7ibgi81Ogv6Tp8b4fywOT4y3RD+vqKT1ZOPbCu77+Am9Mdo6ZnZm2TwtcAdxnZpvldn8+nQeSFkjHWtnMHs/IHwlcaGanZI63L95NdWPgJkkP4v1Nfg6cASwKrC/pIbxh3O+BeYGReK+U81JfkVrmPxKYCrhM0mXps8n6GD8ys/eB9yUdno61TvpMkLRoup6r4V1k7wX2N7NR5a5n2mcjvMdMSYm5HTiixg66QRAE3crEUrBL0ubAycDCwFvAIDO7tMo+C+D31jXxDt8GnGJmf692vB4Ro2FmdwB/A66U9Au8qdh2+I1HuKKxJHA9cJek0mNhH7xb6W+BAXgH1h2BI+nMvLjlZDtg8bTPNcD7eFfUJYGjgK+rTPU4vDHbUviN/gxJq6ZtGwCzA4PK7WhmlTqmdsVAvFncUriiBN7w7GRgP2AR4EX8Zr0vcBB+HY7ALUR7Fpj/8sB3uMIyV3qNh6QpM3K/T+umxRu/jcMbo22EK3S3JGWwnJz1gJvwxms/w5XBFYG/lhsfBEEwoWkb11bzq1WksIKb8d/PJYFzgYslbVFl19vwLtob47+5twDXJXkVmeQtGhkOwruc3ozfEH+E3/zmyDzhniVpXfxGt3dyfxyVkTEyaW37JRklpga2M7N3SyskzQ+cYWYl22j17klwrZmVuhadK2kfYD28LXvJxv1qLSdbIzeZ2Z9LbyStjiuX+5vZY2ndtHh7+5+b2X1p6AhJ/XEXR9Zm3eX8zewjSQCfJ8tFnuHJKjItruC9AZQ04d8CM+ExLZ+lef0W79q6Dt4WPs8xwFlmdmF6P0zS74EnJe1jZh9VvzxBEATdx9ixTfe418OBwMNmNjC9fz0pC4fgrvvxkPQj3HK8uZk9k1afKOkAYDngiUoH7DGKhpl9I+kMPJZhEK54TA28l26AJaYitXsHkLQbbq1YADcHTcH4lp5RWSUjcRbwV0k74sGON5lZNSXh+bxcYI603IpUpifLrBsHPJ15vxgwDXB7UgRKTFFmTs/n3mfnX411gU9xi8lZwE6ZdvSLAi+XlAwAMzNJH6Rt5RSN5YAVJR2YWVeab3/clRIEQTDRUMRSIWkm/AEsz2fZ38o6WIXOD5AAd+Nu775m9n1+BzP7StILwLaS/gN8Cfwav3eU+33uRI9wnWT4Hg/UHIuf2ye4mT/7GgDsAiBpa1wxuRbYBFgat2T0zckdzyWStMEBuPloBeAFSXtXmd+Y3Ps2Oj6DUjTTolVklFTivBKQnzOUd+V8n/silY6/JZ2v0+K4EpKl0vyrMdLMhpjZbcDeeMzIrDXuW47JcBfQUpnXksBCjK8QBUEQTHAKprcegMfj5V8HNDiNOYEPcuvex+8hlX6TN8RjGT/D3eQXAVuZ2evVDthjLBpleAa/aJObmXUxZg3gaTM7p7QiuU5qwsyGAecB50k6B9gduKDO+d6Lx34cgWeZdELSj1OcRulJfe7MtjnpIiaiBl4BvgUWMLN765RRYgweGFsRM7tb0jDgWNxN9Sqwm6SZMq4T4daSrrJSngEGpM+gIbJZJdXIZpTUQjbroxayWSXNlp3NKKmFbFZJNbIZJbWQzVioSX4mq6Qa2ayMWshmlNRCkblnM0pqoejcs5kc1chmlNRCkfMsMg/onFFSC9mskmpkM0pqoVkZJbXQNq6Q6+QcYHCZ9Z/lV6SkhePGG9mZfc3s/CITyMjvg9/bfsBLL3yOxz5eL2lNM3u+0v49WdG4D3dp3CrpUOBlXPFYCxhuZjfjVoRdJP0cv9ltBmxdTXDyVw3Cg2lG4kGca+D1IeoiuX52wgMg78XdC0PwbJlNgF8By5rZaEmPAIdJGgpMCfwRVxbqOe5Xkk4BTktfpvtxl9MywNxmVjY4tQtGAGtL+icwxsw+rjD2dDyQ6Ezgavyf5BpJR+DmuAtw188DXex/HHC3pLfT/qPx4Nafm9nuBeYcBEHQLYwr4DpJD12f1Tj8fDxjshLvZ/7mXd5z4EpEV7/ZawO/BGbPxL89n5IBDgB2qnTgHqtomFmbpM3wjIrz8Sf+j/GbVylG4yI8evZy/FrchT9lV7NK/ADMgmubc+Gpnv8E/tDgnP8paQXgcDybYhY8DuJJ3N1QYhfgEuAx4F08iKfY423n4x4v6X08+PNPwFe44lXUOnMwHsE8AleAKsWd3IYraceb2U6phsjZ+Dn9gGeh7F9Kry0z5/skrY9n1uyDu3HewF1ZQRAEEx3jWhQMmh7qKj3YZXkUWJ/OGY4bAU+Wi89ITJf+js2tH0sN8YXR6yTozbRBsYJdNvztqkLVb9725WpFr6Czi6JIAaZWF+yqNj479ts7L6ww0pl6045s6aHD36w6fqF+83fIv+viyrI36TBivTG8egLYT/v1a18u+plWm3t23kU/o6IFvgoVVbvp7Kqyp/5lR2x1kYJdRb/nnwzcter4WQZ2ZKpXK8KVdZdUK+4FnV0xX114RNXxP9pzEDQhYP9X+79R8w33xnN/2pJeJynD5BHgBLzkw7r4A+avzOzWNGZLXBFZ18zelTQLbrF/Cs/4+wJ3nZyCx2ncWumYPS0YNAiCIAgmSsa1jav51SrM7AncDfJrvKr2H4A9csrCjHgNqr5pn0/wWk/g1ubn8bIEO1dTMqAHu06CIAiCYGJiYilBnrL/bquwfTC5QNQU8Fl75HyGUDSCIAiCoBuYWBSN7iYUjSAIgiDoBnprTGQoGkEQBEHQDYz9IZ+00TsIRSMIgiAIuoG2FgZ5TsxEemvQm4kvfxAEtdJwuukmu7xU82/OXZf+rCXprROCsGhUIJUjHwGsbGaPVxg3GJjTzDbqpqkFQRAEkxgRDNokJN2OV8tc2cx+yKxfEfgv8Eszu73Zx60yp8eAN8xs28y6tfEKoX82s70z638O3A7MD7yNn8snadtKeOXKBc1sZB3zmA7PWd4a6IeXzR6CpxENNrPv6ji9Wo5b+nZvmO9nIulRYGW8QufAVhw/CIIgoKX1MSZmWmHR2BUvAnIMqcmLpGmBK4FLm61kSJoc79ha6RO8j9SxNcM6wFvpb5Z1gWFmViqL+D5NQNIMwEN457xjgSfwUt8r4C3tDXiwTtlTmlm+s2p+/Vv4Z3NvZvtieE+TfCe/SZqurkdXfPn03RW3T79ch6Hq8dc/rypvpUVmbF8uWjFxlL1YcezcWqJ9uVrlRuhcvbFoNc43h1VuZDV//44KjN/eVr1X09S/2Kd9uWiV0iKVQYtW+nx2yCdVxy+z8Czty8OGj6g4NtsYrWhl0KKfaZHPaPSVJ1WVnW28VqQyaNFqrEO33aTq+IWuvqt9+e3f/7Li2GxjtAKVPoHilUQbISwaTcLMPpT0O7w52J1m9iTeQKsNOFTSBXjp0unxzpxHmdm/ob1D3MX4zX9u4D28Uczxpaf91KXuN8CJuCLzU6C/pOnxXhnL4x1ERwCHmdlduKJxlKQBZlaq8btOmteZkuYys/cy6+9Lx1ogyVkZVzgeS2NGeHNRHjKztUrnLmlPvPvqTLi1ZLdMY7GT8UprA8ws+4v/hqQbSLXkJT0IvG5me2bkDgR+Y2aLpPeDcYXlXryhzTzAZMlysS/e4G1jvOnbTknMZcDhkmbNzGlX4GZc2WhH0m+B/fEmZd/jStGBZjYkd122BnbGG+68BxxjZtdk5JyMf9bz41ahO/HP5PPMmO3xUrhzput7CXANGatR6v8yCFgJ+BL4N3CQmX1Y6XoQBEEwETGul2adtOTH2MzuAP4GXCnpF8BuwHa4S0L4zWdJvM76XZJKvbH74K3SfwsMwG92OwJH5g4xL36T3A5YPO1zDa4MrJRkHwV8ncY/irsp1oH27qvLA3fgDctK62dL8u4rc1pv01EVbQXcpbJVZvtKwGp4p9VN8Jv3oCR3MmBb4OqcklG6XmPN7Isyx6zEqsAqeMfZpTPrB+KWkaVwZazE6/i57pjmNBWwPX5jzzMVcFI6h/VxZeNOSVPmxp2KKzBLADcCg5MSUmI0sDuwaDruGnhNfdIcVsAb2l2Gf2aX4MofmTGL40rb/Wk+G+NdeG9Limm16xEEQTBR0NY2ruZXT6KVwaAHAc/hT8zHAaWb+xxm9mUac5akdYE9gb2T++OojIyR6ca1X5JRYmpgOzN7t7RC0vzAGRmLRbstz8y+S63V18E7kq4GvGtmI5MFYR281fjaaZfxWpOb2VhJn6a3H5lZ3qXyLbBLyWQv6WJcGQK/Mf4Y74jaLL4HdjCzb3LrbzKzP3exzyW4xeVMYEu86+yD+UFmdln2vaQd8HbFy+PNeEqca2Y3pjFH4daUNfGurJhZ1lY7UtJhwI2Sdk6f9QHAg2Z2QhozRG4qyn7WhwC3mNnJmflsjyuXy+FNfqDr6xEEQTBRUKRNfE+iZYqGmX0j6Qy8RfsgXPGYGngvuR1KTEVH23Yk7YbfoBfA3QlTML7lZVRWyUicBfxV0o64onCTmWVv7PcDByfrwjqZYz6AW1/A4zNezLgWivBqLi5gFDBHWm5FmtIrXdxUn6ywz43AnySthluZ/mpmbbnPA0lL4Tf7pXAlqU96zU9nReP50oKZ/SDpIzrOGUlb4cpEf2AG/HOcEndzjMKtVv/MzfGx3PvlcNfYlmXOpz8dikZX1yMIgmCioG1cz7JU1Eqr/djf44GaY9OxPsFvXtnXAFKgpqStccXkWtz9sDR+w+ubk/t17j0pY2IAcAvu2nhB0t6ZIfcBM6djrkOH1eIxYC5JPyUTn1EH+eDDNjqu70e49WDRGuSMY3zFJH/+UOYaVFmPmY0GrsJdKquRa5oD7YG79wI/4PEXKwDLpnnlXSddnnPKMroBt5hsgbs9dkvj8nIqMVma51K510K466tEl+cdBEEwMdA2rq3mV0+iO+toPIM/HU9uZl2F8K4BPG1m55RW5Hz+FTGzYcB5wHmSzsHjAy7IHP9zPK5iKZKiYWajJT2BxxD0p7KiUbqxTl7rnNIxxkm6BthF0omZjBagPYbjRylO40M8EDbLMjSPS4AXgJvNrFy2yQBgNuBIMxua5rcixZXS1YD3zezY0ooyVonXgBVz61bKvX8GWDx9ti0hm1VSjWxGSS1kM0pqIZtVUo1s1H8tZDNKaiGbsVCNbEZJLWQzSmqSn8kqqUY2o6QWshkltZDNKqlGNqOkFop+pkU+o2xGSbPnks0oqYVsRkktZLNKqpHNKKmFZmWU1MK4sb0zGLQ7FY378Jv7rZIOBV7GFY+1gOFmdjOe4rlLqmXxKh7Yt3U1wSm4cxCeZTESmB1XWkrxGqUYiwfxeI/hOdfLg8CBuAXmPxUO9Rb+ZL+JpOuB77IZFFU4Ks3pCUnH4JkcX+PWgj8Ah6d5/Bu4QNKvcIVgazqyXhrGzF6UNCvQlZvhTeA7YD9JZwML4kGfRW1+BswpaSf8mq6Gx3BkOQd4XNLReGDwMnTEtZRU+kH4NbsMt3b9D69B8ms88+RLgiAIJgF6q+uk2xSNFAuwGXA8fsOYC/gYjykoxUtcBPwMz0SYArgLrzlxwXgCO/MDMAtuYp8Lvxn9E7+BZ7kP+AWeoZLlgXScR83sqwrn8HFSkg7Hb5IP44pSVczsc0mrAAfjSs1P8Zu94TEij6ahl+PX4M+4y+RK/PwrJ5IXwMy6LByQznE7/Aa/G56tciDjx1JUO8Ydkv6IKyk/wq/VH/B05dKYJ5MicgJwNH4NjsOvx7dpzCsppuQk/HvSF1f47sUVokboMSV+gyCY+PnvP9bslb850eskmKiQdAhu/fmxmcWXMwiCYBInep0EExRJf8AtSp/h7pUj8QqyoWQEQRD0AELRCCY0S+K1MmbCXSLnAH+cgPMJgiAImki4ToIgCIIgaBnRDyIIgiAIgpYRikYQBEEQBC0jFI0gCIIgCFpGKBpBEARBELSMUDSCIAiCIGgZoWgEQRAEQdAyoo5GEASdkPQGsHy+VL2kmYBnzaxY569goiM1cvwZ8KaZfTaBp1MTkmbBG18+b2aNth9AUl9gNLC0mb3UqLyga0LRCHo9khYD9sR/xHYxs/ckbYH/CD83QSc3YViA8h2KpwJ+0owDSJoPWBOYg5xl1cxOa8Yxgg5SN+uXzeyvScl4AFgd+FrSpmZWqZlkrcdoyf9Rapp5CfB/eLPFhYA3JF0EjDKz4+uRa2bfS3qXjgaOQYsIRSPo1UhaF7gT75q7DjBN2tQf2AHYagJNrduRtEbm7cqS/pd5PzmwAfB2E46zDd4A8QfgIzr/0LcBoWgAkualvCL2ZB3itqKjmeQmwABgaWA74GRc6aibFv8fDcKbUK6IK0gl7gBOxBt11ss5wLGStm+GlSQoTygaQW/nJOBwMztHUrbl/IPAAc06iKQNgX3wFvcbmtnbknYD3jCz+xqU3SzrwIP4jb4NuKXM9s+B39c3y06cCJwNHGVmY5sgrywtvuZ7APviN8DFzewNSYcn2X9vUPZSwLXAwozfYbiN8tamaswOjErLGwN/N7MXJH0F7F7nVLO08v9oc+D/zOwpSVml9DX8+jfCBsCqwLuSXgG+zm40s00alB8QikYQLA78tsz6j4FZm3EASf8HXApcBqyHt7oHv2EcAtR902uydWAu/MY2ClgiySsxxsz+V3av4swFXNxiJaOV13xf4GjgdFxpKjEK2BtoSNEALsL7/vwuyWyGaf9j3CX2Dn5zPTSt79vVDgVp5f/RbMAHZdZPw/iKWFHeB25qUEZQhVA0gt7Ol/gP2Yjc+sWB95p0jMOBPc3sSkk7ZtY/DgxsUHbTrANmVvoxb3U22gN4M703WniMVl7zvYDdzew2Scdl1j8LnNmgbPDv3jJmZk2QVeIm4GpJQ/AGhvem9UsBQ5sgv5X/Ry/iyuIlufXbAk81ItjMdm5k/6A2QtEIeju3ACdKKvmQ2yQtBJxK40+mJQSUC7b7HP/Rb4SWWAdaHKx5GXCapLmBF4AxOfn1xCDkaeU1XxB4vsz6b4EfNSgbYAjw4ybIyfIH4E1gfuBQMyu5CH7C+Dfwemjl/9FA4EZJ8+AWqW0kDQC2BtZvUDYAkpbF40nuMLOvJU0HfGdmPzRDfm8nFI2gt3MYHsT2AW6KfRw39T4AHFdhvyJ8iJut38ytX7HMuqI03TrQDcGaN6S/55XZVm8MQp5WXvO3gcXKyFkHVxIaZV9gkKR9zOyVRoWlNM4jgMvMrFMwr5k1wwIDLfw/MrO7U/bK0cA44CjgGWDjRrNlJM0G3AasRCajBbcSfkMT47R6M6FoBL0aM/sKWFPS2sCy+NP7M40GC+a4CjhT0q/xH7OpJK2H37D/3KDsVlgHWh2suWALZOZp5TX/C/AnSaPT+wUlrQOcgt9wG+VfeOzEi5J+ADp9BmY2bRFhKY3zUODyJsytq2O09P/IzP6NZ7Q0m7OAz3DLXVZZvwE4twXH65WEohEEgJk9QOfUuWYyEJgP94X3AV5O6y9n4rQOtDRY08watSjUwkBadM3N7GxJP8bTK6fBFYNvgVPMrBluiD2bICPPI/hTe0uvfYv/j1rBesBGZvaRpOz6Yfj3J2gCoWgEvRpJx3axqQ2/eQwF7jazb+s9RvLz7iBpILAM/rT3rJkNq1dmhlZYB1oerJmKOx0KLJpWvQKcZmavNkN+5pofR8cTdlOuuaRpzOxYSYNwF8pkwCvJt/8TM3u3wbm3wvIwGLd8zY8HUObTOBuKi5F0EvCumf0lt35PYG4z6+r/rCt5o6kx26aohSfH9OSuReLHwPcNyA0yhKIR9Ha2wQPipqMjhW4O/MfnU2AePMd+TTMb2ciBzOwNmnzzbpF1oKXBmpI2BW4FnqTDHL4G8LykX5jZPxuRn45xLHCGmY0gkwkhaRrgEDM7oQHxN0r6uZmNBp7OyJ4bV9IWbkB2SdaUeFZFSRF7GbjWzMZ0vVdFrk5/TymzrRlxMdvjlTvzPItnABVSNPDMnu6o2Pk48Cs6rkvpmPsAD3fD8XsFoWgEvZ2T8IJFO5YUCUkL4jUYLsZvHH/H0xZ/We9BJG2Mm2nLZXGUqz9QRHazrQOtDtY8CTjLzDrFM0g6Da9S2bCigQcgXogH9GWZNm1rRNGYDfgb0J4aKWlO/LvyYgNyS7IE3APMQofLZ09goKQNzayegNNWx8XMQflaFx8BcxYVZmaDG51QjRwJ3JeyWKYADpW0OG7RW62b5tDjCUUj6O0cD2ydtVaY2QhJB+PVE/tJOgK4sd4DJLPyEcBzeIGgpj2ptcg60Oqb0gDg12XW/xXYr0nH6EP567wQ0GjhsU2BRySdamaHSZoDVzJeo/xTfVHOAV4HtikVSZM0M15C/By8hHghuiEu5l1gecavo7EC/p1vmBRo2m7hMbOHGpVpZk9KWhk4GBiOp3Q/A+zRLDdeEIpGEPyE8jekNmDutPwuMEMDx9gd2MHMrq46sjhNtw50w03pU1zZyBeKWiRtqxtJI+goo/60pGxA6+T40/X1jRwjBQ5uhCsb3+J9PIbhCmszAmhXB1bJVmI1s09TifO6zfmSpsCVgfmBKbPbzOyKeuUmrgLOlvQ1HVVX18OzOi5rRLCkuYCb8dTkdvempMeBrcysIUXGzF4GdmpERlCZUDSC3s6jeKritqUaA6mZ1Vl4pD74DfCtBo4xDrc4tIKWWAda2ScEfzK/WN72+79p3erAH4FGb3gX4taMkqyvMtvG4E/c/2jwGKTeJhsDD+E3/63MrFnBgz/gnXLzTEku1bVWUvGsO/HPE1wRmyzJ+57Gr/uJSfY/6Ky4X0fjlVjPxdN9Fym5jZJ76WrcwvObegWnwnTlaAO+NbOPutgeFCAUjaC3sxtesGeEpNKT0Vx4nMMW6X1fGvux/DPet+LwBmR0RdOtA63sE5I4Ar/J/SUj+3vgfLwYU92Y2akAkt4Drm8kWyiLpNcob/kah1/rF0rpkWa2aJlxRfgXcL6kbVIAMZL64TEz91bcs2vOxuM9lsMtdMsAM+PX/OAG51vK8tlO0vF4V9g24LkmZVZtgCu77bEpZmaS9gHublD2SCq4MiV9jsfjHN7K3jw9nVA0gl5NejJdAi9lvEha/RqeTfBb4AIza/QJ+ETgTkkv4MGCnZ58zWyXBmS3wjrQyj4hpCf/gyQdTccT9rCUxdEUWpAiel2T5VVif+B2YIikbCbUc2lbPawIrGdmX6QOqJOZ2RPJHXM2rng0jJkNpTm9U7JMwfhBvaR1jd7Dfos3x/sr8FhatzL+YHAsHvh7BF66/qQGj9VrCUUj6PWYWRv+pHivpFVxK8ct+NPqBU04xAnARriSMRvNTdtrhXWglX1C2jGzb4CXmiUvSyq7fSR+I5mfXJdSMyuUOWNmxzdvdlWPNQpYLlUyHZBWv9qgy6ov8EVa/hhXXAxPt16kq52KkErXd5VZ1Ui79UfwkuzbmNmX6Vgz4Mp0oymouwIHm1k2budeSa8Du5nZeknZO5JQNOomFI2g15Mi+nfEf3QWwX3ZO+OVH5vBPsBOTQi4G48WWQea3idE0l14FsXnablLGrwplRgI7IA39TodV8gWxGsmHNME+S2nyWW3X8czNkbgDeF+L+ld3ELydoX9akLSqcBBePZNs1rblzgAT/d9R1Ip3XdxXPHdoEHZq1C+EuszdASxPkxUCW2IUDSCXktKl9sdj8V4FveBn4f7Y5uZ2vY9HnTaMppsHWhFn5APcAsRuCLT6mJMv8HdP3emCp43mdnw9KS6Bh40WjOSvgHmTxknFatW1lOpMvUiOc/MRqflLrH6uueeizc5A7ew3YM3gPsO2K4OeXl2BLY1s2Z1PG7HzF5LwZ/b0mHhuRS4ugkxOO/jKckn59b/Hx1puTPh/VCCOglFI+iVSBqKBzdeDSyRfMtIKlekqlEuwS0kDQU6lugG68BAmtwnxMx2zizvVI+MgsxFh+L1NR3pyf/Aa6cUZS86XA+tqFq5Fx50ODotd0Vd3XPN7NrM8vOSFsBv2m+a2SdF5ZVhStwK0BKShe6v2XWS5pV0fIMxTscBg9NDx+Np3YrA2nSkvK6NB+gGdRKKRtBbWQAPpLy/pGS0kFmBX0taHy/pnQ8G/X1BeS21DrS4NwuSLgX2L/nbM+unw5/qG7lxlBgFzI6nJY/Eqzw+h7sPfigqLBtc2oqqlWa2YLnlVpAKjH1kZs82UexVuGWwWW3nAUgVO9fB/2f+bmafJVfnsbjLI18grBAp4NlwF1JJKX8NWNnMnkpjzmrkGEEoGkHvpT8e9HmVpO+BK9OrFSb9hXG/eOm4WQofr7usA63ozZLYEc9s+TK3fho8rqIZisb9wC/w7KG/AeclV9BS+E1xokXSDnhq7ne59VMCv6kn1icFx56AxwtNg38n30ixFW+aWb0usRIfAUemKpvPM35/nMJWmFSn5FY6AnkPlrQzXrxrGO4eu63+KbfP7UncLRO0iFA0gl5Jqn55tLy758/xQNDD8af3rSVd1GjFwcyx1m6GnHK0yjrQyt4slCkPLqkPbnVoSoEkM9s9ycTMLpH0GZ72ex1wUT0yM1VHqx37p/XIz3AZXh/iw9z66dO2eoKKj8Z79eyMu8BKPIXXRmlU0dgFdy0tm15Z6nL34HO+BP+/3AsP7B2MV9m9p+6ZdkHqV5OvmNpIob4gEYpG0KtJRXhuBW5NFUF3xXPoj5H0XzNbq1nHkjQ1nTNDvqs0vkaabh1oVW8WSePoKA/+fqnAVY6mmalT2nJp+QZSszhJP6U+S002gLQPHsvyJ6AZMQ5ZuurTMgfjf8618lu8f8f9krIlwV/G+780RIvcPQOAXczsK0nn4B1WD2qmkpHSZM/FrSNTlhnSaAPBgFA0gqCdVIL8uFTdcBNc6WiY1GPiJNwPPCV+I/lW0rnAMSkmol5aYR1oVW+WbfD5XoP71z/PbBsDjDCz55t8zHZSz4zj8Kf6ciW+K1KqOpqRdxRwYal6ZxPmd39abANukZR1P0yOp16Xq29SC/PQtXJV+Fp0EzORGuCZ2fcp8+e1Jh/jVLz/y9Z4D5zdgHlxF9NBTT5WryUUjSDIYWbj8Boazaqj8Uf85rY/3hsDYC1c+ehDHaXJW2wdaElvllJRpFQe/JEGFayySJoRL7K2IR5AOMjMzpN0DG6lMTLt3ScyLP1dC49ByNZCGYMXkau3QdkQvJPqyNz6zWlSWrSk/vgNu1zTtnrjbmbNfbd/LGn2nOy8i6kIm+JK9YPpf+pJM7smfUd3JlnBgsYIRSMIWs92wK5mlg1cM0kf4hU86+mB0krrQCt7s5RYlQ6lCwBJawJtZlbvUzt4ufe18DiETYBzUurinMAvzGyiTVM0s70AUs+d01NtlGZxOt4/ZTr8e7O6pF3wp/aGAyFTE77bcFfMEnhdmn74PeaxCrtWI6sE9aEjBbX0vo3G3Buz0GHp+YKOyrcP05yqwAGhaARBdzAzUK4A2Cv4D11hWmwdaGVvFnBLS7lyzjPiVTuXb0D2z3G//r2SLsSf5D8ys60akNndXIR/ZzopGpLmAb43sw/K7lUGSTfgpbSvSlkrxwHT4paRd/CiZrc0Yc4n4taj4yV9iceEfIArwvU2gmtZEHWGN3G30lu4FWlTPFNpDTp3/g0aIBSNIGg9r+HFf/IFu3aivAJSlGZbB1rZmwVSt9My61+i8b4bPyEVGDOzYZK+w61GDZPSY7NMDmySLFPtNKE65pW4yf7i3PqNcNfEhgVk9QNelrSDmV0KXCppVrypWiMuhzwDcOUCvE7JNGb2dcrquoU6rANm9lD1UQ1zM24BexQPCv27pF1xC9gfu+H4vYJQNIKg9RwH3CxpdTqaQK2Od4ncskHZrbAOtKw3S+I7vIhZPjhxDqDRVtxT0NkC8wPNezIt18H1T7n3bUCjisZywH5l1j+MBy8WYQW8EurdqertEWb2cYPzK0e2k+r7eEG8V/DPYvYu9qkJSWOBufKKUepY/GHRBnlZzOzozPLNqaniqv7W7qxXbtCZUDSCoMWY2e2SlgP+gD+Vglsy9jWzck/2RWiFdaDVvVkeAI6VtJWZjQGQNBWuGD3YBPmnpX4k4BkVJ0r6IjugjmqsmNlk1Uc1hSnJ1S5J9MXTlmsmudSOkvQPPG5l3VSka2xuXKPK0TO4UvM6/vmelOpSbIenSTdCny7WT0nOrdcoZvYE8EQzZQahaARBt5ACM7dvgehWWAea2pulDIfhrb+HS/pvWrcqMDWeltsI/8Gfpks8grtTfpJZ15ArSNLMZvZpIzKq8Bz+XckH4+6Au7MKY2aPSzoEdxXk05abYYU5io5+MsfiSs3ZeCbNTvUITBVSS/P7dU5ZnByP4Wi4LL6k+YA1KV+crq7ePkFn+rS1tbqJYhAErULSTfhTe946cDMeOLhFHTIvAn6NN1VrRm+WcseYE3fRLJ1WPQv82czea1R2q5H0LXAT8Fcze6AF8jcA7sJjG0pt4tfHS6pvbmb/LChvKtzlUqqueUIrUoubTcYqNSW5kubp/QjgYDP7N3UiaRu82ugPeN2Z7A2xrQlVXgNC0QiClpGpdVGRRnzMqXbBI/gP73jWATMbUofMSjfPNjNbp/BEuxlJmwJ3ZauDNlH2Jnj672Z4tsJfgcubVbI+HWMD3JW0TFr1LHBS0aqYkpbBe7tMideLaKVLrCWk0u/LtyK2RNIw4EbgqFQlOGgBoWgEQYuQ9Bs6FI0+eErhYXjaXzulVNUGjjNJWgdSpc5yxZ0aqaNRkv0N8DF+zS9NvW2aSioctRNe5v2neIG3S4C7W6Hg1EOqLnol3g+nqemakl6jRjeUmS3azGM3C0lfAz9rVnXXoDyhaARBN5HqCyw5qfyopaj+/sDzTerLUpI7J3At7hdvI1dGvRELT+YYM9HR62Vx3AVxCXBbiyqS/h7PAOoLvAucB5xjZk0NVqxjXls2qU5GOdnH1TrWzI5v8Fgr03WTv7pdeZLuAP7WqmsUOBEMGgQ9gGZaByT9CHcH/BpXABbCW4pfBIxq9KaBBwlODiyJV43cFK9bMBDYt0HZAJjZZ3jq6Z8krYD3rbkU7zEzGI+vGNrIMSRNi1do3RVPSS0pM/PgGUarAlvUIbcvcCRel2J+OtqkA8UUsdINNAU8lqMN+NbMCvfFacL3oCYkHQScgQd+jiIXR9Gg+MvwLKW58XikfHv7ppfi742EohEEkzDVrAPUV555ELAgsCKeqljiDrwCZKM3mLWALczspRTHMsrMHkrFtY6jIwCyKZjZk5IMGI7P/SDgYEl34ynGhSxMklbElYtfA1/jCsxvsu4ZSf/GXVj1MBC3xpyKlw4/Av88foXHbdTDSCrclCV9DvwNOHwijFU4ADjAzPI1S5pBqZfJeWW2NVrePEiEohEEkzatsA5sDvyfmT0lKXtzeg2PRWiUH+FFnQA+w9NzhwLPA8s2QX47qULqrsBW+NPwcfhT7Jy4QnUTHbEttfIo8C88Bfj2Llwxb+IKYD38Bi8NfqekQcBNZjZc0ut4aewLK+9elt/iSstf6eg9sjIe1HosXgH2CLxnTrkCcFWRtCMdVpi8Za2R782PaV6DwzytaG8f5AhFIwhahKRDc6umAPaQ9El2ZYO5+mvRfOvAbOQCVhPT0HXxpCIMw0tjv4kXLttW0lP4Dbbe1vadkHQYHp+xAHA73lAtey0+lLR7mkMRuZPjisutZva/rsaZ2dfU3yV2LjqaiX1NR32Kf1C/NWlXPBU0G3h8b1JedjOz9SR9gLtsCisayb1xHO46WhPv17IwrszU20W4xG1JZtNjm1oRJByMTygaQdA69sq9fx83t2dpAxpRNFphHXgRD7y7JLd+W+CpOmVmuQxYDLgfOAW4E+9AC02K0QD2wOd/aYUmZB/hT/Q1Y2ZjU7O2B4EuFY0GGYWX7X4Ld3mshhfxWhSv91APq9BxjbM8Q0fr+YeBrmI5qrE7sIeZXSdpD+BcM3tD0ol4AGcjPIxXGl2U8nEUDRUbkzQFXqq/nCWmVWX4exWhaARBizCz7jDLtsI6MBC4MXULnRzYRtIAvKHX+vUIlDSDmX0BkPW1m9mDkhbBf+iHmtlLXckoQi2m+lTg7PI6xL+GB3yOqGPfWrgfL871NB43cV5q6LYUXhOjHt4H/g84Obf+/+hQVGfCldV6mI8Ol8y3wPRp+Yq0fu865QL8Jf39Q5ltDVU1lbQQruj2y8ibDK+q+z0+/6BBQtEIgkmbplsHzOxuSVsARwPj8PLSzwAbN1Dj4n+S5jKzDyXdj1cy/Swd723g7TrltpOyS2qiwWyCg4HTJe0HPNPs4Ekz211Sn7R8iaTP8CZ81+EuiXo4DhgsaW3g8bRuRbyM907p/dp47Ek9fIQrKm/i7eeXxK0Pc9HgfabFPWbOxrv9LoenJS8DzIx3/D24hcftVYSiEQTdQDL7rkv5OgBHFpTVcutAimdoZvbHN3iswYd4XEnfiqPr43E6Mm8q0Wg2wT/w+T8GjJOUL9E+bVGBkp4F1jWz/0k6Fk/n/CbJu4GO7Ii6MLMrU+bN/sAmafVrwMpm9lQa00gsxX/w9vUvANcD50haH1gHuLsBua1mRWA9M/siBT5PZmZPSDocV0KWqbx7UAuhaARBi5G0N17T4RP8RpuvA1BI0aDF1oFMp8/bS/1TmsCjwK3JrQNe32J0uYFmtkudx+iuDIJysQ6NshgebPs/3PpwIUnRaBbJirNtM2Vm2BfvuQOeljsWt8Jcg6dEN0SK+9gXz3paPMV/HA680WCMRl+g1KztY/xBwPDA03q7Hwc5QtEIgtZzJF6f4PQmyWu1deBLXNEYI+kG4Aoz+2+VfaqxI3AoXvyrDQ92bJYSA3RfBoGZ1RPXUY3XgFMk3YdbZPLdSrPHrztuQNK8lLeqNVSYqqTopuU2PJW2Kd93SfvibrzT6ay0jMJjPxpRNF7Hg2xH4AHUv5f0Lm75adidFzihaARB65kG76baLFpqHTCz36bqoL8CtgMelPQWHoh4hZkVbs2dGo4dBO1Nsn5tZp9U3qsxJE2Hm77L3VgbbYteOsacjJ+p8FYdon6PxwVsiStiXd2k26gjQFHSUnhdj4UZ37XU9MJUktYCpgMeySohdbIXsLuZ3ZYre/4scGaDss/FM7UATgDuAYYA3+Hf/aAJhKIRBK3nKrwI1tlNktcd1oGv8PbZgyX9BDe5/w63zjQa3NdyF4ekdfFYgZnLbG40U2EG/Ab1G3JKRqLwTTt1VV0myR8HzG9mH9Y7xzJchKfL/o7xy3jXTVJIz8BTqR/Bi37dgQeWAnwgaX0ze7mBwyyIWxvyfIund9eNmV2bWX5e0gLAAODNVivCvYlQNIKg9RwM3JKe8l7E0+baMbMTigjrTutAyn5YHM8imIcOf3YjMncEPjazO9P7QXjcw6vANnVaBPKcg2fgHGFmo5ogL8upeMDt1rgysxswL95B96AmyF+QJhUuy7A4sIyZWZPlnoYHl14PbIQrGT/C63aMxZWQk6ij50uGt/EYlrxrbB3c+tA0zGw09ZeOD7ogFI0gaD27ARvjNQrE+MGghRSNLK2yDiRT+/Z407BZ8MyBHfCMi0Y5Ar8pI2l54EDgMPyGdSZ+A2+UfnjF1GYrGeBl3ndIWT7jgCfN7BpJ7+HVQBvKEMGv9wyk6qCSfo5XOX0VOL7OAN0heCnvZvNzYGcz+7ekC/AgyvXM7HFor9DaaGfUv9DZPbigpHXwdO7D6hGYMnuqUvQhIChPKBpB0HqOwV0Op6ZAuabRCuuApJdx8/HTwB+Ba5tsMZkXr14K/qR7i5mdK+kBmpdS+wxefnx4k+RlmYWOcthf4PUjwCtYXtAE+RfiMRovSZofd/PcjbuvpqZ84apq7AsMkrSPmb3ShDmWmAv/rmFmIyV9i7toSozES9rXjZmdLanU72QavNbHt8ApZpavXlsrA/FCZZ/RdTp0Qw8BQQehaARB65ka+HuzlYxEK6wDtwK/bIGZvUS2cuQ6eKMv8GyX6eoVKmn2zNvj8KJax1K+bHUj8Q9v4m6kt/DKrJviStkawFcNyC2xMF5yHDwg9zEz2zI1iLuC+hSNf+HZSS9K+gF3a7RTT+2PxGR0Los+Fi/yVqKWuiZdknrLrIr3SxmEu1AmA15J/WTq5XG8md79wCVm9lADsoIqhKIRBK3nOmAzvJZGs2m6dcDMjm7S3LriP8CZkv6LB0DeldYvjFeVrJf36eyW6oO7evLrGs2yuBlPK34UDwr9u6Rd8Y6wf2xAbonJ6VAE1qbj+ryBB/7WQytqf5TYPJOKOzmwiaSSIjdjI4JTb5l/AYuY2QhcoWsYM1slFdHbFS+3/yneG2ewmX3cjGMEHYSiEQSt5z3gOEmr4U/X+WDQRpqqNcU6IOnPtY41s9/XPLvy7Iv73X8F7GVm76X1m9KY62Tt6kMaJ6uImdnNklbFn7qt5MJqkJeAPSXdgVeTPTytnwcvKlWYFtX+KHFx7n1eoW7UkteS3jJm9ipwUCr8tRWudJyYCtZtb2bfNfN4vZlQNIKg9eyE+/KXT68sjXZvbZZ1YECN4xp2/5jZO3gQYX79fg3KbTd/S5oPeDvvrkpZNPM2cpwyx30CeKKJIg/H3VcHA5dnUkN/ToHuuZJmL7mIcm6l8ajXldTiPiQlWt1bZgxwnaS38YJgv8S7/4ai0SRC0QiCFtPiuhFNsQ6YWbdYA7qREXigYv4GOnPaVsh1krqn1kSjxcDM7D+SZgNmMLNsK/q/AUXiEt4rlapnfLdSiWa4klpN03vLlJA0M16XpuT6ugrYP3fdgwYJRSMIupFUrZIGA9naaZV1oESz5ivpG7wI1UcpTbFLy0gjN44MXQUgTkt9T6rX1TiuoWJgJdJT+/9y64pm0KwDfJpZbkUwcjuSNsQV337ABmb2tqTd8H4k9zUguunxJZLWw5WLzYEn8UDTG83s22YfKwhFIwi6BUl74hki86T3bwODzKzett8tpQXz3YuOYl970aKbXqY+QhtwsKRsFkgpg6FwlcpWuwgk3YWnI3+elivNZZNK2zPjspkU/zGzceXGpUqnDSHp/4BLgcvwuJJS/53JgUOAuhQNSX2BNYETUzBos7gXzx46Be93Ah7U2mlQs0rV93ZC0QiCFiPpUDzd8lyg9OO/FnCWpOnN7IyC8lpqHWj2fNM8Ls8sDy66fwG2SX/74Fk4WX/+GNxtcnALj18vH9CRFprv8NsMLsaf4DshaXq8v8fKDco/HNjTvB39jpn1j+M1K+rCzL6X9Cua0AG2DPNTeW5NsU4FoWgEQXewF7B37gZ7j6QhwLF4meai8lppHWj2fDsh6Q1g+XwRMEkzAc+a2U/rlW1mA5KsB4CtWuVrlzQFHtg7P+M3VSvc9MzMds4s79To/MqwlqSTshkzqU/J3eSyoOpEeGByns/pKGhWL/8ENsQLmTWFbgpiDRKhaARB65kbKNdm/WE8YLEQ3WAdaOp8y7AA5YMPpyK5ahqllcGtkhbC+6j0S6va8CJSY/Gbdt1t3JP8S/GAxC9z66cDzrM6OvLifUj+K+k9M7sgyfonbvnZuJH5Jj7EP9d8P5IVy6wryn+AEyQtgWfddIoXqte9kdwyF9F8t0yQIxSNIGg9I/CCXefk1m9Gg7UBWmQdaMl8Ja2RebuypKy1YXJgAzqXr24ISdsA61G+TXxNcQ5dcDYe57Ec8C6eVjwz3ua9GW6ZHXFXxJe59dPg/WYKKxpmNkzSZsC/k+ttB9wSs36TApOvwtOsf40rXlOlgMvTgJprtHTBeenvnowfGFq3e6PFbpkgQygaQdB6TgculLQ0HZaC1fE243s0KHsBmm8daNV8H8RvDG2Ub7T1OdBoMTAAJJ2Kd1J9gCa2RU+siDcO+0JSGzCZmT2RCj+dTWr33gCllNN2Uv2P1Wigq6uZPS1pa7xnyIvAumbWcDfexEBgPrxKbR86Am4vp7E6Ma12czTdLROMTygaQdBizOxvkj7Co+83S6tfxWMI7qhHZiutA62Yb2Iu/CY0CliCzjfNMU2Op9gR2LZFWQN96YiR+Ri3mBheInyReoWmTrAlRez9fAZE4qwC8rrKXvkUd/FcVzpGPRae5Mp42czGmdkPwA6SjgOWxS1Iz5rZsKJyu5mWuGWCzoSiEQQtJPmBjwAuM7PVmyj6QVpoHTCz24Hb692/C5kfpMXuCMSbEu/g2gpeBxbF3UjPA7+X9C6wP/B2A3K3wRWxa3AXweeZbWOAEWb2fAF5H3Sx/u66Zjc+z5GKomVceCNocqnwlAXVJQ2W8G+JWyboTCgaQdBCkh/4UNyE3ExaZh1IvR4uB25P5ZmbTrOzNspwFZ7eemYTZOU5F5g1LZ+Ap4cOwQuBbVevUDO7HkDSe8CjZtZQNkgpkyVTdv0jMxvdiMwcX+BN3kqBoK1SIPfKve+Lf/9Hp2PXrWhE9kn3EIpGELSeR4CVaDz6vp0WWwe+xBWNMZJuAK4ws3JZKHXR6qyNxEfAkZJWxq0O+Tbxjdycrs0sPy9pAbxXzJv5oNw65Wd7tszJ+IpYUZdYH7yd/eK4QtQs/g3cJ+lVkmVNUlnF1MzWqfcg5Ur4p+tyOR6AWxfJ2jgaWNrMXqpXTlCdUDSCoPUMBk6TND/l/cBPNiK8BTUdfptqLPwKf0J/UNJbuJXgiib43VudtQGemfEFHi+wbG5bo43s8nxPk5QMaC+i9Sc8+HbKMkMK9SUxs3GSRgANVwDNUeoRshBevXMYfuNuOWb2vqSj8O/kP+qU8X1yebW0NHsQikYQdAdXp7+nlNnWUEOrVlkHzOwrXEEaLOknwLbA74Ajafx3o9VZGy1pZCdpXWCWbICgpIPx9MgpUwfdX5jZZw0e6jRccdwauB7YDXd97INn0tTD8cCpkrY1s/cbnB8AZvYNqSW8pMWBA5pw7kX4DvhJgzLOAY6VFG3hW0goGkHQelrZvbWl1oHk318cWBJPl21GOmRLsja6oomN7A7H4zFKcpcFTsV7fLyOZ+kchgf/NsKmwA5m9mDKRHnSzK5JsRs7AzfUIfMYXFl5W9IoxreqLdrIhFtcIG2F3Ko+eFG5w4CnGxS/Ad7/5l1JrzD+dWmk3kqQCEUjCFqEpCeBDc3szfR+S+Ce9CTYLFpiHZC0FLA9ngkxC56psAN1mqlztCproxMtaAy3OJ2ViK2BJ8xstyT/Hdxy0KiiMQuudIErZDOl5YeBC+qUWWv32ZqR9GfgUDP7Ki13iZk1Uh/lcdxSl+/I+whu7WmE94GbGpQRVCEUjSBoHcvR0cUSPHhtKTpuIs2g6dYBSS/jwY1PA38Erm1W/EGiJVkbWVrRGA74MZ1TRlejc6rokzRuygcPGp4Hr4MyDLdwPA2sAXxVYb8uMbPjmzCvPAPouIcMaIH8EnmL4Dg8g6bhlu7ZHjNB6whFIwi6j/wTWTNohXXgVuCXZmbNmGCeVmdtJFrRGO5DOtwPUwBLAydltk8L/FDfdDtxM64UPYorSn+XtCswJ6741Y2ktfHvC3ixrYcqja9E1l3SStdJySIYTLqEohEEkzZNtw5kO3x2E03N2ki0ojHcA8DxkvYGfo0H3GY7lpYUvobIXn8zu1nSqngcgZnZnfXIlDQXrsCsSIdVZg5Jj+MVX5sSIFrmuP3xTKVV6th3Zbyg1rpm9nlu20zAv3Blsu6sLUmvUSHrpNHYlcAJRSMIWsvSmfLgfYAlJc2aHdDID2WrrAOtaEjWjVkb0JrGcMcA9+FWpLH4TS4bb7M9row0FTN7AniiQTHn4m62RcxsCIC8/vjV+DX6TYPyu2I6XLmphwOBW/JKBoCZfSbpZjwLp5G552NX+uJxTSvTQI2OoDOhaARBa7mLzi6TfOBZQ+mtZWjYOtDChmTdlbUBLWgMZ2ZvSRoALAZ8aGbv5YYcSwPBrJLmBWYws1cy69bAY01mB242s+PqFL8BHpjcXrDLzEzSPjSvJHmzWY7Orqk8d9JgMGhXsSuSjsCV7KAJhKIRBK2jZWmtLbYOtKohWXdlbbSsMZyZ/SBpSby+RZ5XcUWm3sqmZwIjgUMBJM2D30zfxIN7j5D0vpn9pQ7ZUwDlsp2+YeK9D8xN5XTqL9OYVnADbkU6oEXyexUT6xcsCCZ5WhzE1krrQKsaknVX1gbQmsZwicvweX+YWz992lavorECndNXf4tfr6WSgnMYXvG0HkXjEWCQpG3M7EsASTPgwaUP1znfVvMxXnV0ZBfbFwaaGdeTZUncOhg0gVA0gqAbkLQY3h2yP7CLmb0naQvczfFcHSJbaR1oVUOylmdtpC6iVTGznzZwmD6UdyfNgT9l18scdL6prgXcat6CHeA2krWjDg7ElaN3Uvoy+HfoM2DDOmVWakVfYvp6ZeMdiv+AB32Wo+Teq5sy9T9KxcA2AC5sRHbQQSgaQdBikpvjTrwJ1TrANGlTf7wI1lZ1iG2ldaBVDcm6I2tjAdzVcC2d26w3jKT702K5BmKT43VL/jPejrXzJZ37kSxP566/3wNT1SPYzF5NwZ/b0lHz4lLg6gbrUXTVij67vd7eOKcAT0q6DRgEvJbWL4or0KvjVqBGyNf/GIcrxPvQ/I7LvZZQNIKg9ZwEHG5m50jKPvE+SP0+4FZaB1rVkKw7sjb2xBt97Yf72S8xs0cblFmiVFdkLcZvIDYGuAV3ndTLc/jc95e0Aa5MZq9HPzw4t2YkDSN1WQUeMLO/NjC/8WhlwSszezlV070cd/1k+QiPt3l5/D0LHaNl9T+CDkLRCILWszjub8/zMR01MIrSMutAKxqSJbktzdpIx7gYuFjSEnhGwh2pR8gleD2HTxuQvReApPeBM5rQOyXPicC9krbGy5D/zcyycSBbUb42SCVuw61ouwFtqZ/Hfbjy8Z/UPK9hJG1iZmXdKJION7NyDQWrYmb3SFoQd+8shLs2DLjXzOruFJtaxK8MPJu/Bql77tLAoxm3VdAAoWgEQev5EpiN8W/8iwP5m22tTJCaDo2Sfrhf6GLb8008zovAvpIOwdvd7wv8UdKcZtZQY7gWlfPGzP4raRn8pvoe4zdPexZ3iRWR+QcASTPjCsfawCa4Je0HSU8B95nZsY3NnmslrZ+vCZOu/xGU71xcE0mhuLWx6Y3HzrjlbuUy277CA6svwd1LQYP0aWtrVop8EATlkHQBHo+xFd7EaQlcyb8VuMPMDqtT7hR0YR1ITdHeLlJPI/UHqUoDMRrZY22EB/OVKi++BpxlZv9sVHbuOMsDuwP/BwwFVmvkSTjJnBmPGeiqoNm0jcjvDiTNjV+XA4EfmVlDtVwk7YZnsKxWKl0v6UC8Wu0mZtZQZkuKF+rqehdu2CbpEeDcrlK4k1VpfzNbrY7pBjnCohEErecwPBj0AzwQ9HHcZfIAXoypLlpQ02GvGsY0EqMBQHL3nIsXLyvJWhW4TdJBZtZQRUZJM+IWnd3w4NBrgLXM7NlG5Gb4K1498mKaW9CsnVQ9dnc6FLFX8XiTjxqQORdu1VgXt2zMideKaNjyZWaXSJoTd/2sgivVJwI/b4KScRDem2YY41/veq/9wlS2Dj0NqE7ZQY5QNIKgxSQf8JqpodWy+BPZM2Z2XxPEN62mQ6tiM8pwOHCwmZ2TWfcnSfunbXUrGpKuArbEs2XO5v/bu/MwOasqj+PfZgmbgOwDRtnnB5gRBBRB1sg8g4CCLFFAEUEEREFElDURSFgkIILyAC4sMoqguAAKSBJkky3iIAIHkSVCCARZZZXQ88e5Rb1501u9S1VX53yepx+qq6pvXaqrU6fuPfccuCy3pVSFscBHzeyPFY8LgKStgKvwo6d3pqsPwgt27dhKIzRJu9IMLlbD31yn4dsGt5rZ61XN28xOTCslt+Ot7Xcysyq2774CfMXMzqpgrIbFgXcMcPsS6T6hAhFohNAm6R/dqvMm6qrpUKdl8TfSvKsp2Z0UT7p9DD/aOg4Y56c651a0X0vyfPqqy9l4fsYXGsmIaZvsvHTb+1oY63L8+ZgE/LjKwELSuD6u/gPe1v5SYLnGfUpWmV2Gvl8vZfwdPxrb36mVTfBqrKECEWiEUDNJE4En8qWjJR0IrFIkEa/umg4151Bci++35+srbIufhijjYmrYysg5GV9d2LemUwlrA+OyY6dtstPwI7CtOBHfJvkeXhtlGjAVP+ra0lHZPuQbkmXtm77Afx9lAo1fA1tR7Rv/z4ETJV1nZo9nb0il30/AA7tQgQg0QqjfZ/BkxLw/4VsFRTL+a6vpUEcORe7T71T8H/mN8XwVgA8BOwHfLDLnBjPbp8zPD9HO+HxnSLqPeQualVktAf+UvSp+oihrNTxXY8hSE7YJkhYDtsRfL4cAF6YqqlOBqWaWP+EylLEXGPxelbgJmChpPfzEUv75LhLETMa32B5I223ZYmB74X9TkwvPOMwlTp2EUDNJrwHrmtkjuetXB+43s0VLjD2Bims6SPoHcHouh4KUQ3GEmY0uMOZbQ7xrb9kTEHWTNGAAV7aIlaTt8fLvk5g7EDsa72HTyNsgV2ejlcdYhpT7QMlTJ6kmxTXAQdnusFUZ5LVT+PWS6mWchG+3LZOufg5PHj6m7DHo0BQrGiHU7wm8nHS+jsYH8eOuhdVU06HyHIo2fvqtXZ3VMJPGc5/dBupJ//1N5vtefJtsSFKxtEZi6Fb4m+tz+OpXYWb273Scek6ZcQYYv5bXTmou92VJh+CnwHqA2WYWn74rFoFGCPW7BPi2pJfxIlvg+QhnUK5kdV01HerMoRgxUsfctfBaKC9LWgJ4vYK8jcrKYkvaj2ahrpXwLbab8QJaU4C7K3pj/Tl+nHpSBWO1Vfr/L3xsOAwuAo0Q6nci3qfiSuZOVLyUkjkJVFTToV05FJnH2w6vGNlINv0rcLKZXVvF+HWStAKeoPgh/PleG09U/DbwCsX71wDQyvHVITgHP9J6Ph5Y3GZmdbQ/nwUcIWnz9HhzbeUVKfLWz6mWeZQ50TISiq91gwg0QqhZ+oT7aUnH4z0UevFPkkW7WmZVVdOhrxME2ZMDDWfhJxgKk7QPHiBdhu+HgycpXiVpPzNrpchYJ5yBH29diblPQlyOJ9G2TNIH8doqc9LlfuXLfA9i2Rp6svRlb3wbZp30lVW0yNtAp1qyY5c50VJ78bUQgUYIbWNmf8PLYFfpeSqo6dDmHIojgW+Y2emZ686TdBe+yjHcA41tge3MbHauRsdDwHsKjnkbXqnz6XS5l2ZeRtaQ8zIkrZj+u8Rg9y2aVJr5+cqLvbXpNVlr8bXgItAIoQ0k7UH/y7NljkPWXdOhDqvTd5OsX9Mde/xLktsaSJYBim5LrE4zT6CqN+1ZDP4JveWk0sE0Aps2raSU9Tz1Fl8LRKARQu0knYoXv5pG9cuzO1NDTYeacyhmApvh1RmzNqN4N9t2ug3vCNvoSNr4fX4Jr/nQMjN7rK/LJVWWVDoUqQDdUcDo9P0/8NdMqcJX6bX4cqNniqSD8D4w9+Fdi58vMXw3BupdJwKNEOr3WWCvkmWY+zOLiltotyGH4nzgHElr4ScgALbAO4lOLDl2OxwNTEnHRRcCvi5pDLA+UEm3z7QqsCF9r4AN6XVUcVLpgFLn3wl4jkrjcbcGzpC0pJmVKX51KnBMepx102N8Dy9ANhn4fItz/W3uqk2pr/haIAKNENphFDC9joFrqulQaw6FmZ2cjvoeARyXrn4COKps59Z2MLM7Utvyr+GrMlvhv98DzKylyp19kfQRvCPvsn3cXDb5kdRldVT2OjObUWZMvOnbwWZ2Yea6ayU9iFe+LRNorIGvqAHsCvzOzA5LSbO/KjDeU7nvi4wRWhCBRgj1uwTf4jh9kPsVVnFNh9pzKFInzrNSdcZG8aSuYWb3AvvUNPyZeHG0oyroRwKApKXwlYBPkQsykrI5GqvQXJ3KuglYueTYc4CF0+VtgCvS5adoVvQcsjYUXAs5EWiEUL/ZeEOrTfH25fnl2SJH/4DaajrUkkPRx5J19rbGxTfTY1xnZr8o+lh1Sm3c59maSNf3mlnhZnbJmsDOVQUZyal4ddrd8dWS/YF343klX61g/EeAHfEgKWtH5q2I26o7gWMl/R7fYts/Xb8aJXN6UnPCXfJ5Hikw+5WZjS0zfnARaIRQv32BF4GN0ldW0RoDDZXXdKC+HIr8knVfFsDfQC6RtIGZHTfI/TvhDPp+HpbGt4I+UHL86fhzkA/0ytgB2NvMbki9Q+4ws59IehL4HP56KeM04FxJG9JMiN0CX0E5oOTYh+G5QjsBk8ys8TrfFSh7LHVr+l7hWQSff6hABBoh1KyOGgMZldd0qCuHopUla0k7AWdnHn84WQfvIpr3F+YtVjUkjZoXyQTgNEnj6btbaZGaF8vRDERfBN6ZLt9EiQJsko7Fy9JfiNcA+Toe1ICfCtnFzPrqmzPU8Xvw+W5iZq/mbj4KXwErMm72b2O0pGxjwwWB7SnZhyg0RaARQnero6bDcMihuJl5e60MF6/jTbgezl2/EsUbi+VrXvQwb8n6MjUvHsOPnc7An9cdgLvwkxv/KjBewyHA8WmMG/H8iYPN7J4SY2b14PMdA8zVGbZknY5H8eeyl0w33MxjzsGDplCBCDRCaIO0DbE7sCrzZvzny3y3orKaDsMph8LM/olXbRyOpgHjJe1iZm8ASFoEX325oeCYdde8uALfJrgV31K7TNLn8WqkhTryApjZipLWxzvCboP3wpks6Rn8eZoCTDWzQttAZvaWpEeApYrOsR+b4gHFrXjQ9WzmtjeAGek1GCrQ09sbpd1DqJOk/8ETNu8F3gf8CU/4Wwj4Y5mz+umI3xT8jWQcvoT9dk2HVj5ZShpKJ9kF8DenLYHJwzSHolaS1sZXXN6gmcPyYWBR/Dl/sL+fHS7S62ZzwMzs6grHXRDPURmbvjYFFjGzwh9qJe0J7IfXoql0O0PSqnhQEW+ENYpAI4SaSboDuNrMjpf0Eh4EPIUnuF1nZmWblI3BazpsjAcC0/GKjKVrOgzwmDsBZ5tZ0d4eXS3VovgS3iQPPHg8x8xKVzZNCZX/NrO/pO8/hicU3wcc31hFaXHMLYFb88edJS0EbFbBSZnGeAvjwcVYfJXjg8DMMnlKku7HT8gsgp+IyneGXa+vnxtgvLoa2IV+xNZJCPVbF9gzXX4TWCzVupgA/JKS3VBrrunQn+GcQ1Gb9EZ6DXCQmR1b08Oci5/i+Ev6xH1Zesy98FWTwwuMOQ2vZ5FPJF063VaojkZK1tyYZmDxYfw49x+AHwKfMbNHi4ydMZQurq2ovIFdGFgEGiHU7xWaf2uz8KOLf8WTNVfs52dakpI2+ypXXcsy/jDPoaiNmf1b0gYUT/ociv8E7k6Xd8O31z6R6nRcTLFAo5FImrc0/vos6tn081PwgODAzPHTSpjZ8VWORz0N7MIAItAIoX7T8SXkB/BPjxPT0vunab6hFJJ6P1yIf6rMqrwrZ3jbz/H6EHV1ml2QZiCzDdBI0n2YFgNTST9KF3vxU0TZI6IL4nVd7io+VV7AVwfeg59qWUXSjOHcoMzMHpM0Gni8wgZ2YQARaIRQv2NoZs2PBy7CK3caXiypjIvwT5Q7MbS24KG8WcARkjYH7mDenIEyBdjA63EcKOkqfDviyHT9aOCZFsdqlP/uwYOUbH7HG3gNjG8XnaiZrSZpDZrJnwcCS0m6FQ+qpwJ3mtlbRR9D0ii8Zsae+KmthbO3m1mRYHqGpL/hKzFTgGlm9uwgPxMKimTQELpYKqz1/m446TBSpOOW/ek1szVKjr8l3mtmaeCixvFnSScB65jZLgXGvAA41MxeLDO3IT7WujQDj23x5+SdJcabBOyNl1E/DS9otjq+rXScmZ1bYMyPZeY4Bg/Q76EZeNxoZmW2lEJGBBoh1KzOfgqSbgLGm9m0crMMw0k6JrqUmT2XuW5N4OUyRzxTBcw107cPmdnr5WY6z/hL4fU6Gsmh7wXeKnm89e/AIWZ2dTq1tYGZ/V3SoXjF0D0HGWKw8ZfPzHcb/Pn5N16mfcsyYwcXWych1G9r6uuncADel2RpfMl9rmqgFbT/DgOQtBIwu8zWQF/MbA7wXO66wr1PUuAyCTgUfy32AK9J+g6+KlC0lPei+Gu4sTrwfvx95X58ZeBYihcxa1gZf22Db1M1tiGvxKuSlmJmz+Aney6TtDrwWby/yofLjh1cBBoh1KSN/RSWwQt2VVWuOgwgHXE9Aa+jsRh+SuRhSacCj5nZOSXHXxR/o9uWvk8StVQ3IjkZzwc6FD96Ch4AT8RfK0f2/WODegF/H/kHHlh8B68EWmVhrZl4fskMvHT45ngS9XoU7HXSkALFsZmvlYHb8byVWCWsSAQaIdTnUervp3Ax8BKwC5EM2i7H4p1DP4cn4zbciTeiKxVoAN9N41+Ol5Gv4nf6aeDzZvbrzHUm6en0eEUDjS8DU8qstgzBVDzZ+S68NsfZksYBGwCXFBlQ0tl4YLEG/nu7Afg8fpT4tfJTDlkRaIRQn3b0U1gP2NDMHig5Thi6PYEDzGxqrmz7vcDaFYy/M/BJM7uugrEalsUri+b9Fe/sWoiZnV94RkN/jC+kwmCY2fclPY9v11wKnFdw2IPxRnOHA1fFFmO9ItAIoSZmdjtA2vetq5/CPfjyegQa7TOaeTu3NixSwfhvAgOdbCnifrx67DG56/eh7wBkWMn+7ZjZ5fhqTxmNrZI9gTMkPYGvnEzDj7qWLiUfmiLQCKF+y+EJbJX1rsiYAJwu6Tg86Mgng+ZLTofyHsQLsD2au/7jNJMWyzgH2J8K2pQ3Tjzhr5MrJG1Bs6vvFviq2yfKPk7dJL0Xr9GxFrCvmT0paWc8J6blondmdgO+XTJe0hL4c7ENnhtzYTrpMtXMDq7m/2D+FoFGCPWro3dFw+/Sf68mkkHb5TTgu+kNqgfYQtK+wFfx32lZqwDjJI0F/szcRbYwsy+2MNbWwCgz+42kjfHX2nbptvuAL5vZ/5WecY0kfQR/fV+Pr0Islm5aC6+v0XJdkSwzexn/e7xG0vvTeIfggU0EGhWIQCOE+tXRu6Jhm7KTCy27HM95mAAsDlwAPI73+fhlBeMLaLz5r5m7rfD2m5n9GfhM0Z/voInAkWZ2Zqqj0XAD8JUyA0sSzW2UrfHf64v4NsqUMmOHpgg0QqhfZb0r8szsD4PfK1RB0rL4KZPt8COntwO748v3lW1RmVnVwePy/n464GMO5y22MTS7H2c9AyxfZEBJP8b/FlcGXgNuAU7Hg4vpVddFmd9FoBFC/arsXTGPtIS/IX3XXLis7PjhbZOATfCVjNeALwInmtl2A/5UQRVW8Rwob6QbttheAlZg3gTZMUDRpM018ZWoKcCtJfOkwiAi0AihfkfivSu+hveuuDdd/zHmra/RkrR//TN8yTevF88HCdX4KLCfmV0JIOka4B5JC1XZrVTSQvh2QVVVPHdj7qPVXUHSjmZ2FfBLvONxI2m1V9LaeO+TQq9vM9usommGIYhAI4SamdmNklYg17sCLz70cj8/NlRn4olyR5nZzJJjhYG9C5je+MbM7pP0Bp68WWUdhpOotornLcN8a6Q/V0j6AfAN4CrgKTwR9DZ8y2QavrpUmKTt8P4xN6XvDwK+gCfKHpzvTxSKiUAjhDaoundFxprAzhFktMWC5I4P47k3VW87VFnFs5srxW6BJ0vfgT8nSwIb49uD082simTNU0m1RVLX2e8A3wO2BCbj1UJDSRFohFADSb8F9jCzF9LlfpnZ9iUeajqwGlBnCejQ9NO0itGwKHCBpLdbipf8fUK1VTx7Ss6lY8zsdkkb4G/4t+AN1E6puPDdGvjzCl72/XdmdpikD+LbnaECEWiEUI+ngEbm+tPU98lyAnCapPH4kch8zYVuXDIfri7q47pCvTYGUVkVTzNbYPB7DV9m9ipwsKRr8caB4yX15u6zeImHmAMsnC5vkx4D/O93mRLjhowINEKogZl9LnN5HwBJywO9FfQ3ybo+/fdKomBXrbK/05p1dRXPqqVCY98CHsJXN/LbV2XcCRwr6ff4c7x/un41ip9oCTkRaIRQo5QEegpebXCpdN0LwC+Ao81sdsmHiIJdI0w3V/GskqQFgOPwlZ0fAIenFY4qHQb8BO8OO8nMGj1sdgX+WPFjzbd6enu7OVcohOFL0uLAn/AaAP+L7wX30CxANAvYqIZ/PEPoepLuAN6NJ8ZeXcP4PWn82fm/wVSb5s0StUtCRqxohFCfg/HjeP+VPxUi6WS8ffwX8YqEhaVVky/hLePB25WfU8FqSWgTSSs28mkkDVgtdj7Ku3kS2KHG13EPvh0zBm+U97bU/yRUpKsThUIY5j4OnNzX0VMzewLfUtmpzANI+hD+j+Vn8fbib+I1GP6WMudDd3gyE2DMwt9k81+N6+cLZrZTncFyKjP+CGlLM9QnVjRCqM86NJP5+nITcELJx5iMH8Pbr1ExMlWW/BG+UrJFyfFDe4ylWb1zLN1d/6KbHA+cKmkvM5vV6cmMVBFohFCfpYGBTpj8M92njI2A/bNlqc3sTUmnAHeVHDu0SbY5npnd0MGpzG+Ow/M0/iFpJrlKvWa2Xp8/FVoSgUYI9cl2be3LW5Q/fvovvJna/bnrV6J8efPQAZLmACvnczEkLQc8bWZxZLk6l3Z6AvODCDRCqE8P81aSzBpVwWP8Bjhf0gF49USAzYFzicqG3aq/ap6jqLaGxHzPzI7v9BzmBxFohFCfvipJ5l1c8jEOAy7E2103KpH24B0vv1py7NBGkvZOF3uBcZJezNy8IF4z5aG2TyyEkqKORghdKlsHAO8sum666b6KGraFNpLUqOUwilwp+fT9I8DXzOx6QiUkjQKOwuvarEqzHDkAsU1VjVjRCKF7vV0HwMweJD7tdjUzWwxA0iPAB8zsmQ5PaX4wAdgb7+J6Gh50rA7shieKhgpEHY0QulTUARiZzGz1CDLa5lPAgWb2XbwGzS/M7CBgIt4qPlQgVjRC6G5RB2AEkrQM3udkVXJJw2ZWtvZKaFoZ+Eu6/DLNoP1K/G8rVCACjRC6W9QBGGEkfQC4Bj8avSxeEfQ/gFeAxylf5C00zQRWBGYAj+Intu7Gy/m/2f+PhVZEoBFCd4s6ACPPacDlwEHAi/gS/mv47/qsDs5rJJqKtwG4C/ghcLakccAGwCUdnNeIEqdOQghhGJH0PLCpmd0v6QVgEzN7QNKmwI/MbN2BRwitkNRjZr3p8u542X4DzstW3A3FxYpGCCEML3NoFuZ6GhgNPAA8g+dshAo1gox0+XJ8NSlUKAKNELqMpFeAVc1sdqq90O+ypJkt3r6ZhYrcgy/dPwTcBhwlqRf4Av5JO1RI0nuBA4G1gH3N7ElJOwOPmdndHZ3cCBGBRgjdp7F337gc+58jyyTgHenyccDVwO/xwmy7dWpSI5Gkj+DP7/V419zF0k1r4fU1dunQ1EaUyNEIIYRhTtKywHPZZf5QnqQ/Aj8zszMlvQSsb2YPS9oY+JWZje7wFEeEWNEIoYtJuhLvqfIbM+uveVvocmb2bKfnMEKNwcuP5z0DLN/muYxYEWiE0N1ewgONNyRdDlxsZjd3eE6hRZJ+O9T7mtn2dc5lPvMSsAJeYTdrDPBk+6czMkUJ8hC6mJntCayEd3FdA7hB0sOSTpC0VmdnF1rwVAtfoSRJO6aLvwQmSloifd8raW2898llHZncCBQ5GiGMIJLeBewF7AesaWaxahlCjqQ3gB8A3wCuAjbCE0EbWybTgB3N7LWOTXIEiX+EQhghUtv4McD6eO2FFwf+iTCcSVoOP/3wZzN7vdPzGWG2AC4G7gA+DSwJbIyv8k83sykdnNuIE4FGCF1O0gbAZ4A9gOXwPhl7442hQpeR9A7g+8An8aPLawMPSzoPmGlm0eyrJDO7Pf3dTAZuwRuonRKneuoRgUYIXUzSvcC6eK+Gk4Cfmtk/OzurUNLJeL7NJvgSfsNVwIlEV9FKmNmrwMGSrgWuAManwmjZ+0TBuwpEoBFCd/sVsKuZRcXIkePjwCfN7M7cG9/9eAASKpLqZXwLr8I6mWbp91ChCDRC6GJmdmyn5xAqtwJ9ny5ZDOhp81xGJEkL4FVXj8GTQg9PKxyhBhFohNDlJO0BbIsfc53ryHrUXOhK9+C/z+/nrt8L3yIL5d0GvBv4hJld3enJjHQRaITQxSSdCnwV38ufSfQ9GQm+Cfxc0mhgQWAPSesC4/AAJJT3JLCDmc3u9ETmB1FHI4QuJmkWcIiZRXGhEUTStsCxZI5cAuOBOWZ2YyfnFkKrYkUjhO42Cn8TCiNEOt56i5ltnbluI7yr63/jqxwhdI0oQR5Cd7sE2LnTkwjlSVpF0s3AC8ALkk6XtIikH+I5Ba/hhaZC6CqxohFCd5sNHC1pU+DPwFwdXM3sW52YVCjkZGAp4FBgd+ArwGbAo8CYOMIculUEGiF0t33xUuMbpa+sXrxGQOgOY4E9zewmSVcAjwPXmdmEDs8rhFIi0Aihi5nZ6v3dJin28rvLynjhKMxspqRXgZ91dkohlBc5GiF0IUkzUtOtxvcXSVox8/1K5LZRwrC3APBm5vu3gCgiFbperGiE0J0aNRYadsF7YDyduS6qSHafn6YW5gCLAhdIeiV7hyjCFrpNBBohjFxRJKe7XJT7/pKOzCKEikWgEUIIw4CZfa7TcwihDpGjEUJ36mXeFYtYwQghDDuxohFCd+ph4P38UZ2ZVgghzC0CjRC601D28y9ux0RCCGEg0VQthBBCCLWJHI0QQggh1CYCjRBCCCHUJgKNEEIIIdQmAo0QQggh1Ob/AY5zTf4QDnI+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33800" y="1143000"/>
            <a:ext cx="2343150" cy="208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3000" y="1066800"/>
            <a:ext cx="2286000" cy="211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43000" y="3429000"/>
            <a:ext cx="2286000" cy="210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324600" y="1143000"/>
            <a:ext cx="2438400" cy="209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Calibri" pitchFamily="34" charset="0"/>
              </a:rPr>
              <a:t>Numerical value analysis (Count&lt;30) – (Continued) </a:t>
            </a:r>
            <a:endParaRPr lang="en-US" sz="2800" dirty="0">
              <a:latin typeface="Calibri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505200" y="4038600"/>
            <a:ext cx="5410200" cy="144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1600" dirty="0" smtClean="0">
                <a:latin typeface="Calibri" pitchFamily="34" charset="0"/>
              </a:rPr>
              <a:t> Attrition high at lower salary hikes.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 smtClean="0">
                <a:latin typeface="Calibri" pitchFamily="34" charset="0"/>
              </a:rPr>
              <a:t> Higher job satisfaction means attrition level lesser.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 smtClean="0">
                <a:latin typeface="Calibri" pitchFamily="34" charset="0"/>
              </a:rPr>
              <a:t>Education , Job involvement does not have major impact on attrition.</a:t>
            </a:r>
          </a:p>
        </p:txBody>
      </p:sp>
      <p:sp>
        <p:nvSpPr>
          <p:cNvPr id="3074" name="AutoShape 2" descr="data:image/png;base64,iVBORw0KGgoAAAANSUhEUgAAAhoAAAGgCAYAAADsAM6oAAAAOXRFWHRTb2Z0d2FyZQBNYXRwbG90bGliIHZlcnNpb24zLjMuMCwgaHR0cHM6Ly9tYXRwbG90bGliLm9yZy86wFpkAAAACXBIWXMAAAsTAAALEwEAmpwYAACsOElEQVR4nOyddbgc5fXHPwGCFikORZvAlwDF3d1LgZb+SnGKFqe4BmtwKdAiLQSH4hQo0GKluDsnQoIFp3ggkNzfH+fde+dO9u7urNwk957P8+xzZ2feOfPO7N6dM0f7tLW1EQRBEARB0Aomm9ATCIIgCIKg5xKKRhAEQRAELSMUjSAIgiAIWkYoGkEQBEEQtIxQNIIgCIIgaBmhaARBEARB0DKmmNATCIIJSOR2B0FQK30aFXBnX9X8m7Pp99bw8SYWQtEIuh1JCwBDgbeA/mYWN/wgCIIeSigawYRgN+A6YHVgHeC+CTmZO/uq4vZNv7f25cde+6KqvJUHzNC+PPyNN6qO7/fTn7Yvf/nUXRXHTr/8Ju3LI4YPqyp7wX7925ffHGYVRjrz9++4FtXGZ8d+deERVWX/aM9B7ctFr8vXlxxdcex0u53Uvlz0PEfff2XV8dOss3378hvDh1cc+9N+/Woemx//zpCXq46fZ+HF25ffGvpaxbHzLTSgfXnUgdtUlT332de2Lw8d/mbFsQv1m7/msfnx3953RdXxU6+7Q/vyl0/eWXHs9CtsWvPY8cY/fXf18cttVHVMLUw+Te+MVghFI+hWJE0B7AxsD7yJKx33Zbb3Ay4GVgVGAccCRwPXmdnANGZ64BRgK2B64BXgKDP7d7edSBAEQUH69O2dikbvPOtgQrIZ8APwAHAFsIWkWQEkTQbcCkyFKxpbA7sD85R2ltQHuAMQrmgsCVwP3CXpZ912FkEQBAWZbIo+Nb96EmHRCLqb3YCrzGwcMETSc8COwJnAesBiwE/NbCSApB2BrP15LWB5YA4z+zKtO0vSusCewN7dcRJBEARF6dO3ZykQtRKKRtBtSJoX2BD4Q2b1FcB+uKIxAHi/pGQAmNkISR9kxi8HTA28J3WKrZgKuL81Mw+CIGicnmapqJVQNILuZFdgcuDlnJIwuaTVa5QxGfAJsHKZbaMbm14QBEHr6K0WjT7RJj7oDiRNDowELgP+ntt8CvApcBVwN7Cgmb2Z9lsQd52cYGYDJa0H/AtYxMyqpxdUJr78QRDUSsNawn8WX7rm35w1Xn6ux2glYdEIuouNgZ8AF5rZqOwGSVcAg4ED8AySKyQdlDafCXxDh1JwHx5IequkQ4GXgVnx2I3hZnZzS88iCIKgTiabvMfoDoWIrJOgu9gNeCSvZCTuAMYB2wJbAmOBR4EbgUtwV8m3AKm412Zpn/MBA27Ds1SqJ/MHQRBMIPpM1qfmV08iXCfBRI2kOYF3ga1bYK1og+pFuLIFuKoV94LOBb7ee/35quPnWmSp9mUb/nbFseo3b/vyc0M/rip76YVmbV8uWiTraftfxbHL6cfty4++9mWFkc4qA6ZvXy469yKfUdFCZm8PfbXq+HkXWrR9edjwERXH9u+3YPty0YJdrw9/p+r4Rfq1Z3vzlH1Wcezymql9uehn9Oqwcs8EHSzaf+725VeGvVdV9mL952pfrjZv6Dz3Ip9/tf8h6Px/9Pjrn1cdv9IiM0ITXCePLrd8zTfcVZ5+qsdoG+E6CSYqJG0OfA+8DswNDALew2M3giAIJll6q+skFI1gYmNaYCAwP/AF8Biwk5l9MyEnFQRB0CiT99LKoKFoBBMVZnYd3gclCIKgR9EnLBpBEARBELSKPpOFRSMIgiAIghbR07JJaiUUjSAIgiDoBnprMGiktwa9mfjyB0FQKw1rCS9stEbNvzlL3v2fmo+XsvVOBhYG3gIGmdmlVfZZADgdWBOYDq9JdIqZ5Ss3N0yPdRhJGiwpUiKDIAiCiYLJppi85letSFoRuBm4CVgSOBe4WNIWVXa9DZgNr9r8M+AW4Lokr6lMcq4TSYPxtuIAPwCf4zUXbgcuMLOv07b9qVGRkrQSnka5YLZz6MRC0jzLVQl6xsyW6+bpIGkkXkr8lNz63wDXmlnvtA8GQRBUoEWukwOBh81sYHr/elIWDgFuLbeDpB8BSwCbm9kzafWJkg7AO2Q/0cwJTnKKRuIB4Le4IjELsDpwOPA7SWuY2QdmVr3c26THpsCzmffflxskaUozG9M9U5r0qVYxM1sts2ilz6KVREcOG1Jx7AL9F25fHjq8esX1hfrN37785rDqPejm798x32oVNrPVNYtWwCxapbTauTZynkOGv1V1/ML95mtfrlZJNFtFtOhcil7HInMpKrtIldqi17Bo9dYi/xdFZRcd3whFgkElzQTMVGbTZ2adSquuAvwlN+Zu4DJJfc1svPuEmX0l6QVgW0n/Ab4Efg1Mg/eTaiqTqqIxxszeT8ujgJck3Qa8hHcC3TlZPuY0s40AJK0BnIqbiMYCQ4E9gY9xawbAiNS+/CEzW0vSMrjfa1m8kNRrwDFm1u6SSU/3l+ImqO2AMcDlwOFmNi6N6QscDWyPNxb7ELjSzI5M26dP894KmB5vLHaUmf07d96fZs67dPwFcGvHtsBOwGrAacBASb8DDgUWTNfpL8BpqV9Iae6DgbmA3+D9RE7E+4uckc5nNPBHMzu/7CdRheQ7PAEYQEeH1iNLX35JDwJD8M9hN6AvcAFwTLpme+MK5cVmdlRGbl/gOPyazp5kDEp1OIIgCCY6Cqa3HoD/xuU5Hi9qWGJO4IPcmPfx39JZ8crK5dgQuAH4DPcOfANsZWavF5lkLfSYGA0zexe4GthKUqfzkjQF7o96BFgKWB4PgvkeeBu3FACsgN90t0rvZwCuB9YGlgHuAm6X1KE+OwfiATgr4C6bg4BtMtsvA3YHjgIWBf4P79+BpD54gzCl4y6ZjnmXpJ8VuASnpuMshmuymwMXARcDi+M3++OAvXL77Y8rUMvivr3zcF/dyHQ+5wB/krR4gbmQzm2pJOtu3Ez3e2BnXHnL8n94oNWq+D/XkcCdwI+ANfDre4SkTTP7/A3YJMlbFDgrnffGRecZBEHQHRRsqnYO/pCYf53T6DzSfecCXMFYC78nngtcn363m8qkatHoildw5WDW3PoZcBPUP8ysZCdrt8VJ+jQtfpS1GJjZgzk5x0naDNiazjfLB8zs9LQ8NFkS1gOulrQQbm34hZndnsYMx7uTQseHPIeZlboenSVpXdzisnfmOPdLGpd5vyNQ8q/92cyuzZzT1cB1ZnZm6XzTXI4A/pyRcZ+ZnZP2OQX3640t7Sfp9LRuXbwle4njJR2duz7579PBwGNmdnh6b5JmxxWXgZmy4kPN7IjMPA8E5jGzjTP7HYhf0zsl/RS3tiyc+TxHSFoB2Af4J0EQBBMZRVwnyT3yWQ1D3wfmyK2bA1ciuupeuDbwS2B2M/sorXteUulhb6eaJ1oDPU3RKH2KnVKIzOzT5Eq5R9J9eIzHjdUCPyXNhpup1sHNU1MAU9Nxcy/xfO79KDo++KXT37wbpMRySeZ7yW1TYirg/tzYHXLHep8OperJ3NhFgStz6x4CDpc0fUapeaG00czGSfoQeDGzri2ty3+R/4RbTLJsSmdte1HgnjJzmBLoh7u6Os0hc175f5DsP9Oy+Gf9fO6a9cUtMUEQBBMdRbJJCvAosD7egLLERsCT5eIzEtOlv2Nz68fShDTePD1N0VgMz0L5JL/BzHaWdDb+AWwKnCTp/8zstgryBgPz4HEOI/B4havxG2WWfOBlG7W7pSZL8125zLbRuffvZJ7gAZBUUjS+pj7yX8S2Ltblz+eTMnPJ+wlbNYfS35XwuJJKsoIgCCYKWpR1cjbwiKRjcbf7uniyxK9KAyRtiSsi66Ywg0eBj4ArJR2DN7DcCrcab0WT6TGKhqSf4C6Km9OT+XhjzOxF/Gn9NEm3ArvgsRslRSGvbq4BHFRyeUiaDn8Sf63A1J5Lf9fDU3DzPINbJSY3s+oh6rXzKp6Nk7U6rAm8nbFmtJrSHLKsCXwHVA/17ppS5s3cZnZvA3KAztkN1chmlNRCNqOkFrLR89XIZlrUQja7oRaKRNpnsxVqocg1h2LnWvQ8s9kQtZDN5Gj2XIpexyJzKSo7m1VSjaLXsGgWR5H/i6Kym5VRUgutKEFuZk9I+iXuzj8ajzvcw8xuzQybEY8D7Jv2+UTSBmmfe/Bsk2HAzrn9msKkqmhMKWlOOtJbV8NjDz5MfzshqT/wO+AfwDt4QM3SQCmm4S1gHLCJpOuB71J6rAHbSXoMv1YnkD6oWjGzoZKuBS6SNC3u4pgNWMbM/oKnEj0A3CrpUDwOYlY8dmO4md1c5HgZTgVukfQMHmy6Gh74eXCd8urhDOAZSYNw69Ci+Bf7T2aWt9bUTLqmg4FLJR2C53zPiFs4xplZ3qUTBEEwwWlVU7Vkme/SOm9mg/Hf4Oy65+lIhGgpk2rWydp4ys5bwIO4JeN8/OZdznz/NbAInsozFE+xvIWUImRmH+PukcOT3NIHtjOuWDyV1v2LjlTYIuyEZ4SchhcXuwFPcyWlmm6GKwPn48rNbXgGRvVCCV1gZv8A9sADSl/Bz/V4xs+3bhnpi7wlXnnuJTwI9TJc626U3ZK8E/Brek86VvUCDUEQBBOAglknPYbodRL0ZtoAvnzqroqDpl9+k/blakWMoLPJuVqhIehsFq5W4CvriilaJKnoXIoUg/ro1Xws8vjMtugK7cvDhpcrdNuZ/v0WbF/+8NWnK46dfdGOArlFr8snLz9aYaQzy+KrtC9Xm3t23kXnUvS6FClk9emLD1eVPfMSHZ7OanNvpADXKHuxwkhnbi3RvvzukJcqjISfLNxRCeCdIS9XGOnMs3BHtn6BuTR8939rz61qvuHOd+HNPUbbmFRdJ0EQBEEwSdHTLBW1EopGEARBEHQDrYrRmNgJRSMIgiAIuoM+YdEIgiAIgqBFhOskCIIgCIKWEa6TIAiCIAhaRotKkE/0RHpr0JuJL38QBLXSsN/jg8O2r/k3Z45Tr+wxfpaJxqIhaSfgQjObekLPpSdS9PpKmguvJLcq3oDnx6mbYCvmNhiY08w2aoX8IAiCiYGI0ahAuhHsWGbTu2Y2T5Pmcj29pL23pAuBRcxsrdz6+fFKl+sAswP/w0uSn2pm/6pR9px4ddO1c23ui17fQ4F58U6pn6dXQ0j6DXCtmeX/2/Zn0q1SGwRBUBsRo1GVB/COcFnyLWbrJvW+6LL/haTJgTYzG9esY05MSOqLt5J/C7/Ob+Ft0dfC+7k0RLXrW4aFgKea3OitLKmvzASjWlXDbEXD54bmu9ePz9ILzdq+PHR49Sry2YZhRaoxVqsiCp0rib42/N2q4wf0+0n7cpEKmG8MH15Vdrap1/A3qleKzzZeqzY+O/atodV7Hs630ID25aJVLatVh81Whi1aGbTodaw2vpFrXu27m/3evjms+s9EtsFc0fMsUgG1aAXcotelEfpEemtVxpjZ++U2SBoJXIo3C9sO74Z6OXB46qR6MrCFmS2W2+8aYEYz2zRv2pc0EPgNcCJwHPBToL+k/wFnAb8AfoR3Pz3YzB5L+62FK0Xr4b09lgWGAweY2b9zYzZOY5bAO43ukKZ2EbAM3iNkRzNrr8UsaQW83e5KwJe4cnCQmX2Ytg8G5gRuxRu8zQTcD+xmZh+n89ojjS3563YGngf6Az83s9fT+jfxJmzZa/Zb3AKwCN4S/QngQDMr/Xe9l/4+kDrYvmlmC5S5vvMC5+EdaqfGm80NMrPL0uc5fxq3A/CQma0laf801/7AV3ifmQPNrHRMJC0EnIJbZabCe7cchMdDXJs778vNbKe860TSlMAf8R42M+Pdco82szvS9gWAEcDWaT6l3jfHmNk1BEEQTIT01qyTZp71gfhT+Ar4jfAgYJu07UpgUUnLlAZLmh7YAriigsx5gV1x5WVxvDvrZXir8f+jQ4m4R9IcuX3PwN0QS+Btxf+ejpnlj7gysCzwLX4j/AvegGwZ4BtcYSrNeXFcabg/bd8Y77R6m6SsqroS3i11k/RaBldOSvO6Am/ONld6XZ/ObRywdbJudMVUwElJ5vq4snFnujmTzhfgl0n28l3I+TMee7E2sBiwD1B6XF8eV8T+nmRsldnvYOBneAOzeYDrShtSXMcjwLTpvJdIcwV4FG/wRua89+9ibqfgSt/vk4x78e62P8uNOxX/PiwB3AgMTkpIEATBREefKSav+dWTKGLRWE/SV7l1t5jZ9mn5ATM7PS0PlfQ73KpwtZm9LukpYHv8pg9+I/yeCq1t8Sft7czsXWh/Wt4SWN/M7kvrfocrHvsAx2T2Pc7M7k1jjkjHXgZ4KDPmWDO7P405A7gZ+FXG8nEGcLukGZN5/5B0zieXBEjaHlcSlsO7vIIrLbuY2Zg05mJcYcLMvpI0mvEtRKMl7Y0rIkdIeg74L3CDmbV3lDKzy7IXKFkcPsOVg0eAj9KmT7uyQCXmB24ysxfS+3Y7uZl9JGkMMDorw8zOzew/QtJewIuSfpI+o73xz3SrTBv4dru0pM+TnC7nJWm6JGdvM7slrT5U0mp43Mj2meHnmtmNab+jgH3x78LICucdBEEwQYhg0Oo8CuySW5dVPJ7PbRuFxxiUuBI4StLBZjYWv2HcYGbfVjjmqJKSkRiAm+D/W1phZt9LegxYNLdvdj6j0t+81eOFzHLp5vdimXVz4MGQy+Humy3LzLU/HYrGqyUlI3P8/LHHw8wulHQV7s5YAdgIOETS4WZ2GoCkpXBX0lK4NaVPes2PKxq1ci7wF0kb4xaaW82sYgvO5HI6Ar/WM9FhEZsfeBdX5P6bUTLqoR8wJZBvNfkf3IKT5fnSgpn9IOkjarjOQRAEE4I+fXqn66SIovGNmVWKmhqTe99GZ9fMtcCZwAaSXsKDHE+ocsyvC8yvy/mYWVuKV8h/yt9nltsqrJss83cwcDrj80G5Y2fk1PQNM7OvgLvSa6CkvwInSjoH/7zuxa0yO6djjsPjS6YsK7Dr4/xN0t24i2M94GFJ55jZYeXGS5ovzely/HP7GHd/PFD02E2k7uscBEHQ7YRFo7WkQMi7cUvGC8Db+FNqEV7Fn95Xw4MwS9kaK5OJpWghzwCLV1G4amEMUKsT7jX8Rj4jMB8ecHukmQ0FkLQinW+upZtvVfnJWnQJcImkA/DA2LKKBu6amRrYP+MSWio35llgJ0nTdGHVKO03ebJqlWNYGrc6HkhaYg08OLfpZDMKqpHNKKmFbGR+LWQzEKqRzSiphWxGSS1ks0qqkc0QqIWiUfxFxmczSmqhyOcPnbNKqlHk84Ti17HI+KLXvMh3N5tRUgtFzzObJdLMsdC8jJJa6K3BoEUUjSlTjYZOVIkDyHNFei0HXGVmhSozmtkwSTcDF0raHXdtHA78GLigiKw6GQQ8Ieky4Hy8zkU/4Nd45smXNcoZAWwjaTHcKvEl7o44AXcxvYoHoi6PxyU8kuIm2oDvgP0knQ0siAdEtqf8mtmnKRZiA0mvAN+Z2f/yE5B0HnAnMATP3tkEV2q6Ymj6+wdJ1wFL4opJlj/jAZ83SzohndvPgC/M7AE64kA2l/RfPAakU9yPmX0j6Xzgj8kV8jrwO9yVtEeF+QVBEEzU9Jm8ZwV51koR9aqUQtjpJamIsvIP/Ea5EJWzTSqxC+46uAF/gu4HbGhmH1TcqwmY2Su4NWU2PK7hZTxFdDR+XrVyGZ6W+igevLkNbuEZBhyJx1q8hKf2Xg5sno7/MZ6BsxGujJyJB6h+31k8e+Opn28Dz3Uxh8nT3F9J5/Ilnk5cFjN7EQ+2/D2ukBwC7JcbMwq/Pt8D96RzOJbkgjKz5/DU5AtxJeT8Lg53BP79uCjJ2ABPj36pq/kFQRBM7PSZrE/Nr55E9DoJejNtUL3YUNYsXLS4T9FCRkUKExUtwFW0wNfbQ1+tMBLmXagj/rpoYaqXh1U3hC7ev8OAWqR4VLVCY9DZLVS0wFORQmZFvy9FC1m9M+TlimPnWXjxuufSyvNsZSG7ot/FAnNp+O7/xTkH1XzDneGAs3qMtjHR9DoJgiAIgp5MVAYNgiAIgqB1RDBoEARBEAStoqfFXtRKKBpBEARB0B300qyTUDSCIAiCoBvorZVBI+sk6M3Elz8Iglpp2O/x9SVH1/ybM91uJ/UYP0tYNIIgCIKgG+itlUF751m3GEltkrosfjUhkfSgpAsn9DyCIAh6HX361P7qQYRFowYkDQbmNLONmihzJHChmZ3SLJm9kVQW/z1gbTN7sB4ZRQp2PT1+NffxWE4/bl8eMbx6W5xsr40iRbKKFqaqJjsvv1qBr2xxr6JzKVqwqUjxqKKyi35GRYqHFS0e9dbQSl0AnGwvlyIF3lpZsKvVn3+1zyj7+RS95kWL6jVEBIMGQRAEQdAqeqvrJBSNgkjqgzdy2wOYG28UdoqZXZYbOpukW4ANgU/TmK56e5QsHJfifVS2wzuYXg4cbmbjJJ2M9/tYLLffNcCMZrZpev87vBHbgsAo4C/AaeUa2BWQuRHeQG0JvDfL7cARpSZykh7Em7N9DOwG9MWb3B0DHI33XpkMuNjMjsocpy9wHN7Rd/YkY5CZXZe2L5Cu79bAznT02znGzK5JYt5Lfx+QBPCmmS3Q1XUOgiCYYPTSrJPeedaNsS9+8xwILIa3Wf+rpE1y4wbireyXwpufnVtmTJ4DgbfwTqX7AwfhDdfAu7ouKmmZ0mBJ0wNbkBrUSdocb0R2MbA43g32OGCvLo5Xi8z1gJvwRnA/wxuvrQj8NSfr//Co7FWBA/DmcHfinWHXSOd2hKRNM/v8De8auzPevfYs4DJJG+dkn5qOvwRwIzA4KSGkdQC/BObCO94GQRBMfEzWp/ZXDyIsGsU5FDjbzAan92dIWhbvOHpXZtztZlZqXT9E0sq44pAdk+cBMzs9LQ9N1on1gKvN7HVJT+FP/8+mMb/EO6XelpnbdWZ2Zua4C6W5/Tl/sBplHgOcZWalANJhkn4PPClpHzP7qDRfMzsic9wDgXnMrKQ0WFq3HnCnpJ/ilpuFzazkgB0haQVgH+Cfmamea2Y3Akg6Clf21gRG4hYWgE/NrHqnriAIgglEq+popIfMk4GF8YfVQWZ2aY37TgbcC6wLbFOyKDeTsGgUQNIMwE+Ah3ObHsKfyLM8lnv/SJkxeZ7PvR8FzJF5fyWwjaRSRNH2wA1m9m16v2gXc5snWSrKUU3mcsAhkr4qvYAH07b+GTkv5OS+D7xYZl3pfJbFLSDP52TvmpMLmetiZj/gysUcBEEQTEq0wKIhaUXgZtzyvCRwLnCxpC1qFHEEMLrgmRQiLBoTF2Ny79vorAxei7thNpD0ErAW7h5phGoyJ8M15WvL7JvtU/59bltbF+tK51P6uxLwbW5cfr9q1yUIgmDiZ7Las04kzQTMVGbTZ2b2Web9gcDDZjYwvX89KR+HALdWOcZqwJ7AMsCHNU+uIKFoFMDMvpD0LrA6cE9m05rAK7nhK+GxEiVWAarnrlU+/seS7satDi8AbwP/yQx5Nc3totzc3i4FbtYh8xlgQMa90SxKrpq5zezeBuSUlJC688aKpK5lU1drIZt2VwvZ9NJqZNMFmy0bOqevNnsu2dTFZssvKrvoZ1REfjaNshayqau1kE1frUY2dbUWilzzVn/+RT6jote8aamrtVAs6+QAPMYuz/F4DGCJVfCg/yx34/Fufc0s/+AGgKSZgauBXczsoxRM3xJC0SjOqcApkoYCjwKbA78Gfp4b9wtJe+EBoZvgsQ9bNOH4V6TXcsBVuWySU4FbJD0D3AGshgeVHtyAzOOAuyW9jX8pRwOLAD83s93rPQkzG5rqk1wq6RDgCWBGXEEbZ2YXVdo/I+dTSZ/jFplXgO/Maih2EQRB0N0Ui9E4BxhcZv1nufdzAh/k1r2PZ//NSkdmXp7LgL+b2b+KTKoeQtGojcmAH9Ly+XgmxQl4lsMIYFczywd5DgQ2xt0SnwF/MLM7mjCXfwDfAQuRMkNKmNk/JO2BB4Wein/Bjmd8bbeIzPskrY+fzz642+IN4JZGTwRPhT0Uv5bz49fpeeD0rncpy97AiXiw7bvAAk2YWxAEQXMpEHuR3COftWIakvbB4w23boX8PNFUrQYk3YvXZ9htQs8laCptAF9deETFQT/ac1D78qOvlfVAdWKVAR1xt28MH151/E/79Wtf/ujVJyuOnW3RFeqWXbRiYpHKkNWqiEJnV0zRKpX3L7BEhZGwzsiOuOOiFVA/fTEfPz0+My+xevuyDX+74lj1m7d9uWgFzGqVPqGzu6RIxUz7vw2rytb1HR7hIhVQi1Y0/fK8Q6qOn37fjueNb2/9U8WxU2+xX8fYO6t3WJh60z07xt/WZXmjjvG/2Aea0FTt29vOr/mGO/Uv9qnpeJLeAv5iZoMy636L12GatpzrRNKtuBU+O5/JgXHAS2a2VK3zrIWwaFRA0qx4XYg18RiGIAiCIKiP1vQweRRYHxiUWbcR8GRX8RnAfng9qCwvAYdRJYC0HkLRqMwNuDvhTLxQVBAEQRDUR2t6nZwNPCLpWOB6vB7Gb4FflQZI2hJXRNY1s3fNbDzzZgoGfacFgf+haFTCzNae0HMIgiAIeggtKNhlZk9I+iVehuBoPHNwDzO7NTNsRkB4gGi3E4pGEARBEHQHLWqqZma30VHNudz2wZTPYMmOaVnd81A0giAIgqA7aE2MxkRPZJ0EvZn48gdBUCuNZ53ce1ntWScb7NxjtJKwaARBEARBd9CaYNCJnlA0ugFJbbSoK16Nx98JuNDMpq5x/Fy4P29VYDrgx7na+s2c22BgTjPbqBXygyAIJhbaeqnrJBSNOmjFzVHS/HiFzHWA2YH/AS8Dp9ZaIlbSnHg10LXN7MHMpuvp3Ha9GocC8+IdVj9Pr4aQ9Bvg2jIBR/szgRukVSselS0c9dzQj6vKW3qhWWuWnZdfpEhWUdkvD3u/6vjF+8/ZvlykYFPRuTS7wFdWdtFCZq8OG1V1/KL9525frlZUK1tQq+hcqn3+0Pk7UKRgV9HiYUWuebNl5+W3ci5FC9k1RIvaxE/shKIxESCpL94T5S08//ktvA36WsAsjco3s9EUawO8EPCUmdXeVatOzKxhJSYIgmCSIBSNoB4k9QEOB/YA5sZ7n5xiZpflhs4m6RZgQ+DTNKZU+3YxoD/eqOz1tO5NoFM96lRWdn+8qdn3eCOyA82s9IhVap7zQCq+8qaZLZB3nUiaFzgPWAOYGngHGGRml0kaifcdQdIOwENmtpak/YGd0zy/Ah5Mx25v2CNpIeAU3CozFWB4/5E2Upv55EYCuNzMdspbhyRNCfwR2BaYGe94e3SpT4ykBdI13jrNZ+103seY2TUEQRBMpPRW10nvVK+ay754kZSBuMJwCfBXSZvkxg3ErRZL4ZVGz82M+RCvMb91sm50xVTAScAyeMnZ74E7080ZoNQQ4pd4w7flu5DzZzz2Yu00532Akk9geeAB4O9JxlaZ/Q4GfgZsCcwDtMecpLiOR4Bp8W61S6S5gpfILTUXmCu99u9ibqcAOwC/TzLuBW6V9LPcuFPx7oNL4FVbByclJAiCYOKkz2S1v3oQYdFonEOBs1NBFIAzJC0LHAFkO7rebmYXpOUhklbGn/bvMrNRkvYGzgCOkPQc8F/gBjN7uiQgbyVJFofPcOXgEeCjtOlTM6vkkJ8fuMnMXkjv2x3DZvaRpDHA6KwMMzs3s/8ISXsBL0r6iZm9i3dQ/R7YKrlqANodyKmVO5XmJWm6JGdvMyt1hz1U0mr4dc72mznXzG5M+x2FK3xrAiMrnHcQBMGEo5dmnfQstambkTQD3mo33/7xIWDR3LrHcu8fyY4xswuBOfH69P/Cb5pPSjo0c7ylJN0iaYSkL4FReG73/BTjXOAoSY9L+qOkFartIGktSfdIejsd+/G0qXTsZYD/ZpSMeugHTMn41/M/jH89ny8tmNkPuJI1RwPHDoIgaCltffrU/OpJhKIxEWFmX5nZXWY20MxWAi4FTpQ0paRpcTfCD3hswgp4Vsg4/OZc5Dh/AxYE/obf3B+WdGpX4yXNh1tn3gB+AywHbJo2Fzp2ExmTe99GfJ+DIJiYCddJUBQz+0LSu8DqwD2ZTWsCr+SGrwRcnHm/Ch7oWInX8Bv5jMB8wGzAkWY2FEDSinS+uZZuvlXtc8ndcQlwiaQDgOPxFsHlWB4PGt3fzMakYy+VG/MssJOkabqwapT2m9zMxnZxnGFp3Op4IGmJNRj/ejaNbGpcNbKpq82WDZ1TF5stO5u6WgvZFMBmzyWbutps+dl00VrIpq7WQjZ9tdlzKfL5Q+f01WoU+Tyh2DVvpexWz6Vpqas10NbDFIhaCUWjcU4FTpE0FA963Bz4NfDz3LhfpLiGf+PBkr8EtgCQtDReQ+NK4FXgG/zmfijwSIqbaAO+A/aTdDZukTgVt2gAYGafpliIDSS9AnxnZv/LT1jSecCdwBDgR2k+lZSeoenvHyRdByyJKyZZ/owHfN4s6QTgAzxw9Asze4COOJDNJf0XjwH5KivAzL6RdD7wR0kfAa8Dv8OtN3tUmF8QBMHETw9zidRK71SvGmcy3IUBcD6eXXEC/tS9O7Crmd2V22cgsDHwAm45+EMpZRNv6zsMOBKP3XgJOBG4HFdcMLOPge2AjXBl5EzgEDwAM8veeOrn28BzXcx/cjy99RXgfuBL3CVSFjN7EQ+2/D2ukBwC7JcbMwpYLc3nnnQOx5L6iZjZc8BZwIW4EnI+5TkCuAK4KMnYANjCzF7qan5BEASTAm19Jqv51ZOIpmp1IOlevEbFbhN6LkFDtAF8fcnRFQdNt9tJ7cuPvfZFVaErD5ihfblolcIPX326wkiYfdHl2peLVlcsOpciVUrvX2CJCiOddUa+2L7c7EqiWVfMW0OreSRhvoUGtC//74WHqo7/8ZJrti9XqySZNcUXveZvDqvuUpq/f8e1qFZ5NOu6GbptPuO+zFyu7ng+KlIZtui8v7rwiKrjf7TnoPblb+/4S8WxU2+2V8fYuy6uMDKN32T3esY3bI748um7a77hTr/cRj3G/BGukwJImhXv/7EmnVMtgyAIgqAiPS2bpFZC0SjGDXh57jPxIlFBEARBUBs9zCVSK6FoFMDM1p7QcwiCIAgmTdoa975MkoSiEQRBEATdQE8L8qyVUDSCIAiCoBtom6x3liCPrJOgNxNf/iAIaqVhv8enLz5c82/OzEus3mP8LGHRCIIgCILuILJOgt6IpLXwtvBzddVZNbVfHwGsbGaPlxsTBEEQVCZiNIJuRdJgYEfgWjP7bW7b7nhlzDfNbIEmHvN14DozG9gsmRWO9SBebwS8iuq7wD+AY8zsswJyDgf2bOZ1yFOt2FC20NCI4cOqysv2nyhayKhIMaiihamqFeCCzkW4ihRsenvoq1Vlz7tQRwPeaoWmoHOxqWrnmj3PasW9oHOBr5HDhlQdn+1vUq3YWLbQWNFrXrSQmQ1/u+JY9Zu3fbmVxcCK/l9U+55D5+96keJxRb9b1a4hdL6OjdBbs056p3o18fAWsKWkH+fW75a2TepcAcyF92XZE9gK74kSBEHQ6+itJcjDojFheQ0YhVcZ/ROApCWBxdL79v4jkn6HN1lbMO3zF+A0M2tL20fibeVnw3uijMF7pRxuZuOShUHAcZKOS2KzrSIXk3Qj3np+OHCAmf07P2FJffB28Reb2aDM+h+nef3azP6RVo/OuGPeSQ3ZdsrJuhhYB5gbeA+4DjjezL6TtBMwKI0tBVEdb2YDJfUFjkvXbna8QdwgM7uu3IUOgiCY0LT16Z1ZJz1LbZo0uQTYNfN+N7wC6WelFZI2x10pFwOL4w3cjgP2ojMH4paQFYD9gYOAbdK2rfDGbWfiVoa58MZrJc5IcpfAW77/XdL0+ckmxeYSYJekKJTYHvgEyDeTK51Df7xLbLYJXB/gQ+C3wIA05x3x5nIA1wMnA+9k5nxG2va3JG9nYFG8YdtlkjYud/wgCIIJTVufPjW/ehJh0ZjwXA+cI2lF4EVgW7zF/GqZMYfisRVnpvdDJC2EdzrNuiIeMLPT0/LQZAVZD7g6tZAfC3yVDfqU2n2yx5nZvWndEbjisAxQruPUpXib+LXwQFLwdu6DzWxsZtzvJG2Hf8+mSusOLG00s3HAUZnxI1Pg6X5pPqMlfQWMzc35p7jVZmEzKzmHR0haAdgH+GeZOQdBEExQeppLpFZC0ZjAmNnXkq7BLRkPAe+b2X8lZRWNRYErc7s+BBwuaXoz+zKtez43ZhQwR41Tye47Kv0tu6+ZvS/pNtwS80C6wf8M2CI39Aa8Vfx0uAIwG8lFVELSbknOAmncFFS3tC2LW0OezyhKAH2BkVX2DYIgmCD01mDQUDQmDi4BHsTdFpc0IGdM7n0btbvH2vc1s7Z0A6+070XA7Sk2Y1fg32aWDw3/omRxSJk0jwJH4y4aJG0NnA8cBjwMfIG7eE6pMtfSvFYCvs1t+54gCIKJkLBoBBMMM3tG0lBgSTzuIM+rwOr4zb3EmsDbGWtGLYwBmhWN9G/c8rEHHrS6a6XBSXk5DrhN0t/M7F1gDeBpMzunNC65TqrN+dn0d+6Su6cRsil91cim6DVbNnRO6atGNqWzFrIpgLWQTV+tRjZ1tRay6YW1UORcs6mrtZBNXa2FbHppNYpe8yKyoVjaZdHvYpHPqOj/RZHvORS7jkW/W81KXa2FnhZ7USuhaEw8rA707aLGxKnALZKeAe7A4zf2Bw4ueIwRwKqS5gO+AT6td7JJcbgEj9X4Ari1hn3ulWS4O2UPwPCg0p/jytRmwNZl5jynpJWBocA3ZjY01SG5VNIhwBPAjLiFY5yZXUQQBMFExrhemnUSisZEgpl9XWHbPyTtgQeFnoqngR6Pp7gWYSDumjFgajqnt9bDZcBJwOVmlnfbdMXpwGBJp+MWmp/habhT4BkrxwIXZMb/Aw+YvQOYGT/vgXhMy6G4G2Z+PEvn+SQ/CIJgoqNVMRopM/FkYGE883CQmV1aZZ8pcTf1dsD0wCPAPmb2erPnF03VgrqRtATwAjCgFV/ObqANYPT9+Tjbzkyzzvbty0UrYBatgPjJy49WHDvL4qu0Lxetxli0AmY1+VnZn774cFXZMy+xevvyq8NGVRjpLNp/7vbl/71QLvmpgx8vuWb7ctHzLFpJtEiVyqKVQd8Z8nLV8fMsvHj7cpGqtl8/dmtV2dOtvEX78ivD3qs4drH+c7UvFz3PZ4ZUN6Yuu/DM7csvDv2w4tglFpq9fblopc9nh3xSdfwyC88CTWiq9uYwq/mGO39/1XS8lLH4CP7Qdx2eaXgO8Cszu7XCfucBv8ZrG72LP7Qti/+ef1XrPGshLBpBYSRNBcyKF9O6ZxJVMoIgCLqVFlk0DgQezrSWeD0pH4fQhUtb0gzA7sDuZvbPtG574AO89lIjSQnjEYpGUA/b4AWzXsGzRIIgCIIqFMk6kTQTMFOZTZ/lYvlWYXw3+t14AcO+ZlYuE285YEqgPZjezL6U9AiwKqFoBBMaMxsMDJ7A0wiCIJikGFcsvfUAvAJ0nlKcWok5cUtElvfxukKz4jF9eebEXcd5n9T7eAXmphKKRhAEQRB0A21thVwn51D+ge6zJkylWwlFIwiCIAi6gbYC7cWSe+SzGoa+z/hVnOcAfgA+rrBPH7whZdbiMQcdlaGbRmSdBL2Z+PIHQVArDUdyDhn+Vs2/OQv3m6/WrJPrgNnNbJ3MuiuAfma2ahf7zAB8BOxmZlekdT/CXTAHmFnEaARBEATBpEaLsk7OBh6RdCxec2hdvCP2r0oDJG2JZwmua2bvmtkXki4GTpX0IW7FOB4v4nhtsyfYOwuv92IktUn6zYSeRxZJO0n6NvN+oKRImQ2CoEfRRp+aX7ViZk8Av8RrYrwE/AHYI1dDY0ZAeIBoiT/gdTeuxKsrzwCs3+waGtBDLRqpPPWO6e1YvBjJP4GjzKx6dZYJiKQLgUXMbK3c+vnxgirr4H61/wEvA6ea2b+6e561IKkN2MbMrsutPxzY08wWSKuuZwK2dn9j+PCK27O9E4oWJipa4KtIMaiihYmKzn3o8Dcrjs32Qik6l6JFtaoVPssWPRv+xhtVZWd7ihS9LtUKfGWLew3ZZqOqshe+9u725deHv1N1/CL95mlfLvLdrfZ5QufPtNp1zF7Dote86PelyFyKnmfRz78RxrW15tnezG4DbquwfTC5wNJUzfnA9GopPVLRSDyAm4+mwKud/RWYF9i0qCBJUxYosd10JPXFm5i9hZ/TW3jQzlrALN08lz7A5Gb2Q7NkmtloYHSz5AVBEEyMRJv4nscYM3s/Lb8jaXHgBEnT4GamQ/G68O8CVwMnlZQJSSOBK/Bc41/hZbbXlrQQXht+HWAqvGfIQWb2QNpvBdwPthLwJa4cHGRmH6btg5PMW4Ej8GIs9+MBOR9LGog3GytZAwB2xnt49Ad+nqnC+SbwZPaEJf0Wb7a2CN4u/QngQDPr8vFR0sl40a35gU+AO4HDzOzztH0n4ELg58AZwKLAHpL+CqxqZo9lZG0C3AL8xMy6inYuN4edgAvNbOouts+G90H5GP88vsFzzH+PK48jgT8D55nVXuI3CIKgO+mtikZvitEYjZ/v7nh+8iDSTRO3EpyYG38A8DawIrCXpLnwevLT4q3cl8BrywOQFJn702sZYGO8WMptyQpQYiW8++om6bVMmgv4jfwK4DG8aMpcuFvhQ2AcsHWybnTFVGlOywDr48rGnal5TqXrsnu6Fjvirdv/lBvTF2/Ysx+uxNyKK1H51vC7ArcUUTKqIemnwKPAa7ii9TUetLQvcBAwAFfajgH2bNZxgyAImk0rYjQmBXqyRaMdSYsCe+NP+AfhT+ylyNo3JB2Bl2s9PPNE/JiZnZiRcRJ+494qmfoBsl2nDsFvsidn9tkeVxKWA55Kq78FdslYTy4m3bDN7CtJo+lsjQEYLWlvXBE5QtJzwH+BG8zs6dIgM7ssd9474HnYy+NK0niY2UmZtyMlHQbcKGlnMxuX1k8G7J+zXlyEd2HdP817DrzN+ya5QwxO1o8sfSlfra4TkpbGYzeuAg5JremnBQ7GlY770tARkvoD+1C8o20QBEG3ULBgV4+hJysa60n6Cpgcf9K/DzgaeBw4T9K5mbGTAdPgbo3SDbCTWwK3Evw3o2TkWQ7on9KI8vSnQ9F4NRfvMYrxi62Mh5ldKOkq3OKwArARcEhSjk4DkLQUXrJ2Kdya0ie95qcLRUPSVrj1pj8edTwZXgN/TjoKt4wDns7tejvwFR0NeHbELUD35cYdhrtjsuwBbF3llOcEHgLONbNjMusXwz+r2zPuJfDvcu/8Lw6CYJJgbK9yInTQkxWNR4Fd8Opoo8xsTHrqBn/y/U+ZfT7KLH9d8HiT4VG9p5fZlq1Dnw8qbaNGF1ZKO7orvQYmS8GJks7BP8t78ZvzzumY44BXccVhPFKHvxtwt8jBdFg/rsrt832+MY+ZfS/pUtwacwnwO+BvZWIkPjCzTv3GJdWS+fMp8DqwlaQLMhae0rXaEqge6h4EQTCREBaNnsc3+RucmX0g6R2gv5ldWlDes8BOkqbpwqrxDLB4/ph1MAa3wtTCa7hCMCMwHzAbcKSZDYV2RaKSErMa8L6ZHVta0YVFpisuAQ5Pbp1+NLfR2hhcmbgJeFDS2mb2Ht4x9ltgATO7t5KAWsmmAFajaJpbNnW12fKz6X/Nlg2dUwCbPZds6motZNNXq5FNdayFotclm75ajWzqai1kU1droch3t8jnCcWuY9FrXvT7UkR+0fNsVupqLfS02Ita6cmKRlccDVwk6XPc/A+wOLC8mR1aYb8/48GGN0s6AbcY/Az4ImWdDAKekHQZcD5e56IfXkTlIDP7ssb5jQC2kbRYOsaXeKDmCXhhlVfxrIvl8cyZR8zso+RG+A7YT9LZwILAqbhVoysMmDNlffwHVzz2rXGemNlISf8CzgLuNLOm1sg3s++Sa+cG4KGkbLwr6RTgtBRkez8wNe7amtvMBlUQGQRBMMHorRaNXucwMrPLgW3xFNdn8QyPQ/HaFJX2G4XfiL8H7sErsB1L6pdhZq+k7bPhN7+XgfPwrI7vCkzxMjxo9VHclbMNHvswDDgSj7V4Cc+SuRzYPB3/Y2A7PHbjVeBMPED1e7rAzO4A/ogrJC/h2Td/KDBXcKvGlOlv00nxLL/C5/eQpHnN7Hg89mMf/Do/iLtwqlfeCYIgmED01qyTaKoWNISk/XBFbX4zGzuh51OQNihWXbHa2Pz4N4dVN7PP37+j0mSRCpjVxubHF63eWGQuRasxFr2ORaqUFq30WHR8tWqfWXdJtSqi0NkVU7RiZiu/u0Wq1BaVXXT8W0Nfqzh2voUGtC8XrTpbYHzDd/8nX/+85hvuCovM2GO0jd7oOgmaQOr0Nx8eRHr+JKhkBEEQdCtjw3USBIU4H69Y+gLePTAIgiCoQG91nYRFI6gLM9sJ2GkCTyMIgmCSobcGg4aiEQRBEATdQE+zVNRKKBpBEARB0A2M66W5F5F1EvRm4ssfBEGtNGyOeOiVb2r+zVlzsWl7jPkjLBpBEARB0A2MG9djdIdCTBBFQ9JgYE4zq5yQXl3OWsADwFy5bqcto5ZjSloALx61spk93h3zqkbRay5pVbwa6gC8EdxSLZzbSOBCMzulVccIgiCY0IyLGI3aSDesHdPbcXi30/uBI8zs3eZNbbzjfgvsaWaDM6sfBebCW7FPTLyNz6uW5mHtSFoNrza6NDA9XoL8KeAPZla9IpLL+A1wrZnlv9H7Uyyd+Xy86uZmeMnzhpF0IbCIma2V27R8s45RD+8Mebni9nkWXrx9+fXh71SVl+1XEUWSOsgWSSpaJKta4bNs0bOihcmqff5Q7DuQ/fyLFuAqWuCryFyKFo8rUgyshUWygGL/F9W+t9D5u1v0+9IIkXVSjAfwctWT4+3Fz8f7UazSpHnVRCpP3S2WjCKk4lWF5iVpAPAv4G946fAvgAWATfH27Y3O6fOCuywE/MnMqv9SNoiZfVR9VBAEwaRNbw2JrFfRGJNxG7wr6WLgT5JmMLMvJG0EHA8sgffruB23eJRtLCZpfeCoNH5yvBDUIWb2ZNo+EpgKuCw1LcPM+pRzY0jaHG9ANgBvNX4V3tH0+7T9QbyZ2Cjg9+ka3Arsa2bfpDFr4P0/fgaMBYbi1pSnM9NeTNKNwLLAcOAAM/t32n8BMq6TzDw3S9dl8SRzXzN7MMnbEPjczPbJHGNE2i97rU4GtgLmxy0mdwKHmdnn6TjXpnGlr/TlZrZT3nXS1TkCH9PRM+TS1Ar++PS6GFgHmBu3ZF0HHG9m7b1cJG0AHIdbZcbgXW23B3YH9sjNbWczG5x3nUj6CXAOsEH6fB5O1/f1tH0n4EJgfbyfzMK49WUPM3uOIAiCiZDemt7acGVQSXPjTa/GAmMlrYe39r4Mv4n9BlgR+GsFMT/C4wFWxq0iBtwtaZa0fXm8MdkBuEtiri7mshRwC3A3rrT8HtgZODk39P9w18QadDRYOzDJmAK4DW9etlQ69umM35zsDFyhWQJvzvZ3SdNXOEfwLqfH4p1GnwbukDR72vYeMIukDavIGI3ftBfFXVhrAH9K2x7FlQXouE775wVUOceS2yd7vc/AI64/xC1ZA5LcHfFGbyW5GwD/TPNYEVgVt3RNkWRcgTexK83t+jJz65PmtgCufK2ajn2PpKkzQ/sCJwF748reZ8B1kqLabRAEEyVjx/Wp+dWTqNeisZ6kr3BFZZq07lwz+1rSMcBZZnZhWj9M0u+BJyXtU85Mbma3ZN9L2gPYEu9EenVqgw7+xF/JJXEw8JiZHV4SnW7kf5I0sGSxAN4ws4MzY24A1sMVkhmAmYB/mNmwNKacQ/E4M7s3zfcI/Kl9GeChCvP7o5ndlfbZHX8i3x2/YZbm8E9Jn+KxGQ8C12TdF2Z2UkbeSEmHATdK2tnMxkj6PI2rdJ2qneP7XVzvo3LHXgDYD7dggCtRt5nZIZlxr5QWJI2mszWsHOvi11FmNjTttw3eXXdb3LUE/t3b18xeTGOOB/4LzAvUFM8SBEHQnYTrpBiPArsAU+PWgQ2AI9K25YAVJR2YGV9Sz/rjrpROSFoQtw6sDMyO30Smxd0DRVgUb+Ge5SG8jXk/vNU4uGsmyyj8yRkz+zS5Ge6RdB/uurjRzEbm9nk+tz/AHFXm91hpwcy+l/RUmjNmNg7YLSlqa+NWhj2AYyRtVnKxSNoKtzT0xxWGydL5zZmZR0UKnGMnJO2Gt2NfAJgO//5kLQjLULzNfJ5FgQ9KSkZmvi+nbSV+wN0lJbKfQSgaQRBMdPTWrJN6zczfmNkwM3vZzI7BffoXZGSejJvkS68l8eDC57uQdwcwD+7qWCnt8x5+A20FY3Lv28hcCzPbGVgBV1I2BV6X9IuuZJhZSU9t2GxvZu+b2bVmdhCwCH7TPA5A0oq45eNBYAv8xr5b2rXQtarxHNuRtDUe9HstsAkeg3Ec7sKYEIxNylmJpn0GQRAEraCtrfZXT6JZdTQGAq9I+jMe/DcgY5KvSIrDWBQP9vtXWjc3/oSeZQweKFqJV4HVc+vWxOMNappPiWSSfxE4TdKtuAXntiIyyrASyUUhqS9utbiowhzGSHoDKOVWrQa8b2bHlsZI2jK325i0fvJqrdsLnuMawNNmdk7m2AvkxjyLu4P+0oWMWj/DOSQtlHGdzIwH0F5cZd+6yKYuViObLlgL2RTAWsim6TVbdtHx2RTAamRTEWuhyHlC57TLahRNRSzy+UOx70A2dbUWsqmrzZ5LkWsIxb4vRT//Vn5finxvoXmpq7UQ6a0NYGavS7oDt2Qchwdyvg1cjQcvLgL83Mx2L7P7/3B3yu6S3gRmAU5L+2UZAawt6Z+4n//jMrLOAJ6RNAgYjCswJ+Npmnl5ZZHUH/gd8A/gHWBB/On92lr2r8KRkj4CRuLxJD8m3TxTXMoywM14FktfYHNgY6BUyMqAOVPWxX9wxWPf3DFKGSObS/ovMNrMvmrCORqwi6Sf48rAZsDWuTEnAXdKOh0P/PweV/zuMbO30ty2kbQYXiPky2zGSuI+XGG5RtI+uJJ4Cp5hc02F+QVBEEzU9NZeJ800M5+Gx2qMxZ9qV8RjEp7Db/bvldspmb+3xlMUX8QVhPPwG2CWg/Eb8QjKxHkkWc/jQaQb4/EYf8azX44ucB5f44rRDXjK51V4JsvAAjK64hD8WjyPX5+fm9kHaduTeArvBfh1eBT4NR6PcSyAmd0B/BFPS30JzwDpFBOR0jvPwtM/P8DdHc04x4vSuMvxz3Tl0rwyx74bV47WxINZH0vnUMrYuQx4Ip3bR8A2+YMkN9QvcJfRv/DMmD7Ahmb2bYX5BUEQTNSMa+tT86snEU3VuoEJUSo9qIk2KFYB8yn7rKrQ5TVT+/LbQ1+tOn7ehTpiXKtVTMyanItW+ixaAbPIXEYMr+6ZXLBf/7rHF6lSWbQaZysrZhb9jIpWnq1WSTTrimn2Z1Tk84HO51l0LkWq9xaVXeDzb/juf+MTtds0frXiZD1G24imakEQBEHQDfTW5/pQNIIgCIKgGwhFI2gZqQZGjzGDBUEQBMXpabEXtRKKRhAEQRB0A2HRCIIgCIKgZYwdV31Md5Caj56MZ3u+BQwys0tr3Hcy4F68XcQ2ZnZdtX0i6yTozcSXPwiCWmnY73Hlf2r/zdl+jda421OF6UfwukfX4T22zgF+ZWa31rD/UXjxyc2oUdEIi0YTmdBprPlW8GW2r0Wk2QZBEEwQijzXS5oJb36Z5zOzGvLsu+ZA4GEzG5jev56Uj0OAW6vMaTW8Q/gyeDfvmuiRioakah/nQ2a2VoX978ZLfe/UwBx+BHwK7G1ml2TWH48Xuvq1md2QWX8msKWZtbIe7qN4e/aavyDVSE3ergdWNrOnM+v74sW5RpjZL5t1vCAIgkmVgpVBD6CjM3aW42msgOQqjN8m4m7gMkl9zez7MvuUWkFcDeyS6aheEz1S0cBvpiVWAW4ClqCjomi+qVrTMbOvJD0JrANcktm0Du4TWwevzFliXbz8dmEkTU4NbgAzGwM01ZJhZjdLugq4UtIymVLvA/F+Nes383glJE2ZzqdhRh04XoHSTsx9dkdl9kdf+7KqvFUGTN++XLSQ0acvPlxx7MxLdLTyGf7GG1VlZ/s4NHt8dqz934ZVZev6jsbKQ4dXb7C7UL+O5s1Dt92k8tir72pfLlqA6+vHbq06frqVt+iYS5W5Z+dd9PMvOvciRbWqFfeCzgW+qhU+yxY9K3qeHx/7u6rjZz3hb+3Lo688qeLYabbvKP787U1nV5U99S87motXk52X3wgFIxXOwStl5/mswWnMiVeNzvI+3vZiVrqo4o1Xdv57qSdZEXqkopF1C0j6NC1+VFovaXNJJwADcKvDVcCRqXX7YGDDNG7HtO/aZvagpJOBrfD29Z8AdwKHmdnnXUzlPrzVe2ku0+Klx/chUzo8NZZbgtTTRNKiwNl4L5Mf8MCb/c1sVNo+EPgNcCKu8f4UbxvfidTT5B68Q+vuSV676yT1TLkQVwbOwwODXgb2SKXMS3K2B07Av6CP4YrTNcCCqbX8fsALeGn0/SStBBwKbGJmn0jaLr1fGHgX14pPKikKkn4L7I+XRf8et4QcaGalBnQL4KXntwV2SudxWvo8zgB+hf+DfATcbGb7dfF5BEEQTDCKBIMm98hntYxN94Ry1o8s+5pZuZYUtcjfB/gJ4/e3qole11Jb0lJ4X4+78Zv774Gd8Qhc8BveA8DfccvIXLjLAbzR2+54s7Yd8Y6mf6pwuPvwTqSLpferA6OAK4EFJP0krV87/b0/KSP3AOOAVYGNcEXiFknZ4KB5gV2B7fDOpp3cIZKWwwN+/m5mu5jZD13MsS8eFLQ3sCz+xb4uRRYjaQW8v8llwJK4knF6VoCZfQlsD+yVWs1fAVxgZv+StAuumQ/Cr9seeI+WEzMipkpzWAZXer7Hm7NNmZvrqWkei6W/++GK32+BhXCFo3qd7SAIgglAC9vEn48/OFd6XZXGvg/Mkdt/DvyhtlyzUvCA0aWBbyT9IKl0P7la0vPVJtcjLRpVOBh4zMwOT+9N0uzAnyQNNLPPJY3Bu552cjOYWdbGNlLSYcCNknZOzeHyPA58g7tJXsEVigfMbHTGrXJlabuZfShpVzwAaJtSwE964n89jSu5V6YGtjOzd0sHK/nMJG2Au2WOMbNKihC4srlvahlfiiH5L67IvIn7CR80sxPS+CHyA3XSns3sEUmn4t1nXwVK1/c43OpT8j+8IekI3B94uJm1mdllWVmSdsAVnuVxZanEnzNykDQ/MAT4T2rG9hZ+zYMgCCY6xrUovTV1M+9KScjzKP5ANyizbiPgya7iM/CHurz/6CXgMKoEkELvVDQWxS0GWR4CpgT64RevLCnw8QDcTTEDfpOeEncpjMqPN7MxqVX7urhrYp30F9xqsi6uaKwL/DMzv5ezUcVmZpI+SNtKisaorJKRYSngDmAvM/tbme15fqCzFaB0HnPgisaAzNxKPNaFrOOBo4BTzexbSbMB8wHnSTo3M24yYBr8ur2XrEzHpbnPiqeR9cFdVFlF48nc8QbjbqWhku5N87zLzMZ2fbpBEAQThomkmsTZwCOSjsUD+dfFrcK/Kg2QtCWuiKxrZu+a2Vt5IenB9h0zq9rFrte5Tuolpf/cADwIbIGb+XdLm/Mm/iz3AWumiN1lcAWDJGft5D5ZmOKBoF93sX4kriztkDJfqjE2Z40p/SsU/m5ktOGSWa0kYx9ciSi9lsBdHR8lV9G9aZ+dgRVwF844xr+unc7ZzJ4FFsS1aoBLgQcl9UYFOgiCiZwWuk5qxsyeAH4J/Bq/V/wBj8u7NTNsRkC4a71heuMP8qt4rESWNYHvgJJmNgaYPDdmNTzl9djSiqT1VeM+PLbgADzVs9QH+lHcarA7MBa3qpTmt5ukmTKuE6Wxr9RwvM/wQNF7gbslbZxiKOrlNTyANctKtexoZh9Iegfo31XVOUlLArPhwbhD07oVqVHRSed2E3CTpIuB54Cfpb81kc0qqUY2o6QWspH2tZDNKqlGNutjQo/PZpTUQjYzo6bxmaySamSzMmohm1FS01wKzL3o51907tmskmpkM0pqIZtVUo2i55nNKKmFIlkf2YySZstulILprS3DzG4DbquwfTDlM16yY2ouKNYbFY0zgGckDcIv5KJ4IOifMqmZI4D1JfUDPk8vA+ZMmRr/wRWPfWs43nPA/3BFo/2OllwLT+DFU54ysy/SpqtxN8I1KZZhGuAC3G3wADVgZp9JWh8PeL1H0kYZ+UU5B3hc0tG4mW0ZPAgVaquseTRwkaTPgdvTusWB5c3sUNw98x2erXI2bqE4FbdoVETSwXgWy/O4crgtHhNTPXcyCIKgmxlXSNPoOQ3Yep3rxMyeB7YENsbNRn/GMxiyau3ZeKrkC+nvqmZ2B/BH/Cb4Eu7T+gNVSG6JB4DpGV9RKK2/PzN+NJ5eOzkeC3Ev8AZezKvmb2lKud0Av2H/K1WZK4yZPYmnlO6Kn/cedASCflvD/pfjCsAvgWfxczoUD9wsBTFthwcjvQqciVeo6yooKctXaeyTuLKxCrCZmX1aaacgCIIJwbhxtb96EtHrJCiMpEPwoM8fF1F+JkLaoFgBpleHjRfzOx6L9p+7fbla0SPobKIeMny8mKtOLNxvvvblokWvhg0fUXV8/34L1jw+O7boXIoWD2tlkaxXhnVVn6iDxfp31AAsUsis6DUvOvciBbuKfherFfjKumKKFhorep5FrnkLC9k1bGI45/bab7gHbN6nx5g0eqPrJCiIpD/g1pfPcJfRkcClk7iSEQRB0K1MLDEa3U0oGkEtLIm7KGbCXR7n4G6kIAiCoEZ6qwMhFI2gKma2w4SeQxAEwaROWy8NBg1FIwiCIAi6gSK9TnoSoWgEQRAEQTdQLL215xCKRhAEQRB0A701RiPSW4PeTHz5gyColYaDJk6+bmzNvzlH/WbyHhOkERaNbkZSG96Z9bo6938QeN3M9kzvp8MrnK6P16dfOhUl6xYkDQR+Y2aLdNcxgyAIJkXG9dIH+16vaEjaA++oOpOZfZNZPxL4MTBzqRuopD7Ah8B5mbbpzZ7PYGBOM9uoiyFb0dG0DLxi51p4v5YPqLFVcFJ4SowD3gP+ARzaYG+UIAiCoAzjajdo9Ch6vaKBNz3rizdauwcg9TiZC/gUWA54Io1dEm9jXrTTKpKmNLMxjU62THnthYBXzeyFOsTtiTfWmQLv+fI3vPT57g1NchKjSNXJolUkq1X6hM7VPotUeixajbFoxcQilUHfGvpaVdnzLTSgfbloJdFq55o9z2rXEDpfx6LVO4tUqSxaAXPksCFVxy/Qf+Ga5WdlF51LkWterYoodK4kWvQzemfIyxXHzrPw4nXLLnpdGqGnlRavlV6vaJjZMElvAeuQFI20/ARenKq0XFr/FfCkpN/hPTsWBEYBfwFOK1XLTBaRK4A5gV/hfVPWzh9f0m54f4/fpn4qFcm6TtLymml9G/CmmS0gqS/ej2R7YHZgCDCojLvmczN7Py2/I+n67Bwl/Ri39qyBd1h9C7gYOKurqqCSlsGb1C0LTIt3fz3GzO7OjBmJt3SfDe9zMga4HDi81LI+ncPR6Rx+gluSrjSzI9P26YFTcAvP9Hhn26PM7N/VrmEQBMGEoLfGRPa6pmpdcB+uRJRYB2909kCZ9f/BG7JdhN90FwdOwG/se+XkHgC8jbdZz29D0jH4zXLDWpSMMmyFKzOP4RaY5dP6vwGbADvjloqzgMskbdyVIEkL4I3NHs2sngp4GdgiyTkeGIg3WeuKGfAur2vjnV7vAm6XtHBu3IG44rICsD9wELBNZvtluGXlqHTs/8M7tZZcWHcAStdgyXTMuyT9rMLcgiAIJhjj2mp/9SR6vUUjcR+wg6SZzOwzPObhQuAd4DxJUwFj8Sf743FLxnVmdmbaf4ikhYAj8G6wJR4zsxPLHG8ySX8BNgNWN7NX65m0mX0qaTQwpmSZkPRT3EqwsJmVbIgjJK0A7AP8MyNisKS/4u6SqYEHgcMz8t/HFSEycpbFO9de1sWcHsytOk7SZsDWuKWjxANmdnpaHposROsBV6druS3wCzMrtZYfTocStBauVM2RiSc5S9K6uDto73JzC4IgmJAUqwzacwhFw7kfv9muJWkInr3xmJmNkfQxsDLwHW6ivw9/yr4yJ+Mh4HBJ02dufk92cbxT0/FWNLPqLRWLsSyehvW81Mlv2hcYmRt7GHAnbtmaD+9f8g9J65nZOEmT4UrVb4B5cGWkL9Clg13SbLgytg7uNpoi7fdMbujzufejgDnS8tLpb1dukOWSzPdy5zgV/lkGQRBMdPRSz0koGgBm9p6k1/Cb4zzAo5nAzQfT+u/wjI4iQZdfd7H+X/jNe0vgT/XMuQIld9hKwLe5bd/n3n+QsXoMkfQ1bjVYC79h/wG3cByIKwZfAvsBm1c4/mD8Gh4KjABGA1cDU+bG5QNj26jdlTcZ8AmuAOYZXaOMIAiCbmVsL61BHopGB6U4jXnw2IwSDwC/wxWNB8ysTdKreJbKRZlxawJv15gaei9wLXCrpCnM7KxmnEDi2fR3bjO7t+C+pbTZ6dLfNYA7zazdTZLcGpVYAzio5PJIdT764UGhtfJc+rsecHuZ7c/g2T+Tm1n11IsqZLMbqpHNKKmFbEZJLWSj4auRjfqvhWw2RC1kMy2qkc0oqYUi1xyKnWuRawjFzhOKXcei2QrZjJJmyy86lyLXPJtRUgtFP6NsVkmzZTcro6QW2nqnnhGKRob78BiG+YHTM+sfxBWKsXhwJ7jr4xZJz+BBiavhAY0H13owM/uXpJ/jroopzOy0zObpJS2V2+VrMxtag9yhqRbHpZIOwTNmZsQtHOPMLKsczShpTtzVMj9wGp7d8UhJHLCtpDXxOhs7AKsA/6s0BWA7SY/h368TcHdLzaRzuBa4SNK0uAtqNmAZM/sL/lk9gCtqh+IBq7PilpjhZnZzkeMFQRB0B721YFdknXTwIF64CuCp0kozG4HHD0xN8v+b2T+APfDAw1fwTIzj8RTXmjGz+/EMlmMkHZnZtAr+VJ995WNCKrEbHpR6AvA6nra7JZAvAHAhrkC8i9fT+AxYP1Or40TgYbyQ1+PALMDZVY69M65YPJVk/gvPiinKTnjA6WnpHG7A01xJqbWb4Ure+bhycxuwKhXiR4IgCCYkbW1tNb96EtHrJOjNtAF8e98VFQdNve4O7ctP2WdVhS6vmdqXixYPGmUvVhw7t5ZoXy5aaKhokawihcy+PO+QqrKn37fDUFi0eNhXFx5RceyP9hzUvly0SNozQ/I18MZn2YVnbl+24ZXjt9Vv3vblVhfsKlLg7eNjf1dV9qwn/K19uUgxsKLf86IFvobvsGnFsf2uuLN9+ZOBu1aVPcvAv7YvD912k6rjF7r6LmhCr5MDz/+q5hvu2fv8KHqdBEEQBEFQO1GCPAiCIAiCltFbYzRC0QiCIAiCbiAKdgVBEARB0DJC0QiCIAiCoGX0Uj0jFI0gCIIg6A56q0Uj0luD3kx8+YMgqJWG0013++MnNf/mXHLkLD0mvTUKdgWTBJJ2kpTv3RIEQTDJ0FsLdk3yrhNJtwNzASub2Q+Z9SsC/wV+mWk13p3zagO2MbPrCu63ON5ufi28rPZ7eJXNs83s0Qq7TnCSIrCnmQ3OrFuLzr1jPsP7npxkZnd15/yCIAgmJL3VdTLJKxrArsBLwDHAcQCpP8aVwKXNVjIkTQ60mVnT2+NI2hC4FS/7/TtgCDADXm77fGCZBmRPmelIW1rXB29M9kMXuzWTJYCPgB/jPWVulbS0mb3SDceuyJdP3llx+/QrdFQlfOy1L6rKW3nADO3LRSs9vjvkpYpjf7Lwz+qWXbRiZpGqk9/eWr0J8dRb7Ne+XLQy6Ld3VK7uP/Vme7UvDxs+oqrsbCO1F4d+WHX8EgvN3r5cbe7Zeb81tHovwWxDuqJzf2fIyxXHZpuRjb7ypKqyp9n+6PblIudZbR75uVSr9Amdq31WqySarSL6xTkHVZU9wwEdfSzf/v0vq46f9883VR1TC6FoTKKY2YeSfoc3ObvTzJ7Em6K1AYdKugDYCpge70tylJn9G9pvtBfjXVvnxq0H1wHHm9l3acxAvKX7ibgi81Ogv6Tp8b4fywOT4y3RD+vqKT1ZOPbCu77+Am9Mdo6ZnZm2TwtcAdxnZpvldn8+nQeSFkjHWtnMHs/IHwlcaGanZI63L95NdWPgJkkP4v1Nfg6cASwKrC/pIbxh3O+BeYGReK+U81JfkVrmPxKYCrhM0mXps8n6GD8ys/eB9yUdno61TvpMkLRoup6r4V1k7wX2N7NR5a5n2mcjvMdMSYm5HTiixg66QRAE3crEUrBL0ubAycDCwFvAIDO7tMo+C+D31jXxDt8GnGJmf692vB4Ro2FmdwB/A66U9Au8qdh2+I1HuKKxJHA9cJek0mNhH7xb6W+BAXgH1h2BI+nMvLjlZDtg8bTPNcD7eFfUJYGjgK+rTPU4vDHbUviN/gxJq6ZtGwCzA4PK7WhmlTqmdsVAvFncUriiBN7w7GRgP2AR4EX8Zr0vcBB+HY7ALUR7Fpj/8sB3uMIyV3qNh6QpM3K/T+umxRu/jcMbo22EK3S3JGWwnJz1gJvwxms/w5XBFYG/lhsfBEEwoWkb11bzq1WksIKb8d/PJYFzgYslbVFl19vwLtob47+5twDXJXkVmeQtGhkOwruc3ozfEH+E3/zmyDzhniVpXfxGt3dyfxyVkTEyaW37JRklpga2M7N3SyskzQ+cYWYl22j17klwrZmVuhadK2kfYD28LXvJxv1qLSdbIzeZ2Z9LbyStjiuX+5vZY2ndtHh7+5+b2X1p6AhJ/XEXR9Zm3eX8zewjSQCfJ8tFnuHJKjItruC9AZQ04d8CM+ExLZ+lef0W79q6Dt4WPs8xwFlmdmF6P0zS74EnJe1jZh9VvzxBEATdx9ixTfe418OBwMNmNjC9fz0pC4fgrvvxkPQj3HK8uZk9k1afKOkAYDngiUoH7DGKhpl9I+kMPJZhEK54TA28l26AJaYitXsHkLQbbq1YADcHTcH4lp5RWSUjcRbwV0k74sGON5lZNSXh+bxcYI603IpUpifLrBsHPJ15vxgwDXB7UgRKTFFmTs/n3mfnX411gU9xi8lZwE6ZdvSLAi+XlAwAMzNJH6Rt5RSN5YAVJR2YWVeab3/clRIEQTDRUMRSIWkm/AEsz2fZ38o6WIXOD5AAd+Nu775m9n1+BzP7StILwLaS/gN8Cfwav3eU+33uRI9wnWT4Hg/UHIuf2ye4mT/7GgDsAiBpa1wxuRbYBFgat2T0zckdzyWStMEBuPloBeAFSXtXmd+Y3Ps2Oj6DUjTTolVklFTivBKQnzOUd+V8n/silY6/JZ2v0+K4EpKl0vyrMdLMhpjZbcDeeMzIrDXuW47JcBfQUpnXksBCjK8QBUEQTHAKprcegMfj5V8HNDiNOYEPcuvex+8hlX6TN8RjGT/D3eQXAVuZ2evVDthjLBpleAa/aJObmXUxZg3gaTM7p7QiuU5qwsyGAecB50k6B9gduKDO+d6Lx34cgWeZdELSj1OcRulJfe7MtjnpIiaiBl4BvgUWMLN765RRYgweGFsRM7tb0jDgWNxN9Sqwm6SZMq4T4daSrrJSngEGpM+gIbJZJdXIZpTUQjbroxayWSXNlp3NKKmFbFZJNbIZJbWQzVioSX4mq6Qa2ayMWshmlNRCkblnM0pqoejcs5kc1chmlNRCkfMsMg/onFFSC9mskmpkM0pqoVkZJbXQNq6Q6+QcYHCZ9Z/lV6SkhePGG9mZfc3s/CITyMjvg9/bfsBLL3yOxz5eL2lNM3u+0v49WdG4D3dp3CrpUOBlXPFYCxhuZjfjVoRdJP0cv9ltBmxdTXDyVw3Cg2lG4kGca+D1IeoiuX52wgMg78XdC0PwbJlNgF8By5rZaEmPAIdJGgpMCfwRVxbqOe5Xkk4BTktfpvtxl9MywNxmVjY4tQtGAGtL+icwxsw+rjD2dDyQ6Ezgavyf5BpJR+DmuAtw188DXex/HHC3pLfT/qPx4Nafm9nuBeYcBEHQLYwr4DpJD12f1Tj8fDxjshLvZ/7mXd5z4EpEV7/ZawO/BGbPxL89n5IBDgB2qnTgHqtomFmbpM3wjIrz8Sf+j/GbVylG4yI8evZy/FrchT9lV7NK/ADMgmubc+Gpnv8E/tDgnP8paQXgcDybYhY8DuJJ3N1QYhfgEuAx4F08iKfY423n4x4v6X08+PNPwFe44lXUOnMwHsE8AleAKsWd3IYraceb2U6phsjZ+Dn9gGeh7F9Kry0z5/skrY9n1uyDu3HewF1ZQRAEEx3jWhQMmh7qKj3YZXkUWJ/OGY4bAU+Wi89ITJf+js2tH0sN8YXR6yTozbRBsYJdNvztqkLVb9725WpFr6Czi6JIAaZWF+yqNj479ts7L6ww0pl6045s6aHD36w6fqF+83fIv+viyrI36TBivTG8egLYT/v1a18u+plWm3t23kU/o6IFvgoVVbvp7Kqyp/5lR2x1kYJdRb/nnwzcter4WQZ2ZKpXK8KVdZdUK+4FnV0xX114RNXxP9pzEDQhYP9X+79R8w33xnN/2pJeJynD5BHgBLzkw7r4A+avzOzWNGZLXBFZ18zelTQLbrF/Cs/4+wJ3nZyCx2ncWumYPS0YNAiCIAgmSsa1jav51SrM7AncDfJrvKr2H4A9csrCjHgNqr5pn0/wWk/g1ubn8bIEO1dTMqAHu06CIAiCYGJiYilBnrL/bquwfTC5QNQU8Fl75HyGUDSCIAiCoBuYWBSN7iYUjSAIgiDoBnprTGQoGkEQBEHQDYz9IZ+00TsIRSMIgiAIuoG2FgZ5TsxEemvQm4kvfxAEtdJwuukmu7xU82/OXZf+rCXprROCsGhUIJUjHwGsbGaPVxg3GJjTzDbqpqkFQRAEkxgRDNokJN2OV8tc2cx+yKxfEfgv8Eszu73Zx60yp8eAN8xs28y6tfEKoX82s70z638O3A7MD7yNn8snadtKeOXKBc1sZB3zmA7PWd4a6IeXzR6CpxENNrPv6ji9Wo5b+nZvmO9nIulRYGW8QufAVhw/CIIgoKX1MSZmWmHR2BUvAnIMqcmLpGmBK4FLm61kSJoc79ha6RO8j9SxNcM6wFvpb5Z1gWFmViqL+D5NQNIMwEN457xjgSfwUt8r4C3tDXiwTtlTmlm+s2p+/Vv4Z3NvZvtieE+TfCe/SZqurkdXfPn03RW3T79ch6Hq8dc/rypvpUVmbF8uWjFxlL1YcezcWqJ9uVrlRuhcvbFoNc43h1VuZDV//44KjN/eVr1X09S/2Kd9uWiV0iKVQYtW+nx2yCdVxy+z8Czty8OGj6g4NtsYrWhl0KKfaZHPaPSVJ1WVnW28VqQyaNFqrEO33aTq+IWuvqt9+e3f/7Li2GxjtAKVPoHilUQbISwaTcLMPpT0O7w52J1m9iTeQKsNOFTSBXjp0unxzpxHmdm/ob1D3MX4zX9u4D28Uczxpaf91KXuN8CJuCLzU6C/pOnxXhnL4x1ERwCHmdlduKJxlKQBZlaq8btOmteZkuYys/cy6+9Lx1ogyVkZVzgeS2NGeHNRHjKztUrnLmlPvPvqTLi1ZLdMY7GT8UprA8ws+4v/hqQbSLXkJT0IvG5me2bkDgR+Y2aLpPeDcYXlXryhzTzAZMlysS/e4G1jvOnbTknMZcDhkmbNzGlX4GZc2WhH0m+B/fEmZd/jStGBZjYkd122BnbGG+68BxxjZtdk5JyMf9bz41ahO/HP5PPMmO3xUrhzput7CXANGatR6v8yCFgJ+BL4N3CQmX1Y6XoQBEEwETGul2adtOTH2MzuAP4GXCnpF8BuwHa4S0L4zWdJvM76XZJKvbH74K3SfwsMwG92OwJH5g4xL36T3A5YPO1zDa4MrJRkHwV8ncY/irsp1oH27qvLA3fgDctK62dL8u4rc1pv01EVbQXcpbJVZvtKwGp4p9VN8Jv3oCR3MmBb4OqcklG6XmPN7Isyx6zEqsAqeMfZpTPrB+KWkaVwZazE6/i57pjmNBWwPX5jzzMVcFI6h/VxZeNOSVPmxp2KKzBLADcCg5MSUmI0sDuwaDruGnhNfdIcVsAb2l2Gf2aX4MofmTGL40rb/Wk+G+NdeG9Limm16xEEQTBR0NY2ruZXT6KVwaAHAc/hT8zHAaWb+xxm9mUac5akdYE9gb2T++OojIyR6ca1X5JRYmpgOzN7t7RC0vzAGRmLRbstz8y+S63V18E7kq4GvGtmI5MFYR281fjaaZfxWpOb2VhJn6a3H5lZ3qXyLbBLyWQv6WJcGQK/Mf4Y74jaLL4HdjCzb3LrbzKzP3exzyW4xeVMYEu86+yD+UFmdln2vaQd8HbFy+PNeEqca2Y3pjFH4daUNfGurJhZ1lY7UtJhwI2Sdk6f9QHAg2Z2QhozRG4qyn7WhwC3mNnJmflsjyuXy+FNfqDr6xEEQTBRUKRNfE+iZYqGmX0j6Qy8RfsgXPGYGngvuR1KTEVH23Yk7YbfoBfA3QlTML7lZVRWyUicBfxV0o64onCTmWVv7PcDByfrwjqZYz6AW1/A4zNezLgWivBqLi5gFDBHWm5FmtIrXdxUn6ywz43AnySthluZ/mpmbbnPA0lL4Tf7pXAlqU96zU9nReP50oKZ/SDpIzrOGUlb4cpEf2AG/HOcEndzjMKtVv/MzfGx3PvlcNfYlmXOpz8dikZX1yMIgmCioG1cz7JU1Eqr/djf44GaY9OxPsFvXtnXAFKgpqStccXkWtz9sDR+w+ubk/t17j0pY2IAcAvu2nhB0t6ZIfcBM6djrkOH1eIxYC5JPyUTn1EH+eDDNjqu70e49WDRGuSMY3zFJH/+UOYaVFmPmY0GrsJdKquRa5oD7YG79wI/4PEXKwDLpnnlXSddnnPKMroBt5hsgbs9dkvj8nIqMVma51K510K466tEl+cdBEEwMdA2rq3mV0+iO+toPIM/HU9uZl2F8K4BPG1m55RW5Hz+FTGzYcB5wHmSzsHjAy7IHP9zPK5iKZKiYWajJT2BxxD0p7KiUbqxTl7rnNIxxkm6BthF0omZjBagPYbjRylO40M8EDbLMjSPS4AXgJvNrFy2yQBgNuBIMxua5rcixZXS1YD3zezY0ooyVonXgBVz61bKvX8GWDx9ti0hm1VSjWxGSS1kM0pqIZtVUo1s1H8tZDNKaiGbsVCNbEZJLWQzSmqSn8kqqUY2o6QWshkltZDNKqlGNqOkFop+pkU+o2xGSbPnks0oqYVsRkktZLNKqpHNKKmFZmWU1MK4sb0zGLQ7FY378Jv7rZIOBV7GFY+1gOFmdjOe4rlLqmXxKh7Yt3U1wSm4cxCeZTESmB1XWkrxGqUYiwfxeI/hOdfLg8CBuAXmPxUO9Rb+ZL+JpOuB77IZFFU4Ks3pCUnH4JkcX+PWgj8Ah6d5/Bu4QNKvcIVgazqyXhrGzF6UNCvQlZvhTeA7YD9JZwML4kGfRW1+BswpaSf8mq6Gx3BkOQd4XNLReGDwMnTEtZRU+kH4NbsMt3b9D69B8ms88+RLgiAIJgF6q+uk2xSNFAuwGXA8fsOYC/gYjykoxUtcBPwMz0SYArgLrzlxwXgCO/MDMAtuYp8Lvxn9E7+BZ7kP+AWeoZLlgXScR83sqwrn8HFSkg7Hb5IP44pSVczsc0mrAAfjSs1P8Zu94TEij6ahl+PX4M+4y+RK/PwrJ5IXwMy6LByQznE7/Aa/G56tciDjx1JUO8Ydkv6IKyk/wq/VH/B05dKYJ5MicgJwNH4NjsOvx7dpzCsppuQk/HvSF1f47sUVokboMSV+gyCY+PnvP9bslb850eskmKiQdAhu/fmxmcWXMwiCYBInep0EExRJf8AtSp/h7pUj8QqyoWQEQRD0AELRCCY0S+K1MmbCXSLnAH+cgPMJgiAImki4ToIgCIIgaBnRDyIIgiAIgpYRikYQBEEQBC0jFI0gCIIgCFpGKBpBEARBELSMUDSCIAiCIGgZoWgEQRAEQdAyoo5GEASdkPQGsHy+VL2kmYBnzaxY569goiM1cvwZ8KaZfTaBp1MTkmbBG18+b2aNth9AUl9gNLC0mb3UqLyga0LRCHo9khYD9sR/xHYxs/ckbYH/CD83QSc3YViA8h2KpwJ+0owDSJoPWBOYg5xl1cxOa8Yxgg5SN+uXzeyvScl4AFgd+FrSpmZWqZlkrcdoyf9Rapp5CfB/eLPFhYA3JF0EjDKz4+uRa2bfS3qXjgaOQYsIRSPo1UhaF7gT75q7DjBN2tQf2AHYagJNrduRtEbm7cqS/pd5PzmwAfB2E46zDd4A8QfgIzr/0LcBoWgAkualvCL2ZB3itqKjmeQmwABgaWA74GRc6aibFv8fDcKbUK6IK0gl7gBOxBt11ss5wLGStm+GlSQoTygaQW/nJOBwMztHUrbl/IPAAc06iKQNgX3wFvcbmtnbknYD3jCz+xqU3SzrwIP4jb4NuKXM9s+B39c3y06cCJwNHGVmY5sgrywtvuZ7APviN8DFzewNSYcn2X9vUPZSwLXAwozfYbiN8tamaswOjErLGwN/N7MXJH0F7F7nVLO08v9oc+D/zOwpSVml9DX8+jfCBsCqwLuSXgG+zm40s00alB8QikYQLA78tsz6j4FZm3EASf8HXApcBqyHt7oHv2EcAtR902uydWAu/MY2ClgiySsxxsz+V3av4swFXNxiJaOV13xf4GjgdFxpKjEK2BtoSNEALsL7/vwuyWyGaf9j3CX2Dn5zPTSt79vVDgVp5f/RbMAHZdZPw/iKWFHeB25qUEZQhVA0gt7Ol/gP2Yjc+sWB95p0jMOBPc3sSkk7ZtY/DgxsUHbTrANmVvoxb3U22gN4M703WniMVl7zvYDdzew2Scdl1j8LnNmgbPDv3jJmZk2QVeIm4GpJQ/AGhvem9UsBQ5sgv5X/Ry/iyuIlufXbAk81ItjMdm5k/6A2QtEIeju3ACdKKvmQ2yQtBJxK40+mJQSUC7b7HP/Rb4SWWAdaHKx5GXCapLmBF4AxOfn1xCDkaeU1XxB4vsz6b4EfNSgbYAjw4ybIyfIH4E1gfuBQMyu5CH7C+Dfwemjl/9FA4EZJ8+AWqW0kDQC2BtZvUDYAkpbF40nuMLOvJU0HfGdmPzRDfm8nFI2gt3MYHsT2AW6KfRw39T4AHFdhvyJ8iJut38ytX7HMuqI03TrQDcGaN6S/55XZVm8MQp5WXvO3gcXKyFkHVxIaZV9gkKR9zOyVRoWlNM4jgMvMrFMwr5k1wwIDLfw/MrO7U/bK0cA44CjgGWDjRrNlJM0G3AasRCajBbcSfkMT47R6M6FoBL0aM/sKWFPS2sCy+NP7M40GC+a4CjhT0q/xH7OpJK2H37D/3KDsVlgHWh2suWALZOZp5TX/C/AnSaPT+wUlrQOcgt9wG+VfeOzEi5J+ADp9BmY2bRFhKY3zUODyJsytq2O09P/IzP6NZ7Q0m7OAz3DLXVZZvwE4twXH65WEohEEgJk9QOfUuWYyEJgP94X3AV5O6y9n4rQOtDRY08watSjUwkBadM3N7GxJP8bTK6fBFYNvgVPMrBluiD2bICPPI/hTe0uvfYv/j1rBesBGZvaRpOz6Yfj3J2gCoWgEvRpJx3axqQ2/eQwF7jazb+s9RvLz7iBpILAM/rT3rJkNq1dmhlZYB1oerJmKOx0KLJpWvQKcZmavNkN+5pofR8cTdlOuuaRpzOxYSYNwF8pkwCvJt/8TM3u3wbm3wvIwGLd8zY8HUObTOBuKi5F0EvCumf0lt35PYG4z6+r/rCt5o6kx26aohSfH9OSuReLHwPcNyA0yhKIR9Ha2wQPipqMjhW4O/MfnU2AePMd+TTMb2ciBzOwNmnzzbpF1oKXBmpI2BW4FnqTDHL4G8LykX5jZPxuRn45xLHCGmY0gkwkhaRrgEDM7oQHxN0r6uZmNBp7OyJ4bV9IWbkB2SdaUeFZFSRF7GbjWzMZ0vVdFrk5/TymzrRlxMdvjlTvzPItnABVSNPDMnu6o2Pk48Cs6rkvpmPsAD3fD8XsFoWgEvZ2T8IJFO5YUCUkL4jUYLsZvHH/H0xZ/We9BJG2Mm2nLZXGUqz9QRHazrQOtDtY8CTjLzDrFM0g6Da9S2bCigQcgXogH9GWZNm1rRNGYDfgb0J4aKWlO/LvyYgNyS7IE3APMQofLZ09goKQNzayegNNWx8XMQflaFx8BcxYVZmaDG51QjRwJ3JeyWKYADpW0OG7RW62b5tDjCUUj6O0cD2ydtVaY2QhJB+PVE/tJOgK4sd4DJLPyEcBzeIGgpj2ptcg60Oqb0gDg12XW/xXYr0nH6EP567wQ0GjhsU2BRySdamaHSZoDVzJeo/xTfVHOAV4HtikVSZM0M15C/By8hHghuiEu5l1gecavo7EC/p1vmBRo2m7hMbOHGpVpZk9KWhk4GBiOp3Q/A+zRLDdeEIpGEPyE8jekNmDutPwuMEMDx9gd2MHMrq46sjhNtw50w03pU1zZyBeKWiRtqxtJI+goo/60pGxA6+T40/X1jRwjBQ5uhCsb3+J9PIbhCmszAmhXB1bJVmI1s09TifO6zfmSpsCVgfmBKbPbzOyKeuUmrgLOlvQ1HVVX18OzOi5rRLCkuYCb8dTkdvempMeBrcysIUXGzF4GdmpERlCZUDSC3s6jeKritqUaA6mZ1Vl4pD74DfCtBo4xDrc4tIKWWAda2ScEfzK/WN72+79p3erAH4FGb3gX4taMkqyvMtvG4E/c/2jwGKTeJhsDD+E3/63MrFnBgz/gnXLzTEku1bVWUvGsO/HPE1wRmyzJ+57Gr/uJSfY/6Ky4X0fjlVjPxdN9Fym5jZJ76WrcwvObegWnwnTlaAO+NbOPutgeFCAUjaC3sxtesGeEpNKT0Vx4nMMW6X1fGvux/DPet+LwBmR0RdOtA63sE5I4Ar/J/SUj+3vgfLwYU92Y2akAkt4Drm8kWyiLpNcob/kah1/rF0rpkWa2aJlxRfgXcL6kbVIAMZL64TEz91bcs2vOxuM9lsMtdMsAM+PX/OAG51vK8tlO0vF4V9g24LkmZVZtgCu77bEpZmaS9gHublD2SCq4MiV9jsfjHN7K3jw9nVA0gl5NejJdAi9lvEha/RqeTfBb4AIza/QJ+ETgTkkv4MGCnZ58zWyXBmS3wjrQyj4hpCf/gyQdTccT9rCUxdEUWpAiel2T5VVif+B2YIikbCbUc2lbPawIrGdmX6QOqJOZ2RPJHXM2rng0jJkNpTm9U7JMwfhBvaR1jd7Dfos3x/sr8FhatzL+YHAsHvh7BF66/qQGj9VrCUUj6PWYWRv+pHivpFVxK8ct+NPqBU04xAnARriSMRvNTdtrhXWglX1C2jGzb4CXmiUvSyq7fSR+I5mfXJdSMyuUOWNmxzdvdlWPNQpYLlUyHZBWv9qgy6ov8EVa/hhXXAxPt16kq52KkErXd5VZ1Ui79UfwkuzbmNmX6Vgz4Mp0oymouwIHm1k2budeSa8Du5nZeknZO5JQNOomFI2g15Mi+nfEf3QWwX3ZO+OVH5vBPsBOTQi4G48WWQea3idE0l14FsXnablLGrwplRgI7IA39TodV8gWxGsmHNME+S2nyWW3X8czNkbgDeF+L+ld3ELydoX9akLSqcBBePZNs1rblzgAT/d9R1Ip3XdxXPHdoEHZq1C+EuszdASxPkxUCW2IUDSCXktKl9sdj8V4FveBn4f7Y5uZ2vY9HnTaMppsHWhFn5APcAsRuCLT6mJMv8HdP3emCp43mdnw9KS6Bh40WjOSvgHmTxknFatW1lOpMvUiOc/MRqflLrH6uueeizc5A7ew3YM3gPsO2K4OeXl2BLY1s2Z1PG7HzF5LwZ/b0mHhuRS4ugkxOO/jKckn59b/Hx1puTPh/VCCOglFI+iVSBqKBzdeDSyRfMtIKlekqlEuwS0kDQU6lugG68BAmtwnxMx2zizvVI+MgsxFh+L1NR3pyf/Aa6cUZS86XA+tqFq5Fx50ODotd0Vd3XPN7NrM8vOSFsBv2m+a2SdF5ZVhStwK0BKShe6v2XWS5pV0fIMxTscBg9NDx+Np3YrA2nSkvK6NB+gGdRKKRtBbWQAPpLy/pGS0kFmBX0taHy/pnQ8G/X1BeS21DrS4NwuSLgX2L/nbM+unw5/qG7lxlBgFzI6nJY/Eqzw+h7sPfigqLBtc2oqqlWa2YLnlVpAKjH1kZs82UexVuGWwWW3nAUgVO9fB/2f+bmafJVfnsbjLI18grBAp4NlwF1JJKX8NWNnMnkpjzmrkGEEoGkHvpT8e9HmVpO+BK9OrFSb9hXG/eOm4WQofr7usA63ozZLYEc9s+TK3fho8rqIZisb9wC/w7KG/AeclV9BS+E1xokXSDnhq7ne59VMCv6kn1icFx56AxwtNg38n30ixFW+aWb0usRIfAUemKpvPM35/nMJWmFSn5FY6AnkPlrQzXrxrGO4eu63+KbfP7UncLRO0iFA0gl5Jqn55tLy758/xQNDD8af3rSVd1GjFwcyx1m6GnHK0yjrQyt4slCkPLqkPbnVoSoEkM9s9ycTMLpH0GZ72ex1wUT0yM1VHqx37p/XIz3AZXh/iw9z66dO2eoKKj8Z79eyMu8BKPIXXRmlU0dgFdy0tm15Z6nL34HO+BP+/3AsP7B2MV9m9p+6ZdkHqV5OvmNpIob4gEYpG0KtJRXhuBW5NFUF3xXPoj5H0XzNbq1nHkjQ1nTNDvqs0vkaabh1oVW8WSePoKA/+fqnAVY6mmalT2nJp+QZSszhJP6U+S002gLQPHsvyJ6AZMQ5ZuurTMgfjf8618lu8f8f9krIlwV/G+780RIvcPQOAXczsK0nn4B1WD2qmkpHSZM/FrSNTlhnSaAPBgFA0gqCdVIL8uFTdcBNc6WiY1GPiJNwPPCV+I/lW0rnAMSkmol5aYR1oVW+WbfD5XoP71z/PbBsDjDCz55t8zHZSz4zj8Kf6ciW+K1KqOpqRdxRwYal6ZxPmd39abANukZR1P0yOp16Xq29SC/PQtXJV+Fp0EzORGuCZ2fcp8+e1Jh/jVLz/y9Z4D5zdgHlxF9NBTT5WryUUjSDIYWbj8Boazaqj8Uf85rY/3hsDYC1c+ehDHaXJW2wdaElvllJRpFQe/JEGFayySJoRL7K2IR5AOMjMzpN0DG6lMTLt3ScyLP1dC49ByNZCGYMXkau3QdkQvJPqyNz6zWlSWrSk/vgNu1zTtnrjbmbNfbd/LGn2nOy8i6kIm+JK9YPpf+pJM7smfUd3JlnBgsYIRSMIWs92wK5mlg1cM0kf4hU86+mB0krrQCt7s5RYlQ6lCwBJawJtZlbvUzt4ufe18DiETYBzUurinMAvzGyiTVM0s70AUs+d01NtlGZxOt4/ZTr8e7O6pF3wp/aGAyFTE77bcFfMEnhdmn74PeaxCrtWI6sE9aEjBbX0vo3G3Buz0GHp+YKOyrcP05yqwAGhaARBdzAzUK4A2Cv4D11hWmwdaGVvFnBLS7lyzjPiVTuXb0D2z3G//r2SLsSf5D8ys60akNndXIR/ZzopGpLmAb43sw/K7lUGSTfgpbSvSlkrxwHT4paRd/CiZrc0Yc4n4taj4yV9iceEfIArwvU2gmtZEHWGN3G30lu4FWlTPFNpDTp3/g0aIBSNIGg9r+HFf/IFu3aivAJSlGZbB1rZmwVSt9My61+i8b4bPyEVGDOzYZK+w61GDZPSY7NMDmySLFPtNKE65pW4yf7i3PqNcNfEhgVk9QNelrSDmV0KXCppVrypWiMuhzwDcOUCvE7JNGb2dcrquoU6rANm9lD1UQ1zM24BexQPCv27pF1xC9gfu+H4vYJQNIKg9RwH3CxpdTqaQK2Od4ncskHZrbAOtKw3S+I7vIhZPjhxDqDRVtxT0NkC8wPNezIt18H1T7n3bUCjisZywH5l1j+MBy8WYQW8EurdqertEWb2cYPzK0e2k+r7eEG8V/DPYvYu9qkJSWOBufKKUepY/GHRBnlZzOzozPLNqaniqv7W7qxXbtCZUDSCoMWY2e2SlgP+gD+Vglsy9jWzck/2RWiFdaDVvVkeAI6VtJWZjQGQNBWuGD3YBPmnpX4k4BkVJ0r6IjugjmqsmNlk1Uc1hSnJ1S5J9MXTlmsmudSOkvQPPG5l3VSka2xuXKPK0TO4UvM6/vmelOpSbIenSTdCny7WT0nOrdcoZvYE8EQzZQahaARBt5ACM7dvgehWWAea2pulDIfhrb+HS/pvWrcqMDWeltsI/8Gfpks8grtTfpJZ15ArSNLMZvZpIzKq8Bz+XckH4+6Au7MKY2aPSzoEdxXk05abYYU5io5+MsfiSs3ZeCbNTvUITBVSS/P7dU5ZnByP4Wi4LL6k+YA1KV+crq7ePkFn+rS1tbqJYhAErULSTfhTe946cDMeOLhFHTIvAn6NN1VrRm+WcseYE3fRLJ1WPQv82czea1R2q5H0LXAT8Fcze6AF8jcA7sJjG0pt4tfHS6pvbmb/LChvKtzlUqqueUIrUoubTcYqNSW5kubp/QjgYDP7N3UiaRu82ugPeN2Z7A2xrQlVXgNC0QiClpGpdVGRRnzMqXbBI/gP73jWATMbUofMSjfPNjNbp/BEuxlJmwJ3ZauDNlH2Jnj672Z4tsJfgcubVbI+HWMD3JW0TFr1LHBS0aqYkpbBe7tMideLaKVLrCWk0u/LtyK2RNIw4EbgqFQlOGgBoWgEQYuQ9Bs6FI0+eErhYXjaXzulVNUGjjNJWgdSpc5yxZ0aqaNRkv0N8DF+zS9NvW2aSioctRNe5v2neIG3S4C7W6Hg1EOqLnol3g+nqemakl6jRjeUmS3azGM3C0lfAz9rVnXXoDyhaARBN5HqCyw5qfyopaj+/sDzTerLUpI7J3At7hdvI1dGvRELT+YYM9HR62Vx3AVxCXBbiyqS/h7PAOoLvAucB5xjZk0NVqxjXls2qU5GOdnH1TrWzI5v8Fgr03WTv7pdeZLuAP7WqmsUOBEMGgQ9gGZaByT9CHcH/BpXABbCW4pfBIxq9KaBBwlODiyJV43cFK9bMBDYt0HZAJjZZ3jq6Z8krYD3rbkU7zEzGI+vGNrIMSRNi1do3RVPSS0pM/PgGUarAlvUIbcvcCRel2J+OtqkA8UUsdINNAU8lqMN+NbMCvfFacL3oCYkHQScgQd+jiIXR9Gg+MvwLKW58XikfHv7ppfi742EohEEkzDVrAPUV555ELAgsCKeqljiDrwCZKM3mLWALczspRTHMsrMHkrFtY6jIwCyKZjZk5IMGI7P/SDgYEl34ynGhSxMklbElYtfA1/jCsxvsu4ZSf/GXVj1MBC3xpyKlw4/Av88foXHbdTDSCrclCV9DvwNOHwijFU4ADjAzPI1S5pBqZfJeWW2NVrePEiEohEEkzatsA5sDvyfmT0lKXtzeg2PRWiUH+FFnQA+w9NzhwLPA8s2QX47qULqrsBW+NPwcfhT7Jy4QnUTHbEttfIo8C88Bfj2Llwxb+IKYD38Bi8NfqekQcBNZjZc0ut4aewLK+9elt/iSstf6eg9sjIe1HosXgH2CLxnTrkCcFWRtCMdVpi8Za2R782PaV6DwzytaG8f5AhFIwhahKRDc6umAPaQ9El2ZYO5+mvRfOvAbOQCVhPT0HXxpCIMw0tjv4kXLttW0lP4Dbbe1vadkHQYHp+xAHA73lAtey0+lLR7mkMRuZPjisutZva/rsaZ2dfU3yV2LjqaiX1NR32Kf1C/NWlXPBU0G3h8b1JedjOz9SR9gLtsCisayb1xHO46WhPv17IwrszU20W4xG1JZtNjm1oRJByMTygaQdA69sq9fx83t2dpAxpRNFphHXgRD7y7JLd+W+CpOmVmuQxYDLgfOAW4E+9AC02K0QD2wOd/aYUmZB/hT/Q1Y2ZjU7O2B4EuFY0GGYWX7X4Ld3mshhfxWhSv91APq9BxjbM8Q0fr+YeBrmI5qrE7sIeZXSdpD+BcM3tD0ol4AGcjPIxXGl2U8nEUDRUbkzQFXqq/nCWmVWX4exWhaARBizCz7jDLtsI6MBC4MXULnRzYRtIAvKHX+vUIlDSDmX0BkPW1m9mDkhbBf+iHmtlLXckoQi2m+lTg7PI6xL+GB3yOqGPfWrgfL871NB43cV5q6LYUXhOjHt4H/g84Obf+/+hQVGfCldV6mI8Ol8y3wPRp+Yq0fu865QL8Jf39Q5ltDVU1lbQQruj2y8ibDK+q+z0+/6BBQtEIgkmbplsHzOxuSVsARwPj8PLSzwAbN1Dj4n+S5jKzDyXdj1cy/Swd723g7TrltpOyS2qiwWyCg4HTJe0HPNPs4Ekz211Sn7R8iaTP8CZ81+EuiXo4DhgsaW3g8bRuRbyM907p/dp47Ek9fIQrKm/i7eeXxK0Pc9HgfabFPWbOxrv9LoenJS8DzIx3/D24hcftVYSiEQTdQDL7rkv5OgBHFpTVcutAimdoZvbHN3iswYd4XEnfiqPr43E6Mm8q0Wg2wT/w+T8GjJOUL9E+bVGBkp4F1jWz/0k6Fk/n/CbJu4GO7Ii6MLMrU+bN/sAmafVrwMpm9lQa00gsxX/w9vUvANcD50haH1gHuLsBua1mRWA9M/siBT5PZmZPSDocV0KWqbx7UAuhaARBi5G0N17T4RP8RpuvA1BI0aDF1oFMp8/bS/1TmsCjwK3JrQNe32J0uYFmtkudx+iuDIJysQ6NshgebPs/3PpwIUnRaBbJirNtM2Vm2BfvuQOeljsWt8Jcg6dEN0SK+9gXz3paPMV/HA680WCMRl+g1KztY/xBwPDA03q7Hwc5QtEIgtZzJF6f4PQmyWu1deBLXNEYI+kG4Aoz+2+VfaqxI3AoXvyrDQ92bJYSA3RfBoGZ1RPXUY3XgFMk3YdbZPLdSrPHrztuQNK8lLeqNVSYqqTopuU2PJW2Kd93SfvibrzT6ay0jMJjPxpRNF7Hg2xH4AHUv5f0Lm75adidFzihaARB65kG76baLFpqHTCz36bqoL8CtgMelPQWHoh4hZkVbs2dGo4dBO1Nsn5tZp9U3qsxJE2Hm77L3VgbbYteOsacjJ+p8FYdon6PxwVsiStiXd2k26gjQFHSUnhdj4UZ37XU9MJUktYCpgMeySohdbIXsLuZ3ZYre/4scGaDss/FM7UATgDuAYYA3+Hf/aAJhKIRBK3nKrwI1tlNktcd1oGv8PbZgyX9BDe5/w63zjQa3NdyF4ekdfFYgZnLbG40U2EG/Ab1G3JKRqLwTTt1VV0myR8HzG9mH9Y7xzJchKfL/o7xy3jXTVJIz8BTqR/Bi37dgQeWAnwgaX0ze7mBwyyIWxvyfIund9eNmV2bWX5e0gLAAODNVivCvYlQNIKg9RwM3JKe8l7E0+baMbMTigjrTutAyn5YHM8imIcOf3YjMncEPjazO9P7QXjcw6vANnVaBPKcg2fgHGFmo5ogL8upeMDt1rgysxswL95B96AmyF+QJhUuy7A4sIyZWZPlnoYHl14PbIQrGT/C63aMxZWQk6ij50uGt/EYlrxrbB3c+tA0zGw09ZeOD7ogFI0gaD27ARvjNQrE+MGghRSNLK2yDiRT+/Z407BZ8MyBHfCMi0Y5Ar8pI2l54EDgMPyGdSZ+A2+UfnjF1GYrGeBl3ndIWT7jgCfN7BpJ7+HVQBvKEMGv9wyk6qCSfo5XOX0VOL7OAN0heCnvZvNzYGcz+7ekC/AgyvXM7HFor9DaaGfUv9DZPbigpHXwdO7D6hGYMnuqUvQhIChPKBpB0HqOwV0Op6ZAuabRCuuApJdx8/HTwB+Ba5tsMZkXr14K/qR7i5mdK+kBmpdS+wxefnx4k+RlmYWOcthf4PUjwCtYXtAE+RfiMRovSZofd/PcjbuvpqZ84apq7AsMkrSPmb3ShDmWmAv/rmFmIyV9i7toSozES9rXjZmdLanU72QavNbHt8ApZpavXlsrA/FCZZ/RdTp0Qw8BQQehaARB65ka+HuzlYxEK6wDtwK/bIGZvUS2cuQ6eKMv8GyX6eoVKmn2zNvj8KJax1K+bHUj8Q9v4m6kt/DKrJviStkawFcNyC2xMF5yHDwg9zEz2zI1iLuC+hSNf+HZSS9K+gF3a7RTT+2PxGR0Los+Fi/yVqKWuiZdknrLrIr3SxmEu1AmA15J/WTq5XG8md79wCVm9lADsoIqhKIRBK3nOmAzvJZGs2m6dcDMjm7S3LriP8CZkv6LB0DeldYvjFeVrJf36eyW6oO7evLrGs2yuBlPK34UDwr9u6Rd8Y6wf2xAbonJ6VAE1qbj+ryBB/7WQytqf5TYPJOKOzmwiaSSIjdjI4JTb5l/AYuY2QhcoWsYM1slFdHbFS+3/yneG2ewmX3cjGMEHYSiEQSt5z3gOEmr4U/X+WDQRpqqNcU6IOnPtY41s9/XPLvy7Iv73X8F7GVm76X1m9KY62Tt6kMaJ6uImdnNklbFn7qt5MJqkJeAPSXdgVeTPTytnwcvKlWYFtX+KHFx7n1eoW7UkteS3jJm9ipwUCr8tRWudJyYCtZtb2bfNfN4vZlQNIKg9eyE+/KXT68sjXZvbZZ1YECN4xp2/5jZO3gQYX79fg3KbTd/S5oPeDvvrkpZNPM2cpwyx30CeKKJIg/H3VcHA5dnUkN/ToHuuZJmL7mIcm6l8ajXldTiPiQlWt1bZgxwnaS38YJgv8S7/4ai0SRC0QiCFtPiuhFNsQ6YWbdYA7qREXigYv4GOnPaVsh1krqn1kSjxcDM7D+SZgNmMLNsK/q/AUXiEt4rlapnfLdSiWa4klpN03vLlJA0M16XpuT6ugrYP3fdgwYJRSMIupFUrZIGA9naaZV1oESz5ivpG7wI1UcpTbFLy0gjN44MXQUgTkt9T6rX1TiuoWJgJdJT+/9y64pm0KwDfJpZbkUwcjuSNsQV337ABmb2tqTd8H4k9zUguunxJZLWw5WLzYEn8UDTG83s22YfKwhFIwi6BUl74hki86T3bwODzKzett8tpQXz3YuOYl970aKbXqY+QhtwsKRsFkgpg6FwlcpWuwgk3YWnI3+elivNZZNK2zPjspkU/zGzceXGpUqnDSHp/4BLgcvwuJJS/53JgUOAuhQNSX2BNYETUzBos7gXzx46Be93Ah7U2mlQs0rV93ZC0QiCFiPpUDzd8lyg9OO/FnCWpOnN7IyC8lpqHWj2fNM8Ls8sDy66fwG2SX/74Fk4WX/+GNxtcnALj18vH9CRFprv8NsMLsaf4DshaXq8v8fKDco/HNjTvB39jpn1j+M1K+rCzL6X9Cua0AG2DPNTeW5NsU4FoWgEQXewF7B37gZ7j6QhwLF4meai8lppHWj2fDsh6Q1g+XwRMEkzAc+a2U/rlW1mA5KsB4CtWuVrlzQFHtg7P+M3VSvc9MzMds4s79To/MqwlqSTshkzqU/J3eSyoOpEeGByns/pKGhWL/8ENsQLmTWFbgpiDRKhaARB65kbKNdm/WE8YLEQ3WAdaOp8y7AA5YMPpyK5ahqllcGtkhbC+6j0S6va8CJSY/Gbdt1t3JP8S/GAxC9z66cDzrM6OvLifUj+K+k9M7sgyfonbvnZuJH5Jj7EP9d8P5IVy6wryn+AEyQtgWfddIoXqte9kdwyF9F8t0yQIxSNIGg9I/CCXefk1m9Gg7UBWmQdaMl8Ja2RebuypKy1YXJgAzqXr24ISdsA61G+TXxNcQ5dcDYe57Ec8C6eVjwz3ua9GW6ZHXFXxJe59dPg/WYKKxpmNkzSZsC/k+ttB9wSs36TApOvwtOsf40rXlOlgMvTgJprtHTBeenvnowfGFq3e6PFbpkgQygaQdB6TgculLQ0HZaC1fE243s0KHsBmm8daNV8H8RvDG2Ub7T1OdBoMTAAJJ2Kd1J9gCa2RU+siDcO+0JSGzCZmT2RCj+dTWr33gCllNN2Uv2P1Wigq6uZPS1pa7xnyIvAumbWcDfexEBgPrxKbR86Am4vp7E6Ma12czTdLROMTygaQdBizOxvkj7Co+83S6tfxWMI7qhHZiutA62Yb2Iu/CY0CliCzjfNMU2Op9gR2LZFWQN96YiR+Ri3mBheInyReoWmTrAlRez9fAZE4qwC8rrKXvkUd/FcVzpGPRae5Mp42czGmdkPwA6SjgOWxS1Iz5rZsKJyu5mWuGWCzoSiEQQtJPmBjwAuM7PVmyj6QVpoHTCz24Hb692/C5kfpMXuCMSbEu/g2gpeBxbF3UjPA7+X9C6wP/B2A3K3wRWxa3AXweeZbWOAEWb2fAF5H3Sx/u66Zjc+z5GKomVceCNocqnwlAXVJQ2W8G+JWyboTCgaQdBCkh/4UNyE3ExaZh1IvR4uB25P5ZmbTrOzNspwFZ7eemYTZOU5F5g1LZ+Ap4cOwQuBbVevUDO7HkDSe8CjZtZQNkgpkyVTdv0jMxvdiMwcX+BN3kqBoK1SIPfKve+Lf/9Hp2PXrWhE9kn3EIpGELSeR4CVaDz6vp0WWwe+xBWNMZJuAK4ws3JZKHXR6qyNxEfAkZJWxq0O+Tbxjdycrs0sPy9pAbxXzJv5oNw65Wd7tszJ+IpYUZdYH7yd/eK4QtQs/g3cJ+lVkmVNUlnF1MzWqfcg5Ur4p+tyOR6AWxfJ2jgaWNrMXqpXTlCdUDSCoPUMBk6TND/l/cBPNiK8BTUdfptqLPwKf0J/UNJbuJXgiib43VudtQGemfEFHi+wbG5bo43s8nxPk5QMaC+i9Sc8+HbKMkMK9SUxs3GSRgANVwDNUeoRshBevXMYfuNuOWb2vqSj8O/kP+qU8X1yebW0NHsQikYQdAdXp7+nlNnWUEOrVlkHzOwrXEEaLOknwLbA74Ajafx3o9VZGy1pZCdpXWCWbICgpIPx9MgpUwfdX5jZZw0e6jRccdwauB7YDXd97INn0tTD8cCpkrY1s/cbnB8AZvYNqSW8pMWBA5pw7kX4DvhJgzLOAY6VFG3hW0goGkHQelrZvbWl1oHk318cWBJPl21GOmRLsja6oomN7A7H4zFKcpcFTsV7fLyOZ+kchgf/NsKmwA5m9mDKRHnSzK5JsRs7AzfUIfMYXFl5W9IoxreqLdrIhFtcIG2F3Ko+eFG5w4CnGxS/Ad7/5l1JrzD+dWmk3kqQCEUjCFqEpCeBDc3szfR+S+Ce9CTYLFpiHZC0FLA9ngkxC56psAN1mqlztCproxMtaAy3OJ2ViK2BJ8xstyT/Hdxy0KiiMQuudIErZDOl5YeBC+qUWWv32ZqR9GfgUDP7Ki13iZk1Uh/lcdxSl+/I+whu7WmE94GbGpQRVCEUjSBoHcvR0cUSPHhtKTpuIs2g6dYBSS/jwY1PA38Erm1W/EGiJVkbWVrRGA74MZ1TRlejc6rokzRuygcPGp4Hr4MyDLdwPA2sAXxVYb8uMbPjmzCvPAPouIcMaIH8EnmL4Dg8g6bhlu7ZHjNB6whFIwi6j/wTWTNohXXgVuCXZmbNmGCeVmdtJFrRGO5DOtwPUwBLAydltk8L/FDfdDtxM64UPYorSn+XtCswJ6741Y2ktfHvC3ixrYcqja9E1l3SStdJySIYTLqEohEEkzZNtw5kO3x2E03N2ki0ojHcA8DxkvYGfo0H3GY7lpYUvobIXn8zu1nSqngcgZnZnfXIlDQXrsCsSIdVZg5Jj+MVX5sSIFrmuP3xTKVV6th3Zbyg1rpm9nlu20zAv3Blsu6sLUmvUSHrpNHYlcAJRSMIWsvSmfLgfYAlJc2aHdDID2WrrAOtaEjWjVkb0JrGcMcA9+FWpLH4TS4bb7M9row0FTN7AniiQTHn4m62RcxsCIC8/vjV+DX6TYPyu2I6XLmphwOBW/JKBoCZfSbpZjwLp5G552NX+uJxTSvTQI2OoDOhaARBa7mLzi6TfOBZQ+mtZWjYOtDChmTdlbUBLWgMZ2ZvSRoALAZ8aGbv5YYcSwPBrJLmBWYws1cy69bAY01mB242s+PqFL8BHpjcXrDLzEzSPjSvJHmzWY7Orqk8d9JgMGhXsSuSjsCV7KAJhKIRBK2jZWmtLbYOtKohWXdlbbSsMZyZ/SBpSby+RZ5XcUWm3sqmZwIjgUMBJM2D30zfxIN7j5D0vpn9pQ7ZUwDlsp2+YeK9D8xN5XTqL9OYVnADbkU6oEXyexUT6xcsCCZ5WhzE1krrQKsaknVX1gbQmsZwicvweX+YWz992lavorECndNXf4tfr6WSgnMYXvG0HkXjEWCQpG3M7EsASTPgwaUP1znfVvMxXnV0ZBfbFwaaGdeTZUncOhg0gVA0gqAbkLQY3h2yP7CLmb0naQvczfFcHSJbaR1oVUOylmdtpC6iVTGznzZwmD6UdyfNgT9l18scdL6prgXcat6CHeA2krWjDg7ElaN3Uvoy+HfoM2DDOmVWakVfYvp6ZeMdiv+AB32Wo+Teq5sy9T9KxcA2AC5sRHbQQSgaQdBikpvjTrwJ1TrANGlTf7wI1lZ1iG2ldaBVDcm6I2tjAdzVcC2d26w3jKT702K5BmKT43VL/jPejrXzJZ37kSxP566/3wNT1SPYzF5NwZ/b0lHz4lLg6gbrUXTVij67vd7eOKcAT0q6DRgEvJbWL4or0KvjVqBGyNf/GIcrxPvQ/I7LvZZQNIKg9ZwEHG5m50jKPvE+SP0+4FZaB1rVkKw7sjb2xBt97Yf72S8xs0cblFmiVFdkLcZvIDYGuAV3ndTLc/jc95e0Aa5MZq9HPzw4t2YkDSN1WQUeMLO/NjC/8WhlwSszezlV070cd/1k+QiPt3l5/D0LHaNl9T+CDkLRCILWszjub8/zMR01MIrSMutAKxqSJbktzdpIx7gYuFjSEnhGwh2pR8gleD2HTxuQvReApPeBM5rQOyXPicC9krbGy5D/zcyycSBbUb42SCVuw61ouwFtqZ/Hfbjy8Z/UPK9hJG1iZmXdKJION7NyDQWrYmb3SFoQd+8shLs2DLjXzOruFJtaxK8MPJu/Bql77tLAoxm3VdAAoWgEQev5EpiN8W/8iwP5m22tTJCaDo2Sfrhf6GLb8008zovAvpIOwdvd7wv8UdKcZtZQY7gWlfPGzP4raRn8pvoe4zdPexZ3iRWR+QcASTPjCsfawCa4Je0HSU8B95nZsY3NnmslrZ+vCZOu/xGU71xcE0mhuLWx6Y3HzrjlbuUy277CA6svwd1LQYP0aWtrVop8EATlkHQBHo+xFd7EaQlcyb8VuMPMDqtT7hR0YR1ITdHeLlJPI/UHqUoDMRrZY22EB/OVKi++BpxlZv9sVHbuOMsDuwP/BwwFVmvkSTjJnBmPGeiqoNm0jcjvDiTNjV+XA4EfmVlDtVwk7YZnsKxWKl0v6UC8Wu0mZtZQZkuKF+rqehdu2CbpEeDcrlK4k1VpfzNbrY7pBjnCohEErecwPBj0AzwQ9HHcZfIAXoypLlpQ02GvGsY0EqMBQHL3nIsXLyvJWhW4TdJBZtZQRUZJM+IWnd3w4NBrgLXM7NlG5Gb4K1498mKaW9CsnVQ9dnc6FLFX8XiTjxqQORdu1VgXt2zMideKaNjyZWaXSJoTd/2sgivVJwI/b4KScRDem2YY41/veq/9wlS2Dj0NqE7ZQY5QNIKgxSQf8JqpodWy+BPZM2Z2XxPEN62mQ6tiM8pwOHCwmZ2TWfcnSfunbXUrGpKuArbEs2XO5v/bu/MwOasqj+PfZgmbgOwDRtnnB5gRBBRB1sg8g4CCLFFAEUEEREFElDURSFgkIILyAC4sMoqguAAKSBJkky3iIAIHkSVCCARZZZXQ88e5Rb1501u9S1VX53yepx+qq6pvXaqrU6fuPfccuCy3pVSFscBHzeyPFY8LgKStgKvwo6d3pqsPwgt27dhKIzRJu9IMLlbD31yn4dsGt5rZ61XN28xOTCslt+Ot7Xcysyq2774CfMXMzqpgrIbFgXcMcPsS6T6hAhFohNAm6R/dqvMm6qrpUKdl8TfSvKsp2Z0UT7p9DD/aOg4Y56c651a0X0vyfPqqy9l4fsYXGsmIaZvsvHTb+1oY63L8+ZgE/LjKwELSuD6u/gPe1v5SYLnGfUpWmV2Gvl8vZfwdPxrb36mVTfBqrKECEWiEUDNJE4En8qWjJR0IrFIkEa/umg4151Bci++35+srbIufhijjYmrYysg5GV9d2LemUwlrA+OyY6dtstPwI7CtOBHfJvkeXhtlGjAVP+ra0lHZPuQbkmXtm77Afx9lAo1fA1tR7Rv/z4ETJV1nZo9nb0il30/AA7tQgQg0QqjfZ/BkxLw/4VsFRTL+a6vpUEcORe7T71T8H/mN8XwVgA8BOwHfLDLnBjPbp8zPD9HO+HxnSLqPeQualVktAf+UvSp+oihrNTxXY8hSE7YJkhYDtsRfL4cAF6YqqlOBqWaWP+EylLEXGPxelbgJmChpPfzEUv75LhLETMa32B5I223ZYmB74X9TkwvPOMwlTp2EUDNJrwHrmtkjuetXB+43s0VLjD2Bims6SPoHcHouh4KUQ3GEmY0uMOZbQ7xrb9kTEHWTNGAAV7aIlaTt8fLvk5g7EDsa72HTyNsgV2ejlcdYhpT7QMlTJ6kmxTXAQdnusFUZ5LVT+PWS6mWchG+3LZOufg5PHj6m7DHo0BQrGiHU7wm8nHS+jsYH8eOuhdVU06HyHIo2fvqtXZ3VMJPGc5/dBupJ//1N5vtefJtsSFKxtEZi6Fb4m+tz+OpXYWb273Scek6ZcQYYv5bXTmou92VJh+CnwHqA2WYWn74rFoFGCPW7BPi2pJfxIlvg+QhnUK5kdV01HerMoRgxUsfctfBaKC9LWgJ4vYK8jcrKYkvaj2ahrpXwLbab8QJaU4C7K3pj/Tl+nHpSBWO1Vfr/L3xsOAwuAo0Q6nci3qfiSuZOVLyUkjkJVFTToV05FJnH2w6vGNlINv0rcLKZXVvF+HWStAKeoPgh/PleG09U/DbwCsX71wDQyvHVITgHP9J6Ph5Y3GZmdbQ/nwUcIWnz9HhzbeUVKfLWz6mWeZQ50TISiq91gwg0QqhZ+oT7aUnH4z0UevFPkkW7WmZVVdOhrxME2ZMDDWfhJxgKk7QPHiBdhu+HgycpXiVpPzNrpchYJ5yBH29diblPQlyOJ9G2TNIH8doqc9LlfuXLfA9i2Rp6svRlb3wbZp30lVW0yNtAp1qyY5c50VJ78bUQgUYIbWNmf8PLYFfpeSqo6dDmHIojgW+Y2emZ686TdBe+yjHcA41tge3MbHauRsdDwHsKjnkbXqnz6XS5l2ZeRtaQ8zIkrZj+u8Rg9y2aVJr5+cqLvbXpNVlr8bXgItAIoQ0k7UH/y7NljkPWXdOhDqvTd5OsX9Mde/xLktsaSJYBim5LrE4zT6CqN+1ZDP4JveWk0sE0Aps2raSU9Tz1Fl8LRKARQu0knYoXv5pG9cuzO1NDTYeacyhmApvh1RmzNqN4N9t2ug3vCNvoSNr4fX4Jr/nQMjN7rK/LJVWWVDoUqQDdUcDo9P0/8NdMqcJX6bX4cqNniqSD8D4w9+Fdi58vMXw3BupdJwKNEOr3WWCvkmWY+zOLiltotyGH4nzgHElr4ScgALbAO4lOLDl2OxwNTEnHRRcCvi5pDLA+UEm3z7QqsCF9r4AN6XVUcVLpgFLn3wl4jkrjcbcGzpC0pJmVKX51KnBMepx102N8Dy9ANhn4fItz/W3uqk2pr/haIAKNENphFDC9joFrqulQaw6FmZ2cjvoeARyXrn4COKps59Z2MLM7Utvyr+GrMlvhv98DzKylyp19kfQRvCPvsn3cXDb5kdRldVT2OjObUWZMvOnbwWZ2Yea6ayU9iFe+LRNorIGvqAHsCvzOzA5LSbO/KjDeU7nvi4wRWhCBRgj1uwTf4jh9kPsVVnFNh9pzKFInzrNSdcZG8aSuYWb3AvvUNPyZeHG0oyroRwKApKXwlYBPkQsykrI5GqvQXJ3KuglYueTYc4CF0+VtgCvS5adoVvQcsjYUXAs5EWiEUL/ZeEOrTfH25fnl2SJH/4DaajrUkkPRx5J19rbGxTfTY1xnZr8o+lh1Sm3c59maSNf3mlnhZnbJmsDOVQUZyal4ddrd8dWS/YF343klX61g/EeAHfEgKWtH5q2I26o7gWMl/R7fYts/Xb8aJXN6UnPCXfJ5Hikw+5WZjS0zfnARaIRQv32BF4GN0ldW0RoDDZXXdKC+HIr8knVfFsDfQC6RtIGZHTfI/TvhDPp+HpbGt4I+UHL86fhzkA/0ytgB2NvMbki9Q+4ws59IehL4HP56KeM04FxJG9JMiN0CX0E5oOTYh+G5QjsBk8ys8TrfFSh7LHVr+l7hWQSff6hABBoh1KyOGgMZldd0qCuHopUla0k7AWdnHn84WQfvIpr3F+YtVjUkjZoXyQTgNEnj6btbaZGaF8vRDERfBN6ZLt9EiQJsko7Fy9JfiNcA+Toe1ICfCtnFzPrqmzPU8Xvw+W5iZq/mbj4KXwErMm72b2O0pGxjwwWB7SnZhyg0RaARQnero6bDcMihuJl5e60MF6/jTbgezl2/EsUbi+VrXvQwb8n6MjUvHsOPnc7An9cdgLvwkxv/KjBewyHA8WmMG/H8iYPN7J4SY2b14PMdA8zVGbZknY5H8eeyl0w33MxjzsGDplCBCDRCaIO0DbE7sCrzZvzny3y3orKaDsMph8LM/olXbRyOpgHjJe1iZm8ASFoEX325oeCYdde8uALfJrgV31K7TNLn8WqkhTryApjZipLWxzvCboP3wpks6Rn8eZoCTDWzQttAZvaWpEeApYrOsR+b4gHFrXjQ9WzmtjeAGek1GCrQ09sbpd1DqJOk/8ETNu8F3gf8CU/4Wwj4Y5mz+umI3xT8jWQcvoT9dk2HVj5ZShpKJ9kF8DenLYHJwzSHolaS1sZXXN6gmcPyYWBR/Dl/sL+fHS7S62ZzwMzs6grHXRDPURmbvjYFFjGzwh9qJe0J7IfXoql0O0PSqnhQEW+ENYpAI4SaSboDuNrMjpf0Eh4EPIUnuF1nZmWblI3BazpsjAcC0/GKjKVrOgzwmDsBZ5tZ0d4eXS3VovgS3iQPPHg8x8xKVzZNCZX/NrO/pO8/hicU3wcc31hFaXHMLYFb88edJS0EbFbBSZnGeAvjwcVYfJXjg8DMMnlKku7HT8gsgp+IyneGXa+vnxtgvLoa2IV+xNZJCPVbF9gzXX4TWCzVupgA/JKS3VBrrunQn+GcQ1Gb9EZ6DXCQmR1b08Oci5/i+Ev6xH1Zesy98FWTwwuMOQ2vZ5FPJF063VaojkZK1tyYZmDxYfw49x+AHwKfMbNHi4ydMZQurq2ovIFdGFgEGiHU7xWaf2uz8KOLf8WTNVfs52dakpI2+ypXXcsy/jDPoaiNmf1b0gYUT/ociv8E7k6Xd8O31z6R6nRcTLFAo5FImrc0/vos6tn081PwgODAzPHTSpjZ8VWORz0N7MIAItAIoX7T8SXkB/BPjxPT0vunab6hFJJ6P1yIf6rMqrwrZ3jbz/H6EHV1ml2QZiCzDdBI0n2YFgNTST9KF3vxU0TZI6IL4nVd7io+VV7AVwfeg59qWUXSjOHcoMzMHpM0Gni8wgZ2YQARaIRQv2NoZs2PBy7CK3caXiypjIvwT5Q7MbS24KG8WcARkjYH7mDenIEyBdjA63EcKOkqfDviyHT9aOCZFsdqlP/uwYOUbH7HG3gNjG8XnaiZrSZpDZrJnwcCS0m6FQ+qpwJ3mtlbRR9D0ii8Zsae+KmthbO3m1mRYHqGpL/hKzFTgGlm9uwgPxMKimTQELpYKqz1/m446TBSpOOW/ek1szVKjr8l3mtmaeCixvFnSScB65jZLgXGvAA41MxeLDO3IT7WujQDj23x5+SdJcabBOyNl1E/DS9otjq+rXScmZ1bYMyPZeY4Bg/Q76EZeNxoZmW2lEJGBBoh1KzOfgqSbgLGm9m0crMMw0k6JrqUmT2XuW5N4OUyRzxTBcw107cPmdnr5WY6z/hL4fU6Gsmh7wXeKnm89e/AIWZ2dTq1tYGZ/V3SoXjF0D0HGWKw8ZfPzHcb/Pn5N16mfcsyYwcXWych1G9r6uuncADel2RpfMl9rmqgFbT/DgOQtBIwu8zWQF/MbA7wXO66wr1PUuAyCTgUfy32AK9J+g6+KlC0lPei+Gu4sTrwfvx95X58ZeBYihcxa1gZf22Db1M1tiGvxKuSlmJmz+Aney6TtDrwWby/yofLjh1cBBoh1KSN/RSWwQt2VVWuOgwgHXE9Aa+jsRh+SuRhSacCj5nZOSXHXxR/o9uWvk8StVQ3IjkZzwc6FD96Ch4AT8RfK0f2/WODegF/H/kHHlh8B68EWmVhrZl4fskMvHT45ngS9XoU7HXSkALFsZmvlYHb8byVWCWsSAQaIdTnUervp3Ax8BKwC5EM2i7H4p1DP4cn4zbciTeiKxVoAN9N41+Ol5Gv4nf6aeDzZvbrzHUm6en0eEUDjS8DU8qstgzBVDzZ+S68NsfZksYBGwCXFBlQ0tl4YLEG/nu7Afg8fpT4tfJTDlkRaIRQn3b0U1gP2NDMHig5Thi6PYEDzGxqrmz7vcDaFYy/M/BJM7uugrEalsUri+b9Fe/sWoiZnV94RkN/jC+kwmCY2fclPY9v11wKnFdw2IPxRnOHA1fFFmO9ItAIoSZmdjtA2vetq5/CPfjyegQa7TOaeTu3NixSwfhvAgOdbCnifrx67DG56/eh7wBkWMn+7ZjZ5fhqTxmNrZI9gTMkPYGvnEzDj7qWLiUfmiLQCKF+y+EJbJX1rsiYAJwu6Tg86Mgng+ZLTofyHsQLsD2au/7jNJMWyzgH2J8K2pQ3Tjzhr5MrJG1Bs6vvFviq2yfKPk7dJL0Xr9GxFrCvmT0paWc8J6blondmdgO+XTJe0hL4c7ENnhtzYTrpMtXMDq7m/2D+FoFGCPWro3dFw+/Sf68mkkHb5TTgu+kNqgfYQtK+wFfx32lZqwDjJI0F/szcRbYwsy+2MNbWwCgz+42kjfHX2nbptvuAL5vZ/5WecY0kfQR/fV+Pr0Islm5aC6+v0XJdkSwzexn/e7xG0vvTeIfggU0EGhWIQCOE+tXRu6Jhm7KTCy27HM95mAAsDlwAPI73+fhlBeMLaLz5r5m7rfD2m5n9GfhM0Z/voInAkWZ2Zqqj0XAD8JUyA0sSzW2UrfHf64v4NsqUMmOHpgg0QqhfZb0r8szsD4PfK1RB0rL4KZPt8COntwO748v3lW1RmVnVwePy/n464GMO5y22MTS7H2c9AyxfZEBJP8b/FlcGXgNuAU7Hg4vpVddFmd9FoBFC/arsXTGPtIS/IX3XXLis7PjhbZOATfCVjNeALwInmtl2A/5UQRVW8Rwob6QbttheAlZg3gTZMUDRpM018ZWoKcCtJfOkwiAi0AihfkfivSu+hveuuDdd/zHmra/RkrR//TN8yTevF88HCdX4KLCfmV0JIOka4B5JC1XZrVTSQvh2QVVVPHdj7qPVXUHSjmZ2FfBLvONxI2m1V9LaeO+TQq9vM9usommGIYhAI4SamdmNklYg17sCLz70cj8/NlRn4olyR5nZzJJjhYG9C5je+MbM7pP0Bp68WWUdhpOotornLcN8a6Q/V0j6AfAN4CrgKTwR9DZ8y2QavrpUmKTt8P4xN6XvDwK+gCfKHpzvTxSKiUAjhDaoundFxprAzhFktMWC5I4P47k3VW87VFnFs5srxW6BJ0vfgT8nSwIb49uD082simTNU0m1RVLX2e8A3wO2BCbj1UJDSRFohFADSb8F9jCzF9LlfpnZ9iUeajqwGlBnCejQ9NO0itGwKHCBpLdbipf8fUK1VTx7Ss6lY8zsdkkb4G/4t+AN1E6puPDdGvjzCl72/XdmdpikD+LbnaECEWiEUI+ngEbm+tPU98lyAnCapPH4kch8zYVuXDIfri7q47pCvTYGUVkVTzNbYPB7DV9m9ipwsKRr8caB4yX15u6zeImHmAMsnC5vkx4D/O93mRLjhowINEKogZl9LnN5HwBJywO9FfQ3ybo+/fdKomBXrbK/05p1dRXPqqVCY98CHsJXN/LbV2XcCRwr6ff4c7x/un41ip9oCTkRaIRQo5QEegpebXCpdN0LwC+Ao81sdsmHiIJdI0w3V/GskqQFgOPwlZ0fAIenFY4qHQb8BO8OO8nMGj1sdgX+WPFjzbd6enu7OVcohOFL0uLAn/AaAP+L7wX30CxANAvYqIZ/PEPoepLuAN6NJ8ZeXcP4PWn82fm/wVSb5s0StUtCRqxohFCfg/HjeP+VPxUi6WS8ffwX8YqEhaVVky/hLePB25WfU8FqSWgTSSs28mkkDVgtdj7Ku3kS2KHG13EPvh0zBm+U97bU/yRUpKsThUIY5j4OnNzX0VMzewLfUtmpzANI+hD+j+Vn8fbib+I1GP6WMudDd3gyE2DMwt9k81+N6+cLZrZTncFyKjP+CGlLM9QnVjRCqM86NJP5+nITcELJx5iMH8Pbr1ExMlWW/BG+UrJFyfFDe4ylWb1zLN1d/6KbHA+cKmkvM5vV6cmMVBFohFCfpYGBTpj8M92njI2A/bNlqc3sTUmnAHeVHDu0SbY5npnd0MGpzG+Ow/M0/iFpJrlKvWa2Xp8/FVoSgUYI9cl2be3LW5Q/fvovvJna/bnrV6J8efPQAZLmACvnczEkLQc8bWZxZLk6l3Z6AvODCDRCqE8P81aSzBpVwWP8Bjhf0gF49USAzYFzicqG3aq/ap6jqLaGxHzPzI7v9BzmBxFohFCfvipJ5l1c8jEOAy7E2103KpH24B0vv1py7NBGkvZOF3uBcZJezNy8IF4z5aG2TyyEkqKORghdKlsHAO8sum666b6KGraFNpLUqOUwilwp+fT9I8DXzOx6QiUkjQKOwuvarEqzHDkAsU1VjVjRCKF7vV0HwMweJD7tdjUzWwxA0iPAB8zsmQ5PaX4wAdgb7+J6Gh50rA7shieKhgpEHY0QulTUARiZzGz1CDLa5lPAgWb2XbwGzS/M7CBgIt4qPlQgVjRC6G5RB2AEkrQM3udkVXJJw2ZWtvZKaFoZ+Eu6/DLNoP1K/G8rVCACjRC6W9QBGGEkfQC4Bj8avSxeEfQ/gFeAxylf5C00zQRWBGYAj+Intu7Gy/m/2f+PhVZEoBFCd4s6ACPPacDlwEHAi/gS/mv47/qsDs5rJJqKtwG4C/ghcLakccAGwCUdnNeIEqdOQghhGJH0PLCpmd0v6QVgEzN7QNKmwI/MbN2BRwitkNRjZr3p8u542X4DzstW3A3FxYpGCCEML3NoFuZ6GhgNPAA8g+dshAo1gox0+XJ8NSlUKAKNELqMpFeAVc1sdqq90O+ypJkt3r6ZhYrcgy/dPwTcBhwlqRf4Av5JO1RI0nuBA4G1gH3N7ElJOwOPmdndHZ3cCBGBRgjdp7F337gc+58jyyTgHenyccDVwO/xwmy7dWpSI5Gkj+DP7/V419zF0k1r4fU1dunQ1EaUyNEIIYRhTtKywHPZZf5QnqQ/Aj8zszMlvQSsb2YPS9oY+JWZje7wFEeEWNEIoYtJuhLvqfIbM+uveVvocmb2bKfnMEKNwcuP5z0DLN/muYxYEWiE0N1ewgONNyRdDlxsZjd3eE6hRZJ+O9T7mtn2dc5lPvMSsAJeYTdrDPBk+6czMkUJ8hC6mJntCayEd3FdA7hB0sOSTpC0VmdnF1rwVAtfoSRJO6aLvwQmSloifd8raW2898llHZncCBQ5GiGMIJLeBewF7AesaWaxahlCjqQ3gB8A3wCuAjbCE0EbWybTgB3N7LWOTXIEiX+EQhghUtv4McD6eO2FFwf+iTCcSVoOP/3wZzN7vdPzGWG2AC4G7gA+DSwJbIyv8k83sykdnNuIE4FGCF1O0gbAZ4A9gOXwPhl7442hQpeR9A7g+8An8aPLawMPSzoPmGlm0eyrJDO7Pf3dTAZuwRuonRKneuoRgUYIXUzSvcC6eK+Gk4Cfmtk/OzurUNLJeL7NJvgSfsNVwIlEV9FKmNmrwMGSrgWuAManwmjZ+0TBuwpEoBFCd/sVsKuZRcXIkePjwCfN7M7cG9/9eAASKpLqZXwLr8I6mWbp91ChCDRC6GJmdmyn5xAqtwJ9ny5ZDOhp81xGJEkL4FVXj8GTQg9PKxyhBhFohNDlJO0BbIsfc53ryHrUXOhK9+C/z+/nrt8L3yIL5d0GvBv4hJld3enJjHQRaITQxSSdCnwV38ufSfQ9GQm+Cfxc0mhgQWAPSesC4/AAJJT3JLCDmc3u9ETmB1FHI4QuJmkWcIiZRXGhEUTStsCxZI5cAuOBOWZ2YyfnFkKrYkUjhO42Cn8TCiNEOt56i5ltnbluI7yr63/jqxwhdI0oQR5Cd7sE2LnTkwjlSVpF0s3AC8ALkk6XtIikH+I5Ba/hhaZC6CqxohFCd5sNHC1pU+DPwFwdXM3sW52YVCjkZGAp4FBgd+ArwGbAo8CYOMIculUEGiF0t33xUuMbpa+sXrxGQOgOY4E9zewmSVcAjwPXmdmEDs8rhFIi0Aihi5nZ6v3dJin28rvLynjhKMxspqRXgZ91dkohlBc5GiF0IUkzUtOtxvcXSVox8/1K5LZRwrC3APBm5vu3gCgiFbperGiE0J0aNRYadsF7YDyduS6qSHafn6YW5gCLAhdIeiV7hyjCFrpNBBohjFxRJKe7XJT7/pKOzCKEikWgEUIIw4CZfa7TcwihDpGjEUJ36mXeFYtYwQghDDuxohFCd+ph4P38UZ2ZVgghzC0CjRC601D28y9ux0RCCGEg0VQthBBCCLWJHI0QQggh1CYCjRBCCCHUJgKNEEIIIdQmAo0QQggh1Ob/AY5zTf4QDnI+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990600"/>
            <a:ext cx="2209800" cy="209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76600" y="914400"/>
            <a:ext cx="2171700" cy="208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867400" y="914400"/>
            <a:ext cx="2238375" cy="208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33400" y="3505200"/>
            <a:ext cx="2257425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Calibri" pitchFamily="34" charset="0"/>
              </a:rPr>
              <a:t>Numerical value analysis – (Count &gt;30) </a:t>
            </a:r>
            <a:endParaRPr lang="en-US" sz="2800" dirty="0">
              <a:latin typeface="Calibri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7200" y="4495800"/>
            <a:ext cx="84582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latin typeface="Calibri" pitchFamily="34" charset="0"/>
              </a:rPr>
              <a:t> Attrition is more at age group between 27 to 35 . Age &gt; 58 are retired employees can be considered outliers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Calibri" pitchFamily="34" charset="0"/>
              </a:rPr>
              <a:t> Lesser monthly income till 6000 are quitting more.  Retired employees data can be </a:t>
            </a:r>
            <a:r>
              <a:rPr lang="en-US" dirty="0" err="1" smtClean="0">
                <a:latin typeface="Calibri" pitchFamily="34" charset="0"/>
              </a:rPr>
              <a:t>obsrved</a:t>
            </a:r>
            <a:r>
              <a:rPr lang="en-US" dirty="0" smtClean="0">
                <a:latin typeface="Calibri" pitchFamily="34" charset="0"/>
              </a:rPr>
              <a:t> as outliers.</a:t>
            </a:r>
          </a:p>
        </p:txBody>
      </p:sp>
      <p:sp>
        <p:nvSpPr>
          <p:cNvPr id="3074" name="AutoShape 2" descr="data:image/png;base64,iVBORw0KGgoAAAANSUhEUgAAAhoAAAGgCAYAAADsAM6oAAAAOXRFWHRTb2Z0d2FyZQBNYXRwbG90bGliIHZlcnNpb24zLjMuMCwgaHR0cHM6Ly9tYXRwbG90bGliLm9yZy86wFpkAAAACXBIWXMAAAsTAAALEwEAmpwYAACsOElEQVR4nOyddbgc5fXHPwGCFikORZvAlwDF3d1LgZb+SnGKFqe4BmtwKdAiLQSH4hQo0GKluDsnQoIFp3ggkNzfH+fde+dO9u7urNwk957P8+xzZ2feOfPO7N6dM0f7tLW1EQRBEARB0Aomm9ATCIIgCIKg5xKKRhAEQRAELSMUjSAIgiAIWkYoGkEQBEEQtIxQNIIgCIIgaBmhaARBEARB0DKmmNATCIIJSOR2B0FQK30aFXBnX9X8m7Pp99bw8SYWQtEIuh1JCwBDgbeA/mYWN/wgCIIeSigawYRgN+A6YHVgHeC+CTmZO/uq4vZNv7f25cde+6KqvJUHzNC+PPyNN6qO7/fTn7Yvf/nUXRXHTr/8Ju3LI4YPqyp7wX7925ffHGYVRjrz9++4FtXGZ8d+deERVWX/aM9B7ctFr8vXlxxdcex0u53Uvlz0PEfff2XV8dOss3378hvDh1cc+9N+/Woemx//zpCXq46fZ+HF25ffGvpaxbHzLTSgfXnUgdtUlT332de2Lw8d/mbFsQv1m7/msfnx3953RdXxU6+7Q/vyl0/eWXHs9CtsWvPY8cY/fXf18cttVHVMLUw+Te+MVghFI+hWJE0B7AxsD7yJKx33Zbb3Ay4GVgVGAccCRwPXmdnANGZ64BRgK2B64BXgKDP7d7edSBAEQUH69O2dikbvPOtgQrIZ8APwAHAFsIWkWQEkTQbcCkyFKxpbA7sD85R2ltQHuAMQrmgsCVwP3CXpZ912FkEQBAWZbIo+Nb96EmHRCLqb3YCrzGwcMETSc8COwJnAesBiwE/NbCSApB2BrP15LWB5YA4z+zKtO0vSusCewN7dcRJBEARF6dO3ZykQtRKKRtBtSJoX2BD4Q2b1FcB+uKIxAHi/pGQAmNkISR9kxi8HTA28J3WKrZgKuL81Mw+CIGicnmapqJVQNILuZFdgcuDlnJIwuaTVa5QxGfAJsHKZbaMbm14QBEHr6K0WjT7RJj7oDiRNDowELgP+ntt8CvApcBVwN7Cgmb2Z9lsQd52cYGYDJa0H/AtYxMyqpxdUJr78QRDUSsNawn8WX7rm35w1Xn6ux2glYdEIuouNgZ8AF5rZqOwGSVcAg4ED8AySKyQdlDafCXxDh1JwHx5IequkQ4GXgVnx2I3hZnZzS88iCIKgTiabvMfoDoWIrJOgu9gNeCSvZCTuAMYB2wJbAmOBR4EbgUtwV8m3AKm412Zpn/MBA27Ds1SqJ/MHQRBMIPpM1qfmV08iXCfBRI2kOYF3ga1bYK1og+pFuLIFuKoV94LOBb7ee/35quPnWmSp9mUb/nbFseo3b/vyc0M/rip76YVmbV8uWiTraftfxbHL6cfty4++9mWFkc4qA6ZvXy469yKfUdFCZm8PfbXq+HkXWrR9edjwERXH9u+3YPty0YJdrw9/p+r4Rfq1Z3vzlH1Wcezymql9uehn9Oqwcs8EHSzaf+725VeGvVdV9mL952pfrjZv6Dz3Ip9/tf8h6Px/9Pjrn1cdv9IiM0ITXCePLrd8zTfcVZ5+qsdoG+E6CSYqJG0OfA+8DswNDALew2M3giAIJll6q+skFI1gYmNaYCAwP/AF8Biwk5l9MyEnFQRB0CiT99LKoKFoBBMVZnYd3gclCIKgR9EnLBpBEARBELSKPpOFRSMIgiAIghbR07JJaiUUjSAIgiDoBnprMGiktwa9mfjyB0FQKw1rCS9stEbNvzlL3v2fmo+XsvVOBhYG3gIGmdmlVfZZADgdWBOYDq9JdIqZ5Ss3N0yPdRhJGiwpUiKDIAiCiYLJppi85letSFoRuBm4CVgSOBe4WNIWVXa9DZgNr9r8M+AW4Lokr6lMcq4TSYPxtuIAPwCf4zUXbgcuMLOv07b9qVGRkrQSnka5YLZz6MRC0jzLVQl6xsyW6+bpIGkkXkr8lNz63wDXmlnvtA8GQRBUoEWukwOBh81sYHr/elIWDgFuLbeDpB8BSwCbm9kzafWJkg7AO2Q/0cwJTnKKRuIB4Le4IjELsDpwOPA7SWuY2QdmVr3c26THpsCzmffflxskaUozG9M9U5r0qVYxM1sts2ilz6KVREcOG1Jx7AL9F25fHjq8esX1hfrN37785rDqPejm798x32oVNrPVNYtWwCxapbTauTZynkOGv1V1/ML95mtfrlZJNFtFtOhcil7HInMpKrtIldqi17Bo9dYi/xdFZRcd3whFgkElzQTMVGbTZ2adSquuAvwlN+Zu4DJJfc1svPuEmX0l6QVgW0n/Ab4Efg1Mg/eTaiqTqqIxxszeT8ujgJck3Qa8hHcC3TlZPuY0s40AJK0BnIqbiMYCQ4E9gY9xawbAiNS+/CEzW0vSMrjfa1m8kNRrwDFm1u6SSU/3l+ImqO2AMcDlwOFmNi6N6QscDWyPNxb7ELjSzI5M26dP894KmB5vLHaUmf07d96fZs67dPwFcGvHtsBOwGrAacBASb8DDgUWTNfpL8BpqV9Iae6DgbmA3+D9RE7E+4uckc5nNPBHMzu/7CdRheQ7PAEYQEeH1iNLX35JDwJD8M9hN6AvcAFwTLpme+MK5cVmdlRGbl/gOPyazp5kDEp1OIIgCCY6Cqa3HoD/xuU5Hi9qWGJO4IPcmPfx39JZ8crK5dgQuAH4DPcOfANsZWavF5lkLfSYGA0zexe4GthKUqfzkjQF7o96BFgKWB4PgvkeeBu3FACsgN90t0rvZwCuB9YGlgHuAm6X1KE+OwfiATgr4C6bg4BtMtsvA3YHjgIWBf4P79+BpD54gzCl4y6ZjnmXpJ8VuASnpuMshmuymwMXARcDi+M3++OAvXL77Y8rUMvivr3zcF/dyHQ+5wB/krR4gbmQzm2pJOtu3Ez3e2BnXHnL8n94oNWq+D/XkcCdwI+ANfDre4SkTTP7/A3YJMlbFDgrnffGRecZBEHQHRRsqnYO/pCYf53T6DzSfecCXMFYC78nngtcn363m8qkatHoildw5WDW3PoZcBPUP8ysZCdrt8VJ+jQtfpS1GJjZgzk5x0naDNiazjfLB8zs9LQ8NFkS1gOulrQQbm34hZndnsYMx7uTQseHPIeZlboenSVpXdzisnfmOPdLGpd5vyNQ8q/92cyuzZzT1cB1ZnZm6XzTXI4A/pyRcZ+ZnZP2OQX3640t7Sfp9LRuXbwle4njJR2duz7579PBwGNmdnh6b5JmxxWXgZmy4kPN7IjMPA8E5jGzjTP7HYhf0zsl/RS3tiyc+TxHSFoB2Af4J0EQBBMZRVwnyT3yWQ1D3wfmyK2bA1ciuupeuDbwS2B2M/sorXteUulhb6eaJ1oDPU3RKH2KnVKIzOzT5Eq5R9J9eIzHjdUCPyXNhpup1sHNU1MAU9Nxcy/xfO79KDo++KXT37wbpMRySeZ7yW1TYirg/tzYHXLHep8OperJ3NhFgStz6x4CDpc0fUapeaG00czGSfoQeDGzri2ty3+R/4RbTLJsSmdte1HgnjJzmBLoh7u6Os0hc175f5DsP9Oy+Gf9fO6a9cUtMUEQBBMdRbJJCvAosD7egLLERsCT5eIzEtOlv2Nz68fShDTePD1N0VgMz0L5JL/BzHaWdDb+AWwKnCTp/8zstgryBgPz4HEOI/B4havxG2WWfOBlG7W7pSZL8125zLbRuffvZJ7gAZBUUjS+pj7yX8S2Ltblz+eTMnPJ+wlbNYfS35XwuJJKsoIgCCYKWpR1cjbwiKRjcbf7uniyxK9KAyRtiSsi66Ywg0eBj4ArJR2DN7DcCrcab0WT6TGKhqSf4C6Km9OT+XhjzOxF/Gn9NEm3ArvgsRslRSGvbq4BHFRyeUiaDn8Sf63A1J5Lf9fDU3DzPINbJSY3s+oh6rXzKp6Nk7U6rAm8nbFmtJrSHLKsCXwHVA/17ppS5s3cZnZvA3KAztkN1chmlNRCNqOkFrLR89XIZlrUQja7oRaKRNpnsxVqocg1h2LnWvQ8s9kQtZDN5Gj2XIpexyJzKSo7m1VSjaLXsGgWR5H/i6Kym5VRUgutKEFuZk9I+iXuzj8ajzvcw8xuzQybEY8D7Jv2+UTSBmmfe/Bsk2HAzrn9msKkqmhMKWlOOtJbV8NjDz5MfzshqT/wO+AfwDt4QM3SQCmm4S1gHLCJpOuB71J6rAHbSXoMv1YnkD6oWjGzoZKuBS6SNC3u4pgNWMbM/oKnEj0A3CrpUDwOYlY8dmO4md1c5HgZTgVukfQMHmy6Gh74eXCd8urhDOAZSYNw69Ci+Bf7T2aWt9bUTLqmg4FLJR2C53zPiFs4xplZ3qUTBEEwwWlVU7Vkme/SOm9mg/Hf4Oy65+lIhGgpk2rWydp4ys5bwIO4JeN8/OZdznz/NbAInsozFE+xvIWUImRmH+PukcOT3NIHtjOuWDyV1v2LjlTYIuyEZ4SchhcXuwFPcyWlmm6GKwPn48rNbXgGRvVCCV1gZv8A9sADSl/Bz/V4xs+3bhnpi7wlXnnuJTwI9TJc626U3ZK8E/Brek86VvUCDUEQBBOAglknPYbodRL0ZtoAvnzqroqDpl9+k/blakWMoLPJuVqhIehsFq5W4CvriilaJKnoXIoUg/ro1Xws8vjMtugK7cvDhpcrdNuZ/v0WbF/+8NWnK46dfdGOArlFr8snLz9aYaQzy+KrtC9Xm3t23kXnUvS6FClk9emLD1eVPfMSHZ7OanNvpADXKHuxwkhnbi3RvvzukJcqjISfLNxRCeCdIS9XGOnMs3BHtn6BuTR8939rz61qvuHOd+HNPUbbmFRdJ0EQBEEwSdHTLBW1EopGEARBEHQDrYrRmNgJRSMIgiAIuoM+YdEIgiAIgqBFhOskCIIgCIKWEa6TIAiCIAhaRotKkE/0RHpr0JuJL38QBLXSsN/jg8O2r/k3Z45Tr+wxfpaJxqIhaSfgQjObekLPpSdS9PpKmguvJLcq3oDnx6mbYCvmNhiY08w2aoX8IAiCiYGI0ahAuhHsWGbTu2Y2T5Pmcj29pL23pAuBRcxsrdz6+fFKl+sAswP/w0uSn2pm/6pR9px4ddO1c23ui17fQ4F58U6pn6dXQ0j6DXCtmeX/2/Zn0q1SGwRBUBsRo1GVB/COcFnyLWbrJvW+6LL/haTJgTYzG9esY05MSOqLt5J/C7/Ob+Ft0dfC+7k0RLXrW4aFgKea3OitLKmvzASjWlXDbEXD54bmu9ePz9ILzdq+PHR49Sry2YZhRaoxVqsiCp0rib42/N2q4wf0+0n7cpEKmG8MH15Vdrap1/A3qleKzzZeqzY+O/atodV7Hs630ID25aJVLatVh81Whi1aGbTodaw2vpFrXu27m/3evjms+s9EtsFc0fMsUgG1aAXcotelEfpEemtVxpjZ++U2SBoJXIo3C9sO74Z6OXB46qR6MrCFmS2W2+8aYEYz2zRv2pc0EPgNcCJwHPBToL+k/wFnAb8AfoR3Pz3YzB5L+62FK0Xr4b09lgWGAweY2b9zYzZOY5bAO43ukKZ2EbAM3iNkRzNrr8UsaQW83e5KwJe4cnCQmX2Ytg8G5gRuxRu8zQTcD+xmZh+n89ojjS3563YGngf6Az83s9fT+jfxJmzZa/Zb3AKwCN4S/QngQDMr/Xe9l/4+kDrYvmlmC5S5vvMC5+EdaqfGm80NMrPL0uc5fxq3A/CQma0laf801/7AV3ifmQPNrHRMJC0EnIJbZabCe7cchMdDXJs778vNbKe860TSlMAf8R42M+Pdco82szvS9gWAEcDWaT6l3jfHmNk1BEEQTIT01qyTZp71gfhT+Ar4jfAgYJu07UpgUUnLlAZLmh7YAriigsx5gV1x5WVxvDvrZXir8f+jQ4m4R9IcuX3PwN0QS+Btxf+ejpnlj7gysCzwLX4j/AvegGwZ4BtcYSrNeXFcabg/bd8Y77R6m6SsqroS3i11k/RaBldOSvO6Am/ONld6XZ/ObRywdbJudMVUwElJ5vq4snFnujmTzhfgl0n28l3I+TMee7E2sBiwD1B6XF8eV8T+nmRsldnvYOBneAOzeYDrShtSXMcjwLTpvJdIcwV4FG/wRua89+9ibqfgSt/vk4x78e62P8uNOxX/PiwB3AgMTkpIEATBREefKSav+dWTKGLRWE/SV7l1t5jZ9mn5ATM7PS0PlfQ73KpwtZm9LukpYHv8pg9+I/yeCq1t8Sft7czsXWh/Wt4SWN/M7kvrfocrHvsAx2T2Pc7M7k1jjkjHXgZ4KDPmWDO7P405A7gZ+FXG8nEGcLukGZN5/5B0zieXBEjaHlcSlsO7vIIrLbuY2Zg05mJcYcLMvpI0mvEtRKMl7Y0rIkdIeg74L3CDmbV3lDKzy7IXKFkcPsOVg0eAj9KmT7uyQCXmB24ysxfS+3Y7uZl9JGkMMDorw8zOzew/QtJewIuSfpI+o73xz3SrTBv4dru0pM+TnC7nJWm6JGdvM7slrT5U0mp43Mj2meHnmtmNab+jgH3x78LICucdBEEwQYhg0Oo8CuySW5dVPJ7PbRuFxxiUuBI4StLBZjYWv2HcYGbfVjjmqJKSkRiAm+D/W1phZt9LegxYNLdvdj6j0t+81eOFzHLp5vdimXVz4MGQy+Humy3LzLU/HYrGqyUlI3P8/LHHw8wulHQV7s5YAdgIOETS4WZ2GoCkpXBX0lK4NaVPes2PKxq1ci7wF0kb4xaaW82sYgvO5HI6Ar/WM9FhEZsfeBdX5P6bUTLqoR8wJZBvNfkf3IKT5fnSgpn9IOkjarjOQRAEE4I+fXqn66SIovGNmVWKmhqTe99GZ9fMtcCZwAaSXsKDHE+ocsyvC8yvy/mYWVuKV8h/yt9nltsqrJss83cwcDrj80G5Y2fk1PQNM7OvgLvSa6CkvwInSjoH/7zuxa0yO6djjsPjS6YsK7Dr4/xN0t24i2M94GFJ55jZYeXGS5ovzely/HP7GHd/PFD02E2k7uscBEHQ7YRFo7WkQMi7cUvGC8Db+FNqEV7Fn95Xw4MwS9kaK5OJpWghzwCLV1G4amEMUKsT7jX8Rj4jMB8ecHukmQ0FkLQinW+upZtvVfnJWnQJcImkA/DA2LKKBu6amRrYP+MSWio35llgJ0nTdGHVKO03ebJqlWNYGrc6HkhaYg08OLfpZDMKqpHNKKmFbGR+LWQzEKqRzSiphWxGSS1ks0qqkc0QqIWiUfxFxmczSmqhyOcPnbNKqlHk84Ti17HI+KLXvMh3N5tRUgtFzzObJdLMsdC8jJJa6K3BoEUUjSlTjYZOVIkDyHNFei0HXGVmhSozmtkwSTcDF0raHXdtHA78GLigiKw6GQQ8Ieky4Hy8zkU/4Nd45smXNcoZAWwjaTHcKvEl7o44AXcxvYoHoi6PxyU8kuIm2oDvgP0knQ0siAdEtqf8mtmnKRZiA0mvAN+Z2f/yE5B0HnAnMATP3tkEV2q6Ymj6+wdJ1wFL4opJlj/jAZ83SzohndvPgC/M7AE64kA2l/RfPAakU9yPmX0j6Xzgj8kV8jrwO9yVtEeF+QVBEEzU9Jm8ZwV51koR9aqUQtjpJamIsvIP/Ea5EJWzTSqxC+46uAF/gu4HbGhmH1TcqwmY2Su4NWU2PK7hZTxFdDR+XrVyGZ6W+igevLkNbuEZBhyJx1q8hKf2Xg5sno7/MZ6BsxGujJyJB6h+31k8e+Opn28Dz3Uxh8nT3F9J5/Ilnk5cFjN7EQ+2/D2ukBwC7JcbMwq/Pt8D96RzOJbkgjKz5/DU5AtxJeT8Lg53BP79uCjJ2ABPj36pq/kFQRBM7PSZrE/Nr55E9DoJejNtUL3YUNYsXLS4T9FCRkUKExUtwFW0wNfbQ1+tMBLmXagj/rpoYaqXh1U3hC7ev8OAWqR4VLVCY9DZLVS0wFORQmZFvy9FC1m9M+TlimPnWXjxuufSyvNsZSG7ot/FAnNp+O7/xTkH1XzDneGAs3qMtjHR9DoJgiAIgp5MVAYNgiAIgqB1RDBoEARBEAStoqfFXtRKKBpBEARB0B300qyTUDSCIAiCoBvorZVBI+sk6M3Elz8Iglpp2O/x9SVH1/ybM91uJ/UYP0tYNIIgCIKgG+itlUF751m3GEltkrosfjUhkfSgpAsn9DyCIAh6HX361P7qQYRFowYkDQbmNLONmihzJHChmZ3SLJm9kVQW/z1gbTN7sB4ZRQp2PT1+NffxWE4/bl8eMbx6W5xsr40iRbKKFqaqJjsvv1qBr2xxr6JzKVqwqUjxqKKyi35GRYqHFS0e9dbQSl0AnGwvlyIF3lpZsKvVn3+1zyj7+RS95kWL6jVEBIMGQRAEQdAqeqvrJBSNgkjqgzdy2wOYG28UdoqZXZYbOpukW4ANgU/TmK56e5QsHJfifVS2wzuYXg4cbmbjJJ2M9/tYLLffNcCMZrZpev87vBHbgsAo4C/AaeUa2BWQuRHeQG0JvDfL7cARpSZykh7Em7N9DOwG9MWb3B0DHI33XpkMuNjMjsocpy9wHN7Rd/YkY5CZXZe2L5Cu79bAznT02znGzK5JYt5Lfx+QBPCmmS3Q1XUOgiCYYPTSrJPeedaNsS9+8xwILIa3Wf+rpE1y4wbireyXwpufnVtmTJ4DgbfwTqX7AwfhDdfAu7ouKmmZ0mBJ0wNbkBrUSdocb0R2MbA43g32OGCvLo5Xi8z1gJvwRnA/wxuvrQj8NSfr//Co7FWBA/DmcHfinWHXSOd2hKRNM/v8De8auzPevfYs4DJJG+dkn5qOvwRwIzA4KSGkdQC/BObCO94GQRBMfEzWp/ZXDyIsGsU5FDjbzAan92dIWhbvOHpXZtztZlZqXT9E0sq44pAdk+cBMzs9LQ9N1on1gKvN7HVJT+FP/8+mMb/EO6XelpnbdWZ2Zua4C6W5/Tl/sBplHgOcZWalANJhkn4PPClpHzP7qDRfMzsic9wDgXnMrKQ0WFq3HnCnpJ/ilpuFzazkgB0haQVgH+Cfmamea2Y3Akg6Clf21gRG4hYWgE/NrHqnriAIgglEq+popIfMk4GF8YfVQWZ2aY37TgbcC6wLbFOyKDeTsGgUQNIMwE+Ah3ObHsKfyLM8lnv/SJkxeZ7PvR8FzJF5fyWwjaRSRNH2wA1m9m16v2gXc5snWSrKUU3mcsAhkr4qvYAH07b+GTkv5OS+D7xYZl3pfJbFLSDP52TvmpMLmetiZj/gysUcBEEQTEq0wKIhaUXgZtzyvCRwLnCxpC1qFHEEMLrgmRQiLBoTF2Ny79vorAxei7thNpD0ErAW7h5phGoyJ8M15WvL7JvtU/59bltbF+tK51P6uxLwbW5cfr9q1yUIgmDiZ7Las04kzQTMVGbTZ2b2Web9gcDDZjYwvX89KR+HALdWOcZqwJ7AMsCHNU+uIKFoFMDMvpD0LrA6cE9m05rAK7nhK+GxEiVWAarnrlU+/seS7satDi8AbwP/yQx5Nc3totzc3i4FbtYh8xlgQMa90SxKrpq5zezeBuSUlJC688aKpK5lU1drIZt2VwvZ9NJqZNMFmy0bOqevNnsu2dTFZssvKrvoZ1REfjaNshayqau1kE1frUY2dbUWilzzVn/+RT6jote8aamrtVAs6+QAPMYuz/F4DGCJVfCg/yx34/Fufc0s/+AGgKSZgauBXczsoxRM3xJC0SjOqcApkoYCjwKbA78Gfp4b9wtJe+EBoZvgsQ9bNOH4V6TXcsBVuWySU4FbJD0D3AGshgeVHtyAzOOAuyW9jX8pRwOLAD83s93rPQkzG5rqk1wq6RDgCWBGXEEbZ2YXVdo/I+dTSZ/jFplXgO/Maih2EQRB0N0Ui9E4BxhcZv1nufdzAh/k1r2PZ//NSkdmXp7LgL+b2b+KTKoeQtGojcmAH9Ly+XgmxQl4lsMIYFczywd5DgQ2xt0SnwF/MLM7mjCXfwDfAQuRMkNKmNk/JO2BB4Wein/Bjmd8bbeIzPskrY+fzz642+IN4JZGTwRPhT0Uv5bz49fpeeD0rncpy97AiXiw7bvAAk2YWxAEQXMpEHuR3COftWIakvbB4w23boX8PNFUrQYk3YvXZ9htQs8laCptAF9deETFQT/ac1D78qOvlfVAdWKVAR1xt28MH151/E/79Wtf/ujVJyuOnW3RFeqWXbRiYpHKkNWqiEJnV0zRKpX3L7BEhZGwzsiOuOOiFVA/fTEfPz0+My+xevuyDX+74lj1m7d9uWgFzGqVPqGzu6RIxUz7vw2rytb1HR7hIhVQi1Y0/fK8Q6qOn37fjueNb2/9U8WxU2+xX8fYO6t3WJh60z07xt/WZXmjjvG/2Aea0FTt29vOr/mGO/Uv9qnpeJLeAv5iZoMy636L12GatpzrRNKtuBU+O5/JgXHAS2a2VK3zrIWwaFRA0qx4XYg18RiGIAiCIKiP1vQweRRYHxiUWbcR8GRX8RnAfng9qCwvAYdRJYC0HkLRqMwNuDvhTLxQVBAEQRDUR2t6nZwNPCLpWOB6vB7Gb4FflQZI2hJXRNY1s3fNbDzzZgoGfacFgf+haFTCzNae0HMIgiAIeggtKNhlZk9I+iVehuBoPHNwDzO7NTNsRkB4gGi3E4pGEARBEHQHLWqqZma30VHNudz2wZTPYMmOaVnd81A0giAIgqA7aE2MxkRPZJ0EvZn48gdBUCuNZ53ce1ntWScb7NxjtJKwaARBEARBd9CaYNCJnlA0ugFJbbSoK16Nx98JuNDMpq5x/Fy4P29VYDrgx7na+s2c22BgTjPbqBXygyAIJhbaeqnrJBSNOmjFzVHS/HiFzHWA2YH/AS8Dp9ZaIlbSnHg10LXN7MHMpuvp3Ha9GocC8+IdVj9Pr4aQ9Bvg2jIBR/szgRukVSselS0c9dzQj6vKW3qhWWuWnZdfpEhWUdkvD3u/6vjF+8/ZvlykYFPRuTS7wFdWdtFCZq8OG1V1/KL9525frlZUK1tQq+hcqn3+0Pk7UKRgV9HiYUWuebNl5+W3ci5FC9k1RIvaxE/shKIxESCpL94T5S08//ktvA36WsAsjco3s9EUawO8EPCUmdXeVatOzKxhJSYIgmCSIBSNoB4k9QEOB/YA5sZ7n5xiZpflhs4m6RZgQ+DTNKZU+3YxoD/eqOz1tO5NoFM96lRWdn+8qdn3eCOyA82s9IhVap7zQCq+8qaZLZB3nUiaFzgPWAOYGngHGGRml0kaifcdQdIOwENmtpak/YGd0zy/Ah5Mx25v2CNpIeAU3CozFWB4/5E2Upv55EYCuNzMdspbhyRNCfwR2BaYGe94e3SpT4ykBdI13jrNZ+103seY2TUEQRBMpPRW10nvVK+ay754kZSBuMJwCfBXSZvkxg3ErRZL4ZVGz82M+RCvMb91sm50xVTAScAyeMnZ74E7080ZoNQQ4pd4w7flu5DzZzz2Yu00532Akk9geeAB4O9JxlaZ/Q4GfgZsCcwDtMecpLiOR4Bp8W61S6S5gpfILTUXmCu99u9ibqcAOwC/TzLuBW6V9LPcuFPx7oNL4FVbByclJAiCYOKkz2S1v3oQYdFonEOBs1NBFIAzJC0LHAFkO7rebmYXpOUhklbGn/bvMrNRkvYGzgCOkPQc8F/gBjN7uiQgbyVJFofPcOXgEeCjtOlTM6vkkJ8fuMnMXkjv2x3DZvaRpDHA6KwMMzs3s/8ISXsBL0r6iZm9i3dQ/R7YKrlqANodyKmVO5XmJWm6JGdvMyt1hz1U0mr4dc72mznXzG5M+x2FK3xrAiMrnHcQBMGEo5dmnfQstambkTQD3mo33/7xIWDR3LrHcu8fyY4xswuBOfH69P/Cb5pPSjo0c7ylJN0iaYSkL4FReG73/BTjXOAoSY9L+qOkFartIGktSfdIejsd+/G0qXTsZYD/ZpSMeugHTMn41/M/jH89ny8tmNkPuJI1RwPHDoIgaCltffrU/OpJhKIxEWFmX5nZXWY20MxWAi4FTpQ0paRpcTfCD3hswgp4Vsg4/OZc5Dh/AxYE/obf3B+WdGpX4yXNh1tn3gB+AywHbJo2Fzp2ExmTe99GfJ+DIJiYCddJUBQz+0LSu8DqwD2ZTWsCr+SGrwRcnHm/Ch7oWInX8Bv5jMB8wGzAkWY2FEDSinS+uZZuvlXtc8ndcQlwiaQDgOPxFsHlWB4PGt3fzMakYy+VG/MssJOkabqwapT2m9zMxnZxnGFp3Op4IGmJNRj/ejaNbGpcNbKpq82WDZ1TF5stO5u6WgvZFMBmzyWbutps+dl00VrIpq7WQjZ9tdlzKfL5Q+f01WoU+Tyh2DVvpexWz6Vpqas10NbDFIhaCUWjcU4FTpE0FA963Bz4NfDz3LhfpLiGf+PBkr8EtgCQtDReQ+NK4FXgG/zmfijwSIqbaAO+A/aTdDZukTgVt2gAYGafpliIDSS9AnxnZv/LT1jSecCdwBDgR2k+lZSeoenvHyRdByyJKyZZ/owHfN4s6QTgAzxw9Asze4COOJDNJf0XjwH5KivAzL6RdD7wR0kfAa8Dv8OtN3tUmF8QBMHETw9zidRK71SvGmcy3IUBcD6eXXEC/tS9O7Crmd2V22cgsDHwAm45+EMpZRNv6zsMOBKP3XgJOBG4HFdcMLOPge2AjXBl5EzgEDwAM8veeOrn28BzXcx/cjy99RXgfuBL3CVSFjN7EQ+2/D2ukBwC7JcbMwpYLc3nnnQOx5L6iZjZc8BZwIW4EnI+5TkCuAK4KMnYANjCzF7qan5BEASTAm19Jqv51ZOIpmp1IOlevEbFbhN6LkFDtAF8fcnRFQdNt9tJ7cuPvfZFVaErD5ihfblolcIPX326wkiYfdHl2peLVlcsOpciVUrvX2CJCiOddUa+2L7c7EqiWVfMW0OreSRhvoUGtC//74WHqo7/8ZJrti9XqySZNcUXveZvDqvuUpq/f8e1qFZ5NOu6GbptPuO+zFyu7ng+KlIZtui8v7rwiKrjf7TnoPblb+/4S8WxU2+2V8fYuy6uMDKN32T3esY3bI748um7a77hTr/cRj3G/BGukwJImhXv/7EmnVMtgyAIgqAiPS2bpFZC0SjGDXh57jPxIlFBEARBUBs9zCVSK6FoFMDM1p7QcwiCIAgmTdoa975MkoSiEQRBEATdQE8L8qyVUDSCIAiCoBtom6x3liCPrJOgNxNf/iAIaqVhv8enLz5c82/OzEus3mP8LGHRCIIgCILuILJOgt6IpLXwtvBzddVZNbVfHwGsbGaPlxsTBEEQVCZiNIJuRdJgYEfgWjP7bW7b7nhlzDfNbIEmHvN14DozG9gsmRWO9SBebwS8iuq7wD+AY8zsswJyDgf2bOZ1yFOt2FC20NCI4cOqysv2nyhayKhIMaiihamqFeCCzkW4ihRsenvoq1Vlz7tQRwPeaoWmoHOxqWrnmj3PasW9oHOBr5HDhlQdn+1vUq3YWLbQWNFrXrSQmQ1/u+JY9Zu3fbmVxcCK/l9U+55D5+96keJxRb9b1a4hdL6OjdBbs056p3o18fAWsKWkH+fW75a2TepcAcyF92XZE9gK74kSBEHQ6+itJcjDojFheQ0YhVcZ/ROApCWBxdL79v4jkn6HN1lbMO3zF+A0M2tL20fibeVnw3uijMF7pRxuZuOShUHAcZKOS2KzrSIXk3Qj3np+OHCAmf07P2FJffB28Reb2aDM+h+nef3azP6RVo/OuGPeSQ3ZdsrJuhhYB5gbeA+4DjjezL6TtBMwKI0tBVEdb2YDJfUFjkvXbna8QdwgM7uu3IUOgiCY0LT16Z1ZJz1LbZo0uQTYNfN+N7wC6WelFZI2x10pFwOL4w3cjgP2ojMH4paQFYD9gYOAbdK2rfDGbWfiVoa58MZrJc5IcpfAW77/XdL0+ckmxeYSYJekKJTYHvgEyDeTK51Df7xLbLYJXB/gQ+C3wIA05x3x5nIA1wMnA+9k5nxG2va3JG9nYFG8YdtlkjYud/wgCIIJTVufPjW/ehJh0ZjwXA+cI2lF4EVgW7zF/GqZMYfisRVnpvdDJC2EdzrNuiIeMLPT0/LQZAVZD7g6tZAfC3yVDfqU2n2yx5nZvWndEbjisAxQruPUpXib+LXwQFLwdu6DzWxsZtzvJG2Hf8+mSusOLG00s3HAUZnxI1Pg6X5pPqMlfQWMzc35p7jVZmEzKzmHR0haAdgH+GeZOQdBEExQeppLpFZC0ZjAmNnXkq7BLRkPAe+b2X8lZRWNRYErc7s+BBwuaXoz+zKtez43ZhQwR41Tye47Kv0tu6+ZvS/pNtwS80C6wf8M2CI39Aa8Vfx0uAIwG8lFVELSbknOAmncFFS3tC2LW0OezyhKAH2BkVX2DYIgmCD01mDQUDQmDi4BHsTdFpc0IGdM7n0btbvH2vc1s7Z0A6+070XA7Sk2Y1fg32aWDw3/omRxSJk0jwJH4y4aJG0NnA8cBjwMfIG7eE6pMtfSvFYCvs1t+54gCIKJkLBoBBMMM3tG0lBgSTzuIM+rwOr4zb3EmsDbGWtGLYwBmhWN9G/c8rEHHrS6a6XBSXk5DrhN0t/M7F1gDeBpMzunNC65TqrN+dn0d+6Su6cRsil91cim6DVbNnRO6atGNqWzFrIpgLWQTV+tRjZ1tRay6YW1UORcs6mrtZBNXa2FbHppNYpe8yKyoVjaZdHvYpHPqOj/RZHvORS7jkW/W81KXa2FnhZ7USuhaEw8rA707aLGxKnALZKeAe7A4zf2Bw4ueIwRwKqS5gO+AT6td7JJcbgEj9X4Ari1hn3ulWS4O2UPwPCg0p/jytRmwNZl5jynpJWBocA3ZjY01SG5VNIhwBPAjLiFY5yZXUQQBMFExrhemnUSisZEgpl9XWHbPyTtgQeFnoqngR6Pp7gWYSDumjFgajqnt9bDZcBJwOVmlnfbdMXpwGBJp+MWmp/habhT4BkrxwIXZMb/Aw+YvQOYGT/vgXhMy6G4G2Z+PEvn+SQ/CIJgoqNVMRopM/FkYGE883CQmV1aZZ8pcTf1dsD0wCPAPmb2erPnF03VgrqRtATwAjCgFV/ObqANYPT9+Tjbzkyzzvbty0UrYBatgPjJy49WHDvL4qu0Lxetxli0AmY1+VnZn774cFXZMy+xevvyq8NGVRjpLNp/7vbl/71QLvmpgx8vuWb7ctHzLFpJtEiVyqKVQd8Z8nLV8fMsvHj7cpGqtl8/dmtV2dOtvEX78ivD3qs4drH+c7UvFz3PZ4ZUN6Yuu/DM7csvDv2w4tglFpq9fblopc9nh3xSdfwyC88CTWiq9uYwq/mGO39/1XS8lLH4CP7Qdx2eaXgO8Cszu7XCfucBv8ZrG72LP7Qti/+ef1XrPGshLBpBYSRNBcyKF9O6ZxJVMoIgCLqVFlk0DgQezrSWeD0pH4fQhUtb0gzA7sDuZvbPtG574AO89lIjSQnjEYpGUA/b4AWzXsGzRIIgCIIqFMk6kTQTMFOZTZ/lYvlWYXw3+t14AcO+ZlYuE285YEqgPZjezL6U9AiwKqFoBBMaMxsMDJ7A0wiCIJikGFcsvfUAvAJ0nlKcWok5cUtElvfxukKz4jF9eebEXcd5n9T7eAXmphKKRhAEQRB0A21thVwn51D+ge6zJkylWwlFIwiCIAi6gbYC7cWSe+SzGoa+z/hVnOcAfgA+rrBPH7whZdbiMQcdlaGbRmSdBL2Z+PIHQVArDUdyDhn+Vs2/OQv3m6/WrJPrgNnNbJ3MuiuAfma2ahf7zAB8BOxmZlekdT/CXTAHmFnEaARBEATBpEaLsk7OBh6RdCxec2hdvCP2r0oDJG2JZwmua2bvmtkXki4GTpX0IW7FOB4v4nhtsyfYOwuv92IktUn6zYSeRxZJO0n6NvN+oKRImQ2CoEfRRp+aX7ViZk8Av8RrYrwE/AHYI1dDY0ZAeIBoiT/gdTeuxKsrzwCs3+waGtBDLRqpPPWO6e1YvBjJP4GjzKx6dZYJiKQLgUXMbK3c+vnxgirr4H61/wEvA6ea2b+6e561IKkN2MbMrsutPxzY08wWSKuuZwK2dn9j+PCK27O9E4oWJipa4KtIMaiihYmKzn3o8Dcrjs32Qik6l6JFtaoVPssWPRv+xhtVZWd7ihS9LtUKfGWLew3ZZqOqshe+9u725deHv1N1/CL95mlfLvLdrfZ5QufPtNp1zF7Dote86PelyFyKnmfRz78RxrW15tnezG4DbquwfTC5wNJUzfnA9GopPVLRSDyAm4+mwKud/RWYF9i0qCBJUxYosd10JPXFm5i9hZ/TW3jQzlrALN08lz7A5Gb2Q7NkmtloYHSz5AVBEEyMRJv4nscYM3s/Lb8jaXHgBEnT4GamQ/G68O8CVwMnlZQJSSOBK/Bc41/hZbbXlrQQXht+HWAqvGfIQWb2QNpvBdwPthLwJa4cHGRmH6btg5PMW4Ej8GIs9+MBOR9LGog3GytZAwB2xnt49Ad+nqnC+SbwZPaEJf0Wb7a2CN4u/QngQDPr8vFR0sl40a35gU+AO4HDzOzztH0n4ELg58AZwKLAHpL+CqxqZo9lZG0C3AL8xMy6inYuN4edgAvNbOouts+G90H5GP88vsFzzH+PK48jgT8D55nVXuI3CIKgO+mtikZvitEYjZ/v7nh+8iDSTRO3EpyYG38A8DawIrCXpLnwevLT4q3cl8BrywOQFJn702sZYGO8WMptyQpQYiW8++om6bVMmgv4jfwK4DG8aMpcuFvhQ2AcsHWybnTFVGlOywDr48rGnal5TqXrsnu6Fjvirdv/lBvTF2/Ysx+uxNyKK1H51vC7ArcUUTKqIemnwKPAa7ii9TUetLQvcBAwAFfajgH2bNZxgyAImk0rYjQmBXqyRaMdSYsCe+NP+AfhT+ylyNo3JB2Bl2s9PPNE/JiZnZiRcRJ+494qmfoBsl2nDsFvsidn9tkeVxKWA55Kq78FdslYTy4m3bDN7CtJo+lsjQEYLWlvXBE5QtJzwH+BG8zs6dIgM7ssd9474HnYy+NK0niY2UmZtyMlHQbcKGlnMxuX1k8G7J+zXlyEd2HdP817DrzN+ya5QwxO1o8sfSlfra4TkpbGYzeuAg5JremnBQ7GlY770tARkvoD+1C8o20QBEG3ULBgV4+hJysa60n6Cpgcf9K/DzgaeBw4T9K5mbGTAdPgbo3SDbCTWwK3Evw3o2TkWQ7on9KI8vSnQ9F4NRfvMYrxi62Mh5ldKOkq3OKwArARcEhSjk4DkLQUXrJ2Kdya0ie95qcLRUPSVrj1pj8edTwZXgN/TjoKt4wDns7tejvwFR0NeHbELUD35cYdhrtjsuwBbF3llOcEHgLONbNjMusXwz+r2zPuJfDvcu/8Lw6CYJJgbK9yInTQkxWNR4Fd8Opoo8xsTHrqBn/y/U+ZfT7KLH9d8HiT4VG9p5fZlq1Dnw8qbaNGF1ZKO7orvQYmS8GJks7BP8t78ZvzzumY44BXccVhPFKHvxtwt8jBdFg/rsrt832+MY+ZfS/pUtwacwnwO+BvZWIkPjCzTv3GJdWS+fMp8DqwlaQLMhae0rXaEqge6h4EQTCREBaNnsc3+RucmX0g6R2gv5ldWlDes8BOkqbpwqrxDLB4/ph1MAa3wtTCa7hCMCMwHzAbcKSZDYV2RaKSErMa8L6ZHVta0YVFpisuAQ5Pbp1+NLfR2hhcmbgJeFDS2mb2Ht4x9ltgATO7t5KAWsmmAFajaJpbNnW12fKz6X/Nlg2dUwCbPZds6motZNNXq5FNdayFotclm75ajWzqai1kU1droch3t8jnCcWuY9FrXvT7UkR+0fNsVupqLfS02Ita6cmKRlccDVwk6XPc/A+wOLC8mR1aYb8/48GGN0s6AbcY/Az4ImWdDAKekHQZcD5e56IfXkTlIDP7ssb5jQC2kbRYOsaXeKDmCXhhlVfxrIvl8cyZR8zso+RG+A7YT9LZwILAqbhVoysMmDNlffwHVzz2rXGemNlISf8CzgLuNLOm1sg3s++Sa+cG4KGkbLwr6RTgtBRkez8wNe7amtvMBlUQGQRBMMHorRaNXucwMrPLgW3xFNdn8QyPQ/HaFJX2G4XfiL8H7sErsB1L6pdhZq+k7bPhN7+XgfPwrI7vCkzxMjxo9VHclbMNHvswDDgSj7V4Cc+SuRzYPB3/Y2A7PHbjVeBMPED1e7rAzO4A/ogrJC/h2Td/KDBXcKvGlOlv00nxLL/C5/eQpHnN7Hg89mMf/Do/iLtwqlfeCYIgmED01qyTaKoWNISk/XBFbX4zGzuh51OQNihWXbHa2Pz4N4dVN7PP37+j0mSRCpjVxubHF63eWGQuRasxFr2ORaqUFq30WHR8tWqfWXdJtSqi0NkVU7RiZiu/u0Wq1BaVXXT8W0Nfqzh2voUGtC8XrTpbYHzDd/8nX/+85hvuCovM2GO0jd7oOgmaQOr0Nx8eRHr+JKhkBEEQdCtjw3USBIU4H69Y+gLePTAIgiCoQG91nYRFI6gLM9sJ2GkCTyMIgmCSobcGg4aiEQRBEATdQE+zVNRKKBpBEARB0A2M66W5F5F1EvRm4ssfBEGtNGyOeOiVb2r+zVlzsWl7jPkjLBpBEARB0A2MG9djdIdCTBBFQ9JgYE4zq5yQXl3OWsADwFy5bqcto5ZjSloALx61spk93h3zqkbRay5pVbwa6gC8EdxSLZzbSOBCMzulVccIgiCY0IyLGI3aSDesHdPbcXi30/uBI8zs3eZNbbzjfgvsaWaDM6sfBebCW7FPTLyNz6uW5mHtSFoNrza6NDA9XoL8KeAPZla9IpLL+A1wrZnlv9H7Uyyd+Xy86uZmeMnzhpF0IbCIma2V27R8s45RD+8Mebni9nkWXrx9+fXh71SVl+1XEUWSOsgWSSpaJKta4bNs0bOihcmqff5Q7DuQ/fyLFuAqWuCryFyKFo8rUgyshUWygGL/F9W+t9D5u1v0+9IIkXVSjAfwctWT4+3Fz8f7UazSpHnVRCpP3S2WjCKk4lWF5iVpAPAv4G946fAvgAWATfH27Y3O6fOCuywE/MnMqv9SNoiZfVR9VBAEwaRNbw2JrFfRGJNxG7wr6WLgT5JmMLMvJG0EHA8sgffruB23eJRtLCZpfeCoNH5yvBDUIWb2ZNo+EpgKuCw1LcPM+pRzY0jaHG9ANgBvNX4V3tH0+7T9QbyZ2Cjg9+ka3Arsa2bfpDFr4P0/fgaMBYbi1pSnM9NeTNKNwLLAcOAAM/t32n8BMq6TzDw3S9dl8SRzXzN7MMnbEPjczPbJHGNE2i97rU4GtgLmxy0mdwKHmdnn6TjXpnGlr/TlZrZT3nXS1TkCH9PRM+TS1Ar++PS6GFgHmBu3ZF0HHG9m7b1cJG0AHIdbZcbgXW23B3YH9sjNbWczG5x3nUj6CXAOsEH6fB5O1/f1tH0n4EJgfbyfzMK49WUPM3uOIAiCiZDemt7acGVQSXPjTa/GAmMlrYe39r4Mv4n9BlgR+GsFMT/C4wFWxq0iBtwtaZa0fXm8MdkBuEtiri7mshRwC3A3rrT8HtgZODk39P9w18QadDRYOzDJmAK4DW9etlQ69umM35zsDFyhWQJvzvZ3SdNXOEfwLqfH4p1GnwbukDR72vYeMIukDavIGI3ftBfFXVhrAH9K2x7FlQXouE775wVUOceS2yd7vc/AI64/xC1ZA5LcHfFGbyW5GwD/TPNYEVgVt3RNkWRcgTexK83t+jJz65PmtgCufK2ajn2PpKkzQ/sCJwF748reZ8B1kqLabRAEEyVjx/Wp+dWTqNeisZ6kr3BFZZq07lwz+1rSMcBZZnZhWj9M0u+BJyXtU85Mbma3ZN9L2gPYEu9EenVqgw7+xF/JJXEw8JiZHV4SnW7kf5I0sGSxAN4ws4MzY24A1sMVkhmAmYB/mNmwNKacQ/E4M7s3zfcI/Kl9GeChCvP7o5ndlfbZHX8i3x2/YZbm8E9Jn+KxGQ8C12TdF2Z2UkbeSEmHATdK2tnMxkj6PI2rdJ2qneP7XVzvo3LHXgDYD7dggCtRt5nZIZlxr5QWJI2mszWsHOvi11FmNjTttw3eXXdb3LUE/t3b18xeTGOOB/4LzAvUFM8SBEHQnYTrpBiPArsAU+PWgQ2AI9K25YAVJR2YGV9Sz/rjrpROSFoQtw6sDMyO30Smxd0DRVgUb+Ge5SG8jXk/vNU4uGsmyyj8yRkz+zS5Ge6RdB/uurjRzEbm9nk+tz/AHFXm91hpwcy+l/RUmjNmNg7YLSlqa+NWhj2AYyRtVnKxSNoKtzT0xxWGydL5zZmZR0UKnGMnJO2Gt2NfAJgO//5kLQjLULzNfJ5FgQ9KSkZmvi+nbSV+wN0lJbKfQSgaQRBMdPTWrJN6zczfmNkwM3vZzI7BffoXZGSejJvkS68l8eDC57uQdwcwD+7qWCnt8x5+A20FY3Lv28hcCzPbGVgBV1I2BV6X9IuuZJhZSU9t2GxvZu+b2bVmdhCwCH7TPA5A0oq45eNBYAv8xr5b2rXQtarxHNuRtDUe9HstsAkeg3Ec7sKYEIxNylmJpn0GQRAEraCtrfZXT6JZdTQGAq9I+jMe/DcgY5KvSIrDWBQP9vtXWjc3/oSeZQweKFqJV4HVc+vWxOMNappPiWSSfxE4TdKtuAXntiIyyrASyUUhqS9utbiowhzGSHoDKOVWrQa8b2bHlsZI2jK325i0fvJqrdsLnuMawNNmdk7m2AvkxjyLu4P+0oWMWj/DOSQtlHGdzIwH0F5cZd+6yKYuViObLlgL2RTAWsim6TVbdtHx2RTAamRTEWuhyHlC57TLahRNRSzy+UOx70A2dbUWsqmrzZ5LkWsIxb4vRT//Vn5finxvoXmpq7UQ6a0NYGavS7oDt2Qchwdyvg1cjQcvLgL83Mx2L7P7/3B3yu6S3gRmAU5L+2UZAawt6Z+4n//jMrLOAJ6RNAgYjCswJ+Npmnl5ZZHUH/gd8A/gHWBB/On92lr2r8KRkj4CRuLxJD8m3TxTXMoywM14FktfYHNgY6BUyMqAOVPWxX9wxWPf3DFKGSObS/ovMNrMvmrCORqwi6Sf48rAZsDWuTEnAXdKOh0P/PweV/zuMbO30ty2kbQYXiPky2zGSuI+XGG5RtI+uJJ4Cp5hc02F+QVBEEzU9NZeJ800M5+Gx2qMxZ9qV8RjEp7Db/bvldspmb+3xlMUX8QVhPPwG2CWg/Eb8QjKxHkkWc/jQaQb4/EYf8azX44ucB5f44rRDXjK51V4JsvAAjK64hD8WjyPX5+fm9kHaduTeArvBfh1eBT4NR6PcSyAmd0B/BFPS30JzwDpFBOR0jvPwtM/P8DdHc04x4vSuMvxz3Tl0rwyx74bV47WxINZH0vnUMrYuQx4Ip3bR8A2+YMkN9QvcJfRv/DMmD7Ahmb2bYX5BUEQTNSMa+tT86snEU3VuoEJUSo9qIk2KFYB8yn7rKrQ5TVT+/LbQ1+tOn7ehTpiXKtVTMyanItW+ixaAbPIXEYMr+6ZXLBf/7rHF6lSWbQaZysrZhb9jIpWnq1WSTTrimn2Z1Tk84HO51l0LkWq9xaVXeDzb/juf+MTtds0frXiZD1G24imakEQBEHQDfTW5/pQNIIgCIKgGwhFI2gZqQZGjzGDBUEQBMXpabEXtRKKRhAEQRB0A2HRCIIgCIKgZYwdV31Md5Caj56MZ3u+BQwys0tr3Hcy4F68XcQ2ZnZdtX0i6yTozcSXPwiCWmnY73Hlf2r/zdl+jda421OF6UfwukfX4T22zgF+ZWa31rD/UXjxyc2oUdEIi0YTmdBprPlW8GW2r0Wk2QZBEEwQijzXS5oJb36Z5zOzGvLsu+ZA4GEzG5jev56Uj0OAW6vMaTW8Q/gyeDfvmuiRioakah/nQ2a2VoX978ZLfe/UwBx+BHwK7G1ml2TWH48Xuvq1md2QWX8msKWZtbIe7qN4e/aavyDVSE3ergdWNrOnM+v74sW5RpjZL5t1vCAIgkmVgpVBD6CjM3aW42msgOQqjN8m4m7gMkl9zez7MvuUWkFcDeyS6aheEz1S0cBvpiVWAW4ClqCjomi+qVrTMbOvJD0JrANcktm0Du4TWwevzFliXbz8dmEkTU4NbgAzGwM01ZJhZjdLugq4UtIymVLvA/F+Nes383glJE2ZzqdhRh04XoHSTsx9dkdl9kdf+7KqvFUGTN++XLSQ0acvPlxx7MxLdLTyGf7GG1VlZ/s4NHt8dqz934ZVZev6jsbKQ4dXb7C7UL+O5s1Dt92k8tir72pfLlqA6+vHbq06frqVt+iYS5W5Z+dd9PMvOvciRbWqFfeCzgW+qhU+yxY9K3qeHx/7u6rjZz3hb+3Lo688qeLYabbvKP787U1nV5U99S87motXk52X3wgFIxXOwStl5/mswWnMiVeNzvI+3vZiVrqo4o1Xdv57qSdZEXqkopF1C0j6NC1+VFovaXNJJwADcKvDVcCRqXX7YGDDNG7HtO/aZvagpJOBrfD29Z8AdwKHmdnnXUzlPrzVe2ku0+Klx/chUzo8NZZbgtTTRNKiwNl4L5Mf8MCb/c1sVNo+EPgNcCKu8f4UbxvfidTT5B68Q+vuSV676yT1TLkQVwbOwwODXgb2SKXMS3K2B07Av6CP4YrTNcCCqbX8fsALeGn0/SStBBwKbGJmn0jaLr1fGHgX14pPKikKkn4L7I+XRf8et4QcaGalBnQL4KXntwV2SudxWvo8zgB+hf+DfATcbGb7dfF5BEEQTDCKBIMm98hntYxN94Ry1o8s+5pZuZYUtcjfB/gJ4/e3qole11Jb0lJ4X4+78Zv774Gd8Qhc8BveA8DfccvIXLjLAbzR2+54s7Yd8Y6mf6pwuPvwTqSLpferA6OAK4EFJP0krV87/b0/KSP3AOOAVYGNcEXiFknZ4KB5gV2B7fDOpp3cIZKWwwN+/m5mu5jZD13MsS8eFLQ3sCz+xb4uRRYjaQW8v8llwJK4knF6VoCZfQlsD+yVWs1fAVxgZv+StAuumQ/Cr9seeI+WEzMipkpzWAZXer7Hm7NNmZvrqWkei6W/++GK32+BhXCFo3qd7SAIgglAC9vEn48/OFd6XZXGvg/Mkdt/DvyhtlyzUvCA0aWBbyT9IKl0P7la0vPVJtcjLRpVOBh4zMwOT+9N0uzAnyQNNLPPJY3Bu552cjOYWdbGNlLSYcCNknZOzeHyPA58g7tJXsEVigfMbHTGrXJlabuZfShpVzwAaJtSwE964n89jSu5V6YGtjOzd0sHK/nMJG2Au2WOMbNKihC4srlvahlfiiH5L67IvIn7CR80sxPS+CHyA3XSns3sEUmn4t1nXwVK1/c43OpT8j+8IekI3B94uJm1mdllWVmSdsAVnuVxZanEnzNykDQ/MAT4T2rG9hZ+zYMgCCY6xrUovTV1M+9KScjzKP5ANyizbiPgya7iM/CHurz/6CXgMKoEkELvVDQWxS0GWR4CpgT64RevLCnw8QDcTTEDfpOeEncpjMqPN7MxqVX7urhrYp30F9xqsi6uaKwL/DMzv5ezUcVmZpI+SNtKisaorJKRYSngDmAvM/tbme15fqCzFaB0HnPgisaAzNxKPNaFrOOBo4BTzexbSbMB8wHnSTo3M24yYBr8ur2XrEzHpbnPiqeR9cFdVFlF48nc8QbjbqWhku5N87zLzMZ2fbpBEAQThomkmsTZwCOSjsUD+dfFrcK/Kg2QtCWuiKxrZu+a2Vt5IenB9h0zq9rFrte5Tuolpf/cADwIbIGb+XdLm/Mm/iz3AWumiN1lcAWDJGft5D5ZmOKBoF93sX4kriztkDJfqjE2Z40p/SsU/m5ktOGSWa0kYx9ciSi9lsBdHR8lV9G9aZ+dgRVwF844xr+unc7ZzJ4FFsS1aoBLgQcl9UYFOgiCiZwWuk5qxsyeAH4J/Bq/V/wBj8u7NTNsRkC4a71heuMP8qt4rESWNYHvgJJmNgaYPDdmNTzl9djSiqT1VeM+PLbgADzVs9QH+lHcarA7MBa3qpTmt5ukmTKuE6Wxr9RwvM/wQNF7gbslbZxiKOrlNTyANctKtexoZh9Iegfo31XVOUlLArPhwbhD07oVqVHRSed2E3CTpIuB54Cfpb81kc0qqUY2o6QWspH2tZDNKqlGNutjQo/PZpTUQjYzo6bxmaySamSzMmohm1FS01wKzL3o51907tmskmpkM0pqIZtVUo2i55nNKKmFIlkf2YySZstulILprS3DzG4DbquwfTDlM16yY2ouKNYbFY0zgGckDcIv5KJ4IOifMqmZI4D1JfUDPk8vA+ZMmRr/wRWPfWs43nPA/3BFo/2OllwLT+DFU54ysy/SpqtxN8I1KZZhGuAC3G3wADVgZp9JWh8PeL1H0kYZ+UU5B3hc0tG4mW0ZPAgVaquseTRwkaTPgdvTusWB5c3sUNw98x2erXI2bqE4FbdoVETSwXgWy/O4crgtHhNTPXcyCIKgmxlXSNPoOQ3Yep3rxMyeB7YENsbNRn/GMxiyau3ZeKrkC+nvqmZ2B/BH/Cb4Eu7T+gNVSG6JB4DpGV9RKK2/PzN+NJ5eOzkeC3Ev8AZezKvmb2lKud0Av2H/K1WZK4yZPYmnlO6Kn/cedASCflvD/pfjCsAvgWfxczoUD9wsBTFthwcjvQqciVeo6yooKctXaeyTuLKxCrCZmX1aaacgCIIJwbhxtb96EtHrJCiMpEPwoM8fF1F+JkLaoFgBpleHjRfzOx6L9p+7fbla0SPobKIeMny8mKtOLNxvvvblokWvhg0fUXV8/34L1jw+O7boXIoWD2tlkaxXhnVVn6iDxfp31AAsUsis6DUvOvciBbuKfherFfjKumKKFhorep5FrnkLC9k1bGI45/bab7gHbN6nx5g0eqPrJCiIpD/g1pfPcJfRkcClk7iSEQRB0K1MLDEa3U0oGkEtLIm7KGbCXR7n4G6kIAiCoEZ6qwMhFI2gKma2w4SeQxAEwaROWy8NBg1FIwiCIAi6gSK9TnoSoWgEQRAEQTdQLL215xCKRhAEQRB0A701RiPSW4PeTHz5gyColYaDJk6+bmzNvzlH/WbyHhOkERaNbkZSG96Z9bo6938QeN3M9kzvp8MrnK6P16dfOhUl6xYkDQR+Y2aLdNcxgyAIJkXG9dIH+16vaEjaA++oOpOZfZNZPxL4MTBzqRuopD7Ah8B5mbbpzZ7PYGBOM9uoiyFb0dG0DLxi51p4v5YPqLFVcFJ4SowD3gP+ARzaYG+UIAiCoAzjajdo9Ch6vaKBNz3rizdauwcg9TiZC/gUWA54Io1dEm9jXrTTKpKmNLMxjU62THnthYBXzeyFOsTtiTfWmQLv+fI3vPT57g1NchKjSNXJolUkq1X6hM7VPotUeixajbFoxcQilUHfGvpaVdnzLTSgfbloJdFq55o9z2rXEDpfx6LVO4tUqSxaAXPksCFVxy/Qf+Ga5WdlF51LkWterYoodK4kWvQzemfIyxXHzrPw4nXLLnpdGqGnlRavlV6vaJjZMElvAeuQFI20/ARenKq0XFr/FfCkpN/hPTsWBEYBfwFOK1XLTBaRK4A5gV/hfVPWzh9f0m54f4/fpn4qFcm6TtLymml9G/CmmS0gqS/ej2R7YHZgCDCojLvmczN7Py2/I+n67Bwl/Ri39qyBd1h9C7gYOKurqqCSlsGb1C0LTIt3fz3GzO7OjBmJt3SfDe9zMga4HDi81LI+ncPR6Rx+gluSrjSzI9P26YFTcAvP9Hhn26PM7N/VrmEQBMGEoLfGRPa6pmpdcB+uRJRYB2909kCZ9f/BG7JdhN90FwdOwG/se+XkHgC8jbdZz29D0jH4zXLDWpSMMmyFKzOP4RaY5dP6vwGbADvjloqzgMskbdyVIEkL4I3NHs2sngp4GdgiyTkeGIg3WeuKGfAur2vjnV7vAm6XtHBu3IG44rICsD9wELBNZvtluGXlqHTs/8M7tZZcWHcAStdgyXTMuyT9rMLcgiAIJhjj2mp/9SR6vUUjcR+wg6SZzOwzPObhQuAd4DxJUwFj8Sf743FLxnVmdmbaf4ikhYAj8G6wJR4zsxPLHG8ySX8BNgNWN7NX65m0mX0qaTQwpmSZkPRT3EqwsJmVbIgjJK0A7AP8MyNisKS/4u6SqYEHgcMz8t/HFSEycpbFO9de1sWcHsytOk7SZsDWuKWjxANmdnpaHposROsBV6druS3wCzMrtZYfTocStBauVM2RiSc5S9K6uDto73JzC4IgmJAUqwzacwhFw7kfv9muJWkInr3xmJmNkfQxsDLwHW6ivw9/yr4yJ+Mh4HBJ02dufk92cbxT0/FWNLPqLRWLsSyehvW81Mlv2hcYmRt7GHAnbtmaD+9f8g9J65nZOEmT4UrVb4B5cGWkL9Clg13SbLgytg7uNpoi7fdMbujzufejgDnS8tLpb1dukOWSzPdy5zgV/lkGQRBMdPRSz0koGgBm9p6k1/Cb4zzAo5nAzQfT+u/wjI4iQZdfd7H+X/jNe0vgT/XMuQIld9hKwLe5bd/n3n+QsXoMkfQ1bjVYC79h/wG3cByIKwZfAvsBm1c4/mD8Gh4KjABGA1cDU+bG5QNj26jdlTcZ8AmuAOYZXaOMIAiCbmVsL61BHopGB6U4jXnw2IwSDwC/wxWNB8ysTdKreJbKRZlxawJv15gaei9wLXCrpCnM7KxmnEDi2fR3bjO7t+C+pbTZ6dLfNYA7zazdTZLcGpVYAzio5PJIdT764UGhtfJc+rsecHuZ7c/g2T+Tm1n11IsqZLMbqpHNKKmFbEZJLWSj4auRjfqvhWw2RC1kMy2qkc0oqYUi1xyKnWuRawjFzhOKXcei2QrZjJJmyy86lyLXPJtRUgtFP6NsVkmzZTcro6QW2nqnnhGKRob78BiG+YHTM+sfxBWKsXhwJ7jr4xZJz+BBiavhAY0H13owM/uXpJ/jroopzOy0zObpJS2V2+VrMxtag9yhqRbHpZIOwTNmZsQtHOPMLKsczShpTtzVMj9wGp7d8UhJHLCtpDXxOhs7AKsA/6s0BWA7SY/h368TcHdLzaRzuBa4SNK0uAtqNmAZM/sL/lk9gCtqh+IBq7PilpjhZnZzkeMFQRB0B721YFdknXTwIF64CuCp0kozG4HHD0xN8v+b2T+APfDAw1fwTIzj8RTXmjGz+/EMlmMkHZnZtAr+VJ995WNCKrEbHpR6AvA6nra7JZAvAHAhrkC8i9fT+AxYP1Or40TgYbyQ1+PALMDZVY69M65YPJVk/gvPiinKTnjA6WnpHG7A01xJqbWb4Ure+bhycxuwKhXiR4IgCCYkbW1tNb96EtHrJOjNtAF8e98VFQdNve4O7ctP2WdVhS6vmdqXixYPGmUvVhw7t5ZoXy5aaKhokawihcy+PO+QqrKn37fDUFi0eNhXFx5RceyP9hzUvly0SNozQ/I18MZn2YVnbl+24ZXjt9Vv3vblVhfsKlLg7eNjf1dV9qwn/K19uUgxsKLf86IFvobvsGnFsf2uuLN9+ZOBu1aVPcvAv7YvD912k6rjF7r6LmhCr5MDz/+q5hvu2fv8KHqdBEEQBEFQO1GCPAiCIAiCltFbYzRC0QiCIAiCbiAKdgVBEARB0DJC0QiCIAiCoGX0Uj0jFI0gCIIg6A56q0Uj0luD3kx8+YMgqJWG0013++MnNf/mXHLkLD0mvTUKdgWTBJJ2kpTv3RIEQTDJ0FsLdk3yrhNJtwNzASub2Q+Z9SsC/wV+mWk13p3zagO2MbPrCu63ON5ufi28rPZ7eJXNs83s0Qq7TnCSIrCnmQ3OrFuLzr1jPsP7npxkZnd15/yCIAgmJL3VdTLJKxrArsBLwDHAcQCpP8aVwKXNVjIkTQ60mVnT2+NI2hC4FS/7/TtgCDADXm77fGCZBmRPmelIW1rXB29M9kMXuzWTJYCPgB/jPWVulbS0mb3SDceuyJdP3llx+/QrdFQlfOy1L6rKW3nADO3LRSs9vjvkpYpjf7Lwz+qWXbRiZpGqk9/eWr0J8dRb7Ne+XLQy6Ld3VK7uP/Vme7UvDxs+oqrsbCO1F4d+WHX8EgvN3r5cbe7Zeb81tHovwWxDuqJzf2fIyxXHZpuRjb7ypKqyp9n+6PblIudZbR75uVSr9Amdq31WqySarSL6xTkHVZU9wwEdfSzf/v0vq46f9883VR1TC6FoTKKY2YeSfoc3ObvTzJ7Em6K1AYdKugDYCpge70tylJn9G9pvtBfjXVvnxq0H1wHHm9l3acxAvKX7ibgi81Ogv6Tp8b4fywOT4y3RD+vqKT1ZOPbCu77+Am9Mdo6ZnZm2TwtcAdxnZpvldn8+nQeSFkjHWtnMHs/IHwlcaGanZI63L95NdWPgJkkP4v1Nfg6cASwKrC/pIbxh3O+BeYGReK+U81JfkVrmPxKYCrhM0mXps8n6GD8ys/eB9yUdno61TvpMkLRoup6r4V1k7wX2N7NR5a5n2mcjvMdMSYm5HTiixg66QRAE3crEUrBL0ubAycDCwFvAIDO7tMo+C+D31jXxDt8GnGJmf692vB4Ro2FmdwB/A66U9Au8qdh2+I1HuKKxJHA9cJek0mNhH7xb6W+BAXgH1h2BI+nMvLjlZDtg8bTPNcD7eFfUJYGjgK+rTPU4vDHbUviN/gxJq6ZtGwCzA4PK7WhmlTqmdsVAvFncUriiBN7w7GRgP2AR4EX8Zr0vcBB+HY7ALUR7Fpj/8sB3uMIyV3qNh6QpM3K/T+umxRu/jcMbo22EK3S3JGWwnJz1gJvwxms/w5XBFYG/lhsfBEEwoWkb11bzq1WksIKb8d/PJYFzgYslbVFl19vwLtob47+5twDXJXkVmeQtGhkOwruc3ozfEH+E3/zmyDzhniVpXfxGt3dyfxyVkTEyaW37JRklpga2M7N3SyskzQ+cYWYl22j17klwrZmVuhadK2kfYD28LXvJxv1qLSdbIzeZ2Z9LbyStjiuX+5vZY2ndtHh7+5+b2X1p6AhJ/XEXR9Zm3eX8zewjSQCfJ8tFnuHJKjItruC9AZQ04d8CM+ExLZ+lef0W79q6Dt4WPs8xwFlmdmF6P0zS74EnJe1jZh9VvzxBEATdx9ixTfe418OBwMNmNjC9fz0pC4fgrvvxkPQj3HK8uZk9k1afKOkAYDngiUoH7DGKhpl9I+kMPJZhEK54TA28l26AJaYitXsHkLQbbq1YADcHTcH4lp5RWSUjcRbwV0k74sGON5lZNSXh+bxcYI603IpUpifLrBsHPJ15vxgwDXB7UgRKTFFmTs/n3mfnX411gU9xi8lZwE6ZdvSLAi+XlAwAMzNJH6Rt5RSN5YAVJR2YWVeab3/clRIEQTDRUMRSIWkm/AEsz2fZ38o6WIXOD5AAd+Nu775m9n1+BzP7StILwLaS/gN8Cfwav3eU+33uRI9wnWT4Hg/UHIuf2ye4mT/7GgDsAiBpa1wxuRbYBFgat2T0zckdzyWStMEBuPloBeAFSXtXmd+Y3Ps2Oj6DUjTTolVklFTivBKQnzOUd+V8n/silY6/JZ2v0+K4EpKl0vyrMdLMhpjZbcDeeMzIrDXuW47JcBfQUpnXksBCjK8QBUEQTHAKprcegMfj5V8HNDiNOYEPcuvex+8hlX6TN8RjGT/D3eQXAVuZ2evVDthjLBpleAa/aJObmXUxZg3gaTM7p7QiuU5qwsyGAecB50k6B9gduKDO+d6Lx34cgWeZdELSj1OcRulJfe7MtjnpIiaiBl4BvgUWMLN765RRYgweGFsRM7tb0jDgWNxN9Sqwm6SZMq4T4daSrrJSngEGpM+gIbJZJdXIZpTUQjbroxayWSXNlp3NKKmFbFZJNbIZJbWQzVioSX4mq6Qa2ayMWshmlNRCkblnM0pqoejcs5kc1chmlNRCkfMsMg/onFFSC9mskmpkM0pqoVkZJbXQNq6Q6+QcYHCZ9Z/lV6SkhePGG9mZfc3s/CITyMjvg9/bfsBLL3yOxz5eL2lNM3u+0v49WdG4D3dp3CrpUOBlXPFYCxhuZjfjVoRdJP0cv9ltBmxdTXDyVw3Cg2lG4kGca+D1IeoiuX52wgMg78XdC0PwbJlNgF8By5rZaEmPAIdJGgpMCfwRVxbqOe5Xkk4BTktfpvtxl9MywNxmVjY4tQtGAGtL+icwxsw+rjD2dDyQ6Ezgavyf5BpJR+DmuAtw188DXex/HHC3pLfT/qPx4Nafm9nuBeYcBEHQLYwr4DpJD12f1Tj8fDxjshLvZ/7mXd5z4EpEV7/ZawO/BGbPxL89n5IBDgB2qnTgHqtomFmbpM3wjIrz8Sf+j/GbVylG4yI8evZy/FrchT9lV7NK/ADMgmubc+Gpnv8E/tDgnP8paQXgcDybYhY8DuJJ3N1QYhfgEuAx4F08iKfY423n4x4v6X08+PNPwFe44lXUOnMwHsE8AleAKsWd3IYraceb2U6phsjZ+Dn9gGeh7F9Kry0z5/skrY9n1uyDu3HewF1ZQRAEEx3jWhQMmh7qKj3YZXkUWJ/OGY4bAU+Wi89ITJf+js2tH0sN8YXR6yTozbRBsYJdNvztqkLVb9725WpFr6Czi6JIAaZWF+yqNj479ts7L6ww0pl6045s6aHD36w6fqF+83fIv+viyrI36TBivTG8egLYT/v1a18u+plWm3t23kU/o6IFvgoVVbvp7Kqyp/5lR2x1kYJdRb/nnwzcter4WQZ2ZKpXK8KVdZdUK+4FnV0xX114RNXxP9pzEDQhYP9X+79R8w33xnN/2pJeJynD5BHgBLzkw7r4A+avzOzWNGZLXBFZ18zelTQLbrF/Cs/4+wJ3nZyCx2ncWumYPS0YNAiCIAgmSsa1jav51SrM7AncDfJrvKr2H4A9csrCjHgNqr5pn0/wWk/g1ubn8bIEO1dTMqAHu06CIAiCYGJiYilBnrL/bquwfTC5QNQU8Fl75HyGUDSCIAiCoBuYWBSN7iYUjSAIgiDoBnprTGQoGkEQBEHQDYz9IZ+00TsIRSMIgiAIuoG2FgZ5TsxEemvQm4kvfxAEtdJwuukmu7xU82/OXZf+rCXprROCsGhUIJUjHwGsbGaPVxg3GJjTzDbqpqkFQRAEkxgRDNokJN2OV8tc2cx+yKxfEfgv8Eszu73Zx60yp8eAN8xs28y6tfEKoX82s70z638O3A7MD7yNn8snadtKeOXKBc1sZB3zmA7PWd4a6IeXzR6CpxENNrPv6ji9Wo5b+nZvmO9nIulRYGW8QufAVhw/CIIgoKX1MSZmWmHR2BUvAnIMqcmLpGmBK4FLm61kSJoc79ha6RO8j9SxNcM6wFvpb5Z1gWFmViqL+D5NQNIMwEN457xjgSfwUt8r4C3tDXiwTtlTmlm+s2p+/Vv4Z3NvZvtieE+TfCe/SZqurkdXfPn03RW3T79ch6Hq8dc/rypvpUVmbF8uWjFxlL1YcezcWqJ9uVrlRuhcvbFoNc43h1VuZDV//44KjN/eVr1X09S/2Kd9uWiV0iKVQYtW+nx2yCdVxy+z8Czty8OGj6g4NtsYrWhl0KKfaZHPaPSVJ1WVnW28VqQyaNFqrEO33aTq+IWuvqt9+e3f/7Li2GxjtAKVPoHilUQbISwaTcLMPpT0O7w52J1m9iTeQKsNOFTSBXjp0unxzpxHmdm/ob1D3MX4zX9u4D28Uczxpaf91KXuN8CJuCLzU6C/pOnxXhnL4x1ERwCHmdlduKJxlKQBZlaq8btOmteZkuYys/cy6+9Lx1ogyVkZVzgeS2NGeHNRHjKztUrnLmlPvPvqTLi1ZLdMY7GT8UprA8ws+4v/hqQbSLXkJT0IvG5me2bkDgR+Y2aLpPeDcYXlXryhzTzAZMlysS/e4G1jvOnbTknMZcDhkmbNzGlX4GZc2WhH0m+B/fEmZd/jStGBZjYkd122BnbGG+68BxxjZtdk5JyMf9bz41ahO/HP5PPMmO3xUrhzput7CXANGatR6v8yCFgJ+BL4N3CQmX1Y6XoQBEEwETGul2adtOTH2MzuAP4GXCnpF8BuwHa4S0L4zWdJvM76XZJKvbH74K3SfwsMwG92OwJH5g4xL36T3A5YPO1zDa4MrJRkHwV8ncY/irsp1oH27qvLA3fgDctK62dL8u4rc1pv01EVbQXcpbJVZvtKwGp4p9VN8Jv3oCR3MmBb4OqcklG6XmPN7Isyx6zEqsAqeMfZpTPrB+KWkaVwZazE6/i57pjmNBWwPX5jzzMVcFI6h/VxZeNOSVPmxp2KKzBLADcCg5MSUmI0sDuwaDruGnhNfdIcVsAb2l2Gf2aX4MofmTGL40rb/Wk+G+NdeG9Limm16xEEQTBR0NY2ruZXT6KVwaAHAc/hT8zHAaWb+xxm9mUac5akdYE9gb2T++OojIyR6ca1X5JRYmpgOzN7t7RC0vzAGRmLRbstz8y+S63V18E7kq4GvGtmI5MFYR281fjaaZfxWpOb2VhJn6a3H5lZ3qXyLbBLyWQv6WJcGQK/Mf4Y74jaLL4HdjCzb3LrbzKzP3exzyW4xeVMYEu86+yD+UFmdln2vaQd8HbFy+PNeEqca2Y3pjFH4daUNfGurJhZ1lY7UtJhwI2Sdk6f9QHAg2Z2QhozRG4qyn7WhwC3mNnJmflsjyuXy+FNfqDr6xEEQTBRUKRNfE+iZYqGmX0j6Qy8RfsgXPGYGngvuR1KTEVH23Yk7YbfoBfA3QlTML7lZVRWyUicBfxV0o64onCTmWVv7PcDByfrwjqZYz6AW1/A4zNezLgWivBqLi5gFDBHWm5FmtIrXdxUn6ywz43AnySthluZ/mpmbbnPA0lL4Tf7pXAlqU96zU9nReP50oKZ/SDpIzrOGUlb4cpEf2AG/HOcEndzjMKtVv/MzfGx3PvlcNfYlmXOpz8dikZX1yMIgmCioG1cz7JU1Eqr/djf44GaY9OxPsFvXtnXAFKgpqStccXkWtz9sDR+w+ubk/t17j0pY2IAcAvu2nhB0t6ZIfcBM6djrkOH1eIxYC5JPyUTn1EH+eDDNjqu70e49WDRGuSMY3zFJH/+UOYaVFmPmY0GrsJdKquRa5oD7YG79wI/4PEXKwDLpnnlXSddnnPKMroBt5hsgbs9dkvj8nIqMVma51K510K466tEl+cdBEEwMdA2rq3mV0+iO+toPIM/HU9uZl2F8K4BPG1m55RW5Hz+FTGzYcB5wHmSzsHjAy7IHP9zPK5iKZKiYWajJT2BxxD0p7KiUbqxTl7rnNIxxkm6BthF0omZjBagPYbjRylO40M8EDbLMjSPS4AXgJvNrFy2yQBgNuBIMxua5rcixZXS1YD3zezY0ooyVonXgBVz61bKvX8GWDx9ti0hm1VSjWxGSS1kM0pqIZtVUo1s1H8tZDNKaiGbsVCNbEZJLWQzSmqSn8kqqUY2o6QWshkltZDNKqlGNqOkFop+pkU+o2xGSbPnks0oqYVsRkktZLNKqpHNKKmFZmWU1MK4sb0zGLQ7FY378Jv7rZIOBV7GFY+1gOFmdjOe4rlLqmXxKh7Yt3U1wSm4cxCeZTESmB1XWkrxGqUYiwfxeI/hOdfLg8CBuAXmPxUO9Rb+ZL+JpOuB77IZFFU4Ks3pCUnH4JkcX+PWgj8Ah6d5/Bu4QNKvcIVgazqyXhrGzF6UNCvQlZvhTeA7YD9JZwML4kGfRW1+BswpaSf8mq6Gx3BkOQd4XNLReGDwMnTEtZRU+kH4NbsMt3b9D69B8ms88+RLgiAIJgF6q+uk2xSNFAuwGXA8fsOYC/gYjykoxUtcBPwMz0SYArgLrzlxwXgCO/MDMAtuYp8Lvxn9E7+BZ7kP+AWeoZLlgXScR83sqwrn8HFSkg7Hb5IP44pSVczsc0mrAAfjSs1P8Zu94TEij6ahl+PX4M+4y+RK/PwrJ5IXwMy6LByQznE7/Aa/G56tciDjx1JUO8Ydkv6IKyk/wq/VH/B05dKYJ5MicgJwNH4NjsOvx7dpzCsppuQk/HvSF1f47sUVokboMSV+gyCY+PnvP9bslb850eskmKiQdAhu/fmxmcWXMwiCYBInep0EExRJf8AtSp/h7pUj8QqyoWQEQRD0AELRCCY0S+K1MmbCXSLnAH+cgPMJgiAImki4ToIgCIIgaBnRDyIIgiAIgpYRikYQBEEQBC0jFI0gCIIgCFpGKBpBEARBELSMUDSCIAiCIGgZoWgEQRAEQdAyoo5GEASdkPQGsHy+VL2kmYBnzaxY569goiM1cvwZ8KaZfTaBp1MTkmbBG18+b2aNth9AUl9gNLC0mb3UqLyga0LRCHo9khYD9sR/xHYxs/ckbYH/CD83QSc3YViA8h2KpwJ+0owDSJoPWBOYg5xl1cxOa8Yxgg5SN+uXzeyvScl4AFgd+FrSpmZWqZlkrcdoyf9Rapp5CfB/eLPFhYA3JF0EjDKz4+uRa2bfS3qXjgaOQYsIRSPo1UhaF7gT75q7DjBN2tQf2AHYagJNrduRtEbm7cqS/pd5PzmwAfB2E46zDd4A8QfgIzr/0LcBoWgAkualvCL2ZB3itqKjmeQmwABgaWA74GRc6aibFv8fDcKbUK6IK0gl7gBOxBt11ss5wLGStm+GlSQoTygaQW/nJOBwMztHUrbl/IPAAc06iKQNgX3wFvcbmtnbknYD3jCz+xqU3SzrwIP4jb4NuKXM9s+B39c3y06cCJwNHGVmY5sgrywtvuZ7APviN8DFzewNSYcn2X9vUPZSwLXAwozfYbiN8tamaswOjErLGwN/N7MXJH0F7F7nVLO08v9oc+D/zOwpSVml9DX8+jfCBsCqwLuSXgG+zm40s00alB8QikYQLA78tsz6j4FZm3EASf8HXApcBqyHt7oHv2EcAtR902uydWAu/MY2ClgiySsxxsz+V3av4swFXNxiJaOV13xf4GjgdFxpKjEK2BtoSNEALsL7/vwuyWyGaf9j3CX2Dn5zPTSt79vVDgVp5f/RbMAHZdZPw/iKWFHeB25qUEZQhVA0gt7Ol/gP2Yjc+sWB95p0jMOBPc3sSkk7ZtY/DgxsUHbTrANmVvoxb3U22gN4M703WniMVl7zvYDdzew2Scdl1j8LnNmgbPDv3jJmZk2QVeIm4GpJQ/AGhvem9UsBQ5sgv5X/Ry/iyuIlufXbAk81ItjMdm5k/6A2QtEIeju3ACdKKvmQ2yQtBJxK40+mJQSUC7b7HP/Rb4SWWAdaHKx5GXCapLmBF4AxOfn1xCDkaeU1XxB4vsz6b4EfNSgbYAjw4ybIyfIH4E1gfuBQMyu5CH7C+Dfwemjl/9FA4EZJ8+AWqW0kDQC2BtZvUDYAkpbF40nuMLOvJU0HfGdmPzRDfm8nFI2gt3MYHsT2AW6KfRw39T4AHFdhvyJ8iJut38ytX7HMuqI03TrQDcGaN6S/55XZVm8MQp5WXvO3gcXKyFkHVxIaZV9gkKR9zOyVRoWlNM4jgMvMrFMwr5k1wwIDLfw/MrO7U/bK0cA44CjgGWDjRrNlJM0G3AasRCajBbcSfkMT47R6M6FoBL0aM/sKWFPS2sCy+NP7M40GC+a4CjhT0q/xH7OpJK2H37D/3KDsVlgHWh2suWALZOZp5TX/C/AnSaPT+wUlrQOcgt9wG+VfeOzEi5J+ADp9BmY2bRFhKY3zUODyJsytq2O09P/IzP6NZ7Q0m7OAz3DLXVZZvwE4twXH65WEohEEgJk9QOfUuWYyEJgP94X3AV5O6y9n4rQOtDRY08watSjUwkBadM3N7GxJP8bTK6fBFYNvgVPMrBluiD2bICPPI/hTe0uvfYv/j1rBesBGZvaRpOz6Yfj3J2gCoWgEvRpJx3axqQ2/eQwF7jazb+s9RvLz7iBpILAM/rT3rJkNq1dmhlZYB1oerJmKOx0KLJpWvQKcZmavNkN+5pofR8cTdlOuuaRpzOxYSYNwF8pkwCvJt/8TM3u3wbm3wvIwGLd8zY8HUObTOBuKi5F0EvCumf0lt35PYG4z6+r/rCt5o6kx26aohSfH9OSuReLHwPcNyA0yhKIR9Ha2wQPipqMjhW4O/MfnU2AePMd+TTMb2ciBzOwNmnzzbpF1oKXBmpI2BW4FnqTDHL4G8LykX5jZPxuRn45xLHCGmY0gkwkhaRrgEDM7oQHxN0r6uZmNBp7OyJ4bV9IWbkB2SdaUeFZFSRF7GbjWzMZ0vVdFrk5/TymzrRlxMdvjlTvzPItnABVSNPDMnu6o2Pk48Cs6rkvpmPsAD3fD8XsFoWgEvZ2T8IJFO5YUCUkL4jUYLsZvHH/H0xZ/We9BJG2Mm2nLZXGUqz9QRHazrQOtDtY8CTjLzDrFM0g6Da9S2bCigQcgXogH9GWZNm1rRNGYDfgb0J4aKWlO/LvyYgNyS7IE3APMQofLZ09goKQNzayegNNWx8XMQflaFx8BcxYVZmaDG51QjRwJ3JeyWKYADpW0OG7RW62b5tDjCUUj6O0cD2ydtVaY2QhJB+PVE/tJOgK4sd4DJLPyEcBzeIGgpj2ptcg60Oqb0gDg12XW/xXYr0nH6EP567wQ0GjhsU2BRySdamaHSZoDVzJeo/xTfVHOAV4HtikVSZM0M15C/By8hHghuiEu5l1gecavo7EC/p1vmBRo2m7hMbOHGpVpZk9KWhk4GBiOp3Q/A+zRLDdeEIpGEPyE8jekNmDutPwuMEMDx9gd2MHMrq46sjhNtw50w03pU1zZyBeKWiRtqxtJI+goo/60pGxA6+T40/X1jRwjBQ5uhCsb3+J9PIbhCmszAmhXB1bJVmI1s09TifO6zfmSpsCVgfmBKbPbzOyKeuUmrgLOlvQ1HVVX18OzOi5rRLCkuYCb8dTkdvempMeBrcysIUXGzF4GdmpERlCZUDSC3s6jeKritqUaA6mZ1Vl4pD74DfCtBo4xDrc4tIKWWAda2ScEfzK/WN72+79p3erAH4FGb3gX4taMkqyvMtvG4E/c/2jwGKTeJhsDD+E3/63MrFnBgz/gnXLzTEku1bVWUvGsO/HPE1wRmyzJ+57Gr/uJSfY/6Ky4X0fjlVjPxdN9Fym5jZJ76WrcwvObegWnwnTlaAO+NbOPutgeFCAUjaC3sxtesGeEpNKT0Vx4nMMW6X1fGvux/DPet+LwBmR0RdOtA63sE5I4Ar/J/SUj+3vgfLwYU92Y2akAkt4Drm8kWyiLpNcob/kah1/rF0rpkWa2aJlxRfgXcL6kbVIAMZL64TEz91bcs2vOxuM9lsMtdMsAM+PX/OAG51vK8tlO0vF4V9g24LkmZVZtgCu77bEpZmaS9gHublD2SCq4MiV9jsfjHN7K3jw9nVA0gl5NejJdAi9lvEha/RqeTfBb4AIza/QJ+ETgTkkv4MGCnZ58zWyXBmS3wjrQyj4hpCf/gyQdTccT9rCUxdEUWpAiel2T5VVif+B2YIikbCbUc2lbPawIrGdmX6QOqJOZ2RPJHXM2rng0jJkNpTm9U7JMwfhBvaR1jd7Dfos3x/sr8FhatzL+YHAsHvh7BF66/qQGj9VrCUUj6PWYWRv+pHivpFVxK8ct+NPqBU04xAnARriSMRvNTdtrhXWglX1C2jGzb4CXmiUvSyq7fSR+I5mfXJdSMyuUOWNmxzdvdlWPNQpYLlUyHZBWv9qgy6ov8EVa/hhXXAxPt16kq52KkErXd5VZ1Ui79UfwkuzbmNmX6Vgz4Mp0oymouwIHm1k2budeSa8Du5nZeknZO5JQNOomFI2g15Mi+nfEf3QWwX3ZO+OVH5vBPsBOTQi4G48WWQea3idE0l14FsXnablLGrwplRgI7IA39TodV8gWxGsmHNME+S2nyWW3X8czNkbgDeF+L+ld3ELydoX9akLSqcBBePZNs1rblzgAT/d9R1Ip3XdxXPHdoEHZq1C+EuszdASxPkxUCW2IUDSCXktKl9sdj8V4FveBn4f7Y5uZ2vY9HnTaMppsHWhFn5APcAsRuCLT6mJMv8HdP3emCp43mdnw9KS6Bh40WjOSvgHmTxknFatW1lOpMvUiOc/MRqflLrH6uueeizc5A7ew3YM3gPsO2K4OeXl2BLY1s2Z1PG7HzF5LwZ/b0mHhuRS4ugkxOO/jKckn59b/Hx1puTPh/VCCOglFI+iVSBqKBzdeDSyRfMtIKlekqlEuwS0kDQU6lugG68BAmtwnxMx2zizvVI+MgsxFh+L1NR3pyf/Aa6cUZS86XA+tqFq5Fx50ODotd0Vd3XPN7NrM8vOSFsBv2m+a2SdF5ZVhStwK0BKShe6v2XWS5pV0fIMxTscBg9NDx+Np3YrA2nSkvK6NB+gGdRKKRtBbWQAPpLy/pGS0kFmBX0taHy/pnQ8G/X1BeS21DrS4NwuSLgX2L/nbM+unw5/qG7lxlBgFzI6nJY/Eqzw+h7sPfigqLBtc2oqqlWa2YLnlVpAKjH1kZs82UexVuGWwWW3nAUgVO9fB/2f+bmafJVfnsbjLI18grBAp4NlwF1JJKX8NWNnMnkpjzmrkGEEoGkHvpT8e9HmVpO+BK9OrFSb9hXG/eOm4WQofr7usA63ozZLYEc9s+TK3fho8rqIZisb9wC/w7KG/AeclV9BS+E1xokXSDnhq7ne59VMCv6kn1icFx56AxwtNg38n30ixFW+aWb0usRIfAUemKpvPM35/nMJWmFSn5FY6AnkPlrQzXrxrGO4eu63+KbfP7UncLRO0iFA0gl5Jqn55tLy758/xQNDD8af3rSVd1GjFwcyx1m6GnHK0yjrQyt4slCkPLqkPbnVoSoEkM9s9ycTMLpH0GZ72ex1wUT0yM1VHqx37p/XIz3AZXh/iw9z66dO2eoKKj8Z79eyMu8BKPIXXRmlU0dgFdy0tm15Z6nL34HO+BP+/3AsP7B2MV9m9p+6ZdkHqV5OvmNpIob4gEYpG0KtJRXhuBW5NFUF3xXPoj5H0XzNbq1nHkjQ1nTNDvqs0vkaabh1oVW8WSePoKA/+fqnAVY6mmalT2nJp+QZSszhJP6U+S002gLQPHsvyJ6AZMQ5ZuurTMgfjf8618lu8f8f9krIlwV/G+780RIvcPQOAXczsK0nn4B1WD2qmkpHSZM/FrSNTlhnSaAPBgFA0gqCdVIL8uFTdcBNc6WiY1GPiJNwPPCV+I/lW0rnAMSkmol5aYR1oVW+WbfD5XoP71z/PbBsDjDCz55t8zHZSz4zj8Kf6ciW+K1KqOpqRdxRwYal6ZxPmd39abANukZR1P0yOp16Xq29SC/PQtXJV+Fp0EzORGuCZ2fcp8+e1Jh/jVLz/y9Z4D5zdgHlxF9NBTT5WryUUjSDIYWbj8Boazaqj8Uf85rY/3hsDYC1c+ehDHaXJW2wdaElvllJRpFQe/JEGFayySJoRL7K2IR5AOMjMzpN0DG6lMTLt3ScyLP1dC49ByNZCGYMXkau3QdkQvJPqyNz6zWlSWrSk/vgNu1zTtnrjbmbNfbd/LGn2nOy8i6kIm+JK9YPpf+pJM7smfUd3JlnBgsYIRSMIWs92wK5mlg1cM0kf4hU86+mB0krrQCt7s5RYlQ6lCwBJawJtZlbvUzt4ufe18DiETYBzUurinMAvzGyiTVM0s70AUs+d01NtlGZxOt4/ZTr8e7O6pF3wp/aGAyFTE77bcFfMEnhdmn74PeaxCrtWI6sE9aEjBbX0vo3G3Buz0GHp+YKOyrcP05yqwAGhaARBdzAzUK4A2Cv4D11hWmwdaGVvFnBLS7lyzjPiVTuXb0D2z3G//r2SLsSf5D8ys60akNndXIR/ZzopGpLmAb43sw/K7lUGSTfgpbSvSlkrxwHT4paRd/CiZrc0Yc4n4taj4yV9iceEfIArwvU2gmtZEHWGN3G30lu4FWlTPFNpDTp3/g0aIBSNIGg9r+HFf/IFu3aivAJSlGZbB1rZmwVSt9My61+i8b4bPyEVGDOzYZK+w61GDZPSY7NMDmySLFPtNKE65pW4yf7i3PqNcNfEhgVk9QNelrSDmV0KXCppVrypWiMuhzwDcOUCvE7JNGb2dcrquoU6rANm9lD1UQ1zM24BexQPCv27pF1xC9gfu+H4vYJQNIKg9RwH3CxpdTqaQK2Od4ncskHZrbAOtKw3S+I7vIhZPjhxDqDRVtxT0NkC8wPNezIt18H1T7n3bUCjisZywH5l1j+MBy8WYQW8EurdqertEWb2cYPzK0e2k+r7eEG8V/DPYvYu9qkJSWOBufKKUepY/GHRBnlZzOzozPLNqaniqv7W7qxXbtCZUDSCoMWY2e2SlgP+gD+Vglsy9jWzck/2RWiFdaDVvVkeAI6VtJWZjQGQNBWuGD3YBPmnpX4k4BkVJ0r6IjugjmqsmNlk1Uc1hSnJ1S5J9MXTlmsmudSOkvQPPG5l3VSka2xuXKPK0TO4UvM6/vmelOpSbIenSTdCny7WT0nOrdcoZvYE8EQzZQahaARBt5ACM7dvgehWWAea2pulDIfhrb+HS/pvWrcqMDWeltsI/8Gfpks8grtTfpJZ15ArSNLMZvZpIzKq8Bz+XckH4+6Au7MKY2aPSzoEdxXk05abYYU5io5+MsfiSs3ZeCbNTvUITBVSS/P7dU5ZnByP4Wi4LL6k+YA1KV+crq7ePkFn+rS1tbqJYhAErULSTfhTe946cDMeOLhFHTIvAn6NN1VrRm+WcseYE3fRLJ1WPQv82czea1R2q5H0LXAT8Fcze6AF8jcA7sJjG0pt4tfHS6pvbmb/LChvKtzlUqqueUIrUoubTcYqNSW5kubp/QjgYDP7N3UiaRu82ugPeN2Z7A2xrQlVXgNC0QiClpGpdVGRRnzMqXbBI/gP73jWATMbUofMSjfPNjNbp/BEuxlJmwJ3ZauDNlH2Jnj672Z4tsJfgcubVbI+HWMD3JW0TFr1LHBS0aqYkpbBe7tMideLaKVLrCWk0u/LtyK2RNIw4EbgqFQlOGgBoWgEQYuQ9Bs6FI0+eErhYXjaXzulVNUGjjNJWgdSpc5yxZ0aqaNRkv0N8DF+zS9NvW2aSioctRNe5v2neIG3S4C7W6Hg1EOqLnol3g+nqemakl6jRjeUmS3azGM3C0lfAz9rVnXXoDyhaARBN5HqCyw5qfyopaj+/sDzTerLUpI7J3At7hdvI1dGvRELT+YYM9HR62Vx3AVxCXBbiyqS/h7PAOoLvAucB5xjZk0NVqxjXls2qU5GOdnH1TrWzI5v8Fgr03WTv7pdeZLuAP7WqmsUOBEMGgQ9gGZaByT9CHcH/BpXABbCW4pfBIxq9KaBBwlODiyJV43cFK9bMBDYt0HZAJjZZ3jq6Z8krYD3rbkU7zEzGI+vGNrIMSRNi1do3RVPSS0pM/PgGUarAlvUIbcvcCRel2J+OtqkA8UUsdINNAU8lqMN+NbMCvfFacL3oCYkHQScgQd+jiIXR9Gg+MvwLKW58XikfHv7ppfi742EohEEkzDVrAPUV555ELAgsCKeqljiDrwCZKM3mLWALczspRTHMsrMHkrFtY6jIwCyKZjZk5IMGI7P/SDgYEl34ynGhSxMklbElYtfA1/jCsxvsu4ZSf/GXVj1MBC3xpyKlw4/Av88foXHbdTDSCrclCV9DvwNOHwijFU4ADjAzPI1S5pBqZfJeWW2NVrePEiEohEEkzatsA5sDvyfmT0lKXtzeg2PRWiUH+FFnQA+w9NzhwLPA8s2QX47qULqrsBW+NPwcfhT7Jy4QnUTHbEttfIo8C88Bfj2Llwxb+IKYD38Bi8NfqekQcBNZjZc0ut4aewLK+9elt/iSstf6eg9sjIe1HosXgH2CLxnTrkCcFWRtCMdVpi8Za2R782PaV6DwzytaG8f5AhFIwhahKRDc6umAPaQ9El2ZYO5+mvRfOvAbOQCVhPT0HXxpCIMw0tjv4kXLttW0lP4Dbbe1vadkHQYHp+xAHA73lAtey0+lLR7mkMRuZPjisutZva/rsaZ2dfU3yV2LjqaiX1NR32Kf1C/NWlXPBU0G3h8b1JedjOz9SR9gLtsCisayb1xHO46WhPv17IwrszU20W4xG1JZtNjm1oRJByMTygaQdA69sq9fx83t2dpAxpRNFphHXgRD7y7JLd+W+CpOmVmuQxYDLgfOAW4E+9AC02K0QD2wOd/aYUmZB/hT/Q1Y2ZjU7O2B4EuFY0GGYWX7X4Ld3mshhfxWhSv91APq9BxjbM8Q0fr+YeBrmI5qrE7sIeZXSdpD+BcM3tD0ol4AGcjPIxXGl2U8nEUDRUbkzQFXqq/nCWmVWX4exWhaARBizCz7jDLtsI6MBC4MXULnRzYRtIAvKHX+vUIlDSDmX0BkPW1m9mDkhbBf+iHmtlLXckoQi2m+lTg7PI6xL+GB3yOqGPfWrgfL871NB43cV5q6LYUXhOjHt4H/g84Obf+/+hQVGfCldV6mI8Ol8y3wPRp+Yq0fu865QL8Jf39Q5ltDVU1lbQQruj2y8ibDK+q+z0+/6BBQtEIgkmbplsHzOxuSVsARwPj8PLSzwAbN1Dj4n+S5jKzDyXdj1cy/Swd723g7TrltpOyS2qiwWyCg4HTJe0HPNPs4Ekz211Sn7R8iaTP8CZ81+EuiXo4DhgsaW3g8bRuRbyM907p/dp47Ek9fIQrKm/i7eeXxK0Pc9HgfabFPWbOxrv9LoenJS8DzIx3/D24hcftVYSiEQTdQDL7rkv5OgBHFpTVcutAimdoZvbHN3iswYd4XEnfiqPr43E6Mm8q0Wg2wT/w+T8GjJOUL9E+bVGBkp4F1jWz/0k6Fk/n/CbJu4GO7Ii6MLMrU+bN/sAmafVrwMpm9lQa00gsxX/w9vUvANcD50haH1gHuLsBua1mRWA9M/siBT5PZmZPSDocV0KWqbx7UAuhaARBi5G0N17T4RP8RpuvA1BI0aDF1oFMp8/bS/1TmsCjwK3JrQNe32J0uYFmtkudx+iuDIJysQ6NshgebPs/3PpwIUnRaBbJirNtM2Vm2BfvuQOeljsWt8Jcg6dEN0SK+9gXz3paPMV/HA680WCMRl+g1KztY/xBwPDA03q7Hwc5QtEIgtZzJF6f4PQmyWu1deBLXNEYI+kG4Aoz+2+VfaqxI3AoXvyrDQ92bJYSA3RfBoGZ1RPXUY3XgFMk3YdbZPLdSrPHrztuQNK8lLeqNVSYqqTopuU2PJW2Kd93SfvibrzT6ay0jMJjPxpRNF7Hg2xH4AHUv5f0Lm75adidFzihaARB65kG76baLFpqHTCz36bqoL8CtgMelPQWHoh4hZkVbs2dGo4dBO1Nsn5tZp9U3qsxJE2Hm77L3VgbbYteOsacjJ+p8FYdon6PxwVsiStiXd2k26gjQFHSUnhdj4UZ37XU9MJUktYCpgMeySohdbIXsLuZ3ZYre/4scGaDss/FM7UATgDuAYYA3+Hf/aAJhKIRBK3nKrwI1tlNktcd1oGv8PbZgyX9BDe5/w63zjQa3NdyF4ekdfFYgZnLbG40U2EG/Ab1G3JKRqLwTTt1VV0myR8HzG9mH9Y7xzJchKfL/o7xy3jXTVJIz8BTqR/Bi37dgQeWAnwgaX0ze7mBwyyIWxvyfIund9eNmV2bWX5e0gLAAODNVivCvYlQNIKg9RwM3JKe8l7E0+baMbMTigjrTutAyn5YHM8imIcOf3YjMncEPjazO9P7QXjcw6vANnVaBPKcg2fgHGFmo5ogL8upeMDt1rgysxswL95B96AmyF+QJhUuy7A4sIyZWZPlnoYHl14PbIQrGT/C63aMxZWQk6ij50uGt/EYlrxrbB3c+tA0zGw09ZeOD7ogFI0gaD27ARvjNQrE+MGghRSNLK2yDiRT+/Z407BZ8MyBHfCMi0Y5Ar8pI2l54EDgMPyGdSZ+A2+UfnjF1GYrGeBl3ndIWT7jgCfN7BpJ7+HVQBvKEMGv9wyk6qCSfo5XOX0VOL7OAN0heCnvZvNzYGcz+7ekC/AgyvXM7HFor9DaaGfUv9DZPbigpHXwdO7D6hGYMnuqUvQhIChPKBpB0HqOwV0Op6ZAuabRCuuApJdx8/HTwB+Ba5tsMZkXr14K/qR7i5mdK+kBmpdS+wxefnx4k+RlmYWOcthf4PUjwCtYXtAE+RfiMRovSZofd/PcjbuvpqZ84apq7AsMkrSPmb3ShDmWmAv/rmFmIyV9i7toSozES9rXjZmdLanU72QavNbHt8ApZpavXlsrA/FCZZ/RdTp0Qw8BQQehaARB65ka+HuzlYxEK6wDtwK/bIGZvUS2cuQ6eKMv8GyX6eoVKmn2zNvj8KJax1K+bHUj8Q9v4m6kt/DKrJviStkawFcNyC2xMF5yHDwg9zEz2zI1iLuC+hSNf+HZSS9K+gF3a7RTT+2PxGR0Los+Fi/yVqKWuiZdknrLrIr3SxmEu1AmA15J/WTq5XG8md79wCVm9lADsoIqhKIRBK3nOmAzvJZGs2m6dcDMjm7S3LriP8CZkv6LB0DeldYvjFeVrJf36eyW6oO7evLrGs2yuBlPK34UDwr9u6Rd8Y6wf2xAbonJ6VAE1qbj+ryBB/7WQytqf5TYPJOKOzmwiaSSIjdjI4JTb5l/AYuY2QhcoWsYM1slFdHbFS+3/yneG2ewmX3cjGMEHYSiEQSt5z3gOEmr4U/X+WDQRpqqNcU6IOnPtY41s9/XPLvy7Iv73X8F7GVm76X1m9KY62Tt6kMaJ6uImdnNklbFn7qt5MJqkJeAPSXdgVeTPTytnwcvKlWYFtX+KHFx7n1eoW7UkteS3jJm9ipwUCr8tRWudJyYCtZtb2bfNfN4vZlQNIKg9eyE+/KXT68sjXZvbZZ1YECN4xp2/5jZO3gQYX79fg3KbTd/S5oPeDvvrkpZNPM2cpwyx30CeKKJIg/H3VcHA5dnUkN/ToHuuZJmL7mIcm6l8ajXldTiPiQlWt1bZgxwnaS38YJgv8S7/4ai0SRC0QiCFtPiuhFNsQ6YWbdYA7qREXigYv4GOnPaVsh1krqn1kSjxcDM7D+SZgNmMLNsK/q/AUXiEt4rlapnfLdSiWa4klpN03vLlJA0M16XpuT6ugrYP3fdgwYJRSMIupFUrZIGA9naaZV1oESz5ivpG7wI1UcpTbFLy0gjN44MXQUgTkt9T6rX1TiuoWJgJdJT+/9y64pm0KwDfJpZbkUwcjuSNsQV337ABmb2tqTd8H4k9zUguunxJZLWw5WLzYEn8UDTG83s22YfKwhFIwi6BUl74hki86T3bwODzKzett8tpQXz3YuOYl970aKbXqY+QhtwsKRsFkgpg6FwlcpWuwgk3YWnI3+elivNZZNK2zPjspkU/zGzceXGpUqnDSHp/4BLgcvwuJJS/53JgUOAuhQNSX2BNYETUzBos7gXzx46Be93Ah7U2mlQs0rV93ZC0QiCFiPpUDzd8lyg9OO/FnCWpOnN7IyC8lpqHWj2fNM8Ls8sDy66fwG2SX/74Fk4WX/+GNxtcnALj18vH9CRFprv8NsMLsaf4DshaXq8v8fKDco/HNjTvB39jpn1j+M1K+rCzL6X9Cua0AG2DPNTeW5NsU4FoWgEQXewF7B37gZ7j6QhwLF4meai8lppHWj2fDsh6Q1g+XwRMEkzAc+a2U/rlW1mA5KsB4CtWuVrlzQFHtg7P+M3VSvc9MzMds4s79To/MqwlqSTshkzqU/J3eSyoOpEeGByns/pKGhWL/8ENsQLmTWFbgpiDRKhaARB65kbKNdm/WE8YLEQ3WAdaOp8y7AA5YMPpyK5ahqllcGtkhbC+6j0S6va8CJSY/Gbdt1t3JP8S/GAxC9z66cDzrM6OvLifUj+K+k9M7sgyfonbvnZuJH5Jj7EP9d8P5IVy6wryn+AEyQtgWfddIoXqte9kdwyF9F8t0yQIxSNIGg9I/CCXefk1m9Gg7UBWmQdaMl8Ja2RebuypKy1YXJgAzqXr24ISdsA61G+TXxNcQ5dcDYe57Ec8C6eVjwz3ua9GW6ZHXFXxJe59dPg/WYKKxpmNkzSZsC/k+ttB9wSs36TApOvwtOsf40rXlOlgMvTgJprtHTBeenvnowfGFq3e6PFbpkgQygaQdB6TgculLQ0HZaC1fE243s0KHsBmm8daNV8H8RvDG2Ub7T1OdBoMTAAJJ2Kd1J9gCa2RU+siDcO+0JSGzCZmT2RCj+dTWr33gCllNN2Uv2P1Wigq6uZPS1pa7xnyIvAumbWcDfexEBgPrxKbR86Am4vp7E6Ma12czTdLROMTygaQdBizOxvkj7Co+83S6tfxWMI7qhHZiutA62Yb2Iu/CY0CliCzjfNMU2Op9gR2LZFWQN96YiR+Ri3mBheInyReoWmTrAlRez9fAZE4qwC8rrKXvkUd/FcVzpGPRae5Mp42czGmdkPwA6SjgOWxS1Iz5rZsKJyu5mWuGWCzoSiEQQtJPmBjwAuM7PVmyj6QVpoHTCz24Hb692/C5kfpMXuCMSbEu/g2gpeBxbF3UjPA7+X9C6wP/B2A3K3wRWxa3AXweeZbWOAEWb2fAF5H3Sx/u66Zjc+z5GKomVceCNocqnwlAXVJQ2W8G+JWyboTCgaQdBCkh/4UNyE3ExaZh1IvR4uB25P5ZmbTrOzNspwFZ7eemYTZOU5F5g1LZ+Ap4cOwQuBbVevUDO7HkDSe8CjZtZQNkgpkyVTdv0jMxvdiMwcX+BN3kqBoK1SIPfKve+Lf/9Hp2PXrWhE9kn3EIpGELSeR4CVaDz6vp0WWwe+xBWNMZJuAK4ws3JZKHXR6qyNxEfAkZJWxq0O+Tbxjdycrs0sPy9pAbxXzJv5oNw65Wd7tszJ+IpYUZdYH7yd/eK4QtQs/g3cJ+lVkmVNUlnF1MzWqfcg5Ur4p+tyOR6AWxfJ2jgaWNrMXqpXTlCdUDSCoPUMBk6TND/l/cBPNiK8BTUdfptqLPwKf0J/UNJbuJXgiib43VudtQGemfEFHi+wbG5bo43s8nxPk5QMaC+i9Sc8+HbKMkMK9SUxs3GSRgANVwDNUeoRshBevXMYfuNuOWb2vqSj8O/kP+qU8X1yebW0NHsQikYQdAdXp7+nlNnWUEOrVlkHzOwrXEEaLOknwLbA74Ajafx3o9VZGy1pZCdpXWCWbICgpIPx9MgpUwfdX5jZZw0e6jRccdwauB7YDXd97INn0tTD8cCpkrY1s/cbnB8AZvYNqSW8pMWBA5pw7kX4DvhJgzLOAY6VFG3hW0goGkHQelrZvbWl1oHk318cWBJPl21GOmRLsja6oomN7A7H4zFKcpcFTsV7fLyOZ+kchgf/NsKmwA5m9mDKRHnSzK5JsRs7AzfUIfMYXFl5W9IoxreqLdrIhFtcIG2F3Ko+eFG5w4CnGxS/Ad7/5l1JrzD+dWmk3kqQCEUjCFqEpCeBDc3szfR+S+Ce9CTYLFpiHZC0FLA9ngkxC56psAN1mqlztCproxMtaAy3OJ2ViK2BJ8xstyT/Hdxy0KiiMQuudIErZDOl5YeBC+qUWWv32ZqR9GfgUDP7Ki13iZk1Uh/lcdxSl+/I+whu7WmE94GbGpQRVCEUjSBoHcvR0cUSPHhtKTpuIs2g6dYBSS/jwY1PA38Erm1W/EGiJVkbWVrRGA74MZ1TRlejc6rokzRuygcPGp4Hr4MyDLdwPA2sAXxVYb8uMbPjmzCvPAPouIcMaIH8EnmL4Dg8g6bhlu7ZHjNB6whFIwi6j/wTWTNohXXgVuCXZmbNmGCeVmdtJFrRGO5DOtwPUwBLAydltk8L/FDfdDtxM64UPYorSn+XtCswJ6741Y2ktfHvC3ixrYcqja9E1l3SStdJySIYTLqEohEEkzZNtw5kO3x2E03N2ki0ojHcA8DxkvYGfo0H3GY7lpYUvobIXn8zu1nSqngcgZnZnfXIlDQXrsCsSIdVZg5Jj+MVX5sSIFrmuP3xTKVV6th3Zbyg1rpm9nlu20zAv3Blsu6sLUmvUSHrpNHYlcAJRSMIWsvSmfLgfYAlJc2aHdDID2WrrAOtaEjWjVkb0JrGcMcA9+FWpLH4TS4bb7M9row0FTN7AniiQTHn4m62RcxsCIC8/vjV+DX6TYPyu2I6XLmphwOBW/JKBoCZfSbpZjwLp5G552NX+uJxTSvTQI2OoDOhaARBa7mLzi6TfOBZQ+mtZWjYOtDChmTdlbUBLWgMZ2ZvSRoALAZ8aGbv5YYcSwPBrJLmBWYws1cy69bAY01mB242s+PqFL8BHpjcXrDLzEzSPjSvJHmzWY7Orqk8d9JgMGhXsSuSjsCV7KAJhKIRBK2jZWmtLbYOtKohWXdlbbSsMZyZ/SBpSby+RZ5XcUWm3sqmZwIjgUMBJM2D30zfxIN7j5D0vpn9pQ7ZUwDlsp2+YeK9D8xN5XTqL9OYVnADbkU6oEXyexUT6xcsCCZ5WhzE1krrQKsaknVX1gbQmsZwicvweX+YWz992lavorECndNXf4tfr6WSgnMYXvG0HkXjEWCQpG3M7EsASTPgwaUP1znfVvMxXnV0ZBfbFwaaGdeTZUncOhg0gVA0gqAbkLQY3h2yP7CLmb0naQvczfFcHSJbaR1oVUOylmdtpC6iVTGznzZwmD6UdyfNgT9l18scdL6prgXcat6CHeA2krWjDg7ElaN3Uvoy+HfoM2DDOmVWakVfYvp6ZeMdiv+AB32Wo+Teq5sy9T9KxcA2AC5sRHbQQSgaQdBikpvjTrwJ1TrANGlTf7wI1lZ1iG2ldaBVDcm6I2tjAdzVcC2d26w3jKT702K5BmKT43VL/jPejrXzJZ37kSxP566/3wNT1SPYzF5NwZ/b0lHz4lLg6gbrUXTVij67vd7eOKcAT0q6DRgEvJbWL4or0KvjVqBGyNf/GIcrxPvQ/I7LvZZQNIKg9ZwEHG5m50jKPvE+SP0+4FZaB1rVkKw7sjb2xBt97Yf72S8xs0cblFmiVFdkLcZvIDYGuAV3ndTLc/jc95e0Aa5MZq9HPzw4t2YkDSN1WQUeMLO/NjC/8WhlwSszezlV070cd/1k+QiPt3l5/D0LHaNl9T+CDkLRCILWszjub8/zMR01MIrSMutAKxqSJbktzdpIx7gYuFjSEnhGwh2pR8gleD2HTxuQvReApPeBM5rQOyXPicC9krbGy5D/zcyycSBbUb42SCVuw61ouwFtqZ/Hfbjy8Z/UPK9hJG1iZmXdKJION7NyDQWrYmb3SFoQd+8shLs2DLjXzOruFJtaxK8MPJu/Bql77tLAoxm3VdAAoWgEQev5EpiN8W/8iwP5m22tTJCaDo2Sfrhf6GLb8008zovAvpIOwdvd7wv8UdKcZtZQY7gWlfPGzP4raRn8pvoe4zdPexZ3iRWR+QcASTPjCsfawCa4Je0HSU8B95nZsY3NnmslrZ+vCZOu/xGU71xcE0mhuLWx6Y3HzrjlbuUy277CA6svwd1LQYP0aWtrVop8EATlkHQBHo+xFd7EaQlcyb8VuMPMDqtT7hR0YR1ITdHeLlJPI/UHqUoDMRrZY22EB/OVKi++BpxlZv9sVHbuOMsDuwP/BwwFVmvkSTjJnBmPGeiqoNm0jcjvDiTNjV+XA4EfmVlDtVwk7YZnsKxWKl0v6UC8Wu0mZtZQZkuKF+rqehdu2CbpEeDcrlK4k1VpfzNbrY7pBjnCohEErecwPBj0AzwQ9HHcZfIAXoypLlpQ02GvGsY0EqMBQHL3nIsXLyvJWhW4TdJBZtZQRUZJM+IWnd3w4NBrgLXM7NlG5Gb4K1498mKaW9CsnVQ9dnc6FLFX8XiTjxqQORdu1VgXt2zMideKaNjyZWaXSJoTd/2sgivVJwI/b4KScRDem2YY41/veq/9wlS2Dj0NqE7ZQY5QNIKgxSQf8JqpodWy+BPZM2Z2XxPEN62mQ6tiM8pwOHCwmZ2TWfcnSfunbXUrGpKuArbEs2XO5v/bu/MwOasqj+PfZgmbgOwDRtnnB5gRBBRB1sg8g4CCLFFAEUEEREFElDURSFgkIILyAC4sMoqguAAKSBJkky3iIAIHkSVCCARZZZXQ88e5Rb1501u9S1VX53yepx+qq6pvXaqrU6fuPfccuCy3pVSFscBHzeyPFY8LgKStgKvwo6d3pqsPwgt27dhKIzRJu9IMLlbD31yn4dsGt5rZ61XN28xOTCslt+Ot7Xcysyq2774CfMXMzqpgrIbFgXcMcPsS6T6hAhFohNAm6R/dqvMm6qrpUKdl8TfSvKsp2Z0UT7p9DD/aOg4Y56c651a0X0vyfPqqy9l4fsYXGsmIaZvsvHTb+1oY63L8+ZgE/LjKwELSuD6u/gPe1v5SYLnGfUpWmV2Gvl8vZfwdPxrb36mVTfBqrKECEWiEUDNJE4En8qWjJR0IrFIkEa/umg4151Bci++35+srbIufhijjYmrYysg5GV9d2LemUwlrA+OyY6dtstPwI7CtOBHfJvkeXhtlGjAVP+ra0lHZPuQbkmXtm77Afx9lAo1fA1tR7Rv/z4ETJV1nZo9nb0il30/AA7tQgQg0QqjfZ/BkxLw/4VsFRTL+a6vpUEcORe7T71T8H/mN8XwVgA8BOwHfLDLnBjPbp8zPD9HO+HxnSLqPeQualVktAf+UvSp+oihrNTxXY8hSE7YJkhYDtsRfL4cAF6YqqlOBqWaWP+EylLEXGPxelbgJmChpPfzEUv75LhLETMa32B5I223ZYmB74X9TkwvPOMwlTp2EUDNJrwHrmtkjuetXB+43s0VLjD2Bims6SPoHcHouh4KUQ3GEmY0uMOZbQ7xrb9kTEHWTNGAAV7aIlaTt8fLvk5g7EDsa72HTyNsgV2ejlcdYhpT7QMlTJ6kmxTXAQdnusFUZ5LVT+PWS6mWchG+3LZOufg5PHj6m7DHo0BQrGiHU7wm8nHS+jsYH8eOuhdVU06HyHIo2fvqtXZ3VMJPGc5/dBupJ//1N5vtefJtsSFKxtEZi6Fb4m+tz+OpXYWb273Scek6ZcQYYv5bXTmou92VJh+CnwHqA2WYWn74rFoFGCPW7BPi2pJfxIlvg+QhnUK5kdV01HerMoRgxUsfctfBaKC9LWgJ4vYK8jcrKYkvaj2ahrpXwLbab8QJaU4C7K3pj/Tl+nHpSBWO1Vfr/L3xsOAwuAo0Q6nci3qfiSuZOVLyUkjkJVFTToV05FJnH2w6vGNlINv0rcLKZXVvF+HWStAKeoPgh/PleG09U/DbwCsX71wDQyvHVITgHP9J6Ph5Y3GZmdbQ/nwUcIWnz9HhzbeUVKfLWz6mWeZQ50TISiq91gwg0QqhZ+oT7aUnH4z0UevFPkkW7WmZVVdOhrxME2ZMDDWfhJxgKk7QPHiBdhu+HgycpXiVpPzNrpchYJ5yBH29diblPQlyOJ9G2TNIH8doqc9LlfuXLfA9i2Rp6svRlb3wbZp30lVW0yNtAp1qyY5c50VJ78bUQgUYIbWNmf8PLYFfpeSqo6dDmHIojgW+Y2emZ686TdBe+yjHcA41tge3MbHauRsdDwHsKjnkbXqnz6XS5l2ZeRtaQ8zIkrZj+u8Rg9y2aVJr5+cqLvbXpNVlr8bXgItAIoQ0k7UH/y7NljkPWXdOhDqvTd5OsX9Mde/xLktsaSJYBim5LrE4zT6CqN+1ZDP4JveWk0sE0Aps2raSU9Tz1Fl8LRKARQu0knYoXv5pG9cuzO1NDTYeacyhmApvh1RmzNqN4N9t2ug3vCNvoSNr4fX4Jr/nQMjN7rK/LJVWWVDoUqQDdUcDo9P0/8NdMqcJX6bX4cqNniqSD8D4w9+Fdi58vMXw3BupdJwKNEOr3WWCvkmWY+zOLiltotyGH4nzgHElr4ScgALbAO4lOLDl2OxwNTEnHRRcCvi5pDLA+UEm3z7QqsCF9r4AN6XVUcVLpgFLn3wl4jkrjcbcGzpC0pJmVKX51KnBMepx102N8Dy9ANhn4fItz/W3uqk2pr/haIAKNENphFDC9joFrqulQaw6FmZ2cjvoeARyXrn4COKps59Z2MLM7Utvyr+GrMlvhv98DzKylyp19kfQRvCPvsn3cXDb5kdRldVT2OjObUWZMvOnbwWZ2Yea6ayU9iFe+LRNorIGvqAHsCvzOzA5LSbO/KjDeU7nvi4wRWhCBRgj1uwTf4jh9kPsVVnFNh9pzKFInzrNSdcZG8aSuYWb3AvvUNPyZeHG0oyroRwKApKXwlYBPkQsykrI5GqvQXJ3KuglYueTYc4CF0+VtgCvS5adoVvQcsjYUXAs5EWiEUL/ZeEOrTfH25fnl2SJH/4DaajrUkkPRx5J19rbGxTfTY1xnZr8o+lh1Sm3c59maSNf3mlnhZnbJmsDOVQUZyal4ddrd8dWS/YF343klX61g/EeAHfEgKWtH5q2I26o7gWMl/R7fYts/Xb8aJXN6UnPCXfJ5Hikw+5WZjS0zfnARaIRQv32BF4GN0ldW0RoDDZXXdKC+HIr8knVfFsDfQC6RtIGZHTfI/TvhDPp+HpbGt4I+UHL86fhzkA/0ytgB2NvMbki9Q+4ws59IehL4HP56KeM04FxJG9JMiN0CX0E5oOTYh+G5QjsBk8ys8TrfFSh7LHVr+l7hWQSff6hABBoh1KyOGgMZldd0qCuHopUla0k7AWdnHn84WQfvIpr3F+YtVjUkjZoXyQTgNEnj6btbaZGaF8vRDERfBN6ZLt9EiQJsko7Fy9JfiNcA+Toe1ICfCtnFzPrqmzPU8Xvw+W5iZq/mbj4KXwErMm72b2O0pGxjwwWB7SnZhyg0RaARQnero6bDcMihuJl5e60MF6/jTbgezl2/EsUbi+VrXvQwb8n6MjUvHsOPnc7An9cdgLvwkxv/KjBewyHA8WmMG/H8iYPN7J4SY2b14PMdA8zVGbZknY5H8eeyl0w33MxjzsGDplCBCDRCaIO0DbE7sCrzZvzny3y3orKaDsMph8LM/olXbRyOpgHjJe1iZm8ASFoEX325oeCYdde8uALfJrgV31K7TNLn8WqkhTryApjZipLWxzvCboP3wpks6Rn8eZoCTDWzQttAZvaWpEeApYrOsR+b4gHFrXjQ9WzmtjeAGek1GCrQ09sbpd1DqJOk/8ETNu8F3gf8CU/4Wwj4Y5mz+umI3xT8jWQcvoT9dk2HVj5ZShpKJ9kF8DenLYHJwzSHolaS1sZXXN6gmcPyYWBR/Dl/sL+fHS7S62ZzwMzs6grHXRDPURmbvjYFFjGzwh9qJe0J7IfXoql0O0PSqnhQEW+ENYpAI4SaSboDuNrMjpf0Eh4EPIUnuF1nZmWblI3BazpsjAcC0/GKjKVrOgzwmDsBZ5tZ0d4eXS3VovgS3iQPPHg8x8xKVzZNCZX/NrO/pO8/hicU3wcc31hFaXHMLYFb88edJS0EbFbBSZnGeAvjwcVYfJXjg8DMMnlKku7HT8gsgp+IyneGXa+vnxtgvLoa2IV+xNZJCPVbF9gzXX4TWCzVupgA/JKS3VBrrunQn+GcQ1Gb9EZ6DXCQmR1b08Oci5/i+Ev6xH1Zesy98FWTwwuMOQ2vZ5FPJF063VaojkZK1tyYZmDxYfw49x+AHwKfMbNHi4ydMZQurq2ovIFdGFgEGiHU7xWaf2uz8KOLf8WTNVfs52dakpI2+ypXXcsy/jDPoaiNmf1b0gYUT/ociv8E7k6Xd8O31z6R6nRcTLFAo5FImrc0/vos6tn081PwgODAzPHTSpjZ8VWORz0N7MIAItAIoX7T8SXkB/BPjxPT0vunab6hFJJ6P1yIf6rMqrwrZ3jbz/H6EHV1ml2QZiCzDdBI0n2YFgNTST9KF3vxU0TZI6IL4nVd7io+VV7AVwfeg59qWUXSjOHcoMzMHpM0Gni8wgZ2YQARaIRQv2NoZs2PBy7CK3caXiypjIvwT5Q7MbS24KG8WcARkjYH7mDenIEyBdjA63EcKOkqfDviyHT9aOCZFsdqlP/uwYOUbH7HG3gNjG8XnaiZrSZpDZrJnwcCS0m6FQ+qpwJ3mtlbRR9D0ii8Zsae+KmthbO3m1mRYHqGpL/hKzFTgGlm9uwgPxMKimTQELpYKqz1/m446TBSpOOW/ek1szVKjr8l3mtmaeCixvFnSScB65jZLgXGvAA41MxeLDO3IT7WujQDj23x5+SdJcabBOyNl1E/DS9otjq+rXScmZ1bYMyPZeY4Bg/Q76EZeNxoZmW2lEJGBBoh1KzOfgqSbgLGm9m0crMMw0k6JrqUmT2XuW5N4OUyRzxTBcw107cPmdnr5WY6z/hL4fU6Gsmh7wXeKnm89e/AIWZ2dTq1tYGZ/V3SoXjF0D0HGWKw8ZfPzHcb/Pn5N16mfcsyYwcXWych1G9r6uuncADel2RpfMl9rmqgFbT/DgOQtBIwu8zWQF/MbA7wXO66wr1PUuAyCTgUfy32AK9J+g6+KlC0lPei+Gu4sTrwfvx95X58ZeBYihcxa1gZf22Db1M1tiGvxKuSlmJmz+Aney6TtDrwWby/yofLjh1cBBoh1KSN/RSWwQt2VVWuOgwgHXE9Aa+jsRh+SuRhSacCj5nZOSXHXxR/o9uWvk8StVQ3IjkZzwc6FD96Ch4AT8RfK0f2/WODegF/H/kHHlh8B68EWmVhrZl4fskMvHT45ngS9XoU7HXSkALFsZmvlYHb8byVWCWsSAQaIdTnUervp3Ax8BKwC5EM2i7H4p1DP4cn4zbciTeiKxVoAN9N41+Ol5Gv4nf6aeDzZvbrzHUm6en0eEUDjS8DU8qstgzBVDzZ+S68NsfZksYBGwCXFBlQ0tl4YLEG/nu7Afg8fpT4tfJTDlkRaIRQn3b0U1gP2NDMHig5Thi6PYEDzGxqrmz7vcDaFYy/M/BJM7uugrEalsUri+b9Fe/sWoiZnV94RkN/jC+kwmCY2fclPY9v11wKnFdw2IPxRnOHA1fFFmO9ItAIoSZmdjtA2vetq5/CPfjyegQa7TOaeTu3NixSwfhvAgOdbCnifrx67DG56/eh7wBkWMn+7ZjZ5fhqTxmNrZI9gTMkPYGvnEzDj7qWLiUfmiLQCKF+y+EJbJX1rsiYAJwu6Tg86Mgng+ZLTofyHsQLsD2au/7jNJMWyzgH2J8K2pQ3Tjzhr5MrJG1Bs6vvFviq2yfKPk7dJL0Xr9GxFrCvmT0paWc8J6blondmdgO+XTJe0hL4c7ENnhtzYTrpMtXMDq7m/2D+FoFGCPWro3dFw+/Sf68mkkHb5TTgu+kNqgfYQtK+wFfx32lZqwDjJI0F/szcRbYwsy+2MNbWwCgz+42kjfHX2nbptvuAL5vZ/5WecY0kfQR/fV+Pr0Islm5aC6+v0XJdkSwzexn/e7xG0vvTeIfggU0EGhWIQCOE+tXRu6Jhm7KTCy27HM95mAAsDlwAPI73+fhlBeMLaLz5r5m7rfD2m5n9GfhM0Z/voInAkWZ2Zqqj0XAD8JUyA0sSzW2UrfHf64v4NsqUMmOHpgg0QqhfZb0r8szsD4PfK1RB0rL4KZPt8COntwO748v3lW1RmVnVwePy/n464GMO5y22MTS7H2c9AyxfZEBJP8b/FlcGXgNuAU7Hg4vpVddFmd9FoBFC/arsXTGPtIS/IX3XXLis7PjhbZOATfCVjNeALwInmtl2A/5UQRVW8Rwob6QbttheAlZg3gTZMUDRpM018ZWoKcCtJfOkwiAi0AihfkfivSu+hveuuDdd/zHmra/RkrR//TN8yTevF88HCdX4KLCfmV0JIOka4B5JC1XZrVTSQvh2QVVVPHdj7qPVXUHSjmZ2FfBLvONxI2m1V9LaeO+TQq9vM9usommGIYhAI4SamdmNklYg17sCLz70cj8/NlRn4olyR5nZzJJjhYG9C5je+MbM7pP0Bp68WWUdhpOotornLcN8a6Q/V0j6AfAN4CrgKTwR9DZ8y2QavrpUmKTt8P4xN6XvDwK+gCfKHpzvTxSKiUAjhDaoundFxprAzhFktMWC5I4P47k3VW87VFnFs5srxW6BJ0vfgT8nSwIb49uD082simTNU0m1RVLX2e8A3wO2BCbj1UJDSRFohFADSb8F9jCzF9LlfpnZ9iUeajqwGlBnCejQ9NO0itGwKHCBpLdbipf8fUK1VTx7Ss6lY8zsdkkb4G/4t+AN1E6puPDdGvjzCl72/XdmdpikD+LbnaECEWiEUI+ngEbm+tPU98lyAnCapPH4kch8zYVuXDIfri7q47pCvTYGUVkVTzNbYPB7DV9m9ipwsKRr8caB4yX15u6zeImHmAMsnC5vkx4D/O93mRLjhowINEKogZl9LnN5HwBJywO9FfQ3ybo+/fdKomBXrbK/05p1dRXPqqVCY98CHsJXN/LbV2XcCRwr6ff4c7x/un41ip9oCTkRaIRQo5QEegpebXCpdN0LwC+Ao81sdsmHiIJdI0w3V/GskqQFgOPwlZ0fAIenFY4qHQb8BO8OO8nMGj1sdgX+WPFjzbd6enu7OVcohOFL0uLAn/AaAP+L7wX30CxANAvYqIZ/PEPoepLuAN6NJ8ZeXcP4PWn82fm/wVSb5s0StUtCRqxohFCfg/HjeP+VPxUi6WS8ffwX8YqEhaVVky/hLePB25WfU8FqSWgTSSs28mkkDVgtdj7Ku3kS2KHG13EPvh0zBm+U97bU/yRUpKsThUIY5j4OnNzX0VMzewLfUtmpzANI+hD+j+Vn8fbib+I1GP6WMudDd3gyE2DMwt9k81+N6+cLZrZTncFyKjP+CGlLM9QnVjRCqM86NJP5+nITcELJx5iMH8Pbr1ExMlWW/BG+UrJFyfFDe4ylWb1zLN1d/6KbHA+cKmkvM5vV6cmMVBFohFCfpYGBTpj8M92njI2A/bNlqc3sTUmnAHeVHDu0SbY5npnd0MGpzG+Ow/M0/iFpJrlKvWa2Xp8/FVoSgUYI9cl2be3LW5Q/fvovvJna/bnrV6J8efPQAZLmACvnczEkLQc8bWZxZLk6l3Z6AvODCDRCqE8P81aSzBpVwWP8Bjhf0gF49USAzYFzicqG3aq/ap6jqLaGxHzPzI7v9BzmBxFohFCfvipJ5l1c8jEOAy7E2103KpH24B0vv1py7NBGkvZOF3uBcZJezNy8IF4z5aG2TyyEkqKORghdKlsHAO8sum666b6KGraFNpLUqOUwilwp+fT9I8DXzOx6QiUkjQKOwuvarEqzHDkAsU1VjVjRCKF7vV0HwMweJD7tdjUzWwxA0iPAB8zsmQ5PaX4wAdgb7+J6Gh50rA7shieKhgpEHY0QulTUARiZzGz1CDLa5lPAgWb2XbwGzS/M7CBgIt4qPlQgVjRC6G5RB2AEkrQM3udkVXJJw2ZWtvZKaFoZ+Eu6/DLNoP1K/G8rVCACjRC6W9QBGGEkfQC4Bj8avSxeEfQ/gFeAxylf5C00zQRWBGYAj+Intu7Gy/m/2f+PhVZEoBFCd4s6ACPPacDlwEHAi/gS/mv47/qsDs5rJJqKtwG4C/ghcLakccAGwCUdnNeIEqdOQghhGJH0PLCpmd0v6QVgEzN7QNKmwI/MbN2BRwitkNRjZr3p8u542X4DzstW3A3FxYpGCCEML3NoFuZ6GhgNPAA8g+dshAo1gox0+XJ8NSlUKAKNELqMpFeAVc1sdqq90O+ypJkt3r6ZhYrcgy/dPwTcBhwlqRf4Av5JO1RI0nuBA4G1gH3N7ElJOwOPmdndHZ3cCBGBRgjdp7F337gc+58jyyTgHenyccDVwO/xwmy7dWpSI5Gkj+DP7/V419zF0k1r4fU1dunQ1EaUyNEIIYRhTtKywHPZZf5QnqQ/Aj8zszMlvQSsb2YPS9oY+JWZje7wFEeEWNEIoYtJuhLvqfIbM+uveVvocmb2bKfnMEKNwcuP5z0DLN/muYxYEWiE0N1ewgONNyRdDlxsZjd3eE6hRZJ+O9T7mtn2dc5lPvMSsAJeYTdrDPBk+6czMkUJ8hC6mJntCayEd3FdA7hB0sOSTpC0VmdnF1rwVAtfoSRJO6aLvwQmSloifd8raW2898llHZncCBQ5GiGMIJLeBewF7AesaWaxahlCjqQ3gB8A3wCuAjbCE0EbWybTgB3N7LWOTXIEiX+EQhghUtv4McD6eO2FFwf+iTCcSVoOP/3wZzN7vdPzGWG2AC4G7gA+DSwJbIyv8k83sykdnNuIE4FGCF1O0gbAZ4A9gOXwPhl7442hQpeR9A7g+8An8aPLawMPSzoPmGlm0eyrJDO7Pf3dTAZuwRuonRKneuoRgUYIXUzSvcC6eK+Gk4Cfmtk/OzurUNLJeL7NJvgSfsNVwIlEV9FKmNmrwMGSrgWuAManwmjZ+0TBuwpEoBFCd/sVsKuZRcXIkePjwCfN7M7cG9/9eAASKpLqZXwLr8I6mWbp91ChCDRC6GJmdmyn5xAqtwJ9ny5ZDOhp81xGJEkL4FVXj8GTQg9PKxyhBhFohNDlJO0BbIsfc53ryHrUXOhK9+C/z+/nrt8L3yIL5d0GvBv4hJld3enJjHQRaITQxSSdCnwV38ufSfQ9GQm+Cfxc0mhgQWAPSesC4/AAJJT3JLCDmc3u9ETmB1FHI4QuJmkWcIiZRXGhEUTStsCxZI5cAuOBOWZ2YyfnFkKrYkUjhO42Cn8TCiNEOt56i5ltnbluI7yr63/jqxwhdI0oQR5Cd7sE2LnTkwjlSVpF0s3AC8ALkk6XtIikH+I5Ba/hhaZC6CqxohFCd5sNHC1pU+DPwFwdXM3sW52YVCjkZGAp4FBgd+ArwGbAo8CYOMIculUEGiF0t33xUuMbpa+sXrxGQOgOY4E9zewmSVcAjwPXmdmEDs8rhFIi0Aihi5nZ6v3dJin28rvLynjhKMxspqRXgZ91dkohlBc5GiF0IUkzUtOtxvcXSVox8/1K5LZRwrC3APBm5vu3gCgiFbperGiE0J0aNRYadsF7YDyduS6qSHafn6YW5gCLAhdIeiV7hyjCFrpNBBohjFxRJKe7XJT7/pKOzCKEikWgEUIIw4CZfa7TcwihDpGjEUJ36mXeFYtYwQghDDuxohFCd+ph4P38UZ2ZVgghzC0CjRC601D28y9ux0RCCGEg0VQthBBCCLWJHI0QQggh1CYCjRBCCCHUJgKNEEIIIdQmAo0QQggh1Ob/AY5zTf4QDnI+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990600"/>
            <a:ext cx="3295650" cy="276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29200" y="990600"/>
            <a:ext cx="3343275" cy="282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Calibri" pitchFamily="34" charset="0"/>
              </a:rPr>
              <a:t>Numerical value analysis – (Count &gt;30)(continued) </a:t>
            </a:r>
            <a:endParaRPr lang="en-US" sz="2800" dirty="0">
              <a:latin typeface="Calibri" pitchFamily="34" charset="0"/>
            </a:endParaRPr>
          </a:p>
        </p:txBody>
      </p:sp>
      <p:sp>
        <p:nvSpPr>
          <p:cNvPr id="3074" name="AutoShape 2" descr="data:image/png;base64,iVBORw0KGgoAAAANSUhEUgAAAhoAAAGgCAYAAADsAM6oAAAAOXRFWHRTb2Z0d2FyZQBNYXRwbG90bGliIHZlcnNpb24zLjMuMCwgaHR0cHM6Ly9tYXRwbG90bGliLm9yZy86wFpkAAAACXBIWXMAAAsTAAALEwEAmpwYAACsOElEQVR4nOyddbgc5fXHPwGCFikORZvAlwDF3d1LgZb+SnGKFqe4BmtwKdAiLQSH4hQo0GKluDsnQoIFp3ggkNzfH+fde+dO9u7urNwk957P8+xzZ2feOfPO7N6dM0f7tLW1EQRBEARB0Aomm9ATCIIgCIKg5xKKRhAEQRAELSMUjSAIgiAIWkYoGkEQBEEQtIxQNIIgCIIgaBmhaARBEARB0DKmmNATCIIJSOR2B0FQK30aFXBnX9X8m7Pp99bw8SYWQtEIuh1JCwBDgbeA/mYWN/wgCIIeSigawYRgN+A6YHVgHeC+CTmZO/uq4vZNv7f25cde+6KqvJUHzNC+PPyNN6qO7/fTn7Yvf/nUXRXHTr/8Ju3LI4YPqyp7wX7925ffHGYVRjrz9++4FtXGZ8d+deERVWX/aM9B7ctFr8vXlxxdcex0u53Uvlz0PEfff2XV8dOss3378hvDh1cc+9N+/Woemx//zpCXq46fZ+HF25ffGvpaxbHzLTSgfXnUgdtUlT332de2Lw8d/mbFsQv1m7/msfnx3953RdXxU6+7Q/vyl0/eWXHs9CtsWvPY8cY/fXf18cttVHVMLUw+Te+MVghFI+hWJE0B7AxsD7yJKx33Zbb3Ay4GVgVGAccCRwPXmdnANGZ64BRgK2B64BXgKDP7d7edSBAEQUH69O2dikbvPOtgQrIZ8APwAHAFsIWkWQEkTQbcCkyFKxpbA7sD85R2ltQHuAMQrmgsCVwP3CXpZ912FkEQBAWZbIo+Nb96EmHRCLqb3YCrzGwcMETSc8COwJnAesBiwE/NbCSApB2BrP15LWB5YA4z+zKtO0vSusCewN7dcRJBEARF6dO3ZykQtRKKRtBtSJoX2BD4Q2b1FcB+uKIxAHi/pGQAmNkISR9kxi8HTA28J3WKrZgKuL81Mw+CIGicnmapqJVQNILuZFdgcuDlnJIwuaTVa5QxGfAJsHKZbaMbm14QBEHr6K0WjT7RJj7oDiRNDowELgP+ntt8CvApcBVwN7Cgmb2Z9lsQd52cYGYDJa0H/AtYxMyqpxdUJr78QRDUSsNawn8WX7rm35w1Xn6ux2glYdEIuouNgZ8AF5rZqOwGSVcAg4ED8AySKyQdlDafCXxDh1JwHx5IequkQ4GXgVnx2I3hZnZzS88iCIKgTiabvMfoDoWIrJOgu9gNeCSvZCTuAMYB2wJbAmOBR4EbgUtwV8m3AKm412Zpn/MBA27Ds1SqJ/MHQRBMIPpM1qfmV08iXCfBRI2kOYF3ga1bYK1og+pFuLIFuKoV94LOBb7ee/35quPnWmSp9mUb/nbFseo3b/vyc0M/rip76YVmbV8uWiTraftfxbHL6cfty4++9mWFkc4qA6ZvXy469yKfUdFCZm8PfbXq+HkXWrR9edjwERXH9u+3YPty0YJdrw9/p+r4Rfq1Z3vzlH1Wcezymql9uehn9Oqwcs8EHSzaf+725VeGvVdV9mL952pfrjZv6Dz3Ip9/tf8h6Px/9Pjrn1cdv9IiM0ITXCePLrd8zTfcVZ5+qsdoG+E6CSYqJG0OfA+8DswNDALew2M3giAIJll6q+skFI1gYmNaYCAwP/AF8Biwk5l9MyEnFQRB0CiT99LKoKFoBBMVZnYd3gclCIKgR9EnLBpBEARBELSKPpOFRSMIgiAIghbR07JJaiUUjSAIgiDoBnprMGiktwa9mfjyB0FQKw1rCS9stEbNvzlL3v2fmo+XsvVOBhYG3gIGmdmlVfZZADgdWBOYDq9JdIqZ5Ss3N0yPdRhJGiwpUiKDIAiCiYLJppi85letSFoRuBm4CVgSOBe4WNIWVXa9DZgNr9r8M+AW4Lokr6lMcq4TSYPxtuIAPwCf4zUXbgcuMLOv07b9qVGRkrQSnka5YLZz6MRC0jzLVQl6xsyW6+bpIGkkXkr8lNz63wDXmlnvtA8GQRBUoEWukwOBh81sYHr/elIWDgFuLbeDpB8BSwCbm9kzafWJkg7AO2Q/0cwJTnKKRuIB4Le4IjELsDpwOPA7SWuY2QdmVr3c26THpsCzmffflxskaUozG9M9U5r0qVYxM1sts2ilz6KVREcOG1Jx7AL9F25fHjq8esX1hfrN37785rDqPejm798x32oVNrPVNYtWwCxapbTauTZynkOGv1V1/ML95mtfrlZJNFtFtOhcil7HInMpKrtIldqi17Bo9dYi/xdFZRcd3whFgkElzQTMVGbTZ2adSquuAvwlN+Zu4DJJfc1svPuEmX0l6QVgW0n/Ab4Efg1Mg/eTaiqTqqIxxszeT8ujgJck3Qa8hHcC3TlZPuY0s40AJK0BnIqbiMYCQ4E9gY9xawbAiNS+/CEzW0vSMrjfa1m8kNRrwDFm1u6SSU/3l+ImqO2AMcDlwOFmNi6N6QscDWyPNxb7ELjSzI5M26dP894KmB5vLHaUmf07d96fZs67dPwFcGvHtsBOwGrAacBASb8DDgUWTNfpL8BpqV9Iae6DgbmA3+D9RE7E+4uckc5nNPBHMzu/7CdRheQ7PAEYQEeH1iNLX35JDwJD8M9hN6AvcAFwTLpme+MK5cVmdlRGbl/gOPyazp5kDEp1OIIgCCY6Cqa3HoD/xuU5Hi9qWGJO4IPcmPfx39JZ8crK5dgQuAH4DPcOfANsZWavF5lkLfSYGA0zexe4GthKUqfzkjQF7o96BFgKWB4PgvkeeBu3FACsgN90t0rvZwCuB9YGlgHuAm6X1KE+OwfiATgr4C6bg4BtMtsvA3YHjgIWBf4P79+BpD54gzCl4y6ZjnmXpJ8VuASnpuMshmuymwMXARcDi+M3++OAvXL77Y8rUMvivr3zcF/dyHQ+5wB/krR4gbmQzm2pJOtu3Ez3e2BnXHnL8n94oNWq+D/XkcCdwI+ANfDre4SkTTP7/A3YJMlbFDgrnffGRecZBEHQHRRsqnYO/pCYf53T6DzSfecCXMFYC78nngtcn363m8qkatHoildw5WDW3PoZcBPUP8ysZCdrt8VJ+jQtfpS1GJjZgzk5x0naDNiazjfLB8zs9LQ8NFkS1gOulrQQbm34hZndnsYMx7uTQseHPIeZlboenSVpXdzisnfmOPdLGpd5vyNQ8q/92cyuzZzT1cB1ZnZm6XzTXI4A/pyRcZ+ZnZP2OQX3640t7Sfp9LRuXbwle4njJR2duz7579PBwGNmdnh6b5JmxxWXgZmy4kPN7IjMPA8E5jGzjTP7HYhf0zsl/RS3tiyc+TxHSFoB2Af4J0EQBBMZRVwnyT3yWQ1D3wfmyK2bA1ciuupeuDbwS2B2M/sorXteUulhb6eaJ1oDPU3RKH2KnVKIzOzT5Eq5R9J9eIzHjdUCPyXNhpup1sHNU1MAU9Nxcy/xfO79KDo++KXT37wbpMRySeZ7yW1TYirg/tzYHXLHep8OperJ3NhFgStz6x4CDpc0fUapeaG00czGSfoQeDGzri2ty3+R/4RbTLJsSmdte1HgnjJzmBLoh7u6Os0hc175f5DsP9Oy+Gf9fO6a9cUtMUEQBBMdRbJJCvAosD7egLLERsCT5eIzEtOlv2Nz68fShDTePD1N0VgMz0L5JL/BzHaWdDb+AWwKnCTp/8zstgryBgPz4HEOI/B4havxG2WWfOBlG7W7pSZL8125zLbRuffvZJ7gAZBUUjS+pj7yX8S2Ltblz+eTMnPJ+wlbNYfS35XwuJJKsoIgCCYKWpR1cjbwiKRjcbf7uniyxK9KAyRtiSsi66Ywg0eBj4ArJR2DN7DcCrcab0WT6TGKhqSf4C6Km9OT+XhjzOxF/Gn9NEm3ArvgsRslRSGvbq4BHFRyeUiaDn8Sf63A1J5Lf9fDU3DzPINbJSY3s+oh6rXzKp6Nk7U6rAm8nbFmtJrSHLKsCXwHVA/17ppS5s3cZnZvA3KAztkN1chmlNRCNqOkFrLR89XIZlrUQja7oRaKRNpnsxVqocg1h2LnWvQ8s9kQtZDN5Gj2XIpexyJzKSo7m1VSjaLXsGgWR5H/i6Kym5VRUgutKEFuZk9I+iXuzj8ajzvcw8xuzQybEY8D7Jv2+UTSBmmfe/Bsk2HAzrn9msKkqmhMKWlOOtJbV8NjDz5MfzshqT/wO+AfwDt4QM3SQCmm4S1gHLCJpOuB71J6rAHbSXoMv1YnkD6oWjGzoZKuBS6SNC3u4pgNWMbM/oKnEj0A3CrpUDwOYlY8dmO4md1c5HgZTgVukfQMHmy6Gh74eXCd8urhDOAZSYNw69Ci+Bf7T2aWt9bUTLqmg4FLJR2C53zPiFs4xplZ3qUTBEEwwWlVU7Vkme/SOm9mg/Hf4Oy65+lIhGgpk2rWydp4ys5bwIO4JeN8/OZdznz/NbAInsozFE+xvIWUImRmH+PukcOT3NIHtjOuWDyV1v2LjlTYIuyEZ4SchhcXuwFPcyWlmm6GKwPn48rNbXgGRvVCCV1gZv8A9sADSl/Bz/V4xs+3bhnpi7wlXnnuJTwI9TJc626U3ZK8E/Brek86VvUCDUEQBBOAglknPYbodRL0ZtoAvnzqroqDpl9+k/blakWMoLPJuVqhIehsFq5W4CvriilaJKnoXIoUg/ro1Xws8vjMtugK7cvDhpcrdNuZ/v0WbF/+8NWnK46dfdGOArlFr8snLz9aYaQzy+KrtC9Xm3t23kXnUvS6FClk9emLD1eVPfMSHZ7OanNvpADXKHuxwkhnbi3RvvzukJcqjISfLNxRCeCdIS9XGOnMs3BHtn6BuTR8939rz61qvuHOd+HNPUbbmFRdJ0EQBEEwSdHTLBW1EopGEARBEHQDrYrRmNgJRSMIgiAIuoM+YdEIgiAIgqBFhOskCIIgCIKWEa6TIAiCIAhaRotKkE/0RHpr0JuJL38QBLXSsN/jg8O2r/k3Z45Tr+wxfpaJxqIhaSfgQjObekLPpSdS9PpKmguvJLcq3oDnx6mbYCvmNhiY08w2aoX8IAiCiYGI0ahAuhHsWGbTu2Y2T5Pmcj29pL23pAuBRcxsrdz6+fFKl+sAswP/w0uSn2pm/6pR9px4ddO1c23ui17fQ4F58U6pn6dXQ0j6DXCtmeX/2/Zn0q1SGwRBUBsRo1GVB/COcFnyLWbrJvW+6LL/haTJgTYzG9esY05MSOqLt5J/C7/Ob+Ft0dfC+7k0RLXrW4aFgKea3OitLKmvzASjWlXDbEXD54bmu9ePz9ILzdq+PHR49Sry2YZhRaoxVqsiCp0rib42/N2q4wf0+0n7cpEKmG8MH15Vdrap1/A3qleKzzZeqzY+O/atodV7Hs630ID25aJVLatVh81Whi1aGbTodaw2vpFrXu27m/3evjms+s9EtsFc0fMsUgG1aAXcotelEfpEemtVxpjZ++U2SBoJXIo3C9sO74Z6OXB46qR6MrCFmS2W2+8aYEYz2zRv2pc0EPgNcCJwHPBToL+k/wFnAb8AfoR3Pz3YzB5L+62FK0Xr4b09lgWGAweY2b9zYzZOY5bAO43ukKZ2EbAM3iNkRzNrr8UsaQW83e5KwJe4cnCQmX2Ytg8G5gRuxRu8zQTcD+xmZh+n89ojjS3563YGngf6Az83s9fT+jfxJmzZa/Zb3AKwCN4S/QngQDMr/Xe9l/4+kDrYvmlmC5S5vvMC5+EdaqfGm80NMrPL0uc5fxq3A/CQma0laf801/7AV3ifmQPNrHRMJC0EnIJbZabCe7cchMdDXJs778vNbKe860TSlMAf8R42M+Pdco82szvS9gWAEcDWaT6l3jfHmNk1BEEQTIT01qyTZp71gfhT+Ar4jfAgYJu07UpgUUnLlAZLmh7YAriigsx5gV1x5WVxvDvrZXir8f+jQ4m4R9IcuX3PwN0QS+Btxf+ejpnlj7gysCzwLX4j/AvegGwZ4BtcYSrNeXFcabg/bd8Y77R6m6SsqroS3i11k/RaBldOSvO6Am/ONld6XZ/ObRywdbJudMVUwElJ5vq4snFnujmTzhfgl0n28l3I+TMee7E2sBiwD1B6XF8eV8T+nmRsldnvYOBneAOzeYDrShtSXMcjwLTpvJdIcwV4FG/wRua89+9ibqfgSt/vk4x78e62P8uNOxX/PiwB3AgMTkpIEATBREefKSav+dWTKGLRWE/SV7l1t5jZ9mn5ATM7PS0PlfQ73KpwtZm9LukpYHv8pg9+I/yeCq1t8Sft7czsXWh/Wt4SWN/M7kvrfocrHvsAx2T2Pc7M7k1jjkjHXgZ4KDPmWDO7P405A7gZ+FXG8nEGcLukGZN5/5B0zieXBEjaHlcSlsO7vIIrLbuY2Zg05mJcYcLMvpI0mvEtRKMl7Y0rIkdIeg74L3CDmbV3lDKzy7IXKFkcPsOVg0eAj9KmT7uyQCXmB24ysxfS+3Y7uZl9JGkMMDorw8zOzew/QtJewIuSfpI+o73xz3SrTBv4dru0pM+TnC7nJWm6JGdvM7slrT5U0mp43Mj2meHnmtmNab+jgH3x78LICucdBEEwQYhg0Oo8CuySW5dVPJ7PbRuFxxiUuBI4StLBZjYWv2HcYGbfVjjmqJKSkRiAm+D/W1phZt9LegxYNLdvdj6j0t+81eOFzHLp5vdimXVz4MGQy+Humy3LzLU/HYrGqyUlI3P8/LHHw8wulHQV7s5YAdgIOETS4WZ2GoCkpXBX0lK4NaVPes2PKxq1ci7wF0kb4xaaW82sYgvO5HI6Ar/WM9FhEZsfeBdX5P6bUTLqoR8wJZBvNfkf3IKT5fnSgpn9IOkjarjOQRAEE4I+fXqn66SIovGNmVWKmhqTe99GZ9fMtcCZwAaSXsKDHE+ocsyvC8yvy/mYWVuKV8h/yt9nltsqrJss83cwcDrj80G5Y2fk1PQNM7OvgLvSa6CkvwInSjoH/7zuxa0yO6djjsPjS6YsK7Dr4/xN0t24i2M94GFJ55jZYeXGS5ovzely/HP7GHd/PFD02E2k7uscBEHQ7YRFo7WkQMi7cUvGC8Db+FNqEV7Fn95Xw4MwS9kaK5OJpWghzwCLV1G4amEMUKsT7jX8Rj4jMB8ecHukmQ0FkLQinW+upZtvVfnJWnQJcImkA/DA2LKKBu6amRrYP+MSWio35llgJ0nTdGHVKO03ebJqlWNYGrc6HkhaYg08OLfpZDMKqpHNKKmFbGR+LWQzEKqRzSiphWxGSS1ks0qqkc0QqIWiUfxFxmczSmqhyOcPnbNKqlHk84Ti17HI+KLXvMh3N5tRUgtFzzObJdLMsdC8jJJa6K3BoEUUjSlTjYZOVIkDyHNFei0HXGVmhSozmtkwSTcDF0raHXdtHA78GLigiKw6GQQ8Ieky4Hy8zkU/4Nd45smXNcoZAWwjaTHcKvEl7o44AXcxvYoHoi6PxyU8kuIm2oDvgP0knQ0siAdEtqf8mtmnKRZiA0mvAN+Z2f/yE5B0HnAnMATP3tkEV2q6Ymj6+wdJ1wFL4opJlj/jAZ83SzohndvPgC/M7AE64kA2l/RfPAakU9yPmX0j6Xzgj8kV8jrwO9yVtEeF+QVBEEzU9Jm8ZwV51koR9aqUQtjpJamIsvIP/Ea5EJWzTSqxC+46uAF/gu4HbGhmH1TcqwmY2Su4NWU2PK7hZTxFdDR+XrVyGZ6W+igevLkNbuEZBhyJx1q8hKf2Xg5sno7/MZ6BsxGujJyJB6h+31k8e+Opn28Dz3Uxh8nT3F9J5/Ilnk5cFjN7EQ+2/D2ukBwC7JcbMwq/Pt8D96RzOJbkgjKz5/DU5AtxJeT8Lg53BP79uCjJ2ABPj36pq/kFQRBM7PSZrE/Nr55E9DoJejNtUL3YUNYsXLS4T9FCRkUKExUtwFW0wNfbQ1+tMBLmXagj/rpoYaqXh1U3hC7ev8OAWqR4VLVCY9DZLVS0wFORQmZFvy9FC1m9M+TlimPnWXjxuufSyvNsZSG7ot/FAnNp+O7/xTkH1XzDneGAs3qMtjHR9DoJgiAIgp5MVAYNgiAIgqB1RDBoEARBEAStoqfFXtRKKBpBEARB0B300qyTUDSCIAiCoBvorZVBI+sk6M3Elz8Iglpp2O/x9SVH1/ybM91uJ/UYP0tYNIIgCIKgG+itlUF751m3GEltkrosfjUhkfSgpAsn9DyCIAh6HX361P7qQYRFowYkDQbmNLONmihzJHChmZ3SLJm9kVQW/z1gbTN7sB4ZRQp2PT1+NffxWE4/bl8eMbx6W5xsr40iRbKKFqaqJjsvv1qBr2xxr6JzKVqwqUjxqKKyi35GRYqHFS0e9dbQSl0AnGwvlyIF3lpZsKvVn3+1zyj7+RS95kWL6jVEBIMGQRAEQdAqeqvrJBSNgkjqgzdy2wOYG28UdoqZXZYbOpukW4ANgU/TmK56e5QsHJfifVS2wzuYXg4cbmbjJJ2M9/tYLLffNcCMZrZpev87vBHbgsAo4C/AaeUa2BWQuRHeQG0JvDfL7cARpSZykh7Em7N9DOwG9MWb3B0DHI33XpkMuNjMjsocpy9wHN7Rd/YkY5CZXZe2L5Cu79bAznT02znGzK5JYt5Lfx+QBPCmmS3Q1XUOgiCYYPTSrJPeedaNsS9+8xwILIa3Wf+rpE1y4wbireyXwpufnVtmTJ4DgbfwTqX7AwfhDdfAu7ouKmmZ0mBJ0wNbkBrUSdocb0R2MbA43g32OGCvLo5Xi8z1gJvwRnA/wxuvrQj8NSfr//Co7FWBA/DmcHfinWHXSOd2hKRNM/v8De8auzPevfYs4DJJG+dkn5qOvwRwIzA4KSGkdQC/BObCO94GQRBMfEzWp/ZXDyIsGsU5FDjbzAan92dIWhbvOHpXZtztZlZqXT9E0sq44pAdk+cBMzs9LQ9N1on1gKvN7HVJT+FP/8+mMb/EO6XelpnbdWZ2Zua4C6W5/Tl/sBplHgOcZWalANJhkn4PPClpHzP7qDRfMzsic9wDgXnMrKQ0WFq3HnCnpJ/ilpuFzazkgB0haQVgH+Cfmamea2Y3Akg6Clf21gRG4hYWgE/NrHqnriAIgglEq+popIfMk4GF8YfVQWZ2aY37TgbcC6wLbFOyKDeTsGgUQNIMwE+Ah3ObHsKfyLM8lnv/SJkxeZ7PvR8FzJF5fyWwjaRSRNH2wA1m9m16v2gXc5snWSrKUU3mcsAhkr4qvYAH07b+GTkv5OS+D7xYZl3pfJbFLSDP52TvmpMLmetiZj/gysUcBEEQTEq0wKIhaUXgZtzyvCRwLnCxpC1qFHEEMLrgmRQiLBoTF2Ny79vorAxei7thNpD0ErAW7h5phGoyJ8M15WvL7JvtU/59bltbF+tK51P6uxLwbW5cfr9q1yUIgmDiZ7Las04kzQTMVGbTZ2b2Web9gcDDZjYwvX89KR+HALdWOcZqwJ7AMsCHNU+uIKFoFMDMvpD0LrA6cE9m05rAK7nhK+GxEiVWAarnrlU+/seS7satDi8AbwP/yQx5Nc3totzc3i4FbtYh8xlgQMa90SxKrpq5zezeBuSUlJC688aKpK5lU1drIZt2VwvZ9NJqZNMFmy0bOqevNnsu2dTFZssvKrvoZ1REfjaNshayqau1kE1frUY2dbUWilzzVn/+RT6jote8aamrtVAs6+QAPMYuz/F4DGCJVfCg/yx34/Fufc0s/+AGgKSZgauBXczsoxRM3xJC0SjOqcApkoYCjwKbA78Gfp4b9wtJe+EBoZvgsQ9bNOH4V6TXcsBVuWySU4FbJD0D3AGshgeVHtyAzOOAuyW9jX8pRwOLAD83s93rPQkzG5rqk1wq6RDgCWBGXEEbZ2YXVdo/I+dTSZ/jFplXgO/Maih2EQRB0N0Ui9E4BxhcZv1nufdzAh/k1r2PZ//NSkdmXp7LgL+b2b+KTKoeQtGojcmAH9Ly+XgmxQl4lsMIYFczywd5DgQ2xt0SnwF/MLM7mjCXfwDfAQuRMkNKmNk/JO2BB4Wein/Bjmd8bbeIzPskrY+fzz642+IN4JZGTwRPhT0Uv5bz49fpeeD0rncpy97AiXiw7bvAAk2YWxAEQXMpEHuR3COftWIakvbB4w23boX8PNFUrQYk3YvXZ9htQs8laCptAF9deETFQT/ac1D78qOvlfVAdWKVAR1xt28MH151/E/79Wtf/ujVJyuOnW3RFeqWXbRiYpHKkNWqiEJnV0zRKpX3L7BEhZGwzsiOuOOiFVA/fTEfPz0+My+xevuyDX+74lj1m7d9uWgFzGqVPqGzu6RIxUz7vw2rytb1HR7hIhVQi1Y0/fK8Q6qOn37fjueNb2/9U8WxU2+xX8fYO6t3WJh60z07xt/WZXmjjvG/2Aea0FTt29vOr/mGO/Uv9qnpeJLeAv5iZoMy636L12GatpzrRNKtuBU+O5/JgXHAS2a2VK3zrIWwaFRA0qx4XYg18RiGIAiCIKiP1vQweRRYHxiUWbcR8GRX8RnAfng9qCwvAYdRJYC0HkLRqMwNuDvhTLxQVBAEQRDUR2t6nZwNPCLpWOB6vB7Gb4FflQZI2hJXRNY1s3fNbDzzZgoGfacFgf+haFTCzNae0HMIgiAIeggtKNhlZk9I+iVehuBoPHNwDzO7NTNsRkB4gGi3E4pGEARBEHQHLWqqZma30VHNudz2wZTPYMmOaVnd81A0giAIgqA7aE2MxkRPZJ0EvZn48gdBUCuNZ53ce1ntWScb7NxjtJKwaARBEARBd9CaYNCJnlA0ugFJbbSoK16Nx98JuNDMpq5x/Fy4P29VYDrgx7na+s2c22BgTjPbqBXygyAIJhbaeqnrJBSNOmjFzVHS/HiFzHWA2YH/AS8Dp9ZaIlbSnHg10LXN7MHMpuvp3Ha9GocC8+IdVj9Pr4aQ9Bvg2jIBR/szgRukVSselS0c9dzQj6vKW3qhWWuWnZdfpEhWUdkvD3u/6vjF+8/ZvlykYFPRuTS7wFdWdtFCZq8OG1V1/KL9525frlZUK1tQq+hcqn3+0Pk7UKRgV9HiYUWuebNl5+W3ci5FC9k1RIvaxE/shKIxESCpL94T5S08//ktvA36WsAsjco3s9EUawO8EPCUmdXeVatOzKxhJSYIgmCSIBSNoB4k9QEOB/YA5sZ7n5xiZpflhs4m6RZgQ+DTNKZU+3YxoD/eqOz1tO5NoFM96lRWdn+8qdn3eCOyA82s9IhVap7zQCq+8qaZLZB3nUiaFzgPWAOYGngHGGRml0kaifcdQdIOwENmtpak/YGd0zy/Ah5Mx25v2CNpIeAU3CozFWB4/5E2Upv55EYCuNzMdspbhyRNCfwR2BaYGe94e3SpT4ykBdI13jrNZ+103seY2TUEQRBMpPRW10nvVK+ay754kZSBuMJwCfBXSZvkxg3ErRZL4ZVGz82M+RCvMb91sm50xVTAScAyeMnZ74E7080ZoNQQ4pd4w7flu5DzZzz2Yu00532Akk9geeAB4O9JxlaZ/Q4GfgZsCcwDtMecpLiOR4Bp8W61S6S5gpfILTUXmCu99u9ibqcAOwC/TzLuBW6V9LPcuFPx7oNL4FVbByclJAiCYOKkz2S1v3oQYdFonEOBs1NBFIAzJC0LHAFkO7rebmYXpOUhklbGn/bvMrNRkvYGzgCOkPQc8F/gBjN7uiQgbyVJFofPcOXgEeCjtOlTM6vkkJ8fuMnMXkjv2x3DZvaRpDHA6KwMMzs3s/8ISXsBL0r6iZm9i3dQ/R7YKrlqANodyKmVO5XmJWm6JGdvMyt1hz1U0mr4dc72mznXzG5M+x2FK3xrAiMrnHcQBMGEo5dmnfQstambkTQD3mo33/7xIWDR3LrHcu8fyY4xswuBOfH69P/Cb5pPSjo0c7ylJN0iaYSkL4FReG73/BTjXOAoSY9L+qOkFartIGktSfdIejsd+/G0qXTsZYD/ZpSMeugHTMn41/M/jH89ny8tmNkPuJI1RwPHDoIgaCltffrU/OpJhKIxEWFmX5nZXWY20MxWAi4FTpQ0paRpcTfCD3hswgp4Vsg4/OZc5Dh/AxYE/obf3B+WdGpX4yXNh1tn3gB+AywHbJo2Fzp2ExmTe99GfJ+DIJiYCddJUBQz+0LSu8DqwD2ZTWsCr+SGrwRcnHm/Ch7oWInX8Bv5jMB8wGzAkWY2FEDSinS+uZZuvlXtc8ndcQlwiaQDgOPxFsHlWB4PGt3fzMakYy+VG/MssJOkabqwapT2m9zMxnZxnGFp3Op4IGmJNRj/ejaNbGpcNbKpq82WDZ1TF5stO5u6WgvZFMBmzyWbutps+dl00VrIpq7WQjZ9tdlzKfL5Q+f01WoU+Tyh2DVvpexWz6Vpqas10NbDFIhaCUWjcU4FTpE0FA963Bz4NfDz3LhfpLiGf+PBkr8EtgCQtDReQ+NK4FXgG/zmfijwSIqbaAO+A/aTdDZukTgVt2gAYGafpliIDSS9AnxnZv/LT1jSecCdwBDgR2k+lZSeoenvHyRdByyJKyZZ/owHfN4s6QTgAzxw9Asze4COOJDNJf0XjwH5KivAzL6RdD7wR0kfAa8Dv8OtN3tUmF8QBMHETw9zidRK71SvGmcy3IUBcD6eXXEC/tS9O7Crmd2V22cgsDHwAm45+EMpZRNv6zsMOBKP3XgJOBG4HFdcMLOPge2AjXBl5EzgEDwAM8veeOrn28BzXcx/cjy99RXgfuBL3CVSFjN7EQ+2/D2ukBwC7JcbMwpYLc3nnnQOx5L6iZjZc8BZwIW4EnI+5TkCuAK4KMnYANjCzF7qan5BEASTAm19Jqv51ZOIpmp1IOlevEbFbhN6LkFDtAF8fcnRFQdNt9tJ7cuPvfZFVaErD5ihfblolcIPX326wkiYfdHl2peLVlcsOpciVUrvX2CJCiOddUa+2L7c7EqiWVfMW0OreSRhvoUGtC//74WHqo7/8ZJrti9XqySZNcUXveZvDqvuUpq/f8e1qFZ5NOu6GbptPuO+zFyu7ng+KlIZtui8v7rwiKrjf7TnoPblb+/4S8WxU2+2V8fYuy6uMDKN32T3esY3bI748um7a77hTr/cRj3G/BGukwJImhXv/7EmnVMtgyAIgqAiPS2bpFZC0SjGDXh57jPxIlFBEARBUBs9zCVSK6FoFMDM1p7QcwiCIAgmTdoa975MkoSiEQRBEATdQE8L8qyVUDSCIAiCoBtom6x3liCPrJOgNxNf/iAIaqVhv8enLz5c82/OzEus3mP8LGHRCIIgCILuILJOgt6IpLXwtvBzddVZNbVfHwGsbGaPlxsTBEEQVCZiNIJuRdJgYEfgWjP7bW7b7nhlzDfNbIEmHvN14DozG9gsmRWO9SBebwS8iuq7wD+AY8zsswJyDgf2bOZ1yFOt2FC20NCI4cOqysv2nyhayKhIMaiihamqFeCCzkW4ihRsenvoq1Vlz7tQRwPeaoWmoHOxqWrnmj3PasW9oHOBr5HDhlQdn+1vUq3YWLbQWNFrXrSQmQ1/u+JY9Zu3fbmVxcCK/l9U+55D5+96keJxRb9b1a4hdL6OjdBbs056p3o18fAWsKWkH+fW75a2TepcAcyF92XZE9gK74kSBEHQ6+itJcjDojFheQ0YhVcZ/ROApCWBxdL79v4jkn6HN1lbMO3zF+A0M2tL20fibeVnw3uijMF7pRxuZuOShUHAcZKOS2KzrSIXk3Qj3np+OHCAmf07P2FJffB28Reb2aDM+h+nef3azP6RVo/OuGPeSQ3ZdsrJuhhYB5gbeA+4DjjezL6TtBMwKI0tBVEdb2YDJfUFjkvXbna8QdwgM7uu3IUOgiCY0LT16Z1ZJz1LbZo0uQTYNfN+N7wC6WelFZI2x10pFwOL4w3cjgP2ojMH4paQFYD9gYOAbdK2rfDGbWfiVoa58MZrJc5IcpfAW77/XdL0+ckmxeYSYJekKJTYHvgEyDeTK51Df7xLbLYJXB/gQ+C3wIA05x3x5nIA1wMnA+9k5nxG2va3JG9nYFG8YdtlkjYud/wgCIIJTVufPjW/ehJh0ZjwXA+cI2lF4EVgW7zF/GqZMYfisRVnpvdDJC2EdzrNuiIeMLPT0/LQZAVZD7g6tZAfC3yVDfqU2n2yx5nZvWndEbjisAxQruPUpXib+LXwQFLwdu6DzWxsZtzvJG2Hf8+mSusOLG00s3HAUZnxI1Pg6X5pPqMlfQWMzc35p7jVZmEzKzmHR0haAdgH+GeZOQdBEExQeppLpFZC0ZjAmNnXkq7BLRkPAe+b2X8lZRWNRYErc7s+BBwuaXoz+zKtez43ZhQwR41Tye47Kv0tu6+ZvS/pNtwS80C6wf8M2CI39Aa8Vfx0uAIwG8lFVELSbknOAmncFFS3tC2LW0OezyhKAH2BkVX2DYIgmCD01mDQUDQmDi4BHsTdFpc0IGdM7n0btbvH2vc1s7Z0A6+070XA7Sk2Y1fg32aWDw3/omRxSJk0jwJH4y4aJG0NnA8cBjwMfIG7eE6pMtfSvFYCvs1t+54gCIKJkLBoBBMMM3tG0lBgSTzuIM+rwOr4zb3EmsDbGWtGLYwBmhWN9G/c8rEHHrS6a6XBSXk5DrhN0t/M7F1gDeBpMzunNC65TqrN+dn0d+6Su6cRsil91cim6DVbNnRO6atGNqWzFrIpgLWQTV+tRjZ1tRay6YW1UORcs6mrtZBNXa2FbHppNYpe8yKyoVjaZdHvYpHPqOj/RZHvORS7jkW/W81KXa2FnhZ7USuhaEw8rA707aLGxKnALZKeAe7A4zf2Bw4ueIwRwKqS5gO+AT6td7JJcbgEj9X4Ari1hn3ulWS4O2UPwPCg0p/jytRmwNZl5jynpJWBocA3ZjY01SG5VNIhwBPAjLiFY5yZXUQQBMFExrhemnUSisZEgpl9XWHbPyTtgQeFnoqngR6Pp7gWYSDumjFgajqnt9bDZcBJwOVmlnfbdMXpwGBJp+MWmp/habhT4BkrxwIXZMb/Aw+YvQOYGT/vgXhMy6G4G2Z+PEvn+SQ/CIJgoqNVMRopM/FkYGE883CQmV1aZZ8pcTf1dsD0wCPAPmb2erPnF03VgrqRtATwAjCgFV/ObqANYPT9+Tjbzkyzzvbty0UrYBatgPjJy49WHDvL4qu0Lxetxli0AmY1+VnZn774cFXZMy+xevvyq8NGVRjpLNp/7vbl/71QLvmpgx8vuWb7ctHzLFpJtEiVyqKVQd8Z8nLV8fMsvHj7cpGqtl8/dmtV2dOtvEX78ivD3qs4drH+c7UvFz3PZ4ZUN6Yuu/DM7csvDv2w4tglFpq9fblopc9nh3xSdfwyC88CTWiq9uYwq/mGO39/1XS8lLH4CP7Qdx2eaXgO8Cszu7XCfucBv8ZrG72LP7Qti/+ef1XrPGshLBpBYSRNBcyKF9O6ZxJVMoIgCLqVFlk0DgQezrSWeD0pH4fQhUtb0gzA7sDuZvbPtG574AO89lIjSQnjEYpGUA/b4AWzXsGzRIIgCIIqFMk6kTQTMFOZTZ/lYvlWYXw3+t14AcO+ZlYuE285YEqgPZjezL6U9AiwKqFoBBMaMxsMDJ7A0wiCIJikGFcsvfUAvAJ0nlKcWok5cUtElvfxukKz4jF9eebEXcd5n9T7eAXmphKKRhAEQRB0A21thVwn51D+ge6zJkylWwlFIwiCIAi6gbYC7cWSe+SzGoa+z/hVnOcAfgA+rrBPH7whZdbiMQcdlaGbRmSdBL2Z+PIHQVArDUdyDhn+Vs2/OQv3m6/WrJPrgNnNbJ3MuiuAfma2ahf7zAB8BOxmZlekdT/CXTAHmFnEaARBEATBpEaLsk7OBh6RdCxec2hdvCP2r0oDJG2JZwmua2bvmtkXki4GTpX0IW7FOB4v4nhtsyfYOwuv92IktUn6zYSeRxZJO0n6NvN+oKRImQ2CoEfRRp+aX7ViZk8Av8RrYrwE/AHYI1dDY0ZAeIBoiT/gdTeuxKsrzwCs3+waGtBDLRqpPPWO6e1YvBjJP4GjzKx6dZYJiKQLgUXMbK3c+vnxgirr4H61/wEvA6ea2b+6e561IKkN2MbMrsutPxzY08wWSKuuZwK2dn9j+PCK27O9E4oWJipa4KtIMaiihYmKzn3o8Dcrjs32Qik6l6JFtaoVPssWPRv+xhtVZWd7ihS9LtUKfGWLew3ZZqOqshe+9u725deHv1N1/CL95mlfLvLdrfZ5QufPtNp1zF7Dote86PelyFyKnmfRz78RxrW15tnezG4DbquwfTC5wNJUzfnA9GopPVLRSDyAm4+mwKud/RWYF9i0qCBJUxYosd10JPXFm5i9hZ/TW3jQzlrALN08lz7A5Gb2Q7NkmtloYHSz5AVBEEyMRJv4nscYM3s/Lb8jaXHgBEnT4GamQ/G68O8CVwMnlZQJSSOBK/Bc41/hZbbXlrQQXht+HWAqvGfIQWb2QNpvBdwPthLwJa4cHGRmH6btg5PMW4Ej8GIs9+MBOR9LGog3GytZAwB2xnt49Ad+nqnC+SbwZPaEJf0Wb7a2CN4u/QngQDPr8vFR0sl40a35gU+AO4HDzOzztH0n4ELg58AZwKLAHpL+CqxqZo9lZG0C3AL8xMy6inYuN4edgAvNbOouts+G90H5GP88vsFzzH+PK48jgT8D55nVXuI3CIKgO+mtikZvitEYjZ/v7nh+8iDSTRO3EpyYG38A8DawIrCXpLnwevLT4q3cl8BrywOQFJn702sZYGO8WMptyQpQYiW8++om6bVMmgv4jfwK4DG8aMpcuFvhQ2AcsHWybnTFVGlOywDr48rGnal5TqXrsnu6Fjvirdv/lBvTF2/Ysx+uxNyKK1H51vC7ArcUUTKqIemnwKPAa7ii9TUetLQvcBAwAFfajgH2bNZxgyAImk0rYjQmBXqyRaMdSYsCe+NP+AfhT+ylyNo3JB2Bl2s9PPNE/JiZnZiRcRJ+494qmfoBsl2nDsFvsidn9tkeVxKWA55Kq78FdslYTy4m3bDN7CtJo+lsjQEYLWlvXBE5QtJzwH+BG8zs6dIgM7ssd9474HnYy+NK0niY2UmZtyMlHQbcKGlnMxuX1k8G7J+zXlyEd2HdP817DrzN+ya5QwxO1o8sfSlfra4TkpbGYzeuAg5JremnBQ7GlY770tARkvoD+1C8o20QBEG3ULBgV4+hJysa60n6Cpgcf9K/DzgaeBw4T9K5mbGTAdPgbo3SDbCTWwK3Evw3o2TkWQ7on9KI8vSnQ9F4NRfvMYrxi62Mh5ldKOkq3OKwArARcEhSjk4DkLQUXrJ2Kdya0ie95qcLRUPSVrj1pj8edTwZXgN/TjoKt4wDns7tejvwFR0NeHbELUD35cYdhrtjsuwBbF3llOcEHgLONbNjMusXwz+r2zPuJfDvcu/8Lw6CYJJgbK9yInTQkxWNR4Fd8Opoo8xsTHrqBn/y/U+ZfT7KLH9d8HiT4VG9p5fZlq1Dnw8qbaNGF1ZKO7orvQYmS8GJks7BP8t78ZvzzumY44BXccVhPFKHvxtwt8jBdFg/rsrt832+MY+ZfS/pUtwacwnwO+BvZWIkPjCzTv3GJdWS+fMp8DqwlaQLMhae0rXaEqge6h4EQTCREBaNnsc3+RucmX0g6R2gv5ldWlDes8BOkqbpwqrxDLB4/ph1MAa3wtTCa7hCMCMwHzAbcKSZDYV2RaKSErMa8L6ZHVta0YVFpisuAQ5Pbp1+NLfR2hhcmbgJeFDS2mb2Ht4x9ltgATO7t5KAWsmmAFajaJpbNnW12fKz6X/Nlg2dUwCbPZds6motZNNXq5FNdayFotclm75ajWzqai1kU1droch3t8jnCcWuY9FrXvT7UkR+0fNsVupqLfS02Ita6cmKRlccDVwk6XPc/A+wOLC8mR1aYb8/48GGN0s6AbcY/Az4ImWdDAKekHQZcD5e56IfXkTlIDP7ssb5jQC2kbRYOsaXeKDmCXhhlVfxrIvl8cyZR8zso+RG+A7YT9LZwILAqbhVoysMmDNlffwHVzz2rXGemNlISf8CzgLuNLOm1sg3s++Sa+cG4KGkbLwr6RTgtBRkez8wNe7amtvMBlUQGQRBMMHorRaNXucwMrPLgW3xFNdn8QyPQ/HaFJX2G4XfiL8H7sErsB1L6pdhZq+k7bPhN7+XgfPwrI7vCkzxMjxo9VHclbMNHvswDDgSj7V4Cc+SuRzYPB3/Y2A7PHbjVeBMPED1e7rAzO4A/ogrJC/h2Td/KDBXcKvGlOlv00nxLL/C5/eQpHnN7Hg89mMf/Do/iLtwqlfeCYIgmED01qyTaKoWNISk/XBFbX4zGzuh51OQNihWXbHa2Pz4N4dVN7PP37+j0mSRCpjVxubHF63eWGQuRasxFr2ORaqUFq30WHR8tWqfWXdJtSqi0NkVU7RiZiu/u0Wq1BaVXXT8W0Nfqzh2voUGtC8XrTpbYHzDd/8nX/+85hvuCovM2GO0jd7oOgmaQOr0Nx8eRHr+JKhkBEEQdCtjw3USBIU4H69Y+gLePTAIgiCoQG91nYRFI6gLM9sJ2GkCTyMIgmCSobcGg4aiEQRBEATdQE+zVNRKKBpBEARB0A2M66W5F5F1EvRm4ssfBEGtNGyOeOiVb2r+zVlzsWl7jPkjLBpBEARB0A2MG9djdIdCTBBFQ9JgYE4zq5yQXl3OWsADwFy5bqcto5ZjSloALx61spk93h3zqkbRay5pVbwa6gC8EdxSLZzbSOBCMzulVccIgiCY0IyLGI3aSDesHdPbcXi30/uBI8zs3eZNbbzjfgvsaWaDM6sfBebCW7FPTLyNz6uW5mHtSFoNrza6NDA9XoL8KeAPZla9IpLL+A1wrZnlv9H7Uyyd+Xy86uZmeMnzhpF0IbCIma2V27R8s45RD+8Mebni9nkWXrx9+fXh71SVl+1XEUWSOsgWSSpaJKta4bNs0bOihcmqff5Q7DuQ/fyLFuAqWuCryFyKFo8rUgyshUWygGL/F9W+t9D5u1v0+9IIkXVSjAfwctWT4+3Fz8f7UazSpHnVRCpP3S2WjCKk4lWF5iVpAPAv4G946fAvgAWATfH27Y3O6fOCuywE/MnMqv9SNoiZfVR9VBAEwaRNbw2JrFfRGJNxG7wr6WLgT5JmMLMvJG0EHA8sgffruB23eJRtLCZpfeCoNH5yvBDUIWb2ZNo+EpgKuCw1LcPM+pRzY0jaHG9ANgBvNX4V3tH0+7T9QbyZ2Cjg9+ka3Arsa2bfpDFr4P0/fgaMBYbi1pSnM9NeTNKNwLLAcOAAM/t32n8BMq6TzDw3S9dl8SRzXzN7MMnbEPjczPbJHGNE2i97rU4GtgLmxy0mdwKHmdnn6TjXpnGlr/TlZrZT3nXS1TkCH9PRM+TS1Ar++PS6GFgHmBu3ZF0HHG9m7b1cJG0AHIdbZcbgXW23B3YH9sjNbWczG5x3nUj6CXAOsEH6fB5O1/f1tH0n4EJgfbyfzMK49WUPM3uOIAiCiZDemt7acGVQSXPjTa/GAmMlrYe39r4Mv4n9BlgR+GsFMT/C4wFWxq0iBtwtaZa0fXm8MdkBuEtiri7mshRwC3A3rrT8HtgZODk39P9w18QadDRYOzDJmAK4DW9etlQ69umM35zsDFyhWQJvzvZ3SdNXOEfwLqfH4p1GnwbukDR72vYeMIukDavIGI3ftBfFXVhrAH9K2x7FlQXouE775wVUOceS2yd7vc/AI64/xC1ZA5LcHfFGbyW5GwD/TPNYEVgVt3RNkWRcgTexK83t+jJz65PmtgCufK2ajn2PpKkzQ/sCJwF748reZ8B1kqLabRAEEyVjx/Wp+dWTqNeisZ6kr3BFZZq07lwz+1rSMcBZZnZhWj9M0u+BJyXtU85Mbma3ZN9L2gPYEu9EenVqgw7+xF/JJXEw8JiZHV4SnW7kf5I0sGSxAN4ws4MzY24A1sMVkhmAmYB/mNmwNKacQ/E4M7s3zfcI/Kl9GeChCvP7o5ndlfbZHX8i3x2/YZbm8E9Jn+KxGQ8C12TdF2Z2UkbeSEmHATdK2tnMxkj6PI2rdJ2qneP7XVzvo3LHXgDYD7dggCtRt5nZIZlxr5QWJI2mszWsHOvi11FmNjTttw3eXXdb3LUE/t3b18xeTGOOB/4LzAvUFM8SBEHQnYTrpBiPArsAU+PWgQ2AI9K25YAVJR2YGV9Sz/rjrpROSFoQtw6sDMyO30Smxd0DRVgUb+Ge5SG8jXk/vNU4uGsmyyj8yRkz+zS5Ge6RdB/uurjRzEbm9nk+tz/AHFXm91hpwcy+l/RUmjNmNg7YLSlqa+NWhj2AYyRtVnKxSNoKtzT0xxWGydL5zZmZR0UKnGMnJO2Gt2NfAJgO//5kLQjLULzNfJ5FgQ9KSkZmvi+nbSV+wN0lJbKfQSgaQRBMdPTWrJN6zczfmNkwM3vZzI7BffoXZGSejJvkS68l8eDC57uQdwcwD+7qWCnt8x5+A20FY3Lv28hcCzPbGVgBV1I2BV6X9IuuZJhZSU9t2GxvZu+b2bVmdhCwCH7TPA5A0oq45eNBYAv8xr5b2rXQtarxHNuRtDUe9HstsAkeg3Ec7sKYEIxNylmJpn0GQRAEraCtrfZXT6JZdTQGAq9I+jMe/DcgY5KvSIrDWBQP9vtXWjc3/oSeZQweKFqJV4HVc+vWxOMNappPiWSSfxE4TdKtuAXntiIyyrASyUUhqS9utbiowhzGSHoDKOVWrQa8b2bHlsZI2jK325i0fvJqrdsLnuMawNNmdk7m2AvkxjyLu4P+0oWMWj/DOSQtlHGdzIwH0F5cZd+6yKYuViObLlgL2RTAWsim6TVbdtHx2RTAamRTEWuhyHlC57TLahRNRSzy+UOx70A2dbUWsqmrzZ5LkWsIxb4vRT//Vn5finxvoXmpq7UQ6a0NYGavS7oDt2Qchwdyvg1cjQcvLgL83Mx2L7P7/3B3yu6S3gRmAU5L+2UZAawt6Z+4n//jMrLOAJ6RNAgYjCswJ+Npmnl5ZZHUH/gd8A/gHWBB/On92lr2r8KRkj4CRuLxJD8m3TxTXMoywM14FktfYHNgY6BUyMqAOVPWxX9wxWPf3DFKGSObS/ovMNrMvmrCORqwi6Sf48rAZsDWuTEnAXdKOh0P/PweV/zuMbO30ty2kbQYXiPky2zGSuI+XGG5RtI+uJJ4Cp5hc02F+QVBEEzU9NZeJ800M5+Gx2qMxZ9qV8RjEp7Db/bvldspmb+3xlMUX8QVhPPwG2CWg/Eb8QjKxHkkWc/jQaQb4/EYf8azX44ucB5f44rRDXjK51V4JsvAAjK64hD8WjyPX5+fm9kHaduTeArvBfh1eBT4NR6PcSyAmd0B/BFPS30JzwDpFBOR0jvPwtM/P8DdHc04x4vSuMvxz3Tl0rwyx74bV47WxINZH0vnUMrYuQx4Ip3bR8A2+YMkN9QvcJfRv/DMmD7Ahmb2bYX5BUEQTNSMa+tT86snEU3VuoEJUSo9qIk2KFYB8yn7rKrQ5TVT+/LbQ1+tOn7ehTpiXKtVTMyanItW+ixaAbPIXEYMr+6ZXLBf/7rHF6lSWbQaZysrZhb9jIpWnq1WSTTrimn2Z1Tk84HO51l0LkWq9xaVXeDzb/juf+MTtds0frXiZD1G24imakEQBEHQDfTW5/pQNIIgCIKgGwhFI2gZqQZGjzGDBUEQBMXpabEXtRKKRhAEQRB0A2HRCIIgCIKgZYwdV31Md5Caj56MZ3u+BQwys0tr3Hcy4F68XcQ2ZnZdtX0i6yTozcSXPwiCWmnY73Hlf2r/zdl+jda421OF6UfwukfX4T22zgF+ZWa31rD/UXjxyc2oUdEIi0YTmdBprPlW8GW2r0Wk2QZBEEwQijzXS5oJb36Z5zOzGvLsu+ZA4GEzG5jev56Uj0OAW6vMaTW8Q/gyeDfvmuiRioakah/nQ2a2VoX978ZLfe/UwBx+BHwK7G1ml2TWH48Xuvq1md2QWX8msKWZtbIe7qN4e/aavyDVSE3ergdWNrOnM+v74sW5RpjZL5t1vCAIgkmVgpVBD6CjM3aW42msgOQqjN8m4m7gMkl9zez7MvuUWkFcDeyS6aheEz1S0cBvpiVWAW4ClqCjomi+qVrTMbOvJD0JrANcktm0Du4TWwevzFliXbz8dmEkTU4NbgAzGwM01ZJhZjdLugq4UtIymVLvA/F+Nes383glJE2ZzqdhRh04XoHSTsx9dkdl9kdf+7KqvFUGTN++XLSQ0acvPlxx7MxLdLTyGf7GG1VlZ/s4NHt8dqz934ZVZev6jsbKQ4dXb7C7UL+O5s1Dt92k8tir72pfLlqA6+vHbq06frqVt+iYS5W5Z+dd9PMvOvciRbWqFfeCzgW+qhU+yxY9K3qeHx/7u6rjZz3hb+3Lo688qeLYabbvKP787U1nV5U99S87motXk52X3wgFIxXOwStl5/mswWnMiVeNzvI+3vZiVrqo4o1Xdv57qSdZEXqkopF1C0j6NC1+VFovaXNJJwADcKvDVcCRqXX7YGDDNG7HtO/aZvagpJOBrfD29Z8AdwKHmdnnXUzlPrzVe2ku0+Klx/chUzo8NZZbgtTTRNKiwNl4L5Mf8MCb/c1sVNo+EPgNcCKu8f4UbxvfidTT5B68Q+vuSV676yT1TLkQVwbOwwODXgb2SKXMS3K2B07Av6CP4YrTNcCCqbX8fsALeGn0/SStBBwKbGJmn0jaLr1fGHgX14pPKikKkn4L7I+XRf8et4QcaGalBnQL4KXntwV2SudxWvo8zgB+hf+DfATcbGb7dfF5BEEQTDCKBIMm98hntYxN94Ry1o8s+5pZuZYUtcjfB/gJ4/e3qole11Jb0lJ4X4+78Zv774Gd8Qhc8BveA8DfccvIXLjLAbzR2+54s7Yd8Y6mf6pwuPvwTqSLpferA6OAK4EFJP0krV87/b0/KSP3AOOAVYGNcEXiFknZ4KB5gV2B7fDOpp3cIZKWwwN+/m5mu5jZD13MsS8eFLQ3sCz+xb4uRRYjaQW8v8llwJK4knF6VoCZfQlsD+yVWs1fAVxgZv+StAuumQ/Cr9seeI+WEzMipkpzWAZXer7Hm7NNmZvrqWkei6W/++GK32+BhXCFo3qd7SAIgglAC9vEn48/OFd6XZXGvg/Mkdt/DvyhtlyzUvCA0aWBbyT9IKl0P7la0vPVJtcjLRpVOBh4zMwOT+9N0uzAnyQNNLPPJY3Bu552cjOYWdbGNlLSYcCNknZOzeHyPA58g7tJXsEVigfMbHTGrXJlabuZfShpVzwAaJtSwE964n89jSu5V6YGtjOzd0sHK/nMJG2Au2WOMbNKihC4srlvahlfiiH5L67IvIn7CR80sxPS+CHyA3XSns3sEUmn4t1nXwVK1/c43OpT8j+8IekI3B94uJm1mdllWVmSdsAVnuVxZanEnzNykDQ/MAT4T2rG9hZ+zYMgCCY6xrUovTV1M+9KScjzKP5ANyizbiPgya7iM/CHurz/6CXgMKoEkELvVDQWxS0GWR4CpgT64RevLCnw8QDcTTEDfpOeEncpjMqPN7MxqVX7urhrYp30F9xqsi6uaKwL/DMzv5ezUcVmZpI+SNtKisaorJKRYSngDmAvM/tbme15fqCzFaB0HnPgisaAzNxKPNaFrOOBo4BTzexbSbMB8wHnSTo3M24yYBr8ur2XrEzHpbnPiqeR9cFdVFlF48nc8QbjbqWhku5N87zLzMZ2fbpBEAQThomkmsTZwCOSjsUD+dfFrcK/Kg2QtCWuiKxrZu+a2Vt5IenB9h0zq9rFrte5Tuolpf/cADwIbIGb+XdLm/Mm/iz3AWumiN1lcAWDJGft5D5ZmOKBoF93sX4kriztkDJfqjE2Z40p/SsU/m5ktOGSWa0kYx9ciSi9lsBdHR8lV9G9aZ+dgRVwF844xr+unc7ZzJ4FFsS1aoBLgQcl9UYFOgiCiZwWuk5qxsyeAH4J/Bq/V/wBj8u7NTNsRkC4a71heuMP8qt4rESWNYHvgJJmNgaYPDdmNTzl9djSiqT1VeM+PLbgADzVs9QH+lHcarA7MBa3qpTmt5ukmTKuE6Wxr9RwvM/wQNF7gbslbZxiKOrlNTyANctKtexoZh9Iegfo31XVOUlLArPhwbhD07oVqVHRSed2E3CTpIuB54Cfpb81kc0qqUY2o6QWspH2tZDNKqlGNutjQo/PZpTUQjYzo6bxmaySamSzMmohm1FS01wKzL3o51907tmskmpkM0pqIZtVUo2i55nNKKmFIlkf2YySZstulILprS3DzG4DbquwfTDlM16yY2ouKNYbFY0zgGckDcIv5KJ4IOifMqmZI4D1JfUDPk8vA+ZMmRr/wRWPfWs43nPA/3BFo/2OllwLT+DFU54ysy/SpqtxN8I1KZZhGuAC3G3wADVgZp9JWh8PeL1H0kYZ+UU5B3hc0tG4mW0ZPAgVaquseTRwkaTPgdvTusWB5c3sUNw98x2erXI2bqE4FbdoVETSwXgWy/O4crgtHhNTPXcyCIKgmxlXSNPoOQ3Yep3rxMyeB7YENsbNRn/GMxiyau3ZeKrkC+nvqmZ2B/BH/Cb4Eu7T+gNVSG6JB4DpGV9RKK2/PzN+NJ5eOzkeC3Ev8AZezKvmb2lKud0Av2H/K1WZK4yZPYmnlO6Kn/cedASCflvD/pfjCsAvgWfxczoUD9wsBTFthwcjvQqciVeo6yooKctXaeyTuLKxCrCZmX1aaacgCIIJwbhxtb96EtHrJCiMpEPwoM8fF1F+JkLaoFgBpleHjRfzOx6L9p+7fbla0SPobKIeMny8mKtOLNxvvvblokWvhg0fUXV8/34L1jw+O7boXIoWD2tlkaxXhnVVn6iDxfp31AAsUsis6DUvOvciBbuKfherFfjKumKKFhorep5FrnkLC9k1bGI45/bab7gHbN6nx5g0eqPrJCiIpD/g1pfPcJfRkcClk7iSEQRB0K1MLDEa3U0oGkEtLIm7KGbCXR7n4G6kIAiCoEZ6qwMhFI2gKma2w4SeQxAEwaROWy8NBg1FIwiCIAi6gSK9TnoSoWgEQRAEQTdQLL215xCKRhAEQRB0A701RiPSW4PeTHz5gyColYaDJk6+bmzNvzlH/WbyHhOkERaNbkZSG96Z9bo6938QeN3M9kzvp8MrnK6P16dfOhUl6xYkDQR+Y2aLdNcxgyAIJkXG9dIH+16vaEjaA++oOpOZfZNZPxL4MTBzqRuopD7Ah8B5mbbpzZ7PYGBOM9uoiyFb0dG0DLxi51p4v5YPqLFVcFJ4SowD3gP+ARzaYG+UIAiCoAzjajdo9Ch6vaKBNz3rizdauwcg9TiZC/gUWA54Io1dEm9jXrTTKpKmNLMxjU62THnthYBXzeyFOsTtiTfWmQLv+fI3vPT57g1NchKjSNXJolUkq1X6hM7VPotUeixajbFoxcQilUHfGvpaVdnzLTSgfbloJdFq55o9z2rXEDpfx6LVO4tUqSxaAXPksCFVxy/Qf+Ga5WdlF51LkWterYoodK4kWvQzemfIyxXHzrPw4nXLLnpdGqGnlRavlV6vaJjZMElvAeuQFI20/ARenKq0XFr/FfCkpN/hPTsWBEYBfwFOK1XLTBaRK4A5gV/hfVPWzh9f0m54f4/fpn4qFcm6TtLymml9G/CmmS0gqS/ej2R7YHZgCDCojLvmczN7Py2/I+n67Bwl/Ri39qyBd1h9C7gYOKurqqCSlsGb1C0LTIt3fz3GzO7OjBmJt3SfDe9zMga4HDi81LI+ncPR6Rx+gluSrjSzI9P26YFTcAvP9Hhn26PM7N/VrmEQBMGEoLfGRPa6pmpdcB+uRJRYB2909kCZ9f/BG7JdhN90FwdOwG/se+XkHgC8jbdZz29D0jH4zXLDWpSMMmyFKzOP4RaY5dP6vwGbADvjloqzgMskbdyVIEkL4I3NHs2sngp4GdgiyTkeGIg3WeuKGfAur2vjnV7vAm6XtHBu3IG44rICsD9wELBNZvtluGXlqHTs/8M7tZZcWHcAStdgyXTMuyT9rMLcgiAIJhjj2mp/9SR6vUUjcR+wg6SZzOwzPObhQuAd4DxJUwFj8Sf743FLxnVmdmbaf4ikhYAj8G6wJR4zsxPLHG8ySX8BNgNWN7NX65m0mX0qaTQwpmSZkPRT3EqwsJmVbIgjJK0A7AP8MyNisKS/4u6SqYEHgcMz8t/HFSEycpbFO9de1sWcHsytOk7SZsDWuKWjxANmdnpaHposROsBV6druS3wCzMrtZYfTocStBauVM2RiSc5S9K6uDto73JzC4IgmJAUqwzacwhFw7kfv9muJWkInr3xmJmNkfQxsDLwHW6ivw9/yr4yJ+Mh4HBJ02dufk92cbxT0/FWNLPqLRWLsSyehvW81Mlv2hcYmRt7GHAnbtmaD+9f8g9J65nZOEmT4UrVb4B5cGWkL9Clg13SbLgytg7uNpoi7fdMbujzufejgDnS8tLpb1dukOWSzPdy5zgV/lkGQRBMdPRSz0koGgBm9p6k1/Cb4zzAo5nAzQfT+u/wjI4iQZdfd7H+X/jNe0vgT/XMuQIld9hKwLe5bd/n3n+QsXoMkfQ1bjVYC79h/wG3cByIKwZfAvsBm1c4/mD8Gh4KjABGA1cDU+bG5QNj26jdlTcZ8AmuAOYZXaOMIAiCbmVsL61BHopGB6U4jXnw2IwSDwC/wxWNB8ysTdKreJbKRZlxawJv15gaei9wLXCrpCnM7KxmnEDi2fR3bjO7t+C+pbTZ6dLfNYA7zazdTZLcGpVYAzio5PJIdT764UGhtfJc+rsecHuZ7c/g2T+Tm1n11IsqZLMbqpHNKKmFbEZJLWSj4auRjfqvhWw2RC1kMy2qkc0oqYUi1xyKnWuRawjFzhOKXcei2QrZjJJmyy86lyLXPJtRUgtFP6NsVkmzZTcro6QW2nqnnhGKRob78BiG+YHTM+sfxBWKsXhwJ7jr4xZJz+BBiavhAY0H13owM/uXpJ/jroopzOy0zObpJS2V2+VrMxtag9yhqRbHpZIOwTNmZsQtHOPMLKsczShpTtzVMj9wGp7d8UhJHLCtpDXxOhs7AKsA/6s0BWA7SY/h368TcHdLzaRzuBa4SNK0uAtqNmAZM/sL/lk9gCtqh+IBq7PilpjhZnZzkeMFQRB0B721YFdknXTwIF64CuCp0kozG4HHD0xN8v+b2T+APfDAw1fwTIzj8RTXmjGz+/EMlmMkHZnZtAr+VJ995WNCKrEbHpR6AvA6nra7JZAvAHAhrkC8i9fT+AxYP1Or40TgYbyQ1+PALMDZVY69M65YPJVk/gvPiinKTnjA6WnpHG7A01xJqbWb4Ure+bhycxuwKhXiR4IgCCYkbW1tNb96EtHrJOjNtAF8e98VFQdNve4O7ctP2WdVhS6vmdqXixYPGmUvVhw7t5ZoXy5aaKhokawihcy+PO+QqrKn37fDUFi0eNhXFx5RceyP9hzUvly0SNozQ/I18MZn2YVnbl+24ZXjt9Vv3vblVhfsKlLg7eNjf1dV9qwn/K19uUgxsKLf86IFvobvsGnFsf2uuLN9+ZOBu1aVPcvAv7YvD912k6rjF7r6LmhCr5MDz/+q5hvu2fv8KHqdBEEQBEFQO1GCPAiCIAiCltFbYzRC0QiCIAiCbiAKdgVBEARB0DJC0QiCIAiCoGX0Uj0jFI0gCIIg6A56q0Uj0luD3kx8+YMgqJWG0013++MnNf/mXHLkLD0mvTUKdgWTBJJ2kpTv3RIEQTDJ0FsLdk3yrhNJtwNzASub2Q+Z9SsC/wV+mWk13p3zagO2MbPrCu63ON5ufi28rPZ7eJXNs83s0Qq7TnCSIrCnmQ3OrFuLzr1jPsP7npxkZnd15/yCIAgmJL3VdTLJKxrArsBLwDHAcQCpP8aVwKXNVjIkTQ60mVnT2+NI2hC4FS/7/TtgCDADXm77fGCZBmRPmelIW1rXB29M9kMXuzWTJYCPgB/jPWVulbS0mb3SDceuyJdP3llx+/QrdFQlfOy1L6rKW3nADO3LRSs9vjvkpYpjf7Lwz+qWXbRiZpGqk9/eWr0J8dRb7Ne+XLQy6Ld3VK7uP/Vme7UvDxs+oqrsbCO1F4d+WHX8EgvN3r5cbe7Zeb81tHovwWxDuqJzf2fIyxXHZpuRjb7ypKqyp9n+6PblIudZbR75uVSr9Amdq31WqySarSL6xTkHVZU9wwEdfSzf/v0vq46f9883VR1TC6FoTKKY2YeSfoc3ObvTzJ7Em6K1AYdKugDYCpge70tylJn9G9pvtBfjXVvnxq0H1wHHm9l3acxAvKX7ibgi81Ogv6Tp8b4fywOT4y3RD+vqKT1ZOPbCu77+Am9Mdo6ZnZm2TwtcAdxnZpvldn8+nQeSFkjHWtnMHs/IHwlcaGanZI63L95NdWPgJkkP4v1Nfg6cASwKrC/pIbxh3O+BeYGReK+U81JfkVrmPxKYCrhM0mXps8n6GD8ys/eB9yUdno61TvpMkLRoup6r4V1k7wX2N7NR5a5n2mcjvMdMSYm5HTiixg66QRAE3crEUrBL0ubAycDCwFvAIDO7tMo+C+D31jXxDt8GnGJmf692vB4Ro2FmdwB/A66U9Au8qdh2+I1HuKKxJHA9cJek0mNhH7xb6W+BAXgH1h2BI+nMvLjlZDtg8bTPNcD7eFfUJYGjgK+rTPU4vDHbUviN/gxJq6ZtGwCzA4PK7WhmlTqmdsVAvFncUriiBN7w7GRgP2AR4EX8Zr0vcBB+HY7ALUR7Fpj/8sB3uMIyV3qNh6QpM3K/T+umxRu/jcMbo22EK3S3JGWwnJz1gJvwxms/w5XBFYG/lhsfBEEwoWkb11bzq1WksIKb8d/PJYFzgYslbVFl19vwLtob47+5twDXJXkVmeQtGhkOwruc3ozfEH+E3/zmyDzhniVpXfxGt3dyfxyVkTEyaW37JRklpga2M7N3SyskzQ+cYWYl22j17klwrZmVuhadK2kfYD28LXvJxv1qLSdbIzeZ2Z9LbyStjiuX+5vZY2ndtHh7+5+b2X1p6AhJ/XEXR9Zm3eX8zewjSQCfJ8tFnuHJKjItruC9AZQ04d8CM+ExLZ+lef0W79q6Dt4WPs8xwFlmdmF6P0zS74EnJe1jZh9VvzxBEATdx9ixTfe418OBwMNmNjC9fz0pC4fgrvvxkPQj3HK8uZk9k1afKOkAYDngiUoH7DGKhpl9I+kMPJZhEK54TA28l26AJaYitXsHkLQbbq1YADcHTcH4lp5RWSUjcRbwV0k74sGON5lZNSXh+bxcYI603IpUpifLrBsHPJ15vxgwDXB7UgRKTFFmTs/n3mfnX411gU9xi8lZwE6ZdvSLAi+XlAwAMzNJH6Rt5RSN5YAVJR2YWVeab3/clRIEQTDRUMRSIWkm/AEsz2fZ38o6WIXOD5AAd+Nu775m9n1+BzP7StILwLaS/gN8Cfwav3eU+33uRI9wnWT4Hg/UHIuf2ye4mT/7GgDsAiBpa1wxuRbYBFgat2T0zckdzyWStMEBuPloBeAFSXtXmd+Y3Ps2Oj6DUjTTolVklFTivBKQnzOUd+V8n/silY6/JZ2v0+K4EpKl0vyrMdLMhpjZbcDeeMzIrDXuW47JcBfQUpnXksBCjK8QBUEQTHAKprcegMfj5V8HNDiNOYEPcuvex+8hlX6TN8RjGT/D3eQXAVuZ2evVDthjLBpleAa/aJObmXUxZg3gaTM7p7QiuU5qwsyGAecB50k6B9gduKDO+d6Lx34cgWeZdELSj1OcRulJfe7MtjnpIiaiBl4BvgUWMLN765RRYgweGFsRM7tb0jDgWNxN9Sqwm6SZMq4T4daSrrJSngEGpM+gIbJZJdXIZpTUQjbroxayWSXNlp3NKKmFbFZJNbIZJbWQzVioSX4mq6Qa2ayMWshmlNRCkblnM0pqoejcs5kc1chmlNRCkfMsMg/onFFSC9mskmpkM0pqoVkZJbXQNq6Q6+QcYHCZ9Z/lV6SkhePGG9mZfc3s/CITyMjvg9/bfsBLL3yOxz5eL2lNM3u+0v49WdG4D3dp3CrpUOBlXPFYCxhuZjfjVoRdJP0cv9ltBmxdTXDyVw3Cg2lG4kGca+D1IeoiuX52wgMg78XdC0PwbJlNgF8By5rZaEmPAIdJGgpMCfwRVxbqOe5Xkk4BTktfpvtxl9MywNxmVjY4tQtGAGtL+icwxsw+rjD2dDyQ6Ezgavyf5BpJR+DmuAtw188DXex/HHC3pLfT/qPx4Nafm9nuBeYcBEHQLYwr4DpJD12f1Tj8fDxjshLvZ/7mXd5z4EpEV7/ZawO/BGbPxL89n5IBDgB2qnTgHqtomFmbpM3wjIrz8Sf+j/GbVylG4yI8evZy/FrchT9lV7NK/ADMgmubc+Gpnv8E/tDgnP8paQXgcDybYhY8DuJJ3N1QYhfgEuAx4F08iKfY423n4x4v6X08+PNPwFe44lXUOnMwHsE8AleAKsWd3IYraceb2U6phsjZ+Dn9gGeh7F9Kry0z5/skrY9n1uyDu3HewF1ZQRAEEx3jWhQMmh7qKj3YZXkUWJ/OGY4bAU+Wi89ITJf+js2tH0sN8YXR6yTozbRBsYJdNvztqkLVb9725WpFr6Czi6JIAaZWF+yqNj479ts7L6ww0pl6045s6aHD36w6fqF+83fIv+viyrI36TBivTG8egLYT/v1a18u+plWm3t23kU/o6IFvgoVVbvp7Kqyp/5lR2x1kYJdRb/nnwzcter4WQZ2ZKpXK8KVdZdUK+4FnV0xX114RNXxP9pzEDQhYP9X+79R8w33xnN/2pJeJynD5BHgBLzkw7r4A+avzOzWNGZLXBFZ18zelTQLbrF/Cs/4+wJ3nZyCx2ncWumYPS0YNAiCIAgmSsa1jav51SrM7AncDfJrvKr2H4A9csrCjHgNqr5pn0/wWk/g1ubn8bIEO1dTMqAHu06CIAiCYGJiYilBnrL/bquwfTC5QNQU8Fl75HyGUDSCIAiCoBuYWBSN7iYUjSAIgiDoBnprTGQoGkEQBEHQDYz9IZ+00TsIRSMIgiAIuoG2FgZ5TsxEemvQm4kvfxAEtdJwuukmu7xU82/OXZf+rCXprROCsGhUIJUjHwGsbGaPVxg3GJjTzDbqpqkFQRAEkxgRDNokJN2OV8tc2cx+yKxfEfgv8Eszu73Zx60yp8eAN8xs28y6tfEKoX82s70z638O3A7MD7yNn8snadtKeOXKBc1sZB3zmA7PWd4a6IeXzR6CpxENNrPv6ji9Wo5b+nZvmO9nIulRYGW8QufAVhw/CIIgoKX1MSZmWmHR2BUvAnIMqcmLpGmBK4FLm61kSJoc79ha6RO8j9SxNcM6wFvpb5Z1gWFmViqL+D5NQNIMwEN457xjgSfwUt8r4C3tDXiwTtlTmlm+s2p+/Vv4Z3NvZvtieE+TfCe/SZqurkdXfPn03RW3T79ch6Hq8dc/rypvpUVmbF8uWjFxlL1YcezcWqJ9uVrlRuhcvbFoNc43h1VuZDV//44KjN/eVr1X09S/2Kd9uWiV0iKVQYtW+nx2yCdVxy+z8Czty8OGj6g4NtsYrWhl0KKfaZHPaPSVJ1WVnW28VqQyaNFqrEO33aTq+IWuvqt9+e3f/7Li2GxjtAKVPoHilUQbISwaTcLMPpT0O7w52J1m9iTeQKsNOFTSBXjp0unxzpxHmdm/ob1D3MX4zX9u4D28Uczxpaf91KXuN8CJuCLzU6C/pOnxXhnL4x1ERwCHmdlduKJxlKQBZlaq8btOmteZkuYys/cy6+9Lx1ogyVkZVzgeS2NGeHNRHjKztUrnLmlPvPvqTLi1ZLdMY7GT8UprA8ws+4v/hqQbSLXkJT0IvG5me2bkDgR+Y2aLpPeDcYXlXryhzTzAZMlysS/e4G1jvOnbTknMZcDhkmbNzGlX4GZc2WhH0m+B/fEmZd/jStGBZjYkd122BnbGG+68BxxjZtdk5JyMf9bz41ahO/HP5PPMmO3xUrhzput7CXANGatR6v8yCFgJ+BL4N3CQmX1Y6XoQBEEwETGul2adtOTH2MzuAP4GXCnpF8BuwHa4S0L4zWdJvM76XZJKvbH74K3SfwsMwG92OwJH5g4xL36T3A5YPO1zDa4MrJRkHwV8ncY/irsp1oH27qvLA3fgDctK62dL8u4rc1pv01EVbQXcpbJVZvtKwGp4p9VN8Jv3oCR3MmBb4OqcklG6XmPN7Isyx6zEqsAqeMfZpTPrB+KWkaVwZazE6/i57pjmNBWwPX5jzzMVcFI6h/VxZeNOSVPmxp2KKzBLADcCg5MSUmI0sDuwaDruGnhNfdIcVsAb2l2Gf2aX4MofmTGL40rb/Wk+G+NdeG9Limm16xEEQTBR0NY2ruZXT6KVwaAHAc/hT8zHAaWb+xxm9mUac5akdYE9gb2T++OojIyR6ca1X5JRYmpgOzN7t7RC0vzAGRmLRbstz8y+S63V18E7kq4GvGtmI5MFYR281fjaaZfxWpOb2VhJn6a3H5lZ3qXyLbBLyWQv6WJcGQK/Mf4Y74jaLL4HdjCzb3LrbzKzP3exzyW4xeVMYEu86+yD+UFmdln2vaQd8HbFy+PNeEqca2Y3pjFH4daUNfGurJhZ1lY7UtJhwI2Sdk6f9QHAg2Z2QhozRG4qyn7WhwC3mNnJmflsjyuXy+FNfqDr6xEEQTBRUKRNfE+iZYqGmX0j6Qy8RfsgXPGYGngvuR1KTEVH23Yk7YbfoBfA3QlTML7lZVRWyUicBfxV0o64onCTmWVv7PcDByfrwjqZYz6AW1/A4zNezLgWivBqLi5gFDBHWm5FmtIrXdxUn6ywz43AnySthluZ/mpmbbnPA0lL4Tf7pXAlqU96zU9nReP50oKZ/SDpIzrOGUlb4cpEf2AG/HOcEndzjMKtVv/MzfGx3PvlcNfYlmXOpz8dikZX1yMIgmCioG1cz7JU1Eqr/djf44GaY9OxPsFvXtnXAFKgpqStccXkWtz9sDR+w+ubk/t17j0pY2IAcAvu2nhB0t6ZIfcBM6djrkOH1eIxYC5JPyUTn1EH+eDDNjqu70e49WDRGuSMY3zFJH/+UOYaVFmPmY0GrsJdKquRa5oD7YG79wI/4PEXKwDLpnnlXSddnnPKMroBt5hsgbs9dkvj8nIqMVma51K510K466tEl+cdBEEwMdA2rq3mV0+iO+toPIM/HU9uZl2F8K4BPG1m55RW5Hz+FTGzYcB5wHmSzsHjAy7IHP9zPK5iKZKiYWajJT2BxxD0p7KiUbqxTl7rnNIxxkm6BthF0omZjBagPYbjRylO40M8EDbLMjSPS4AXgJvNrFy2yQBgNuBIMxua5rcixZXS1YD3zezY0ooyVonXgBVz61bKvX8GWDx9ti0hm1VSjWxGSS1kM0pqIZtVUo1s1H8tZDNKaiGbsVCNbEZJLWQzSmqSn8kqqUY2o6QWshkltZDNKqlGNqOkFop+pkU+o2xGSbPnks0oqYVsRkktZLNKqpHNKKmFZmWU1MK4sb0zGLQ7FY378Jv7rZIOBV7GFY+1gOFmdjOe4rlLqmXxKh7Yt3U1wSm4cxCeZTESmB1XWkrxGqUYiwfxeI/hOdfLg8CBuAXmPxUO9Rb+ZL+JpOuB77IZFFU4Ks3pCUnH4JkcX+PWgj8Ah6d5/Bu4QNKvcIVgazqyXhrGzF6UNCvQlZvhTeA7YD9JZwML4kGfRW1+BswpaSf8mq6Gx3BkOQd4XNLReGDwMnTEtZRU+kH4NbsMt3b9D69B8ms88+RLgiAIJgF6q+uk2xSNFAuwGXA8fsOYC/gYjykoxUtcBPwMz0SYArgLrzlxwXgCO/MDMAtuYp8Lvxn9E7+BZ7kP+AWeoZLlgXScR83sqwrn8HFSkg7Hb5IP44pSVczsc0mrAAfjSs1P8Zu94TEij6ahl+PX4M+4y+RK/PwrJ5IXwMy6LByQznE7/Aa/G56tciDjx1JUO8Ydkv6IKyk/wq/VH/B05dKYJ5MicgJwNH4NjsOvx7dpzCsppuQk/HvSF1f47sUVokboMSV+gyCY+PnvP9bslb850eskmKiQdAhu/fmxmcWXMwiCYBInep0EExRJf8AtSp/h7pUj8QqyoWQEQRD0AELRCCY0S+K1MmbCXSLnAH+cgPMJgiAImki4ToIgCIIgaBnRDyIIgiAIgpYRikYQBEEQBC0jFI0gCIIgCFpGKBpBEARBELSMUDSCIAiCIGgZoWgEQRAEQdAyoo5GEASdkPQGsHy+VL2kmYBnzaxY569goiM1cvwZ8KaZfTaBp1MTkmbBG18+b2aNth9AUl9gNLC0mb3UqLyga0LRCHo9khYD9sR/xHYxs/ckbYH/CD83QSc3YViA8h2KpwJ+0owDSJoPWBOYg5xl1cxOa8Yxgg5SN+uXzeyvScl4AFgd+FrSpmZWqZlkrcdoyf9Rapp5CfB/eLPFhYA3JF0EjDKz4+uRa2bfS3qXjgaOQYsIRSPo1UhaF7gT75q7DjBN2tQf2AHYagJNrduRtEbm7cqS/pd5PzmwAfB2E46zDd4A8QfgIzr/0LcBoWgAkualvCL2ZB3itqKjmeQmwABgaWA74GRc6aibFv8fDcKbUK6IK0gl7gBOxBt11ss5wLGStm+GlSQoTygaQW/nJOBwMztHUrbl/IPAAc06iKQNgX3wFvcbmtnbknYD3jCz+xqU3SzrwIP4jb4NuKXM9s+B39c3y06cCJwNHGVmY5sgrywtvuZ7APviN8DFzewNSYcn2X9vUPZSwLXAwozfYbiN8tamaswOjErLGwN/N7MXJH0F7F7nVLO08v9oc+D/zOwpSVml9DX8+jfCBsCqwLuSXgG+zm40s00alB8QikYQLA78tsz6j4FZm3EASf8HXApcBqyHt7oHv2EcAtR902uydWAu/MY2ClgiySsxxsz+V3av4swFXNxiJaOV13xf4GjgdFxpKjEK2BtoSNEALsL7/vwuyWyGaf9j3CX2Dn5zPTSt79vVDgVp5f/RbMAHZdZPw/iKWFHeB25qUEZQhVA0gt7Ol/gP2Yjc+sWB95p0jMOBPc3sSkk7ZtY/DgxsUHbTrANmVvoxb3U22gN4M703WniMVl7zvYDdzew2Scdl1j8LnNmgbPDv3jJmZk2QVeIm4GpJQ/AGhvem9UsBQ5sgv5X/Ry/iyuIlufXbAk81ItjMdm5k/6A2QtEIeju3ACdKKvmQ2yQtBJxK40+mJQSUC7b7HP/Rb4SWWAdaHKx5GXCapLmBF4AxOfn1xCDkaeU1XxB4vsz6b4EfNSgbYAjw4ybIyfIH4E1gfuBQMyu5CH7C+Dfwemjl/9FA4EZJ8+AWqW0kDQC2BtZvUDYAkpbF40nuMLOvJU0HfGdmPzRDfm8nFI2gt3MYHsT2AW6KfRw39T4AHFdhvyJ8iJut38ytX7HMuqI03TrQDcGaN6S/55XZVm8MQp5WXvO3gcXKyFkHVxIaZV9gkKR9zOyVRoWlNM4jgMvMrFMwr5k1wwIDLfw/MrO7U/bK0cA44CjgGWDjRrNlJM0G3AasRCajBbcSfkMT47R6M6FoBL0aM/sKWFPS2sCy+NP7M40GC+a4CjhT0q/xH7OpJK2H37D/3KDsVlgHWh2suWALZOZp5TX/C/AnSaPT+wUlrQOcgt9wG+VfeOzEi5J+ADp9BmY2bRFhKY3zUODyJsytq2O09P/IzP6NZ7Q0m7OAz3DLXVZZvwE4twXH65WEohEEgJk9QOfUuWYyEJgP94X3AV5O6y9n4rQOtDRY08watSjUwkBadM3N7GxJP8bTK6fBFYNvgVPMrBluiD2bICPPI/hTe0uvfYv/j1rBesBGZvaRpOz6Yfj3J2gCoWgEvRpJx3axqQ2/eQwF7jazb+s9RvLz7iBpILAM/rT3rJkNq1dmhlZYB1oerJmKOx0KLJpWvQKcZmavNkN+5pofR8cTdlOuuaRpzOxYSYNwF8pkwCvJt/8TM3u3wbm3wvIwGLd8zY8HUObTOBuKi5F0EvCumf0lt35PYG4z6+r/rCt5o6kx26aohSfH9OSuReLHwPcNyA0yhKIR9Ha2wQPipqMjhW4O/MfnU2AePMd+TTMb2ciBzOwNmnzzbpF1oKXBmpI2BW4FnqTDHL4G8LykX5jZPxuRn45xLHCGmY0gkwkhaRrgEDM7oQHxN0r6uZmNBp7OyJ4bV9IWbkB2SdaUeFZFSRF7GbjWzMZ0vVdFrk5/TymzrRlxMdvjlTvzPItnABVSNPDMnu6o2Pk48Cs6rkvpmPsAD3fD8XsFoWgEvZ2T8IJFO5YUCUkL4jUYLsZvHH/H0xZ/We9BJG2Mm2nLZXGUqz9QRHazrQOtDtY8CTjLzDrFM0g6Da9S2bCigQcgXogH9GWZNm1rRNGYDfgb0J4aKWlO/LvyYgNyS7IE3APMQofLZ09goKQNzayegNNWx8XMQflaFx8BcxYVZmaDG51QjRwJ3JeyWKYADpW0OG7RW62b5tDjCUUj6O0cD2ydtVaY2QhJB+PVE/tJOgK4sd4DJLPyEcBzeIGgpj2ptcg60Oqb0gDg12XW/xXYr0nH6EP567wQ0GjhsU2BRySdamaHSZoDVzJeo/xTfVHOAV4HtikVSZM0M15C/By8hHghuiEu5l1gecavo7EC/p1vmBRo2m7hMbOHGpVpZk9KWhk4GBiOp3Q/A+zRLDdeEIpGEPyE8jekNmDutPwuMEMDx9gd2MHMrq46sjhNtw50w03pU1zZyBeKWiRtqxtJI+goo/60pGxA6+T40/X1jRwjBQ5uhCsb3+J9PIbhCmszAmhXB1bJVmI1s09TifO6zfmSpsCVgfmBKbPbzOyKeuUmrgLOlvQ1HVVX18OzOi5rRLCkuYCb8dTkdvempMeBrcysIUXGzF4GdmpERlCZUDSC3s6jeKritqUaA6mZ1Vl4pD74DfCtBo4xDrc4tIKWWAda2ScEfzK/WN72+79p3erAH4FGb3gX4taMkqyvMtvG4E/c/2jwGKTeJhsDD+E3/63MrFnBgz/gnXLzTEku1bVWUvGsO/HPE1wRmyzJ+57Gr/uJSfY/6Ky4X0fjlVjPxdN9Fym5jZJ76WrcwvObegWnwnTlaAO+NbOPutgeFCAUjaC3sxtesGeEpNKT0Vx4nMMW6X1fGvux/DPet+LwBmR0RdOtA63sE5I4Ar/J/SUj+3vgfLwYU92Y2akAkt4Drm8kWyiLpNcob/kah1/rF0rpkWa2aJlxRfgXcL6kbVIAMZL64TEz91bcs2vOxuM9lsMtdMsAM+PX/OAG51vK8tlO0vF4V9g24LkmZVZtgCu77bEpZmaS9gHublD2SCq4MiV9jsfjHN7K3jw9nVA0gl5NejJdAi9lvEha/RqeTfBb4AIza/QJ+ETgTkkv4MGCnZ58zWyXBmS3wjrQyj4hpCf/gyQdTccT9rCUxdEUWpAiel2T5VVif+B2YIikbCbUc2lbPawIrGdmX6QOqJOZ2RPJHXM2rng0jJkNpTm9U7JMwfhBvaR1jd7Dfos3x/sr8FhatzL+YHAsHvh7BF66/qQGj9VrCUUj6PWYWRv+pHivpFVxK8ct+NPqBU04xAnARriSMRvNTdtrhXWglX1C2jGzb4CXmiUvSyq7fSR+I5mfXJdSMyuUOWNmxzdvdlWPNQpYLlUyHZBWv9qgy6ov8EVa/hhXXAxPt16kq52KkErXd5VZ1Ui79UfwkuzbmNmX6Vgz4Mp0oymouwIHm1k2budeSa8Du5nZeknZO5JQNOomFI2g15Mi+nfEf3QWwX3ZO+OVH5vBPsBOTQi4G48WWQea3idE0l14FsXnablLGrwplRgI7IA39TodV8gWxGsmHNME+S2nyWW3X8czNkbgDeF+L+ld3ELydoX9akLSqcBBePZNs1rblzgAT/d9R1Ip3XdxXPHdoEHZq1C+EuszdASxPkxUCW2IUDSCXktKl9sdj8V4FveBn4f7Y5uZ2vY9HnTaMppsHWhFn5APcAsRuCLT6mJMv8HdP3emCp43mdnw9KS6Bh40WjOSvgHmTxknFatW1lOpMvUiOc/MRqflLrH6uueeizc5A7ew3YM3gPsO2K4OeXl2BLY1s2Z1PG7HzF5LwZ/b0mHhuRS4ugkxOO/jKckn59b/Hx1puTPh/VCCOglFI+iVSBqKBzdeDSyRfMtIKlekqlEuwS0kDQU6lugG68BAmtwnxMx2zizvVI+MgsxFh+L1NR3pyf/Aa6cUZS86XA+tqFq5Fx50ODotd0Vd3XPN7NrM8vOSFsBv2m+a2SdF5ZVhStwK0BKShe6v2XWS5pV0fIMxTscBg9NDx+Np3YrA2nSkvK6NB+gGdRKKRtBbWQAPpLy/pGS0kFmBX0taHy/pnQ8G/X1BeS21DrS4NwuSLgX2L/nbM+unw5/qG7lxlBgFzI6nJY/Eqzw+h7sPfigqLBtc2oqqlWa2YLnlVpAKjH1kZs82UexVuGWwWW3nAUgVO9fB/2f+bmafJVfnsbjLI18grBAp4NlwF1JJKX8NWNnMnkpjzmrkGEEoGkHvpT8e9HmVpO+BK9OrFSb9hXG/eOm4WQofr7usA63ozZLYEc9s+TK3fho8rqIZisb9wC/w7KG/AeclV9BS+E1xokXSDnhq7ne59VMCv6kn1icFx56AxwtNg38n30ixFW+aWb0usRIfAUemKpvPM35/nMJWmFSn5FY6AnkPlrQzXrxrGO4eu63+KbfP7UncLRO0iFA0gl5Jqn55tLy758/xQNDD8af3rSVd1GjFwcyx1m6GnHK0yjrQyt4slCkPLqkPbnVoSoEkM9s9ycTMLpH0GZ72ex1wUT0yM1VHqx37p/XIz3AZXh/iw9z66dO2eoKKj8Z79eyMu8BKPIXXRmlU0dgFdy0tm15Z6nL34HO+BP+/3AsP7B2MV9m9p+6ZdkHqV5OvmNpIob4gEYpG0KtJRXhuBW5NFUF3xXPoj5H0XzNbq1nHkjQ1nTNDvqs0vkaabh1oVW8WSePoKA/+fqnAVY6mmalT2nJp+QZSszhJP6U+S002gLQPHsvyJ6AZMQ5ZuurTMgfjf8618lu8f8f9krIlwV/G+780RIvcPQOAXczsK0nn4B1WD2qmkpHSZM/FrSNTlhnSaAPBgFA0gqCdVIL8uFTdcBNc6WiY1GPiJNwPPCV+I/lW0rnAMSkmol5aYR1oVW+WbfD5XoP71z/PbBsDjDCz55t8zHZSz4zj8Kf6ciW+K1KqOpqRdxRwYal6ZxPmd39abANukZR1P0yOp16Xq29SC/PQtXJV+Fp0EzORGuCZ2fcp8+e1Jh/jVLz/y9Z4D5zdgHlxF9NBTT5WryUUjSDIYWbj8Boazaqj8Uf85rY/3hsDYC1c+ehDHaXJW2wdaElvllJRpFQe/JEGFayySJoRL7K2IR5AOMjMzpN0DG6lMTLt3ScyLP1dC49ByNZCGYMXkau3QdkQvJPqyNz6zWlSWrSk/vgNu1zTtnrjbmbNfbd/LGn2nOy8i6kIm+JK9YPpf+pJM7smfUd3JlnBgsYIRSMIWs92wK5mlg1cM0kf4hU86+mB0krrQCt7s5RYlQ6lCwBJawJtZlbvUzt4ufe18DiETYBzUurinMAvzGyiTVM0s70AUs+d01NtlGZxOt4/ZTr8e7O6pF3wp/aGAyFTE77bcFfMEnhdmn74PeaxCrtWI6sE9aEjBbX0vo3G3Buz0GHp+YKOyrcP05yqwAGhaARBdzAzUK4A2Cv4D11hWmwdaGVvFnBLS7lyzjPiVTuXb0D2z3G//r2SLsSf5D8ys60akNndXIR/ZzopGpLmAb43sw/K7lUGSTfgpbSvSlkrxwHT4paRd/CiZrc0Yc4n4taj4yV9iceEfIArwvU2gmtZEHWGN3G30lu4FWlTPFNpDTp3/g0aIBSNIGg9r+HFf/IFu3aivAJSlGZbB1rZmwVSt9My61+i8b4bPyEVGDOzYZK+w61GDZPSY7NMDmySLFPtNKE65pW4yf7i3PqNcNfEhgVk9QNelrSDmV0KXCppVrypWiMuhzwDcOUCvE7JNGb2dcrquoU6rANm9lD1UQ1zM24BexQPCv27pF1xC9gfu+H4vYJQNIKg9RwH3CxpdTqaQK2Od4ncskHZrbAOtKw3S+I7vIhZPjhxDqDRVtxT0NkC8wPNezIt18H1T7n3bUCjisZywH5l1j+MBy8WYQW8EurdqertEWb2cYPzK0e2k+r7eEG8V/DPYvYu9qkJSWOBufKKUepY/GHRBnlZzOzozPLNqaniqv7W7qxXbtCZUDSCoMWY2e2SlgP+gD+Vglsy9jWzck/2RWiFdaDVvVkeAI6VtJWZjQGQNBWuGD3YBPmnpX4k4BkVJ0r6IjugjmqsmNlk1Uc1hSnJ1S5J9MXTlmsmudSOkvQPPG5l3VSka2xuXKPK0TO4UvM6/vmelOpSbIenSTdCny7WT0nOrdcoZvYE8EQzZQahaARBt5ACM7dvgehWWAea2pulDIfhrb+HS/pvWrcqMDWeltsI/8Gfpks8grtTfpJZ15ArSNLMZvZpIzKq8Bz+XckH4+6Au7MKY2aPSzoEdxXk05abYYU5io5+MsfiSs3ZeCbNTvUITBVSS/P7dU5ZnByP4Wi4LL6k+YA1KV+crq7ePkFn+rS1tbqJYhAErULSTfhTe946cDMeOLhFHTIvAn6NN1VrRm+WcseYE3fRLJ1WPQv82czea1R2q5H0LXAT8Fcze6AF8jcA7sJjG0pt4tfHS6pvbmb/LChvKtzlUqqueUIrUoubTcYqNSW5kubp/QjgYDP7N3UiaRu82ugPeN2Z7A2xrQlVXgNC0QiClpGpdVGRRnzMqXbBI/gP73jWATMbUofMSjfPNjNbp/BEuxlJmwJ3ZauDNlH2Jnj672Z4tsJfgcubVbI+HWMD3JW0TFr1LHBS0aqYkpbBe7tMideLaKVLrCWk0u/LtyK2RNIw4EbgqFQlOGgBoWgEQYuQ9Bs6FI0+eErhYXjaXzulVNUGjjNJWgdSpc5yxZ0aqaNRkv0N8DF+zS9NvW2aSioctRNe5v2neIG3S4C7W6Hg1EOqLnol3g+nqemakl6jRjeUmS3azGM3C0lfAz9rVnXXoDyhaARBN5HqCyw5qfyopaj+/sDzTerLUpI7J3At7hdvI1dGvRELT+YYM9HR62Vx3AVxCXBbiyqS/h7PAOoLvAucB5xjZk0NVqxjXls2qU5GOdnH1TrWzI5v8Fgr03WTv7pdeZLuAP7WqmsUOBEMGgQ9gGZaByT9CHcH/BpXABbCW4pfBIxq9KaBBwlODiyJV43cFK9bMBDYt0HZAJjZZ3jq6Z8krYD3rbkU7zEzGI+vGNrIMSRNi1do3RVPSS0pM/PgGUarAlvUIbcvcCRel2J+OtqkA8UUsdINNAU8lqMN+NbMCvfFacL3oCYkHQScgQd+jiIXR9Gg+MvwLKW58XikfHv7ppfi742EohEEkzDVrAPUV555ELAgsCKeqljiDrwCZKM3mLWALczspRTHMsrMHkrFtY6jIwCyKZjZk5IMGI7P/SDgYEl34ynGhSxMklbElYtfA1/jCsxvsu4ZSf/GXVj1MBC3xpyKlw4/Av88foXHbdTDSCrclCV9DvwNOHwijFU4ADjAzPI1S5pBqZfJeWW2NVrePEiEohEEkzatsA5sDvyfmT0lKXtzeg2PRWiUH+FFnQA+w9NzhwLPA8s2QX47qULqrsBW+NPwcfhT7Jy4QnUTHbEttfIo8C88Bfj2Llwxb+IKYD38Bi8NfqekQcBNZjZc0ut4aewLK+9elt/iSstf6eg9sjIe1HosXgH2CLxnTrkCcFWRtCMdVpi8Za2R782PaV6DwzytaG8f5AhFIwhahKRDc6umAPaQ9El2ZYO5+mvRfOvAbOQCVhPT0HXxpCIMw0tjv4kXLttW0lP4Dbbe1vadkHQYHp+xAHA73lAtey0+lLR7mkMRuZPjisutZva/rsaZ2dfU3yV2LjqaiX1NR32Kf1C/NWlXPBU0G3h8b1JedjOz9SR9gLtsCisayb1xHO46WhPv17IwrszU20W4xG1JZtNjm1oRJByMTygaQdA69sq9fx83t2dpAxpRNFphHXgRD7y7JLd+W+CpOmVmuQxYDLgfOAW4E+9AC02K0QD2wOd/aYUmZB/hT/Q1Y2ZjU7O2B4EuFY0GGYWX7X4Ld3mshhfxWhSv91APq9BxjbM8Q0fr+YeBrmI5qrE7sIeZXSdpD+BcM3tD0ol4AGcjPIxXGl2U8nEUDRUbkzQFXqq/nCWmVWX4exWhaARBizCz7jDLtsI6MBC4MXULnRzYRtIAvKHX+vUIlDSDmX0BkPW1m9mDkhbBf+iHmtlLXckoQi2m+lTg7PI6xL+GB3yOqGPfWrgfL871NB43cV5q6LYUXhOjHt4H/g84Obf+/+hQVGfCldV6mI8Ol8y3wPRp+Yq0fu865QL8Jf39Q5ltDVU1lbQQruj2y8ibDK+q+z0+/6BBQtEIgkmbplsHzOxuSVsARwPj8PLSzwAbN1Dj4n+S5jKzDyXdj1cy/Swd723g7TrltpOyS2qiwWyCg4HTJe0HPNPs4Ekz211Sn7R8iaTP8CZ81+EuiXo4DhgsaW3g8bRuRbyM907p/dp47Ek9fIQrKm/i7eeXxK0Pc9HgfabFPWbOxrv9LoenJS8DzIx3/D24hcftVYSiEQTdQDL7rkv5OgBHFpTVcutAimdoZvbHN3iswYd4XEnfiqPr43E6Mm8q0Wg2wT/w+T8GjJOUL9E+bVGBkp4F1jWz/0k6Fk/n/CbJu4GO7Ii6MLMrU+bN/sAmafVrwMpm9lQa00gsxX/w9vUvANcD50haH1gHuLsBua1mRWA9M/siBT5PZmZPSDocV0KWqbx7UAuhaARBi5G0N17T4RP8RpuvA1BI0aDF1oFMp8/bS/1TmsCjwK3JrQNe32J0uYFmtkudx+iuDIJysQ6NshgebPs/3PpwIUnRaBbJirNtM2Vm2BfvuQOeljsWt8Jcg6dEN0SK+9gXz3paPMV/HA680WCMRl+g1KztY/xBwPDA03q7Hwc5QtEIgtZzJF6f4PQmyWu1deBLXNEYI+kG4Aoz+2+VfaqxI3AoXvyrDQ92bJYSA3RfBoGZ1RPXUY3XgFMk3YdbZPLdSrPHrztuQNK8lLeqNVSYqqTopuU2PJW2Kd93SfvibrzT6ay0jMJjPxpRNF7Hg2xH4AHUv5f0Lm75adidFzihaARB65kG76baLFpqHTCz36bqoL8CtgMelPQWHoh4hZkVbs2dGo4dBO1Nsn5tZp9U3qsxJE2Hm77L3VgbbYteOsacjJ+p8FYdon6PxwVsiStiXd2k26gjQFHSUnhdj4UZ37XU9MJUktYCpgMeySohdbIXsLuZ3ZYre/4scGaDss/FM7UATgDuAYYA3+Hf/aAJhKIRBK3nKrwI1tlNktcd1oGv8PbZgyX9BDe5/w63zjQa3NdyF4ekdfFYgZnLbG40U2EG/Ab1G3JKRqLwTTt1VV0myR8HzG9mH9Y7xzJchKfL/o7xy3jXTVJIz8BTqR/Bi37dgQeWAnwgaX0ze7mBwyyIWxvyfIund9eNmV2bWX5e0gLAAODNVivCvYlQNIKg9RwM3JKe8l7E0+baMbMTigjrTutAyn5YHM8imIcOf3YjMncEPjazO9P7QXjcw6vANnVaBPKcg2fgHGFmo5ogL8upeMDt1rgysxswL95B96AmyF+QJhUuy7A4sIyZWZPlnoYHl14PbIQrGT/C63aMxZWQk6ij50uGt/EYlrxrbB3c+tA0zGw09ZeOD7ogFI0gaD27ARvjNQrE+MGghRSNLK2yDiRT+/Z407BZ8MyBHfCMi0Y5Ar8pI2l54EDgMPyGdSZ+A2+UfnjF1GYrGeBl3ndIWT7jgCfN7BpJ7+HVQBvKEMGv9wyk6qCSfo5XOX0VOL7OAN0heCnvZvNzYGcz+7ekC/AgyvXM7HFor9DaaGfUv9DZPbigpHXwdO7D6hGYMnuqUvQhIChPKBpB0HqOwV0Op6ZAuabRCuuApJdx8/HTwB+Ba5tsMZkXr14K/qR7i5mdK+kBmpdS+wxefnx4k+RlmYWOcthf4PUjwCtYXtAE+RfiMRovSZofd/PcjbuvpqZ84apq7AsMkrSPmb3ShDmWmAv/rmFmIyV9i7toSozES9rXjZmdLanU72QavNbHt8ApZpavXlsrA/FCZZ/RdTp0Qw8BQQehaARB65ka+HuzlYxEK6wDtwK/bIGZvUS2cuQ6eKMv8GyX6eoVKmn2zNvj8KJax1K+bHUj8Q9v4m6kt/DKrJviStkawFcNyC2xMF5yHDwg9zEz2zI1iLuC+hSNf+HZSS9K+gF3a7RTT+2PxGR0Los+Fi/yVqKWuiZdknrLrIr3SxmEu1AmA15J/WTq5XG8md79wCVm9lADsoIqhKIRBK3nOmAzvJZGs2m6dcDMjm7S3LriP8CZkv6LB0DeldYvjFeVrJf36eyW6oO7evLrGs2yuBlPK34UDwr9u6Rd8Y6wf2xAbonJ6VAE1qbj+ryBB/7WQytqf5TYPJOKOzmwiaSSIjdjI4JTb5l/AYuY2QhcoWsYM1slFdHbFS+3/yneG2ewmX3cjGMEHYSiEQSt5z3gOEmr4U/X+WDQRpqqNcU6IOnPtY41s9/XPLvy7Iv73X8F7GVm76X1m9KY62Tt6kMaJ6uImdnNklbFn7qt5MJqkJeAPSXdgVeTPTytnwcvKlWYFtX+KHFx7n1eoW7UkteS3jJm9ipwUCr8tRWudJyYCtZtb2bfNfN4vZlQNIKg9eyE+/KXT68sjXZvbZZ1YECN4xp2/5jZO3gQYX79fg3KbTd/S5oPeDvvrkpZNPM2cpwyx30CeKKJIg/H3VcHA5dnUkN/ToHuuZJmL7mIcm6l8ajXldTiPiQlWt1bZgxwnaS38YJgv8S7/4ai0SRC0QiCFtPiuhFNsQ6YWbdYA7qREXigYv4GOnPaVsh1krqn1kSjxcDM7D+SZgNmMLNsK/q/AUXiEt4rlapnfLdSiWa4klpN03vLlJA0M16XpuT6ugrYP3fdgwYJRSMIupFUrZIGA9naaZV1oESz5ivpG7wI1UcpTbFLy0gjN44MXQUgTkt9T6rX1TiuoWJgJdJT+/9y64pm0KwDfJpZbkUwcjuSNsQV337ABmb2tqTd8H4k9zUguunxJZLWw5WLzYEn8UDTG83s22YfKwhFIwi6BUl74hki86T3bwODzKzett8tpQXz3YuOYl970aKbXqY+QhtwsKRsFkgpg6FwlcpWuwgk3YWnI3+elivNZZNK2zPjspkU/zGzceXGpUqnDSHp/4BLgcvwuJJS/53JgUOAuhQNSX2BNYETUzBos7gXzx46Be93Ah7U2mlQs0rV93ZC0QiCFiPpUDzd8lyg9OO/FnCWpOnN7IyC8lpqHWj2fNM8Ls8sDy66fwG2SX/74Fk4WX/+GNxtcnALj18vH9CRFprv8NsMLsaf4DshaXq8v8fKDco/HNjTvB39jpn1j+M1K+rCzL6X9Cua0AG2DPNTeW5NsU4FoWgEQXewF7B37gZ7j6QhwLF4meai8lppHWj2fDsh6Q1g+XwRMEkzAc+a2U/rlW1mA5KsB4CtWuVrlzQFHtg7P+M3VSvc9MzMds4s79To/MqwlqSTshkzqU/J3eSyoOpEeGByns/pKGhWL/8ENsQLmTWFbgpiDRKhaARB65kbKNdm/WE8YLEQ3WAdaOp8y7AA5YMPpyK5ahqllcGtkhbC+6j0S6va8CJSY/Gbdt1t3JP8S/GAxC9z66cDzrM6OvLifUj+K+k9M7sgyfonbvnZuJH5Jj7EP9d8P5IVy6wryn+AEyQtgWfddIoXqte9kdwyF9F8t0yQIxSNIGg9I/CCXefk1m9Gg7UBWmQdaMl8Ja2RebuypKy1YXJgAzqXr24ISdsA61G+TXxNcQ5dcDYe57Ec8C6eVjwz3ua9GW6ZHXFXxJe59dPg/WYKKxpmNkzSZsC/k+ttB9wSs36TApOvwtOsf40rXlOlgMvTgJprtHTBeenvnowfGFq3e6PFbpkgQygaQdB6TgculLQ0HZaC1fE243s0KHsBmm8daNV8H8RvDG2Ub7T1OdBoMTAAJJ2Kd1J9gCa2RU+siDcO+0JSGzCZmT2RCj+dTWr33gCllNN2Uv2P1Wigq6uZPS1pa7xnyIvAumbWcDfexEBgPrxKbR86Am4vp7E6Ma12czTdLROMTygaQdBizOxvkj7Co+83S6tfxWMI7qhHZiutA62Yb2Iu/CY0CliCzjfNMU2Op9gR2LZFWQN96YiR+Ri3mBheInyReoWmTrAlRez9fAZE4qwC8rrKXvkUd/FcVzpGPRae5Mp42czGmdkPwA6SjgOWxS1Iz5rZsKJyu5mWuGWCzoSiEQQtJPmBjwAuM7PVmyj6QVpoHTCz24Hb692/C5kfpMXuCMSbEu/g2gpeBxbF3UjPA7+X9C6wP/B2A3K3wRWxa3AXweeZbWOAEWb2fAF5H3Sx/u66Zjc+z5GKomVceCNocqnwlAXVJQ2W8G+JWyboTCgaQdBCkh/4UNyE3ExaZh1IvR4uB25P5ZmbTrOzNspwFZ7eemYTZOU5F5g1LZ+Ap4cOwQuBbVevUDO7HkDSe8CjZtZQNkgpkyVTdv0jMxvdiMwcX+BN3kqBoK1SIPfKve+Lf/9Hp2PXrWhE9kn3EIpGELSeR4CVaDz6vp0WWwe+xBWNMZJuAK4ws3JZKHXR6qyNxEfAkZJWxq0O+Tbxjdycrs0sPy9pAbxXzJv5oNw65Wd7tszJ+IpYUZdYH7yd/eK4QtQs/g3cJ+lVkmVNUlnF1MzWqfcg5Ur4p+tyOR6AWxfJ2jgaWNrMXqpXTlCdUDSCoPUMBk6TND/l/cBPNiK8BTUdfptqLPwKf0J/UNJbuJXgiib43VudtQGemfEFHi+wbG5bo43s8nxPk5QMaC+i9Sc8+HbKMkMK9SUxs3GSRgANVwDNUeoRshBevXMYfuNuOWb2vqSj8O/kP+qU8X1yebW0NHsQikYQdAdXp7+nlNnWUEOrVlkHzOwrXEEaLOknwLbA74Ajafx3o9VZGy1pZCdpXWCWbICgpIPx9MgpUwfdX5jZZw0e6jRccdwauB7YDXd97INn0tTD8cCpkrY1s/cbnB8AZvYNqSW8pMWBA5pw7kX4DvhJgzLOAY6VFG3hW0goGkHQelrZvbWl1oHk318cWBJPl21GOmRLsja6oomN7A7H4zFKcpcFTsV7fLyOZ+kchgf/NsKmwA5m9mDKRHnSzK5JsRs7AzfUIfMYXFl5W9IoxreqLdrIhFtcIG2F3Ko+eFG5w4CnGxS/Ad7/5l1JrzD+dWmk3kqQCEUjCFqEpCeBDc3szfR+S+Ce9CTYLFpiHZC0FLA9ngkxC56psAN1mqlztCproxMtaAy3OJ2ViK2BJ8xstyT/Hdxy0KiiMQuudIErZDOl5YeBC+qUWWv32ZqR9GfgUDP7Ki13iZk1Uh/lcdxSl+/I+whu7WmE94GbGpQRVCEUjSBoHcvR0cUSPHhtKTpuIs2g6dYBSS/jwY1PA38Erm1W/EGiJVkbWVrRGA74MZ1TRlejc6rokzRuygcPGp4Hr4MyDLdwPA2sAXxVYb8uMbPjmzCvPAPouIcMaIH8EnmL4Dg8g6bhlu7ZHjNB6whFIwi6j/wTWTNohXXgVuCXZmbNmGCeVmdtJFrRGO5DOtwPUwBLAydltk8L/FDfdDtxM64UPYorSn+XtCswJ6741Y2ktfHvC3ixrYcqja9E1l3SStdJySIYTLqEohEEkzZNtw5kO3x2E03N2ki0ojHcA8DxkvYGfo0H3GY7lpYUvobIXn8zu1nSqngcgZnZnfXIlDQXrsCsSIdVZg5Jj+MVX5sSIFrmuP3xTKVV6th3Zbyg1rpm9nlu20zAv3Blsu6sLUmvUSHrpNHYlcAJRSMIWsvSmfLgfYAlJc2aHdDID2WrrAOtaEjWjVkb0JrGcMcA9+FWpLH4TS4bb7M9row0FTN7AniiQTHn4m62RcxsCIC8/vjV+DX6TYPyu2I6XLmphwOBW/JKBoCZfSbpZjwLp5G552NX+uJxTSvTQI2OoDOhaARBa7mLzi6TfOBZQ+mtZWjYOtDChmTdlbUBLWgMZ2ZvSRoALAZ8aGbv5YYcSwPBrJLmBWYws1cy69bAY01mB242s+PqFL8BHpjcXrDLzEzSPjSvJHmzWY7Orqk8d9JgMGhXsSuSjsCV7KAJhKIRBK2jZWmtLbYOtKohWXdlbbSsMZyZ/SBpSby+RZ5XcUWm3sqmZwIjgUMBJM2D30zfxIN7j5D0vpn9pQ7ZUwDlsp2+YeK9D8xN5XTqL9OYVnADbkU6oEXyexUT6xcsCCZ5WhzE1krrQKsaknVX1gbQmsZwicvweX+YWz992lavorECndNXf4tfr6WSgnMYXvG0HkXjEWCQpG3M7EsASTPgwaUP1znfVvMxXnV0ZBfbFwaaGdeTZUncOhg0gVA0gqAbkLQY3h2yP7CLmb0naQvczfFcHSJbaR1oVUOylmdtpC6iVTGznzZwmD6UdyfNgT9l18scdL6prgXcat6CHeA2krWjDg7ElaN3Uvoy+HfoM2DDOmVWakVfYvp6ZeMdiv+AB32Wo+Teq5sy9T9KxcA2AC5sRHbQQSgaQdBikpvjTrwJ1TrANGlTf7wI1lZ1iG2ldaBVDcm6I2tjAdzVcC2d26w3jKT702K5BmKT43VL/jPejrXzJZ37kSxP566/3wNT1SPYzF5NwZ/b0lHz4lLg6gbrUXTVij67vd7eOKcAT0q6DRgEvJbWL4or0KvjVqBGyNf/GIcrxPvQ/I7LvZZQNIKg9ZwEHG5m50jKPvE+SP0+4FZaB1rVkKw7sjb2xBt97Yf72S8xs0cblFmiVFdkLcZvIDYGuAV3ndTLc/jc95e0Aa5MZq9HPzw4t2YkDSN1WQUeMLO/NjC/8WhlwSszezlV070cd/1k+QiPt3l5/D0LHaNl9T+CDkLRCILWszjub8/zMR01MIrSMutAKxqSJbktzdpIx7gYuFjSEnhGwh2pR8gleD2HTxuQvReApPeBM5rQOyXPicC9krbGy5D/zcyycSBbUb42SCVuw61ouwFtqZ/Hfbjy8Z/UPK9hJG1iZmXdKJION7NyDQWrYmb3SFoQd+8shLs2DLjXzOruFJtaxK8MPJu/Bql77tLAoxm3VdAAoWgEQev5EpiN8W/8iwP5m22tTJCaDo2Sfrhf6GLb8008zovAvpIOwdvd7wv8UdKcZtZQY7gWlfPGzP4raRn8pvoe4zdPexZ3iRWR+QcASTPjCsfawCa4Je0HSU8B95nZsY3NnmslrZ+vCZOu/xGU71xcE0mhuLWx6Y3HzrjlbuUy277CA6svwd1LQYP0aWtrVop8EATlkHQBHo+xFd7EaQlcyb8VuMPMDqtT7hR0YR1ITdHeLlJPI/UHqUoDMRrZY22EB/OVKi++BpxlZv9sVHbuOMsDuwP/BwwFVmvkSTjJnBmPGeiqoNm0jcjvDiTNjV+XA4EfmVlDtVwk7YZnsKxWKl0v6UC8Wu0mZtZQZkuKF+rqehdu2CbpEeDcrlK4k1VpfzNbrY7pBjnCohEErecwPBj0AzwQ9HHcZfIAXoypLlpQ02GvGsY0EqMBQHL3nIsXLyvJWhW4TdJBZtZQRUZJM+IWnd3w4NBrgLXM7NlG5Gb4K1498mKaW9CsnVQ9dnc6FLFX8XiTjxqQORdu1VgXt2zMideKaNjyZWaXSJoTd/2sgivVJwI/b4KScRDem2YY41/veq/9wlS2Dj0NqE7ZQY5QNIKgxSQf8JqpodWy+BPZM2Z2XxPEN62mQ6tiM8pwOHCwmZ2TWfcnSfunbXUrGpKuArbEs2XO5v/bu/MwOasqj+PfZgmbgOwDRtnnB5gRBBRB1sg8g4CCLFFAEUEEREFElDURSFgkIILyAC4sMoqguAAKSBJkky3iIAIHkSVCCARZZZXQ88e5Rb1501u9S1VX53yepx+qq6pvXaqrU6fuPfccuCy3pVSFscBHzeyPFY8LgKStgKvwo6d3pqsPwgt27dhKIzRJu9IMLlbD31yn4dsGt5rZ61XN28xOTCslt+Ot7Xcysyq2774CfMXMzqpgrIbFgXcMcPsS6T6hAhFohNAm6R/dqvMm6qrpUKdl8TfSvKsp2Z0UT7p9DD/aOg4Y56c651a0X0vyfPqqy9l4fsYXGsmIaZvsvHTb+1oY63L8+ZgE/LjKwELSuD6u/gPe1v5SYLnGfUpWmV2Gvl8vZfwdPxrb36mVTfBqrKECEWiEUDNJE4En8qWjJR0IrFIkEa/umg4151Bci++35+srbIufhijjYmrYysg5GV9d2LemUwlrA+OyY6dtstPwI7CtOBHfJvkeXhtlGjAVP+ra0lHZPuQbkmXtm77Afx9lAo1fA1tR7Rv/z4ETJV1nZo9nb0il30/AA7tQgQg0QqjfZ/BkxLw/4VsFRTL+a6vpUEcORe7T71T8H/mN8XwVgA8BOwHfLDLnBjPbp8zPD9HO+HxnSLqPeQualVktAf+UvSp+oihrNTxXY8hSE7YJkhYDtsRfL4cAF6YqqlOBqWaWP+EylLEXGPxelbgJmChpPfzEUv75LhLETMa32B5I223ZYmB74X9TkwvPOMwlTp2EUDNJrwHrmtkjuetXB+43s0VLjD2Bims6SPoHcHouh4KUQ3GEmY0uMOZbQ7xrb9kTEHWTNGAAV7aIlaTt8fLvk5g7EDsa72HTyNsgV2ejlcdYhpT7QMlTJ6kmxTXAQdnusFUZ5LVT+PWS6mWchG+3LZOufg5PHj6m7DHo0BQrGiHU7wm8nHS+jsYH8eOuhdVU06HyHIo2fvqtXZ3VMJPGc5/dBupJ//1N5vtefJtsSFKxtEZi6Fb4m+tz+OpXYWb273Scek6ZcQYYv5bXTmou92VJh+CnwHqA2WYWn74rFoFGCPW7BPi2pJfxIlvg+QhnUK5kdV01HerMoRgxUsfctfBaKC9LWgJ4vYK8jcrKYkvaj2ahrpXwLbab8QJaU4C7K3pj/Tl+nHpSBWO1Vfr/L3xsOAwuAo0Q6nci3qfiSuZOVLyUkjkJVFTToV05FJnH2w6vGNlINv0rcLKZXVvF+HWStAKeoPgh/PleG09U/DbwCsX71wDQyvHVITgHP9J6Ph5Y3GZmdbQ/nwUcIWnz9HhzbeUVKfLWz6mWeZQ50TISiq91gwg0QqhZ+oT7aUnH4z0UevFPkkW7WmZVVdOhrxME2ZMDDWfhJxgKk7QPHiBdhu+HgycpXiVpPzNrpchYJ5yBH29diblPQlyOJ9G2TNIH8doqc9LlfuXLfA9i2Rp6svRlb3wbZp30lVW0yNtAp1qyY5c50VJ78bUQgUYIbWNmf8PLYFfpeSqo6dDmHIojgW+Y2emZ686TdBe+yjHcA41tge3MbHauRsdDwHsKjnkbXqnz6XS5l2ZeRtaQ8zIkrZj+u8Rg9y2aVJr5+cqLvbXpNVlr8bXgItAIoQ0k7UH/y7NljkPWXdOhDqvTd5OsX9Mde/xLktsaSJYBim5LrE4zT6CqN+1ZDP4JveWk0sE0Aps2raSU9Tz1Fl8LRKARQu0knYoXv5pG9cuzO1NDTYeacyhmApvh1RmzNqN4N9t2ug3vCNvoSNr4fX4Jr/nQMjN7rK/LJVWWVDoUqQDdUcDo9P0/8NdMqcJX6bX4cqNniqSD8D4w9+Fdi58vMXw3BupdJwKNEOr3WWCvkmWY+zOLiltotyGH4nzgHElr4ScgALbAO4lOLDl2OxwNTEnHRRcCvi5pDLA+UEm3z7QqsCF9r4AN6XVUcVLpgFLn3wl4jkrjcbcGzpC0pJmVKX51KnBMepx102N8Dy9ANhn4fItz/W3uqk2pr/haIAKNENphFDC9joFrqulQaw6FmZ2cjvoeARyXrn4COKps59Z2MLM7Utvyr+GrMlvhv98DzKylyp19kfQRvCPvsn3cXDb5kdRldVT2OjObUWZMvOnbwWZ2Yea6ayU9iFe+LRNorIGvqAHsCvzOzA5LSbO/KjDeU7nvi4wRWhCBRgj1uwTf4jh9kPsVVnFNh9pzKFInzrNSdcZG8aSuYWb3AvvUNPyZeHG0oyroRwKApKXwlYBPkQsykrI5GqvQXJ3KuglYueTYc4CF0+VtgCvS5adoVvQcsjYUXAs5EWiEUL/ZeEOrTfH25fnl2SJH/4DaajrUkkPRx5J19rbGxTfTY1xnZr8o+lh1Sm3c59maSNf3mlnhZnbJmsDOVQUZyal4ddrd8dWS/YF343klX61g/EeAHfEgKWtH5q2I26o7gWMl/R7fYts/Xb8aJXN6UnPCXfJ5Hikw+5WZjS0zfnARaIRQv32BF4GN0ldW0RoDDZXXdKC+HIr8knVfFsDfQC6RtIGZHTfI/TvhDPp+HpbGt4I+UHL86fhzkA/0ytgB2NvMbki9Q+4ws59IehL4HP56KeM04FxJG9JMiN0CX0E5oOTYh+G5QjsBk8ys8TrfFSh7LHVr+l7hWQSff6hABBoh1KyOGgMZldd0qCuHopUla0k7AWdnHn84WQfvIpr3F+YtVjUkjZoXyQTgNEnj6btbaZGaF8vRDERfBN6ZLt9EiQJsko7Fy9JfiNcA+Toe1ICfCtnFzPrqmzPU8Xvw+W5iZq/mbj4KXwErMm72b2O0pGxjwwWB7SnZhyg0RaARQnero6bDcMihuJl5e60MF6/jTbgezl2/EsUbi+VrXvQwb8n6MjUvHsOPnc7An9cdgLvwkxv/KjBewyHA8WmMG/H8iYPN7J4SY2b14PMdA8zVGbZknY5H8eeyl0w33MxjzsGDplCBCDRCaIO0DbE7sCrzZvzny3y3orKaDsMph8LM/olXbRyOpgHjJe1iZm8ASFoEX325oeCYdde8uALfJrgV31K7TNLn8WqkhTryApjZipLWxzvCboP3wpks6Rn8eZoCTDWzQttAZvaWpEeApYrOsR+b4gHFrXjQ9WzmtjeAGek1GCrQ09sbpd1DqJOk/8ETNu8F3gf8CU/4Wwj4Y5mz+umI3xT8jWQcvoT9dk2HVj5ZShpKJ9kF8DenLYHJwzSHolaS1sZXXN6gmcPyYWBR/Dl/sL+fHS7S62ZzwMzs6grHXRDPURmbvjYFFjGzwh9qJe0J7IfXoql0O0PSqnhQEW+ENYpAI4SaSboDuNrMjpf0Eh4EPIUnuF1nZmWblI3BazpsjAcC0/GKjKVrOgzwmDsBZ5tZ0d4eXS3VovgS3iQPPHg8x8xKVzZNCZX/NrO/pO8/hicU3wcc31hFaXHMLYFb88edJS0EbFbBSZnGeAvjwcVYfJXjg8DMMnlKku7HT8gsgp+IyneGXa+vnxtgvLoa2IV+xNZJCPVbF9gzXX4TWCzVupgA/JKS3VBrrunQn+GcQ1Gb9EZ6DXCQmR1b08Oci5/i+Ev6xH1Zesy98FWTwwuMOQ2vZ5FPJF063VaojkZK1tyYZmDxYfw49x+AHwKfMbNHi4ydMZQurq2ovIFdGFgEGiHU7xWaf2uz8KOLf8WTNVfs52dakpI2+ypXXcsy/jDPoaiNmf1b0gYUT/ociv8E7k6Xd8O31z6R6nRcTLFAo5FImrc0/vos6tn081PwgODAzPHTSpjZ8VWORz0N7MIAItAIoX7T8SXkB/BPjxPT0vunab6hFJJ6P1yIf6rMqrwrZ3jbz/H6EHV1ml2QZiCzDdBI0n2YFgNTST9KF3vxU0TZI6IL4nVd7io+VV7AVwfeg59qWUXSjOHcoMzMHpM0Gni8wgZ2YQARaIRQv2NoZs2PBy7CK3caXiypjIvwT5Q7MbS24KG8WcARkjYH7mDenIEyBdjA63EcKOkqfDviyHT9aOCZFsdqlP/uwYOUbH7HG3gNjG8XnaiZrSZpDZrJnwcCS0m6FQ+qpwJ3mtlbRR9D0ii8Zsae+KmthbO3m1mRYHqGpL/hKzFTgGlm9uwgPxMKimTQELpYKqz1/m446TBSpOOW/ek1szVKjr8l3mtmaeCixvFnSScB65jZLgXGvAA41MxeLDO3IT7WujQDj23x5+SdJcabBOyNl1E/DS9otjq+rXScmZ1bYMyPZeY4Bg/Q76EZeNxoZmW2lEJGBBoh1KzOfgqSbgLGm9m0crMMw0k6JrqUmT2XuW5N4OUyRzxTBcw107cPmdnr5WY6z/hL4fU6Gsmh7wXeKnm89e/AIWZ2dTq1tYGZ/V3SoXjF0D0HGWKw8ZfPzHcb/Pn5N16mfcsyYwcXWych1G9r6uuncADel2RpfMl9rmqgFbT/DgOQtBIwu8zWQF/MbA7wXO66wr1PUuAyCTgUfy32AK9J+g6+KlC0lPei+Gu4sTrwfvx95X58ZeBYihcxa1gZf22Db1M1tiGvxKuSlmJmz+Aney6TtDrwWby/yofLjh1cBBoh1KSN/RSWwQt2VVWuOgwgHXE9Aa+jsRh+SuRhSacCj5nZOSXHXxR/o9uWvk8StVQ3IjkZzwc6FD96Ch4AT8RfK0f2/WODegF/H/kHHlh8B68EWmVhrZl4fskMvHT45ngS9XoU7HXSkALFsZmvlYHb8byVWCWsSAQaIdTnUervp3Ax8BKwC5EM2i7H4p1DP4cn4zbciTeiKxVoAN9N41+Ol5Gv4nf6aeDzZvbrzHUm6en0eEUDjS8DU8qstgzBVDzZ+S68NsfZksYBGwCXFBlQ0tl4YLEG/nu7Afg8fpT4tfJTDlkRaIRQn3b0U1gP2NDMHig5Thi6PYEDzGxqrmz7vcDaFYy/M/BJM7uugrEalsUri+b9Fe/sWoiZnV94RkN/jC+kwmCY2fclPY9v11wKnFdw2IPxRnOHA1fFFmO9ItAIoSZmdjtA2vetq5/CPfjyegQa7TOaeTu3NixSwfhvAgOdbCnifrx67DG56/eh7wBkWMn+7ZjZ5fhqTxmNrZI9gTMkPYGvnEzDj7qWLiUfmiLQCKF+y+EJbJX1rsiYAJwu6Tg86Mgng+ZLTofyHsQLsD2au/7jNJMWyzgH2J8K2pQ3Tjzhr5MrJG1Bs6vvFviq2yfKPk7dJL0Xr9GxFrCvmT0paWc8J6blondmdgO+XTJe0hL4c7ENnhtzYTrpMtXMDq7m/2D+FoFGCPWro3dFw+/Sf68mkkHb5TTgu+kNqgfYQtK+wFfx32lZqwDjJI0F/szcRbYwsy+2MNbWwCgz+42kjfHX2nbptvuAL5vZ/5WecY0kfQR/fV+Pr0Islm5aC6+v0XJdkSwzexn/e7xG0vvTeIfggU0EGhWIQCOE+tXRu6Jhm7KTCy27HM95mAAsDlwAPI73+fhlBeMLaLz5r5m7rfD2m5n9GfhM0Z/voInAkWZ2Zqqj0XAD8JUyA0sSzW2UrfHf64v4NsqUMmOHpgg0QqhfZb0r8szsD4PfK1RB0rL4KZPt8COntwO748v3lW1RmVnVwePy/n464GMO5y22MTS7H2c9AyxfZEBJP8b/FlcGXgNuAU7Hg4vpVddFmd9FoBFC/arsXTGPtIS/IX3XXLis7PjhbZOATfCVjNeALwInmtl2A/5UQRVW8Rwob6QbttheAlZg3gTZMUDRpM018ZWoKcCtJfOkwiAi0AihfkfivSu+hveuuDdd/zHmra/RkrR//TN8yTevF88HCdX4KLCfmV0JIOka4B5JC1XZrVTSQvh2QVVVPHdj7qPVXUHSjmZ2FfBLvONxI2m1V9LaeO+TQq9vM9usommGIYhAI4SamdmNklYg17sCLz70cj8/NlRn4olyR5nZzJJjhYG9C5je+MbM7pP0Bp68WWUdhpOotornLcN8a6Q/V0j6AfAN4CrgKTwR9DZ8y2QavrpUmKTt8P4xN6XvDwK+gCfKHpzvTxSKiUAjhDaoundFxprAzhFktMWC5I4P47k3VW87VFnFs5srxW6BJ0vfgT8nSwIb49uD082simTNU0m1RVLX2e8A3wO2BCbj1UJDSRFohFADSb8F9jCzF9LlfpnZ9iUeajqwGlBnCejQ9NO0itGwKHCBpLdbipf8fUK1VTx7Ss6lY8zsdkkb4G/4t+AN1E6puPDdGvjzCl72/XdmdpikD+LbnaECEWiEUI+ngEbm+tPU98lyAnCapPH4kch8zYVuXDIfri7q47pCvTYGUVkVTzNbYPB7DV9m9ipwsKRr8caB4yX15u6zeImHmAMsnC5vkx4D/O93mRLjhowINEKogZl9LnN5HwBJywO9FfQ3ybo+/fdKomBXrbK/05p1dRXPqqVCY98CHsJXN/LbV2XcCRwr6ff4c7x/un41ip9oCTkRaIRQo5QEegpebXCpdN0LwC+Ao81sdsmHiIJdI0w3V/GskqQFgOPwlZ0fAIenFY4qHQb8BO8OO8nMGj1sdgX+WPFjzbd6enu7OVcohOFL0uLAn/AaAP+L7wX30CxANAvYqIZ/PEPoepLuAN6NJ8ZeXcP4PWn82fm/wVSb5s0StUtCRqxohFCfg/HjeP+VPxUi6WS8ffwX8YqEhaVVky/hLePB25WfU8FqSWgTSSs28mkkDVgtdj7Ku3kS2KHG13EPvh0zBm+U97bU/yRUpKsThUIY5j4OnNzX0VMzewLfUtmpzANI+hD+j+Vn8fbib+I1GP6WMudDd3gyE2DMwt9k81+N6+cLZrZTncFyKjP+CGlLM9QnVjRCqM86NJP5+nITcELJx5iMH8Pbr1ExMlWW/BG+UrJFyfFDe4ylWb1zLN1d/6KbHA+cKmkvM5vV6cmMVBFohFCfpYGBTpj8M92njI2A/bNlqc3sTUmnAHeVHDu0SbY5npnd0MGpzG+Ow/M0/iFpJrlKvWa2Xp8/FVoSgUYI9cl2be3LW5Q/fvovvJna/bnrV6J8efPQAZLmACvnczEkLQc8bWZxZLk6l3Z6AvODCDRCqE8P81aSzBpVwWP8Bjhf0gF49USAzYFzicqG3aq/ap6jqLaGxHzPzI7v9BzmBxFohFCfvipJ5l1c8jEOAy7E2103KpH24B0vv1py7NBGkvZOF3uBcZJezNy8IF4z5aG2TyyEkqKORghdKlsHAO8sum666b6KGraFNpLUqOUwilwp+fT9I8DXzOx6QiUkjQKOwuvarEqzHDkAsU1VjVjRCKF7vV0HwMweJD7tdjUzWwxA0iPAB8zsmQ5PaX4wAdgb7+J6Gh50rA7shieKhgpEHY0QulTUARiZzGz1CDLa5lPAgWb2XbwGzS/M7CBgIt4qPlQgVjRC6G5RB2AEkrQM3udkVXJJw2ZWtvZKaFoZ+Eu6/DLNoP1K/G8rVCACjRC6W9QBGGEkfQC4Bj8avSxeEfQ/gFeAxylf5C00zQRWBGYAj+Intu7Gy/m/2f+PhVZEoBFCd4s6ACPPacDlwEHAi/gS/mv47/qsDs5rJJqKtwG4C/ghcLakccAGwCUdnNeIEqdOQghhGJH0PLCpmd0v6QVgEzN7QNKmwI/MbN2BRwitkNRjZr3p8u542X4DzstW3A3FxYpGCCEML3NoFuZ6GhgNPAA8g+dshAo1gox0+XJ8NSlUKAKNELqMpFeAVc1sdqq90O+ypJkt3r6ZhYrcgy/dPwTcBhwlqRf4Av5JO1RI0nuBA4G1gH3N7ElJOwOPmdndHZ3cCBGBRgjdp7F337gc+58jyyTgHenyccDVwO/xwmy7dWpSI5Gkj+DP7/V419zF0k1r4fU1dunQ1EaUyNEIIYRhTtKywHPZZf5QnqQ/Aj8zszMlvQSsb2YPS9oY+JWZje7wFEeEWNEIoYtJuhLvqfIbM+uveVvocmb2bKfnMEKNwcuP5z0DLN/muYxYEWiE0N1ewgONNyRdDlxsZjd3eE6hRZJ+O9T7mtn2dc5lPvMSsAJeYTdrDPBk+6czMkUJ8hC6mJntCayEd3FdA7hB0sOSTpC0VmdnF1rwVAtfoSRJO6aLvwQmSloifd8raW2898llHZncCBQ5GiGMIJLeBewF7AesaWaxahlCjqQ3gB8A3wCuAjbCE0EbWybTgB3N7LWOTXIEiX+EQhghUtv4McD6eO2FFwf+iTCcSVoOP/3wZzN7vdPzGWG2AC4G7gA+DSwJbIyv8k83sykdnNuIE4FGCF1O0gbAZ4A9gOXwPhl7442hQpeR9A7g+8An8aPLawMPSzoPmGlm0eyrJDO7Pf3dTAZuwRuonRKneuoRgUYIXUzSvcC6eK+Gk4Cfmtk/OzurUNLJeL7NJvgSfsNVwIlEV9FKmNmrwMGSrgWuAManwmjZ+0TBuwpEoBFCd/sVsKuZRcXIkePjwCfN7M7cG9/9eAASKpLqZXwLr8I6mWbp91ChCDRC6GJmdmyn5xAqtwJ9ny5ZDOhp81xGJEkL4FVXj8GTQg9PKxyhBhFohNDlJO0BbIsfc53ryHrUXOhK9+C/z+/nrt8L3yIL5d0GvBv4hJld3enJjHQRaITQxSSdCnwV38ufSfQ9GQm+Cfxc0mhgQWAPSesC4/AAJJT3JLCDmc3u9ETmB1FHI4QuJmkWcIiZRXGhEUTStsCxZI5cAuOBOWZ2YyfnFkKrYkUjhO42Cn8TCiNEOt56i5ltnbluI7yr63/jqxwhdI0oQR5Cd7sE2LnTkwjlSVpF0s3AC8ALkk6XtIikH+I5Ba/hhaZC6CqxohFCd5sNHC1pU+DPwFwdXM3sW52YVCjkZGAp4FBgd+ArwGbAo8CYOMIculUEGiF0t33xUuMbpa+sXrxGQOgOY4E9zewmSVcAjwPXmdmEDs8rhFIi0Aihi5nZ6v3dJin28rvLynjhKMxspqRXgZ91dkohlBc5GiF0IUkzUtOtxvcXSVox8/1K5LZRwrC3APBm5vu3gCgiFbperGiE0J0aNRYadsF7YDyduS6qSHafn6YW5gCLAhdIeiV7hyjCFrpNBBohjFxRJKe7XJT7/pKOzCKEikWgEUIIw4CZfa7TcwihDpGjEUJ36mXeFYtYwQghDDuxohFCd+ph4P38UZ2ZVgghzC0CjRC601D28y9ux0RCCGEg0VQthBBCCLWJHI0QQggh1CYCjRBCCCHUJgKNEEIIIdQmAo0QQggh1Ob/AY5zTf4QDnI+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009650"/>
            <a:ext cx="6819900" cy="287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457200" y="4495800"/>
            <a:ext cx="84582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latin typeface="Calibri" pitchFamily="34" charset="0"/>
              </a:rPr>
              <a:t> Attrition is more at employee levels having lesser the </a:t>
            </a:r>
            <a:r>
              <a:rPr lang="en-US" dirty="0" err="1" smtClean="0">
                <a:latin typeface="Calibri" pitchFamily="34" charset="0"/>
              </a:rPr>
              <a:t>Totalworkingyears</a:t>
            </a:r>
            <a:r>
              <a:rPr lang="en-US" dirty="0" smtClean="0">
                <a:latin typeface="Calibri" pitchFamily="34" charset="0"/>
              </a:rPr>
              <a:t>. 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Calibri" pitchFamily="34" charset="0"/>
              </a:rPr>
              <a:t> Employees staying less years at company are likely to quit.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4970</TotalTime>
  <Words>685</Words>
  <Application>Microsoft Office PowerPoint</Application>
  <PresentationFormat>On-screen Show (4:3)</PresentationFormat>
  <Paragraphs>69</Paragraphs>
  <Slides>11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Concourse</vt:lpstr>
      <vt:lpstr>Package</vt:lpstr>
      <vt:lpstr>EDA of HR Analytics </vt:lpstr>
      <vt:lpstr>HR Employee attrition : Overview</vt:lpstr>
      <vt:lpstr>Methodology/process followed</vt:lpstr>
      <vt:lpstr>Categorical value analysis: ('BusinessTravel', 'Department', 'EducationField', 'Gender', 'JobRole', 'MaritalStatus')</vt:lpstr>
      <vt:lpstr>Categorical value analysis - Continued</vt:lpstr>
      <vt:lpstr>Numerical value analysis – (Count &lt; 30) </vt:lpstr>
      <vt:lpstr>Numerical value analysis (Count&lt;30) – (Continued) </vt:lpstr>
      <vt:lpstr>Numerical value analysis – (Count &gt;30) </vt:lpstr>
      <vt:lpstr>Numerical value analysis – (Count &gt;30)(continued) </vt:lpstr>
      <vt:lpstr>Analysis of correlation results : Attrition Influencers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EDA of HR Analytics</dc:title>
  <dc:creator>user</dc:creator>
  <cp:lastModifiedBy>user</cp:lastModifiedBy>
  <cp:revision>152</cp:revision>
  <dcterms:created xsi:type="dcterms:W3CDTF">2020-07-13T07:24:40Z</dcterms:created>
  <dcterms:modified xsi:type="dcterms:W3CDTF">2020-07-29T12:52:54Z</dcterms:modified>
</cp:coreProperties>
</file>