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7"/>
    <p:sldMasterId id="2147483798" r:id="rId8"/>
    <p:sldMasterId id="2147483826" r:id="rId9"/>
    <p:sldMasterId id="2147483812" r:id="rId10"/>
    <p:sldMasterId id="2147483824" r:id="rId11"/>
  </p:sldMasterIdLst>
  <p:notesMasterIdLst>
    <p:notesMasterId r:id="rId26"/>
  </p:notesMasterIdLst>
  <p:handoutMasterIdLst>
    <p:handoutMasterId r:id="rId27"/>
  </p:handoutMasterIdLst>
  <p:sldIdLst>
    <p:sldId id="395" r:id="rId12"/>
    <p:sldId id="399" r:id="rId13"/>
    <p:sldId id="420" r:id="rId14"/>
    <p:sldId id="431" r:id="rId15"/>
    <p:sldId id="432" r:id="rId16"/>
    <p:sldId id="437" r:id="rId17"/>
    <p:sldId id="436" r:id="rId18"/>
    <p:sldId id="438" r:id="rId19"/>
    <p:sldId id="433" r:id="rId20"/>
    <p:sldId id="435" r:id="rId21"/>
    <p:sldId id="434" r:id="rId22"/>
    <p:sldId id="430" r:id="rId23"/>
    <p:sldId id="426" r:id="rId24"/>
    <p:sldId id="415" r:id="rId25"/>
  </p:sldIdLst>
  <p:sldSz cx="9144000" cy="5143500" type="screen16x9"/>
  <p:notesSz cx="6797675" cy="99266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 userDrawn="1">
          <p15:clr>
            <a:srgbClr val="A4A3A4"/>
          </p15:clr>
        </p15:guide>
        <p15:guide id="2" pos="2180" userDrawn="1">
          <p15:clr>
            <a:srgbClr val="A4A3A4"/>
          </p15:clr>
        </p15:guide>
        <p15:guide id="3" orient="horz" pos="3150" userDrawn="1">
          <p15:clr>
            <a:srgbClr val="A4A3A4"/>
          </p15:clr>
        </p15:guide>
        <p15:guide id="4" pos="2165" userDrawn="1">
          <p15:clr>
            <a:srgbClr val="A4A3A4"/>
          </p15:clr>
        </p15:guide>
        <p15:guide id="5" orient="horz" pos="287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56" userDrawn="1">
          <p15:clr>
            <a:srgbClr val="A4A3A4"/>
          </p15:clr>
        </p15:guide>
        <p15:guide id="8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766"/>
    <a:srgbClr val="001135"/>
    <a:srgbClr val="EDF2F5"/>
    <a:srgbClr val="98A2AE"/>
    <a:srgbClr val="BEC8D2"/>
    <a:srgbClr val="FFFFFF"/>
    <a:srgbClr val="273142"/>
    <a:srgbClr val="FF9910"/>
    <a:srgbClr val="000000"/>
    <a:srgbClr val="12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27" autoAdjust="0"/>
    <p:restoredTop sz="84852" autoAdjust="0"/>
  </p:normalViewPr>
  <p:slideViewPr>
    <p:cSldViewPr snapToGrid="0">
      <p:cViewPr varScale="1">
        <p:scale>
          <a:sx n="101" d="100"/>
          <a:sy n="101" d="100"/>
        </p:scale>
        <p:origin x="161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84"/>
      </p:cViewPr>
      <p:guideLst>
        <p:guide orient="horz" pos="2896"/>
        <p:guide pos="2180"/>
        <p:guide orient="horz" pos="3150"/>
        <p:guide pos="2165"/>
        <p:guide orient="horz" pos="2875"/>
        <p:guide orient="horz" pos="3127"/>
        <p:guide pos="215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24" Type="http://schemas.openxmlformats.org/officeDocument/2006/relationships/slide" Target="slides/slide13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19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2017-03-10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2017-03-10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8" tIns="45635" rIns="91268" bIns="4563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wrap="square" lIns="91268" tIns="45635" rIns="91268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6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/>
              <a:t>Supporting headline in sentence case here </a:t>
            </a:r>
          </a:p>
          <a:p>
            <a:pPr lvl="1"/>
            <a:r>
              <a:rPr lang="en-US" dirty="0"/>
              <a:t>Author/Presenter</a:t>
            </a:r>
          </a:p>
          <a:p>
            <a:pPr lvl="1"/>
            <a:r>
              <a:rPr lang="en-US" dirty="0"/>
              <a:t>DD-MM-YYYY</a:t>
            </a:r>
          </a:p>
        </p:txBody>
      </p:sp>
    </p:spTree>
    <p:extLst>
      <p:ext uri="{BB962C8B-B14F-4D97-AF65-F5344CB8AC3E}">
        <p14:creationId xmlns:p14="http://schemas.microsoft.com/office/powerpoint/2010/main" val="341612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86781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ite cover Nokia Blu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2"/>
                </a:solidFill>
                <a:latin typeface="+mn-lt"/>
                <a:cs typeface="Arial" charset="0"/>
              </a:rPr>
              <a:t>© Nokia 2017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417600" y="3060000"/>
            <a:ext cx="8308800" cy="15768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230400" indent="-230400"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White internal cover slide – Supporting headline in sentence case here</a:t>
            </a:r>
          </a:p>
          <a:p>
            <a:pPr lvl="2"/>
            <a:r>
              <a:rPr lang="en-US" dirty="0"/>
              <a:t>Author/Presenter</a:t>
            </a:r>
          </a:p>
          <a:p>
            <a:pPr lvl="2"/>
            <a:r>
              <a:rPr lang="en-US" dirty="0"/>
              <a:t>DD-MM-YYYY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9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6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333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2266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604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282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2089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059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16" r:id="rId3"/>
    <p:sldLayoutId id="2147483805" r:id="rId4"/>
    <p:sldLayoutId id="2147483817" r:id="rId5"/>
    <p:sldLayoutId id="2147483814" r:id="rId6"/>
    <p:sldLayoutId id="2147483818" r:id="rId7"/>
    <p:sldLayoutId id="2147483815" r:id="rId8"/>
    <p:sldLayoutId id="2147483819" r:id="rId9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08" r:id="rId3"/>
    <p:sldLayoutId id="2147483809" r:id="rId4"/>
    <p:sldLayoutId id="2147483810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9" y="280799"/>
            <a:ext cx="1080000" cy="1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0" y="2430000"/>
            <a:ext cx="1741224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0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-1.be.alcatel-lucent.com/display/ANA/How+to+use+Gerrit+from+Intellij+for+Development" TargetMode="External"/><Relationship Id="rId2" Type="http://schemas.openxmlformats.org/officeDocument/2006/relationships/hyperlink" Target="https://gerrit.app.alcatel-lucent.com/gerrit/Documentation/intro-quick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errit.app.alcatel-lucent.com/gerrit/Documentation/index.html" TargetMode="External"/><Relationship Id="rId5" Type="http://schemas.openxmlformats.org/officeDocument/2006/relationships/hyperlink" Target="https://acos.alcatel-lucent.com/wiki/g/cssforge/Gerrit-demo" TargetMode="External"/><Relationship Id="rId4" Type="http://schemas.openxmlformats.org/officeDocument/2006/relationships/hyperlink" Target="https://confluence.app.alcatel-lucent.com/display/AACTODEVOPS/Gerrit+with+Eclips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-1.be.alcatel-lucent.com/display/ANA/How+to+use+Gerrit+from+Intellij+for+Developmen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38875" y="3514724"/>
            <a:ext cx="2487525" cy="1122075"/>
          </a:xfrm>
        </p:spPr>
        <p:txBody>
          <a:bodyPr/>
          <a:lstStyle/>
          <a:p>
            <a:endParaRPr lang="en-US" sz="1600" dirty="0"/>
          </a:p>
          <a:p>
            <a:pPr lvl="0" eaLnBrk="1" hangingPunct="1">
              <a:defRPr/>
            </a:pPr>
            <a:r>
              <a:rPr lang="en-US" sz="1600" dirty="0"/>
              <a:t>Ganesh Ramasubramanian</a:t>
            </a:r>
          </a:p>
          <a:p>
            <a:pPr lvl="0" eaLnBrk="1" hangingPunct="1">
              <a:defRPr/>
            </a:pPr>
            <a:r>
              <a:rPr lang="en-US" sz="1600" dirty="0"/>
              <a:t>10-Mar-2017</a:t>
            </a:r>
          </a:p>
          <a:p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1519237"/>
            <a:ext cx="24288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0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6" y="244799"/>
            <a:ext cx="667011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54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hlinkClick r:id="rId2"/>
              </a:rPr>
              <a:t>Gerrit</a:t>
            </a:r>
            <a:r>
              <a:rPr lang="en-US" dirty="0">
                <a:hlinkClick r:id="rId2"/>
              </a:rPr>
              <a:t> Code Review – A Quick Introduction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How to use </a:t>
            </a:r>
            <a:r>
              <a:rPr lang="en-US" dirty="0" err="1"/>
              <a:t>Gerrit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1600" dirty="0" err="1">
                <a:hlinkClick r:id="rId3"/>
              </a:rPr>
              <a:t>Intellij</a:t>
            </a:r>
            <a:r>
              <a:rPr lang="en-US" sz="1600" dirty="0">
                <a:hlinkClick r:id="rId3"/>
              </a:rPr>
              <a:t> for Development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>
                <a:hlinkClick r:id="rId4"/>
              </a:rPr>
              <a:t>Eclipse for Development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dirty="0" err="1">
                <a:hlinkClick r:id="rId5"/>
              </a:rPr>
              <a:t>Gerrit</a:t>
            </a:r>
            <a:r>
              <a:rPr lang="en-US" dirty="0">
                <a:hlinkClick r:id="rId5"/>
              </a:rPr>
              <a:t> Demo Video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hlinkClick r:id="rId6"/>
              </a:rPr>
              <a:t>Gerrit</a:t>
            </a:r>
            <a:r>
              <a:rPr lang="en-US" dirty="0">
                <a:hlinkClick r:id="rId6"/>
              </a:rPr>
              <a:t> Documentation from A&amp;A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6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trike="sngStrike" dirty="0"/>
              <a:t>10-Mar: </a:t>
            </a:r>
            <a:r>
              <a:rPr lang="en-US" strike="sngStrike" dirty="0" err="1"/>
              <a:t>Gerrit</a:t>
            </a:r>
            <a:r>
              <a:rPr lang="en-US" strike="sngStrike" dirty="0"/>
              <a:t> in Software Development</a:t>
            </a:r>
          </a:p>
          <a:p>
            <a:pPr>
              <a:lnSpc>
                <a:spcPct val="200000"/>
              </a:lnSpc>
            </a:pPr>
            <a:r>
              <a:rPr lang="en-US" dirty="0"/>
              <a:t>17-Mar: Using </a:t>
            </a:r>
            <a:r>
              <a:rPr lang="en-US" dirty="0" err="1"/>
              <a:t>Artifactory</a:t>
            </a:r>
            <a:r>
              <a:rPr lang="en-US" dirty="0"/>
              <a:t> in R&amp;D</a:t>
            </a:r>
          </a:p>
          <a:p>
            <a:pPr>
              <a:lnSpc>
                <a:spcPct val="200000"/>
              </a:lnSpc>
            </a:pPr>
            <a:r>
              <a:rPr lang="en-US" dirty="0"/>
              <a:t>24-Mar: Metrics Collection in Spring </a:t>
            </a:r>
            <a:r>
              <a:rPr lang="en-US" dirty="0" err="1"/>
              <a:t>WebApp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Tech Sessions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5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4800" dirty="0"/>
              <a:t>Thank you for listening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9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 lIns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Why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Gerrit</a:t>
            </a:r>
            <a:r>
              <a:rPr lang="en-US" sz="1800" dirty="0"/>
              <a:t> Configuration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Using </a:t>
            </a:r>
            <a:r>
              <a:rPr lang="en-US" sz="1800" dirty="0" err="1"/>
              <a:t>Intellij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Demo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Checkout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Commit &amp; Push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Jenkins Configuration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Jenkins: </a:t>
            </a:r>
            <a:r>
              <a:rPr lang="en-US" sz="1800" dirty="0" err="1"/>
              <a:t>Gerrit</a:t>
            </a:r>
            <a:r>
              <a:rPr lang="en-US" sz="1800" dirty="0"/>
              <a:t> Trigger 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6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2000" dirty="0" err="1"/>
              <a:t>Gerrit</a:t>
            </a:r>
            <a:r>
              <a:rPr lang="en-US" sz="2000" dirty="0"/>
              <a:t> is a web-based code review tool</a:t>
            </a:r>
          </a:p>
          <a:p>
            <a:r>
              <a:rPr lang="en-US" sz="2000" dirty="0"/>
              <a:t>Code review</a:t>
            </a:r>
          </a:p>
          <a:p>
            <a:pPr lvl="1"/>
            <a:r>
              <a:rPr lang="en-US" sz="1800" dirty="0"/>
              <a:t>Formal Meeting</a:t>
            </a:r>
          </a:p>
          <a:p>
            <a:pPr lvl="1"/>
            <a:r>
              <a:rPr lang="en-US" sz="1800" dirty="0"/>
              <a:t>Code walkthrough</a:t>
            </a:r>
          </a:p>
          <a:p>
            <a:pPr lvl="2"/>
            <a:r>
              <a:rPr lang="en-US" sz="1600" dirty="0"/>
              <a:t>Peek at the code before commit</a:t>
            </a:r>
          </a:p>
          <a:p>
            <a:r>
              <a:rPr lang="en-US" sz="2000" dirty="0"/>
              <a:t>Improve code quality</a:t>
            </a:r>
          </a:p>
          <a:p>
            <a:r>
              <a:rPr lang="en-US" sz="2000" dirty="0"/>
              <a:t>Developer can explain better when the source code is fresh in their mind !!!</a:t>
            </a:r>
          </a:p>
          <a:p>
            <a:r>
              <a:rPr lang="en-US" sz="2000" dirty="0"/>
              <a:t>Lasting conversation when the team composition changes.</a:t>
            </a:r>
          </a:p>
          <a:p>
            <a:r>
              <a:rPr lang="en-US" sz="2000" dirty="0"/>
              <a:t>And so on….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Gerrit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95" y="680773"/>
            <a:ext cx="6878010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9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Gerrit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23" y="608210"/>
            <a:ext cx="4583549" cy="42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Gerrit</a:t>
            </a:r>
            <a:r>
              <a:rPr lang="en-US" dirty="0"/>
              <a:t> Workflow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609600"/>
            <a:ext cx="63531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2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Gerrit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53" y="588849"/>
            <a:ext cx="6349024" cy="409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8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19" y="35716"/>
            <a:ext cx="6379369" cy="47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8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Confluence page</a:t>
            </a:r>
          </a:p>
          <a:p>
            <a:pPr lvl="1"/>
            <a:r>
              <a:rPr lang="en-US" dirty="0">
                <a:hlinkClick r:id="rId2"/>
              </a:rPr>
              <a:t>https://confluence-1.be.alcatel-lucent.com/display/ANA/How+to+use+Gerrit+from+Intellij+for+Development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78539354"/>
      </p:ext>
    </p:extLst>
  </p:cSld>
  <p:clrMapOvr>
    <a:masterClrMapping/>
  </p:clrMapOvr>
</p:sld>
</file>

<file path=ppt/theme/theme1.xml><?xml version="1.0" encoding="utf-8"?>
<a:theme xmlns:a="http://schemas.openxmlformats.org/drawingml/2006/main" name="CORP_PPT_Temp_Pure_V31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6AA74208-B53C-4696-ADC1-7541119D5A96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0014268F-4AA0-40E4-9A1C-DE908DD31C6B}"/>
    </a:ext>
  </a:extLst>
</a:theme>
</file>

<file path=ppt/theme/theme3.xml><?xml version="1.0" encoding="utf-8"?>
<a:theme xmlns:a="http://schemas.openxmlformats.org/drawingml/2006/main" name="2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8F31C629-EC6E-4393-810E-F49A1DA42255}"/>
    </a:ext>
  </a:extLst>
</a:theme>
</file>

<file path=ppt/theme/theme4.xml><?xml version="1.0" encoding="utf-8"?>
<a:theme xmlns:a="http://schemas.openxmlformats.org/drawingml/2006/main" name="5. Final Slide Blu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2CBD20D3-E00C-4FAE-BD3B-3916D1FEE0E6}"/>
    </a:ext>
  </a:extLst>
</a:theme>
</file>

<file path=ppt/theme/theme5.xml><?xml version="1.0" encoding="utf-8"?>
<a:theme xmlns:a="http://schemas.openxmlformats.org/drawingml/2006/main" name="6_Final Slide Whit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AD46D50E-C031-467B-95C1-0B5C9E2FA56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7C60E4E047E9F6469625BA202872FA3E" ma:contentTypeVersion="6" ma:contentTypeDescription="Create Nokia Word Document" ma:contentTypeScope="" ma:versionID="8716ec4b7ac46fa6e2e355dabaebce2c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ed7d70928f1c471790875658894f9435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/>
                <xsd:element ref="ns2:NokiaConfidentiality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ma:displayName="Document Type" ma:default="Description" ma:description="Document type specifies the content of the document" ma:format="Dropdown" ma:internalName="DocumentType">
      <xsd:simpleType>
        <xsd:restriction base="dms:Choice">
          <xsd:enumeration value="Agenda"/>
          <xsd:enumeration value="Agreement"/>
          <xsd:enumeration value="Analysis"/>
          <xsd:enumeration value="Assessment"/>
          <xsd:enumeration value="Checklist"/>
          <xsd:enumeration value="Communication Material"/>
          <xsd:enumeration value="Configuration Description"/>
          <xsd:enumeration value="Description"/>
          <xsd:enumeration value="Diagram"/>
          <xsd:enumeration value="Drawing"/>
          <xsd:enumeration value="Form"/>
          <xsd:enumeration value="Guide or Manual"/>
          <xsd:enumeration value="Guideline"/>
          <xsd:enumeration value="Instruction"/>
          <xsd:enumeration value="Lessons Learnt"/>
          <xsd:enumeration value="List"/>
          <xsd:enumeration value="Local Operating Procedure"/>
          <xsd:enumeration value="Minutes"/>
          <xsd:enumeration value="Model"/>
          <xsd:enumeration value="Note"/>
          <xsd:enumeration value="Plan"/>
          <xsd:enumeration value="Policy Document"/>
          <xsd:enumeration value="Presentation"/>
          <xsd:enumeration value="Print Marketing Material"/>
          <xsd:enumeration value="Process Document"/>
          <xsd:enumeration value="Proposal"/>
          <xsd:enumeration value="Publication"/>
          <xsd:enumeration value="Report"/>
          <xsd:enumeration value="Requirement"/>
          <xsd:enumeration value="Roadmap"/>
          <xsd:enumeration value="Schedule"/>
          <xsd:enumeration value="Specification"/>
          <xsd:enumeration value="Standard Operating Procedure"/>
          <xsd:enumeration value="Strategy Document"/>
          <xsd:enumeration value="Success Story"/>
          <xsd:enumeration value="Summary"/>
          <xsd:enumeration value="Support Document"/>
          <xsd:enumeration value="Template"/>
          <xsd:enumeration value="Test"/>
          <xsd:enumeration value="Training Material"/>
        </xsd:restriction>
      </xsd:simpleType>
    </xsd:element>
    <xsd:element name="NokiaConfidentiality" ma:index="9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 xsi:nil="true"/>
    <DocumentType xmlns="71c5aaf6-e6ce-465b-b873-5148d2a4c105">Description</DocumentType>
    <NokiaConfidentiality xmlns="71c5aaf6-e6ce-465b-b873-5148d2a4c105">Nokia Internal Use</NokiaConfidentiality>
    <_dlc_DocId xmlns="71c5aaf6-e6ce-465b-b873-5148d2a4c105">SP-UPIRPQLIPPB2-515468314-56</_dlc_DocId>
    <_dlc_DocIdUrl xmlns="71c5aaf6-e6ce-465b-b873-5148d2a4c105">
      <Url>https://nokia.sharepoint.com/sites/devops/_layouts/15/DocIdRedir.aspx?ID=SP-UPIRPQLIPPB2-515468314-56</Url>
      <Description>SP-UPIRPQLIPPB2-515468314-56</Description>
    </_dlc_DocIdUrl>
  </documentManagement>
</p:propertie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D2C79CA-E182-47F5-87D7-F368BB6200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38ECD0-8778-4077-9342-B938FDC947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BFD518-5303-4306-93B1-AB4F4F04314A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1C1F1F5D-72EB-4CAF-B142-655583A6AF06}">
  <ds:schemaRefs>
    <ds:schemaRef ds:uri="http://purl.org/dc/elements/1.1/"/>
    <ds:schemaRef ds:uri="http://schemas.microsoft.com/office/2006/documentManagement/types"/>
    <ds:schemaRef ds:uri="71c5aaf6-e6ce-465b-b873-5148d2a4c105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5.xml><?xml version="1.0" encoding="utf-8"?>
<ds:datastoreItem xmlns:ds="http://schemas.openxmlformats.org/officeDocument/2006/customXml" ds:itemID="{E49E4A0F-3EB1-4AA3-AE38-F3828ADB340A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E66A2B96-3A8B-47FE-9959-290A2EA595E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Nokia_Pure_PPT_CORP_V2</Template>
  <TotalTime>0</TotalTime>
  <Words>177</Words>
  <Application>Microsoft Office PowerPoint</Application>
  <PresentationFormat>On-screen Show (16:9)</PresentationFormat>
  <Paragraphs>59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Lucida Grande</vt:lpstr>
      <vt:lpstr>Nokia Pure Headline Light</vt:lpstr>
      <vt:lpstr>Nokia Pure Headline Ultra Light</vt:lpstr>
      <vt:lpstr>Nokia Pure Text Light</vt:lpstr>
      <vt:lpstr>Wingdings</vt:lpstr>
      <vt:lpstr>ヒラギノ角ゴ Pro W3</vt:lpstr>
      <vt:lpstr>CORP_PPT_Temp_Pure_V31</vt:lpstr>
      <vt:lpstr>Nokia Master Blue Background</vt:lpstr>
      <vt:lpstr>2_Nokia Master Blue Background</vt:lpstr>
      <vt:lpstr>5. Final Slide Blue</vt:lpstr>
      <vt:lpstr>6_Final Slide White</vt:lpstr>
      <vt:lpstr>PowerPoint Presentation</vt:lpstr>
      <vt:lpstr>Agenda</vt:lpstr>
      <vt:lpstr>Introduction</vt:lpstr>
      <vt:lpstr>Gerrit</vt:lpstr>
      <vt:lpstr>Gerrit</vt:lpstr>
      <vt:lpstr>Gerrit Workflow</vt:lpstr>
      <vt:lpstr>Gerrit</vt:lpstr>
      <vt:lpstr>PowerPoint Presentation</vt:lpstr>
      <vt:lpstr>Demo</vt:lpstr>
      <vt:lpstr>PowerPoint Presentation</vt:lpstr>
      <vt:lpstr>References</vt:lpstr>
      <vt:lpstr>Future Tech Sessions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2016-11-01T13:16:30Z</dcterms:created>
  <dcterms:modified xsi:type="dcterms:W3CDTF">2017-03-10T13:54:55Z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0x010100CE50E52E7543470BBDD3827FE50C59CB007C60E4E047E9F6469625BA202872FA3E</vt:lpwstr>
  </property>
  <property fmtid="{D5CDD505-2E9C-101B-9397-08002B2CF9AE}" pid="3" name="_dlc_DocIdItemGuid">
    <vt:lpwstr>b2520adb-7784-435e-837e-17163ff70680</vt:lpwstr>
  </property>
</Properties>
</file>