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798" r:id="rId5"/>
    <p:sldMasterId id="2147483812" r:id="rId6"/>
  </p:sldMasterIdLst>
  <p:notesMasterIdLst>
    <p:notesMasterId r:id="rId23"/>
  </p:notesMasterIdLst>
  <p:handoutMasterIdLst>
    <p:handoutMasterId r:id="rId24"/>
  </p:handoutMasterIdLst>
  <p:sldIdLst>
    <p:sldId id="371" r:id="rId7"/>
    <p:sldId id="403" r:id="rId8"/>
    <p:sldId id="412" r:id="rId9"/>
    <p:sldId id="414" r:id="rId10"/>
    <p:sldId id="409" r:id="rId11"/>
    <p:sldId id="416" r:id="rId12"/>
    <p:sldId id="405" r:id="rId13"/>
    <p:sldId id="413" r:id="rId14"/>
    <p:sldId id="415" r:id="rId15"/>
    <p:sldId id="410" r:id="rId16"/>
    <p:sldId id="411" r:id="rId17"/>
    <p:sldId id="407" r:id="rId18"/>
    <p:sldId id="406" r:id="rId19"/>
    <p:sldId id="408" r:id="rId20"/>
    <p:sldId id="404" r:id="rId21"/>
    <p:sldId id="352" r:id="rId22"/>
  </p:sldIdLst>
  <p:sldSz cx="9144000" cy="5143500" type="screen16x9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 userDrawn="1">
          <p15:clr>
            <a:srgbClr val="A4A3A4"/>
          </p15:clr>
        </p15:guide>
        <p15:guide id="2" pos="2180" userDrawn="1">
          <p15:clr>
            <a:srgbClr val="A4A3A4"/>
          </p15:clr>
        </p15:guide>
        <p15:guide id="3" orient="horz" pos="3150" userDrawn="1">
          <p15:clr>
            <a:srgbClr val="A4A3A4"/>
          </p15:clr>
        </p15:guide>
        <p15:guide id="4" pos="2165" userDrawn="1">
          <p15:clr>
            <a:srgbClr val="A4A3A4"/>
          </p15:clr>
        </p15:guide>
        <p15:guide id="5" orient="horz" pos="287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56" userDrawn="1">
          <p15:clr>
            <a:srgbClr val="A4A3A4"/>
          </p15:clr>
        </p15:guide>
        <p15:guide id="8" pos="2142" userDrawn="1">
          <p15:clr>
            <a:srgbClr val="A4A3A4"/>
          </p15:clr>
        </p15:guide>
        <p15:guide id="9" orient="horz" pos="2801">
          <p15:clr>
            <a:srgbClr val="A4A3A4"/>
          </p15:clr>
        </p15:guide>
        <p15:guide id="10" orient="horz" pos="3047">
          <p15:clr>
            <a:srgbClr val="A4A3A4"/>
          </p15:clr>
        </p15:guide>
        <p15:guide id="11" orient="horz" pos="2781">
          <p15:clr>
            <a:srgbClr val="A4A3A4"/>
          </p15:clr>
        </p15:guide>
        <p15:guide id="12" orient="horz" pos="3024">
          <p15:clr>
            <a:srgbClr val="A4A3A4"/>
          </p15:clr>
        </p15:guide>
        <p15:guide id="13" pos="2346">
          <p15:clr>
            <a:srgbClr val="A4A3A4"/>
          </p15:clr>
        </p15:guide>
        <p15:guide id="14" pos="2330">
          <p15:clr>
            <a:srgbClr val="A4A3A4"/>
          </p15:clr>
        </p15:guide>
        <p15:guide id="15" pos="2320">
          <p15:clr>
            <a:srgbClr val="A4A3A4"/>
          </p15:clr>
        </p15:guide>
        <p15:guide id="16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9FF"/>
    <a:srgbClr val="001135"/>
    <a:srgbClr val="FFFFFF"/>
    <a:srgbClr val="98A2AE"/>
    <a:srgbClr val="BEC8D2"/>
    <a:srgbClr val="EDF2F5"/>
    <a:srgbClr val="4D5766"/>
    <a:srgbClr val="273142"/>
    <a:srgbClr val="FF9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3175" autoAdjust="0"/>
  </p:normalViewPr>
  <p:slideViewPr>
    <p:cSldViewPr snapToGrid="0">
      <p:cViewPr varScale="1">
        <p:scale>
          <a:sx n="96" d="100"/>
          <a:sy n="96" d="100"/>
        </p:scale>
        <p:origin x="90" y="3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264" y="90"/>
      </p:cViewPr>
      <p:guideLst>
        <p:guide orient="horz" pos="2896"/>
        <p:guide pos="2180"/>
        <p:guide orient="horz" pos="3150"/>
        <p:guide pos="2165"/>
        <p:guide orient="horz" pos="2875"/>
        <p:guide orient="horz" pos="3127"/>
        <p:guide pos="2156"/>
        <p:guide pos="2142"/>
        <p:guide orient="horz" pos="2801"/>
        <p:guide orient="horz" pos="3047"/>
        <p:guide orient="horz" pos="2781"/>
        <p:guide orient="horz" pos="3024"/>
        <p:guide pos="2346"/>
        <p:guide pos="2330"/>
        <p:guide pos="2320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daf-ci.kalixlab.be.alcatel-lucent.com:8080/" TargetMode="External"/><Relationship Id="rId1" Type="http://schemas.openxmlformats.org/officeDocument/2006/relationships/hyperlink" Target="http://daf-jenkins.kalixlab.be.alcatel-lucent.com:8080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://daf-ci.kalixlab.be.alcatel-lucent.com:8080/" TargetMode="External"/><Relationship Id="rId1" Type="http://schemas.openxmlformats.org/officeDocument/2006/relationships/hyperlink" Target="http://daf-jenkins.kalixlab.be.alcatel-lucent.com:808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EE5AD-3FF8-4F13-AA50-DEB36851A915}" type="doc">
      <dgm:prSet loTypeId="urn:microsoft.com/office/officeart/2005/8/layout/arrow2" loCatId="process" qsTypeId="urn:microsoft.com/office/officeart/2005/8/quickstyle/simple1" qsCatId="simple" csTypeId="urn:microsoft.com/office/officeart/2005/8/colors/colorful3" csCatId="colorful" phldr="1"/>
      <dgm:spPr/>
    </dgm:pt>
    <dgm:pt modelId="{7068F445-4E8F-43A4-BB8F-70C44DAF3802}">
      <dgm:prSet phldrT="[Text]" custT="1"/>
      <dgm:spPr/>
      <dgm:t>
        <a:bodyPr spcFirstLastPara="0" vert="horz" wrap="square" lIns="209959" tIns="0" rIns="0" bIns="0" numCol="1" spcCol="1270" anchor="t" anchorCtr="0"/>
        <a:lstStyle/>
        <a:p>
          <a:r>
            <a:rPr lang="en-US" sz="1600" kern="1200" dirty="0">
              <a:latin typeface="Segoe Print" panose="02000600000000000000" pitchFamily="2" charset="0"/>
              <a:ea typeface="+mn-ea"/>
              <a:cs typeface="+mn-cs"/>
              <a:hlinkClick xmlns:r="http://schemas.openxmlformats.org/officeDocument/2006/relationships" r:id="rId1"/>
            </a:rPr>
            <a:t>Classic Job</a:t>
          </a:r>
          <a:endParaRPr lang="en-US" sz="1600" kern="1200" dirty="0">
            <a:latin typeface="Segoe Print" panose="02000600000000000000" pitchFamily="2" charset="0"/>
            <a:ea typeface="+mn-ea"/>
            <a:cs typeface="+mn-cs"/>
          </a:endParaRPr>
        </a:p>
      </dgm:t>
    </dgm:pt>
    <dgm:pt modelId="{F815DD08-8FD2-486A-A1D0-B2FFADA81015}" type="parTrans" cxnId="{9A27BDA0-0B94-410D-B15C-1D0C9F193D10}">
      <dgm:prSet/>
      <dgm:spPr/>
      <dgm:t>
        <a:bodyPr/>
        <a:lstStyle/>
        <a:p>
          <a:endParaRPr lang="en-US"/>
        </a:p>
      </dgm:t>
    </dgm:pt>
    <dgm:pt modelId="{F9230AE0-45DF-4095-8A46-458F7DBA7ABB}" type="sibTrans" cxnId="{9A27BDA0-0B94-410D-B15C-1D0C9F193D10}">
      <dgm:prSet/>
      <dgm:spPr/>
      <dgm:t>
        <a:bodyPr/>
        <a:lstStyle/>
        <a:p>
          <a:endParaRPr lang="en-US"/>
        </a:p>
      </dgm:t>
    </dgm:pt>
    <dgm:pt modelId="{FD9D5AAB-6DED-4DE6-82B4-B2F6E9F08C23}">
      <dgm:prSet phldrT="[Text]" custT="1"/>
      <dgm:spPr/>
      <dgm:t>
        <a:bodyPr spcFirstLastPara="0" vert="horz" wrap="square" lIns="209959" tIns="0" rIns="0" bIns="0" numCol="1" spcCol="1270" anchor="t" anchorCtr="0"/>
        <a:lstStyle/>
        <a:p>
          <a:r>
            <a:rPr lang="en-US" sz="1600" kern="1200" dirty="0">
              <a:latin typeface="Segoe Print" panose="02000600000000000000" pitchFamily="2" charset="0"/>
              <a:ea typeface="+mn-ea"/>
              <a:cs typeface="+mn-cs"/>
              <a:hlinkClick xmlns:r="http://schemas.openxmlformats.org/officeDocument/2006/relationships" r:id="rId2"/>
            </a:rPr>
            <a:t>Pipeline Job</a:t>
          </a:r>
          <a:endParaRPr lang="en-US" sz="1600" kern="1200" dirty="0">
            <a:latin typeface="Segoe Print" panose="02000600000000000000" pitchFamily="2" charset="0"/>
            <a:ea typeface="+mn-ea"/>
            <a:cs typeface="+mn-cs"/>
          </a:endParaRPr>
        </a:p>
      </dgm:t>
    </dgm:pt>
    <dgm:pt modelId="{C4293F04-B880-4410-A2B9-C94CF45397FC}" type="parTrans" cxnId="{FB0835D2-AB48-4A06-AB4D-74C63E01F7A4}">
      <dgm:prSet/>
      <dgm:spPr/>
      <dgm:t>
        <a:bodyPr/>
        <a:lstStyle/>
        <a:p>
          <a:endParaRPr lang="en-US"/>
        </a:p>
      </dgm:t>
    </dgm:pt>
    <dgm:pt modelId="{1E101067-607A-4425-922A-E6A0978FE858}" type="sibTrans" cxnId="{FB0835D2-AB48-4A06-AB4D-74C63E01F7A4}">
      <dgm:prSet/>
      <dgm:spPr/>
      <dgm:t>
        <a:bodyPr/>
        <a:lstStyle/>
        <a:p>
          <a:endParaRPr lang="en-US"/>
        </a:p>
      </dgm:t>
    </dgm:pt>
    <dgm:pt modelId="{B091A3A4-0493-42CF-9A47-B0E3E27C6C1B}">
      <dgm:prSet phldrT="[Text]" custT="1"/>
      <dgm:spPr/>
      <dgm:t>
        <a:bodyPr/>
        <a:lstStyle/>
        <a:p>
          <a:r>
            <a:rPr lang="en-US" sz="1600" dirty="0">
              <a:latin typeface="Segoe Print" panose="02000600000000000000" pitchFamily="2" charset="0"/>
              <a:hlinkClick xmlns:r="http://schemas.openxmlformats.org/officeDocument/2006/relationships" r:id="rId2"/>
            </a:rPr>
            <a:t>Multi-branch</a:t>
          </a:r>
          <a:endParaRPr lang="en-US" sz="2800" dirty="0">
            <a:latin typeface="Segoe Print" panose="02000600000000000000" pitchFamily="2" charset="0"/>
          </a:endParaRPr>
        </a:p>
      </dgm:t>
    </dgm:pt>
    <dgm:pt modelId="{3497DD1F-60C2-4E68-81DA-C6ABD2DB52F6}" type="parTrans" cxnId="{92E6F0CB-E0DE-41E6-AE7B-E6DF29AFBE37}">
      <dgm:prSet/>
      <dgm:spPr/>
      <dgm:t>
        <a:bodyPr/>
        <a:lstStyle/>
        <a:p>
          <a:endParaRPr lang="en-US"/>
        </a:p>
      </dgm:t>
    </dgm:pt>
    <dgm:pt modelId="{1BA7EBB1-5B50-42CC-922A-3F53A10ABF82}" type="sibTrans" cxnId="{92E6F0CB-E0DE-41E6-AE7B-E6DF29AFBE37}">
      <dgm:prSet/>
      <dgm:spPr/>
      <dgm:t>
        <a:bodyPr/>
        <a:lstStyle/>
        <a:p>
          <a:endParaRPr lang="en-US"/>
        </a:p>
      </dgm:t>
    </dgm:pt>
    <dgm:pt modelId="{DA849926-31F0-4D09-843D-3DDBDA1A1F46}" type="pres">
      <dgm:prSet presAssocID="{5F6EE5AD-3FF8-4F13-AA50-DEB36851A915}" presName="arrowDiagram" presStyleCnt="0">
        <dgm:presLayoutVars>
          <dgm:chMax val="5"/>
          <dgm:dir/>
          <dgm:resizeHandles val="exact"/>
        </dgm:presLayoutVars>
      </dgm:prSet>
      <dgm:spPr/>
    </dgm:pt>
    <dgm:pt modelId="{AE377C45-2669-493B-ABF8-D970DA9B5E6F}" type="pres">
      <dgm:prSet presAssocID="{5F6EE5AD-3FF8-4F13-AA50-DEB36851A915}" presName="arrow" presStyleLbl="bgShp" presStyleIdx="0" presStyleCnt="1"/>
      <dgm:spPr/>
    </dgm:pt>
    <dgm:pt modelId="{7C50DE1B-ECE7-4CD9-8DFF-455B85340C7E}" type="pres">
      <dgm:prSet presAssocID="{5F6EE5AD-3FF8-4F13-AA50-DEB36851A915}" presName="arrowDiagram3" presStyleCnt="0"/>
      <dgm:spPr/>
    </dgm:pt>
    <dgm:pt modelId="{E483FF1A-E492-4BCE-AF4C-62E10AC3D043}" type="pres">
      <dgm:prSet presAssocID="{7068F445-4E8F-43A4-BB8F-70C44DAF3802}" presName="bullet3a" presStyleLbl="node1" presStyleIdx="0" presStyleCnt="3"/>
      <dgm:spPr/>
    </dgm:pt>
    <dgm:pt modelId="{08504F62-7481-423E-8599-62C8B0D2A5F9}" type="pres">
      <dgm:prSet presAssocID="{7068F445-4E8F-43A4-BB8F-70C44DAF3802}" presName="textBox3a" presStyleLbl="revTx" presStyleIdx="0" presStyleCnt="3" custLinFactNeighborX="-9603" custLinFactNeighborY="-728">
        <dgm:presLayoutVars>
          <dgm:bulletEnabled val="1"/>
        </dgm:presLayoutVars>
      </dgm:prSet>
      <dgm:spPr>
        <a:xfrm>
          <a:off x="853440" y="2835910"/>
          <a:ext cx="1420368" cy="1101090"/>
        </a:xfrm>
        <a:prstGeom prst="rect">
          <a:avLst/>
        </a:prstGeom>
      </dgm:spPr>
    </dgm:pt>
    <dgm:pt modelId="{85764510-4777-42E9-93AE-E129842637C7}" type="pres">
      <dgm:prSet presAssocID="{FD9D5AAB-6DED-4DE6-82B4-B2F6E9F08C23}" presName="bullet3b" presStyleLbl="node1" presStyleIdx="1" presStyleCnt="3"/>
      <dgm:spPr/>
    </dgm:pt>
    <dgm:pt modelId="{C67A1294-B384-447A-8D5A-871E2A3D0F5F}" type="pres">
      <dgm:prSet presAssocID="{FD9D5AAB-6DED-4DE6-82B4-B2F6E9F08C23}" presName="textBox3b" presStyleLbl="revTx" presStyleIdx="1" presStyleCnt="3" custScaleY="82883" custLinFactNeighborX="-5482" custLinFactNeighborY="0">
        <dgm:presLayoutVars>
          <dgm:bulletEnabled val="1"/>
        </dgm:presLayoutVars>
      </dgm:prSet>
      <dgm:spPr>
        <a:xfrm>
          <a:off x="2316480" y="1864359"/>
          <a:ext cx="1463040" cy="2072640"/>
        </a:xfrm>
        <a:prstGeom prst="rect">
          <a:avLst/>
        </a:prstGeom>
      </dgm:spPr>
    </dgm:pt>
    <dgm:pt modelId="{186D1DAD-8B78-48A6-BD18-CB363AD8E439}" type="pres">
      <dgm:prSet presAssocID="{B091A3A4-0493-42CF-9A47-B0E3E27C6C1B}" presName="bullet3c" presStyleLbl="node1" presStyleIdx="2" presStyleCnt="3"/>
      <dgm:spPr/>
    </dgm:pt>
    <dgm:pt modelId="{AC06721E-6598-41D6-9E5E-DF384AE796D0}" type="pres">
      <dgm:prSet presAssocID="{B091A3A4-0493-42CF-9A47-B0E3E27C6C1B}" presName="textBox3c" presStyleLbl="revTx" presStyleIdx="2" presStyleCnt="3" custScaleX="134211" custScaleY="78190">
        <dgm:presLayoutVars>
          <dgm:bulletEnabled val="1"/>
        </dgm:presLayoutVars>
      </dgm:prSet>
      <dgm:spPr/>
    </dgm:pt>
  </dgm:ptLst>
  <dgm:cxnLst>
    <dgm:cxn modelId="{E97BDA8B-2E71-47E5-8647-D6DDE4E85F8D}" type="presOf" srcId="{7068F445-4E8F-43A4-BB8F-70C44DAF3802}" destId="{08504F62-7481-423E-8599-62C8B0D2A5F9}" srcOrd="0" destOrd="0" presId="urn:microsoft.com/office/officeart/2005/8/layout/arrow2"/>
    <dgm:cxn modelId="{D4955AD7-A25E-48C1-8041-55A6B2CA3891}" type="presOf" srcId="{5F6EE5AD-3FF8-4F13-AA50-DEB36851A915}" destId="{DA849926-31F0-4D09-843D-3DDBDA1A1F46}" srcOrd="0" destOrd="0" presId="urn:microsoft.com/office/officeart/2005/8/layout/arrow2"/>
    <dgm:cxn modelId="{44A2BFCD-D8FE-472E-BEFB-A11CABB8BB4A}" type="presOf" srcId="{FD9D5AAB-6DED-4DE6-82B4-B2F6E9F08C23}" destId="{C67A1294-B384-447A-8D5A-871E2A3D0F5F}" srcOrd="0" destOrd="0" presId="urn:microsoft.com/office/officeart/2005/8/layout/arrow2"/>
    <dgm:cxn modelId="{FB0835D2-AB48-4A06-AB4D-74C63E01F7A4}" srcId="{5F6EE5AD-3FF8-4F13-AA50-DEB36851A915}" destId="{FD9D5AAB-6DED-4DE6-82B4-B2F6E9F08C23}" srcOrd="1" destOrd="0" parTransId="{C4293F04-B880-4410-A2B9-C94CF45397FC}" sibTransId="{1E101067-607A-4425-922A-E6A0978FE858}"/>
    <dgm:cxn modelId="{CC6F6CE0-92BB-4A68-91CC-1BB6888279DB}" type="presOf" srcId="{B091A3A4-0493-42CF-9A47-B0E3E27C6C1B}" destId="{AC06721E-6598-41D6-9E5E-DF384AE796D0}" srcOrd="0" destOrd="0" presId="urn:microsoft.com/office/officeart/2005/8/layout/arrow2"/>
    <dgm:cxn modelId="{92E6F0CB-E0DE-41E6-AE7B-E6DF29AFBE37}" srcId="{5F6EE5AD-3FF8-4F13-AA50-DEB36851A915}" destId="{B091A3A4-0493-42CF-9A47-B0E3E27C6C1B}" srcOrd="2" destOrd="0" parTransId="{3497DD1F-60C2-4E68-81DA-C6ABD2DB52F6}" sibTransId="{1BA7EBB1-5B50-42CC-922A-3F53A10ABF82}"/>
    <dgm:cxn modelId="{9A27BDA0-0B94-410D-B15C-1D0C9F193D10}" srcId="{5F6EE5AD-3FF8-4F13-AA50-DEB36851A915}" destId="{7068F445-4E8F-43A4-BB8F-70C44DAF3802}" srcOrd="0" destOrd="0" parTransId="{F815DD08-8FD2-486A-A1D0-B2FFADA81015}" sibTransId="{F9230AE0-45DF-4095-8A46-458F7DBA7ABB}"/>
    <dgm:cxn modelId="{8C9649EE-5E63-440A-93BE-1AB959929F8C}" type="presParOf" srcId="{DA849926-31F0-4D09-843D-3DDBDA1A1F46}" destId="{AE377C45-2669-493B-ABF8-D970DA9B5E6F}" srcOrd="0" destOrd="0" presId="urn:microsoft.com/office/officeart/2005/8/layout/arrow2"/>
    <dgm:cxn modelId="{7550AC46-E52F-4E39-8899-D4B3964EE8F2}" type="presParOf" srcId="{DA849926-31F0-4D09-843D-3DDBDA1A1F46}" destId="{7C50DE1B-ECE7-4CD9-8DFF-455B85340C7E}" srcOrd="1" destOrd="0" presId="urn:microsoft.com/office/officeart/2005/8/layout/arrow2"/>
    <dgm:cxn modelId="{F9D35F16-F038-45E5-A7C5-ECA1741DC379}" type="presParOf" srcId="{7C50DE1B-ECE7-4CD9-8DFF-455B85340C7E}" destId="{E483FF1A-E492-4BCE-AF4C-62E10AC3D043}" srcOrd="0" destOrd="0" presId="urn:microsoft.com/office/officeart/2005/8/layout/arrow2"/>
    <dgm:cxn modelId="{FF2E974F-3A16-45E5-8775-6AFAB2D625F6}" type="presParOf" srcId="{7C50DE1B-ECE7-4CD9-8DFF-455B85340C7E}" destId="{08504F62-7481-423E-8599-62C8B0D2A5F9}" srcOrd="1" destOrd="0" presId="urn:microsoft.com/office/officeart/2005/8/layout/arrow2"/>
    <dgm:cxn modelId="{27B96BEA-EC40-4AB5-8643-731E5C3F9C19}" type="presParOf" srcId="{7C50DE1B-ECE7-4CD9-8DFF-455B85340C7E}" destId="{85764510-4777-42E9-93AE-E129842637C7}" srcOrd="2" destOrd="0" presId="urn:microsoft.com/office/officeart/2005/8/layout/arrow2"/>
    <dgm:cxn modelId="{46491F37-BC8B-4116-921D-39AAF85531CF}" type="presParOf" srcId="{7C50DE1B-ECE7-4CD9-8DFF-455B85340C7E}" destId="{C67A1294-B384-447A-8D5A-871E2A3D0F5F}" srcOrd="3" destOrd="0" presId="urn:microsoft.com/office/officeart/2005/8/layout/arrow2"/>
    <dgm:cxn modelId="{6AB1D0DE-F6E5-4936-BA94-2031B6717B65}" type="presParOf" srcId="{7C50DE1B-ECE7-4CD9-8DFF-455B85340C7E}" destId="{186D1DAD-8B78-48A6-BD18-CB363AD8E439}" srcOrd="4" destOrd="0" presId="urn:microsoft.com/office/officeart/2005/8/layout/arrow2"/>
    <dgm:cxn modelId="{9CD3924C-545F-4346-A42E-B7417AFE08C0}" type="presParOf" srcId="{7C50DE1B-ECE7-4CD9-8DFF-455B85340C7E}" destId="{AC06721E-6598-41D6-9E5E-DF384AE796D0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4887AB-4C49-4440-AE77-2AFC47D9B820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B15E7B-B34D-4B3C-BC61-50B2729DFD8A}">
      <dgm:prSet phldrT="[Text]"/>
      <dgm:spPr/>
      <dgm:t>
        <a:bodyPr/>
        <a:lstStyle/>
        <a:p>
          <a:r>
            <a:rPr lang="en-US"/>
            <a:t>Node</a:t>
          </a:r>
          <a:endParaRPr lang="en-US" dirty="0"/>
        </a:p>
      </dgm:t>
    </dgm:pt>
    <dgm:pt modelId="{D3BDD4EB-5545-4DF2-8C7B-98096A933267}" type="parTrans" cxnId="{15C830D3-D600-483A-8F53-FCF6159AE196}">
      <dgm:prSet/>
      <dgm:spPr/>
      <dgm:t>
        <a:bodyPr/>
        <a:lstStyle/>
        <a:p>
          <a:endParaRPr lang="en-US"/>
        </a:p>
      </dgm:t>
    </dgm:pt>
    <dgm:pt modelId="{67AB98DA-C1EF-4EB0-94C9-82594BAD0F59}" type="sibTrans" cxnId="{15C830D3-D600-483A-8F53-FCF6159AE196}">
      <dgm:prSet/>
      <dgm:spPr/>
      <dgm:t>
        <a:bodyPr/>
        <a:lstStyle/>
        <a:p>
          <a:endParaRPr lang="en-US"/>
        </a:p>
      </dgm:t>
    </dgm:pt>
    <dgm:pt modelId="{B97FC87D-65CE-4661-B967-D2198E9CDB70}">
      <dgm:prSet phldrT="[Text]"/>
      <dgm:spPr/>
      <dgm:t>
        <a:bodyPr/>
        <a:lstStyle/>
        <a:p>
          <a:r>
            <a:rPr lang="en-US"/>
            <a:t>Stage</a:t>
          </a:r>
          <a:endParaRPr lang="en-US" dirty="0"/>
        </a:p>
      </dgm:t>
    </dgm:pt>
    <dgm:pt modelId="{75C3948E-273F-4CB5-8660-340D028468EC}" type="parTrans" cxnId="{2F01D907-462B-4CBE-87C5-BC464E0A2594}">
      <dgm:prSet/>
      <dgm:spPr/>
      <dgm:t>
        <a:bodyPr/>
        <a:lstStyle/>
        <a:p>
          <a:endParaRPr lang="en-US"/>
        </a:p>
      </dgm:t>
    </dgm:pt>
    <dgm:pt modelId="{289E8989-6AC9-43DA-947E-DEB1A7D99FE1}" type="sibTrans" cxnId="{2F01D907-462B-4CBE-87C5-BC464E0A2594}">
      <dgm:prSet/>
      <dgm:spPr/>
      <dgm:t>
        <a:bodyPr/>
        <a:lstStyle/>
        <a:p>
          <a:endParaRPr lang="en-US"/>
        </a:p>
      </dgm:t>
    </dgm:pt>
    <dgm:pt modelId="{F2F92D9E-2A2C-456E-8834-890959F5AE29}">
      <dgm:prSet phldrT="[Text]"/>
      <dgm:spPr/>
      <dgm:t>
        <a:bodyPr/>
        <a:lstStyle/>
        <a:p>
          <a:r>
            <a:rPr lang="en-US"/>
            <a:t>Step</a:t>
          </a:r>
          <a:endParaRPr lang="en-US" dirty="0"/>
        </a:p>
      </dgm:t>
    </dgm:pt>
    <dgm:pt modelId="{9D907370-3706-4A1A-8E23-8AFF765B2AF9}" type="parTrans" cxnId="{B640040E-A306-47C1-8301-C294CCCEB5E6}">
      <dgm:prSet/>
      <dgm:spPr/>
      <dgm:t>
        <a:bodyPr/>
        <a:lstStyle/>
        <a:p>
          <a:endParaRPr lang="en-US"/>
        </a:p>
      </dgm:t>
    </dgm:pt>
    <dgm:pt modelId="{08004022-E87B-4807-A7BC-3FA04FEE1DE4}" type="sibTrans" cxnId="{B640040E-A306-47C1-8301-C294CCCEB5E6}">
      <dgm:prSet/>
      <dgm:spPr/>
      <dgm:t>
        <a:bodyPr/>
        <a:lstStyle/>
        <a:p>
          <a:endParaRPr lang="en-US"/>
        </a:p>
      </dgm:t>
    </dgm:pt>
    <dgm:pt modelId="{F548AE85-83DE-4713-90E0-4A7C228299FB}" type="pres">
      <dgm:prSet presAssocID="{1B4887AB-4C49-4440-AE77-2AFC47D9B820}" presName="Name0" presStyleCnt="0">
        <dgm:presLayoutVars>
          <dgm:chMax val="7"/>
          <dgm:resizeHandles val="exact"/>
        </dgm:presLayoutVars>
      </dgm:prSet>
      <dgm:spPr/>
    </dgm:pt>
    <dgm:pt modelId="{50463A56-89BE-436C-ABA9-C592C1948A7F}" type="pres">
      <dgm:prSet presAssocID="{1B4887AB-4C49-4440-AE77-2AFC47D9B820}" presName="comp1" presStyleCnt="0"/>
      <dgm:spPr/>
    </dgm:pt>
    <dgm:pt modelId="{6A11191B-A433-4E26-BEF5-7039FBDB1677}" type="pres">
      <dgm:prSet presAssocID="{1B4887AB-4C49-4440-AE77-2AFC47D9B820}" presName="circle1" presStyleLbl="node1" presStyleIdx="0" presStyleCnt="3"/>
      <dgm:spPr/>
    </dgm:pt>
    <dgm:pt modelId="{59B0571C-BBB7-4882-988D-5C6AC9C28F5C}" type="pres">
      <dgm:prSet presAssocID="{1B4887AB-4C49-4440-AE77-2AFC47D9B820}" presName="c1text" presStyleLbl="node1" presStyleIdx="0" presStyleCnt="3">
        <dgm:presLayoutVars>
          <dgm:bulletEnabled val="1"/>
        </dgm:presLayoutVars>
      </dgm:prSet>
      <dgm:spPr/>
    </dgm:pt>
    <dgm:pt modelId="{44BB54DC-3657-426A-B44B-8878821CA498}" type="pres">
      <dgm:prSet presAssocID="{1B4887AB-4C49-4440-AE77-2AFC47D9B820}" presName="comp2" presStyleCnt="0"/>
      <dgm:spPr/>
    </dgm:pt>
    <dgm:pt modelId="{FBBCFD9F-2E69-4971-86A9-76ABFEDAA708}" type="pres">
      <dgm:prSet presAssocID="{1B4887AB-4C49-4440-AE77-2AFC47D9B820}" presName="circle2" presStyleLbl="node1" presStyleIdx="1" presStyleCnt="3"/>
      <dgm:spPr/>
    </dgm:pt>
    <dgm:pt modelId="{77D757EC-86E0-4749-AF3C-22198CF64C7D}" type="pres">
      <dgm:prSet presAssocID="{1B4887AB-4C49-4440-AE77-2AFC47D9B820}" presName="c2text" presStyleLbl="node1" presStyleIdx="1" presStyleCnt="3">
        <dgm:presLayoutVars>
          <dgm:bulletEnabled val="1"/>
        </dgm:presLayoutVars>
      </dgm:prSet>
      <dgm:spPr/>
    </dgm:pt>
    <dgm:pt modelId="{D9DB57B7-7620-458C-AD0A-C3659A5CB488}" type="pres">
      <dgm:prSet presAssocID="{1B4887AB-4C49-4440-AE77-2AFC47D9B820}" presName="comp3" presStyleCnt="0"/>
      <dgm:spPr/>
    </dgm:pt>
    <dgm:pt modelId="{5DB5BC9C-9AD5-415A-BE81-38B7197E480B}" type="pres">
      <dgm:prSet presAssocID="{1B4887AB-4C49-4440-AE77-2AFC47D9B820}" presName="circle3" presStyleLbl="node1" presStyleIdx="2" presStyleCnt="3"/>
      <dgm:spPr/>
    </dgm:pt>
    <dgm:pt modelId="{4A9BC338-F440-495D-AF24-5C1762B006BB}" type="pres">
      <dgm:prSet presAssocID="{1B4887AB-4C49-4440-AE77-2AFC47D9B820}" presName="c3text" presStyleLbl="node1" presStyleIdx="2" presStyleCnt="3">
        <dgm:presLayoutVars>
          <dgm:bulletEnabled val="1"/>
        </dgm:presLayoutVars>
      </dgm:prSet>
      <dgm:spPr/>
    </dgm:pt>
  </dgm:ptLst>
  <dgm:cxnLst>
    <dgm:cxn modelId="{3D83089C-AE1D-45F6-B426-392AF4B5A546}" type="presOf" srcId="{F2F92D9E-2A2C-456E-8834-890959F5AE29}" destId="{5DB5BC9C-9AD5-415A-BE81-38B7197E480B}" srcOrd="0" destOrd="0" presId="urn:microsoft.com/office/officeart/2005/8/layout/venn2"/>
    <dgm:cxn modelId="{977EE2AE-0838-48D7-88E0-EFFA1A344DE0}" type="presOf" srcId="{B97FC87D-65CE-4661-B967-D2198E9CDB70}" destId="{FBBCFD9F-2E69-4971-86A9-76ABFEDAA708}" srcOrd="0" destOrd="0" presId="urn:microsoft.com/office/officeart/2005/8/layout/venn2"/>
    <dgm:cxn modelId="{B4E926FA-08DE-4C2D-9AD2-497D7B6460A2}" type="presOf" srcId="{A1B15E7B-B34D-4B3C-BC61-50B2729DFD8A}" destId="{59B0571C-BBB7-4882-988D-5C6AC9C28F5C}" srcOrd="1" destOrd="0" presId="urn:microsoft.com/office/officeart/2005/8/layout/venn2"/>
    <dgm:cxn modelId="{B640040E-A306-47C1-8301-C294CCCEB5E6}" srcId="{1B4887AB-4C49-4440-AE77-2AFC47D9B820}" destId="{F2F92D9E-2A2C-456E-8834-890959F5AE29}" srcOrd="2" destOrd="0" parTransId="{9D907370-3706-4A1A-8E23-8AFF765B2AF9}" sibTransId="{08004022-E87B-4807-A7BC-3FA04FEE1DE4}"/>
    <dgm:cxn modelId="{15C830D3-D600-483A-8F53-FCF6159AE196}" srcId="{1B4887AB-4C49-4440-AE77-2AFC47D9B820}" destId="{A1B15E7B-B34D-4B3C-BC61-50B2729DFD8A}" srcOrd="0" destOrd="0" parTransId="{D3BDD4EB-5545-4DF2-8C7B-98096A933267}" sibTransId="{67AB98DA-C1EF-4EB0-94C9-82594BAD0F59}"/>
    <dgm:cxn modelId="{2F01D907-462B-4CBE-87C5-BC464E0A2594}" srcId="{1B4887AB-4C49-4440-AE77-2AFC47D9B820}" destId="{B97FC87D-65CE-4661-B967-D2198E9CDB70}" srcOrd="1" destOrd="0" parTransId="{75C3948E-273F-4CB5-8660-340D028468EC}" sibTransId="{289E8989-6AC9-43DA-947E-DEB1A7D99FE1}"/>
    <dgm:cxn modelId="{166D484B-FA7E-4062-9DBB-B4EF732402CF}" type="presOf" srcId="{1B4887AB-4C49-4440-AE77-2AFC47D9B820}" destId="{F548AE85-83DE-4713-90E0-4A7C228299FB}" srcOrd="0" destOrd="0" presId="urn:microsoft.com/office/officeart/2005/8/layout/venn2"/>
    <dgm:cxn modelId="{88F7DF64-D477-42C2-B44D-A8F02F69FC52}" type="presOf" srcId="{A1B15E7B-B34D-4B3C-BC61-50B2729DFD8A}" destId="{6A11191B-A433-4E26-BEF5-7039FBDB1677}" srcOrd="0" destOrd="0" presId="urn:microsoft.com/office/officeart/2005/8/layout/venn2"/>
    <dgm:cxn modelId="{3A626F4D-15BD-4D68-907C-896E0E4A0764}" type="presOf" srcId="{B97FC87D-65CE-4661-B967-D2198E9CDB70}" destId="{77D757EC-86E0-4749-AF3C-22198CF64C7D}" srcOrd="1" destOrd="0" presId="urn:microsoft.com/office/officeart/2005/8/layout/venn2"/>
    <dgm:cxn modelId="{4937497A-51E6-482E-A826-6F996E945F08}" type="presOf" srcId="{F2F92D9E-2A2C-456E-8834-890959F5AE29}" destId="{4A9BC338-F440-495D-AF24-5C1762B006BB}" srcOrd="1" destOrd="0" presId="urn:microsoft.com/office/officeart/2005/8/layout/venn2"/>
    <dgm:cxn modelId="{13D8B71B-DEAA-4AAE-8F4E-C81687C86D43}" type="presParOf" srcId="{F548AE85-83DE-4713-90E0-4A7C228299FB}" destId="{50463A56-89BE-436C-ABA9-C592C1948A7F}" srcOrd="0" destOrd="0" presId="urn:microsoft.com/office/officeart/2005/8/layout/venn2"/>
    <dgm:cxn modelId="{784CC578-D885-4817-B43A-FE3ACB65F124}" type="presParOf" srcId="{50463A56-89BE-436C-ABA9-C592C1948A7F}" destId="{6A11191B-A433-4E26-BEF5-7039FBDB1677}" srcOrd="0" destOrd="0" presId="urn:microsoft.com/office/officeart/2005/8/layout/venn2"/>
    <dgm:cxn modelId="{B8861682-408B-4E78-B57A-BC6045F32D99}" type="presParOf" srcId="{50463A56-89BE-436C-ABA9-C592C1948A7F}" destId="{59B0571C-BBB7-4882-988D-5C6AC9C28F5C}" srcOrd="1" destOrd="0" presId="urn:microsoft.com/office/officeart/2005/8/layout/venn2"/>
    <dgm:cxn modelId="{5FFBC967-847A-4CDE-8110-A56C74F52703}" type="presParOf" srcId="{F548AE85-83DE-4713-90E0-4A7C228299FB}" destId="{44BB54DC-3657-426A-B44B-8878821CA498}" srcOrd="1" destOrd="0" presId="urn:microsoft.com/office/officeart/2005/8/layout/venn2"/>
    <dgm:cxn modelId="{98B0A217-F625-4FEB-9DB1-0644446AE4D7}" type="presParOf" srcId="{44BB54DC-3657-426A-B44B-8878821CA498}" destId="{FBBCFD9F-2E69-4971-86A9-76ABFEDAA708}" srcOrd="0" destOrd="0" presId="urn:microsoft.com/office/officeart/2005/8/layout/venn2"/>
    <dgm:cxn modelId="{4D4B8377-AA86-46F4-89D4-7DEFAAD78EFF}" type="presParOf" srcId="{44BB54DC-3657-426A-B44B-8878821CA498}" destId="{77D757EC-86E0-4749-AF3C-22198CF64C7D}" srcOrd="1" destOrd="0" presId="urn:microsoft.com/office/officeart/2005/8/layout/venn2"/>
    <dgm:cxn modelId="{95A1FC76-B8E7-4B95-AC59-2F8FC7498A9F}" type="presParOf" srcId="{F548AE85-83DE-4713-90E0-4A7C228299FB}" destId="{D9DB57B7-7620-458C-AD0A-C3659A5CB488}" srcOrd="2" destOrd="0" presId="urn:microsoft.com/office/officeart/2005/8/layout/venn2"/>
    <dgm:cxn modelId="{DA83FFAE-A582-48AF-8F5C-851F41E3CAA8}" type="presParOf" srcId="{D9DB57B7-7620-458C-AD0A-C3659A5CB488}" destId="{5DB5BC9C-9AD5-415A-BE81-38B7197E480B}" srcOrd="0" destOrd="0" presId="urn:microsoft.com/office/officeart/2005/8/layout/venn2"/>
    <dgm:cxn modelId="{C8E27B85-356D-42E5-8460-66E761F3BC77}" type="presParOf" srcId="{D9DB57B7-7620-458C-AD0A-C3659A5CB488}" destId="{4A9BC338-F440-495D-AF24-5C1762B006B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813112-DB3D-4835-A9EF-26FB170947FB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A0C77A6F-D4D9-42CF-9770-010BDAC0966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7A2FC4B4-4218-4347-8736-CB59D02300D4}" type="parTrans" cxnId="{9B4FA55A-C642-465F-A5E9-6BEAB2777523}">
      <dgm:prSet/>
      <dgm:spPr/>
      <dgm:t>
        <a:bodyPr/>
        <a:lstStyle/>
        <a:p>
          <a:endParaRPr lang="en-US"/>
        </a:p>
      </dgm:t>
    </dgm:pt>
    <dgm:pt modelId="{E5B41CA6-1539-4986-A5B1-0586190142BA}" type="sibTrans" cxnId="{9B4FA55A-C642-465F-A5E9-6BEAB2777523}">
      <dgm:prSet/>
      <dgm:spPr/>
      <dgm:t>
        <a:bodyPr/>
        <a:lstStyle/>
        <a:p>
          <a:endParaRPr lang="en-US"/>
        </a:p>
      </dgm:t>
    </dgm:pt>
    <dgm:pt modelId="{D38772C0-624F-4EE9-86D0-0BC53275244C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E303323F-56FD-414C-8BEA-43D59FAE7A90}" type="parTrans" cxnId="{4E3602D1-628C-41F3-83D6-E2C0B8564AD0}">
      <dgm:prSet/>
      <dgm:spPr/>
      <dgm:t>
        <a:bodyPr/>
        <a:lstStyle/>
        <a:p>
          <a:endParaRPr lang="en-US"/>
        </a:p>
      </dgm:t>
    </dgm:pt>
    <dgm:pt modelId="{9053DD9F-2354-41AC-AB23-6BFAF2B33515}" type="sibTrans" cxnId="{4E3602D1-628C-41F3-83D6-E2C0B8564AD0}">
      <dgm:prSet/>
      <dgm:spPr/>
      <dgm:t>
        <a:bodyPr/>
        <a:lstStyle/>
        <a:p>
          <a:endParaRPr lang="en-US"/>
        </a:p>
      </dgm:t>
    </dgm:pt>
    <dgm:pt modelId="{E191EDDD-EF5C-4A16-9C57-4B9401542708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401A4608-077F-4125-91EF-7F9356CF6755}" type="parTrans" cxnId="{324F01B5-8009-451B-8660-765E4728DEC2}">
      <dgm:prSet/>
      <dgm:spPr/>
      <dgm:t>
        <a:bodyPr/>
        <a:lstStyle/>
        <a:p>
          <a:endParaRPr lang="en-US"/>
        </a:p>
      </dgm:t>
    </dgm:pt>
    <dgm:pt modelId="{F2DF72F5-F20D-47FA-A992-0483A6C0FBEF}" type="sibTrans" cxnId="{324F01B5-8009-451B-8660-765E4728DEC2}">
      <dgm:prSet/>
      <dgm:spPr/>
      <dgm:t>
        <a:bodyPr/>
        <a:lstStyle/>
        <a:p>
          <a:endParaRPr lang="en-US"/>
        </a:p>
      </dgm:t>
    </dgm:pt>
    <dgm:pt modelId="{C6ABE0FF-33EC-4519-A44D-7098B2A9E7FB}" type="pres">
      <dgm:prSet presAssocID="{56813112-DB3D-4835-A9EF-26FB170947FB}" presName="CompostProcess" presStyleCnt="0">
        <dgm:presLayoutVars>
          <dgm:dir/>
          <dgm:resizeHandles val="exact"/>
        </dgm:presLayoutVars>
      </dgm:prSet>
      <dgm:spPr/>
    </dgm:pt>
    <dgm:pt modelId="{BFFCF9F2-20D2-412A-9849-BDB993342154}" type="pres">
      <dgm:prSet presAssocID="{56813112-DB3D-4835-A9EF-26FB170947FB}" presName="arrow" presStyleLbl="bgShp" presStyleIdx="0" presStyleCnt="1"/>
      <dgm:spPr>
        <a:solidFill>
          <a:schemeClr val="tx2">
            <a:lumMod val="90000"/>
            <a:lumOff val="10000"/>
          </a:schemeClr>
        </a:solidFill>
      </dgm:spPr>
    </dgm:pt>
    <dgm:pt modelId="{E7B26830-52A5-4F6B-8135-A66878768FDB}" type="pres">
      <dgm:prSet presAssocID="{56813112-DB3D-4835-A9EF-26FB170947FB}" presName="linearProcess" presStyleCnt="0"/>
      <dgm:spPr/>
    </dgm:pt>
    <dgm:pt modelId="{CEF5D975-C6DD-4CAD-AC13-9A68D6446D3F}" type="pres">
      <dgm:prSet presAssocID="{A0C77A6F-D4D9-42CF-9770-010BDAC09660}" presName="textNode" presStyleLbl="node1" presStyleIdx="0" presStyleCnt="3">
        <dgm:presLayoutVars>
          <dgm:bulletEnabled val="1"/>
        </dgm:presLayoutVars>
      </dgm:prSet>
      <dgm:spPr/>
    </dgm:pt>
    <dgm:pt modelId="{1A3FD47E-729C-495C-8050-C24B88903E31}" type="pres">
      <dgm:prSet presAssocID="{E5B41CA6-1539-4986-A5B1-0586190142BA}" presName="sibTrans" presStyleCnt="0"/>
      <dgm:spPr/>
    </dgm:pt>
    <dgm:pt modelId="{CBCE79D5-8900-42EE-94A7-F665DCC744F2}" type="pres">
      <dgm:prSet presAssocID="{D38772C0-624F-4EE9-86D0-0BC53275244C}" presName="textNode" presStyleLbl="node1" presStyleIdx="1" presStyleCnt="3">
        <dgm:presLayoutVars>
          <dgm:bulletEnabled val="1"/>
        </dgm:presLayoutVars>
      </dgm:prSet>
      <dgm:spPr/>
    </dgm:pt>
    <dgm:pt modelId="{62E0DCF9-3737-47ED-BD7A-DC0BF0FEBA03}" type="pres">
      <dgm:prSet presAssocID="{9053DD9F-2354-41AC-AB23-6BFAF2B33515}" presName="sibTrans" presStyleCnt="0"/>
      <dgm:spPr/>
    </dgm:pt>
    <dgm:pt modelId="{085E3062-E2EC-440F-942B-878DE57E0A4B}" type="pres">
      <dgm:prSet presAssocID="{E191EDDD-EF5C-4A16-9C57-4B940154270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F74F771-E919-4E31-8226-8210C9065490}" type="presOf" srcId="{56813112-DB3D-4835-A9EF-26FB170947FB}" destId="{C6ABE0FF-33EC-4519-A44D-7098B2A9E7FB}" srcOrd="0" destOrd="0" presId="urn:microsoft.com/office/officeart/2005/8/layout/hProcess9"/>
    <dgm:cxn modelId="{9BFE486C-667A-4065-B232-9198CE1CD7D2}" type="presOf" srcId="{E191EDDD-EF5C-4A16-9C57-4B9401542708}" destId="{085E3062-E2EC-440F-942B-878DE57E0A4B}" srcOrd="0" destOrd="0" presId="urn:microsoft.com/office/officeart/2005/8/layout/hProcess9"/>
    <dgm:cxn modelId="{38881B56-9CE1-4F3C-8BFC-DD13588D4E4E}" type="presOf" srcId="{A0C77A6F-D4D9-42CF-9770-010BDAC09660}" destId="{CEF5D975-C6DD-4CAD-AC13-9A68D6446D3F}" srcOrd="0" destOrd="0" presId="urn:microsoft.com/office/officeart/2005/8/layout/hProcess9"/>
    <dgm:cxn modelId="{4E3602D1-628C-41F3-83D6-E2C0B8564AD0}" srcId="{56813112-DB3D-4835-A9EF-26FB170947FB}" destId="{D38772C0-624F-4EE9-86D0-0BC53275244C}" srcOrd="1" destOrd="0" parTransId="{E303323F-56FD-414C-8BEA-43D59FAE7A90}" sibTransId="{9053DD9F-2354-41AC-AB23-6BFAF2B33515}"/>
    <dgm:cxn modelId="{017EAE56-B93E-428A-8A5D-FEA819153B17}" type="presOf" srcId="{D38772C0-624F-4EE9-86D0-0BC53275244C}" destId="{CBCE79D5-8900-42EE-94A7-F665DCC744F2}" srcOrd="0" destOrd="0" presId="urn:microsoft.com/office/officeart/2005/8/layout/hProcess9"/>
    <dgm:cxn modelId="{324F01B5-8009-451B-8660-765E4728DEC2}" srcId="{56813112-DB3D-4835-A9EF-26FB170947FB}" destId="{E191EDDD-EF5C-4A16-9C57-4B9401542708}" srcOrd="2" destOrd="0" parTransId="{401A4608-077F-4125-91EF-7F9356CF6755}" sibTransId="{F2DF72F5-F20D-47FA-A992-0483A6C0FBEF}"/>
    <dgm:cxn modelId="{9B4FA55A-C642-465F-A5E9-6BEAB2777523}" srcId="{56813112-DB3D-4835-A9EF-26FB170947FB}" destId="{A0C77A6F-D4D9-42CF-9770-010BDAC09660}" srcOrd="0" destOrd="0" parTransId="{7A2FC4B4-4218-4347-8736-CB59D02300D4}" sibTransId="{E5B41CA6-1539-4986-A5B1-0586190142BA}"/>
    <dgm:cxn modelId="{E159EA90-12E7-4F8E-8F80-13F92C9209E6}" type="presParOf" srcId="{C6ABE0FF-33EC-4519-A44D-7098B2A9E7FB}" destId="{BFFCF9F2-20D2-412A-9849-BDB993342154}" srcOrd="0" destOrd="0" presId="urn:microsoft.com/office/officeart/2005/8/layout/hProcess9"/>
    <dgm:cxn modelId="{48323F0F-6AE5-40D9-8E60-8F6EE3E0E3D6}" type="presParOf" srcId="{C6ABE0FF-33EC-4519-A44D-7098B2A9E7FB}" destId="{E7B26830-52A5-4F6B-8135-A66878768FDB}" srcOrd="1" destOrd="0" presId="urn:microsoft.com/office/officeart/2005/8/layout/hProcess9"/>
    <dgm:cxn modelId="{541CCE06-A46E-482B-B470-5B1D5D34C193}" type="presParOf" srcId="{E7B26830-52A5-4F6B-8135-A66878768FDB}" destId="{CEF5D975-C6DD-4CAD-AC13-9A68D6446D3F}" srcOrd="0" destOrd="0" presId="urn:microsoft.com/office/officeart/2005/8/layout/hProcess9"/>
    <dgm:cxn modelId="{98925734-A35C-445F-9AB2-B87F5D0B42F5}" type="presParOf" srcId="{E7B26830-52A5-4F6B-8135-A66878768FDB}" destId="{1A3FD47E-729C-495C-8050-C24B88903E31}" srcOrd="1" destOrd="0" presId="urn:microsoft.com/office/officeart/2005/8/layout/hProcess9"/>
    <dgm:cxn modelId="{6AC5678F-4217-463F-A9B4-74B99F9045A1}" type="presParOf" srcId="{E7B26830-52A5-4F6B-8135-A66878768FDB}" destId="{CBCE79D5-8900-42EE-94A7-F665DCC744F2}" srcOrd="2" destOrd="0" presId="urn:microsoft.com/office/officeart/2005/8/layout/hProcess9"/>
    <dgm:cxn modelId="{7C997037-486A-46B8-886B-6AB5F228C3C7}" type="presParOf" srcId="{E7B26830-52A5-4F6B-8135-A66878768FDB}" destId="{62E0DCF9-3737-47ED-BD7A-DC0BF0FEBA03}" srcOrd="3" destOrd="0" presId="urn:microsoft.com/office/officeart/2005/8/layout/hProcess9"/>
    <dgm:cxn modelId="{D4040AAB-AB8D-44A3-B799-A03C32F9D740}" type="presParOf" srcId="{E7B26830-52A5-4F6B-8135-A66878768FDB}" destId="{085E3062-E2EC-440F-942B-878DE57E0A4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813112-DB3D-4835-A9EF-26FB170947FB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A0C77A6F-D4D9-42CF-9770-010BDAC0966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7A2FC4B4-4218-4347-8736-CB59D02300D4}" type="parTrans" cxnId="{9B4FA55A-C642-465F-A5E9-6BEAB2777523}">
      <dgm:prSet/>
      <dgm:spPr/>
      <dgm:t>
        <a:bodyPr/>
        <a:lstStyle/>
        <a:p>
          <a:endParaRPr lang="en-US"/>
        </a:p>
      </dgm:t>
    </dgm:pt>
    <dgm:pt modelId="{E5B41CA6-1539-4986-A5B1-0586190142BA}" type="sibTrans" cxnId="{9B4FA55A-C642-465F-A5E9-6BEAB2777523}">
      <dgm:prSet/>
      <dgm:spPr/>
      <dgm:t>
        <a:bodyPr/>
        <a:lstStyle/>
        <a:p>
          <a:endParaRPr lang="en-US"/>
        </a:p>
      </dgm:t>
    </dgm:pt>
    <dgm:pt modelId="{D38772C0-624F-4EE9-86D0-0BC53275244C}">
      <dgm:prSet phldrT="[Text]"/>
      <dgm:spPr/>
      <dgm:t>
        <a:bodyPr/>
        <a:lstStyle/>
        <a:p>
          <a:r>
            <a:rPr lang="en-US" dirty="0"/>
            <a:t>Build Test</a:t>
          </a:r>
        </a:p>
      </dgm:t>
    </dgm:pt>
    <dgm:pt modelId="{E303323F-56FD-414C-8BEA-43D59FAE7A90}" type="parTrans" cxnId="{4E3602D1-628C-41F3-83D6-E2C0B8564AD0}">
      <dgm:prSet/>
      <dgm:spPr/>
      <dgm:t>
        <a:bodyPr/>
        <a:lstStyle/>
        <a:p>
          <a:endParaRPr lang="en-US"/>
        </a:p>
      </dgm:t>
    </dgm:pt>
    <dgm:pt modelId="{9053DD9F-2354-41AC-AB23-6BFAF2B33515}" type="sibTrans" cxnId="{4E3602D1-628C-41F3-83D6-E2C0B8564AD0}">
      <dgm:prSet/>
      <dgm:spPr/>
      <dgm:t>
        <a:bodyPr/>
        <a:lstStyle/>
        <a:p>
          <a:endParaRPr lang="en-US"/>
        </a:p>
      </dgm:t>
    </dgm:pt>
    <dgm:pt modelId="{E191EDDD-EF5C-4A16-9C57-4B9401542708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401A4608-077F-4125-91EF-7F9356CF6755}" type="parTrans" cxnId="{324F01B5-8009-451B-8660-765E4728DEC2}">
      <dgm:prSet/>
      <dgm:spPr/>
      <dgm:t>
        <a:bodyPr/>
        <a:lstStyle/>
        <a:p>
          <a:endParaRPr lang="en-US"/>
        </a:p>
      </dgm:t>
    </dgm:pt>
    <dgm:pt modelId="{F2DF72F5-F20D-47FA-A992-0483A6C0FBEF}" type="sibTrans" cxnId="{324F01B5-8009-451B-8660-765E4728DEC2}">
      <dgm:prSet/>
      <dgm:spPr/>
      <dgm:t>
        <a:bodyPr/>
        <a:lstStyle/>
        <a:p>
          <a:endParaRPr lang="en-US"/>
        </a:p>
      </dgm:t>
    </dgm:pt>
    <dgm:pt modelId="{C6ABE0FF-33EC-4519-A44D-7098B2A9E7FB}" type="pres">
      <dgm:prSet presAssocID="{56813112-DB3D-4835-A9EF-26FB170947FB}" presName="CompostProcess" presStyleCnt="0">
        <dgm:presLayoutVars>
          <dgm:dir/>
          <dgm:resizeHandles val="exact"/>
        </dgm:presLayoutVars>
      </dgm:prSet>
      <dgm:spPr/>
    </dgm:pt>
    <dgm:pt modelId="{BFFCF9F2-20D2-412A-9849-BDB993342154}" type="pres">
      <dgm:prSet presAssocID="{56813112-DB3D-4835-A9EF-26FB170947FB}" presName="arrow" presStyleLbl="bgShp" presStyleIdx="0" presStyleCnt="1"/>
      <dgm:spPr>
        <a:solidFill>
          <a:schemeClr val="tx2">
            <a:lumMod val="90000"/>
            <a:lumOff val="10000"/>
          </a:schemeClr>
        </a:solidFill>
      </dgm:spPr>
    </dgm:pt>
    <dgm:pt modelId="{E7B26830-52A5-4F6B-8135-A66878768FDB}" type="pres">
      <dgm:prSet presAssocID="{56813112-DB3D-4835-A9EF-26FB170947FB}" presName="linearProcess" presStyleCnt="0"/>
      <dgm:spPr/>
    </dgm:pt>
    <dgm:pt modelId="{CEF5D975-C6DD-4CAD-AC13-9A68D6446D3F}" type="pres">
      <dgm:prSet presAssocID="{A0C77A6F-D4D9-42CF-9770-010BDAC09660}" presName="textNode" presStyleLbl="node1" presStyleIdx="0" presStyleCnt="3">
        <dgm:presLayoutVars>
          <dgm:bulletEnabled val="1"/>
        </dgm:presLayoutVars>
      </dgm:prSet>
      <dgm:spPr/>
    </dgm:pt>
    <dgm:pt modelId="{1A3FD47E-729C-495C-8050-C24B88903E31}" type="pres">
      <dgm:prSet presAssocID="{E5B41CA6-1539-4986-A5B1-0586190142BA}" presName="sibTrans" presStyleCnt="0"/>
      <dgm:spPr/>
    </dgm:pt>
    <dgm:pt modelId="{CBCE79D5-8900-42EE-94A7-F665DCC744F2}" type="pres">
      <dgm:prSet presAssocID="{D38772C0-624F-4EE9-86D0-0BC53275244C}" presName="textNode" presStyleLbl="node1" presStyleIdx="1" presStyleCnt="3">
        <dgm:presLayoutVars>
          <dgm:bulletEnabled val="1"/>
        </dgm:presLayoutVars>
      </dgm:prSet>
      <dgm:spPr/>
    </dgm:pt>
    <dgm:pt modelId="{62E0DCF9-3737-47ED-BD7A-DC0BF0FEBA03}" type="pres">
      <dgm:prSet presAssocID="{9053DD9F-2354-41AC-AB23-6BFAF2B33515}" presName="sibTrans" presStyleCnt="0"/>
      <dgm:spPr/>
    </dgm:pt>
    <dgm:pt modelId="{085E3062-E2EC-440F-942B-878DE57E0A4B}" type="pres">
      <dgm:prSet presAssocID="{E191EDDD-EF5C-4A16-9C57-4B940154270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F74F771-E919-4E31-8226-8210C9065490}" type="presOf" srcId="{56813112-DB3D-4835-A9EF-26FB170947FB}" destId="{C6ABE0FF-33EC-4519-A44D-7098B2A9E7FB}" srcOrd="0" destOrd="0" presId="urn:microsoft.com/office/officeart/2005/8/layout/hProcess9"/>
    <dgm:cxn modelId="{9BFE486C-667A-4065-B232-9198CE1CD7D2}" type="presOf" srcId="{E191EDDD-EF5C-4A16-9C57-4B9401542708}" destId="{085E3062-E2EC-440F-942B-878DE57E0A4B}" srcOrd="0" destOrd="0" presId="urn:microsoft.com/office/officeart/2005/8/layout/hProcess9"/>
    <dgm:cxn modelId="{38881B56-9CE1-4F3C-8BFC-DD13588D4E4E}" type="presOf" srcId="{A0C77A6F-D4D9-42CF-9770-010BDAC09660}" destId="{CEF5D975-C6DD-4CAD-AC13-9A68D6446D3F}" srcOrd="0" destOrd="0" presId="urn:microsoft.com/office/officeart/2005/8/layout/hProcess9"/>
    <dgm:cxn modelId="{4E3602D1-628C-41F3-83D6-E2C0B8564AD0}" srcId="{56813112-DB3D-4835-A9EF-26FB170947FB}" destId="{D38772C0-624F-4EE9-86D0-0BC53275244C}" srcOrd="1" destOrd="0" parTransId="{E303323F-56FD-414C-8BEA-43D59FAE7A90}" sibTransId="{9053DD9F-2354-41AC-AB23-6BFAF2B33515}"/>
    <dgm:cxn modelId="{017EAE56-B93E-428A-8A5D-FEA819153B17}" type="presOf" srcId="{D38772C0-624F-4EE9-86D0-0BC53275244C}" destId="{CBCE79D5-8900-42EE-94A7-F665DCC744F2}" srcOrd="0" destOrd="0" presId="urn:microsoft.com/office/officeart/2005/8/layout/hProcess9"/>
    <dgm:cxn modelId="{324F01B5-8009-451B-8660-765E4728DEC2}" srcId="{56813112-DB3D-4835-A9EF-26FB170947FB}" destId="{E191EDDD-EF5C-4A16-9C57-4B9401542708}" srcOrd="2" destOrd="0" parTransId="{401A4608-077F-4125-91EF-7F9356CF6755}" sibTransId="{F2DF72F5-F20D-47FA-A992-0483A6C0FBEF}"/>
    <dgm:cxn modelId="{9B4FA55A-C642-465F-A5E9-6BEAB2777523}" srcId="{56813112-DB3D-4835-A9EF-26FB170947FB}" destId="{A0C77A6F-D4D9-42CF-9770-010BDAC09660}" srcOrd="0" destOrd="0" parTransId="{7A2FC4B4-4218-4347-8736-CB59D02300D4}" sibTransId="{E5B41CA6-1539-4986-A5B1-0586190142BA}"/>
    <dgm:cxn modelId="{E159EA90-12E7-4F8E-8F80-13F92C9209E6}" type="presParOf" srcId="{C6ABE0FF-33EC-4519-A44D-7098B2A9E7FB}" destId="{BFFCF9F2-20D2-412A-9849-BDB993342154}" srcOrd="0" destOrd="0" presId="urn:microsoft.com/office/officeart/2005/8/layout/hProcess9"/>
    <dgm:cxn modelId="{48323F0F-6AE5-40D9-8E60-8F6EE3E0E3D6}" type="presParOf" srcId="{C6ABE0FF-33EC-4519-A44D-7098B2A9E7FB}" destId="{E7B26830-52A5-4F6B-8135-A66878768FDB}" srcOrd="1" destOrd="0" presId="urn:microsoft.com/office/officeart/2005/8/layout/hProcess9"/>
    <dgm:cxn modelId="{541CCE06-A46E-482B-B470-5B1D5D34C193}" type="presParOf" srcId="{E7B26830-52A5-4F6B-8135-A66878768FDB}" destId="{CEF5D975-C6DD-4CAD-AC13-9A68D6446D3F}" srcOrd="0" destOrd="0" presId="urn:microsoft.com/office/officeart/2005/8/layout/hProcess9"/>
    <dgm:cxn modelId="{98925734-A35C-445F-9AB2-B87F5D0B42F5}" type="presParOf" srcId="{E7B26830-52A5-4F6B-8135-A66878768FDB}" destId="{1A3FD47E-729C-495C-8050-C24B88903E31}" srcOrd="1" destOrd="0" presId="urn:microsoft.com/office/officeart/2005/8/layout/hProcess9"/>
    <dgm:cxn modelId="{6AC5678F-4217-463F-A9B4-74B99F9045A1}" type="presParOf" srcId="{E7B26830-52A5-4F6B-8135-A66878768FDB}" destId="{CBCE79D5-8900-42EE-94A7-F665DCC744F2}" srcOrd="2" destOrd="0" presId="urn:microsoft.com/office/officeart/2005/8/layout/hProcess9"/>
    <dgm:cxn modelId="{7C997037-486A-46B8-886B-6AB5F228C3C7}" type="presParOf" srcId="{E7B26830-52A5-4F6B-8135-A66878768FDB}" destId="{62E0DCF9-3737-47ED-BD7A-DC0BF0FEBA03}" srcOrd="3" destOrd="0" presId="urn:microsoft.com/office/officeart/2005/8/layout/hProcess9"/>
    <dgm:cxn modelId="{D4040AAB-AB8D-44A3-B799-A03C32F9D740}" type="presParOf" srcId="{E7B26830-52A5-4F6B-8135-A66878768FDB}" destId="{085E3062-E2EC-440F-942B-878DE57E0A4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F792A7-77DC-4A4A-BAA7-C3BF9C3F4D8C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B47818-7CC7-4426-9134-7D9049DA69EE}">
      <dgm:prSet phldrT="[Text]" custT="1"/>
      <dgm:spPr>
        <a:solidFill>
          <a:schemeClr val="tx1">
            <a:lumMod val="40000"/>
            <a:lumOff val="60000"/>
          </a:schemeClr>
        </a:solidFill>
        <a:effectLst>
          <a:softEdge rad="31750"/>
        </a:effectLst>
      </dgm:spPr>
      <dgm:t>
        <a:bodyPr/>
        <a:lstStyle/>
        <a:p>
          <a:r>
            <a:rPr lang="en-US" sz="1700" dirty="0"/>
            <a:t>Test</a:t>
          </a:r>
        </a:p>
      </dgm:t>
    </dgm:pt>
    <dgm:pt modelId="{E2C39FCE-AB1D-49EC-9418-64EE895CCE86}" type="parTrans" cxnId="{38268865-B0C1-4D94-B5C7-53BF6951BE0E}">
      <dgm:prSet/>
      <dgm:spPr/>
      <dgm:t>
        <a:bodyPr/>
        <a:lstStyle/>
        <a:p>
          <a:endParaRPr lang="en-US"/>
        </a:p>
      </dgm:t>
    </dgm:pt>
    <dgm:pt modelId="{04CC5446-B07F-4B8B-B6D3-C990486F6BA3}" type="sibTrans" cxnId="{38268865-B0C1-4D94-B5C7-53BF6951BE0E}">
      <dgm:prSet/>
      <dgm:spPr/>
      <dgm:t>
        <a:bodyPr/>
        <a:lstStyle/>
        <a:p>
          <a:endParaRPr lang="en-US"/>
        </a:p>
      </dgm:t>
    </dgm:pt>
    <dgm:pt modelId="{5A07752E-FA70-420B-B3AD-85895B145AAE}">
      <dgm:prSet phldrT="[Text]"/>
      <dgm:spPr/>
      <dgm:t>
        <a:bodyPr/>
        <a:lstStyle/>
        <a:p>
          <a:r>
            <a:rPr lang="en-US" dirty="0"/>
            <a:t>Firefox</a:t>
          </a:r>
        </a:p>
      </dgm:t>
    </dgm:pt>
    <dgm:pt modelId="{D6FE6E3D-A19C-41E0-8AA4-766BD799A712}" type="parTrans" cxnId="{40C61769-0244-4E7A-A4F6-0A7D55011C05}">
      <dgm:prSet/>
      <dgm:spPr/>
      <dgm:t>
        <a:bodyPr/>
        <a:lstStyle/>
        <a:p>
          <a:endParaRPr lang="en-US"/>
        </a:p>
      </dgm:t>
    </dgm:pt>
    <dgm:pt modelId="{4C579977-D0E8-4E2C-BF8B-9B05A65BE71F}" type="sibTrans" cxnId="{40C61769-0244-4E7A-A4F6-0A7D55011C05}">
      <dgm:prSet/>
      <dgm:spPr/>
      <dgm:t>
        <a:bodyPr/>
        <a:lstStyle/>
        <a:p>
          <a:endParaRPr lang="en-US"/>
        </a:p>
      </dgm:t>
    </dgm:pt>
    <dgm:pt modelId="{F932FCFB-1366-41F7-984A-D4E4F1E39759}">
      <dgm:prSet phldrT="[Text]"/>
      <dgm:spPr/>
      <dgm:t>
        <a:bodyPr/>
        <a:lstStyle/>
        <a:p>
          <a:r>
            <a:rPr lang="en-US" dirty="0"/>
            <a:t>IE</a:t>
          </a:r>
        </a:p>
      </dgm:t>
    </dgm:pt>
    <dgm:pt modelId="{215A5888-32CF-4117-89C9-89485E0220EC}" type="parTrans" cxnId="{258F6656-D347-4842-89A0-E60F4088D73B}">
      <dgm:prSet/>
      <dgm:spPr/>
      <dgm:t>
        <a:bodyPr/>
        <a:lstStyle/>
        <a:p>
          <a:endParaRPr lang="en-US"/>
        </a:p>
      </dgm:t>
    </dgm:pt>
    <dgm:pt modelId="{3FDE1A74-662E-46E3-8662-66427DED6716}" type="sibTrans" cxnId="{258F6656-D347-4842-89A0-E60F4088D73B}">
      <dgm:prSet/>
      <dgm:spPr/>
      <dgm:t>
        <a:bodyPr/>
        <a:lstStyle/>
        <a:p>
          <a:endParaRPr lang="en-US"/>
        </a:p>
      </dgm:t>
    </dgm:pt>
    <dgm:pt modelId="{3AB8C03B-779B-407E-B79C-0D517EEA234D}">
      <dgm:prSet phldrT="[Text]"/>
      <dgm:spPr/>
      <dgm:t>
        <a:bodyPr/>
        <a:lstStyle/>
        <a:p>
          <a:r>
            <a:rPr lang="en-US" dirty="0"/>
            <a:t>Safari</a:t>
          </a:r>
        </a:p>
      </dgm:t>
    </dgm:pt>
    <dgm:pt modelId="{F8DF7A18-5909-4ED3-8859-2211B9737C36}" type="parTrans" cxnId="{8F22939D-1045-4151-9441-6AC36391A5BD}">
      <dgm:prSet/>
      <dgm:spPr/>
      <dgm:t>
        <a:bodyPr/>
        <a:lstStyle/>
        <a:p>
          <a:endParaRPr lang="en-US"/>
        </a:p>
      </dgm:t>
    </dgm:pt>
    <dgm:pt modelId="{D76AC121-E20B-4C9D-B55B-F243C21111E1}" type="sibTrans" cxnId="{8F22939D-1045-4151-9441-6AC36391A5BD}">
      <dgm:prSet/>
      <dgm:spPr/>
      <dgm:t>
        <a:bodyPr/>
        <a:lstStyle/>
        <a:p>
          <a:endParaRPr lang="en-US"/>
        </a:p>
      </dgm:t>
    </dgm:pt>
    <dgm:pt modelId="{4E4C2AB0-4353-4212-99FE-0CBAF32ED627}">
      <dgm:prSet phldrT="[Text]"/>
      <dgm:spPr/>
      <dgm:t>
        <a:bodyPr/>
        <a:lstStyle/>
        <a:p>
          <a:r>
            <a:rPr lang="en-US" dirty="0"/>
            <a:t>Chrome</a:t>
          </a:r>
        </a:p>
      </dgm:t>
    </dgm:pt>
    <dgm:pt modelId="{42A9A0DD-EDEF-46AD-BAE6-6C6669612A2C}" type="sibTrans" cxnId="{62EB7737-0D24-42C3-A8D1-1379D566C209}">
      <dgm:prSet/>
      <dgm:spPr/>
      <dgm:t>
        <a:bodyPr/>
        <a:lstStyle/>
        <a:p>
          <a:endParaRPr lang="en-US"/>
        </a:p>
      </dgm:t>
    </dgm:pt>
    <dgm:pt modelId="{D74562A4-A948-4246-A9FF-7654FFCB853D}" type="parTrans" cxnId="{62EB7737-0D24-42C3-A8D1-1379D566C209}">
      <dgm:prSet/>
      <dgm:spPr/>
      <dgm:t>
        <a:bodyPr/>
        <a:lstStyle/>
        <a:p>
          <a:endParaRPr lang="en-US"/>
        </a:p>
      </dgm:t>
    </dgm:pt>
    <dgm:pt modelId="{6A826137-E4A5-490B-8301-6AABEDCAED5D}" type="pres">
      <dgm:prSet presAssocID="{55F792A7-77DC-4A4A-BAA7-C3BF9C3F4D8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8AB2A9-0452-4448-A7BD-2F4175E718A6}" type="pres">
      <dgm:prSet presAssocID="{39B47818-7CC7-4426-9134-7D9049DA69EE}" presName="root" presStyleCnt="0"/>
      <dgm:spPr/>
    </dgm:pt>
    <dgm:pt modelId="{50186BC8-67FD-4F62-A9F6-A7A813ACF777}" type="pres">
      <dgm:prSet presAssocID="{39B47818-7CC7-4426-9134-7D9049DA69EE}" presName="rootComposite" presStyleCnt="0"/>
      <dgm:spPr/>
    </dgm:pt>
    <dgm:pt modelId="{8343A43A-9166-4663-A33B-9C414C18DED3}" type="pres">
      <dgm:prSet presAssocID="{39B47818-7CC7-4426-9134-7D9049DA69EE}" presName="rootText" presStyleLbl="node1" presStyleIdx="0" presStyleCnt="1" custScaleX="224695"/>
      <dgm:spPr/>
    </dgm:pt>
    <dgm:pt modelId="{97755BC4-3566-45D0-8890-C850226966CC}" type="pres">
      <dgm:prSet presAssocID="{39B47818-7CC7-4426-9134-7D9049DA69EE}" presName="rootConnector" presStyleLbl="node1" presStyleIdx="0" presStyleCnt="1"/>
      <dgm:spPr/>
    </dgm:pt>
    <dgm:pt modelId="{D2820074-0148-487A-B873-E6C44ED8895F}" type="pres">
      <dgm:prSet presAssocID="{39B47818-7CC7-4426-9134-7D9049DA69EE}" presName="childShape" presStyleCnt="0"/>
      <dgm:spPr/>
    </dgm:pt>
    <dgm:pt modelId="{F0FA88A4-78EE-44E1-A481-8A76D4514738}" type="pres">
      <dgm:prSet presAssocID="{D74562A4-A948-4246-A9FF-7654FFCB853D}" presName="Name13" presStyleLbl="parChTrans1D2" presStyleIdx="0" presStyleCnt="4"/>
      <dgm:spPr/>
    </dgm:pt>
    <dgm:pt modelId="{724E5080-D6AC-4F11-9148-7B402B561D2C}" type="pres">
      <dgm:prSet presAssocID="{4E4C2AB0-4353-4212-99FE-0CBAF32ED627}" presName="childText" presStyleLbl="bgAcc1" presStyleIdx="0" presStyleCnt="4">
        <dgm:presLayoutVars>
          <dgm:bulletEnabled val="1"/>
        </dgm:presLayoutVars>
      </dgm:prSet>
      <dgm:spPr/>
    </dgm:pt>
    <dgm:pt modelId="{AC224BDF-CFC9-4A4C-A8C8-603AAC222F6C}" type="pres">
      <dgm:prSet presAssocID="{D6FE6E3D-A19C-41E0-8AA4-766BD799A712}" presName="Name13" presStyleLbl="parChTrans1D2" presStyleIdx="1" presStyleCnt="4"/>
      <dgm:spPr/>
    </dgm:pt>
    <dgm:pt modelId="{F3E6E60C-DE78-45DD-973B-11878BC9E325}" type="pres">
      <dgm:prSet presAssocID="{5A07752E-FA70-420B-B3AD-85895B145AAE}" presName="childText" presStyleLbl="bgAcc1" presStyleIdx="1" presStyleCnt="4">
        <dgm:presLayoutVars>
          <dgm:bulletEnabled val="1"/>
        </dgm:presLayoutVars>
      </dgm:prSet>
      <dgm:spPr/>
    </dgm:pt>
    <dgm:pt modelId="{76C8319A-F67C-4BAF-8559-1AB0133CCAF5}" type="pres">
      <dgm:prSet presAssocID="{215A5888-32CF-4117-89C9-89485E0220EC}" presName="Name13" presStyleLbl="parChTrans1D2" presStyleIdx="2" presStyleCnt="4"/>
      <dgm:spPr/>
    </dgm:pt>
    <dgm:pt modelId="{4286B6B4-0B59-48E8-A45B-4B9639E66311}" type="pres">
      <dgm:prSet presAssocID="{F932FCFB-1366-41F7-984A-D4E4F1E39759}" presName="childText" presStyleLbl="bgAcc1" presStyleIdx="2" presStyleCnt="4">
        <dgm:presLayoutVars>
          <dgm:bulletEnabled val="1"/>
        </dgm:presLayoutVars>
      </dgm:prSet>
      <dgm:spPr/>
    </dgm:pt>
    <dgm:pt modelId="{67BF2A3C-365E-448A-93C9-CE62302031C6}" type="pres">
      <dgm:prSet presAssocID="{F8DF7A18-5909-4ED3-8859-2211B9737C36}" presName="Name13" presStyleLbl="parChTrans1D2" presStyleIdx="3" presStyleCnt="4"/>
      <dgm:spPr/>
    </dgm:pt>
    <dgm:pt modelId="{4B631F7E-847D-4292-8B23-A914C43D648E}" type="pres">
      <dgm:prSet presAssocID="{3AB8C03B-779B-407E-B79C-0D517EEA234D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77F65BEC-B3AC-4F19-B245-5C1143B03A58}" type="presOf" srcId="{215A5888-32CF-4117-89C9-89485E0220EC}" destId="{76C8319A-F67C-4BAF-8559-1AB0133CCAF5}" srcOrd="0" destOrd="0" presId="urn:microsoft.com/office/officeart/2005/8/layout/hierarchy3"/>
    <dgm:cxn modelId="{38268865-B0C1-4D94-B5C7-53BF6951BE0E}" srcId="{55F792A7-77DC-4A4A-BAA7-C3BF9C3F4D8C}" destId="{39B47818-7CC7-4426-9134-7D9049DA69EE}" srcOrd="0" destOrd="0" parTransId="{E2C39FCE-AB1D-49EC-9418-64EE895CCE86}" sibTransId="{04CC5446-B07F-4B8B-B6D3-C990486F6BA3}"/>
    <dgm:cxn modelId="{012E76F1-0E34-49F2-9B4E-F113061DD6AF}" type="presOf" srcId="{39B47818-7CC7-4426-9134-7D9049DA69EE}" destId="{8343A43A-9166-4663-A33B-9C414C18DED3}" srcOrd="0" destOrd="0" presId="urn:microsoft.com/office/officeart/2005/8/layout/hierarchy3"/>
    <dgm:cxn modelId="{8F22939D-1045-4151-9441-6AC36391A5BD}" srcId="{39B47818-7CC7-4426-9134-7D9049DA69EE}" destId="{3AB8C03B-779B-407E-B79C-0D517EEA234D}" srcOrd="3" destOrd="0" parTransId="{F8DF7A18-5909-4ED3-8859-2211B9737C36}" sibTransId="{D76AC121-E20B-4C9D-B55B-F243C21111E1}"/>
    <dgm:cxn modelId="{62EB7737-0D24-42C3-A8D1-1379D566C209}" srcId="{39B47818-7CC7-4426-9134-7D9049DA69EE}" destId="{4E4C2AB0-4353-4212-99FE-0CBAF32ED627}" srcOrd="0" destOrd="0" parTransId="{D74562A4-A948-4246-A9FF-7654FFCB853D}" sibTransId="{42A9A0DD-EDEF-46AD-BAE6-6C6669612A2C}"/>
    <dgm:cxn modelId="{2168FEC8-6555-4046-80DE-D7967CE68FF3}" type="presOf" srcId="{D74562A4-A948-4246-A9FF-7654FFCB853D}" destId="{F0FA88A4-78EE-44E1-A481-8A76D4514738}" srcOrd="0" destOrd="0" presId="urn:microsoft.com/office/officeart/2005/8/layout/hierarchy3"/>
    <dgm:cxn modelId="{1221B025-0D42-465B-B434-C36D12342DF3}" type="presOf" srcId="{55F792A7-77DC-4A4A-BAA7-C3BF9C3F4D8C}" destId="{6A826137-E4A5-490B-8301-6AABEDCAED5D}" srcOrd="0" destOrd="0" presId="urn:microsoft.com/office/officeart/2005/8/layout/hierarchy3"/>
    <dgm:cxn modelId="{0F96CC7E-B76A-46A3-B6C4-D361A1B51B6C}" type="presOf" srcId="{4E4C2AB0-4353-4212-99FE-0CBAF32ED627}" destId="{724E5080-D6AC-4F11-9148-7B402B561D2C}" srcOrd="0" destOrd="0" presId="urn:microsoft.com/office/officeart/2005/8/layout/hierarchy3"/>
    <dgm:cxn modelId="{FA37E721-770F-4174-B700-251691A83377}" type="presOf" srcId="{39B47818-7CC7-4426-9134-7D9049DA69EE}" destId="{97755BC4-3566-45D0-8890-C850226966CC}" srcOrd="1" destOrd="0" presId="urn:microsoft.com/office/officeart/2005/8/layout/hierarchy3"/>
    <dgm:cxn modelId="{258F6656-D347-4842-89A0-E60F4088D73B}" srcId="{39B47818-7CC7-4426-9134-7D9049DA69EE}" destId="{F932FCFB-1366-41F7-984A-D4E4F1E39759}" srcOrd="2" destOrd="0" parTransId="{215A5888-32CF-4117-89C9-89485E0220EC}" sibTransId="{3FDE1A74-662E-46E3-8662-66427DED6716}"/>
    <dgm:cxn modelId="{5E6A1840-437F-4F32-A7A0-1532B2A5893C}" type="presOf" srcId="{F932FCFB-1366-41F7-984A-D4E4F1E39759}" destId="{4286B6B4-0B59-48E8-A45B-4B9639E66311}" srcOrd="0" destOrd="0" presId="urn:microsoft.com/office/officeart/2005/8/layout/hierarchy3"/>
    <dgm:cxn modelId="{CEAFC47E-0340-4BE9-94BC-46D016250B8B}" type="presOf" srcId="{5A07752E-FA70-420B-B3AD-85895B145AAE}" destId="{F3E6E60C-DE78-45DD-973B-11878BC9E325}" srcOrd="0" destOrd="0" presId="urn:microsoft.com/office/officeart/2005/8/layout/hierarchy3"/>
    <dgm:cxn modelId="{C89C2589-8233-4584-B8A3-709DC1D7CE65}" type="presOf" srcId="{3AB8C03B-779B-407E-B79C-0D517EEA234D}" destId="{4B631F7E-847D-4292-8B23-A914C43D648E}" srcOrd="0" destOrd="0" presId="urn:microsoft.com/office/officeart/2005/8/layout/hierarchy3"/>
    <dgm:cxn modelId="{4A088602-C64B-4B67-9C3A-5BF691BD692B}" type="presOf" srcId="{F8DF7A18-5909-4ED3-8859-2211B9737C36}" destId="{67BF2A3C-365E-448A-93C9-CE62302031C6}" srcOrd="0" destOrd="0" presId="urn:microsoft.com/office/officeart/2005/8/layout/hierarchy3"/>
    <dgm:cxn modelId="{292F3499-5A6B-4159-B610-7C92464E12AC}" type="presOf" srcId="{D6FE6E3D-A19C-41E0-8AA4-766BD799A712}" destId="{AC224BDF-CFC9-4A4C-A8C8-603AAC222F6C}" srcOrd="0" destOrd="0" presId="urn:microsoft.com/office/officeart/2005/8/layout/hierarchy3"/>
    <dgm:cxn modelId="{40C61769-0244-4E7A-A4F6-0A7D55011C05}" srcId="{39B47818-7CC7-4426-9134-7D9049DA69EE}" destId="{5A07752E-FA70-420B-B3AD-85895B145AAE}" srcOrd="1" destOrd="0" parTransId="{D6FE6E3D-A19C-41E0-8AA4-766BD799A712}" sibTransId="{4C579977-D0E8-4E2C-BF8B-9B05A65BE71F}"/>
    <dgm:cxn modelId="{54DDFF36-B0F6-4014-AF51-5DAC0072C61D}" type="presParOf" srcId="{6A826137-E4A5-490B-8301-6AABEDCAED5D}" destId="{668AB2A9-0452-4448-A7BD-2F4175E718A6}" srcOrd="0" destOrd="0" presId="urn:microsoft.com/office/officeart/2005/8/layout/hierarchy3"/>
    <dgm:cxn modelId="{CE684760-E744-406D-97D2-845ACD7A577D}" type="presParOf" srcId="{668AB2A9-0452-4448-A7BD-2F4175E718A6}" destId="{50186BC8-67FD-4F62-A9F6-A7A813ACF777}" srcOrd="0" destOrd="0" presId="urn:microsoft.com/office/officeart/2005/8/layout/hierarchy3"/>
    <dgm:cxn modelId="{2A5794EC-796B-4A5F-A000-30B8882BD2F5}" type="presParOf" srcId="{50186BC8-67FD-4F62-A9F6-A7A813ACF777}" destId="{8343A43A-9166-4663-A33B-9C414C18DED3}" srcOrd="0" destOrd="0" presId="urn:microsoft.com/office/officeart/2005/8/layout/hierarchy3"/>
    <dgm:cxn modelId="{F3BA3934-88D7-46EA-B23F-C68F3EE2701E}" type="presParOf" srcId="{50186BC8-67FD-4F62-A9F6-A7A813ACF777}" destId="{97755BC4-3566-45D0-8890-C850226966CC}" srcOrd="1" destOrd="0" presId="urn:microsoft.com/office/officeart/2005/8/layout/hierarchy3"/>
    <dgm:cxn modelId="{D7DD88B2-97BA-4435-B08D-89284AC709EA}" type="presParOf" srcId="{668AB2A9-0452-4448-A7BD-2F4175E718A6}" destId="{D2820074-0148-487A-B873-E6C44ED8895F}" srcOrd="1" destOrd="0" presId="urn:microsoft.com/office/officeart/2005/8/layout/hierarchy3"/>
    <dgm:cxn modelId="{0658800D-2858-4951-BDC9-1A9AD94E8F40}" type="presParOf" srcId="{D2820074-0148-487A-B873-E6C44ED8895F}" destId="{F0FA88A4-78EE-44E1-A481-8A76D4514738}" srcOrd="0" destOrd="0" presId="urn:microsoft.com/office/officeart/2005/8/layout/hierarchy3"/>
    <dgm:cxn modelId="{E6262740-ECDC-439F-8882-0BBB809099CB}" type="presParOf" srcId="{D2820074-0148-487A-B873-E6C44ED8895F}" destId="{724E5080-D6AC-4F11-9148-7B402B561D2C}" srcOrd="1" destOrd="0" presId="urn:microsoft.com/office/officeart/2005/8/layout/hierarchy3"/>
    <dgm:cxn modelId="{34A38D23-8EB0-43D5-8970-032B70DA3033}" type="presParOf" srcId="{D2820074-0148-487A-B873-E6C44ED8895F}" destId="{AC224BDF-CFC9-4A4C-A8C8-603AAC222F6C}" srcOrd="2" destOrd="0" presId="urn:microsoft.com/office/officeart/2005/8/layout/hierarchy3"/>
    <dgm:cxn modelId="{361A3D59-30DC-4C1C-BA61-E0066C92AB84}" type="presParOf" srcId="{D2820074-0148-487A-B873-E6C44ED8895F}" destId="{F3E6E60C-DE78-45DD-973B-11878BC9E325}" srcOrd="3" destOrd="0" presId="urn:microsoft.com/office/officeart/2005/8/layout/hierarchy3"/>
    <dgm:cxn modelId="{88797B7C-DA93-408E-B484-AD9972804209}" type="presParOf" srcId="{D2820074-0148-487A-B873-E6C44ED8895F}" destId="{76C8319A-F67C-4BAF-8559-1AB0133CCAF5}" srcOrd="4" destOrd="0" presId="urn:microsoft.com/office/officeart/2005/8/layout/hierarchy3"/>
    <dgm:cxn modelId="{DBE8C5E8-AC70-4593-9FA5-0DBA503D8E1F}" type="presParOf" srcId="{D2820074-0148-487A-B873-E6C44ED8895F}" destId="{4286B6B4-0B59-48E8-A45B-4B9639E66311}" srcOrd="5" destOrd="0" presId="urn:microsoft.com/office/officeart/2005/8/layout/hierarchy3"/>
    <dgm:cxn modelId="{7E62D8BE-F2A8-478A-8EA5-533A892BF63A}" type="presParOf" srcId="{D2820074-0148-487A-B873-E6C44ED8895F}" destId="{67BF2A3C-365E-448A-93C9-CE62302031C6}" srcOrd="6" destOrd="0" presId="urn:microsoft.com/office/officeart/2005/8/layout/hierarchy3"/>
    <dgm:cxn modelId="{324E262E-B2EE-460C-9913-67980B75D803}" type="presParOf" srcId="{D2820074-0148-487A-B873-E6C44ED8895F}" destId="{4B631F7E-847D-4292-8B23-A914C43D648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D462E4-E546-4985-8FC2-B393A9D90DE5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CD0924-2F00-49F4-81CE-6FA45E5AF7BE}">
      <dgm:prSet phldrT="[Text]" custT="1"/>
      <dgm:spPr/>
      <dgm:t>
        <a:bodyPr/>
        <a:lstStyle/>
        <a:p>
          <a:r>
            <a:rPr lang="en-US" sz="900" dirty="0"/>
            <a:t>Upload to forgery</a:t>
          </a:r>
        </a:p>
      </dgm:t>
    </dgm:pt>
    <dgm:pt modelId="{B381E596-4DAE-4902-A965-DD4E72BF38E7}" type="parTrans" cxnId="{6DDCD7F8-7BE0-4093-8F10-D509A7FFC4C4}">
      <dgm:prSet/>
      <dgm:spPr/>
      <dgm:t>
        <a:bodyPr/>
        <a:lstStyle/>
        <a:p>
          <a:endParaRPr lang="en-US"/>
        </a:p>
      </dgm:t>
    </dgm:pt>
    <dgm:pt modelId="{CF05AB75-0EA2-4A38-8302-E6FD47CE1ABA}" type="sibTrans" cxnId="{6DDCD7F8-7BE0-4093-8F10-D509A7FFC4C4}">
      <dgm:prSet/>
      <dgm:spPr/>
      <dgm:t>
        <a:bodyPr/>
        <a:lstStyle/>
        <a:p>
          <a:endParaRPr lang="en-US"/>
        </a:p>
      </dgm:t>
    </dgm:pt>
    <dgm:pt modelId="{990891C7-2F36-4BA3-B7E2-20AD26B556FF}">
      <dgm:prSet phldrT="[Text]" custT="1"/>
      <dgm:spPr>
        <a:noFill/>
        <a:ln>
          <a:noFill/>
        </a:ln>
        <a:effectLst/>
      </dgm:spPr>
      <dgm:t>
        <a:bodyPr spcFirstLastPara="0" vert="horz" wrap="square" lIns="5715" tIns="5715" rIns="5715" bIns="5715" numCol="1" spcCol="1270" anchor="ctr" anchorCtr="0"/>
        <a:lstStyle/>
        <a:p>
          <a:r>
            <a:rPr lang="en-US" sz="900" kern="1200" dirty="0">
              <a:solidFill>
                <a:srgbClr val="124191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Mirror</a:t>
          </a:r>
          <a:r>
            <a:rPr lang="en-US" sz="1100" kern="1200" dirty="0"/>
            <a:t> to repobe</a:t>
          </a:r>
        </a:p>
      </dgm:t>
    </dgm:pt>
    <dgm:pt modelId="{8BDB42E5-390D-4F2C-885B-685A49E1E737}" type="parTrans" cxnId="{2895442A-D9F9-45A8-879C-2377A4BA04D0}">
      <dgm:prSet/>
      <dgm:spPr/>
      <dgm:t>
        <a:bodyPr/>
        <a:lstStyle/>
        <a:p>
          <a:endParaRPr lang="en-US"/>
        </a:p>
      </dgm:t>
    </dgm:pt>
    <dgm:pt modelId="{3C5B8306-CDE7-444B-A50E-0C90BB0DB025}" type="sibTrans" cxnId="{2895442A-D9F9-45A8-879C-2377A4BA04D0}">
      <dgm:prSet/>
      <dgm:spPr/>
      <dgm:t>
        <a:bodyPr/>
        <a:lstStyle/>
        <a:p>
          <a:endParaRPr lang="en-US"/>
        </a:p>
      </dgm:t>
    </dgm:pt>
    <dgm:pt modelId="{0C83897A-DF1E-467B-9309-61C6CAEE80FC}" type="pres">
      <dgm:prSet presAssocID="{6BD462E4-E546-4985-8FC2-B393A9D90DE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1772EBD-1BE4-4C11-AB98-2B3E88B3EDB9}" type="pres">
      <dgm:prSet presAssocID="{42CD0924-2F00-49F4-81CE-6FA45E5AF7BE}" presName="Accent1" presStyleCnt="0"/>
      <dgm:spPr/>
    </dgm:pt>
    <dgm:pt modelId="{F3BD5F38-5433-4E97-ADDB-AFE3724A1DFF}" type="pres">
      <dgm:prSet presAssocID="{42CD0924-2F00-49F4-81CE-6FA45E5AF7BE}" presName="Accent" presStyleLbl="node1" presStyleIdx="0" presStyleCnt="2"/>
      <dgm:spPr/>
    </dgm:pt>
    <dgm:pt modelId="{84D7E481-0C4C-4672-B2F2-90ED409C790D}" type="pres">
      <dgm:prSet presAssocID="{42CD0924-2F00-49F4-81CE-6FA45E5AF7BE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E27DFF62-0CAA-4E25-A071-17742F957913}" type="pres">
      <dgm:prSet presAssocID="{990891C7-2F36-4BA3-B7E2-20AD26B556FF}" presName="Accent2" presStyleCnt="0"/>
      <dgm:spPr/>
    </dgm:pt>
    <dgm:pt modelId="{A5E72509-8B80-4D8A-A883-9D3EF63E325A}" type="pres">
      <dgm:prSet presAssocID="{990891C7-2F36-4BA3-B7E2-20AD26B556FF}" presName="Accent" presStyleLbl="node1" presStyleIdx="1" presStyleCnt="2"/>
      <dgm:spPr/>
    </dgm:pt>
    <dgm:pt modelId="{E0B027BB-95D4-4DC8-A62D-0D38077DB345}" type="pres">
      <dgm:prSet presAssocID="{990891C7-2F36-4BA3-B7E2-20AD26B556FF}" presName="Parent2" presStyleLbl="revTx" presStyleIdx="1" presStyleCnt="2">
        <dgm:presLayoutVars>
          <dgm:chMax val="1"/>
          <dgm:chPref val="1"/>
          <dgm:bulletEnabled val="1"/>
        </dgm:presLayoutVars>
      </dgm:prSet>
      <dgm:spPr>
        <a:xfrm>
          <a:off x="421377" y="910811"/>
          <a:ext cx="525574" cy="262756"/>
        </a:xfrm>
        <a:prstGeom prst="rect">
          <a:avLst/>
        </a:prstGeom>
      </dgm:spPr>
    </dgm:pt>
  </dgm:ptLst>
  <dgm:cxnLst>
    <dgm:cxn modelId="{2895442A-D9F9-45A8-879C-2377A4BA04D0}" srcId="{6BD462E4-E546-4985-8FC2-B393A9D90DE5}" destId="{990891C7-2F36-4BA3-B7E2-20AD26B556FF}" srcOrd="1" destOrd="0" parTransId="{8BDB42E5-390D-4F2C-885B-685A49E1E737}" sibTransId="{3C5B8306-CDE7-444B-A50E-0C90BB0DB025}"/>
    <dgm:cxn modelId="{C3F0BAEC-59AE-46D9-8C90-8C04E0041C90}" type="presOf" srcId="{990891C7-2F36-4BA3-B7E2-20AD26B556FF}" destId="{E0B027BB-95D4-4DC8-A62D-0D38077DB345}" srcOrd="0" destOrd="0" presId="urn:microsoft.com/office/officeart/2009/layout/CircleArrowProcess"/>
    <dgm:cxn modelId="{B7FFE9E2-F2F1-43EF-90DB-E33E1699B939}" type="presOf" srcId="{42CD0924-2F00-49F4-81CE-6FA45E5AF7BE}" destId="{84D7E481-0C4C-4672-B2F2-90ED409C790D}" srcOrd="0" destOrd="0" presId="urn:microsoft.com/office/officeart/2009/layout/CircleArrowProcess"/>
    <dgm:cxn modelId="{B3A65A47-B8AA-44BE-B884-32A9C5C54F8C}" type="presOf" srcId="{6BD462E4-E546-4985-8FC2-B393A9D90DE5}" destId="{0C83897A-DF1E-467B-9309-61C6CAEE80FC}" srcOrd="0" destOrd="0" presId="urn:microsoft.com/office/officeart/2009/layout/CircleArrowProcess"/>
    <dgm:cxn modelId="{6DDCD7F8-7BE0-4093-8F10-D509A7FFC4C4}" srcId="{6BD462E4-E546-4985-8FC2-B393A9D90DE5}" destId="{42CD0924-2F00-49F4-81CE-6FA45E5AF7BE}" srcOrd="0" destOrd="0" parTransId="{B381E596-4DAE-4902-A965-DD4E72BF38E7}" sibTransId="{CF05AB75-0EA2-4A38-8302-E6FD47CE1ABA}"/>
    <dgm:cxn modelId="{58E26A04-6472-4062-B1C7-B4D3A0DDF299}" type="presParOf" srcId="{0C83897A-DF1E-467B-9309-61C6CAEE80FC}" destId="{71772EBD-1BE4-4C11-AB98-2B3E88B3EDB9}" srcOrd="0" destOrd="0" presId="urn:microsoft.com/office/officeart/2009/layout/CircleArrowProcess"/>
    <dgm:cxn modelId="{E25FD1FA-FDA9-4C5D-9602-49525444BB6E}" type="presParOf" srcId="{71772EBD-1BE4-4C11-AB98-2B3E88B3EDB9}" destId="{F3BD5F38-5433-4E97-ADDB-AFE3724A1DFF}" srcOrd="0" destOrd="0" presId="urn:microsoft.com/office/officeart/2009/layout/CircleArrowProcess"/>
    <dgm:cxn modelId="{7A8AB98C-1176-4526-BF57-838D0B42C934}" type="presParOf" srcId="{0C83897A-DF1E-467B-9309-61C6CAEE80FC}" destId="{84D7E481-0C4C-4672-B2F2-90ED409C790D}" srcOrd="1" destOrd="0" presId="urn:microsoft.com/office/officeart/2009/layout/CircleArrowProcess"/>
    <dgm:cxn modelId="{A65E5D17-75B4-4337-8663-06083D20DF51}" type="presParOf" srcId="{0C83897A-DF1E-467B-9309-61C6CAEE80FC}" destId="{E27DFF62-0CAA-4E25-A071-17742F957913}" srcOrd="2" destOrd="0" presId="urn:microsoft.com/office/officeart/2009/layout/CircleArrowProcess"/>
    <dgm:cxn modelId="{DCFBF8D8-3FAC-400B-BE63-08F71FF6C6AA}" type="presParOf" srcId="{E27DFF62-0CAA-4E25-A071-17742F957913}" destId="{A5E72509-8B80-4D8A-A883-9D3EF63E325A}" srcOrd="0" destOrd="0" presId="urn:microsoft.com/office/officeart/2009/layout/CircleArrowProcess"/>
    <dgm:cxn modelId="{0113CC85-4008-4B08-BD6D-D12B9F32F684}" type="presParOf" srcId="{0C83897A-DF1E-467B-9309-61C6CAEE80FC}" destId="{E0B027BB-95D4-4DC8-A62D-0D38077DB345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77C45-2669-493B-ABF8-D970DA9B5E6F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3FF1A-E492-4BCE-AF4C-62E10AC3D043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04F62-7481-423E-8599-62C8B0D2A5F9}">
      <dsp:nvSpPr>
        <dsp:cNvPr id="0" name=""/>
        <dsp:cNvSpPr/>
      </dsp:nvSpPr>
      <dsp:spPr>
        <a:xfrm>
          <a:off x="717042" y="2827894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Segoe Print" panose="02000600000000000000" pitchFamily="2" charset="0"/>
              <a:ea typeface="+mn-ea"/>
              <a:cs typeface="+mn-cs"/>
              <a:hlinkClick xmlns:r="http://schemas.openxmlformats.org/officeDocument/2006/relationships" r:id="rId1"/>
            </a:rPr>
            <a:t>Classic Job</a:t>
          </a:r>
          <a:endParaRPr lang="en-US" sz="1600" kern="1200" dirty="0">
            <a:latin typeface="Segoe Print" panose="02000600000000000000" pitchFamily="2" charset="0"/>
            <a:ea typeface="+mn-ea"/>
            <a:cs typeface="+mn-cs"/>
          </a:endParaRPr>
        </a:p>
      </dsp:txBody>
      <dsp:txXfrm>
        <a:off x="717042" y="2827894"/>
        <a:ext cx="1420368" cy="1101090"/>
      </dsp:txXfrm>
    </dsp:sp>
    <dsp:sp modelId="{85764510-4777-42E9-93AE-E129842637C7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3">
            <a:hueOff val="4712960"/>
            <a:satOff val="0"/>
            <a:lumOff val="48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1294-B384-447A-8D5A-871E2A3D0F5F}">
      <dsp:nvSpPr>
        <dsp:cNvPr id="0" name=""/>
        <dsp:cNvSpPr/>
      </dsp:nvSpPr>
      <dsp:spPr>
        <a:xfrm>
          <a:off x="2236276" y="2041746"/>
          <a:ext cx="1463040" cy="1717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Segoe Print" panose="02000600000000000000" pitchFamily="2" charset="0"/>
              <a:ea typeface="+mn-ea"/>
              <a:cs typeface="+mn-cs"/>
              <a:hlinkClick xmlns:r="http://schemas.openxmlformats.org/officeDocument/2006/relationships" r:id="rId2"/>
            </a:rPr>
            <a:t>Pipeline Job</a:t>
          </a:r>
          <a:endParaRPr lang="en-US" sz="1600" kern="1200" dirty="0">
            <a:latin typeface="Segoe Print" panose="02000600000000000000" pitchFamily="2" charset="0"/>
            <a:ea typeface="+mn-ea"/>
            <a:cs typeface="+mn-cs"/>
          </a:endParaRPr>
        </a:p>
      </dsp:txBody>
      <dsp:txXfrm>
        <a:off x="2236276" y="2041746"/>
        <a:ext cx="1463040" cy="1717866"/>
      </dsp:txXfrm>
    </dsp:sp>
    <dsp:sp modelId="{186D1DAD-8B78-48A6-BD18-CB363AD8E439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3">
            <a:hueOff val="9425921"/>
            <a:satOff val="0"/>
            <a:lumOff val="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6721E-6598-41D6-9E5E-DF384AE796D0}">
      <dsp:nvSpPr>
        <dsp:cNvPr id="0" name=""/>
        <dsp:cNvSpPr/>
      </dsp:nvSpPr>
      <dsp:spPr>
        <a:xfrm>
          <a:off x="3803579" y="1577808"/>
          <a:ext cx="1963560" cy="2070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Segoe Print" panose="02000600000000000000" pitchFamily="2" charset="0"/>
              <a:hlinkClick xmlns:r="http://schemas.openxmlformats.org/officeDocument/2006/relationships" r:id="rId2"/>
            </a:rPr>
            <a:t>Multi-branch</a:t>
          </a:r>
          <a:endParaRPr lang="en-US" sz="2800" kern="1200" dirty="0">
            <a:latin typeface="Segoe Print" panose="02000600000000000000" pitchFamily="2" charset="0"/>
          </a:endParaRPr>
        </a:p>
      </dsp:txBody>
      <dsp:txXfrm>
        <a:off x="3803579" y="1577808"/>
        <a:ext cx="1963560" cy="2070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1191B-A433-4E26-BEF5-7039FBDB1677}">
      <dsp:nvSpPr>
        <dsp:cNvPr id="0" name=""/>
        <dsp:cNvSpPr/>
      </dsp:nvSpPr>
      <dsp:spPr>
        <a:xfrm>
          <a:off x="1091181" y="0"/>
          <a:ext cx="3913637" cy="39136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Node</a:t>
          </a:r>
          <a:endParaRPr lang="en-US" sz="2000" kern="1200" dirty="0"/>
        </a:p>
      </dsp:txBody>
      <dsp:txXfrm>
        <a:off x="2364091" y="195681"/>
        <a:ext cx="1367816" cy="587045"/>
      </dsp:txXfrm>
    </dsp:sp>
    <dsp:sp modelId="{FBBCFD9F-2E69-4971-86A9-76ABFEDAA708}">
      <dsp:nvSpPr>
        <dsp:cNvPr id="0" name=""/>
        <dsp:cNvSpPr/>
      </dsp:nvSpPr>
      <dsp:spPr>
        <a:xfrm>
          <a:off x="1580386" y="978409"/>
          <a:ext cx="2935227" cy="2935227"/>
        </a:xfrm>
        <a:prstGeom prst="ellipse">
          <a:avLst/>
        </a:prstGeom>
        <a:solidFill>
          <a:schemeClr val="accent2">
            <a:hueOff val="-518851"/>
            <a:satOff val="40909"/>
            <a:lumOff val="-1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Stage</a:t>
          </a:r>
          <a:endParaRPr lang="en-US" sz="2000" kern="1200" dirty="0"/>
        </a:p>
      </dsp:txBody>
      <dsp:txXfrm>
        <a:off x="2364091" y="1161860"/>
        <a:ext cx="1367816" cy="550355"/>
      </dsp:txXfrm>
    </dsp:sp>
    <dsp:sp modelId="{5DB5BC9C-9AD5-415A-BE81-38B7197E480B}">
      <dsp:nvSpPr>
        <dsp:cNvPr id="0" name=""/>
        <dsp:cNvSpPr/>
      </dsp:nvSpPr>
      <dsp:spPr>
        <a:xfrm>
          <a:off x="2069590" y="1956818"/>
          <a:ext cx="1956818" cy="1956818"/>
        </a:xfrm>
        <a:prstGeom prst="ellipse">
          <a:avLst/>
        </a:prstGeom>
        <a:solidFill>
          <a:schemeClr val="accent2">
            <a:hueOff val="-1037702"/>
            <a:satOff val="81818"/>
            <a:lumOff val="-2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</a:t>
          </a:r>
          <a:endParaRPr lang="en-US" sz="2000" kern="1200" dirty="0"/>
        </a:p>
      </dsp:txBody>
      <dsp:txXfrm>
        <a:off x="2356160" y="2446023"/>
        <a:ext cx="1383679" cy="978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CF9F2-20D2-412A-9849-BDB993342154}">
      <dsp:nvSpPr>
        <dsp:cNvPr id="0" name=""/>
        <dsp:cNvSpPr/>
      </dsp:nvSpPr>
      <dsp:spPr>
        <a:xfrm>
          <a:off x="284278" y="0"/>
          <a:ext cx="3221826" cy="629279"/>
        </a:xfrm>
        <a:prstGeom prst="rightArrow">
          <a:avLst/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5D975-C6DD-4CAD-AC13-9A68D6446D3F}">
      <dsp:nvSpPr>
        <dsp:cNvPr id="0" name=""/>
        <dsp:cNvSpPr/>
      </dsp:nvSpPr>
      <dsp:spPr>
        <a:xfrm>
          <a:off x="94019" y="188783"/>
          <a:ext cx="1137115" cy="2517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</a:t>
          </a:r>
        </a:p>
      </dsp:txBody>
      <dsp:txXfrm>
        <a:off x="106307" y="201071"/>
        <a:ext cx="1112539" cy="227135"/>
      </dsp:txXfrm>
    </dsp:sp>
    <dsp:sp modelId="{CBCE79D5-8900-42EE-94A7-F665DCC744F2}">
      <dsp:nvSpPr>
        <dsp:cNvPr id="0" name=""/>
        <dsp:cNvSpPr/>
      </dsp:nvSpPr>
      <dsp:spPr>
        <a:xfrm>
          <a:off x="1326634" y="188783"/>
          <a:ext cx="1137115" cy="251711"/>
        </a:xfrm>
        <a:prstGeom prst="roundRect">
          <a:avLst/>
        </a:prstGeom>
        <a:solidFill>
          <a:schemeClr val="accent2">
            <a:hueOff val="-518851"/>
            <a:satOff val="40909"/>
            <a:lumOff val="-1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</a:t>
          </a:r>
        </a:p>
      </dsp:txBody>
      <dsp:txXfrm>
        <a:off x="1338922" y="201071"/>
        <a:ext cx="1112539" cy="227135"/>
      </dsp:txXfrm>
    </dsp:sp>
    <dsp:sp modelId="{085E3062-E2EC-440F-942B-878DE57E0A4B}">
      <dsp:nvSpPr>
        <dsp:cNvPr id="0" name=""/>
        <dsp:cNvSpPr/>
      </dsp:nvSpPr>
      <dsp:spPr>
        <a:xfrm>
          <a:off x="2559249" y="188783"/>
          <a:ext cx="1137115" cy="251711"/>
        </a:xfrm>
        <a:prstGeom prst="roundRect">
          <a:avLst/>
        </a:prstGeom>
        <a:solidFill>
          <a:schemeClr val="accent2">
            <a:hueOff val="-1037702"/>
            <a:satOff val="81818"/>
            <a:lumOff val="-2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</a:t>
          </a:r>
        </a:p>
      </dsp:txBody>
      <dsp:txXfrm>
        <a:off x="2571537" y="201071"/>
        <a:ext cx="1112539" cy="227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CF9F2-20D2-412A-9849-BDB993342154}">
      <dsp:nvSpPr>
        <dsp:cNvPr id="0" name=""/>
        <dsp:cNvSpPr/>
      </dsp:nvSpPr>
      <dsp:spPr>
        <a:xfrm>
          <a:off x="405821" y="0"/>
          <a:ext cx="4599310" cy="1025032"/>
        </a:xfrm>
        <a:prstGeom prst="rightArrow">
          <a:avLst/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5D975-C6DD-4CAD-AC13-9A68D6446D3F}">
      <dsp:nvSpPr>
        <dsp:cNvPr id="0" name=""/>
        <dsp:cNvSpPr/>
      </dsp:nvSpPr>
      <dsp:spPr>
        <a:xfrm>
          <a:off x="85338" y="307509"/>
          <a:ext cx="1623286" cy="4100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Build</a:t>
          </a:r>
        </a:p>
      </dsp:txBody>
      <dsp:txXfrm>
        <a:off x="105353" y="327524"/>
        <a:ext cx="1583256" cy="369982"/>
      </dsp:txXfrm>
    </dsp:sp>
    <dsp:sp modelId="{CBCE79D5-8900-42EE-94A7-F665DCC744F2}">
      <dsp:nvSpPr>
        <dsp:cNvPr id="0" name=""/>
        <dsp:cNvSpPr/>
      </dsp:nvSpPr>
      <dsp:spPr>
        <a:xfrm>
          <a:off x="1893833" y="307509"/>
          <a:ext cx="1623286" cy="410012"/>
        </a:xfrm>
        <a:prstGeom prst="roundRect">
          <a:avLst/>
        </a:prstGeom>
        <a:solidFill>
          <a:schemeClr val="accent2">
            <a:hueOff val="-518851"/>
            <a:satOff val="40909"/>
            <a:lumOff val="-1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Build Test</a:t>
          </a:r>
        </a:p>
      </dsp:txBody>
      <dsp:txXfrm>
        <a:off x="1913848" y="327524"/>
        <a:ext cx="1583256" cy="369982"/>
      </dsp:txXfrm>
    </dsp:sp>
    <dsp:sp modelId="{085E3062-E2EC-440F-942B-878DE57E0A4B}">
      <dsp:nvSpPr>
        <dsp:cNvPr id="0" name=""/>
        <dsp:cNvSpPr/>
      </dsp:nvSpPr>
      <dsp:spPr>
        <a:xfrm>
          <a:off x="3702329" y="307509"/>
          <a:ext cx="1623286" cy="410012"/>
        </a:xfrm>
        <a:prstGeom prst="roundRect">
          <a:avLst/>
        </a:prstGeom>
        <a:solidFill>
          <a:schemeClr val="accent2">
            <a:hueOff val="-1037702"/>
            <a:satOff val="81818"/>
            <a:lumOff val="-2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</a:t>
          </a:r>
        </a:p>
      </dsp:txBody>
      <dsp:txXfrm>
        <a:off x="3722344" y="327524"/>
        <a:ext cx="1583256" cy="369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3A43A-9166-4663-A33B-9C414C18DED3}">
      <dsp:nvSpPr>
        <dsp:cNvPr id="0" name=""/>
        <dsp:cNvSpPr/>
      </dsp:nvSpPr>
      <dsp:spPr>
        <a:xfrm>
          <a:off x="425" y="76993"/>
          <a:ext cx="1695164" cy="37721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</a:t>
          </a:r>
        </a:p>
      </dsp:txBody>
      <dsp:txXfrm>
        <a:off x="11473" y="88041"/>
        <a:ext cx="1673068" cy="355118"/>
      </dsp:txXfrm>
    </dsp:sp>
    <dsp:sp modelId="{F0FA88A4-78EE-44E1-A481-8A76D4514738}">
      <dsp:nvSpPr>
        <dsp:cNvPr id="0" name=""/>
        <dsp:cNvSpPr/>
      </dsp:nvSpPr>
      <dsp:spPr>
        <a:xfrm>
          <a:off x="169942" y="454208"/>
          <a:ext cx="169516" cy="282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910"/>
              </a:lnTo>
              <a:lnTo>
                <a:pt x="169516" y="2829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E5080-D6AC-4F11-9148-7B402B561D2C}">
      <dsp:nvSpPr>
        <dsp:cNvPr id="0" name=""/>
        <dsp:cNvSpPr/>
      </dsp:nvSpPr>
      <dsp:spPr>
        <a:xfrm>
          <a:off x="339458" y="548511"/>
          <a:ext cx="603543" cy="377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Chrome</a:t>
          </a:r>
        </a:p>
      </dsp:txBody>
      <dsp:txXfrm>
        <a:off x="350506" y="559559"/>
        <a:ext cx="581447" cy="355118"/>
      </dsp:txXfrm>
    </dsp:sp>
    <dsp:sp modelId="{AC224BDF-CFC9-4A4C-A8C8-603AAC222F6C}">
      <dsp:nvSpPr>
        <dsp:cNvPr id="0" name=""/>
        <dsp:cNvSpPr/>
      </dsp:nvSpPr>
      <dsp:spPr>
        <a:xfrm>
          <a:off x="169942" y="454208"/>
          <a:ext cx="169516" cy="754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428"/>
              </a:lnTo>
              <a:lnTo>
                <a:pt x="169516" y="75442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6E60C-DE78-45DD-973B-11878BC9E325}">
      <dsp:nvSpPr>
        <dsp:cNvPr id="0" name=""/>
        <dsp:cNvSpPr/>
      </dsp:nvSpPr>
      <dsp:spPr>
        <a:xfrm>
          <a:off x="339458" y="1020029"/>
          <a:ext cx="603543" cy="377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Firefox</a:t>
          </a:r>
        </a:p>
      </dsp:txBody>
      <dsp:txXfrm>
        <a:off x="350506" y="1031077"/>
        <a:ext cx="581447" cy="355118"/>
      </dsp:txXfrm>
    </dsp:sp>
    <dsp:sp modelId="{76C8319A-F67C-4BAF-8559-1AB0133CCAF5}">
      <dsp:nvSpPr>
        <dsp:cNvPr id="0" name=""/>
        <dsp:cNvSpPr/>
      </dsp:nvSpPr>
      <dsp:spPr>
        <a:xfrm>
          <a:off x="169942" y="454208"/>
          <a:ext cx="169516" cy="1225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947"/>
              </a:lnTo>
              <a:lnTo>
                <a:pt x="169516" y="12259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6B6B4-0B59-48E8-A45B-4B9639E66311}">
      <dsp:nvSpPr>
        <dsp:cNvPr id="0" name=""/>
        <dsp:cNvSpPr/>
      </dsp:nvSpPr>
      <dsp:spPr>
        <a:xfrm>
          <a:off x="339458" y="1491547"/>
          <a:ext cx="603543" cy="377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IE</a:t>
          </a:r>
        </a:p>
      </dsp:txBody>
      <dsp:txXfrm>
        <a:off x="350506" y="1502595"/>
        <a:ext cx="581447" cy="355118"/>
      </dsp:txXfrm>
    </dsp:sp>
    <dsp:sp modelId="{67BF2A3C-365E-448A-93C9-CE62302031C6}">
      <dsp:nvSpPr>
        <dsp:cNvPr id="0" name=""/>
        <dsp:cNvSpPr/>
      </dsp:nvSpPr>
      <dsp:spPr>
        <a:xfrm>
          <a:off x="169942" y="454208"/>
          <a:ext cx="169516" cy="1697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7465"/>
              </a:lnTo>
              <a:lnTo>
                <a:pt x="169516" y="169746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31F7E-847D-4292-8B23-A914C43D648E}">
      <dsp:nvSpPr>
        <dsp:cNvPr id="0" name=""/>
        <dsp:cNvSpPr/>
      </dsp:nvSpPr>
      <dsp:spPr>
        <a:xfrm>
          <a:off x="339458" y="1963065"/>
          <a:ext cx="603543" cy="377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Safari</a:t>
          </a:r>
        </a:p>
      </dsp:txBody>
      <dsp:txXfrm>
        <a:off x="350506" y="1974113"/>
        <a:ext cx="581447" cy="355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D5F38-5433-4E97-ADDB-AFE3724A1DFF}">
      <dsp:nvSpPr>
        <dsp:cNvPr id="0" name=""/>
        <dsp:cNvSpPr/>
      </dsp:nvSpPr>
      <dsp:spPr>
        <a:xfrm>
          <a:off x="476110" y="27418"/>
          <a:ext cx="942023" cy="94205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7E481-0C4C-4672-B2F2-90ED409C790D}">
      <dsp:nvSpPr>
        <dsp:cNvPr id="0" name=""/>
        <dsp:cNvSpPr/>
      </dsp:nvSpPr>
      <dsp:spPr>
        <a:xfrm>
          <a:off x="684165" y="368479"/>
          <a:ext cx="525574" cy="26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Upload to forgery</a:t>
          </a:r>
        </a:p>
      </dsp:txBody>
      <dsp:txXfrm>
        <a:off x="684165" y="368479"/>
        <a:ext cx="525574" cy="262756"/>
      </dsp:txXfrm>
    </dsp:sp>
    <dsp:sp modelId="{A5E72509-8B80-4D8A-A883-9D3EF63E325A}">
      <dsp:nvSpPr>
        <dsp:cNvPr id="0" name=""/>
        <dsp:cNvSpPr/>
      </dsp:nvSpPr>
      <dsp:spPr>
        <a:xfrm>
          <a:off x="281655" y="631235"/>
          <a:ext cx="809269" cy="80961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2">
            <a:hueOff val="-1037702"/>
            <a:satOff val="81818"/>
            <a:lumOff val="-2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027BB-95D4-4DC8-A62D-0D38077DB345}">
      <dsp:nvSpPr>
        <dsp:cNvPr id="0" name=""/>
        <dsp:cNvSpPr/>
      </dsp:nvSpPr>
      <dsp:spPr>
        <a:xfrm>
          <a:off x="421377" y="910811"/>
          <a:ext cx="525574" cy="26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124191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Mirror</a:t>
          </a:r>
          <a:r>
            <a:rPr lang="en-US" sz="1100" kern="1200" dirty="0"/>
            <a:t> to repobe</a:t>
          </a:r>
        </a:p>
      </dsp:txBody>
      <dsp:txXfrm>
        <a:off x="421377" y="910811"/>
        <a:ext cx="525574" cy="262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2016-12-02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2016-12-02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8" tIns="45635" rIns="91268" bIns="4563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wrap="square" lIns="91268" tIns="45635" rIns="91268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Hypermedia as the Engine of Application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8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Step</a:t>
            </a:r>
          </a:p>
          <a:p>
            <a:r>
              <a:rPr lang="en-US" sz="800" dirty="0"/>
              <a:t>A "step" (often called a "build step") is a single task that is part of sequence. Steps tell Jenkins what to do.</a:t>
            </a:r>
          </a:p>
          <a:p>
            <a:endParaRPr lang="en-US" sz="800" dirty="0"/>
          </a:p>
          <a:p>
            <a:r>
              <a:rPr lang="en-US" sz="800" dirty="0"/>
              <a:t>Stage</a:t>
            </a:r>
          </a:p>
          <a:p>
            <a:r>
              <a:rPr lang="en-US" sz="800" dirty="0"/>
              <a:t>A "stage" is a logically distinct part of the execution of any task</a:t>
            </a:r>
          </a:p>
          <a:p>
            <a:r>
              <a:rPr lang="en-US" sz="800" dirty="0"/>
              <a:t>(Logical group of steps)</a:t>
            </a:r>
          </a:p>
          <a:p>
            <a:endParaRPr lang="en-US" sz="800" baseline="0" dirty="0">
              <a:latin typeface="Calibri" panose="020F0502020204030204" pitchFamily="34" charset="0"/>
            </a:endParaRPr>
          </a:p>
          <a:p>
            <a:r>
              <a:rPr lang="en-US" sz="800" dirty="0"/>
              <a:t>Node (where to run): Usually we run on a single node/agent everything unless there is a special need.</a:t>
            </a:r>
          </a:p>
          <a:p>
            <a:r>
              <a:rPr lang="en-US" sz="800" dirty="0"/>
              <a:t>In pipeline coding contexts, a "node" is a step that does two things, typically by enlisting help from available executors on agents:</a:t>
            </a:r>
          </a:p>
          <a:p>
            <a:r>
              <a:rPr lang="en-US" sz="800" dirty="0"/>
              <a:t>Schedules the steps contained within it to run by adding them to the Jenkins build queue (so that as soon as an executor slot is free on a node, the appropriate steps run).</a:t>
            </a:r>
          </a:p>
          <a:p>
            <a:r>
              <a:rPr lang="en-US" sz="800" dirty="0"/>
              <a:t>Creates a workspace, meaning a file directory specific to a particular job, where resource-intensive processing can occur without negatively impacting your pipeline performance. </a:t>
            </a:r>
          </a:p>
          <a:p>
            <a:endParaRPr lang="en-US" sz="800" dirty="0"/>
          </a:p>
          <a:p>
            <a:r>
              <a:rPr lang="en-US" sz="800" dirty="0"/>
              <a:t>In Jenkins generally, "node" also means any computer </a:t>
            </a:r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HATEOAS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Hypermedia as the Engine of Application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1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77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5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eaLnBrk="1" hangingPunct="1"/>
            <a:r>
              <a:rPr lang="en-US" noProof="0" dirty="0">
                <a:ea typeface="ヒラギノ角ゴ Pro W3"/>
                <a:cs typeface="ヒラギノ角ゴ Pro W3"/>
              </a:rPr>
              <a:t>Main headline in</a:t>
            </a:r>
            <a:br>
              <a:rPr lang="en-US" noProof="0" dirty="0">
                <a:ea typeface="ヒラギノ角ゴ Pro W3"/>
                <a:cs typeface="ヒラギノ角ゴ Pro W3"/>
              </a:rPr>
            </a:br>
            <a:r>
              <a:rPr lang="en-US" noProof="0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noProof="0" dirty="0"/>
              <a:t>Supporting headline in sentence case here </a:t>
            </a:r>
          </a:p>
          <a:p>
            <a:pPr lvl="1"/>
            <a:r>
              <a:rPr lang="en-US" noProof="0" dirty="0"/>
              <a:t>Author/Presenter</a:t>
            </a:r>
          </a:p>
          <a:p>
            <a:pPr lvl="1"/>
            <a:r>
              <a:rPr lang="en-US" noProof="0" dirty="0"/>
              <a:t>DD-MM-YYYY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2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86781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333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2266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604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282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2089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059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5926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16" r:id="rId3"/>
    <p:sldLayoutId id="2147483805" r:id="rId4"/>
    <p:sldLayoutId id="2147483817" r:id="rId5"/>
    <p:sldLayoutId id="2147483814" r:id="rId6"/>
    <p:sldLayoutId id="2147483818" r:id="rId7"/>
    <p:sldLayoutId id="2147483815" r:id="rId8"/>
    <p:sldLayoutId id="2147483819" r:id="rId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08" r:id="rId3"/>
    <p:sldLayoutId id="2147483809" r:id="rId4"/>
    <p:sldLayoutId id="2147483810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projects/blueocean/" TargetMode="External"/><Relationship Id="rId2" Type="http://schemas.openxmlformats.org/officeDocument/2006/relationships/hyperlink" Target="http://daf-ci.kalixlab.be.alcatel-lucent.com:808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1fndpAWpYQ&amp;feature=youtu.b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enkins.io/projects/blueocean/" TargetMode="External"/><Relationship Id="rId4" Type="http://schemas.openxmlformats.org/officeDocument/2006/relationships/hyperlink" Target="https://jenkins.io/doc/book/pipelin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projects/blueocea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na-jenkins.be.alcatel-lucent.com:8080/job/ana/pipeline-syntax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4132" y="3402324"/>
            <a:ext cx="8308800" cy="577661"/>
          </a:xfrm>
        </p:spPr>
        <p:txBody>
          <a:bodyPr/>
          <a:lstStyle/>
          <a:p>
            <a:pPr algn="ctr"/>
            <a:r>
              <a:rPr lang="en-US" sz="3600" noProof="0" dirty="0">
                <a:latin typeface="Nokia Pure Headline" pitchFamily="34" charset="0"/>
              </a:rPr>
              <a:t>2.x New </a:t>
            </a:r>
            <a:r>
              <a:rPr lang="en-US" sz="3600" dirty="0">
                <a:latin typeface="Nokia Pure Headline" pitchFamily="34" charset="0"/>
              </a:rPr>
              <a:t>F</a:t>
            </a:r>
            <a:r>
              <a:rPr lang="en-US" sz="3600" noProof="0" dirty="0" err="1">
                <a:latin typeface="Nokia Pure Headline" pitchFamily="34" charset="0"/>
              </a:rPr>
              <a:t>eatures</a:t>
            </a:r>
            <a:endParaRPr lang="en-US" sz="3600" noProof="0" dirty="0">
              <a:latin typeface="Nokia Pure Headline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967046" y="4154557"/>
            <a:ext cx="2794523" cy="593612"/>
          </a:xfrm>
        </p:spPr>
        <p:txBody>
          <a:bodyPr/>
          <a:lstStyle/>
          <a:p>
            <a:r>
              <a:rPr lang="en-US" sz="1200" dirty="0"/>
              <a:t>Ganesh Ramasubramanian</a:t>
            </a:r>
          </a:p>
          <a:p>
            <a:r>
              <a:rPr lang="en-US" sz="1200" dirty="0"/>
              <a:t>02-Dec-2016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32" y="678782"/>
            <a:ext cx="4570799" cy="265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5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Multi-branch Pipeline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370" y="774097"/>
            <a:ext cx="8475260" cy="333089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Pipeline-as-Code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Groovy script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Part of SCM: </a:t>
            </a:r>
            <a:r>
              <a:rPr lang="en-US" noProof="0" dirty="0" err="1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Jenkinsfile</a:t>
            </a:r>
            <a:endParaRPr lang="en-US" noProof="0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Jenkins will deduct automatically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No manual creation of job configuration !!!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Feature can be built automatically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You can reorder/add/update the pipeline for that feature 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eg</a:t>
            </a:r>
            <a:r>
              <a:rPr lang="en-US" sz="1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., add more tests</a:t>
            </a:r>
          </a:p>
        </p:txBody>
      </p:sp>
    </p:spTree>
    <p:extLst>
      <p:ext uri="{BB962C8B-B14F-4D97-AF65-F5344CB8AC3E}">
        <p14:creationId xmlns:p14="http://schemas.microsoft.com/office/powerpoint/2010/main" val="88014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Blue ocean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969776"/>
            <a:ext cx="9144000" cy="114863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</a:pPr>
            <a:r>
              <a:rPr lang="en-US" sz="4800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  <a:hlinkClick r:id="rId2"/>
              </a:rPr>
              <a:t>Demo</a:t>
            </a:r>
            <a:endParaRPr lang="en-US" sz="4400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47252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Pipeline design – Blue ocean (Q1 2017)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385" y="762000"/>
            <a:ext cx="1295400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pPr marL="0" indent="0">
              <a:buNone/>
            </a:pPr>
            <a:r>
              <a:rPr lang="en-US" dirty="0"/>
              <a:t>Pipeline editor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022" y="696962"/>
            <a:ext cx="4024147" cy="41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9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Roadmap – Blue ocean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67" y="758392"/>
            <a:ext cx="4379533" cy="369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8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Future Tech Sessions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012" y="982639"/>
            <a:ext cx="8475260" cy="18074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09-Dec: Puppet Infrastructure and Deployment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16-Dec: Spring REST and HATEOAS in action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20-Jan: Apache Camel using Spring</a:t>
            </a:r>
          </a:p>
        </p:txBody>
      </p:sp>
    </p:spTree>
    <p:extLst>
      <p:ext uri="{BB962C8B-B14F-4D97-AF65-F5344CB8AC3E}">
        <p14:creationId xmlns:p14="http://schemas.microsoft.com/office/powerpoint/2010/main" val="26625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References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012" y="982639"/>
            <a:ext cx="8475260" cy="263839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Directions for Pipeline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  <a:hlinkClick r:id="rId3"/>
              </a:rPr>
              <a:t>https://www.youtube.com/watch?v=51fndpAWpYQ&amp;feature=youtu.be</a:t>
            </a:r>
            <a:endParaRPr lang="en-US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</a:endParaRPr>
          </a:p>
          <a:p>
            <a:pPr lvl="1">
              <a:spcBef>
                <a:spcPts val="0"/>
              </a:spcBef>
              <a:buClr>
                <a:srgbClr val="001135"/>
              </a:buClr>
            </a:pPr>
            <a:endParaRPr lang="en-US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  <a:hlinkClick r:id="rId4"/>
            </a:endParaRPr>
          </a:p>
          <a:p>
            <a:pPr marL="342900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Pipeline concepts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  <a:hlinkClick r:id="rId4"/>
              </a:rPr>
              <a:t>https://jenkins.io/doc/book/pipeline/</a:t>
            </a:r>
            <a:endParaRPr lang="en-US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</a:endParaRPr>
          </a:p>
          <a:p>
            <a:pPr lvl="1">
              <a:spcBef>
                <a:spcPts val="0"/>
              </a:spcBef>
              <a:buClr>
                <a:srgbClr val="001135"/>
              </a:buClr>
            </a:pPr>
            <a:endParaRPr lang="en-US" noProof="0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  <a:hlinkClick r:id="rId5"/>
            </a:endParaRPr>
          </a:p>
          <a:p>
            <a:pPr marL="342900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Jenkins Blue ocean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  <a:hlinkClick r:id="rId5"/>
              </a:rPr>
              <a:t>https://jenkins.io/projects/blueocean/</a:t>
            </a:r>
            <a:endParaRPr lang="en-US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</a:endParaRPr>
          </a:p>
          <a:p>
            <a:pPr lvl="1">
              <a:spcBef>
                <a:spcPts val="0"/>
              </a:spcBef>
              <a:buClr>
                <a:srgbClr val="001135"/>
              </a:buClr>
            </a:pPr>
            <a:endParaRPr lang="en-US" noProof="0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77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Agenda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2012" y="982639"/>
            <a:ext cx="8475260" cy="176123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Introduction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Pipeline concepts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Multi-branch Pipeline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Pipeline-as-Code</a:t>
            </a:r>
            <a:endParaRPr lang="en-US" sz="1600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  <a:hlinkClick r:id="rId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Real world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010"/>
            <a:ext cx="9144000" cy="34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1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Introduction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5827877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419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E377C45-2669-493B-ABF8-D970DA9B5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483FF1A-E492-4BCE-AF4C-62E10AC3D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8504F62-7481-423E-8599-62C8B0D2A5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5764510-4777-42E9-93AE-E12984263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67A1294-B384-447A-8D5A-871E2A3D0F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86D1DAD-8B78-48A6-BD18-CB363AD8E4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C06721E-6598-41D6-9E5E-DF384AE79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Pipeline Concepts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74276682"/>
              </p:ext>
            </p:extLst>
          </p:nvPr>
        </p:nvGraphicFramePr>
        <p:xfrm>
          <a:off x="1524000" y="690112"/>
          <a:ext cx="6096000" cy="3913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464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Pipeline-as-Code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536" y="191069"/>
            <a:ext cx="6866102" cy="6737497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6288657" y="785004"/>
            <a:ext cx="974785" cy="327804"/>
          </a:xfrm>
          <a:prstGeom prst="leftArrow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8332" y="785004"/>
            <a:ext cx="1155940" cy="32780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1200" noProof="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Parameters</a:t>
            </a:r>
          </a:p>
        </p:txBody>
      </p:sp>
      <p:sp>
        <p:nvSpPr>
          <p:cNvPr id="8" name="Left Arrow 7"/>
          <p:cNvSpPr/>
          <p:nvPr/>
        </p:nvSpPr>
        <p:spPr>
          <a:xfrm>
            <a:off x="5055080" y="3029647"/>
            <a:ext cx="974785" cy="327804"/>
          </a:xfrm>
          <a:prstGeom prst="leftArrow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4755" y="3029647"/>
            <a:ext cx="1155940" cy="32780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1200" noProof="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Stage-1</a:t>
            </a:r>
          </a:p>
        </p:txBody>
      </p:sp>
      <p:sp>
        <p:nvSpPr>
          <p:cNvPr id="10" name="Left Arrow 9"/>
          <p:cNvSpPr/>
          <p:nvPr/>
        </p:nvSpPr>
        <p:spPr>
          <a:xfrm>
            <a:off x="5037830" y="4318959"/>
            <a:ext cx="974785" cy="327804"/>
          </a:xfrm>
          <a:prstGeom prst="leftArrow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7505" y="4318959"/>
            <a:ext cx="1155940" cy="32780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1200" noProof="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Stage-2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5037827" y="4818293"/>
            <a:ext cx="974785" cy="327804"/>
          </a:xfrm>
          <a:prstGeom prst="leftArrow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7502" y="4818293"/>
            <a:ext cx="1155940" cy="32780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1200" noProof="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Stage-3</a:t>
            </a:r>
          </a:p>
        </p:txBody>
      </p:sp>
    </p:spTree>
    <p:extLst>
      <p:ext uri="{BB962C8B-B14F-4D97-AF65-F5344CB8AC3E}">
        <p14:creationId xmlns:p14="http://schemas.microsoft.com/office/powerpoint/2010/main" val="288593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Pipeline Syntax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370" y="774097"/>
            <a:ext cx="8475260" cy="9764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Pipeline DSL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  <a:hlinkClick r:id="rId3"/>
              </a:rPr>
              <a:t>http://&lt;host:port&gt;/job/&lt;job-name&gt;/pipeline-syntax/</a:t>
            </a: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733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Pipeline-as-Code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370" y="774097"/>
            <a:ext cx="8475260" cy="426961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ea typeface="Nokia Pure Text" panose="020B0503020202020204" pitchFamily="34" charset="0"/>
                <a:cs typeface="Courier New" panose="02070309020205020404" pitchFamily="49" charset="0"/>
              </a:rPr>
              <a:t>Properties</a:t>
            </a: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 step for 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Triggers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Concurrent build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Automatic building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Control over SCM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Load </a:t>
            </a:r>
            <a:r>
              <a:rPr lang="en-US" noProof="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" panose="020B0503020202020204" pitchFamily="34" charset="0"/>
                <a:cs typeface="Courier New" panose="02070309020205020404" pitchFamily="49" charset="0"/>
              </a:rPr>
              <a:t>Jenkinsfile</a:t>
            </a: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 automatically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Control over the stages, steps…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Build status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" panose="020B0503020202020204" pitchFamily="34" charset="0"/>
                <a:cs typeface="Courier New" panose="02070309020205020404" pitchFamily="49" charset="0"/>
              </a:rPr>
              <a:t>returnStdout</a:t>
            </a:r>
            <a:r>
              <a:rPr lang="en-US" sz="1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 &amp;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" panose="020B0503020202020204" pitchFamily="34" charset="0"/>
                <a:cs typeface="Courier New" panose="02070309020205020404" pitchFamily="49" charset="0"/>
              </a:rPr>
              <a:t>returnStatus</a:t>
            </a:r>
            <a:r>
              <a:rPr lang="en-US" sz="1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 options for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" panose="020B0503020202020204" pitchFamily="34" charset="0"/>
                <a:cs typeface="Courier New" panose="02070309020205020404" pitchFamily="49" charset="0"/>
              </a:rPr>
              <a:t>sh</a:t>
            </a:r>
            <a:r>
              <a:rPr lang="en-US" sz="1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 &amp; 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ea typeface="Nokia Pure Text" panose="020B0503020202020204" pitchFamily="34" charset="0"/>
                <a:cs typeface="Courier New" panose="02070309020205020404" pitchFamily="49" charset="0"/>
              </a:rPr>
              <a:t>bat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Steps in a stage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</a:endParaRPr>
          </a:p>
          <a:p>
            <a:pPr marL="342900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ea typeface="Nokia Pure Text" panose="020B0503020202020204" pitchFamily="34" charset="0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ea typeface="Nokia Pure Text" panose="020B0503020202020204" pitchFamily="34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42009510"/>
              </p:ext>
            </p:extLst>
          </p:nvPr>
        </p:nvGraphicFramePr>
        <p:xfrm>
          <a:off x="1379145" y="4146486"/>
          <a:ext cx="3790384" cy="629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96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Graphic spid="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Pipeline-as-Code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370" y="774097"/>
            <a:ext cx="8475260" cy="137651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Parallel steps with in a stage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</a:endParaRPr>
          </a:p>
          <a:p>
            <a:pPr marL="342900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ea typeface="Nokia Pure Text" panose="020B0503020202020204" pitchFamily="34" charset="0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ea typeface="Nokia Pure Text" panose="020B0503020202020204" pitchFamily="34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80988835"/>
              </p:ext>
            </p:extLst>
          </p:nvPr>
        </p:nvGraphicFramePr>
        <p:xfrm>
          <a:off x="1614535" y="1681954"/>
          <a:ext cx="5410954" cy="1025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85871164"/>
              </p:ext>
            </p:extLst>
          </p:nvPr>
        </p:nvGraphicFramePr>
        <p:xfrm>
          <a:off x="3472004" y="1937442"/>
          <a:ext cx="1696016" cy="2417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42588406"/>
              </p:ext>
            </p:extLst>
          </p:nvPr>
        </p:nvGraphicFramePr>
        <p:xfrm>
          <a:off x="5305329" y="2642008"/>
          <a:ext cx="1699789" cy="1468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332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2" grpId="0">
        <p:bldAsOne/>
      </p:bldGraphic>
      <p:bldGraphic spid="3" grpId="0">
        <p:bldAsOne/>
      </p:bldGraphic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Arial_PPT_CORP_V2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200" noProof="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8" id="{591FA57C-2296-441A-B698-5ED0F571C475}" vid="{5CD38A65-2B37-4D42-B536-A1C2E5BCF1C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8" id="{591FA57C-2296-441A-B698-5ED0F571C475}" vid="{070B90D4-35C8-462E-8EF4-DDDDB65D31DB}"/>
    </a:ext>
  </a:extLst>
</a:theme>
</file>

<file path=ppt/theme/theme3.xml><?xml version="1.0" encoding="utf-8"?>
<a:theme xmlns:a="http://schemas.openxmlformats.org/drawingml/2006/main" name="Final Slid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48" id="{591FA57C-2296-441A-B698-5ED0F571C475}" vid="{1F286FF9-138C-44BD-A5C6-7BD4043DF92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Nokia 120515">
    <a:dk1>
      <a:srgbClr val="124191"/>
    </a:dk1>
    <a:lt1>
      <a:srgbClr val="FFFFFF"/>
    </a:lt1>
    <a:dk2>
      <a:srgbClr val="001135"/>
    </a:dk2>
    <a:lt2>
      <a:srgbClr val="4D5766"/>
    </a:lt2>
    <a:accent1>
      <a:srgbClr val="98A2AE"/>
    </a:accent1>
    <a:accent2>
      <a:srgbClr val="BEC8D2"/>
    </a:accent2>
    <a:accent3>
      <a:srgbClr val="00C9FF"/>
    </a:accent3>
    <a:accent4>
      <a:srgbClr val="FF3154"/>
    </a:accent4>
    <a:accent5>
      <a:srgbClr val="FFFB00"/>
    </a:accent5>
    <a:accent6>
      <a:srgbClr val="4BDD33"/>
    </a:accent6>
    <a:hlink>
      <a:srgbClr val="0645AD"/>
    </a:hlink>
    <a:folHlink>
      <a:srgbClr val="0B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F46A49E79AD742B3172523306D5317" ma:contentTypeVersion="0" ma:contentTypeDescription="Create a new document." ma:contentTypeScope="" ma:versionID="b3148c416ae16d325a928d3560fa1c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F4CB52-088F-4085-80DF-55FD5743F0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D73520-2480-45D6-BFB6-DEF3C5332AE5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35899C6-0CC0-4849-9D6F-B789F5EA1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Arial_PPT_CORP_V2</Template>
  <TotalTime>0</TotalTime>
  <Words>390</Words>
  <Application>Microsoft Office PowerPoint</Application>
  <PresentationFormat>On-screen Show (16:9)</PresentationFormat>
  <Paragraphs>101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Calibri</vt:lpstr>
      <vt:lpstr>Courier New</vt:lpstr>
      <vt:lpstr>Lucida Grande</vt:lpstr>
      <vt:lpstr>Nokia Pure Headline</vt:lpstr>
      <vt:lpstr>Nokia Pure Headline Light</vt:lpstr>
      <vt:lpstr>Nokia Pure Headline Ultra Light</vt:lpstr>
      <vt:lpstr>Nokia Pure Text</vt:lpstr>
      <vt:lpstr>Segoe Print</vt:lpstr>
      <vt:lpstr>Wingdings</vt:lpstr>
      <vt:lpstr>ヒラギノ角ゴ Pro W3</vt:lpstr>
      <vt:lpstr>Arial_PPT_CORP_V2</vt:lpstr>
      <vt:lpstr>Nokia Master Blue Background</vt:lpstr>
      <vt:lpstr>Final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2016-03-15T07:45:08Z</dcterms:created>
  <dcterms:modified xsi:type="dcterms:W3CDTF">2016-12-02T12:57:55Z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0x01010044F46A49E79AD742B3172523306D5317</vt:lpwstr>
  </property>
  <property fmtid="{D5CDD505-2E9C-101B-9397-08002B2CF9AE}" pid="3" name="_NewReviewCycle">
    <vt:lpwstr/>
  </property>
</Properties>
</file>