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798" r:id="rId5"/>
    <p:sldMasterId id="2147483812" r:id="rId6"/>
  </p:sldMasterIdLst>
  <p:notesMasterIdLst>
    <p:notesMasterId r:id="rId40"/>
  </p:notesMasterIdLst>
  <p:handoutMasterIdLst>
    <p:handoutMasterId r:id="rId41"/>
  </p:handoutMasterIdLst>
  <p:sldIdLst>
    <p:sldId id="371" r:id="rId7"/>
    <p:sldId id="403" r:id="rId8"/>
    <p:sldId id="417" r:id="rId9"/>
    <p:sldId id="422" r:id="rId10"/>
    <p:sldId id="426" r:id="rId11"/>
    <p:sldId id="412" r:id="rId12"/>
    <p:sldId id="414" r:id="rId13"/>
    <p:sldId id="420" r:id="rId14"/>
    <p:sldId id="409" r:id="rId15"/>
    <p:sldId id="416" r:id="rId16"/>
    <p:sldId id="431" r:id="rId17"/>
    <p:sldId id="405" r:id="rId18"/>
    <p:sldId id="427" r:id="rId19"/>
    <p:sldId id="428" r:id="rId20"/>
    <p:sldId id="413" r:id="rId21"/>
    <p:sldId id="430" r:id="rId22"/>
    <p:sldId id="429" r:id="rId23"/>
    <p:sldId id="423" r:id="rId24"/>
    <p:sldId id="419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25" r:id="rId33"/>
    <p:sldId id="424" r:id="rId34"/>
    <p:sldId id="440" r:id="rId35"/>
    <p:sldId id="418" r:id="rId36"/>
    <p:sldId id="408" r:id="rId37"/>
    <p:sldId id="404" r:id="rId38"/>
    <p:sldId id="352" r:id="rId39"/>
  </p:sldIdLst>
  <p:sldSz cx="9144000" cy="5143500" type="screen16x9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  <p15:guide id="9" orient="horz" pos="2801">
          <p15:clr>
            <a:srgbClr val="A4A3A4"/>
          </p15:clr>
        </p15:guide>
        <p15:guide id="10" orient="horz" pos="3047">
          <p15:clr>
            <a:srgbClr val="A4A3A4"/>
          </p15:clr>
        </p15:guide>
        <p15:guide id="11" orient="horz" pos="2781">
          <p15:clr>
            <a:srgbClr val="A4A3A4"/>
          </p15:clr>
        </p15:guide>
        <p15:guide id="12" orient="horz" pos="3024">
          <p15:clr>
            <a:srgbClr val="A4A3A4"/>
          </p15:clr>
        </p15:guide>
        <p15:guide id="13" pos="2346">
          <p15:clr>
            <a:srgbClr val="A4A3A4"/>
          </p15:clr>
        </p15:guide>
        <p15:guide id="14" pos="2330">
          <p15:clr>
            <a:srgbClr val="A4A3A4"/>
          </p15:clr>
        </p15:guide>
        <p15:guide id="15" pos="2320">
          <p15:clr>
            <a:srgbClr val="A4A3A4"/>
          </p15:clr>
        </p15:guide>
        <p15:guide id="16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9FF"/>
    <a:srgbClr val="001135"/>
    <a:srgbClr val="FFFFFF"/>
    <a:srgbClr val="98A2AE"/>
    <a:srgbClr val="BEC8D2"/>
    <a:srgbClr val="EDF2F5"/>
    <a:srgbClr val="4D5766"/>
    <a:srgbClr val="273142"/>
    <a:srgbClr val="FF9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3175" autoAdjust="0"/>
  </p:normalViewPr>
  <p:slideViewPr>
    <p:cSldViewPr snapToGrid="0">
      <p:cViewPr varScale="1">
        <p:scale>
          <a:sx n="111" d="100"/>
          <a:sy n="111" d="100"/>
        </p:scale>
        <p:origin x="83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264" y="90"/>
      </p:cViewPr>
      <p:guideLst>
        <p:guide orient="horz" pos="2896"/>
        <p:guide pos="2180"/>
        <p:guide orient="horz" pos="3150"/>
        <p:guide pos="2165"/>
        <p:guide orient="horz" pos="2875"/>
        <p:guide orient="horz" pos="3127"/>
        <p:guide pos="2156"/>
        <p:guide pos="2142"/>
        <p:guide orient="horz" pos="2801"/>
        <p:guide orient="horz" pos="3047"/>
        <p:guide orient="horz" pos="2781"/>
        <p:guide orient="horz" pos="3024"/>
        <p:guide pos="2346"/>
        <p:guide pos="2330"/>
        <p:guide pos="2320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68C1A-0906-42EE-8C48-9711C6E680BC}" type="doc">
      <dgm:prSet loTypeId="urn:microsoft.com/office/officeart/2005/8/layout/cycle2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E26C667-2B76-4EFA-8D3D-DBD7719C0168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8E57CD3F-B3DA-4061-BA24-B67ECCE7E15D}" type="parTrans" cxnId="{98B8D83C-2973-44F3-8297-3C68AC75263F}">
      <dgm:prSet/>
      <dgm:spPr/>
      <dgm:t>
        <a:bodyPr/>
        <a:lstStyle/>
        <a:p>
          <a:endParaRPr lang="en-US"/>
        </a:p>
      </dgm:t>
    </dgm:pt>
    <dgm:pt modelId="{98976C8B-C950-457D-8216-AE5A702ED11B}" type="sibTrans" cxnId="{98B8D83C-2973-44F3-8297-3C68AC75263F}">
      <dgm:prSet/>
      <dgm:spPr/>
      <dgm:t>
        <a:bodyPr/>
        <a:lstStyle/>
        <a:p>
          <a:endParaRPr lang="en-US"/>
        </a:p>
      </dgm:t>
    </dgm:pt>
    <dgm:pt modelId="{FBE022F2-84E8-4A3B-B432-1DAE8D9A5165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D81FCA77-EAEB-42D9-BFEF-67C75EED488A}" type="parTrans" cxnId="{BD6922F2-DCF9-4371-8F4D-66CCDFC914F4}">
      <dgm:prSet/>
      <dgm:spPr/>
      <dgm:t>
        <a:bodyPr/>
        <a:lstStyle/>
        <a:p>
          <a:endParaRPr lang="en-US"/>
        </a:p>
      </dgm:t>
    </dgm:pt>
    <dgm:pt modelId="{84C3DC98-FA07-417B-9EAC-C4E4FE3DD61B}" type="sibTrans" cxnId="{BD6922F2-DCF9-4371-8F4D-66CCDFC914F4}">
      <dgm:prSet/>
      <dgm:spPr/>
      <dgm:t>
        <a:bodyPr/>
        <a:lstStyle/>
        <a:p>
          <a:endParaRPr lang="en-US"/>
        </a:p>
      </dgm:t>
    </dgm:pt>
    <dgm:pt modelId="{7006C7DD-9471-4F06-8901-25874FFA89C5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AAAD230-7A74-433B-8270-58C197CE3DB8}" type="parTrans" cxnId="{2CEE8497-CA93-435E-BCC2-1417A3490BAD}">
      <dgm:prSet/>
      <dgm:spPr/>
      <dgm:t>
        <a:bodyPr/>
        <a:lstStyle/>
        <a:p>
          <a:endParaRPr lang="en-US"/>
        </a:p>
      </dgm:t>
    </dgm:pt>
    <dgm:pt modelId="{52CC5901-E789-4F40-8125-E7F8BB29EC88}" type="sibTrans" cxnId="{2CEE8497-CA93-435E-BCC2-1417A3490BAD}">
      <dgm:prSet/>
      <dgm:spPr/>
      <dgm:t>
        <a:bodyPr/>
        <a:lstStyle/>
        <a:p>
          <a:endParaRPr lang="en-US"/>
        </a:p>
      </dgm:t>
    </dgm:pt>
    <dgm:pt modelId="{74C25D62-AE2C-408D-BCBE-A683D4D5C087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9C9AB42A-1E13-4B16-A72E-7F44D26F37CF}" type="parTrans" cxnId="{9A28A72C-C4EC-4040-A1DA-0CD3E56601A6}">
      <dgm:prSet/>
      <dgm:spPr/>
      <dgm:t>
        <a:bodyPr/>
        <a:lstStyle/>
        <a:p>
          <a:endParaRPr lang="en-US"/>
        </a:p>
      </dgm:t>
    </dgm:pt>
    <dgm:pt modelId="{E1D7F98A-F2E8-43AC-AEA2-DF5B4013F4B6}" type="sibTrans" cxnId="{9A28A72C-C4EC-4040-A1DA-0CD3E56601A6}">
      <dgm:prSet/>
      <dgm:spPr/>
      <dgm:t>
        <a:bodyPr/>
        <a:lstStyle/>
        <a:p>
          <a:endParaRPr lang="en-US"/>
        </a:p>
      </dgm:t>
    </dgm:pt>
    <dgm:pt modelId="{DBB3467A-FEB3-45F9-B265-A2C92F4D3068}" type="pres">
      <dgm:prSet presAssocID="{AA668C1A-0906-42EE-8C48-9711C6E680BC}" presName="cycle" presStyleCnt="0">
        <dgm:presLayoutVars>
          <dgm:dir/>
          <dgm:resizeHandles val="exact"/>
        </dgm:presLayoutVars>
      </dgm:prSet>
      <dgm:spPr/>
    </dgm:pt>
    <dgm:pt modelId="{E6533070-750B-4363-A346-85F8420E1C20}" type="pres">
      <dgm:prSet presAssocID="{2E26C667-2B76-4EFA-8D3D-DBD7719C0168}" presName="node" presStyleLbl="node1" presStyleIdx="0" presStyleCnt="4">
        <dgm:presLayoutVars>
          <dgm:bulletEnabled val="1"/>
        </dgm:presLayoutVars>
      </dgm:prSet>
      <dgm:spPr/>
    </dgm:pt>
    <dgm:pt modelId="{AD29C5DC-962A-496C-8286-62ECCA7C827E}" type="pres">
      <dgm:prSet presAssocID="{98976C8B-C950-457D-8216-AE5A702ED11B}" presName="sibTrans" presStyleLbl="sibTrans2D1" presStyleIdx="0" presStyleCnt="4"/>
      <dgm:spPr/>
    </dgm:pt>
    <dgm:pt modelId="{2F7DA0D1-9F30-4563-9579-6CCF8D454775}" type="pres">
      <dgm:prSet presAssocID="{98976C8B-C950-457D-8216-AE5A702ED11B}" presName="connectorText" presStyleLbl="sibTrans2D1" presStyleIdx="0" presStyleCnt="4"/>
      <dgm:spPr/>
    </dgm:pt>
    <dgm:pt modelId="{B0E08A06-6B72-4DE8-875F-9305AFD35B4D}" type="pres">
      <dgm:prSet presAssocID="{FBE022F2-84E8-4A3B-B432-1DAE8D9A5165}" presName="node" presStyleLbl="node1" presStyleIdx="1" presStyleCnt="4">
        <dgm:presLayoutVars>
          <dgm:bulletEnabled val="1"/>
        </dgm:presLayoutVars>
      </dgm:prSet>
      <dgm:spPr/>
    </dgm:pt>
    <dgm:pt modelId="{2DEE3142-A4DB-46BA-A3C8-196ACE75E847}" type="pres">
      <dgm:prSet presAssocID="{84C3DC98-FA07-417B-9EAC-C4E4FE3DD61B}" presName="sibTrans" presStyleLbl="sibTrans2D1" presStyleIdx="1" presStyleCnt="4"/>
      <dgm:spPr/>
    </dgm:pt>
    <dgm:pt modelId="{4C4B114E-9AA2-45C5-94F8-6B83885BBEF2}" type="pres">
      <dgm:prSet presAssocID="{84C3DC98-FA07-417B-9EAC-C4E4FE3DD61B}" presName="connectorText" presStyleLbl="sibTrans2D1" presStyleIdx="1" presStyleCnt="4"/>
      <dgm:spPr/>
    </dgm:pt>
    <dgm:pt modelId="{882BB878-514D-48D6-8F9F-629B97B27AD6}" type="pres">
      <dgm:prSet presAssocID="{7006C7DD-9471-4F06-8901-25874FFA89C5}" presName="node" presStyleLbl="node1" presStyleIdx="2" presStyleCnt="4">
        <dgm:presLayoutVars>
          <dgm:bulletEnabled val="1"/>
        </dgm:presLayoutVars>
      </dgm:prSet>
      <dgm:spPr/>
    </dgm:pt>
    <dgm:pt modelId="{586D439D-22C9-4642-90FA-97C36238D0EA}" type="pres">
      <dgm:prSet presAssocID="{52CC5901-E789-4F40-8125-E7F8BB29EC88}" presName="sibTrans" presStyleLbl="sibTrans2D1" presStyleIdx="2" presStyleCnt="4"/>
      <dgm:spPr/>
    </dgm:pt>
    <dgm:pt modelId="{049C6084-759E-412B-80ED-C9A5B1BCC8F4}" type="pres">
      <dgm:prSet presAssocID="{52CC5901-E789-4F40-8125-E7F8BB29EC88}" presName="connectorText" presStyleLbl="sibTrans2D1" presStyleIdx="2" presStyleCnt="4"/>
      <dgm:spPr/>
    </dgm:pt>
    <dgm:pt modelId="{C90AA484-AD6A-4AC9-9826-3C8C7F4621FA}" type="pres">
      <dgm:prSet presAssocID="{74C25D62-AE2C-408D-BCBE-A683D4D5C087}" presName="node" presStyleLbl="node1" presStyleIdx="3" presStyleCnt="4">
        <dgm:presLayoutVars>
          <dgm:bulletEnabled val="1"/>
        </dgm:presLayoutVars>
      </dgm:prSet>
      <dgm:spPr/>
    </dgm:pt>
    <dgm:pt modelId="{6B4A8446-4FA1-41DA-99FB-3B8B75B264D8}" type="pres">
      <dgm:prSet presAssocID="{E1D7F98A-F2E8-43AC-AEA2-DF5B4013F4B6}" presName="sibTrans" presStyleLbl="sibTrans2D1" presStyleIdx="3" presStyleCnt="4"/>
      <dgm:spPr/>
    </dgm:pt>
    <dgm:pt modelId="{8940636E-A9D9-4022-9385-CCCD6D8709DD}" type="pres">
      <dgm:prSet presAssocID="{E1D7F98A-F2E8-43AC-AEA2-DF5B4013F4B6}" presName="connectorText" presStyleLbl="sibTrans2D1" presStyleIdx="3" presStyleCnt="4"/>
      <dgm:spPr/>
    </dgm:pt>
  </dgm:ptLst>
  <dgm:cxnLst>
    <dgm:cxn modelId="{F3AFC1D3-F166-4F89-B2C2-12639D9EDFFB}" type="presOf" srcId="{E1D7F98A-F2E8-43AC-AEA2-DF5B4013F4B6}" destId="{8940636E-A9D9-4022-9385-CCCD6D8709DD}" srcOrd="1" destOrd="0" presId="urn:microsoft.com/office/officeart/2005/8/layout/cycle2"/>
    <dgm:cxn modelId="{761B6303-72AB-4FA6-AEAB-40E1B9C695AE}" type="presOf" srcId="{84C3DC98-FA07-417B-9EAC-C4E4FE3DD61B}" destId="{2DEE3142-A4DB-46BA-A3C8-196ACE75E847}" srcOrd="0" destOrd="0" presId="urn:microsoft.com/office/officeart/2005/8/layout/cycle2"/>
    <dgm:cxn modelId="{BED5F0F7-E9C7-4B68-8857-464B805DC4C8}" type="presOf" srcId="{52CC5901-E789-4F40-8125-E7F8BB29EC88}" destId="{586D439D-22C9-4642-90FA-97C36238D0EA}" srcOrd="0" destOrd="0" presId="urn:microsoft.com/office/officeart/2005/8/layout/cycle2"/>
    <dgm:cxn modelId="{332D96BB-F06E-4871-BAE4-17DF83B54E81}" type="presOf" srcId="{FBE022F2-84E8-4A3B-B432-1DAE8D9A5165}" destId="{B0E08A06-6B72-4DE8-875F-9305AFD35B4D}" srcOrd="0" destOrd="0" presId="urn:microsoft.com/office/officeart/2005/8/layout/cycle2"/>
    <dgm:cxn modelId="{D40EB318-145B-4E90-8D8A-CF4841B96BB7}" type="presOf" srcId="{2E26C667-2B76-4EFA-8D3D-DBD7719C0168}" destId="{E6533070-750B-4363-A346-85F8420E1C20}" srcOrd="0" destOrd="0" presId="urn:microsoft.com/office/officeart/2005/8/layout/cycle2"/>
    <dgm:cxn modelId="{C90E42B7-27FA-45F9-A984-9F13ED5D89A0}" type="presOf" srcId="{52CC5901-E789-4F40-8125-E7F8BB29EC88}" destId="{049C6084-759E-412B-80ED-C9A5B1BCC8F4}" srcOrd="1" destOrd="0" presId="urn:microsoft.com/office/officeart/2005/8/layout/cycle2"/>
    <dgm:cxn modelId="{98B8D83C-2973-44F3-8297-3C68AC75263F}" srcId="{AA668C1A-0906-42EE-8C48-9711C6E680BC}" destId="{2E26C667-2B76-4EFA-8D3D-DBD7719C0168}" srcOrd="0" destOrd="0" parTransId="{8E57CD3F-B3DA-4061-BA24-B67ECCE7E15D}" sibTransId="{98976C8B-C950-457D-8216-AE5A702ED11B}"/>
    <dgm:cxn modelId="{C5A64E58-EBCD-446D-9EFC-B8165781C758}" type="presOf" srcId="{AA668C1A-0906-42EE-8C48-9711C6E680BC}" destId="{DBB3467A-FEB3-45F9-B265-A2C92F4D3068}" srcOrd="0" destOrd="0" presId="urn:microsoft.com/office/officeart/2005/8/layout/cycle2"/>
    <dgm:cxn modelId="{7E476DB4-7256-472A-B93E-B218F8101ABB}" type="presOf" srcId="{E1D7F98A-F2E8-43AC-AEA2-DF5B4013F4B6}" destId="{6B4A8446-4FA1-41DA-99FB-3B8B75B264D8}" srcOrd="0" destOrd="0" presId="urn:microsoft.com/office/officeart/2005/8/layout/cycle2"/>
    <dgm:cxn modelId="{9A28A72C-C4EC-4040-A1DA-0CD3E56601A6}" srcId="{AA668C1A-0906-42EE-8C48-9711C6E680BC}" destId="{74C25D62-AE2C-408D-BCBE-A683D4D5C087}" srcOrd="3" destOrd="0" parTransId="{9C9AB42A-1E13-4B16-A72E-7F44D26F37CF}" sibTransId="{E1D7F98A-F2E8-43AC-AEA2-DF5B4013F4B6}"/>
    <dgm:cxn modelId="{2CEE8497-CA93-435E-BCC2-1417A3490BAD}" srcId="{AA668C1A-0906-42EE-8C48-9711C6E680BC}" destId="{7006C7DD-9471-4F06-8901-25874FFA89C5}" srcOrd="2" destOrd="0" parTransId="{9AAAD230-7A74-433B-8270-58C197CE3DB8}" sibTransId="{52CC5901-E789-4F40-8125-E7F8BB29EC88}"/>
    <dgm:cxn modelId="{EA5DE2F8-7E9F-4FB7-BC65-68B4AE52BBD0}" type="presOf" srcId="{98976C8B-C950-457D-8216-AE5A702ED11B}" destId="{AD29C5DC-962A-496C-8286-62ECCA7C827E}" srcOrd="0" destOrd="0" presId="urn:microsoft.com/office/officeart/2005/8/layout/cycle2"/>
    <dgm:cxn modelId="{9F972FE1-33AC-470B-AA5C-B5834DC1E54B}" type="presOf" srcId="{74C25D62-AE2C-408D-BCBE-A683D4D5C087}" destId="{C90AA484-AD6A-4AC9-9826-3C8C7F4621FA}" srcOrd="0" destOrd="0" presId="urn:microsoft.com/office/officeart/2005/8/layout/cycle2"/>
    <dgm:cxn modelId="{A03923C7-A41D-4F12-BDA9-2EBFEA8C8F9B}" type="presOf" srcId="{98976C8B-C950-457D-8216-AE5A702ED11B}" destId="{2F7DA0D1-9F30-4563-9579-6CCF8D454775}" srcOrd="1" destOrd="0" presId="urn:microsoft.com/office/officeart/2005/8/layout/cycle2"/>
    <dgm:cxn modelId="{93D3D204-7AEF-4D7F-A5C4-A61C271F6C12}" type="presOf" srcId="{7006C7DD-9471-4F06-8901-25874FFA89C5}" destId="{882BB878-514D-48D6-8F9F-629B97B27AD6}" srcOrd="0" destOrd="0" presId="urn:microsoft.com/office/officeart/2005/8/layout/cycle2"/>
    <dgm:cxn modelId="{BD6922F2-DCF9-4371-8F4D-66CCDFC914F4}" srcId="{AA668C1A-0906-42EE-8C48-9711C6E680BC}" destId="{FBE022F2-84E8-4A3B-B432-1DAE8D9A5165}" srcOrd="1" destOrd="0" parTransId="{D81FCA77-EAEB-42D9-BFEF-67C75EED488A}" sibTransId="{84C3DC98-FA07-417B-9EAC-C4E4FE3DD61B}"/>
    <dgm:cxn modelId="{DFEE34EC-7CE8-4264-AC4F-928216D4CF12}" type="presOf" srcId="{84C3DC98-FA07-417B-9EAC-C4E4FE3DD61B}" destId="{4C4B114E-9AA2-45C5-94F8-6B83885BBEF2}" srcOrd="1" destOrd="0" presId="urn:microsoft.com/office/officeart/2005/8/layout/cycle2"/>
    <dgm:cxn modelId="{BEB12ECF-4571-4F74-95C7-1E2CC9C161CA}" type="presParOf" srcId="{DBB3467A-FEB3-45F9-B265-A2C92F4D3068}" destId="{E6533070-750B-4363-A346-85F8420E1C20}" srcOrd="0" destOrd="0" presId="urn:microsoft.com/office/officeart/2005/8/layout/cycle2"/>
    <dgm:cxn modelId="{5D379077-5A35-4753-854C-34D1DD87C190}" type="presParOf" srcId="{DBB3467A-FEB3-45F9-B265-A2C92F4D3068}" destId="{AD29C5DC-962A-496C-8286-62ECCA7C827E}" srcOrd="1" destOrd="0" presId="urn:microsoft.com/office/officeart/2005/8/layout/cycle2"/>
    <dgm:cxn modelId="{DB6AD7FB-A2DB-495A-94B5-2C8AA3D447D6}" type="presParOf" srcId="{AD29C5DC-962A-496C-8286-62ECCA7C827E}" destId="{2F7DA0D1-9F30-4563-9579-6CCF8D454775}" srcOrd="0" destOrd="0" presId="urn:microsoft.com/office/officeart/2005/8/layout/cycle2"/>
    <dgm:cxn modelId="{4143ACF2-C030-419E-97E7-D571DF9AF8BD}" type="presParOf" srcId="{DBB3467A-FEB3-45F9-B265-A2C92F4D3068}" destId="{B0E08A06-6B72-4DE8-875F-9305AFD35B4D}" srcOrd="2" destOrd="0" presId="urn:microsoft.com/office/officeart/2005/8/layout/cycle2"/>
    <dgm:cxn modelId="{9348ED3F-654E-4E8C-8614-B64FA724ECA8}" type="presParOf" srcId="{DBB3467A-FEB3-45F9-B265-A2C92F4D3068}" destId="{2DEE3142-A4DB-46BA-A3C8-196ACE75E847}" srcOrd="3" destOrd="0" presId="urn:microsoft.com/office/officeart/2005/8/layout/cycle2"/>
    <dgm:cxn modelId="{83FEB45C-BB3A-4D78-BECC-71C0B6781C16}" type="presParOf" srcId="{2DEE3142-A4DB-46BA-A3C8-196ACE75E847}" destId="{4C4B114E-9AA2-45C5-94F8-6B83885BBEF2}" srcOrd="0" destOrd="0" presId="urn:microsoft.com/office/officeart/2005/8/layout/cycle2"/>
    <dgm:cxn modelId="{BEDEBB2A-F56F-46E9-AA06-D0B0B3DEB37B}" type="presParOf" srcId="{DBB3467A-FEB3-45F9-B265-A2C92F4D3068}" destId="{882BB878-514D-48D6-8F9F-629B97B27AD6}" srcOrd="4" destOrd="0" presId="urn:microsoft.com/office/officeart/2005/8/layout/cycle2"/>
    <dgm:cxn modelId="{EAF1B43C-6595-4DD6-924F-FA9739BC3C5F}" type="presParOf" srcId="{DBB3467A-FEB3-45F9-B265-A2C92F4D3068}" destId="{586D439D-22C9-4642-90FA-97C36238D0EA}" srcOrd="5" destOrd="0" presId="urn:microsoft.com/office/officeart/2005/8/layout/cycle2"/>
    <dgm:cxn modelId="{A585A80D-6FBB-4C8D-9034-A53756A2E4E2}" type="presParOf" srcId="{586D439D-22C9-4642-90FA-97C36238D0EA}" destId="{049C6084-759E-412B-80ED-C9A5B1BCC8F4}" srcOrd="0" destOrd="0" presId="urn:microsoft.com/office/officeart/2005/8/layout/cycle2"/>
    <dgm:cxn modelId="{9AE4E009-743D-4B30-901A-AD7CB37D09E4}" type="presParOf" srcId="{DBB3467A-FEB3-45F9-B265-A2C92F4D3068}" destId="{C90AA484-AD6A-4AC9-9826-3C8C7F4621FA}" srcOrd="6" destOrd="0" presId="urn:microsoft.com/office/officeart/2005/8/layout/cycle2"/>
    <dgm:cxn modelId="{B88ED66E-A1A1-4916-AD77-E9001EEC78B5}" type="presParOf" srcId="{DBB3467A-FEB3-45F9-B265-A2C92F4D3068}" destId="{6B4A8446-4FA1-41DA-99FB-3B8B75B264D8}" srcOrd="7" destOrd="0" presId="urn:microsoft.com/office/officeart/2005/8/layout/cycle2"/>
    <dgm:cxn modelId="{69425434-699F-4DAB-809A-0FEE548E9E8A}" type="presParOf" srcId="{6B4A8446-4FA1-41DA-99FB-3B8B75B264D8}" destId="{8940636E-A9D9-4022-9385-CCCD6D8709D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09CEE-5207-46F9-B58B-09A40AC56C1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AD1403-84AF-4F6E-9846-DF5995FDE77F}">
      <dgm:prSet phldrT="[Text]" custT="1"/>
      <dgm:spPr/>
      <dgm:t>
        <a:bodyPr/>
        <a:lstStyle/>
        <a:p>
          <a:r>
            <a:rPr lang="en-US" sz="2000" dirty="0">
              <a:latin typeface="Nokia Pure Headline" panose="020B0504040602060303" pitchFamily="34" charset="0"/>
            </a:rPr>
            <a:t>Pros</a:t>
          </a:r>
        </a:p>
      </dgm:t>
    </dgm:pt>
    <dgm:pt modelId="{6924517A-B903-404E-B6A2-14D0720F644C}" type="parTrans" cxnId="{5EC6CBB5-8E7C-4F1E-9DD0-51AC1B37CADD}">
      <dgm:prSet/>
      <dgm:spPr/>
      <dgm:t>
        <a:bodyPr/>
        <a:lstStyle/>
        <a:p>
          <a:endParaRPr lang="en-US"/>
        </a:p>
      </dgm:t>
    </dgm:pt>
    <dgm:pt modelId="{EE1F24B7-22D4-4C70-BBF6-FBB537EB592F}" type="sibTrans" cxnId="{5EC6CBB5-8E7C-4F1E-9DD0-51AC1B37CADD}">
      <dgm:prSet/>
      <dgm:spPr/>
      <dgm:t>
        <a:bodyPr/>
        <a:lstStyle/>
        <a:p>
          <a:endParaRPr lang="en-US"/>
        </a:p>
      </dgm:t>
    </dgm:pt>
    <dgm:pt modelId="{346C57E4-7369-4C8C-9F77-69EAC9CF0656}">
      <dgm:prSet phldrT="[Text]" custT="1"/>
      <dgm:spPr/>
      <dgm:t>
        <a:bodyPr/>
        <a:lstStyle/>
        <a:p>
          <a:r>
            <a:rPr lang="en-US" sz="1600" dirty="0">
              <a:latin typeface="Nokia Pure Headline" panose="020B0504040602060303" pitchFamily="34" charset="0"/>
            </a:rPr>
            <a:t>Quick Installation</a:t>
          </a:r>
        </a:p>
      </dgm:t>
    </dgm:pt>
    <dgm:pt modelId="{41A681EA-69C7-4F27-AB6E-5EE68C04F6D6}" type="parTrans" cxnId="{CB126403-9A54-4CC9-9402-516FD6A2899B}">
      <dgm:prSet/>
      <dgm:spPr/>
      <dgm:t>
        <a:bodyPr/>
        <a:lstStyle/>
        <a:p>
          <a:endParaRPr lang="en-US"/>
        </a:p>
      </dgm:t>
    </dgm:pt>
    <dgm:pt modelId="{C2A46352-6AEF-463B-8C7B-36E1E3D1830B}" type="sibTrans" cxnId="{CB126403-9A54-4CC9-9402-516FD6A2899B}">
      <dgm:prSet/>
      <dgm:spPr/>
      <dgm:t>
        <a:bodyPr/>
        <a:lstStyle/>
        <a:p>
          <a:endParaRPr lang="en-US"/>
        </a:p>
      </dgm:t>
    </dgm:pt>
    <dgm:pt modelId="{EC171037-6776-4FC4-A569-2A5CDA4631B5}">
      <dgm:prSet phldrT="[Text]" custT="1"/>
      <dgm:spPr/>
      <dgm:t>
        <a:bodyPr/>
        <a:lstStyle/>
        <a:p>
          <a:r>
            <a:rPr lang="en-US" sz="2000" dirty="0">
              <a:latin typeface="Nokia Pure Headline" panose="020B0504040602060303" pitchFamily="34" charset="0"/>
            </a:rPr>
            <a:t>Cons</a:t>
          </a:r>
        </a:p>
      </dgm:t>
    </dgm:pt>
    <dgm:pt modelId="{15E66296-5BAA-4217-AF22-CB2202F55FCC}" type="parTrans" cxnId="{5B5D7007-F60A-467C-83BF-0C56DF8F449A}">
      <dgm:prSet/>
      <dgm:spPr/>
      <dgm:t>
        <a:bodyPr/>
        <a:lstStyle/>
        <a:p>
          <a:endParaRPr lang="en-US"/>
        </a:p>
      </dgm:t>
    </dgm:pt>
    <dgm:pt modelId="{222D8750-F7FE-4900-94CD-10A55D857481}" type="sibTrans" cxnId="{5B5D7007-F60A-467C-83BF-0C56DF8F449A}">
      <dgm:prSet/>
      <dgm:spPr/>
      <dgm:t>
        <a:bodyPr/>
        <a:lstStyle/>
        <a:p>
          <a:endParaRPr lang="en-US"/>
        </a:p>
      </dgm:t>
    </dgm:pt>
    <dgm:pt modelId="{C2E2D7F4-8FCD-4B53-973B-C1108B0414AD}">
      <dgm:prSet phldrT="[Text]" custT="1"/>
      <dgm:spPr/>
      <dgm:t>
        <a:bodyPr/>
        <a:lstStyle/>
        <a:p>
          <a:r>
            <a:rPr lang="en-US" sz="1600" dirty="0">
              <a:latin typeface="Nokia Pure Headline" panose="020B0504040602060303" pitchFamily="34" charset="0"/>
            </a:rPr>
            <a:t>Less Flexibility</a:t>
          </a:r>
        </a:p>
      </dgm:t>
    </dgm:pt>
    <dgm:pt modelId="{1B183B65-7C06-4948-907B-75EB96CB15E7}" type="parTrans" cxnId="{5454EEE3-DA4A-490C-8E3C-DDD052D3AD55}">
      <dgm:prSet/>
      <dgm:spPr/>
      <dgm:t>
        <a:bodyPr/>
        <a:lstStyle/>
        <a:p>
          <a:endParaRPr lang="en-US"/>
        </a:p>
      </dgm:t>
    </dgm:pt>
    <dgm:pt modelId="{0866A8D0-8B63-47C1-A59F-5D6AE566F4A4}" type="sibTrans" cxnId="{5454EEE3-DA4A-490C-8E3C-DDD052D3AD55}">
      <dgm:prSet/>
      <dgm:spPr/>
      <dgm:t>
        <a:bodyPr/>
        <a:lstStyle/>
        <a:p>
          <a:endParaRPr lang="en-US"/>
        </a:p>
      </dgm:t>
    </dgm:pt>
    <dgm:pt modelId="{362A61A3-0FD6-4FB3-ACC1-565F91553397}">
      <dgm:prSet phldrT="[Text]" custT="1"/>
      <dgm:spPr/>
      <dgm:t>
        <a:bodyPr/>
        <a:lstStyle/>
        <a:p>
          <a:r>
            <a:rPr lang="en-US" sz="1600" dirty="0">
              <a:latin typeface="Nokia Pure Headline" panose="020B0504040602060303" pitchFamily="34" charset="0"/>
            </a:rPr>
            <a:t>More Development work</a:t>
          </a:r>
        </a:p>
      </dgm:t>
    </dgm:pt>
    <dgm:pt modelId="{7EE3673F-C7BA-41CA-834F-F1D64F91FDDC}" type="parTrans" cxnId="{E5B9861D-436E-49FC-9E67-EC5A904B6654}">
      <dgm:prSet/>
      <dgm:spPr/>
      <dgm:t>
        <a:bodyPr/>
        <a:lstStyle/>
        <a:p>
          <a:endParaRPr lang="en-US"/>
        </a:p>
      </dgm:t>
    </dgm:pt>
    <dgm:pt modelId="{AE50F6B7-D911-4582-B7D3-FFA2620F3EAE}" type="sibTrans" cxnId="{E5B9861D-436E-49FC-9E67-EC5A904B6654}">
      <dgm:prSet/>
      <dgm:spPr/>
      <dgm:t>
        <a:bodyPr/>
        <a:lstStyle/>
        <a:p>
          <a:endParaRPr lang="en-US"/>
        </a:p>
      </dgm:t>
    </dgm:pt>
    <dgm:pt modelId="{EAE4E720-2FDC-4068-A763-BC8A3B0CA139}">
      <dgm:prSet custT="1"/>
      <dgm:spPr/>
      <dgm:t>
        <a:bodyPr/>
        <a:lstStyle/>
        <a:p>
          <a:r>
            <a:rPr lang="en-US" sz="1600" dirty="0">
              <a:latin typeface="Nokia Pure Headline" panose="020B0504040602060303" pitchFamily="34" charset="0"/>
            </a:rPr>
            <a:t>Reduce Manual Errors</a:t>
          </a:r>
        </a:p>
      </dgm:t>
    </dgm:pt>
    <dgm:pt modelId="{A1871265-A218-4400-A9F7-4B3D68ABD766}" type="parTrans" cxnId="{C2184327-B86B-46A0-893D-F10F3ED1F4C8}">
      <dgm:prSet/>
      <dgm:spPr/>
      <dgm:t>
        <a:bodyPr/>
        <a:lstStyle/>
        <a:p>
          <a:endParaRPr lang="en-US"/>
        </a:p>
      </dgm:t>
    </dgm:pt>
    <dgm:pt modelId="{90D026FC-4A02-45D8-BB0F-D1AE911F1F84}" type="sibTrans" cxnId="{C2184327-B86B-46A0-893D-F10F3ED1F4C8}">
      <dgm:prSet/>
      <dgm:spPr/>
      <dgm:t>
        <a:bodyPr/>
        <a:lstStyle/>
        <a:p>
          <a:endParaRPr lang="en-US"/>
        </a:p>
      </dgm:t>
    </dgm:pt>
    <dgm:pt modelId="{CB4FF771-2C2A-4B98-B491-D15E449FC2E0}">
      <dgm:prSet custT="1"/>
      <dgm:spPr/>
      <dgm:t>
        <a:bodyPr/>
        <a:lstStyle/>
        <a:p>
          <a:r>
            <a:rPr lang="en-US" sz="1600">
              <a:latin typeface="Nokia Pure Headline" panose="020B0504040602060303" pitchFamily="34" charset="0"/>
            </a:rPr>
            <a:t>Better Knowledge Persistence</a:t>
          </a:r>
        </a:p>
      </dgm:t>
    </dgm:pt>
    <dgm:pt modelId="{B41A2148-8181-4600-9A74-6B2ED847379D}" type="parTrans" cxnId="{ECC8CA6C-924C-4F16-84AE-AA8E25FAE20B}">
      <dgm:prSet/>
      <dgm:spPr/>
      <dgm:t>
        <a:bodyPr/>
        <a:lstStyle/>
        <a:p>
          <a:endParaRPr lang="en-US"/>
        </a:p>
      </dgm:t>
    </dgm:pt>
    <dgm:pt modelId="{E34C1699-CB25-4996-B745-778BDFD100A7}" type="sibTrans" cxnId="{ECC8CA6C-924C-4F16-84AE-AA8E25FAE20B}">
      <dgm:prSet/>
      <dgm:spPr/>
      <dgm:t>
        <a:bodyPr/>
        <a:lstStyle/>
        <a:p>
          <a:endParaRPr lang="en-US"/>
        </a:p>
      </dgm:t>
    </dgm:pt>
    <dgm:pt modelId="{D06DF4E6-77FA-4CA5-8820-BFE1DC0D9E2A}">
      <dgm:prSet custT="1"/>
      <dgm:spPr/>
      <dgm:t>
        <a:bodyPr/>
        <a:lstStyle/>
        <a:p>
          <a:r>
            <a:rPr lang="en-US" sz="1600" dirty="0">
              <a:latin typeface="Nokia Pure Headline" panose="020B0504040602060303" pitchFamily="34" charset="0"/>
            </a:rPr>
            <a:t>Easy Upgrade</a:t>
          </a:r>
        </a:p>
      </dgm:t>
    </dgm:pt>
    <dgm:pt modelId="{0CFC728C-0591-4E45-A5EB-4B9360651A00}" type="parTrans" cxnId="{B105FE80-FFFB-4916-BFF8-0A59362C086A}">
      <dgm:prSet/>
      <dgm:spPr/>
      <dgm:t>
        <a:bodyPr/>
        <a:lstStyle/>
        <a:p>
          <a:endParaRPr lang="en-US"/>
        </a:p>
      </dgm:t>
    </dgm:pt>
    <dgm:pt modelId="{4DFABFC9-1550-4A1B-BEBF-0248B04E33E9}" type="sibTrans" cxnId="{B105FE80-FFFB-4916-BFF8-0A59362C086A}">
      <dgm:prSet/>
      <dgm:spPr/>
      <dgm:t>
        <a:bodyPr/>
        <a:lstStyle/>
        <a:p>
          <a:endParaRPr lang="en-US"/>
        </a:p>
      </dgm:t>
    </dgm:pt>
    <dgm:pt modelId="{F4C2BD60-FDF4-42BB-B041-CCA7FD093D89}">
      <dgm:prSet custT="1"/>
      <dgm:spPr/>
      <dgm:t>
        <a:bodyPr/>
        <a:lstStyle/>
        <a:p>
          <a:r>
            <a:rPr lang="en-US" sz="1600">
              <a:latin typeface="Nokia Pure Headline" panose="020B0504040602060303" pitchFamily="34" charset="0"/>
            </a:rPr>
            <a:t>Quick Error Recovery</a:t>
          </a:r>
        </a:p>
      </dgm:t>
    </dgm:pt>
    <dgm:pt modelId="{4A402E86-A479-4C03-BDE4-004D189FCDBA}" type="parTrans" cxnId="{4505A345-A474-4DEC-81B5-F881966416F6}">
      <dgm:prSet/>
      <dgm:spPr/>
      <dgm:t>
        <a:bodyPr/>
        <a:lstStyle/>
        <a:p>
          <a:endParaRPr lang="en-US"/>
        </a:p>
      </dgm:t>
    </dgm:pt>
    <dgm:pt modelId="{09771FB4-F37A-4B9E-AA43-C7D76A8539B6}" type="sibTrans" cxnId="{4505A345-A474-4DEC-81B5-F881966416F6}">
      <dgm:prSet/>
      <dgm:spPr/>
      <dgm:t>
        <a:bodyPr/>
        <a:lstStyle/>
        <a:p>
          <a:endParaRPr lang="en-US"/>
        </a:p>
      </dgm:t>
    </dgm:pt>
    <dgm:pt modelId="{71C3BE2F-3721-4B50-8D4D-01B0064ECDBF}">
      <dgm:prSet custT="1"/>
      <dgm:spPr/>
      <dgm:t>
        <a:bodyPr/>
        <a:lstStyle/>
        <a:p>
          <a:r>
            <a:rPr lang="en-US" sz="1600" dirty="0">
              <a:latin typeface="Nokia Pure Headline" panose="020B0504040602060303" pitchFamily="34" charset="0"/>
            </a:rPr>
            <a:t>Easy Scaling</a:t>
          </a:r>
        </a:p>
      </dgm:t>
    </dgm:pt>
    <dgm:pt modelId="{6625A78F-A9D4-472C-9AC1-F86955D8F1DA}" type="parTrans" cxnId="{A0E7B906-DC59-434B-B9BB-6C2C0C7BD0B1}">
      <dgm:prSet/>
      <dgm:spPr/>
      <dgm:t>
        <a:bodyPr/>
        <a:lstStyle/>
        <a:p>
          <a:endParaRPr lang="en-US"/>
        </a:p>
      </dgm:t>
    </dgm:pt>
    <dgm:pt modelId="{62D2DB96-68C6-467C-A893-1E49E56DC023}" type="sibTrans" cxnId="{A0E7B906-DC59-434B-B9BB-6C2C0C7BD0B1}">
      <dgm:prSet/>
      <dgm:spPr/>
      <dgm:t>
        <a:bodyPr/>
        <a:lstStyle/>
        <a:p>
          <a:endParaRPr lang="en-US"/>
        </a:p>
      </dgm:t>
    </dgm:pt>
    <dgm:pt modelId="{3B2AC171-47D3-4E40-BF66-1D00A16719C9}">
      <dgm:prSet custT="1"/>
      <dgm:spPr/>
      <dgm:t>
        <a:bodyPr/>
        <a:lstStyle/>
        <a:p>
          <a:r>
            <a:rPr lang="en-US" sz="1600" dirty="0">
              <a:latin typeface="Nokia Pure Headline" panose="020B0504040602060303" pitchFamily="34" charset="0"/>
            </a:rPr>
            <a:t>Problem Detection</a:t>
          </a:r>
        </a:p>
      </dgm:t>
    </dgm:pt>
    <dgm:pt modelId="{4462CD14-975E-4C40-B8FB-CE0FAE8E060A}" type="parTrans" cxnId="{D8C8E762-0384-4591-AD17-9819B3DF6DE4}">
      <dgm:prSet/>
      <dgm:spPr/>
      <dgm:t>
        <a:bodyPr/>
        <a:lstStyle/>
        <a:p>
          <a:endParaRPr lang="en-US"/>
        </a:p>
      </dgm:t>
    </dgm:pt>
    <dgm:pt modelId="{0AA20312-735C-4B57-A748-FE8935B71E19}" type="sibTrans" cxnId="{D8C8E762-0384-4591-AD17-9819B3DF6DE4}">
      <dgm:prSet/>
      <dgm:spPr/>
      <dgm:t>
        <a:bodyPr/>
        <a:lstStyle/>
        <a:p>
          <a:endParaRPr lang="en-US"/>
        </a:p>
      </dgm:t>
    </dgm:pt>
    <dgm:pt modelId="{F40EB1B9-F645-43FE-AED2-F221B59171CB}">
      <dgm:prSet phldrT="[Text]" custT="1"/>
      <dgm:spPr/>
      <dgm:t>
        <a:bodyPr/>
        <a:lstStyle/>
        <a:p>
          <a:r>
            <a:rPr lang="en-US" sz="1600" dirty="0">
              <a:latin typeface="Nokia Pure Headline" panose="020B0504040602060303" pitchFamily="34" charset="0"/>
            </a:rPr>
            <a:t>Less knowledge distribution</a:t>
          </a:r>
        </a:p>
      </dgm:t>
    </dgm:pt>
    <dgm:pt modelId="{89D04391-5714-4D54-9988-81705792403F}" type="parTrans" cxnId="{87F142A8-A8FE-401A-A0EB-F9DBCF89FD1A}">
      <dgm:prSet/>
      <dgm:spPr/>
      <dgm:t>
        <a:bodyPr/>
        <a:lstStyle/>
        <a:p>
          <a:endParaRPr lang="en-US"/>
        </a:p>
      </dgm:t>
    </dgm:pt>
    <dgm:pt modelId="{BE986702-DB29-4E38-B633-3EACCB46AB21}" type="sibTrans" cxnId="{87F142A8-A8FE-401A-A0EB-F9DBCF89FD1A}">
      <dgm:prSet/>
      <dgm:spPr/>
      <dgm:t>
        <a:bodyPr/>
        <a:lstStyle/>
        <a:p>
          <a:endParaRPr lang="en-US"/>
        </a:p>
      </dgm:t>
    </dgm:pt>
    <dgm:pt modelId="{686CB583-0704-4524-8DFB-3F14447984F6}">
      <dgm:prSet phldrT="[Text]" custT="1"/>
      <dgm:spPr/>
      <dgm:t>
        <a:bodyPr/>
        <a:lstStyle/>
        <a:p>
          <a:r>
            <a:rPr lang="en-US" sz="1600" dirty="0">
              <a:latin typeface="Nokia Pure Headline" panose="020B0504040602060303" pitchFamily="34" charset="0"/>
            </a:rPr>
            <a:t>Configuration data is more vulnerable !!!</a:t>
          </a:r>
        </a:p>
      </dgm:t>
    </dgm:pt>
    <dgm:pt modelId="{7F209F59-4161-4B6B-8EDB-8261104ABFD0}" type="parTrans" cxnId="{FBB3ECDF-1D82-4ADC-A36A-92F79C368962}">
      <dgm:prSet/>
      <dgm:spPr/>
      <dgm:t>
        <a:bodyPr/>
        <a:lstStyle/>
        <a:p>
          <a:endParaRPr lang="en-US"/>
        </a:p>
      </dgm:t>
    </dgm:pt>
    <dgm:pt modelId="{9F4C16B7-8009-4243-95C6-0F90CEE0154A}" type="sibTrans" cxnId="{FBB3ECDF-1D82-4ADC-A36A-92F79C368962}">
      <dgm:prSet/>
      <dgm:spPr/>
      <dgm:t>
        <a:bodyPr/>
        <a:lstStyle/>
        <a:p>
          <a:endParaRPr lang="en-US"/>
        </a:p>
      </dgm:t>
    </dgm:pt>
    <dgm:pt modelId="{B83C46C3-0385-4706-97F3-554E05477C33}" type="pres">
      <dgm:prSet presAssocID="{9AE09CEE-5207-46F9-B58B-09A40AC56C17}" presName="Name0" presStyleCnt="0">
        <dgm:presLayoutVars>
          <dgm:dir/>
          <dgm:animLvl val="lvl"/>
          <dgm:resizeHandles val="exact"/>
        </dgm:presLayoutVars>
      </dgm:prSet>
      <dgm:spPr/>
    </dgm:pt>
    <dgm:pt modelId="{000E8D72-9161-4688-BD25-A77A7EDC1CDB}" type="pres">
      <dgm:prSet presAssocID="{93AD1403-84AF-4F6E-9846-DF5995FDE77F}" presName="composite" presStyleCnt="0"/>
      <dgm:spPr/>
    </dgm:pt>
    <dgm:pt modelId="{261ED275-A561-49F1-A5D6-2B73CDB27E14}" type="pres">
      <dgm:prSet presAssocID="{93AD1403-84AF-4F6E-9846-DF5995FDE77F}" presName="parTx" presStyleLbl="alignNode1" presStyleIdx="0" presStyleCnt="2" custScaleY="99025">
        <dgm:presLayoutVars>
          <dgm:chMax val="0"/>
          <dgm:chPref val="0"/>
          <dgm:bulletEnabled val="1"/>
        </dgm:presLayoutVars>
      </dgm:prSet>
      <dgm:spPr/>
    </dgm:pt>
    <dgm:pt modelId="{6A0E4CEF-9AA2-4C14-B143-99405BFAEF6C}" type="pres">
      <dgm:prSet presAssocID="{93AD1403-84AF-4F6E-9846-DF5995FDE77F}" presName="desTx" presStyleLbl="alignAccFollowNode1" presStyleIdx="0" presStyleCnt="2">
        <dgm:presLayoutVars>
          <dgm:bulletEnabled val="1"/>
        </dgm:presLayoutVars>
      </dgm:prSet>
      <dgm:spPr/>
    </dgm:pt>
    <dgm:pt modelId="{F70E5DC3-7488-4C34-8D26-2C5969EAB1CA}" type="pres">
      <dgm:prSet presAssocID="{EE1F24B7-22D4-4C70-BBF6-FBB537EB592F}" presName="space" presStyleCnt="0"/>
      <dgm:spPr/>
    </dgm:pt>
    <dgm:pt modelId="{50324D4C-F867-48BC-98F3-AC5CCD42396F}" type="pres">
      <dgm:prSet presAssocID="{EC171037-6776-4FC4-A569-2A5CDA4631B5}" presName="composite" presStyleCnt="0"/>
      <dgm:spPr/>
    </dgm:pt>
    <dgm:pt modelId="{3651EBD3-6E25-468B-835F-A96A31BD96A2}" type="pres">
      <dgm:prSet presAssocID="{EC171037-6776-4FC4-A569-2A5CDA4631B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7B8C8D1-4AD0-4393-A748-B6FC65B0FF7D}" type="pres">
      <dgm:prSet presAssocID="{EC171037-6776-4FC4-A569-2A5CDA4631B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5B9861D-436E-49FC-9E67-EC5A904B6654}" srcId="{EC171037-6776-4FC4-A569-2A5CDA4631B5}" destId="{362A61A3-0FD6-4FB3-ACC1-565F91553397}" srcOrd="1" destOrd="0" parTransId="{7EE3673F-C7BA-41CA-834F-F1D64F91FDDC}" sibTransId="{AE50F6B7-D911-4582-B7D3-FFA2620F3EAE}"/>
    <dgm:cxn modelId="{A122A3BE-5B99-4F75-B874-6656BDEA30D3}" type="presOf" srcId="{D06DF4E6-77FA-4CA5-8820-BFE1DC0D9E2A}" destId="{6A0E4CEF-9AA2-4C14-B143-99405BFAEF6C}" srcOrd="0" destOrd="3" presId="urn:microsoft.com/office/officeart/2005/8/layout/hList1"/>
    <dgm:cxn modelId="{87F142A8-A8FE-401A-A0EB-F9DBCF89FD1A}" srcId="{EC171037-6776-4FC4-A569-2A5CDA4631B5}" destId="{F40EB1B9-F645-43FE-AED2-F221B59171CB}" srcOrd="2" destOrd="0" parTransId="{89D04391-5714-4D54-9988-81705792403F}" sibTransId="{BE986702-DB29-4E38-B633-3EACCB46AB21}"/>
    <dgm:cxn modelId="{FBB3ECDF-1D82-4ADC-A36A-92F79C368962}" srcId="{EC171037-6776-4FC4-A569-2A5CDA4631B5}" destId="{686CB583-0704-4524-8DFB-3F14447984F6}" srcOrd="3" destOrd="0" parTransId="{7F209F59-4161-4B6B-8EDB-8261104ABFD0}" sibTransId="{9F4C16B7-8009-4243-95C6-0F90CEE0154A}"/>
    <dgm:cxn modelId="{09510BA6-7679-4ECB-9763-846252D2F718}" type="presOf" srcId="{346C57E4-7369-4C8C-9F77-69EAC9CF0656}" destId="{6A0E4CEF-9AA2-4C14-B143-99405BFAEF6C}" srcOrd="0" destOrd="0" presId="urn:microsoft.com/office/officeart/2005/8/layout/hList1"/>
    <dgm:cxn modelId="{58DFD521-490D-410C-BC03-7916518A044C}" type="presOf" srcId="{3B2AC171-47D3-4E40-BF66-1D00A16719C9}" destId="{6A0E4CEF-9AA2-4C14-B143-99405BFAEF6C}" srcOrd="0" destOrd="6" presId="urn:microsoft.com/office/officeart/2005/8/layout/hList1"/>
    <dgm:cxn modelId="{B78FB40F-3975-456D-BDCD-86402D86208C}" type="presOf" srcId="{EAE4E720-2FDC-4068-A763-BC8A3B0CA139}" destId="{6A0E4CEF-9AA2-4C14-B143-99405BFAEF6C}" srcOrd="0" destOrd="1" presId="urn:microsoft.com/office/officeart/2005/8/layout/hList1"/>
    <dgm:cxn modelId="{A0E7B906-DC59-434B-B9BB-6C2C0C7BD0B1}" srcId="{93AD1403-84AF-4F6E-9846-DF5995FDE77F}" destId="{71C3BE2F-3721-4B50-8D4D-01B0064ECDBF}" srcOrd="5" destOrd="0" parTransId="{6625A78F-A9D4-472C-9AC1-F86955D8F1DA}" sibTransId="{62D2DB96-68C6-467C-A893-1E49E56DC023}"/>
    <dgm:cxn modelId="{EAABA417-56D4-49AE-A551-0B9EA84C7C35}" type="presOf" srcId="{686CB583-0704-4524-8DFB-3F14447984F6}" destId="{47B8C8D1-4AD0-4393-A748-B6FC65B0FF7D}" srcOrd="0" destOrd="3" presId="urn:microsoft.com/office/officeart/2005/8/layout/hList1"/>
    <dgm:cxn modelId="{CB126403-9A54-4CC9-9402-516FD6A2899B}" srcId="{93AD1403-84AF-4F6E-9846-DF5995FDE77F}" destId="{346C57E4-7369-4C8C-9F77-69EAC9CF0656}" srcOrd="0" destOrd="0" parTransId="{41A681EA-69C7-4F27-AB6E-5EE68C04F6D6}" sibTransId="{C2A46352-6AEF-463B-8C7B-36E1E3D1830B}"/>
    <dgm:cxn modelId="{4636E8B2-A457-480C-B0B5-12AB23A8EC31}" type="presOf" srcId="{CB4FF771-2C2A-4B98-B491-D15E449FC2E0}" destId="{6A0E4CEF-9AA2-4C14-B143-99405BFAEF6C}" srcOrd="0" destOrd="2" presId="urn:microsoft.com/office/officeart/2005/8/layout/hList1"/>
    <dgm:cxn modelId="{5454EEE3-DA4A-490C-8E3C-DDD052D3AD55}" srcId="{EC171037-6776-4FC4-A569-2A5CDA4631B5}" destId="{C2E2D7F4-8FCD-4B53-973B-C1108B0414AD}" srcOrd="0" destOrd="0" parTransId="{1B183B65-7C06-4948-907B-75EB96CB15E7}" sibTransId="{0866A8D0-8B63-47C1-A59F-5D6AE566F4A4}"/>
    <dgm:cxn modelId="{7C27F2DB-D703-41BA-A2D1-60981483A3EF}" type="presOf" srcId="{EC171037-6776-4FC4-A569-2A5CDA4631B5}" destId="{3651EBD3-6E25-468B-835F-A96A31BD96A2}" srcOrd="0" destOrd="0" presId="urn:microsoft.com/office/officeart/2005/8/layout/hList1"/>
    <dgm:cxn modelId="{661C2645-9C6C-4FA2-AE77-05EAC1D41696}" type="presOf" srcId="{362A61A3-0FD6-4FB3-ACC1-565F91553397}" destId="{47B8C8D1-4AD0-4393-A748-B6FC65B0FF7D}" srcOrd="0" destOrd="1" presId="urn:microsoft.com/office/officeart/2005/8/layout/hList1"/>
    <dgm:cxn modelId="{E2157D3B-A7BA-4991-B40F-0FD613A79E1F}" type="presOf" srcId="{71C3BE2F-3721-4B50-8D4D-01B0064ECDBF}" destId="{6A0E4CEF-9AA2-4C14-B143-99405BFAEF6C}" srcOrd="0" destOrd="5" presId="urn:microsoft.com/office/officeart/2005/8/layout/hList1"/>
    <dgm:cxn modelId="{F92F5393-EA6B-44A6-9F66-CEDD03631DB8}" type="presOf" srcId="{F4C2BD60-FDF4-42BB-B041-CCA7FD093D89}" destId="{6A0E4CEF-9AA2-4C14-B143-99405BFAEF6C}" srcOrd="0" destOrd="4" presId="urn:microsoft.com/office/officeart/2005/8/layout/hList1"/>
    <dgm:cxn modelId="{4505A345-A474-4DEC-81B5-F881966416F6}" srcId="{93AD1403-84AF-4F6E-9846-DF5995FDE77F}" destId="{F4C2BD60-FDF4-42BB-B041-CCA7FD093D89}" srcOrd="4" destOrd="0" parTransId="{4A402E86-A479-4C03-BDE4-004D189FCDBA}" sibTransId="{09771FB4-F37A-4B9E-AA43-C7D76A8539B6}"/>
    <dgm:cxn modelId="{5B5D7007-F60A-467C-83BF-0C56DF8F449A}" srcId="{9AE09CEE-5207-46F9-B58B-09A40AC56C17}" destId="{EC171037-6776-4FC4-A569-2A5CDA4631B5}" srcOrd="1" destOrd="0" parTransId="{15E66296-5BAA-4217-AF22-CB2202F55FCC}" sibTransId="{222D8750-F7FE-4900-94CD-10A55D857481}"/>
    <dgm:cxn modelId="{5EC6CBB5-8E7C-4F1E-9DD0-51AC1B37CADD}" srcId="{9AE09CEE-5207-46F9-B58B-09A40AC56C17}" destId="{93AD1403-84AF-4F6E-9846-DF5995FDE77F}" srcOrd="0" destOrd="0" parTransId="{6924517A-B903-404E-B6A2-14D0720F644C}" sibTransId="{EE1F24B7-22D4-4C70-BBF6-FBB537EB592F}"/>
    <dgm:cxn modelId="{B105FE80-FFFB-4916-BFF8-0A59362C086A}" srcId="{93AD1403-84AF-4F6E-9846-DF5995FDE77F}" destId="{D06DF4E6-77FA-4CA5-8820-BFE1DC0D9E2A}" srcOrd="3" destOrd="0" parTransId="{0CFC728C-0591-4E45-A5EB-4B9360651A00}" sibTransId="{4DFABFC9-1550-4A1B-BEBF-0248B04E33E9}"/>
    <dgm:cxn modelId="{E30B69A6-A6B1-46CF-91D3-1A6DEE8285FD}" type="presOf" srcId="{93AD1403-84AF-4F6E-9846-DF5995FDE77F}" destId="{261ED275-A561-49F1-A5D6-2B73CDB27E14}" srcOrd="0" destOrd="0" presId="urn:microsoft.com/office/officeart/2005/8/layout/hList1"/>
    <dgm:cxn modelId="{ECC8CA6C-924C-4F16-84AE-AA8E25FAE20B}" srcId="{93AD1403-84AF-4F6E-9846-DF5995FDE77F}" destId="{CB4FF771-2C2A-4B98-B491-D15E449FC2E0}" srcOrd="2" destOrd="0" parTransId="{B41A2148-8181-4600-9A74-6B2ED847379D}" sibTransId="{E34C1699-CB25-4996-B745-778BDFD100A7}"/>
    <dgm:cxn modelId="{273E2C67-4D78-49AE-8BA4-99E2A0087EE9}" type="presOf" srcId="{9AE09CEE-5207-46F9-B58B-09A40AC56C17}" destId="{B83C46C3-0385-4706-97F3-554E05477C33}" srcOrd="0" destOrd="0" presId="urn:microsoft.com/office/officeart/2005/8/layout/hList1"/>
    <dgm:cxn modelId="{EBD6E566-5AEA-40B3-B350-FF4FF25E9103}" type="presOf" srcId="{C2E2D7F4-8FCD-4B53-973B-C1108B0414AD}" destId="{47B8C8D1-4AD0-4393-A748-B6FC65B0FF7D}" srcOrd="0" destOrd="0" presId="urn:microsoft.com/office/officeart/2005/8/layout/hList1"/>
    <dgm:cxn modelId="{C2184327-B86B-46A0-893D-F10F3ED1F4C8}" srcId="{93AD1403-84AF-4F6E-9846-DF5995FDE77F}" destId="{EAE4E720-2FDC-4068-A763-BC8A3B0CA139}" srcOrd="1" destOrd="0" parTransId="{A1871265-A218-4400-A9F7-4B3D68ABD766}" sibTransId="{90D026FC-4A02-45D8-BB0F-D1AE911F1F84}"/>
    <dgm:cxn modelId="{D8C8E762-0384-4591-AD17-9819B3DF6DE4}" srcId="{93AD1403-84AF-4F6E-9846-DF5995FDE77F}" destId="{3B2AC171-47D3-4E40-BF66-1D00A16719C9}" srcOrd="6" destOrd="0" parTransId="{4462CD14-975E-4C40-B8FB-CE0FAE8E060A}" sibTransId="{0AA20312-735C-4B57-A748-FE8935B71E19}"/>
    <dgm:cxn modelId="{642DC496-6E43-4ECA-826D-B4B157592931}" type="presOf" srcId="{F40EB1B9-F645-43FE-AED2-F221B59171CB}" destId="{47B8C8D1-4AD0-4393-A748-B6FC65B0FF7D}" srcOrd="0" destOrd="2" presId="urn:microsoft.com/office/officeart/2005/8/layout/hList1"/>
    <dgm:cxn modelId="{257C1159-9BDC-403B-9D45-10BCA03ED77A}" type="presParOf" srcId="{B83C46C3-0385-4706-97F3-554E05477C33}" destId="{000E8D72-9161-4688-BD25-A77A7EDC1CDB}" srcOrd="0" destOrd="0" presId="urn:microsoft.com/office/officeart/2005/8/layout/hList1"/>
    <dgm:cxn modelId="{07A8C60C-9528-4C4E-AC59-B3EF68C4B516}" type="presParOf" srcId="{000E8D72-9161-4688-BD25-A77A7EDC1CDB}" destId="{261ED275-A561-49F1-A5D6-2B73CDB27E14}" srcOrd="0" destOrd="0" presId="urn:microsoft.com/office/officeart/2005/8/layout/hList1"/>
    <dgm:cxn modelId="{5FC592E4-7D21-4849-AD7B-BDD6D2F4087C}" type="presParOf" srcId="{000E8D72-9161-4688-BD25-A77A7EDC1CDB}" destId="{6A0E4CEF-9AA2-4C14-B143-99405BFAEF6C}" srcOrd="1" destOrd="0" presId="urn:microsoft.com/office/officeart/2005/8/layout/hList1"/>
    <dgm:cxn modelId="{1FA3C47C-CBC3-4586-8691-132F081EEC6B}" type="presParOf" srcId="{B83C46C3-0385-4706-97F3-554E05477C33}" destId="{F70E5DC3-7488-4C34-8D26-2C5969EAB1CA}" srcOrd="1" destOrd="0" presId="urn:microsoft.com/office/officeart/2005/8/layout/hList1"/>
    <dgm:cxn modelId="{CBE87F95-1048-4F76-937B-B8DE94BFF457}" type="presParOf" srcId="{B83C46C3-0385-4706-97F3-554E05477C33}" destId="{50324D4C-F867-48BC-98F3-AC5CCD42396F}" srcOrd="2" destOrd="0" presId="urn:microsoft.com/office/officeart/2005/8/layout/hList1"/>
    <dgm:cxn modelId="{830E2A6F-A409-4A92-813D-C6B5FB150FDD}" type="presParOf" srcId="{50324D4C-F867-48BC-98F3-AC5CCD42396F}" destId="{3651EBD3-6E25-468B-835F-A96A31BD96A2}" srcOrd="0" destOrd="0" presId="urn:microsoft.com/office/officeart/2005/8/layout/hList1"/>
    <dgm:cxn modelId="{0FBB5C7F-9B7C-4ECF-BECA-0FB78232CBF9}" type="presParOf" srcId="{50324D4C-F867-48BC-98F3-AC5CCD42396F}" destId="{47B8C8D1-4AD0-4393-A748-B6FC65B0FF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6ACE25-2DE2-4362-90B1-39F10D5E3F96}" type="doc">
      <dgm:prSet loTypeId="urn:microsoft.com/office/officeart/2005/8/layout/hProcess3" loCatId="process" qsTypeId="urn:microsoft.com/office/officeart/2005/8/quickstyle/3d6" qsCatId="3D" csTypeId="urn:microsoft.com/office/officeart/2005/8/colors/accent3_4" csCatId="accent3" phldr="1"/>
      <dgm:spPr/>
    </dgm:pt>
    <dgm:pt modelId="{2F817EE3-41DE-4A6E-9928-746FA4F0983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95B8185-901C-4F2D-922B-25BCA4D15E04}" type="parTrans" cxnId="{EAA4A635-5834-4F6B-8895-3D4738953375}">
      <dgm:prSet/>
      <dgm:spPr/>
      <dgm:t>
        <a:bodyPr/>
        <a:lstStyle/>
        <a:p>
          <a:endParaRPr lang="en-US"/>
        </a:p>
      </dgm:t>
    </dgm:pt>
    <dgm:pt modelId="{82190487-E6BF-454D-B767-7AEFD721FE2C}" type="sibTrans" cxnId="{EAA4A635-5834-4F6B-8895-3D4738953375}">
      <dgm:prSet/>
      <dgm:spPr/>
      <dgm:t>
        <a:bodyPr/>
        <a:lstStyle/>
        <a:p>
          <a:endParaRPr lang="en-US"/>
        </a:p>
      </dgm:t>
    </dgm:pt>
    <dgm:pt modelId="{56EA6BB6-976D-4C6F-A819-B10F55090DB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55A64DC-2845-4E8A-A4D5-95414D089325}" type="parTrans" cxnId="{1F821EAD-7DA8-45BE-B7BD-A72CAA9B984A}">
      <dgm:prSet/>
      <dgm:spPr/>
      <dgm:t>
        <a:bodyPr/>
        <a:lstStyle/>
        <a:p>
          <a:endParaRPr lang="en-US"/>
        </a:p>
      </dgm:t>
    </dgm:pt>
    <dgm:pt modelId="{0C804067-D2D4-480F-B5E0-13792759187E}" type="sibTrans" cxnId="{1F821EAD-7DA8-45BE-B7BD-A72CAA9B984A}">
      <dgm:prSet/>
      <dgm:spPr/>
      <dgm:t>
        <a:bodyPr/>
        <a:lstStyle/>
        <a:p>
          <a:endParaRPr lang="en-US"/>
        </a:p>
      </dgm:t>
    </dgm:pt>
    <dgm:pt modelId="{0F5E839F-13A1-4DC7-8125-C374BCF4BB4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83BAAC0-092F-4C33-8ADE-20D187AC4F0B}" type="parTrans" cxnId="{D7586EC2-C9BB-4BF2-83CE-458200603116}">
      <dgm:prSet/>
      <dgm:spPr/>
      <dgm:t>
        <a:bodyPr/>
        <a:lstStyle/>
        <a:p>
          <a:endParaRPr lang="en-US"/>
        </a:p>
      </dgm:t>
    </dgm:pt>
    <dgm:pt modelId="{34B07614-3E9D-4AB4-9A55-D153B4E8209A}" type="sibTrans" cxnId="{D7586EC2-C9BB-4BF2-83CE-458200603116}">
      <dgm:prSet/>
      <dgm:spPr/>
      <dgm:t>
        <a:bodyPr/>
        <a:lstStyle/>
        <a:p>
          <a:endParaRPr lang="en-US"/>
        </a:p>
      </dgm:t>
    </dgm:pt>
    <dgm:pt modelId="{5F802306-3CB4-4341-B15F-BC43C7EA82CC}" type="pres">
      <dgm:prSet presAssocID="{736ACE25-2DE2-4362-90B1-39F10D5E3F96}" presName="Name0" presStyleCnt="0">
        <dgm:presLayoutVars>
          <dgm:dir/>
          <dgm:animLvl val="lvl"/>
          <dgm:resizeHandles val="exact"/>
        </dgm:presLayoutVars>
      </dgm:prSet>
      <dgm:spPr/>
    </dgm:pt>
    <dgm:pt modelId="{55BDAADF-6A79-4CBA-B221-A2460113BC18}" type="pres">
      <dgm:prSet presAssocID="{736ACE25-2DE2-4362-90B1-39F10D5E3F96}" presName="dummy" presStyleCnt="0"/>
      <dgm:spPr/>
    </dgm:pt>
    <dgm:pt modelId="{8DAC143C-50A4-4549-8068-E7880E291AD1}" type="pres">
      <dgm:prSet presAssocID="{736ACE25-2DE2-4362-90B1-39F10D5E3F96}" presName="linH" presStyleCnt="0"/>
      <dgm:spPr/>
    </dgm:pt>
    <dgm:pt modelId="{4621D754-2415-4014-AFED-4788033185A7}" type="pres">
      <dgm:prSet presAssocID="{736ACE25-2DE2-4362-90B1-39F10D5E3F96}" presName="padding1" presStyleCnt="0"/>
      <dgm:spPr/>
    </dgm:pt>
    <dgm:pt modelId="{3438E7FF-209F-47ED-9121-1AFBFDBCA380}" type="pres">
      <dgm:prSet presAssocID="{2F817EE3-41DE-4A6E-9928-746FA4F0983A}" presName="linV" presStyleCnt="0"/>
      <dgm:spPr/>
    </dgm:pt>
    <dgm:pt modelId="{3F5F4545-3DA5-4A1C-B556-EC7A547F1858}" type="pres">
      <dgm:prSet presAssocID="{2F817EE3-41DE-4A6E-9928-746FA4F0983A}" presName="spVertical1" presStyleCnt="0"/>
      <dgm:spPr/>
    </dgm:pt>
    <dgm:pt modelId="{B1089007-D24C-40AA-9892-F79D73974F5F}" type="pres">
      <dgm:prSet presAssocID="{2F817EE3-41DE-4A6E-9928-746FA4F0983A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752C17E-8C7D-4B27-A2F4-D83B5D684828}" type="pres">
      <dgm:prSet presAssocID="{2F817EE3-41DE-4A6E-9928-746FA4F0983A}" presName="spVertical2" presStyleCnt="0"/>
      <dgm:spPr/>
    </dgm:pt>
    <dgm:pt modelId="{310F1864-2A9D-41F2-8BBD-4AFB368F4591}" type="pres">
      <dgm:prSet presAssocID="{2F817EE3-41DE-4A6E-9928-746FA4F0983A}" presName="spVertical3" presStyleCnt="0"/>
      <dgm:spPr/>
    </dgm:pt>
    <dgm:pt modelId="{990BA58A-54A1-4786-B941-7EDDDC8455D1}" type="pres">
      <dgm:prSet presAssocID="{82190487-E6BF-454D-B767-7AEFD721FE2C}" presName="space" presStyleCnt="0"/>
      <dgm:spPr/>
    </dgm:pt>
    <dgm:pt modelId="{9F82D0E3-DC1B-4291-85E6-A22D049ABF5E}" type="pres">
      <dgm:prSet presAssocID="{56EA6BB6-976D-4C6F-A819-B10F55090DB8}" presName="linV" presStyleCnt="0"/>
      <dgm:spPr/>
    </dgm:pt>
    <dgm:pt modelId="{B1D4E0C5-1E76-4C5F-8EE5-E85EC6F69D6F}" type="pres">
      <dgm:prSet presAssocID="{56EA6BB6-976D-4C6F-A819-B10F55090DB8}" presName="spVertical1" presStyleCnt="0"/>
      <dgm:spPr/>
    </dgm:pt>
    <dgm:pt modelId="{B549E339-F6F4-4322-BB0C-F9591D602612}" type="pres">
      <dgm:prSet presAssocID="{56EA6BB6-976D-4C6F-A819-B10F55090DB8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A368A3A-6730-4F65-AAFD-2A4C7E9F8B6C}" type="pres">
      <dgm:prSet presAssocID="{56EA6BB6-976D-4C6F-A819-B10F55090DB8}" presName="spVertical2" presStyleCnt="0"/>
      <dgm:spPr/>
    </dgm:pt>
    <dgm:pt modelId="{1C01F748-7DC6-4168-9E75-D55C0CBD2891}" type="pres">
      <dgm:prSet presAssocID="{56EA6BB6-976D-4C6F-A819-B10F55090DB8}" presName="spVertical3" presStyleCnt="0"/>
      <dgm:spPr/>
    </dgm:pt>
    <dgm:pt modelId="{B197B408-D8E2-46BC-B764-ACFD79DC6A12}" type="pres">
      <dgm:prSet presAssocID="{0C804067-D2D4-480F-B5E0-13792759187E}" presName="space" presStyleCnt="0"/>
      <dgm:spPr/>
    </dgm:pt>
    <dgm:pt modelId="{D820C9E2-2B86-4DEE-BCB1-F3C60C7C6EA1}" type="pres">
      <dgm:prSet presAssocID="{0F5E839F-13A1-4DC7-8125-C374BCF4BB45}" presName="linV" presStyleCnt="0"/>
      <dgm:spPr/>
    </dgm:pt>
    <dgm:pt modelId="{6614628D-9743-4018-B1B9-82CC35B3CE5F}" type="pres">
      <dgm:prSet presAssocID="{0F5E839F-13A1-4DC7-8125-C374BCF4BB45}" presName="spVertical1" presStyleCnt="0"/>
      <dgm:spPr/>
    </dgm:pt>
    <dgm:pt modelId="{F5F0FE3A-6533-4A14-BEF1-1BAB3102366C}" type="pres">
      <dgm:prSet presAssocID="{0F5E839F-13A1-4DC7-8125-C374BCF4BB4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12DCFE0-FF5F-4988-B07F-E4BA9C8CD106}" type="pres">
      <dgm:prSet presAssocID="{0F5E839F-13A1-4DC7-8125-C374BCF4BB45}" presName="spVertical2" presStyleCnt="0"/>
      <dgm:spPr/>
    </dgm:pt>
    <dgm:pt modelId="{6DA0AF11-27E1-44F0-8C07-D98FBA2B0638}" type="pres">
      <dgm:prSet presAssocID="{0F5E839F-13A1-4DC7-8125-C374BCF4BB45}" presName="spVertical3" presStyleCnt="0"/>
      <dgm:spPr/>
    </dgm:pt>
    <dgm:pt modelId="{79A6BBEA-B353-4613-AB9F-D72110E3454D}" type="pres">
      <dgm:prSet presAssocID="{736ACE25-2DE2-4362-90B1-39F10D5E3F96}" presName="padding2" presStyleCnt="0"/>
      <dgm:spPr/>
    </dgm:pt>
    <dgm:pt modelId="{FFF4EC50-E7FD-4549-A9E1-9F88F8498652}" type="pres">
      <dgm:prSet presAssocID="{736ACE25-2DE2-4362-90B1-39F10D5E3F96}" presName="negArrow" presStyleCnt="0"/>
      <dgm:spPr/>
    </dgm:pt>
    <dgm:pt modelId="{DF4421A0-99EA-49AD-B00E-946AE70D85A6}" type="pres">
      <dgm:prSet presAssocID="{736ACE25-2DE2-4362-90B1-39F10D5E3F96}" presName="backgroundArrow" presStyleLbl="node1" presStyleIdx="0" presStyleCnt="1" custLinFactNeighborX="-3372" custLinFactNeighborY="-9451"/>
      <dgm:spPr/>
    </dgm:pt>
  </dgm:ptLst>
  <dgm:cxnLst>
    <dgm:cxn modelId="{5E6A5F44-F39A-46AF-AC66-3DA329CF2D51}" type="presOf" srcId="{56EA6BB6-976D-4C6F-A819-B10F55090DB8}" destId="{B549E339-F6F4-4322-BB0C-F9591D602612}" srcOrd="0" destOrd="0" presId="urn:microsoft.com/office/officeart/2005/8/layout/hProcess3"/>
    <dgm:cxn modelId="{D7586EC2-C9BB-4BF2-83CE-458200603116}" srcId="{736ACE25-2DE2-4362-90B1-39F10D5E3F96}" destId="{0F5E839F-13A1-4DC7-8125-C374BCF4BB45}" srcOrd="2" destOrd="0" parTransId="{B83BAAC0-092F-4C33-8ADE-20D187AC4F0B}" sibTransId="{34B07614-3E9D-4AB4-9A55-D153B4E8209A}"/>
    <dgm:cxn modelId="{1F821EAD-7DA8-45BE-B7BD-A72CAA9B984A}" srcId="{736ACE25-2DE2-4362-90B1-39F10D5E3F96}" destId="{56EA6BB6-976D-4C6F-A819-B10F55090DB8}" srcOrd="1" destOrd="0" parTransId="{955A64DC-2845-4E8A-A4D5-95414D089325}" sibTransId="{0C804067-D2D4-480F-B5E0-13792759187E}"/>
    <dgm:cxn modelId="{6CB17369-7202-4742-939B-B747154DC66A}" type="presOf" srcId="{0F5E839F-13A1-4DC7-8125-C374BCF4BB45}" destId="{F5F0FE3A-6533-4A14-BEF1-1BAB3102366C}" srcOrd="0" destOrd="0" presId="urn:microsoft.com/office/officeart/2005/8/layout/hProcess3"/>
    <dgm:cxn modelId="{FEE094DA-6D73-45D7-BC43-F270CF0E3ED1}" type="presOf" srcId="{2F817EE3-41DE-4A6E-9928-746FA4F0983A}" destId="{B1089007-D24C-40AA-9892-F79D73974F5F}" srcOrd="0" destOrd="0" presId="urn:microsoft.com/office/officeart/2005/8/layout/hProcess3"/>
    <dgm:cxn modelId="{8704B7BA-814F-45B1-B236-6C12A7205A20}" type="presOf" srcId="{736ACE25-2DE2-4362-90B1-39F10D5E3F96}" destId="{5F802306-3CB4-4341-B15F-BC43C7EA82CC}" srcOrd="0" destOrd="0" presId="urn:microsoft.com/office/officeart/2005/8/layout/hProcess3"/>
    <dgm:cxn modelId="{EAA4A635-5834-4F6B-8895-3D4738953375}" srcId="{736ACE25-2DE2-4362-90B1-39F10D5E3F96}" destId="{2F817EE3-41DE-4A6E-9928-746FA4F0983A}" srcOrd="0" destOrd="0" parTransId="{195B8185-901C-4F2D-922B-25BCA4D15E04}" sibTransId="{82190487-E6BF-454D-B767-7AEFD721FE2C}"/>
    <dgm:cxn modelId="{5A940572-142F-4367-B944-58F122DAD682}" type="presParOf" srcId="{5F802306-3CB4-4341-B15F-BC43C7EA82CC}" destId="{55BDAADF-6A79-4CBA-B221-A2460113BC18}" srcOrd="0" destOrd="0" presId="urn:microsoft.com/office/officeart/2005/8/layout/hProcess3"/>
    <dgm:cxn modelId="{9CF5AB37-579F-481B-828C-C697972F05B1}" type="presParOf" srcId="{5F802306-3CB4-4341-B15F-BC43C7EA82CC}" destId="{8DAC143C-50A4-4549-8068-E7880E291AD1}" srcOrd="1" destOrd="0" presId="urn:microsoft.com/office/officeart/2005/8/layout/hProcess3"/>
    <dgm:cxn modelId="{E199B680-3B75-49C3-92C0-831D1257E840}" type="presParOf" srcId="{8DAC143C-50A4-4549-8068-E7880E291AD1}" destId="{4621D754-2415-4014-AFED-4788033185A7}" srcOrd="0" destOrd="0" presId="urn:microsoft.com/office/officeart/2005/8/layout/hProcess3"/>
    <dgm:cxn modelId="{44ABE855-695C-4D60-8067-6F15F1AB792D}" type="presParOf" srcId="{8DAC143C-50A4-4549-8068-E7880E291AD1}" destId="{3438E7FF-209F-47ED-9121-1AFBFDBCA380}" srcOrd="1" destOrd="0" presId="urn:microsoft.com/office/officeart/2005/8/layout/hProcess3"/>
    <dgm:cxn modelId="{22E21B51-4C7E-4ADC-9BEF-2BE090B4A81F}" type="presParOf" srcId="{3438E7FF-209F-47ED-9121-1AFBFDBCA380}" destId="{3F5F4545-3DA5-4A1C-B556-EC7A547F1858}" srcOrd="0" destOrd="0" presId="urn:microsoft.com/office/officeart/2005/8/layout/hProcess3"/>
    <dgm:cxn modelId="{66AD164B-794A-41D0-BE8D-DEB75FE56040}" type="presParOf" srcId="{3438E7FF-209F-47ED-9121-1AFBFDBCA380}" destId="{B1089007-D24C-40AA-9892-F79D73974F5F}" srcOrd="1" destOrd="0" presId="urn:microsoft.com/office/officeart/2005/8/layout/hProcess3"/>
    <dgm:cxn modelId="{D71BA06D-5925-4C9F-85CC-48275D362D01}" type="presParOf" srcId="{3438E7FF-209F-47ED-9121-1AFBFDBCA380}" destId="{5752C17E-8C7D-4B27-A2F4-D83B5D684828}" srcOrd="2" destOrd="0" presId="urn:microsoft.com/office/officeart/2005/8/layout/hProcess3"/>
    <dgm:cxn modelId="{14D46B39-839E-4C92-B557-1B3B0C5A8AD9}" type="presParOf" srcId="{3438E7FF-209F-47ED-9121-1AFBFDBCA380}" destId="{310F1864-2A9D-41F2-8BBD-4AFB368F4591}" srcOrd="3" destOrd="0" presId="urn:microsoft.com/office/officeart/2005/8/layout/hProcess3"/>
    <dgm:cxn modelId="{3B9ADCE3-1BD9-42BF-94A8-2029F66A90A7}" type="presParOf" srcId="{8DAC143C-50A4-4549-8068-E7880E291AD1}" destId="{990BA58A-54A1-4786-B941-7EDDDC8455D1}" srcOrd="2" destOrd="0" presId="urn:microsoft.com/office/officeart/2005/8/layout/hProcess3"/>
    <dgm:cxn modelId="{4B6DBEAB-4B57-441C-81B1-7F69E4024478}" type="presParOf" srcId="{8DAC143C-50A4-4549-8068-E7880E291AD1}" destId="{9F82D0E3-DC1B-4291-85E6-A22D049ABF5E}" srcOrd="3" destOrd="0" presId="urn:microsoft.com/office/officeart/2005/8/layout/hProcess3"/>
    <dgm:cxn modelId="{682D2E48-CE00-45A3-962F-E92D2B5B2E30}" type="presParOf" srcId="{9F82D0E3-DC1B-4291-85E6-A22D049ABF5E}" destId="{B1D4E0C5-1E76-4C5F-8EE5-E85EC6F69D6F}" srcOrd="0" destOrd="0" presId="urn:microsoft.com/office/officeart/2005/8/layout/hProcess3"/>
    <dgm:cxn modelId="{C7FA5EB1-310C-4210-BDD3-56769BCCAC12}" type="presParOf" srcId="{9F82D0E3-DC1B-4291-85E6-A22D049ABF5E}" destId="{B549E339-F6F4-4322-BB0C-F9591D602612}" srcOrd="1" destOrd="0" presId="urn:microsoft.com/office/officeart/2005/8/layout/hProcess3"/>
    <dgm:cxn modelId="{4900A060-D0A7-4056-A83D-96BB437B0652}" type="presParOf" srcId="{9F82D0E3-DC1B-4291-85E6-A22D049ABF5E}" destId="{DA368A3A-6730-4F65-AAFD-2A4C7E9F8B6C}" srcOrd="2" destOrd="0" presId="urn:microsoft.com/office/officeart/2005/8/layout/hProcess3"/>
    <dgm:cxn modelId="{B1A1CB20-A43F-4CB6-B8C2-F557D9F5D819}" type="presParOf" srcId="{9F82D0E3-DC1B-4291-85E6-A22D049ABF5E}" destId="{1C01F748-7DC6-4168-9E75-D55C0CBD2891}" srcOrd="3" destOrd="0" presId="urn:microsoft.com/office/officeart/2005/8/layout/hProcess3"/>
    <dgm:cxn modelId="{4D5D5EAB-39B9-4506-B4C4-681FFF227FC9}" type="presParOf" srcId="{8DAC143C-50A4-4549-8068-E7880E291AD1}" destId="{B197B408-D8E2-46BC-B764-ACFD79DC6A12}" srcOrd="4" destOrd="0" presId="urn:microsoft.com/office/officeart/2005/8/layout/hProcess3"/>
    <dgm:cxn modelId="{9D334C46-2C34-4CC6-9870-FF9471515F82}" type="presParOf" srcId="{8DAC143C-50A4-4549-8068-E7880E291AD1}" destId="{D820C9E2-2B86-4DEE-BCB1-F3C60C7C6EA1}" srcOrd="5" destOrd="0" presId="urn:microsoft.com/office/officeart/2005/8/layout/hProcess3"/>
    <dgm:cxn modelId="{2CDCB7D3-D55E-4A00-8472-1A477622E943}" type="presParOf" srcId="{D820C9E2-2B86-4DEE-BCB1-F3C60C7C6EA1}" destId="{6614628D-9743-4018-B1B9-82CC35B3CE5F}" srcOrd="0" destOrd="0" presId="urn:microsoft.com/office/officeart/2005/8/layout/hProcess3"/>
    <dgm:cxn modelId="{18D31EFB-759F-4DDB-87CC-9F00CF4C3586}" type="presParOf" srcId="{D820C9E2-2B86-4DEE-BCB1-F3C60C7C6EA1}" destId="{F5F0FE3A-6533-4A14-BEF1-1BAB3102366C}" srcOrd="1" destOrd="0" presId="urn:microsoft.com/office/officeart/2005/8/layout/hProcess3"/>
    <dgm:cxn modelId="{E2999635-3F84-4DD6-B53C-D186DF11F342}" type="presParOf" srcId="{D820C9E2-2B86-4DEE-BCB1-F3C60C7C6EA1}" destId="{C12DCFE0-FF5F-4988-B07F-E4BA9C8CD106}" srcOrd="2" destOrd="0" presId="urn:microsoft.com/office/officeart/2005/8/layout/hProcess3"/>
    <dgm:cxn modelId="{3FFDD67C-C28F-4C82-9CB0-491A8DEDCC65}" type="presParOf" srcId="{D820C9E2-2B86-4DEE-BCB1-F3C60C7C6EA1}" destId="{6DA0AF11-27E1-44F0-8C07-D98FBA2B0638}" srcOrd="3" destOrd="0" presId="urn:microsoft.com/office/officeart/2005/8/layout/hProcess3"/>
    <dgm:cxn modelId="{72480C30-3079-4D8E-AB53-1205B9748C5B}" type="presParOf" srcId="{8DAC143C-50A4-4549-8068-E7880E291AD1}" destId="{79A6BBEA-B353-4613-AB9F-D72110E3454D}" srcOrd="6" destOrd="0" presId="urn:microsoft.com/office/officeart/2005/8/layout/hProcess3"/>
    <dgm:cxn modelId="{74C09FB6-04AB-4837-9539-38F3700BAB47}" type="presParOf" srcId="{8DAC143C-50A4-4549-8068-E7880E291AD1}" destId="{FFF4EC50-E7FD-4549-A9E1-9F88F8498652}" srcOrd="7" destOrd="0" presId="urn:microsoft.com/office/officeart/2005/8/layout/hProcess3"/>
    <dgm:cxn modelId="{DE4B127B-CCA9-427B-B09D-925A827AE24D}" type="presParOf" srcId="{8DAC143C-50A4-4549-8068-E7880E291AD1}" destId="{DF4421A0-99EA-49AD-B00E-946AE70D85A6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6ACE25-2DE2-4362-90B1-39F10D5E3F96}" type="doc">
      <dgm:prSet loTypeId="urn:microsoft.com/office/officeart/2005/8/layout/hProcess3" loCatId="process" qsTypeId="urn:microsoft.com/office/officeart/2005/8/quickstyle/3d6" qsCatId="3D" csTypeId="urn:microsoft.com/office/officeart/2005/8/colors/accent3_4" csCatId="accent3" phldr="1"/>
      <dgm:spPr/>
    </dgm:pt>
    <dgm:pt modelId="{2F817EE3-41DE-4A6E-9928-746FA4F0983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95B8185-901C-4F2D-922B-25BCA4D15E04}" type="parTrans" cxnId="{EAA4A635-5834-4F6B-8895-3D4738953375}">
      <dgm:prSet/>
      <dgm:spPr/>
      <dgm:t>
        <a:bodyPr/>
        <a:lstStyle/>
        <a:p>
          <a:endParaRPr lang="en-US"/>
        </a:p>
      </dgm:t>
    </dgm:pt>
    <dgm:pt modelId="{82190487-E6BF-454D-B767-7AEFD721FE2C}" type="sibTrans" cxnId="{EAA4A635-5834-4F6B-8895-3D4738953375}">
      <dgm:prSet/>
      <dgm:spPr/>
      <dgm:t>
        <a:bodyPr/>
        <a:lstStyle/>
        <a:p>
          <a:endParaRPr lang="en-US"/>
        </a:p>
      </dgm:t>
    </dgm:pt>
    <dgm:pt modelId="{56EA6BB6-976D-4C6F-A819-B10F55090DB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55A64DC-2845-4E8A-A4D5-95414D089325}" type="parTrans" cxnId="{1F821EAD-7DA8-45BE-B7BD-A72CAA9B984A}">
      <dgm:prSet/>
      <dgm:spPr/>
      <dgm:t>
        <a:bodyPr/>
        <a:lstStyle/>
        <a:p>
          <a:endParaRPr lang="en-US"/>
        </a:p>
      </dgm:t>
    </dgm:pt>
    <dgm:pt modelId="{0C804067-D2D4-480F-B5E0-13792759187E}" type="sibTrans" cxnId="{1F821EAD-7DA8-45BE-B7BD-A72CAA9B984A}">
      <dgm:prSet/>
      <dgm:spPr/>
      <dgm:t>
        <a:bodyPr/>
        <a:lstStyle/>
        <a:p>
          <a:endParaRPr lang="en-US"/>
        </a:p>
      </dgm:t>
    </dgm:pt>
    <dgm:pt modelId="{0F5E839F-13A1-4DC7-8125-C374BCF4BB4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83BAAC0-092F-4C33-8ADE-20D187AC4F0B}" type="parTrans" cxnId="{D7586EC2-C9BB-4BF2-83CE-458200603116}">
      <dgm:prSet/>
      <dgm:spPr/>
      <dgm:t>
        <a:bodyPr/>
        <a:lstStyle/>
        <a:p>
          <a:endParaRPr lang="en-US"/>
        </a:p>
      </dgm:t>
    </dgm:pt>
    <dgm:pt modelId="{34B07614-3E9D-4AB4-9A55-D153B4E8209A}" type="sibTrans" cxnId="{D7586EC2-C9BB-4BF2-83CE-458200603116}">
      <dgm:prSet/>
      <dgm:spPr/>
      <dgm:t>
        <a:bodyPr/>
        <a:lstStyle/>
        <a:p>
          <a:endParaRPr lang="en-US"/>
        </a:p>
      </dgm:t>
    </dgm:pt>
    <dgm:pt modelId="{5F802306-3CB4-4341-B15F-BC43C7EA82CC}" type="pres">
      <dgm:prSet presAssocID="{736ACE25-2DE2-4362-90B1-39F10D5E3F96}" presName="Name0" presStyleCnt="0">
        <dgm:presLayoutVars>
          <dgm:dir/>
          <dgm:animLvl val="lvl"/>
          <dgm:resizeHandles val="exact"/>
        </dgm:presLayoutVars>
      </dgm:prSet>
      <dgm:spPr/>
    </dgm:pt>
    <dgm:pt modelId="{55BDAADF-6A79-4CBA-B221-A2460113BC18}" type="pres">
      <dgm:prSet presAssocID="{736ACE25-2DE2-4362-90B1-39F10D5E3F96}" presName="dummy" presStyleCnt="0"/>
      <dgm:spPr/>
    </dgm:pt>
    <dgm:pt modelId="{8DAC143C-50A4-4549-8068-E7880E291AD1}" type="pres">
      <dgm:prSet presAssocID="{736ACE25-2DE2-4362-90B1-39F10D5E3F96}" presName="linH" presStyleCnt="0"/>
      <dgm:spPr/>
    </dgm:pt>
    <dgm:pt modelId="{4621D754-2415-4014-AFED-4788033185A7}" type="pres">
      <dgm:prSet presAssocID="{736ACE25-2DE2-4362-90B1-39F10D5E3F96}" presName="padding1" presStyleCnt="0"/>
      <dgm:spPr/>
    </dgm:pt>
    <dgm:pt modelId="{3438E7FF-209F-47ED-9121-1AFBFDBCA380}" type="pres">
      <dgm:prSet presAssocID="{2F817EE3-41DE-4A6E-9928-746FA4F0983A}" presName="linV" presStyleCnt="0"/>
      <dgm:spPr/>
    </dgm:pt>
    <dgm:pt modelId="{3F5F4545-3DA5-4A1C-B556-EC7A547F1858}" type="pres">
      <dgm:prSet presAssocID="{2F817EE3-41DE-4A6E-9928-746FA4F0983A}" presName="spVertical1" presStyleCnt="0"/>
      <dgm:spPr/>
    </dgm:pt>
    <dgm:pt modelId="{B1089007-D24C-40AA-9892-F79D73974F5F}" type="pres">
      <dgm:prSet presAssocID="{2F817EE3-41DE-4A6E-9928-746FA4F0983A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752C17E-8C7D-4B27-A2F4-D83B5D684828}" type="pres">
      <dgm:prSet presAssocID="{2F817EE3-41DE-4A6E-9928-746FA4F0983A}" presName="spVertical2" presStyleCnt="0"/>
      <dgm:spPr/>
    </dgm:pt>
    <dgm:pt modelId="{310F1864-2A9D-41F2-8BBD-4AFB368F4591}" type="pres">
      <dgm:prSet presAssocID="{2F817EE3-41DE-4A6E-9928-746FA4F0983A}" presName="spVertical3" presStyleCnt="0"/>
      <dgm:spPr/>
    </dgm:pt>
    <dgm:pt modelId="{990BA58A-54A1-4786-B941-7EDDDC8455D1}" type="pres">
      <dgm:prSet presAssocID="{82190487-E6BF-454D-B767-7AEFD721FE2C}" presName="space" presStyleCnt="0"/>
      <dgm:spPr/>
    </dgm:pt>
    <dgm:pt modelId="{9F82D0E3-DC1B-4291-85E6-A22D049ABF5E}" type="pres">
      <dgm:prSet presAssocID="{56EA6BB6-976D-4C6F-A819-B10F55090DB8}" presName="linV" presStyleCnt="0"/>
      <dgm:spPr/>
    </dgm:pt>
    <dgm:pt modelId="{B1D4E0C5-1E76-4C5F-8EE5-E85EC6F69D6F}" type="pres">
      <dgm:prSet presAssocID="{56EA6BB6-976D-4C6F-A819-B10F55090DB8}" presName="spVertical1" presStyleCnt="0"/>
      <dgm:spPr/>
    </dgm:pt>
    <dgm:pt modelId="{B549E339-F6F4-4322-BB0C-F9591D602612}" type="pres">
      <dgm:prSet presAssocID="{56EA6BB6-976D-4C6F-A819-B10F55090DB8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A368A3A-6730-4F65-AAFD-2A4C7E9F8B6C}" type="pres">
      <dgm:prSet presAssocID="{56EA6BB6-976D-4C6F-A819-B10F55090DB8}" presName="spVertical2" presStyleCnt="0"/>
      <dgm:spPr/>
    </dgm:pt>
    <dgm:pt modelId="{1C01F748-7DC6-4168-9E75-D55C0CBD2891}" type="pres">
      <dgm:prSet presAssocID="{56EA6BB6-976D-4C6F-A819-B10F55090DB8}" presName="spVertical3" presStyleCnt="0"/>
      <dgm:spPr/>
    </dgm:pt>
    <dgm:pt modelId="{B197B408-D8E2-46BC-B764-ACFD79DC6A12}" type="pres">
      <dgm:prSet presAssocID="{0C804067-D2D4-480F-B5E0-13792759187E}" presName="space" presStyleCnt="0"/>
      <dgm:spPr/>
    </dgm:pt>
    <dgm:pt modelId="{D820C9E2-2B86-4DEE-BCB1-F3C60C7C6EA1}" type="pres">
      <dgm:prSet presAssocID="{0F5E839F-13A1-4DC7-8125-C374BCF4BB45}" presName="linV" presStyleCnt="0"/>
      <dgm:spPr/>
    </dgm:pt>
    <dgm:pt modelId="{6614628D-9743-4018-B1B9-82CC35B3CE5F}" type="pres">
      <dgm:prSet presAssocID="{0F5E839F-13A1-4DC7-8125-C374BCF4BB45}" presName="spVertical1" presStyleCnt="0"/>
      <dgm:spPr/>
    </dgm:pt>
    <dgm:pt modelId="{F5F0FE3A-6533-4A14-BEF1-1BAB3102366C}" type="pres">
      <dgm:prSet presAssocID="{0F5E839F-13A1-4DC7-8125-C374BCF4BB4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12DCFE0-FF5F-4988-B07F-E4BA9C8CD106}" type="pres">
      <dgm:prSet presAssocID="{0F5E839F-13A1-4DC7-8125-C374BCF4BB45}" presName="spVertical2" presStyleCnt="0"/>
      <dgm:spPr/>
    </dgm:pt>
    <dgm:pt modelId="{6DA0AF11-27E1-44F0-8C07-D98FBA2B0638}" type="pres">
      <dgm:prSet presAssocID="{0F5E839F-13A1-4DC7-8125-C374BCF4BB45}" presName="spVertical3" presStyleCnt="0"/>
      <dgm:spPr/>
    </dgm:pt>
    <dgm:pt modelId="{79A6BBEA-B353-4613-AB9F-D72110E3454D}" type="pres">
      <dgm:prSet presAssocID="{736ACE25-2DE2-4362-90B1-39F10D5E3F96}" presName="padding2" presStyleCnt="0"/>
      <dgm:spPr/>
    </dgm:pt>
    <dgm:pt modelId="{FFF4EC50-E7FD-4549-A9E1-9F88F8498652}" type="pres">
      <dgm:prSet presAssocID="{736ACE25-2DE2-4362-90B1-39F10D5E3F96}" presName="negArrow" presStyleCnt="0"/>
      <dgm:spPr/>
    </dgm:pt>
    <dgm:pt modelId="{DF4421A0-99EA-49AD-B00E-946AE70D85A6}" type="pres">
      <dgm:prSet presAssocID="{736ACE25-2DE2-4362-90B1-39F10D5E3F96}" presName="backgroundArrow" presStyleLbl="node1" presStyleIdx="0" presStyleCnt="1" custLinFactNeighborX="-3372" custLinFactNeighborY="-9451"/>
      <dgm:spPr/>
    </dgm:pt>
  </dgm:ptLst>
  <dgm:cxnLst>
    <dgm:cxn modelId="{5E6A5F44-F39A-46AF-AC66-3DA329CF2D51}" type="presOf" srcId="{56EA6BB6-976D-4C6F-A819-B10F55090DB8}" destId="{B549E339-F6F4-4322-BB0C-F9591D602612}" srcOrd="0" destOrd="0" presId="urn:microsoft.com/office/officeart/2005/8/layout/hProcess3"/>
    <dgm:cxn modelId="{D7586EC2-C9BB-4BF2-83CE-458200603116}" srcId="{736ACE25-2DE2-4362-90B1-39F10D5E3F96}" destId="{0F5E839F-13A1-4DC7-8125-C374BCF4BB45}" srcOrd="2" destOrd="0" parTransId="{B83BAAC0-092F-4C33-8ADE-20D187AC4F0B}" sibTransId="{34B07614-3E9D-4AB4-9A55-D153B4E8209A}"/>
    <dgm:cxn modelId="{1F821EAD-7DA8-45BE-B7BD-A72CAA9B984A}" srcId="{736ACE25-2DE2-4362-90B1-39F10D5E3F96}" destId="{56EA6BB6-976D-4C6F-A819-B10F55090DB8}" srcOrd="1" destOrd="0" parTransId="{955A64DC-2845-4E8A-A4D5-95414D089325}" sibTransId="{0C804067-D2D4-480F-B5E0-13792759187E}"/>
    <dgm:cxn modelId="{6CB17369-7202-4742-939B-B747154DC66A}" type="presOf" srcId="{0F5E839F-13A1-4DC7-8125-C374BCF4BB45}" destId="{F5F0FE3A-6533-4A14-BEF1-1BAB3102366C}" srcOrd="0" destOrd="0" presId="urn:microsoft.com/office/officeart/2005/8/layout/hProcess3"/>
    <dgm:cxn modelId="{FEE094DA-6D73-45D7-BC43-F270CF0E3ED1}" type="presOf" srcId="{2F817EE3-41DE-4A6E-9928-746FA4F0983A}" destId="{B1089007-D24C-40AA-9892-F79D73974F5F}" srcOrd="0" destOrd="0" presId="urn:microsoft.com/office/officeart/2005/8/layout/hProcess3"/>
    <dgm:cxn modelId="{8704B7BA-814F-45B1-B236-6C12A7205A20}" type="presOf" srcId="{736ACE25-2DE2-4362-90B1-39F10D5E3F96}" destId="{5F802306-3CB4-4341-B15F-BC43C7EA82CC}" srcOrd="0" destOrd="0" presId="urn:microsoft.com/office/officeart/2005/8/layout/hProcess3"/>
    <dgm:cxn modelId="{EAA4A635-5834-4F6B-8895-3D4738953375}" srcId="{736ACE25-2DE2-4362-90B1-39F10D5E3F96}" destId="{2F817EE3-41DE-4A6E-9928-746FA4F0983A}" srcOrd="0" destOrd="0" parTransId="{195B8185-901C-4F2D-922B-25BCA4D15E04}" sibTransId="{82190487-E6BF-454D-B767-7AEFD721FE2C}"/>
    <dgm:cxn modelId="{5A940572-142F-4367-B944-58F122DAD682}" type="presParOf" srcId="{5F802306-3CB4-4341-B15F-BC43C7EA82CC}" destId="{55BDAADF-6A79-4CBA-B221-A2460113BC18}" srcOrd="0" destOrd="0" presId="urn:microsoft.com/office/officeart/2005/8/layout/hProcess3"/>
    <dgm:cxn modelId="{9CF5AB37-579F-481B-828C-C697972F05B1}" type="presParOf" srcId="{5F802306-3CB4-4341-B15F-BC43C7EA82CC}" destId="{8DAC143C-50A4-4549-8068-E7880E291AD1}" srcOrd="1" destOrd="0" presId="urn:microsoft.com/office/officeart/2005/8/layout/hProcess3"/>
    <dgm:cxn modelId="{E199B680-3B75-49C3-92C0-831D1257E840}" type="presParOf" srcId="{8DAC143C-50A4-4549-8068-E7880E291AD1}" destId="{4621D754-2415-4014-AFED-4788033185A7}" srcOrd="0" destOrd="0" presId="urn:microsoft.com/office/officeart/2005/8/layout/hProcess3"/>
    <dgm:cxn modelId="{44ABE855-695C-4D60-8067-6F15F1AB792D}" type="presParOf" srcId="{8DAC143C-50A4-4549-8068-E7880E291AD1}" destId="{3438E7FF-209F-47ED-9121-1AFBFDBCA380}" srcOrd="1" destOrd="0" presId="urn:microsoft.com/office/officeart/2005/8/layout/hProcess3"/>
    <dgm:cxn modelId="{22E21B51-4C7E-4ADC-9BEF-2BE090B4A81F}" type="presParOf" srcId="{3438E7FF-209F-47ED-9121-1AFBFDBCA380}" destId="{3F5F4545-3DA5-4A1C-B556-EC7A547F1858}" srcOrd="0" destOrd="0" presId="urn:microsoft.com/office/officeart/2005/8/layout/hProcess3"/>
    <dgm:cxn modelId="{66AD164B-794A-41D0-BE8D-DEB75FE56040}" type="presParOf" srcId="{3438E7FF-209F-47ED-9121-1AFBFDBCA380}" destId="{B1089007-D24C-40AA-9892-F79D73974F5F}" srcOrd="1" destOrd="0" presId="urn:microsoft.com/office/officeart/2005/8/layout/hProcess3"/>
    <dgm:cxn modelId="{D71BA06D-5925-4C9F-85CC-48275D362D01}" type="presParOf" srcId="{3438E7FF-209F-47ED-9121-1AFBFDBCA380}" destId="{5752C17E-8C7D-4B27-A2F4-D83B5D684828}" srcOrd="2" destOrd="0" presId="urn:microsoft.com/office/officeart/2005/8/layout/hProcess3"/>
    <dgm:cxn modelId="{14D46B39-839E-4C92-B557-1B3B0C5A8AD9}" type="presParOf" srcId="{3438E7FF-209F-47ED-9121-1AFBFDBCA380}" destId="{310F1864-2A9D-41F2-8BBD-4AFB368F4591}" srcOrd="3" destOrd="0" presId="urn:microsoft.com/office/officeart/2005/8/layout/hProcess3"/>
    <dgm:cxn modelId="{3B9ADCE3-1BD9-42BF-94A8-2029F66A90A7}" type="presParOf" srcId="{8DAC143C-50A4-4549-8068-E7880E291AD1}" destId="{990BA58A-54A1-4786-B941-7EDDDC8455D1}" srcOrd="2" destOrd="0" presId="urn:microsoft.com/office/officeart/2005/8/layout/hProcess3"/>
    <dgm:cxn modelId="{4B6DBEAB-4B57-441C-81B1-7F69E4024478}" type="presParOf" srcId="{8DAC143C-50A4-4549-8068-E7880E291AD1}" destId="{9F82D0E3-DC1B-4291-85E6-A22D049ABF5E}" srcOrd="3" destOrd="0" presId="urn:microsoft.com/office/officeart/2005/8/layout/hProcess3"/>
    <dgm:cxn modelId="{682D2E48-CE00-45A3-962F-E92D2B5B2E30}" type="presParOf" srcId="{9F82D0E3-DC1B-4291-85E6-A22D049ABF5E}" destId="{B1D4E0C5-1E76-4C5F-8EE5-E85EC6F69D6F}" srcOrd="0" destOrd="0" presId="urn:microsoft.com/office/officeart/2005/8/layout/hProcess3"/>
    <dgm:cxn modelId="{C7FA5EB1-310C-4210-BDD3-56769BCCAC12}" type="presParOf" srcId="{9F82D0E3-DC1B-4291-85E6-A22D049ABF5E}" destId="{B549E339-F6F4-4322-BB0C-F9591D602612}" srcOrd="1" destOrd="0" presId="urn:microsoft.com/office/officeart/2005/8/layout/hProcess3"/>
    <dgm:cxn modelId="{4900A060-D0A7-4056-A83D-96BB437B0652}" type="presParOf" srcId="{9F82D0E3-DC1B-4291-85E6-A22D049ABF5E}" destId="{DA368A3A-6730-4F65-AAFD-2A4C7E9F8B6C}" srcOrd="2" destOrd="0" presId="urn:microsoft.com/office/officeart/2005/8/layout/hProcess3"/>
    <dgm:cxn modelId="{B1A1CB20-A43F-4CB6-B8C2-F557D9F5D819}" type="presParOf" srcId="{9F82D0E3-DC1B-4291-85E6-A22D049ABF5E}" destId="{1C01F748-7DC6-4168-9E75-D55C0CBD2891}" srcOrd="3" destOrd="0" presId="urn:microsoft.com/office/officeart/2005/8/layout/hProcess3"/>
    <dgm:cxn modelId="{4D5D5EAB-39B9-4506-B4C4-681FFF227FC9}" type="presParOf" srcId="{8DAC143C-50A4-4549-8068-E7880E291AD1}" destId="{B197B408-D8E2-46BC-B764-ACFD79DC6A12}" srcOrd="4" destOrd="0" presId="urn:microsoft.com/office/officeart/2005/8/layout/hProcess3"/>
    <dgm:cxn modelId="{9D334C46-2C34-4CC6-9870-FF9471515F82}" type="presParOf" srcId="{8DAC143C-50A4-4549-8068-E7880E291AD1}" destId="{D820C9E2-2B86-4DEE-BCB1-F3C60C7C6EA1}" srcOrd="5" destOrd="0" presId="urn:microsoft.com/office/officeart/2005/8/layout/hProcess3"/>
    <dgm:cxn modelId="{2CDCB7D3-D55E-4A00-8472-1A477622E943}" type="presParOf" srcId="{D820C9E2-2B86-4DEE-BCB1-F3C60C7C6EA1}" destId="{6614628D-9743-4018-B1B9-82CC35B3CE5F}" srcOrd="0" destOrd="0" presId="urn:microsoft.com/office/officeart/2005/8/layout/hProcess3"/>
    <dgm:cxn modelId="{18D31EFB-759F-4DDB-87CC-9F00CF4C3586}" type="presParOf" srcId="{D820C9E2-2B86-4DEE-BCB1-F3C60C7C6EA1}" destId="{F5F0FE3A-6533-4A14-BEF1-1BAB3102366C}" srcOrd="1" destOrd="0" presId="urn:microsoft.com/office/officeart/2005/8/layout/hProcess3"/>
    <dgm:cxn modelId="{E2999635-3F84-4DD6-B53C-D186DF11F342}" type="presParOf" srcId="{D820C9E2-2B86-4DEE-BCB1-F3C60C7C6EA1}" destId="{C12DCFE0-FF5F-4988-B07F-E4BA9C8CD106}" srcOrd="2" destOrd="0" presId="urn:microsoft.com/office/officeart/2005/8/layout/hProcess3"/>
    <dgm:cxn modelId="{3FFDD67C-C28F-4C82-9CB0-491A8DEDCC65}" type="presParOf" srcId="{D820C9E2-2B86-4DEE-BCB1-F3C60C7C6EA1}" destId="{6DA0AF11-27E1-44F0-8C07-D98FBA2B0638}" srcOrd="3" destOrd="0" presId="urn:microsoft.com/office/officeart/2005/8/layout/hProcess3"/>
    <dgm:cxn modelId="{72480C30-3079-4D8E-AB53-1205B9748C5B}" type="presParOf" srcId="{8DAC143C-50A4-4549-8068-E7880E291AD1}" destId="{79A6BBEA-B353-4613-AB9F-D72110E3454D}" srcOrd="6" destOrd="0" presId="urn:microsoft.com/office/officeart/2005/8/layout/hProcess3"/>
    <dgm:cxn modelId="{74C09FB6-04AB-4837-9539-38F3700BAB47}" type="presParOf" srcId="{8DAC143C-50A4-4549-8068-E7880E291AD1}" destId="{FFF4EC50-E7FD-4549-A9E1-9F88F8498652}" srcOrd="7" destOrd="0" presId="urn:microsoft.com/office/officeart/2005/8/layout/hProcess3"/>
    <dgm:cxn modelId="{DE4B127B-CCA9-427B-B09D-925A827AE24D}" type="presParOf" srcId="{8DAC143C-50A4-4549-8068-E7880E291AD1}" destId="{DF4421A0-99EA-49AD-B00E-946AE70D85A6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6ACE25-2DE2-4362-90B1-39F10D5E3F96}" type="doc">
      <dgm:prSet loTypeId="urn:microsoft.com/office/officeart/2005/8/layout/hProcess3" loCatId="process" qsTypeId="urn:microsoft.com/office/officeart/2005/8/quickstyle/3d6" qsCatId="3D" csTypeId="urn:microsoft.com/office/officeart/2005/8/colors/accent3_4" csCatId="accent3" phldr="1"/>
      <dgm:spPr/>
    </dgm:pt>
    <dgm:pt modelId="{2F817EE3-41DE-4A6E-9928-746FA4F0983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95B8185-901C-4F2D-922B-25BCA4D15E04}" type="parTrans" cxnId="{EAA4A635-5834-4F6B-8895-3D4738953375}">
      <dgm:prSet/>
      <dgm:spPr/>
      <dgm:t>
        <a:bodyPr/>
        <a:lstStyle/>
        <a:p>
          <a:endParaRPr lang="en-US"/>
        </a:p>
      </dgm:t>
    </dgm:pt>
    <dgm:pt modelId="{82190487-E6BF-454D-B767-7AEFD721FE2C}" type="sibTrans" cxnId="{EAA4A635-5834-4F6B-8895-3D4738953375}">
      <dgm:prSet/>
      <dgm:spPr/>
      <dgm:t>
        <a:bodyPr/>
        <a:lstStyle/>
        <a:p>
          <a:endParaRPr lang="en-US"/>
        </a:p>
      </dgm:t>
    </dgm:pt>
    <dgm:pt modelId="{56EA6BB6-976D-4C6F-A819-B10F55090DB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55A64DC-2845-4E8A-A4D5-95414D089325}" type="parTrans" cxnId="{1F821EAD-7DA8-45BE-B7BD-A72CAA9B984A}">
      <dgm:prSet/>
      <dgm:spPr/>
      <dgm:t>
        <a:bodyPr/>
        <a:lstStyle/>
        <a:p>
          <a:endParaRPr lang="en-US"/>
        </a:p>
      </dgm:t>
    </dgm:pt>
    <dgm:pt modelId="{0C804067-D2D4-480F-B5E0-13792759187E}" type="sibTrans" cxnId="{1F821EAD-7DA8-45BE-B7BD-A72CAA9B984A}">
      <dgm:prSet/>
      <dgm:spPr/>
      <dgm:t>
        <a:bodyPr/>
        <a:lstStyle/>
        <a:p>
          <a:endParaRPr lang="en-US"/>
        </a:p>
      </dgm:t>
    </dgm:pt>
    <dgm:pt modelId="{0F5E839F-13A1-4DC7-8125-C374BCF4BB4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83BAAC0-092F-4C33-8ADE-20D187AC4F0B}" type="parTrans" cxnId="{D7586EC2-C9BB-4BF2-83CE-458200603116}">
      <dgm:prSet/>
      <dgm:spPr/>
      <dgm:t>
        <a:bodyPr/>
        <a:lstStyle/>
        <a:p>
          <a:endParaRPr lang="en-US"/>
        </a:p>
      </dgm:t>
    </dgm:pt>
    <dgm:pt modelId="{34B07614-3E9D-4AB4-9A55-D153B4E8209A}" type="sibTrans" cxnId="{D7586EC2-C9BB-4BF2-83CE-458200603116}">
      <dgm:prSet/>
      <dgm:spPr/>
      <dgm:t>
        <a:bodyPr/>
        <a:lstStyle/>
        <a:p>
          <a:endParaRPr lang="en-US"/>
        </a:p>
      </dgm:t>
    </dgm:pt>
    <dgm:pt modelId="{5F802306-3CB4-4341-B15F-BC43C7EA82CC}" type="pres">
      <dgm:prSet presAssocID="{736ACE25-2DE2-4362-90B1-39F10D5E3F96}" presName="Name0" presStyleCnt="0">
        <dgm:presLayoutVars>
          <dgm:dir/>
          <dgm:animLvl val="lvl"/>
          <dgm:resizeHandles val="exact"/>
        </dgm:presLayoutVars>
      </dgm:prSet>
      <dgm:spPr/>
    </dgm:pt>
    <dgm:pt modelId="{55BDAADF-6A79-4CBA-B221-A2460113BC18}" type="pres">
      <dgm:prSet presAssocID="{736ACE25-2DE2-4362-90B1-39F10D5E3F96}" presName="dummy" presStyleCnt="0"/>
      <dgm:spPr/>
    </dgm:pt>
    <dgm:pt modelId="{8DAC143C-50A4-4549-8068-E7880E291AD1}" type="pres">
      <dgm:prSet presAssocID="{736ACE25-2DE2-4362-90B1-39F10D5E3F96}" presName="linH" presStyleCnt="0"/>
      <dgm:spPr/>
    </dgm:pt>
    <dgm:pt modelId="{4621D754-2415-4014-AFED-4788033185A7}" type="pres">
      <dgm:prSet presAssocID="{736ACE25-2DE2-4362-90B1-39F10D5E3F96}" presName="padding1" presStyleCnt="0"/>
      <dgm:spPr/>
    </dgm:pt>
    <dgm:pt modelId="{3438E7FF-209F-47ED-9121-1AFBFDBCA380}" type="pres">
      <dgm:prSet presAssocID="{2F817EE3-41DE-4A6E-9928-746FA4F0983A}" presName="linV" presStyleCnt="0"/>
      <dgm:spPr/>
    </dgm:pt>
    <dgm:pt modelId="{3F5F4545-3DA5-4A1C-B556-EC7A547F1858}" type="pres">
      <dgm:prSet presAssocID="{2F817EE3-41DE-4A6E-9928-746FA4F0983A}" presName="spVertical1" presStyleCnt="0"/>
      <dgm:spPr/>
    </dgm:pt>
    <dgm:pt modelId="{B1089007-D24C-40AA-9892-F79D73974F5F}" type="pres">
      <dgm:prSet presAssocID="{2F817EE3-41DE-4A6E-9928-746FA4F0983A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752C17E-8C7D-4B27-A2F4-D83B5D684828}" type="pres">
      <dgm:prSet presAssocID="{2F817EE3-41DE-4A6E-9928-746FA4F0983A}" presName="spVertical2" presStyleCnt="0"/>
      <dgm:spPr/>
    </dgm:pt>
    <dgm:pt modelId="{310F1864-2A9D-41F2-8BBD-4AFB368F4591}" type="pres">
      <dgm:prSet presAssocID="{2F817EE3-41DE-4A6E-9928-746FA4F0983A}" presName="spVertical3" presStyleCnt="0"/>
      <dgm:spPr/>
    </dgm:pt>
    <dgm:pt modelId="{990BA58A-54A1-4786-B941-7EDDDC8455D1}" type="pres">
      <dgm:prSet presAssocID="{82190487-E6BF-454D-B767-7AEFD721FE2C}" presName="space" presStyleCnt="0"/>
      <dgm:spPr/>
    </dgm:pt>
    <dgm:pt modelId="{9F82D0E3-DC1B-4291-85E6-A22D049ABF5E}" type="pres">
      <dgm:prSet presAssocID="{56EA6BB6-976D-4C6F-A819-B10F55090DB8}" presName="linV" presStyleCnt="0"/>
      <dgm:spPr/>
    </dgm:pt>
    <dgm:pt modelId="{B1D4E0C5-1E76-4C5F-8EE5-E85EC6F69D6F}" type="pres">
      <dgm:prSet presAssocID="{56EA6BB6-976D-4C6F-A819-B10F55090DB8}" presName="spVertical1" presStyleCnt="0"/>
      <dgm:spPr/>
    </dgm:pt>
    <dgm:pt modelId="{B549E339-F6F4-4322-BB0C-F9591D602612}" type="pres">
      <dgm:prSet presAssocID="{56EA6BB6-976D-4C6F-A819-B10F55090DB8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A368A3A-6730-4F65-AAFD-2A4C7E9F8B6C}" type="pres">
      <dgm:prSet presAssocID="{56EA6BB6-976D-4C6F-A819-B10F55090DB8}" presName="spVertical2" presStyleCnt="0"/>
      <dgm:spPr/>
    </dgm:pt>
    <dgm:pt modelId="{1C01F748-7DC6-4168-9E75-D55C0CBD2891}" type="pres">
      <dgm:prSet presAssocID="{56EA6BB6-976D-4C6F-A819-B10F55090DB8}" presName="spVertical3" presStyleCnt="0"/>
      <dgm:spPr/>
    </dgm:pt>
    <dgm:pt modelId="{B197B408-D8E2-46BC-B764-ACFD79DC6A12}" type="pres">
      <dgm:prSet presAssocID="{0C804067-D2D4-480F-B5E0-13792759187E}" presName="space" presStyleCnt="0"/>
      <dgm:spPr/>
    </dgm:pt>
    <dgm:pt modelId="{D820C9E2-2B86-4DEE-BCB1-F3C60C7C6EA1}" type="pres">
      <dgm:prSet presAssocID="{0F5E839F-13A1-4DC7-8125-C374BCF4BB45}" presName="linV" presStyleCnt="0"/>
      <dgm:spPr/>
    </dgm:pt>
    <dgm:pt modelId="{6614628D-9743-4018-B1B9-82CC35B3CE5F}" type="pres">
      <dgm:prSet presAssocID="{0F5E839F-13A1-4DC7-8125-C374BCF4BB45}" presName="spVertical1" presStyleCnt="0"/>
      <dgm:spPr/>
    </dgm:pt>
    <dgm:pt modelId="{F5F0FE3A-6533-4A14-BEF1-1BAB3102366C}" type="pres">
      <dgm:prSet presAssocID="{0F5E839F-13A1-4DC7-8125-C374BCF4BB4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12DCFE0-FF5F-4988-B07F-E4BA9C8CD106}" type="pres">
      <dgm:prSet presAssocID="{0F5E839F-13A1-4DC7-8125-C374BCF4BB45}" presName="spVertical2" presStyleCnt="0"/>
      <dgm:spPr/>
    </dgm:pt>
    <dgm:pt modelId="{6DA0AF11-27E1-44F0-8C07-D98FBA2B0638}" type="pres">
      <dgm:prSet presAssocID="{0F5E839F-13A1-4DC7-8125-C374BCF4BB45}" presName="spVertical3" presStyleCnt="0"/>
      <dgm:spPr/>
    </dgm:pt>
    <dgm:pt modelId="{79A6BBEA-B353-4613-AB9F-D72110E3454D}" type="pres">
      <dgm:prSet presAssocID="{736ACE25-2DE2-4362-90B1-39F10D5E3F96}" presName="padding2" presStyleCnt="0"/>
      <dgm:spPr/>
    </dgm:pt>
    <dgm:pt modelId="{FFF4EC50-E7FD-4549-A9E1-9F88F8498652}" type="pres">
      <dgm:prSet presAssocID="{736ACE25-2DE2-4362-90B1-39F10D5E3F96}" presName="negArrow" presStyleCnt="0"/>
      <dgm:spPr/>
    </dgm:pt>
    <dgm:pt modelId="{DF4421A0-99EA-49AD-B00E-946AE70D85A6}" type="pres">
      <dgm:prSet presAssocID="{736ACE25-2DE2-4362-90B1-39F10D5E3F96}" presName="backgroundArrow" presStyleLbl="node1" presStyleIdx="0" presStyleCnt="1" custLinFactNeighborX="-3372" custLinFactNeighborY="-9451"/>
      <dgm:spPr/>
    </dgm:pt>
  </dgm:ptLst>
  <dgm:cxnLst>
    <dgm:cxn modelId="{5E6A5F44-F39A-46AF-AC66-3DA329CF2D51}" type="presOf" srcId="{56EA6BB6-976D-4C6F-A819-B10F55090DB8}" destId="{B549E339-F6F4-4322-BB0C-F9591D602612}" srcOrd="0" destOrd="0" presId="urn:microsoft.com/office/officeart/2005/8/layout/hProcess3"/>
    <dgm:cxn modelId="{D7586EC2-C9BB-4BF2-83CE-458200603116}" srcId="{736ACE25-2DE2-4362-90B1-39F10D5E3F96}" destId="{0F5E839F-13A1-4DC7-8125-C374BCF4BB45}" srcOrd="2" destOrd="0" parTransId="{B83BAAC0-092F-4C33-8ADE-20D187AC4F0B}" sibTransId="{34B07614-3E9D-4AB4-9A55-D153B4E8209A}"/>
    <dgm:cxn modelId="{1F821EAD-7DA8-45BE-B7BD-A72CAA9B984A}" srcId="{736ACE25-2DE2-4362-90B1-39F10D5E3F96}" destId="{56EA6BB6-976D-4C6F-A819-B10F55090DB8}" srcOrd="1" destOrd="0" parTransId="{955A64DC-2845-4E8A-A4D5-95414D089325}" sibTransId="{0C804067-D2D4-480F-B5E0-13792759187E}"/>
    <dgm:cxn modelId="{6CB17369-7202-4742-939B-B747154DC66A}" type="presOf" srcId="{0F5E839F-13A1-4DC7-8125-C374BCF4BB45}" destId="{F5F0FE3A-6533-4A14-BEF1-1BAB3102366C}" srcOrd="0" destOrd="0" presId="urn:microsoft.com/office/officeart/2005/8/layout/hProcess3"/>
    <dgm:cxn modelId="{FEE094DA-6D73-45D7-BC43-F270CF0E3ED1}" type="presOf" srcId="{2F817EE3-41DE-4A6E-9928-746FA4F0983A}" destId="{B1089007-D24C-40AA-9892-F79D73974F5F}" srcOrd="0" destOrd="0" presId="urn:microsoft.com/office/officeart/2005/8/layout/hProcess3"/>
    <dgm:cxn modelId="{8704B7BA-814F-45B1-B236-6C12A7205A20}" type="presOf" srcId="{736ACE25-2DE2-4362-90B1-39F10D5E3F96}" destId="{5F802306-3CB4-4341-B15F-BC43C7EA82CC}" srcOrd="0" destOrd="0" presId="urn:microsoft.com/office/officeart/2005/8/layout/hProcess3"/>
    <dgm:cxn modelId="{EAA4A635-5834-4F6B-8895-3D4738953375}" srcId="{736ACE25-2DE2-4362-90B1-39F10D5E3F96}" destId="{2F817EE3-41DE-4A6E-9928-746FA4F0983A}" srcOrd="0" destOrd="0" parTransId="{195B8185-901C-4F2D-922B-25BCA4D15E04}" sibTransId="{82190487-E6BF-454D-B767-7AEFD721FE2C}"/>
    <dgm:cxn modelId="{5A940572-142F-4367-B944-58F122DAD682}" type="presParOf" srcId="{5F802306-3CB4-4341-B15F-BC43C7EA82CC}" destId="{55BDAADF-6A79-4CBA-B221-A2460113BC18}" srcOrd="0" destOrd="0" presId="urn:microsoft.com/office/officeart/2005/8/layout/hProcess3"/>
    <dgm:cxn modelId="{9CF5AB37-579F-481B-828C-C697972F05B1}" type="presParOf" srcId="{5F802306-3CB4-4341-B15F-BC43C7EA82CC}" destId="{8DAC143C-50A4-4549-8068-E7880E291AD1}" srcOrd="1" destOrd="0" presId="urn:microsoft.com/office/officeart/2005/8/layout/hProcess3"/>
    <dgm:cxn modelId="{E199B680-3B75-49C3-92C0-831D1257E840}" type="presParOf" srcId="{8DAC143C-50A4-4549-8068-E7880E291AD1}" destId="{4621D754-2415-4014-AFED-4788033185A7}" srcOrd="0" destOrd="0" presId="urn:microsoft.com/office/officeart/2005/8/layout/hProcess3"/>
    <dgm:cxn modelId="{44ABE855-695C-4D60-8067-6F15F1AB792D}" type="presParOf" srcId="{8DAC143C-50A4-4549-8068-E7880E291AD1}" destId="{3438E7FF-209F-47ED-9121-1AFBFDBCA380}" srcOrd="1" destOrd="0" presId="urn:microsoft.com/office/officeart/2005/8/layout/hProcess3"/>
    <dgm:cxn modelId="{22E21B51-4C7E-4ADC-9BEF-2BE090B4A81F}" type="presParOf" srcId="{3438E7FF-209F-47ED-9121-1AFBFDBCA380}" destId="{3F5F4545-3DA5-4A1C-B556-EC7A547F1858}" srcOrd="0" destOrd="0" presId="urn:microsoft.com/office/officeart/2005/8/layout/hProcess3"/>
    <dgm:cxn modelId="{66AD164B-794A-41D0-BE8D-DEB75FE56040}" type="presParOf" srcId="{3438E7FF-209F-47ED-9121-1AFBFDBCA380}" destId="{B1089007-D24C-40AA-9892-F79D73974F5F}" srcOrd="1" destOrd="0" presId="urn:microsoft.com/office/officeart/2005/8/layout/hProcess3"/>
    <dgm:cxn modelId="{D71BA06D-5925-4C9F-85CC-48275D362D01}" type="presParOf" srcId="{3438E7FF-209F-47ED-9121-1AFBFDBCA380}" destId="{5752C17E-8C7D-4B27-A2F4-D83B5D684828}" srcOrd="2" destOrd="0" presId="urn:microsoft.com/office/officeart/2005/8/layout/hProcess3"/>
    <dgm:cxn modelId="{14D46B39-839E-4C92-B557-1B3B0C5A8AD9}" type="presParOf" srcId="{3438E7FF-209F-47ED-9121-1AFBFDBCA380}" destId="{310F1864-2A9D-41F2-8BBD-4AFB368F4591}" srcOrd="3" destOrd="0" presId="urn:microsoft.com/office/officeart/2005/8/layout/hProcess3"/>
    <dgm:cxn modelId="{3B9ADCE3-1BD9-42BF-94A8-2029F66A90A7}" type="presParOf" srcId="{8DAC143C-50A4-4549-8068-E7880E291AD1}" destId="{990BA58A-54A1-4786-B941-7EDDDC8455D1}" srcOrd="2" destOrd="0" presId="urn:microsoft.com/office/officeart/2005/8/layout/hProcess3"/>
    <dgm:cxn modelId="{4B6DBEAB-4B57-441C-81B1-7F69E4024478}" type="presParOf" srcId="{8DAC143C-50A4-4549-8068-E7880E291AD1}" destId="{9F82D0E3-DC1B-4291-85E6-A22D049ABF5E}" srcOrd="3" destOrd="0" presId="urn:microsoft.com/office/officeart/2005/8/layout/hProcess3"/>
    <dgm:cxn modelId="{682D2E48-CE00-45A3-962F-E92D2B5B2E30}" type="presParOf" srcId="{9F82D0E3-DC1B-4291-85E6-A22D049ABF5E}" destId="{B1D4E0C5-1E76-4C5F-8EE5-E85EC6F69D6F}" srcOrd="0" destOrd="0" presId="urn:microsoft.com/office/officeart/2005/8/layout/hProcess3"/>
    <dgm:cxn modelId="{C7FA5EB1-310C-4210-BDD3-56769BCCAC12}" type="presParOf" srcId="{9F82D0E3-DC1B-4291-85E6-A22D049ABF5E}" destId="{B549E339-F6F4-4322-BB0C-F9591D602612}" srcOrd="1" destOrd="0" presId="urn:microsoft.com/office/officeart/2005/8/layout/hProcess3"/>
    <dgm:cxn modelId="{4900A060-D0A7-4056-A83D-96BB437B0652}" type="presParOf" srcId="{9F82D0E3-DC1B-4291-85E6-A22D049ABF5E}" destId="{DA368A3A-6730-4F65-AAFD-2A4C7E9F8B6C}" srcOrd="2" destOrd="0" presId="urn:microsoft.com/office/officeart/2005/8/layout/hProcess3"/>
    <dgm:cxn modelId="{B1A1CB20-A43F-4CB6-B8C2-F557D9F5D819}" type="presParOf" srcId="{9F82D0E3-DC1B-4291-85E6-A22D049ABF5E}" destId="{1C01F748-7DC6-4168-9E75-D55C0CBD2891}" srcOrd="3" destOrd="0" presId="urn:microsoft.com/office/officeart/2005/8/layout/hProcess3"/>
    <dgm:cxn modelId="{4D5D5EAB-39B9-4506-B4C4-681FFF227FC9}" type="presParOf" srcId="{8DAC143C-50A4-4549-8068-E7880E291AD1}" destId="{B197B408-D8E2-46BC-B764-ACFD79DC6A12}" srcOrd="4" destOrd="0" presId="urn:microsoft.com/office/officeart/2005/8/layout/hProcess3"/>
    <dgm:cxn modelId="{9D334C46-2C34-4CC6-9870-FF9471515F82}" type="presParOf" srcId="{8DAC143C-50A4-4549-8068-E7880E291AD1}" destId="{D820C9E2-2B86-4DEE-BCB1-F3C60C7C6EA1}" srcOrd="5" destOrd="0" presId="urn:microsoft.com/office/officeart/2005/8/layout/hProcess3"/>
    <dgm:cxn modelId="{2CDCB7D3-D55E-4A00-8472-1A477622E943}" type="presParOf" srcId="{D820C9E2-2B86-4DEE-BCB1-F3C60C7C6EA1}" destId="{6614628D-9743-4018-B1B9-82CC35B3CE5F}" srcOrd="0" destOrd="0" presId="urn:microsoft.com/office/officeart/2005/8/layout/hProcess3"/>
    <dgm:cxn modelId="{18D31EFB-759F-4DDB-87CC-9F00CF4C3586}" type="presParOf" srcId="{D820C9E2-2B86-4DEE-BCB1-F3C60C7C6EA1}" destId="{F5F0FE3A-6533-4A14-BEF1-1BAB3102366C}" srcOrd="1" destOrd="0" presId="urn:microsoft.com/office/officeart/2005/8/layout/hProcess3"/>
    <dgm:cxn modelId="{E2999635-3F84-4DD6-B53C-D186DF11F342}" type="presParOf" srcId="{D820C9E2-2B86-4DEE-BCB1-F3C60C7C6EA1}" destId="{C12DCFE0-FF5F-4988-B07F-E4BA9C8CD106}" srcOrd="2" destOrd="0" presId="urn:microsoft.com/office/officeart/2005/8/layout/hProcess3"/>
    <dgm:cxn modelId="{3FFDD67C-C28F-4C82-9CB0-491A8DEDCC65}" type="presParOf" srcId="{D820C9E2-2B86-4DEE-BCB1-F3C60C7C6EA1}" destId="{6DA0AF11-27E1-44F0-8C07-D98FBA2B0638}" srcOrd="3" destOrd="0" presId="urn:microsoft.com/office/officeart/2005/8/layout/hProcess3"/>
    <dgm:cxn modelId="{72480C30-3079-4D8E-AB53-1205B9748C5B}" type="presParOf" srcId="{8DAC143C-50A4-4549-8068-E7880E291AD1}" destId="{79A6BBEA-B353-4613-AB9F-D72110E3454D}" srcOrd="6" destOrd="0" presId="urn:microsoft.com/office/officeart/2005/8/layout/hProcess3"/>
    <dgm:cxn modelId="{74C09FB6-04AB-4837-9539-38F3700BAB47}" type="presParOf" srcId="{8DAC143C-50A4-4549-8068-E7880E291AD1}" destId="{FFF4EC50-E7FD-4549-A9E1-9F88F8498652}" srcOrd="7" destOrd="0" presId="urn:microsoft.com/office/officeart/2005/8/layout/hProcess3"/>
    <dgm:cxn modelId="{DE4B127B-CCA9-427B-B09D-925A827AE24D}" type="presParOf" srcId="{8DAC143C-50A4-4549-8068-E7880E291AD1}" destId="{DF4421A0-99EA-49AD-B00E-946AE70D85A6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6ACE25-2DE2-4362-90B1-39F10D5E3F96}" type="doc">
      <dgm:prSet loTypeId="urn:microsoft.com/office/officeart/2005/8/layout/hProcess3" loCatId="process" qsTypeId="urn:microsoft.com/office/officeart/2005/8/quickstyle/3d6" qsCatId="3D" csTypeId="urn:microsoft.com/office/officeart/2005/8/colors/accent3_4" csCatId="accent3" phldr="1"/>
      <dgm:spPr/>
    </dgm:pt>
    <dgm:pt modelId="{2F817EE3-41DE-4A6E-9928-746FA4F0983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95B8185-901C-4F2D-922B-25BCA4D15E04}" type="parTrans" cxnId="{EAA4A635-5834-4F6B-8895-3D4738953375}">
      <dgm:prSet/>
      <dgm:spPr/>
      <dgm:t>
        <a:bodyPr/>
        <a:lstStyle/>
        <a:p>
          <a:endParaRPr lang="en-US"/>
        </a:p>
      </dgm:t>
    </dgm:pt>
    <dgm:pt modelId="{82190487-E6BF-454D-B767-7AEFD721FE2C}" type="sibTrans" cxnId="{EAA4A635-5834-4F6B-8895-3D4738953375}">
      <dgm:prSet/>
      <dgm:spPr/>
      <dgm:t>
        <a:bodyPr/>
        <a:lstStyle/>
        <a:p>
          <a:endParaRPr lang="en-US"/>
        </a:p>
      </dgm:t>
    </dgm:pt>
    <dgm:pt modelId="{56EA6BB6-976D-4C6F-A819-B10F55090DB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55A64DC-2845-4E8A-A4D5-95414D089325}" type="parTrans" cxnId="{1F821EAD-7DA8-45BE-B7BD-A72CAA9B984A}">
      <dgm:prSet/>
      <dgm:spPr/>
      <dgm:t>
        <a:bodyPr/>
        <a:lstStyle/>
        <a:p>
          <a:endParaRPr lang="en-US"/>
        </a:p>
      </dgm:t>
    </dgm:pt>
    <dgm:pt modelId="{0C804067-D2D4-480F-B5E0-13792759187E}" type="sibTrans" cxnId="{1F821EAD-7DA8-45BE-B7BD-A72CAA9B984A}">
      <dgm:prSet/>
      <dgm:spPr/>
      <dgm:t>
        <a:bodyPr/>
        <a:lstStyle/>
        <a:p>
          <a:endParaRPr lang="en-US"/>
        </a:p>
      </dgm:t>
    </dgm:pt>
    <dgm:pt modelId="{0F5E839F-13A1-4DC7-8125-C374BCF4BB4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83BAAC0-092F-4C33-8ADE-20D187AC4F0B}" type="parTrans" cxnId="{D7586EC2-C9BB-4BF2-83CE-458200603116}">
      <dgm:prSet/>
      <dgm:spPr/>
      <dgm:t>
        <a:bodyPr/>
        <a:lstStyle/>
        <a:p>
          <a:endParaRPr lang="en-US"/>
        </a:p>
      </dgm:t>
    </dgm:pt>
    <dgm:pt modelId="{34B07614-3E9D-4AB4-9A55-D153B4E8209A}" type="sibTrans" cxnId="{D7586EC2-C9BB-4BF2-83CE-458200603116}">
      <dgm:prSet/>
      <dgm:spPr/>
      <dgm:t>
        <a:bodyPr/>
        <a:lstStyle/>
        <a:p>
          <a:endParaRPr lang="en-US"/>
        </a:p>
      </dgm:t>
    </dgm:pt>
    <dgm:pt modelId="{5F802306-3CB4-4341-B15F-BC43C7EA82CC}" type="pres">
      <dgm:prSet presAssocID="{736ACE25-2DE2-4362-90B1-39F10D5E3F96}" presName="Name0" presStyleCnt="0">
        <dgm:presLayoutVars>
          <dgm:dir/>
          <dgm:animLvl val="lvl"/>
          <dgm:resizeHandles val="exact"/>
        </dgm:presLayoutVars>
      </dgm:prSet>
      <dgm:spPr/>
    </dgm:pt>
    <dgm:pt modelId="{55BDAADF-6A79-4CBA-B221-A2460113BC18}" type="pres">
      <dgm:prSet presAssocID="{736ACE25-2DE2-4362-90B1-39F10D5E3F96}" presName="dummy" presStyleCnt="0"/>
      <dgm:spPr/>
    </dgm:pt>
    <dgm:pt modelId="{8DAC143C-50A4-4549-8068-E7880E291AD1}" type="pres">
      <dgm:prSet presAssocID="{736ACE25-2DE2-4362-90B1-39F10D5E3F96}" presName="linH" presStyleCnt="0"/>
      <dgm:spPr/>
    </dgm:pt>
    <dgm:pt modelId="{4621D754-2415-4014-AFED-4788033185A7}" type="pres">
      <dgm:prSet presAssocID="{736ACE25-2DE2-4362-90B1-39F10D5E3F96}" presName="padding1" presStyleCnt="0"/>
      <dgm:spPr/>
    </dgm:pt>
    <dgm:pt modelId="{3438E7FF-209F-47ED-9121-1AFBFDBCA380}" type="pres">
      <dgm:prSet presAssocID="{2F817EE3-41DE-4A6E-9928-746FA4F0983A}" presName="linV" presStyleCnt="0"/>
      <dgm:spPr/>
    </dgm:pt>
    <dgm:pt modelId="{3F5F4545-3DA5-4A1C-B556-EC7A547F1858}" type="pres">
      <dgm:prSet presAssocID="{2F817EE3-41DE-4A6E-9928-746FA4F0983A}" presName="spVertical1" presStyleCnt="0"/>
      <dgm:spPr/>
    </dgm:pt>
    <dgm:pt modelId="{B1089007-D24C-40AA-9892-F79D73974F5F}" type="pres">
      <dgm:prSet presAssocID="{2F817EE3-41DE-4A6E-9928-746FA4F0983A}" presName="parTx" presStyleLbl="revTx" presStyleIdx="0" presStyleCnt="3" custLinFactNeighborX="-16725">
        <dgm:presLayoutVars>
          <dgm:chMax val="0"/>
          <dgm:chPref val="0"/>
          <dgm:bulletEnabled val="1"/>
        </dgm:presLayoutVars>
      </dgm:prSet>
      <dgm:spPr/>
    </dgm:pt>
    <dgm:pt modelId="{5752C17E-8C7D-4B27-A2F4-D83B5D684828}" type="pres">
      <dgm:prSet presAssocID="{2F817EE3-41DE-4A6E-9928-746FA4F0983A}" presName="spVertical2" presStyleCnt="0"/>
      <dgm:spPr/>
    </dgm:pt>
    <dgm:pt modelId="{310F1864-2A9D-41F2-8BBD-4AFB368F4591}" type="pres">
      <dgm:prSet presAssocID="{2F817EE3-41DE-4A6E-9928-746FA4F0983A}" presName="spVertical3" presStyleCnt="0"/>
      <dgm:spPr/>
    </dgm:pt>
    <dgm:pt modelId="{990BA58A-54A1-4786-B941-7EDDDC8455D1}" type="pres">
      <dgm:prSet presAssocID="{82190487-E6BF-454D-B767-7AEFD721FE2C}" presName="space" presStyleCnt="0"/>
      <dgm:spPr/>
    </dgm:pt>
    <dgm:pt modelId="{9F82D0E3-DC1B-4291-85E6-A22D049ABF5E}" type="pres">
      <dgm:prSet presAssocID="{56EA6BB6-976D-4C6F-A819-B10F55090DB8}" presName="linV" presStyleCnt="0"/>
      <dgm:spPr/>
    </dgm:pt>
    <dgm:pt modelId="{B1D4E0C5-1E76-4C5F-8EE5-E85EC6F69D6F}" type="pres">
      <dgm:prSet presAssocID="{56EA6BB6-976D-4C6F-A819-B10F55090DB8}" presName="spVertical1" presStyleCnt="0"/>
      <dgm:spPr/>
    </dgm:pt>
    <dgm:pt modelId="{B549E339-F6F4-4322-BB0C-F9591D602612}" type="pres">
      <dgm:prSet presAssocID="{56EA6BB6-976D-4C6F-A819-B10F55090DB8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A368A3A-6730-4F65-AAFD-2A4C7E9F8B6C}" type="pres">
      <dgm:prSet presAssocID="{56EA6BB6-976D-4C6F-A819-B10F55090DB8}" presName="spVertical2" presStyleCnt="0"/>
      <dgm:spPr/>
    </dgm:pt>
    <dgm:pt modelId="{1C01F748-7DC6-4168-9E75-D55C0CBD2891}" type="pres">
      <dgm:prSet presAssocID="{56EA6BB6-976D-4C6F-A819-B10F55090DB8}" presName="spVertical3" presStyleCnt="0"/>
      <dgm:spPr/>
    </dgm:pt>
    <dgm:pt modelId="{B197B408-D8E2-46BC-B764-ACFD79DC6A12}" type="pres">
      <dgm:prSet presAssocID="{0C804067-D2D4-480F-B5E0-13792759187E}" presName="space" presStyleCnt="0"/>
      <dgm:spPr/>
    </dgm:pt>
    <dgm:pt modelId="{D820C9E2-2B86-4DEE-BCB1-F3C60C7C6EA1}" type="pres">
      <dgm:prSet presAssocID="{0F5E839F-13A1-4DC7-8125-C374BCF4BB45}" presName="linV" presStyleCnt="0"/>
      <dgm:spPr/>
    </dgm:pt>
    <dgm:pt modelId="{6614628D-9743-4018-B1B9-82CC35B3CE5F}" type="pres">
      <dgm:prSet presAssocID="{0F5E839F-13A1-4DC7-8125-C374BCF4BB45}" presName="spVertical1" presStyleCnt="0"/>
      <dgm:spPr/>
    </dgm:pt>
    <dgm:pt modelId="{F5F0FE3A-6533-4A14-BEF1-1BAB3102366C}" type="pres">
      <dgm:prSet presAssocID="{0F5E839F-13A1-4DC7-8125-C374BCF4BB4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12DCFE0-FF5F-4988-B07F-E4BA9C8CD106}" type="pres">
      <dgm:prSet presAssocID="{0F5E839F-13A1-4DC7-8125-C374BCF4BB45}" presName="spVertical2" presStyleCnt="0"/>
      <dgm:spPr/>
    </dgm:pt>
    <dgm:pt modelId="{6DA0AF11-27E1-44F0-8C07-D98FBA2B0638}" type="pres">
      <dgm:prSet presAssocID="{0F5E839F-13A1-4DC7-8125-C374BCF4BB45}" presName="spVertical3" presStyleCnt="0"/>
      <dgm:spPr/>
    </dgm:pt>
    <dgm:pt modelId="{79A6BBEA-B353-4613-AB9F-D72110E3454D}" type="pres">
      <dgm:prSet presAssocID="{736ACE25-2DE2-4362-90B1-39F10D5E3F96}" presName="padding2" presStyleCnt="0"/>
      <dgm:spPr/>
    </dgm:pt>
    <dgm:pt modelId="{FFF4EC50-E7FD-4549-A9E1-9F88F8498652}" type="pres">
      <dgm:prSet presAssocID="{736ACE25-2DE2-4362-90B1-39F10D5E3F96}" presName="negArrow" presStyleCnt="0"/>
      <dgm:spPr/>
    </dgm:pt>
    <dgm:pt modelId="{DF4421A0-99EA-49AD-B00E-946AE70D85A6}" type="pres">
      <dgm:prSet presAssocID="{736ACE25-2DE2-4362-90B1-39F10D5E3F96}" presName="backgroundArrow" presStyleLbl="node1" presStyleIdx="0" presStyleCnt="1" custLinFactNeighborX="-3372" custLinFactNeighborY="-9451"/>
      <dgm:spPr/>
    </dgm:pt>
  </dgm:ptLst>
  <dgm:cxnLst>
    <dgm:cxn modelId="{5E6A5F44-F39A-46AF-AC66-3DA329CF2D51}" type="presOf" srcId="{56EA6BB6-976D-4C6F-A819-B10F55090DB8}" destId="{B549E339-F6F4-4322-BB0C-F9591D602612}" srcOrd="0" destOrd="0" presId="urn:microsoft.com/office/officeart/2005/8/layout/hProcess3"/>
    <dgm:cxn modelId="{D7586EC2-C9BB-4BF2-83CE-458200603116}" srcId="{736ACE25-2DE2-4362-90B1-39F10D5E3F96}" destId="{0F5E839F-13A1-4DC7-8125-C374BCF4BB45}" srcOrd="2" destOrd="0" parTransId="{B83BAAC0-092F-4C33-8ADE-20D187AC4F0B}" sibTransId="{34B07614-3E9D-4AB4-9A55-D153B4E8209A}"/>
    <dgm:cxn modelId="{1F821EAD-7DA8-45BE-B7BD-A72CAA9B984A}" srcId="{736ACE25-2DE2-4362-90B1-39F10D5E3F96}" destId="{56EA6BB6-976D-4C6F-A819-B10F55090DB8}" srcOrd="1" destOrd="0" parTransId="{955A64DC-2845-4E8A-A4D5-95414D089325}" sibTransId="{0C804067-D2D4-480F-B5E0-13792759187E}"/>
    <dgm:cxn modelId="{6CB17369-7202-4742-939B-B747154DC66A}" type="presOf" srcId="{0F5E839F-13A1-4DC7-8125-C374BCF4BB45}" destId="{F5F0FE3A-6533-4A14-BEF1-1BAB3102366C}" srcOrd="0" destOrd="0" presId="urn:microsoft.com/office/officeart/2005/8/layout/hProcess3"/>
    <dgm:cxn modelId="{FEE094DA-6D73-45D7-BC43-F270CF0E3ED1}" type="presOf" srcId="{2F817EE3-41DE-4A6E-9928-746FA4F0983A}" destId="{B1089007-D24C-40AA-9892-F79D73974F5F}" srcOrd="0" destOrd="0" presId="urn:microsoft.com/office/officeart/2005/8/layout/hProcess3"/>
    <dgm:cxn modelId="{8704B7BA-814F-45B1-B236-6C12A7205A20}" type="presOf" srcId="{736ACE25-2DE2-4362-90B1-39F10D5E3F96}" destId="{5F802306-3CB4-4341-B15F-BC43C7EA82CC}" srcOrd="0" destOrd="0" presId="urn:microsoft.com/office/officeart/2005/8/layout/hProcess3"/>
    <dgm:cxn modelId="{EAA4A635-5834-4F6B-8895-3D4738953375}" srcId="{736ACE25-2DE2-4362-90B1-39F10D5E3F96}" destId="{2F817EE3-41DE-4A6E-9928-746FA4F0983A}" srcOrd="0" destOrd="0" parTransId="{195B8185-901C-4F2D-922B-25BCA4D15E04}" sibTransId="{82190487-E6BF-454D-B767-7AEFD721FE2C}"/>
    <dgm:cxn modelId="{5A940572-142F-4367-B944-58F122DAD682}" type="presParOf" srcId="{5F802306-3CB4-4341-B15F-BC43C7EA82CC}" destId="{55BDAADF-6A79-4CBA-B221-A2460113BC18}" srcOrd="0" destOrd="0" presId="urn:microsoft.com/office/officeart/2005/8/layout/hProcess3"/>
    <dgm:cxn modelId="{9CF5AB37-579F-481B-828C-C697972F05B1}" type="presParOf" srcId="{5F802306-3CB4-4341-B15F-BC43C7EA82CC}" destId="{8DAC143C-50A4-4549-8068-E7880E291AD1}" srcOrd="1" destOrd="0" presId="urn:microsoft.com/office/officeart/2005/8/layout/hProcess3"/>
    <dgm:cxn modelId="{E199B680-3B75-49C3-92C0-831D1257E840}" type="presParOf" srcId="{8DAC143C-50A4-4549-8068-E7880E291AD1}" destId="{4621D754-2415-4014-AFED-4788033185A7}" srcOrd="0" destOrd="0" presId="urn:microsoft.com/office/officeart/2005/8/layout/hProcess3"/>
    <dgm:cxn modelId="{44ABE855-695C-4D60-8067-6F15F1AB792D}" type="presParOf" srcId="{8DAC143C-50A4-4549-8068-E7880E291AD1}" destId="{3438E7FF-209F-47ED-9121-1AFBFDBCA380}" srcOrd="1" destOrd="0" presId="urn:microsoft.com/office/officeart/2005/8/layout/hProcess3"/>
    <dgm:cxn modelId="{22E21B51-4C7E-4ADC-9BEF-2BE090B4A81F}" type="presParOf" srcId="{3438E7FF-209F-47ED-9121-1AFBFDBCA380}" destId="{3F5F4545-3DA5-4A1C-B556-EC7A547F1858}" srcOrd="0" destOrd="0" presId="urn:microsoft.com/office/officeart/2005/8/layout/hProcess3"/>
    <dgm:cxn modelId="{66AD164B-794A-41D0-BE8D-DEB75FE56040}" type="presParOf" srcId="{3438E7FF-209F-47ED-9121-1AFBFDBCA380}" destId="{B1089007-D24C-40AA-9892-F79D73974F5F}" srcOrd="1" destOrd="0" presId="urn:microsoft.com/office/officeart/2005/8/layout/hProcess3"/>
    <dgm:cxn modelId="{D71BA06D-5925-4C9F-85CC-48275D362D01}" type="presParOf" srcId="{3438E7FF-209F-47ED-9121-1AFBFDBCA380}" destId="{5752C17E-8C7D-4B27-A2F4-D83B5D684828}" srcOrd="2" destOrd="0" presId="urn:microsoft.com/office/officeart/2005/8/layout/hProcess3"/>
    <dgm:cxn modelId="{14D46B39-839E-4C92-B557-1B3B0C5A8AD9}" type="presParOf" srcId="{3438E7FF-209F-47ED-9121-1AFBFDBCA380}" destId="{310F1864-2A9D-41F2-8BBD-4AFB368F4591}" srcOrd="3" destOrd="0" presId="urn:microsoft.com/office/officeart/2005/8/layout/hProcess3"/>
    <dgm:cxn modelId="{3B9ADCE3-1BD9-42BF-94A8-2029F66A90A7}" type="presParOf" srcId="{8DAC143C-50A4-4549-8068-E7880E291AD1}" destId="{990BA58A-54A1-4786-B941-7EDDDC8455D1}" srcOrd="2" destOrd="0" presId="urn:microsoft.com/office/officeart/2005/8/layout/hProcess3"/>
    <dgm:cxn modelId="{4B6DBEAB-4B57-441C-81B1-7F69E4024478}" type="presParOf" srcId="{8DAC143C-50A4-4549-8068-E7880E291AD1}" destId="{9F82D0E3-DC1B-4291-85E6-A22D049ABF5E}" srcOrd="3" destOrd="0" presId="urn:microsoft.com/office/officeart/2005/8/layout/hProcess3"/>
    <dgm:cxn modelId="{682D2E48-CE00-45A3-962F-E92D2B5B2E30}" type="presParOf" srcId="{9F82D0E3-DC1B-4291-85E6-A22D049ABF5E}" destId="{B1D4E0C5-1E76-4C5F-8EE5-E85EC6F69D6F}" srcOrd="0" destOrd="0" presId="urn:microsoft.com/office/officeart/2005/8/layout/hProcess3"/>
    <dgm:cxn modelId="{C7FA5EB1-310C-4210-BDD3-56769BCCAC12}" type="presParOf" srcId="{9F82D0E3-DC1B-4291-85E6-A22D049ABF5E}" destId="{B549E339-F6F4-4322-BB0C-F9591D602612}" srcOrd="1" destOrd="0" presId="urn:microsoft.com/office/officeart/2005/8/layout/hProcess3"/>
    <dgm:cxn modelId="{4900A060-D0A7-4056-A83D-96BB437B0652}" type="presParOf" srcId="{9F82D0E3-DC1B-4291-85E6-A22D049ABF5E}" destId="{DA368A3A-6730-4F65-AAFD-2A4C7E9F8B6C}" srcOrd="2" destOrd="0" presId="urn:microsoft.com/office/officeart/2005/8/layout/hProcess3"/>
    <dgm:cxn modelId="{B1A1CB20-A43F-4CB6-B8C2-F557D9F5D819}" type="presParOf" srcId="{9F82D0E3-DC1B-4291-85E6-A22D049ABF5E}" destId="{1C01F748-7DC6-4168-9E75-D55C0CBD2891}" srcOrd="3" destOrd="0" presId="urn:microsoft.com/office/officeart/2005/8/layout/hProcess3"/>
    <dgm:cxn modelId="{4D5D5EAB-39B9-4506-B4C4-681FFF227FC9}" type="presParOf" srcId="{8DAC143C-50A4-4549-8068-E7880E291AD1}" destId="{B197B408-D8E2-46BC-B764-ACFD79DC6A12}" srcOrd="4" destOrd="0" presId="urn:microsoft.com/office/officeart/2005/8/layout/hProcess3"/>
    <dgm:cxn modelId="{9D334C46-2C34-4CC6-9870-FF9471515F82}" type="presParOf" srcId="{8DAC143C-50A4-4549-8068-E7880E291AD1}" destId="{D820C9E2-2B86-4DEE-BCB1-F3C60C7C6EA1}" srcOrd="5" destOrd="0" presId="urn:microsoft.com/office/officeart/2005/8/layout/hProcess3"/>
    <dgm:cxn modelId="{2CDCB7D3-D55E-4A00-8472-1A477622E943}" type="presParOf" srcId="{D820C9E2-2B86-4DEE-BCB1-F3C60C7C6EA1}" destId="{6614628D-9743-4018-B1B9-82CC35B3CE5F}" srcOrd="0" destOrd="0" presId="urn:microsoft.com/office/officeart/2005/8/layout/hProcess3"/>
    <dgm:cxn modelId="{18D31EFB-759F-4DDB-87CC-9F00CF4C3586}" type="presParOf" srcId="{D820C9E2-2B86-4DEE-BCB1-F3C60C7C6EA1}" destId="{F5F0FE3A-6533-4A14-BEF1-1BAB3102366C}" srcOrd="1" destOrd="0" presId="urn:microsoft.com/office/officeart/2005/8/layout/hProcess3"/>
    <dgm:cxn modelId="{E2999635-3F84-4DD6-B53C-D186DF11F342}" type="presParOf" srcId="{D820C9E2-2B86-4DEE-BCB1-F3C60C7C6EA1}" destId="{C12DCFE0-FF5F-4988-B07F-E4BA9C8CD106}" srcOrd="2" destOrd="0" presId="urn:microsoft.com/office/officeart/2005/8/layout/hProcess3"/>
    <dgm:cxn modelId="{3FFDD67C-C28F-4C82-9CB0-491A8DEDCC65}" type="presParOf" srcId="{D820C9E2-2B86-4DEE-BCB1-F3C60C7C6EA1}" destId="{6DA0AF11-27E1-44F0-8C07-D98FBA2B0638}" srcOrd="3" destOrd="0" presId="urn:microsoft.com/office/officeart/2005/8/layout/hProcess3"/>
    <dgm:cxn modelId="{72480C30-3079-4D8E-AB53-1205B9748C5B}" type="presParOf" srcId="{8DAC143C-50A4-4549-8068-E7880E291AD1}" destId="{79A6BBEA-B353-4613-AB9F-D72110E3454D}" srcOrd="6" destOrd="0" presId="urn:microsoft.com/office/officeart/2005/8/layout/hProcess3"/>
    <dgm:cxn modelId="{74C09FB6-04AB-4837-9539-38F3700BAB47}" type="presParOf" srcId="{8DAC143C-50A4-4549-8068-E7880E291AD1}" destId="{FFF4EC50-E7FD-4549-A9E1-9F88F8498652}" srcOrd="7" destOrd="0" presId="urn:microsoft.com/office/officeart/2005/8/layout/hProcess3"/>
    <dgm:cxn modelId="{DE4B127B-CCA9-427B-B09D-925A827AE24D}" type="presParOf" srcId="{8DAC143C-50A4-4549-8068-E7880E291AD1}" destId="{DF4421A0-99EA-49AD-B00E-946AE70D85A6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6ACE25-2DE2-4362-90B1-39F10D5E3F96}" type="doc">
      <dgm:prSet loTypeId="urn:microsoft.com/office/officeart/2005/8/layout/hProcess3" loCatId="process" qsTypeId="urn:microsoft.com/office/officeart/2005/8/quickstyle/3d6" qsCatId="3D" csTypeId="urn:microsoft.com/office/officeart/2005/8/colors/accent3_4" csCatId="accent3" phldr="1"/>
      <dgm:spPr/>
    </dgm:pt>
    <dgm:pt modelId="{2F817EE3-41DE-4A6E-9928-746FA4F0983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95B8185-901C-4F2D-922B-25BCA4D15E04}" type="parTrans" cxnId="{EAA4A635-5834-4F6B-8895-3D4738953375}">
      <dgm:prSet/>
      <dgm:spPr/>
      <dgm:t>
        <a:bodyPr/>
        <a:lstStyle/>
        <a:p>
          <a:endParaRPr lang="en-US"/>
        </a:p>
      </dgm:t>
    </dgm:pt>
    <dgm:pt modelId="{82190487-E6BF-454D-B767-7AEFD721FE2C}" type="sibTrans" cxnId="{EAA4A635-5834-4F6B-8895-3D4738953375}">
      <dgm:prSet/>
      <dgm:spPr/>
      <dgm:t>
        <a:bodyPr/>
        <a:lstStyle/>
        <a:p>
          <a:endParaRPr lang="en-US"/>
        </a:p>
      </dgm:t>
    </dgm:pt>
    <dgm:pt modelId="{56EA6BB6-976D-4C6F-A819-B10F55090DB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55A64DC-2845-4E8A-A4D5-95414D089325}" type="parTrans" cxnId="{1F821EAD-7DA8-45BE-B7BD-A72CAA9B984A}">
      <dgm:prSet/>
      <dgm:spPr/>
      <dgm:t>
        <a:bodyPr/>
        <a:lstStyle/>
        <a:p>
          <a:endParaRPr lang="en-US"/>
        </a:p>
      </dgm:t>
    </dgm:pt>
    <dgm:pt modelId="{0C804067-D2D4-480F-B5E0-13792759187E}" type="sibTrans" cxnId="{1F821EAD-7DA8-45BE-B7BD-A72CAA9B984A}">
      <dgm:prSet/>
      <dgm:spPr/>
      <dgm:t>
        <a:bodyPr/>
        <a:lstStyle/>
        <a:p>
          <a:endParaRPr lang="en-US"/>
        </a:p>
      </dgm:t>
    </dgm:pt>
    <dgm:pt modelId="{0F5E839F-13A1-4DC7-8125-C374BCF4BB4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83BAAC0-092F-4C33-8ADE-20D187AC4F0B}" type="parTrans" cxnId="{D7586EC2-C9BB-4BF2-83CE-458200603116}">
      <dgm:prSet/>
      <dgm:spPr/>
      <dgm:t>
        <a:bodyPr/>
        <a:lstStyle/>
        <a:p>
          <a:endParaRPr lang="en-US"/>
        </a:p>
      </dgm:t>
    </dgm:pt>
    <dgm:pt modelId="{34B07614-3E9D-4AB4-9A55-D153B4E8209A}" type="sibTrans" cxnId="{D7586EC2-C9BB-4BF2-83CE-458200603116}">
      <dgm:prSet/>
      <dgm:spPr/>
      <dgm:t>
        <a:bodyPr/>
        <a:lstStyle/>
        <a:p>
          <a:endParaRPr lang="en-US"/>
        </a:p>
      </dgm:t>
    </dgm:pt>
    <dgm:pt modelId="{5F802306-3CB4-4341-B15F-BC43C7EA82CC}" type="pres">
      <dgm:prSet presAssocID="{736ACE25-2DE2-4362-90B1-39F10D5E3F96}" presName="Name0" presStyleCnt="0">
        <dgm:presLayoutVars>
          <dgm:dir/>
          <dgm:animLvl val="lvl"/>
          <dgm:resizeHandles val="exact"/>
        </dgm:presLayoutVars>
      </dgm:prSet>
      <dgm:spPr/>
    </dgm:pt>
    <dgm:pt modelId="{55BDAADF-6A79-4CBA-B221-A2460113BC18}" type="pres">
      <dgm:prSet presAssocID="{736ACE25-2DE2-4362-90B1-39F10D5E3F96}" presName="dummy" presStyleCnt="0"/>
      <dgm:spPr/>
    </dgm:pt>
    <dgm:pt modelId="{8DAC143C-50A4-4549-8068-E7880E291AD1}" type="pres">
      <dgm:prSet presAssocID="{736ACE25-2DE2-4362-90B1-39F10D5E3F96}" presName="linH" presStyleCnt="0"/>
      <dgm:spPr/>
    </dgm:pt>
    <dgm:pt modelId="{4621D754-2415-4014-AFED-4788033185A7}" type="pres">
      <dgm:prSet presAssocID="{736ACE25-2DE2-4362-90B1-39F10D5E3F96}" presName="padding1" presStyleCnt="0"/>
      <dgm:spPr/>
    </dgm:pt>
    <dgm:pt modelId="{3438E7FF-209F-47ED-9121-1AFBFDBCA380}" type="pres">
      <dgm:prSet presAssocID="{2F817EE3-41DE-4A6E-9928-746FA4F0983A}" presName="linV" presStyleCnt="0"/>
      <dgm:spPr/>
    </dgm:pt>
    <dgm:pt modelId="{3F5F4545-3DA5-4A1C-B556-EC7A547F1858}" type="pres">
      <dgm:prSet presAssocID="{2F817EE3-41DE-4A6E-9928-746FA4F0983A}" presName="spVertical1" presStyleCnt="0"/>
      <dgm:spPr/>
    </dgm:pt>
    <dgm:pt modelId="{B1089007-D24C-40AA-9892-F79D73974F5F}" type="pres">
      <dgm:prSet presAssocID="{2F817EE3-41DE-4A6E-9928-746FA4F0983A}" presName="parTx" presStyleLbl="revTx" presStyleIdx="0" presStyleCnt="3" custLinFactNeighborX="-16725">
        <dgm:presLayoutVars>
          <dgm:chMax val="0"/>
          <dgm:chPref val="0"/>
          <dgm:bulletEnabled val="1"/>
        </dgm:presLayoutVars>
      </dgm:prSet>
      <dgm:spPr/>
    </dgm:pt>
    <dgm:pt modelId="{5752C17E-8C7D-4B27-A2F4-D83B5D684828}" type="pres">
      <dgm:prSet presAssocID="{2F817EE3-41DE-4A6E-9928-746FA4F0983A}" presName="spVertical2" presStyleCnt="0"/>
      <dgm:spPr/>
    </dgm:pt>
    <dgm:pt modelId="{310F1864-2A9D-41F2-8BBD-4AFB368F4591}" type="pres">
      <dgm:prSet presAssocID="{2F817EE3-41DE-4A6E-9928-746FA4F0983A}" presName="spVertical3" presStyleCnt="0"/>
      <dgm:spPr/>
    </dgm:pt>
    <dgm:pt modelId="{990BA58A-54A1-4786-B941-7EDDDC8455D1}" type="pres">
      <dgm:prSet presAssocID="{82190487-E6BF-454D-B767-7AEFD721FE2C}" presName="space" presStyleCnt="0"/>
      <dgm:spPr/>
    </dgm:pt>
    <dgm:pt modelId="{9F82D0E3-DC1B-4291-85E6-A22D049ABF5E}" type="pres">
      <dgm:prSet presAssocID="{56EA6BB6-976D-4C6F-A819-B10F55090DB8}" presName="linV" presStyleCnt="0"/>
      <dgm:spPr/>
    </dgm:pt>
    <dgm:pt modelId="{B1D4E0C5-1E76-4C5F-8EE5-E85EC6F69D6F}" type="pres">
      <dgm:prSet presAssocID="{56EA6BB6-976D-4C6F-A819-B10F55090DB8}" presName="spVertical1" presStyleCnt="0"/>
      <dgm:spPr/>
    </dgm:pt>
    <dgm:pt modelId="{B549E339-F6F4-4322-BB0C-F9591D602612}" type="pres">
      <dgm:prSet presAssocID="{56EA6BB6-976D-4C6F-A819-B10F55090DB8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A368A3A-6730-4F65-AAFD-2A4C7E9F8B6C}" type="pres">
      <dgm:prSet presAssocID="{56EA6BB6-976D-4C6F-A819-B10F55090DB8}" presName="spVertical2" presStyleCnt="0"/>
      <dgm:spPr/>
    </dgm:pt>
    <dgm:pt modelId="{1C01F748-7DC6-4168-9E75-D55C0CBD2891}" type="pres">
      <dgm:prSet presAssocID="{56EA6BB6-976D-4C6F-A819-B10F55090DB8}" presName="spVertical3" presStyleCnt="0"/>
      <dgm:spPr/>
    </dgm:pt>
    <dgm:pt modelId="{B197B408-D8E2-46BC-B764-ACFD79DC6A12}" type="pres">
      <dgm:prSet presAssocID="{0C804067-D2D4-480F-B5E0-13792759187E}" presName="space" presStyleCnt="0"/>
      <dgm:spPr/>
    </dgm:pt>
    <dgm:pt modelId="{D820C9E2-2B86-4DEE-BCB1-F3C60C7C6EA1}" type="pres">
      <dgm:prSet presAssocID="{0F5E839F-13A1-4DC7-8125-C374BCF4BB45}" presName="linV" presStyleCnt="0"/>
      <dgm:spPr/>
    </dgm:pt>
    <dgm:pt modelId="{6614628D-9743-4018-B1B9-82CC35B3CE5F}" type="pres">
      <dgm:prSet presAssocID="{0F5E839F-13A1-4DC7-8125-C374BCF4BB45}" presName="spVertical1" presStyleCnt="0"/>
      <dgm:spPr/>
    </dgm:pt>
    <dgm:pt modelId="{F5F0FE3A-6533-4A14-BEF1-1BAB3102366C}" type="pres">
      <dgm:prSet presAssocID="{0F5E839F-13A1-4DC7-8125-C374BCF4BB4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12DCFE0-FF5F-4988-B07F-E4BA9C8CD106}" type="pres">
      <dgm:prSet presAssocID="{0F5E839F-13A1-4DC7-8125-C374BCF4BB45}" presName="spVertical2" presStyleCnt="0"/>
      <dgm:spPr/>
    </dgm:pt>
    <dgm:pt modelId="{6DA0AF11-27E1-44F0-8C07-D98FBA2B0638}" type="pres">
      <dgm:prSet presAssocID="{0F5E839F-13A1-4DC7-8125-C374BCF4BB45}" presName="spVertical3" presStyleCnt="0"/>
      <dgm:spPr/>
    </dgm:pt>
    <dgm:pt modelId="{79A6BBEA-B353-4613-AB9F-D72110E3454D}" type="pres">
      <dgm:prSet presAssocID="{736ACE25-2DE2-4362-90B1-39F10D5E3F96}" presName="padding2" presStyleCnt="0"/>
      <dgm:spPr/>
    </dgm:pt>
    <dgm:pt modelId="{FFF4EC50-E7FD-4549-A9E1-9F88F8498652}" type="pres">
      <dgm:prSet presAssocID="{736ACE25-2DE2-4362-90B1-39F10D5E3F96}" presName="negArrow" presStyleCnt="0"/>
      <dgm:spPr/>
    </dgm:pt>
    <dgm:pt modelId="{DF4421A0-99EA-49AD-B00E-946AE70D85A6}" type="pres">
      <dgm:prSet presAssocID="{736ACE25-2DE2-4362-90B1-39F10D5E3F96}" presName="backgroundArrow" presStyleLbl="node1" presStyleIdx="0" presStyleCnt="1" custLinFactNeighborX="-3372" custLinFactNeighborY="-9451"/>
      <dgm:spPr/>
    </dgm:pt>
  </dgm:ptLst>
  <dgm:cxnLst>
    <dgm:cxn modelId="{5E6A5F44-F39A-46AF-AC66-3DA329CF2D51}" type="presOf" srcId="{56EA6BB6-976D-4C6F-A819-B10F55090DB8}" destId="{B549E339-F6F4-4322-BB0C-F9591D602612}" srcOrd="0" destOrd="0" presId="urn:microsoft.com/office/officeart/2005/8/layout/hProcess3"/>
    <dgm:cxn modelId="{D7586EC2-C9BB-4BF2-83CE-458200603116}" srcId="{736ACE25-2DE2-4362-90B1-39F10D5E3F96}" destId="{0F5E839F-13A1-4DC7-8125-C374BCF4BB45}" srcOrd="2" destOrd="0" parTransId="{B83BAAC0-092F-4C33-8ADE-20D187AC4F0B}" sibTransId="{34B07614-3E9D-4AB4-9A55-D153B4E8209A}"/>
    <dgm:cxn modelId="{1F821EAD-7DA8-45BE-B7BD-A72CAA9B984A}" srcId="{736ACE25-2DE2-4362-90B1-39F10D5E3F96}" destId="{56EA6BB6-976D-4C6F-A819-B10F55090DB8}" srcOrd="1" destOrd="0" parTransId="{955A64DC-2845-4E8A-A4D5-95414D089325}" sibTransId="{0C804067-D2D4-480F-B5E0-13792759187E}"/>
    <dgm:cxn modelId="{6CB17369-7202-4742-939B-B747154DC66A}" type="presOf" srcId="{0F5E839F-13A1-4DC7-8125-C374BCF4BB45}" destId="{F5F0FE3A-6533-4A14-BEF1-1BAB3102366C}" srcOrd="0" destOrd="0" presId="urn:microsoft.com/office/officeart/2005/8/layout/hProcess3"/>
    <dgm:cxn modelId="{FEE094DA-6D73-45D7-BC43-F270CF0E3ED1}" type="presOf" srcId="{2F817EE3-41DE-4A6E-9928-746FA4F0983A}" destId="{B1089007-D24C-40AA-9892-F79D73974F5F}" srcOrd="0" destOrd="0" presId="urn:microsoft.com/office/officeart/2005/8/layout/hProcess3"/>
    <dgm:cxn modelId="{8704B7BA-814F-45B1-B236-6C12A7205A20}" type="presOf" srcId="{736ACE25-2DE2-4362-90B1-39F10D5E3F96}" destId="{5F802306-3CB4-4341-B15F-BC43C7EA82CC}" srcOrd="0" destOrd="0" presId="urn:microsoft.com/office/officeart/2005/8/layout/hProcess3"/>
    <dgm:cxn modelId="{EAA4A635-5834-4F6B-8895-3D4738953375}" srcId="{736ACE25-2DE2-4362-90B1-39F10D5E3F96}" destId="{2F817EE3-41DE-4A6E-9928-746FA4F0983A}" srcOrd="0" destOrd="0" parTransId="{195B8185-901C-4F2D-922B-25BCA4D15E04}" sibTransId="{82190487-E6BF-454D-B767-7AEFD721FE2C}"/>
    <dgm:cxn modelId="{5A940572-142F-4367-B944-58F122DAD682}" type="presParOf" srcId="{5F802306-3CB4-4341-B15F-BC43C7EA82CC}" destId="{55BDAADF-6A79-4CBA-B221-A2460113BC18}" srcOrd="0" destOrd="0" presId="urn:microsoft.com/office/officeart/2005/8/layout/hProcess3"/>
    <dgm:cxn modelId="{9CF5AB37-579F-481B-828C-C697972F05B1}" type="presParOf" srcId="{5F802306-3CB4-4341-B15F-BC43C7EA82CC}" destId="{8DAC143C-50A4-4549-8068-E7880E291AD1}" srcOrd="1" destOrd="0" presId="urn:microsoft.com/office/officeart/2005/8/layout/hProcess3"/>
    <dgm:cxn modelId="{E199B680-3B75-49C3-92C0-831D1257E840}" type="presParOf" srcId="{8DAC143C-50A4-4549-8068-E7880E291AD1}" destId="{4621D754-2415-4014-AFED-4788033185A7}" srcOrd="0" destOrd="0" presId="urn:microsoft.com/office/officeart/2005/8/layout/hProcess3"/>
    <dgm:cxn modelId="{44ABE855-695C-4D60-8067-6F15F1AB792D}" type="presParOf" srcId="{8DAC143C-50A4-4549-8068-E7880E291AD1}" destId="{3438E7FF-209F-47ED-9121-1AFBFDBCA380}" srcOrd="1" destOrd="0" presId="urn:microsoft.com/office/officeart/2005/8/layout/hProcess3"/>
    <dgm:cxn modelId="{22E21B51-4C7E-4ADC-9BEF-2BE090B4A81F}" type="presParOf" srcId="{3438E7FF-209F-47ED-9121-1AFBFDBCA380}" destId="{3F5F4545-3DA5-4A1C-B556-EC7A547F1858}" srcOrd="0" destOrd="0" presId="urn:microsoft.com/office/officeart/2005/8/layout/hProcess3"/>
    <dgm:cxn modelId="{66AD164B-794A-41D0-BE8D-DEB75FE56040}" type="presParOf" srcId="{3438E7FF-209F-47ED-9121-1AFBFDBCA380}" destId="{B1089007-D24C-40AA-9892-F79D73974F5F}" srcOrd="1" destOrd="0" presId="urn:microsoft.com/office/officeart/2005/8/layout/hProcess3"/>
    <dgm:cxn modelId="{D71BA06D-5925-4C9F-85CC-48275D362D01}" type="presParOf" srcId="{3438E7FF-209F-47ED-9121-1AFBFDBCA380}" destId="{5752C17E-8C7D-4B27-A2F4-D83B5D684828}" srcOrd="2" destOrd="0" presId="urn:microsoft.com/office/officeart/2005/8/layout/hProcess3"/>
    <dgm:cxn modelId="{14D46B39-839E-4C92-B557-1B3B0C5A8AD9}" type="presParOf" srcId="{3438E7FF-209F-47ED-9121-1AFBFDBCA380}" destId="{310F1864-2A9D-41F2-8BBD-4AFB368F4591}" srcOrd="3" destOrd="0" presId="urn:microsoft.com/office/officeart/2005/8/layout/hProcess3"/>
    <dgm:cxn modelId="{3B9ADCE3-1BD9-42BF-94A8-2029F66A90A7}" type="presParOf" srcId="{8DAC143C-50A4-4549-8068-E7880E291AD1}" destId="{990BA58A-54A1-4786-B941-7EDDDC8455D1}" srcOrd="2" destOrd="0" presId="urn:microsoft.com/office/officeart/2005/8/layout/hProcess3"/>
    <dgm:cxn modelId="{4B6DBEAB-4B57-441C-81B1-7F69E4024478}" type="presParOf" srcId="{8DAC143C-50A4-4549-8068-E7880E291AD1}" destId="{9F82D0E3-DC1B-4291-85E6-A22D049ABF5E}" srcOrd="3" destOrd="0" presId="urn:microsoft.com/office/officeart/2005/8/layout/hProcess3"/>
    <dgm:cxn modelId="{682D2E48-CE00-45A3-962F-E92D2B5B2E30}" type="presParOf" srcId="{9F82D0E3-DC1B-4291-85E6-A22D049ABF5E}" destId="{B1D4E0C5-1E76-4C5F-8EE5-E85EC6F69D6F}" srcOrd="0" destOrd="0" presId="urn:microsoft.com/office/officeart/2005/8/layout/hProcess3"/>
    <dgm:cxn modelId="{C7FA5EB1-310C-4210-BDD3-56769BCCAC12}" type="presParOf" srcId="{9F82D0E3-DC1B-4291-85E6-A22D049ABF5E}" destId="{B549E339-F6F4-4322-BB0C-F9591D602612}" srcOrd="1" destOrd="0" presId="urn:microsoft.com/office/officeart/2005/8/layout/hProcess3"/>
    <dgm:cxn modelId="{4900A060-D0A7-4056-A83D-96BB437B0652}" type="presParOf" srcId="{9F82D0E3-DC1B-4291-85E6-A22D049ABF5E}" destId="{DA368A3A-6730-4F65-AAFD-2A4C7E9F8B6C}" srcOrd="2" destOrd="0" presId="urn:microsoft.com/office/officeart/2005/8/layout/hProcess3"/>
    <dgm:cxn modelId="{B1A1CB20-A43F-4CB6-B8C2-F557D9F5D819}" type="presParOf" srcId="{9F82D0E3-DC1B-4291-85E6-A22D049ABF5E}" destId="{1C01F748-7DC6-4168-9E75-D55C0CBD2891}" srcOrd="3" destOrd="0" presId="urn:microsoft.com/office/officeart/2005/8/layout/hProcess3"/>
    <dgm:cxn modelId="{4D5D5EAB-39B9-4506-B4C4-681FFF227FC9}" type="presParOf" srcId="{8DAC143C-50A4-4549-8068-E7880E291AD1}" destId="{B197B408-D8E2-46BC-B764-ACFD79DC6A12}" srcOrd="4" destOrd="0" presId="urn:microsoft.com/office/officeart/2005/8/layout/hProcess3"/>
    <dgm:cxn modelId="{9D334C46-2C34-4CC6-9870-FF9471515F82}" type="presParOf" srcId="{8DAC143C-50A4-4549-8068-E7880E291AD1}" destId="{D820C9E2-2B86-4DEE-BCB1-F3C60C7C6EA1}" srcOrd="5" destOrd="0" presId="urn:microsoft.com/office/officeart/2005/8/layout/hProcess3"/>
    <dgm:cxn modelId="{2CDCB7D3-D55E-4A00-8472-1A477622E943}" type="presParOf" srcId="{D820C9E2-2B86-4DEE-BCB1-F3C60C7C6EA1}" destId="{6614628D-9743-4018-B1B9-82CC35B3CE5F}" srcOrd="0" destOrd="0" presId="urn:microsoft.com/office/officeart/2005/8/layout/hProcess3"/>
    <dgm:cxn modelId="{18D31EFB-759F-4DDB-87CC-9F00CF4C3586}" type="presParOf" srcId="{D820C9E2-2B86-4DEE-BCB1-F3C60C7C6EA1}" destId="{F5F0FE3A-6533-4A14-BEF1-1BAB3102366C}" srcOrd="1" destOrd="0" presId="urn:microsoft.com/office/officeart/2005/8/layout/hProcess3"/>
    <dgm:cxn modelId="{E2999635-3F84-4DD6-B53C-D186DF11F342}" type="presParOf" srcId="{D820C9E2-2B86-4DEE-BCB1-F3C60C7C6EA1}" destId="{C12DCFE0-FF5F-4988-B07F-E4BA9C8CD106}" srcOrd="2" destOrd="0" presId="urn:microsoft.com/office/officeart/2005/8/layout/hProcess3"/>
    <dgm:cxn modelId="{3FFDD67C-C28F-4C82-9CB0-491A8DEDCC65}" type="presParOf" srcId="{D820C9E2-2B86-4DEE-BCB1-F3C60C7C6EA1}" destId="{6DA0AF11-27E1-44F0-8C07-D98FBA2B0638}" srcOrd="3" destOrd="0" presId="urn:microsoft.com/office/officeart/2005/8/layout/hProcess3"/>
    <dgm:cxn modelId="{72480C30-3079-4D8E-AB53-1205B9748C5B}" type="presParOf" srcId="{8DAC143C-50A4-4549-8068-E7880E291AD1}" destId="{79A6BBEA-B353-4613-AB9F-D72110E3454D}" srcOrd="6" destOrd="0" presId="urn:microsoft.com/office/officeart/2005/8/layout/hProcess3"/>
    <dgm:cxn modelId="{74C09FB6-04AB-4837-9539-38F3700BAB47}" type="presParOf" srcId="{8DAC143C-50A4-4549-8068-E7880E291AD1}" destId="{FFF4EC50-E7FD-4549-A9E1-9F88F8498652}" srcOrd="7" destOrd="0" presId="urn:microsoft.com/office/officeart/2005/8/layout/hProcess3"/>
    <dgm:cxn modelId="{DE4B127B-CCA9-427B-B09D-925A827AE24D}" type="presParOf" srcId="{8DAC143C-50A4-4549-8068-E7880E291AD1}" destId="{DF4421A0-99EA-49AD-B00E-946AE70D85A6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CBCC8C-C7DD-48C3-B613-4FD6F8082B03}" type="doc">
      <dgm:prSet loTypeId="urn:microsoft.com/office/officeart/2008/layout/AlternatingHexagons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2691C4E-0BEA-4018-B299-3ABF84078599}">
      <dgm:prSet phldrT="[Text]" custT="1"/>
      <dgm:spPr/>
      <dgm:t>
        <a:bodyPr/>
        <a:lstStyle/>
        <a:p>
          <a:r>
            <a:rPr lang="en-US" sz="2000" dirty="0"/>
            <a:t>Ruby</a:t>
          </a:r>
        </a:p>
      </dgm:t>
    </dgm:pt>
    <dgm:pt modelId="{2D527B37-6919-46D4-9313-A1F788164B6B}" type="parTrans" cxnId="{F690C87D-BC28-4FC0-9106-2B9B4D64F8E3}">
      <dgm:prSet/>
      <dgm:spPr/>
      <dgm:t>
        <a:bodyPr/>
        <a:lstStyle/>
        <a:p>
          <a:endParaRPr lang="en-US"/>
        </a:p>
      </dgm:t>
    </dgm:pt>
    <dgm:pt modelId="{873619C9-D693-43EC-B960-621CADDFE9F5}" type="sibTrans" cxnId="{F690C87D-BC28-4FC0-9106-2B9B4D64F8E3}">
      <dgm:prSet custT="1"/>
      <dgm:spPr/>
      <dgm:t>
        <a:bodyPr/>
        <a:lstStyle/>
        <a:p>
          <a:r>
            <a:rPr lang="en-US" sz="2000" dirty="0"/>
            <a:t>Puppet DSL</a:t>
          </a:r>
        </a:p>
      </dgm:t>
    </dgm:pt>
    <dgm:pt modelId="{532005C4-8B05-4F03-BC36-07B25FA86FB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9328BF6-8695-4E65-8A31-E95D6256A830}" type="parTrans" cxnId="{38406325-C945-485D-9505-6BA681C78B37}">
      <dgm:prSet/>
      <dgm:spPr/>
      <dgm:t>
        <a:bodyPr/>
        <a:lstStyle/>
        <a:p>
          <a:endParaRPr lang="en-US"/>
        </a:p>
      </dgm:t>
    </dgm:pt>
    <dgm:pt modelId="{196F027F-0A90-4578-BC7B-0E53300094CA}" type="sibTrans" cxnId="{38406325-C945-485D-9505-6BA681C78B37}">
      <dgm:prSet/>
      <dgm:spPr/>
      <dgm:t>
        <a:bodyPr/>
        <a:lstStyle/>
        <a:p>
          <a:endParaRPr lang="en-US"/>
        </a:p>
      </dgm:t>
    </dgm:pt>
    <dgm:pt modelId="{F4AD0F6F-AB1C-4A87-A576-65994B38912A}">
      <dgm:prSet phldrT="[Text]" custT="1"/>
      <dgm:spPr/>
      <dgm:t>
        <a:bodyPr/>
        <a:lstStyle/>
        <a:p>
          <a:r>
            <a:rPr lang="en-US" sz="2000" dirty="0"/>
            <a:t>ERB</a:t>
          </a:r>
        </a:p>
      </dgm:t>
    </dgm:pt>
    <dgm:pt modelId="{319AF416-C9DE-472A-AC62-5AD6E161E25D}" type="parTrans" cxnId="{ACB6E129-EB6A-433F-B276-A62A0D2DA74B}">
      <dgm:prSet/>
      <dgm:spPr/>
      <dgm:t>
        <a:bodyPr/>
        <a:lstStyle/>
        <a:p>
          <a:endParaRPr lang="en-US"/>
        </a:p>
      </dgm:t>
    </dgm:pt>
    <dgm:pt modelId="{E288BEF3-07DB-4691-BE86-B20540A4FEE9}" type="sibTrans" cxnId="{ACB6E129-EB6A-433F-B276-A62A0D2DA74B}">
      <dgm:prSet custT="1"/>
      <dgm:spPr/>
      <dgm:t>
        <a:bodyPr/>
        <a:lstStyle/>
        <a:p>
          <a:r>
            <a:rPr lang="en-US" sz="2000" dirty="0"/>
            <a:t>YAML</a:t>
          </a:r>
        </a:p>
      </dgm:t>
    </dgm:pt>
    <dgm:pt modelId="{BCF03240-B735-4D2D-A61F-11626284B3B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5348DCB-0359-41CB-9531-2240493BE3F8}" type="parTrans" cxnId="{5FAD4E62-B33F-49C9-92AD-327205146C49}">
      <dgm:prSet/>
      <dgm:spPr/>
      <dgm:t>
        <a:bodyPr/>
        <a:lstStyle/>
        <a:p>
          <a:endParaRPr lang="en-US"/>
        </a:p>
      </dgm:t>
    </dgm:pt>
    <dgm:pt modelId="{0446C978-BA12-48D8-8A9D-5ADBBD95F0CB}" type="sibTrans" cxnId="{5FAD4E62-B33F-49C9-92AD-327205146C49}">
      <dgm:prSet/>
      <dgm:spPr/>
      <dgm:t>
        <a:bodyPr/>
        <a:lstStyle/>
        <a:p>
          <a:endParaRPr lang="en-US"/>
        </a:p>
      </dgm:t>
    </dgm:pt>
    <dgm:pt modelId="{A4648F32-5488-4FDD-9CD6-1FBDA1F824B4}">
      <dgm:prSet phldrT="[Text]" custT="1"/>
      <dgm:spPr/>
      <dgm:t>
        <a:bodyPr spcFirstLastPara="0" vert="horz" wrap="square" lIns="0" tIns="0" rIns="0" bIns="0" numCol="1" spcCol="1270" anchor="ctr" anchorCtr="0"/>
        <a:lstStyle/>
        <a:p>
          <a:r>
            <a:rPr lang="en-US" sz="1600" kern="1200" dirty="0">
              <a:latin typeface="+mj-lt"/>
              <a:ea typeface="+mn-ea"/>
              <a:cs typeface="+mn-cs"/>
            </a:rPr>
            <a:t>Ctrl</a:t>
          </a:r>
          <a:r>
            <a:rPr lang="en-US" sz="1800" kern="1200" dirty="0">
              <a:latin typeface="+mj-lt"/>
            </a:rPr>
            <a:t> + V</a:t>
          </a:r>
        </a:p>
      </dgm:t>
    </dgm:pt>
    <dgm:pt modelId="{9CE66ACD-0578-403F-9A07-FE7D135E0BC3}" type="parTrans" cxnId="{AE940A46-4081-401B-8A2D-AB55001C0056}">
      <dgm:prSet/>
      <dgm:spPr/>
      <dgm:t>
        <a:bodyPr/>
        <a:lstStyle/>
        <a:p>
          <a:endParaRPr lang="en-US"/>
        </a:p>
      </dgm:t>
    </dgm:pt>
    <dgm:pt modelId="{8931F954-90DB-4238-A4AD-43592907BB58}" type="sibTrans" cxnId="{AE940A46-4081-401B-8A2D-AB55001C0056}">
      <dgm:prSet custT="1"/>
      <dgm:spPr/>
      <dgm:t>
        <a:bodyPr/>
        <a:lstStyle/>
        <a:p>
          <a:r>
            <a:rPr lang="en-US" sz="1800" dirty="0"/>
            <a:t>Ctrl + C</a:t>
          </a:r>
        </a:p>
      </dgm:t>
    </dgm:pt>
    <dgm:pt modelId="{3F09C6DB-C264-472F-B3CC-6167591108E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05372CE-519C-4AB2-BE7E-BFBC9613A64B}" type="parTrans" cxnId="{68AC1F11-3DFA-4188-A718-CFEDD2AD9113}">
      <dgm:prSet/>
      <dgm:spPr/>
      <dgm:t>
        <a:bodyPr/>
        <a:lstStyle/>
        <a:p>
          <a:endParaRPr lang="en-US"/>
        </a:p>
      </dgm:t>
    </dgm:pt>
    <dgm:pt modelId="{AF39B13D-D366-4C6B-B548-C2CFDE55C469}" type="sibTrans" cxnId="{68AC1F11-3DFA-4188-A718-CFEDD2AD9113}">
      <dgm:prSet/>
      <dgm:spPr/>
      <dgm:t>
        <a:bodyPr/>
        <a:lstStyle/>
        <a:p>
          <a:endParaRPr lang="en-US"/>
        </a:p>
      </dgm:t>
    </dgm:pt>
    <dgm:pt modelId="{A4131B63-C248-49C0-A831-5EFC112D77BF}" type="pres">
      <dgm:prSet presAssocID="{5BCBCC8C-C7DD-48C3-B613-4FD6F8082B03}" presName="Name0" presStyleCnt="0">
        <dgm:presLayoutVars>
          <dgm:chMax/>
          <dgm:chPref/>
          <dgm:dir/>
          <dgm:animLvl val="lvl"/>
        </dgm:presLayoutVars>
      </dgm:prSet>
      <dgm:spPr/>
    </dgm:pt>
    <dgm:pt modelId="{4D8A9BFC-6F50-4BF1-B313-892852B4B5C4}" type="pres">
      <dgm:prSet presAssocID="{52691C4E-0BEA-4018-B299-3ABF84078599}" presName="composite" presStyleCnt="0"/>
      <dgm:spPr/>
    </dgm:pt>
    <dgm:pt modelId="{B281F9EC-D267-44AE-86A8-C74C8E21DC81}" type="pres">
      <dgm:prSet presAssocID="{52691C4E-0BEA-4018-B299-3ABF8407859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D035BFD5-8776-4024-AD65-63BE179CDEC8}" type="pres">
      <dgm:prSet presAssocID="{52691C4E-0BEA-4018-B299-3ABF8407859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88D0BAE-A927-484B-8E2B-DB8C8E3F9424}" type="pres">
      <dgm:prSet presAssocID="{52691C4E-0BEA-4018-B299-3ABF84078599}" presName="BalanceSpacing" presStyleCnt="0"/>
      <dgm:spPr/>
    </dgm:pt>
    <dgm:pt modelId="{3F69802B-703A-466F-B896-05D69B7E7FE0}" type="pres">
      <dgm:prSet presAssocID="{52691C4E-0BEA-4018-B299-3ABF84078599}" presName="BalanceSpacing1" presStyleCnt="0"/>
      <dgm:spPr/>
    </dgm:pt>
    <dgm:pt modelId="{BD2D3303-D7CF-47EC-B48B-39C1707F8ED8}" type="pres">
      <dgm:prSet presAssocID="{873619C9-D693-43EC-B960-621CADDFE9F5}" presName="Accent1Text" presStyleLbl="node1" presStyleIdx="1" presStyleCnt="6"/>
      <dgm:spPr/>
    </dgm:pt>
    <dgm:pt modelId="{AE0633EC-D6E9-4AE3-A3FB-44E470F9F14E}" type="pres">
      <dgm:prSet presAssocID="{873619C9-D693-43EC-B960-621CADDFE9F5}" presName="spaceBetweenRectangles" presStyleCnt="0"/>
      <dgm:spPr/>
    </dgm:pt>
    <dgm:pt modelId="{FF391F54-13AE-45D1-85CE-4AFC5BEDEBD3}" type="pres">
      <dgm:prSet presAssocID="{F4AD0F6F-AB1C-4A87-A576-65994B38912A}" presName="composite" presStyleCnt="0"/>
      <dgm:spPr/>
    </dgm:pt>
    <dgm:pt modelId="{D448DE79-E16E-45A2-AA71-074522B23403}" type="pres">
      <dgm:prSet presAssocID="{F4AD0F6F-AB1C-4A87-A576-65994B38912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5645F96-C028-4C1F-8B1B-AF50229301B0}" type="pres">
      <dgm:prSet presAssocID="{F4AD0F6F-AB1C-4A87-A576-65994B38912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E844333-B3A4-4676-8792-FA67A426FE66}" type="pres">
      <dgm:prSet presAssocID="{F4AD0F6F-AB1C-4A87-A576-65994B38912A}" presName="BalanceSpacing" presStyleCnt="0"/>
      <dgm:spPr/>
    </dgm:pt>
    <dgm:pt modelId="{B60F5BB4-4B01-437C-850A-98B71FE65BCA}" type="pres">
      <dgm:prSet presAssocID="{F4AD0F6F-AB1C-4A87-A576-65994B38912A}" presName="BalanceSpacing1" presStyleCnt="0"/>
      <dgm:spPr/>
    </dgm:pt>
    <dgm:pt modelId="{FDB1052E-ECB9-4002-8E0F-32EDB81C07F6}" type="pres">
      <dgm:prSet presAssocID="{E288BEF3-07DB-4691-BE86-B20540A4FEE9}" presName="Accent1Text" presStyleLbl="node1" presStyleIdx="3" presStyleCnt="6"/>
      <dgm:spPr/>
    </dgm:pt>
    <dgm:pt modelId="{0850AE51-1A13-4DC6-B19E-ADF19A0E025E}" type="pres">
      <dgm:prSet presAssocID="{E288BEF3-07DB-4691-BE86-B20540A4FEE9}" presName="spaceBetweenRectangles" presStyleCnt="0"/>
      <dgm:spPr/>
    </dgm:pt>
    <dgm:pt modelId="{421081D5-591F-4D46-A1D0-A7DF61CDDD56}" type="pres">
      <dgm:prSet presAssocID="{A4648F32-5488-4FDD-9CD6-1FBDA1F824B4}" presName="composite" presStyleCnt="0"/>
      <dgm:spPr/>
    </dgm:pt>
    <dgm:pt modelId="{9017056B-CD10-41B7-AC61-D9F936B4C0D7}" type="pres">
      <dgm:prSet presAssocID="{A4648F32-5488-4FDD-9CD6-1FBDA1F824B4}" presName="Parent1" presStyleLbl="node1" presStyleIdx="4" presStyleCnt="6">
        <dgm:presLayoutVars>
          <dgm:chMax val="1"/>
          <dgm:chPref val="1"/>
          <dgm:bulletEnabled val="1"/>
        </dgm:presLayoutVars>
      </dgm:prSet>
      <dgm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</dgm:spPr>
    </dgm:pt>
    <dgm:pt modelId="{5580AA52-4531-470B-8158-08FD68303495}" type="pres">
      <dgm:prSet presAssocID="{A4648F32-5488-4FDD-9CD6-1FBDA1F824B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943FE98-3B80-4728-ABE6-79B0C17CD695}" type="pres">
      <dgm:prSet presAssocID="{A4648F32-5488-4FDD-9CD6-1FBDA1F824B4}" presName="BalanceSpacing" presStyleCnt="0"/>
      <dgm:spPr/>
    </dgm:pt>
    <dgm:pt modelId="{3C6524F0-331B-4DA7-89F8-64EEDEE7E4E7}" type="pres">
      <dgm:prSet presAssocID="{A4648F32-5488-4FDD-9CD6-1FBDA1F824B4}" presName="BalanceSpacing1" presStyleCnt="0"/>
      <dgm:spPr/>
    </dgm:pt>
    <dgm:pt modelId="{2CAEA8B9-2BB6-41A8-B05C-4BB659CE54EC}" type="pres">
      <dgm:prSet presAssocID="{8931F954-90DB-4238-A4AD-43592907BB58}" presName="Accent1Text" presStyleLbl="node1" presStyleIdx="5" presStyleCnt="6"/>
      <dgm:spPr/>
    </dgm:pt>
  </dgm:ptLst>
  <dgm:cxnLst>
    <dgm:cxn modelId="{1DC02561-E9B2-4314-87E2-DF1C62335F06}" type="presOf" srcId="{E288BEF3-07DB-4691-BE86-B20540A4FEE9}" destId="{FDB1052E-ECB9-4002-8E0F-32EDB81C07F6}" srcOrd="0" destOrd="0" presId="urn:microsoft.com/office/officeart/2008/layout/AlternatingHexagons"/>
    <dgm:cxn modelId="{5FAD4E62-B33F-49C9-92AD-327205146C49}" srcId="{F4AD0F6F-AB1C-4A87-A576-65994B38912A}" destId="{BCF03240-B735-4D2D-A61F-11626284B3BA}" srcOrd="0" destOrd="0" parTransId="{F5348DCB-0359-41CB-9531-2240493BE3F8}" sibTransId="{0446C978-BA12-48D8-8A9D-5ADBBD95F0CB}"/>
    <dgm:cxn modelId="{1C66AF2D-ED08-4F89-921A-2208F671A2A2}" type="presOf" srcId="{52691C4E-0BEA-4018-B299-3ABF84078599}" destId="{B281F9EC-D267-44AE-86A8-C74C8E21DC81}" srcOrd="0" destOrd="0" presId="urn:microsoft.com/office/officeart/2008/layout/AlternatingHexagons"/>
    <dgm:cxn modelId="{F690C87D-BC28-4FC0-9106-2B9B4D64F8E3}" srcId="{5BCBCC8C-C7DD-48C3-B613-4FD6F8082B03}" destId="{52691C4E-0BEA-4018-B299-3ABF84078599}" srcOrd="0" destOrd="0" parTransId="{2D527B37-6919-46D4-9313-A1F788164B6B}" sibTransId="{873619C9-D693-43EC-B960-621CADDFE9F5}"/>
    <dgm:cxn modelId="{ECBF30C8-63ED-4768-8389-B28ABEAE57A2}" type="presOf" srcId="{532005C4-8B05-4F03-BC36-07B25FA86FB4}" destId="{D035BFD5-8776-4024-AD65-63BE179CDEC8}" srcOrd="0" destOrd="0" presId="urn:microsoft.com/office/officeart/2008/layout/AlternatingHexagons"/>
    <dgm:cxn modelId="{ECF72120-255F-49C7-8AFE-493D403F0411}" type="presOf" srcId="{BCF03240-B735-4D2D-A61F-11626284B3BA}" destId="{85645F96-C028-4C1F-8B1B-AF50229301B0}" srcOrd="0" destOrd="0" presId="urn:microsoft.com/office/officeart/2008/layout/AlternatingHexagons"/>
    <dgm:cxn modelId="{ACB6E129-EB6A-433F-B276-A62A0D2DA74B}" srcId="{5BCBCC8C-C7DD-48C3-B613-4FD6F8082B03}" destId="{F4AD0F6F-AB1C-4A87-A576-65994B38912A}" srcOrd="1" destOrd="0" parTransId="{319AF416-C9DE-472A-AC62-5AD6E161E25D}" sibTransId="{E288BEF3-07DB-4691-BE86-B20540A4FEE9}"/>
    <dgm:cxn modelId="{EF877AD9-C130-4F2D-87A7-377DA62D1FD4}" type="presOf" srcId="{5BCBCC8C-C7DD-48C3-B613-4FD6F8082B03}" destId="{A4131B63-C248-49C0-A831-5EFC112D77BF}" srcOrd="0" destOrd="0" presId="urn:microsoft.com/office/officeart/2008/layout/AlternatingHexagons"/>
    <dgm:cxn modelId="{C521D98A-2361-4D6F-B4CD-3227E4A1A474}" type="presOf" srcId="{A4648F32-5488-4FDD-9CD6-1FBDA1F824B4}" destId="{9017056B-CD10-41B7-AC61-D9F936B4C0D7}" srcOrd="0" destOrd="0" presId="urn:microsoft.com/office/officeart/2008/layout/AlternatingHexagons"/>
    <dgm:cxn modelId="{AE940A46-4081-401B-8A2D-AB55001C0056}" srcId="{5BCBCC8C-C7DD-48C3-B613-4FD6F8082B03}" destId="{A4648F32-5488-4FDD-9CD6-1FBDA1F824B4}" srcOrd="2" destOrd="0" parTransId="{9CE66ACD-0578-403F-9A07-FE7D135E0BC3}" sibTransId="{8931F954-90DB-4238-A4AD-43592907BB58}"/>
    <dgm:cxn modelId="{68AC1F11-3DFA-4188-A718-CFEDD2AD9113}" srcId="{A4648F32-5488-4FDD-9CD6-1FBDA1F824B4}" destId="{3F09C6DB-C264-472F-B3CC-6167591108EB}" srcOrd="0" destOrd="0" parTransId="{F05372CE-519C-4AB2-BE7E-BFBC9613A64B}" sibTransId="{AF39B13D-D366-4C6B-B548-C2CFDE55C469}"/>
    <dgm:cxn modelId="{8E008FF6-A392-49DE-9440-3CF3758625A6}" type="presOf" srcId="{F4AD0F6F-AB1C-4A87-A576-65994B38912A}" destId="{D448DE79-E16E-45A2-AA71-074522B23403}" srcOrd="0" destOrd="0" presId="urn:microsoft.com/office/officeart/2008/layout/AlternatingHexagons"/>
    <dgm:cxn modelId="{B7FCE37E-100F-4A3F-B248-B6129FF4ACF8}" type="presOf" srcId="{873619C9-D693-43EC-B960-621CADDFE9F5}" destId="{BD2D3303-D7CF-47EC-B48B-39C1707F8ED8}" srcOrd="0" destOrd="0" presId="urn:microsoft.com/office/officeart/2008/layout/AlternatingHexagons"/>
    <dgm:cxn modelId="{38406325-C945-485D-9505-6BA681C78B37}" srcId="{52691C4E-0BEA-4018-B299-3ABF84078599}" destId="{532005C4-8B05-4F03-BC36-07B25FA86FB4}" srcOrd="0" destOrd="0" parTransId="{C9328BF6-8695-4E65-8A31-E95D6256A830}" sibTransId="{196F027F-0A90-4578-BC7B-0E53300094CA}"/>
    <dgm:cxn modelId="{2E686260-BEFC-47EB-B39C-22EBB889AE4C}" type="presOf" srcId="{3F09C6DB-C264-472F-B3CC-6167591108EB}" destId="{5580AA52-4531-470B-8158-08FD68303495}" srcOrd="0" destOrd="0" presId="urn:microsoft.com/office/officeart/2008/layout/AlternatingHexagons"/>
    <dgm:cxn modelId="{706AB5E5-C156-4A12-921F-E76CACCF447A}" type="presOf" srcId="{8931F954-90DB-4238-A4AD-43592907BB58}" destId="{2CAEA8B9-2BB6-41A8-B05C-4BB659CE54EC}" srcOrd="0" destOrd="0" presId="urn:microsoft.com/office/officeart/2008/layout/AlternatingHexagons"/>
    <dgm:cxn modelId="{045654B4-4730-4DE2-B510-6BFAE1B39F71}" type="presParOf" srcId="{A4131B63-C248-49C0-A831-5EFC112D77BF}" destId="{4D8A9BFC-6F50-4BF1-B313-892852B4B5C4}" srcOrd="0" destOrd="0" presId="urn:microsoft.com/office/officeart/2008/layout/AlternatingHexagons"/>
    <dgm:cxn modelId="{A7FC0E4D-DD6C-4CC7-A221-C0D5F00CFE47}" type="presParOf" srcId="{4D8A9BFC-6F50-4BF1-B313-892852B4B5C4}" destId="{B281F9EC-D267-44AE-86A8-C74C8E21DC81}" srcOrd="0" destOrd="0" presId="urn:microsoft.com/office/officeart/2008/layout/AlternatingHexagons"/>
    <dgm:cxn modelId="{5C3ED88F-3577-4CDE-A620-06174A411A23}" type="presParOf" srcId="{4D8A9BFC-6F50-4BF1-B313-892852B4B5C4}" destId="{D035BFD5-8776-4024-AD65-63BE179CDEC8}" srcOrd="1" destOrd="0" presId="urn:microsoft.com/office/officeart/2008/layout/AlternatingHexagons"/>
    <dgm:cxn modelId="{4AE5C280-3973-4EBF-A7E7-52B44378D4D1}" type="presParOf" srcId="{4D8A9BFC-6F50-4BF1-B313-892852B4B5C4}" destId="{188D0BAE-A927-484B-8E2B-DB8C8E3F9424}" srcOrd="2" destOrd="0" presId="urn:microsoft.com/office/officeart/2008/layout/AlternatingHexagons"/>
    <dgm:cxn modelId="{E5343888-D0E1-4A36-9049-36A44A8AEE2D}" type="presParOf" srcId="{4D8A9BFC-6F50-4BF1-B313-892852B4B5C4}" destId="{3F69802B-703A-466F-B896-05D69B7E7FE0}" srcOrd="3" destOrd="0" presId="urn:microsoft.com/office/officeart/2008/layout/AlternatingHexagons"/>
    <dgm:cxn modelId="{0A6977B8-8280-46C5-87E6-0E759604ABDD}" type="presParOf" srcId="{4D8A9BFC-6F50-4BF1-B313-892852B4B5C4}" destId="{BD2D3303-D7CF-47EC-B48B-39C1707F8ED8}" srcOrd="4" destOrd="0" presId="urn:microsoft.com/office/officeart/2008/layout/AlternatingHexagons"/>
    <dgm:cxn modelId="{7D2B1C09-AFFF-4283-951A-D6DF1DDAFD60}" type="presParOf" srcId="{A4131B63-C248-49C0-A831-5EFC112D77BF}" destId="{AE0633EC-D6E9-4AE3-A3FB-44E470F9F14E}" srcOrd="1" destOrd="0" presId="urn:microsoft.com/office/officeart/2008/layout/AlternatingHexagons"/>
    <dgm:cxn modelId="{CE1C2C3F-9CDA-4CE3-8E53-7D5F30333CF0}" type="presParOf" srcId="{A4131B63-C248-49C0-A831-5EFC112D77BF}" destId="{FF391F54-13AE-45D1-85CE-4AFC5BEDEBD3}" srcOrd="2" destOrd="0" presId="urn:microsoft.com/office/officeart/2008/layout/AlternatingHexagons"/>
    <dgm:cxn modelId="{49845104-746F-4077-85EF-0E264605BAEC}" type="presParOf" srcId="{FF391F54-13AE-45D1-85CE-4AFC5BEDEBD3}" destId="{D448DE79-E16E-45A2-AA71-074522B23403}" srcOrd="0" destOrd="0" presId="urn:microsoft.com/office/officeart/2008/layout/AlternatingHexagons"/>
    <dgm:cxn modelId="{5ED39BD5-FA6A-40F8-A452-93A4E53C7FFD}" type="presParOf" srcId="{FF391F54-13AE-45D1-85CE-4AFC5BEDEBD3}" destId="{85645F96-C028-4C1F-8B1B-AF50229301B0}" srcOrd="1" destOrd="0" presId="urn:microsoft.com/office/officeart/2008/layout/AlternatingHexagons"/>
    <dgm:cxn modelId="{1326DC78-F117-4BCC-8A0B-93D34252430F}" type="presParOf" srcId="{FF391F54-13AE-45D1-85CE-4AFC5BEDEBD3}" destId="{5E844333-B3A4-4676-8792-FA67A426FE66}" srcOrd="2" destOrd="0" presId="urn:microsoft.com/office/officeart/2008/layout/AlternatingHexagons"/>
    <dgm:cxn modelId="{2CAA0B22-3D50-4489-85DE-8D0F25311458}" type="presParOf" srcId="{FF391F54-13AE-45D1-85CE-4AFC5BEDEBD3}" destId="{B60F5BB4-4B01-437C-850A-98B71FE65BCA}" srcOrd="3" destOrd="0" presId="urn:microsoft.com/office/officeart/2008/layout/AlternatingHexagons"/>
    <dgm:cxn modelId="{680E4157-8003-463E-BEB0-A0B5BE19C35C}" type="presParOf" srcId="{FF391F54-13AE-45D1-85CE-4AFC5BEDEBD3}" destId="{FDB1052E-ECB9-4002-8E0F-32EDB81C07F6}" srcOrd="4" destOrd="0" presId="urn:microsoft.com/office/officeart/2008/layout/AlternatingHexagons"/>
    <dgm:cxn modelId="{179A37EA-1937-43BE-82AA-B9C70178344E}" type="presParOf" srcId="{A4131B63-C248-49C0-A831-5EFC112D77BF}" destId="{0850AE51-1A13-4DC6-B19E-ADF19A0E025E}" srcOrd="3" destOrd="0" presId="urn:microsoft.com/office/officeart/2008/layout/AlternatingHexagons"/>
    <dgm:cxn modelId="{D3290BE8-EE57-41D9-AF53-A75199EFCAB2}" type="presParOf" srcId="{A4131B63-C248-49C0-A831-5EFC112D77BF}" destId="{421081D5-591F-4D46-A1D0-A7DF61CDDD56}" srcOrd="4" destOrd="0" presId="urn:microsoft.com/office/officeart/2008/layout/AlternatingHexagons"/>
    <dgm:cxn modelId="{2FDFF746-84A2-4BBF-B53B-DFD0C1A14B11}" type="presParOf" srcId="{421081D5-591F-4D46-A1D0-A7DF61CDDD56}" destId="{9017056B-CD10-41B7-AC61-D9F936B4C0D7}" srcOrd="0" destOrd="0" presId="urn:microsoft.com/office/officeart/2008/layout/AlternatingHexagons"/>
    <dgm:cxn modelId="{8B4BE006-6355-4765-8016-1D1BF5E12899}" type="presParOf" srcId="{421081D5-591F-4D46-A1D0-A7DF61CDDD56}" destId="{5580AA52-4531-470B-8158-08FD68303495}" srcOrd="1" destOrd="0" presId="urn:microsoft.com/office/officeart/2008/layout/AlternatingHexagons"/>
    <dgm:cxn modelId="{F8C9380F-B109-4665-A14B-F78A1F447352}" type="presParOf" srcId="{421081D5-591F-4D46-A1D0-A7DF61CDDD56}" destId="{4943FE98-3B80-4728-ABE6-79B0C17CD695}" srcOrd="2" destOrd="0" presId="urn:microsoft.com/office/officeart/2008/layout/AlternatingHexagons"/>
    <dgm:cxn modelId="{474499BD-9B82-461C-A251-B031FC8B65EA}" type="presParOf" srcId="{421081D5-591F-4D46-A1D0-A7DF61CDDD56}" destId="{3C6524F0-331B-4DA7-89F8-64EEDEE7E4E7}" srcOrd="3" destOrd="0" presId="urn:microsoft.com/office/officeart/2008/layout/AlternatingHexagons"/>
    <dgm:cxn modelId="{0B397820-46DA-438F-BE3D-6B3DC3297F29}" type="presParOf" srcId="{421081D5-591F-4D46-A1D0-A7DF61CDDD56}" destId="{2CAEA8B9-2BB6-41A8-B05C-4BB659CE54E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33070-750B-4363-A346-85F8420E1C20}">
      <dsp:nvSpPr>
        <dsp:cNvPr id="0" name=""/>
        <dsp:cNvSpPr/>
      </dsp:nvSpPr>
      <dsp:spPr>
        <a:xfrm>
          <a:off x="1058583" y="1937"/>
          <a:ext cx="997744" cy="997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Build</a:t>
          </a:r>
        </a:p>
      </dsp:txBody>
      <dsp:txXfrm>
        <a:off x="1204699" y="148053"/>
        <a:ext cx="705512" cy="705512"/>
      </dsp:txXfrm>
    </dsp:sp>
    <dsp:sp modelId="{AD29C5DC-962A-496C-8286-62ECCA7C827E}">
      <dsp:nvSpPr>
        <dsp:cNvPr id="0" name=""/>
        <dsp:cNvSpPr/>
      </dsp:nvSpPr>
      <dsp:spPr>
        <a:xfrm rot="2700000">
          <a:off x="1949122" y="856393"/>
          <a:ext cx="264573" cy="336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960746" y="895679"/>
        <a:ext cx="185201" cy="202042"/>
      </dsp:txXfrm>
    </dsp:sp>
    <dsp:sp modelId="{B0E08A06-6B72-4DE8-875F-9305AFD35B4D}">
      <dsp:nvSpPr>
        <dsp:cNvPr id="0" name=""/>
        <dsp:cNvSpPr/>
      </dsp:nvSpPr>
      <dsp:spPr>
        <a:xfrm>
          <a:off x="2117079" y="1060433"/>
          <a:ext cx="997744" cy="997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</a:t>
          </a:r>
        </a:p>
      </dsp:txBody>
      <dsp:txXfrm>
        <a:off x="2263195" y="1206549"/>
        <a:ext cx="705512" cy="705512"/>
      </dsp:txXfrm>
    </dsp:sp>
    <dsp:sp modelId="{2DEE3142-A4DB-46BA-A3C8-196ACE75E847}">
      <dsp:nvSpPr>
        <dsp:cNvPr id="0" name=""/>
        <dsp:cNvSpPr/>
      </dsp:nvSpPr>
      <dsp:spPr>
        <a:xfrm rot="8100000">
          <a:off x="1959711" y="1914889"/>
          <a:ext cx="264573" cy="336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027459" y="1954175"/>
        <a:ext cx="185201" cy="202042"/>
      </dsp:txXfrm>
    </dsp:sp>
    <dsp:sp modelId="{882BB878-514D-48D6-8F9F-629B97B27AD6}">
      <dsp:nvSpPr>
        <dsp:cNvPr id="0" name=""/>
        <dsp:cNvSpPr/>
      </dsp:nvSpPr>
      <dsp:spPr>
        <a:xfrm>
          <a:off x="1058583" y="2118929"/>
          <a:ext cx="997744" cy="997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</a:t>
          </a:r>
        </a:p>
      </dsp:txBody>
      <dsp:txXfrm>
        <a:off x="1204699" y="2265045"/>
        <a:ext cx="705512" cy="705512"/>
      </dsp:txXfrm>
    </dsp:sp>
    <dsp:sp modelId="{586D439D-22C9-4642-90FA-97C36238D0EA}">
      <dsp:nvSpPr>
        <dsp:cNvPr id="0" name=""/>
        <dsp:cNvSpPr/>
      </dsp:nvSpPr>
      <dsp:spPr>
        <a:xfrm rot="13500000">
          <a:off x="901215" y="1925479"/>
          <a:ext cx="264573" cy="336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968963" y="2020889"/>
        <a:ext cx="185201" cy="202042"/>
      </dsp:txXfrm>
    </dsp:sp>
    <dsp:sp modelId="{C90AA484-AD6A-4AC9-9826-3C8C7F4621FA}">
      <dsp:nvSpPr>
        <dsp:cNvPr id="0" name=""/>
        <dsp:cNvSpPr/>
      </dsp:nvSpPr>
      <dsp:spPr>
        <a:xfrm>
          <a:off x="86" y="1060433"/>
          <a:ext cx="997744" cy="997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Release</a:t>
          </a:r>
        </a:p>
      </dsp:txBody>
      <dsp:txXfrm>
        <a:off x="146202" y="1206549"/>
        <a:ext cx="705512" cy="705512"/>
      </dsp:txXfrm>
    </dsp:sp>
    <dsp:sp modelId="{6B4A8446-4FA1-41DA-99FB-3B8B75B264D8}">
      <dsp:nvSpPr>
        <dsp:cNvPr id="0" name=""/>
        <dsp:cNvSpPr/>
      </dsp:nvSpPr>
      <dsp:spPr>
        <a:xfrm rot="18900000">
          <a:off x="890626" y="866983"/>
          <a:ext cx="264573" cy="336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02250" y="962393"/>
        <a:ext cx="185201" cy="202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ED275-A561-49F1-A5D6-2B73CDB27E14}">
      <dsp:nvSpPr>
        <dsp:cNvPr id="0" name=""/>
        <dsp:cNvSpPr/>
      </dsp:nvSpPr>
      <dsp:spPr>
        <a:xfrm>
          <a:off x="29" y="54085"/>
          <a:ext cx="2848570" cy="10956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okia Pure Headline" panose="020B0504040602060303" pitchFamily="34" charset="0"/>
            </a:rPr>
            <a:t>Pros</a:t>
          </a:r>
        </a:p>
      </dsp:txBody>
      <dsp:txXfrm>
        <a:off x="29" y="54085"/>
        <a:ext cx="2848570" cy="1095636"/>
      </dsp:txXfrm>
    </dsp:sp>
    <dsp:sp modelId="{6A0E4CEF-9AA2-4C14-B143-99405BFAEF6C}">
      <dsp:nvSpPr>
        <dsp:cNvPr id="0" name=""/>
        <dsp:cNvSpPr/>
      </dsp:nvSpPr>
      <dsp:spPr>
        <a:xfrm>
          <a:off x="29" y="1155114"/>
          <a:ext cx="2848570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Nokia Pure Headline" panose="020B0504040602060303" pitchFamily="34" charset="0"/>
            </a:rPr>
            <a:t>Quick Installation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Nokia Pure Headline" panose="020B0504040602060303" pitchFamily="34" charset="0"/>
            </a:rPr>
            <a:t>Reduce Manual Errors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Nokia Pure Headline" panose="020B0504040602060303" pitchFamily="34" charset="0"/>
            </a:rPr>
            <a:t>Better Knowledge Persistence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Nokia Pure Headline" panose="020B0504040602060303" pitchFamily="34" charset="0"/>
            </a:rPr>
            <a:t>Easy Upgrade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Nokia Pure Headline" panose="020B0504040602060303" pitchFamily="34" charset="0"/>
            </a:rPr>
            <a:t>Quick Error Recovery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Nokia Pure Headline" panose="020B0504040602060303" pitchFamily="34" charset="0"/>
            </a:rPr>
            <a:t>Easy Scaling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Nokia Pure Headline" panose="020B0504040602060303" pitchFamily="34" charset="0"/>
            </a:rPr>
            <a:t>Problem Detection</a:t>
          </a:r>
        </a:p>
      </dsp:txBody>
      <dsp:txXfrm>
        <a:off x="29" y="1155114"/>
        <a:ext cx="2848570" cy="2854800"/>
      </dsp:txXfrm>
    </dsp:sp>
    <dsp:sp modelId="{3651EBD3-6E25-468B-835F-A96A31BD96A2}">
      <dsp:nvSpPr>
        <dsp:cNvPr id="0" name=""/>
        <dsp:cNvSpPr/>
      </dsp:nvSpPr>
      <dsp:spPr>
        <a:xfrm>
          <a:off x="3247399" y="45941"/>
          <a:ext cx="2848570" cy="1117317"/>
        </a:xfrm>
        <a:prstGeom prst="rect">
          <a:avLst/>
        </a:prstGeom>
        <a:solidFill>
          <a:schemeClr val="accent2">
            <a:hueOff val="-1037702"/>
            <a:satOff val="81818"/>
            <a:lumOff val="-28431"/>
            <a:alphaOff val="0"/>
          </a:schemeClr>
        </a:solidFill>
        <a:ln w="25400" cap="flat" cmpd="sng" algn="ctr">
          <a:solidFill>
            <a:schemeClr val="accent2">
              <a:hueOff val="-1037702"/>
              <a:satOff val="81818"/>
              <a:lumOff val="-2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okia Pure Headline" panose="020B0504040602060303" pitchFamily="34" charset="0"/>
            </a:rPr>
            <a:t>Cons</a:t>
          </a:r>
        </a:p>
      </dsp:txBody>
      <dsp:txXfrm>
        <a:off x="3247399" y="45941"/>
        <a:ext cx="2848570" cy="1117317"/>
      </dsp:txXfrm>
    </dsp:sp>
    <dsp:sp modelId="{47B8C8D1-4AD0-4393-A748-B6FC65B0FF7D}">
      <dsp:nvSpPr>
        <dsp:cNvPr id="0" name=""/>
        <dsp:cNvSpPr/>
      </dsp:nvSpPr>
      <dsp:spPr>
        <a:xfrm>
          <a:off x="3247399" y="1163258"/>
          <a:ext cx="2848570" cy="2854800"/>
        </a:xfrm>
        <a:prstGeom prst="rect">
          <a:avLst/>
        </a:prstGeom>
        <a:solidFill>
          <a:schemeClr val="accent2">
            <a:tint val="40000"/>
            <a:alpha val="90000"/>
            <a:hueOff val="-471642"/>
            <a:satOff val="83741"/>
            <a:lumOff val="-231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471642"/>
              <a:satOff val="83741"/>
              <a:lumOff val="-2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Nokia Pure Headline" panose="020B0504040602060303" pitchFamily="34" charset="0"/>
            </a:rPr>
            <a:t>Less Flexibility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Nokia Pure Headline" panose="020B0504040602060303" pitchFamily="34" charset="0"/>
            </a:rPr>
            <a:t>More Development 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Nokia Pure Headline" panose="020B0504040602060303" pitchFamily="34" charset="0"/>
            </a:rPr>
            <a:t>Less knowledge distribution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Nokia Pure Headline" panose="020B0504040602060303" pitchFamily="34" charset="0"/>
            </a:rPr>
            <a:t>Configuration data is more vulnerable !!!</a:t>
          </a:r>
        </a:p>
      </dsp:txBody>
      <dsp:txXfrm>
        <a:off x="3247399" y="1163258"/>
        <a:ext cx="2848570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421A0-99EA-49AD-B00E-946AE70D85A6}">
      <dsp:nvSpPr>
        <dsp:cNvPr id="0" name=""/>
        <dsp:cNvSpPr/>
      </dsp:nvSpPr>
      <dsp:spPr>
        <a:xfrm>
          <a:off x="0" y="0"/>
          <a:ext cx="642134" cy="504000"/>
        </a:xfrm>
        <a:prstGeom prst="right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F0FE3A-6533-4A14-BEF1-1BAB3102366C}">
      <dsp:nvSpPr>
        <dsp:cNvPr id="0" name=""/>
        <dsp:cNvSpPr/>
      </dsp:nvSpPr>
      <dsp:spPr>
        <a:xfrm>
          <a:off x="423187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23187" y="144114"/>
        <a:ext cx="154732" cy="252000"/>
      </dsp:txXfrm>
    </dsp:sp>
    <dsp:sp modelId="{B549E339-F6F4-4322-BB0C-F9591D602612}">
      <dsp:nvSpPr>
        <dsp:cNvPr id="0" name=""/>
        <dsp:cNvSpPr/>
      </dsp:nvSpPr>
      <dsp:spPr>
        <a:xfrm>
          <a:off x="237508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237508" y="144114"/>
        <a:ext cx="154732" cy="252000"/>
      </dsp:txXfrm>
    </dsp:sp>
    <dsp:sp modelId="{B1089007-D24C-40AA-9892-F79D73974F5F}">
      <dsp:nvSpPr>
        <dsp:cNvPr id="0" name=""/>
        <dsp:cNvSpPr/>
      </dsp:nvSpPr>
      <dsp:spPr>
        <a:xfrm>
          <a:off x="51828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51828" y="144114"/>
        <a:ext cx="154732" cy="252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421A0-99EA-49AD-B00E-946AE70D85A6}">
      <dsp:nvSpPr>
        <dsp:cNvPr id="0" name=""/>
        <dsp:cNvSpPr/>
      </dsp:nvSpPr>
      <dsp:spPr>
        <a:xfrm>
          <a:off x="0" y="0"/>
          <a:ext cx="642134" cy="504000"/>
        </a:xfrm>
        <a:prstGeom prst="right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F0FE3A-6533-4A14-BEF1-1BAB3102366C}">
      <dsp:nvSpPr>
        <dsp:cNvPr id="0" name=""/>
        <dsp:cNvSpPr/>
      </dsp:nvSpPr>
      <dsp:spPr>
        <a:xfrm>
          <a:off x="423187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23187" y="144114"/>
        <a:ext cx="154732" cy="252000"/>
      </dsp:txXfrm>
    </dsp:sp>
    <dsp:sp modelId="{B549E339-F6F4-4322-BB0C-F9591D602612}">
      <dsp:nvSpPr>
        <dsp:cNvPr id="0" name=""/>
        <dsp:cNvSpPr/>
      </dsp:nvSpPr>
      <dsp:spPr>
        <a:xfrm>
          <a:off x="237508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237508" y="144114"/>
        <a:ext cx="154732" cy="252000"/>
      </dsp:txXfrm>
    </dsp:sp>
    <dsp:sp modelId="{B1089007-D24C-40AA-9892-F79D73974F5F}">
      <dsp:nvSpPr>
        <dsp:cNvPr id="0" name=""/>
        <dsp:cNvSpPr/>
      </dsp:nvSpPr>
      <dsp:spPr>
        <a:xfrm>
          <a:off x="51828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51828" y="144114"/>
        <a:ext cx="154732" cy="252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421A0-99EA-49AD-B00E-946AE70D85A6}">
      <dsp:nvSpPr>
        <dsp:cNvPr id="0" name=""/>
        <dsp:cNvSpPr/>
      </dsp:nvSpPr>
      <dsp:spPr>
        <a:xfrm>
          <a:off x="0" y="0"/>
          <a:ext cx="642134" cy="504000"/>
        </a:xfrm>
        <a:prstGeom prst="right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F0FE3A-6533-4A14-BEF1-1BAB3102366C}">
      <dsp:nvSpPr>
        <dsp:cNvPr id="0" name=""/>
        <dsp:cNvSpPr/>
      </dsp:nvSpPr>
      <dsp:spPr>
        <a:xfrm>
          <a:off x="423187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23187" y="144114"/>
        <a:ext cx="154732" cy="252000"/>
      </dsp:txXfrm>
    </dsp:sp>
    <dsp:sp modelId="{B549E339-F6F4-4322-BB0C-F9591D602612}">
      <dsp:nvSpPr>
        <dsp:cNvPr id="0" name=""/>
        <dsp:cNvSpPr/>
      </dsp:nvSpPr>
      <dsp:spPr>
        <a:xfrm>
          <a:off x="237508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237508" y="144114"/>
        <a:ext cx="154732" cy="252000"/>
      </dsp:txXfrm>
    </dsp:sp>
    <dsp:sp modelId="{B1089007-D24C-40AA-9892-F79D73974F5F}">
      <dsp:nvSpPr>
        <dsp:cNvPr id="0" name=""/>
        <dsp:cNvSpPr/>
      </dsp:nvSpPr>
      <dsp:spPr>
        <a:xfrm>
          <a:off x="51828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51828" y="144114"/>
        <a:ext cx="154732" cy="252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421A0-99EA-49AD-B00E-946AE70D85A6}">
      <dsp:nvSpPr>
        <dsp:cNvPr id="0" name=""/>
        <dsp:cNvSpPr/>
      </dsp:nvSpPr>
      <dsp:spPr>
        <a:xfrm>
          <a:off x="0" y="0"/>
          <a:ext cx="642134" cy="504000"/>
        </a:xfrm>
        <a:prstGeom prst="right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F0FE3A-6533-4A14-BEF1-1BAB3102366C}">
      <dsp:nvSpPr>
        <dsp:cNvPr id="0" name=""/>
        <dsp:cNvSpPr/>
      </dsp:nvSpPr>
      <dsp:spPr>
        <a:xfrm>
          <a:off x="423187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23187" y="144114"/>
        <a:ext cx="154732" cy="252000"/>
      </dsp:txXfrm>
    </dsp:sp>
    <dsp:sp modelId="{B549E339-F6F4-4322-BB0C-F9591D602612}">
      <dsp:nvSpPr>
        <dsp:cNvPr id="0" name=""/>
        <dsp:cNvSpPr/>
      </dsp:nvSpPr>
      <dsp:spPr>
        <a:xfrm>
          <a:off x="237508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237508" y="144114"/>
        <a:ext cx="154732" cy="252000"/>
      </dsp:txXfrm>
    </dsp:sp>
    <dsp:sp modelId="{B1089007-D24C-40AA-9892-F79D73974F5F}">
      <dsp:nvSpPr>
        <dsp:cNvPr id="0" name=""/>
        <dsp:cNvSpPr/>
      </dsp:nvSpPr>
      <dsp:spPr>
        <a:xfrm>
          <a:off x="25949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25949" y="144114"/>
        <a:ext cx="154732" cy="252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421A0-99EA-49AD-B00E-946AE70D85A6}">
      <dsp:nvSpPr>
        <dsp:cNvPr id="0" name=""/>
        <dsp:cNvSpPr/>
      </dsp:nvSpPr>
      <dsp:spPr>
        <a:xfrm>
          <a:off x="0" y="0"/>
          <a:ext cx="642134" cy="504000"/>
        </a:xfrm>
        <a:prstGeom prst="right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F0FE3A-6533-4A14-BEF1-1BAB3102366C}">
      <dsp:nvSpPr>
        <dsp:cNvPr id="0" name=""/>
        <dsp:cNvSpPr/>
      </dsp:nvSpPr>
      <dsp:spPr>
        <a:xfrm>
          <a:off x="423187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23187" y="144114"/>
        <a:ext cx="154732" cy="252000"/>
      </dsp:txXfrm>
    </dsp:sp>
    <dsp:sp modelId="{B549E339-F6F4-4322-BB0C-F9591D602612}">
      <dsp:nvSpPr>
        <dsp:cNvPr id="0" name=""/>
        <dsp:cNvSpPr/>
      </dsp:nvSpPr>
      <dsp:spPr>
        <a:xfrm>
          <a:off x="237508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237508" y="144114"/>
        <a:ext cx="154732" cy="252000"/>
      </dsp:txXfrm>
    </dsp:sp>
    <dsp:sp modelId="{B1089007-D24C-40AA-9892-F79D73974F5F}">
      <dsp:nvSpPr>
        <dsp:cNvPr id="0" name=""/>
        <dsp:cNvSpPr/>
      </dsp:nvSpPr>
      <dsp:spPr>
        <a:xfrm>
          <a:off x="25949" y="144114"/>
          <a:ext cx="154732" cy="252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0" bIns="711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25949" y="144114"/>
        <a:ext cx="154732" cy="252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1F9EC-D267-44AE-86A8-C74C8E21DC81}">
      <dsp:nvSpPr>
        <dsp:cNvPr id="0" name=""/>
        <dsp:cNvSpPr/>
      </dsp:nvSpPr>
      <dsp:spPr>
        <a:xfrm rot="5400000">
          <a:off x="2505082" y="87979"/>
          <a:ext cx="1344385" cy="11696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Ruby</a:t>
          </a:r>
        </a:p>
      </dsp:txBody>
      <dsp:txXfrm rot="-5400000">
        <a:off x="2774732" y="210094"/>
        <a:ext cx="805085" cy="925385"/>
      </dsp:txXfrm>
    </dsp:sp>
    <dsp:sp modelId="{D035BFD5-8776-4024-AD65-63BE179CDEC8}">
      <dsp:nvSpPr>
        <dsp:cNvPr id="0" name=""/>
        <dsp:cNvSpPr/>
      </dsp:nvSpPr>
      <dsp:spPr>
        <a:xfrm>
          <a:off x="3797575" y="269471"/>
          <a:ext cx="1500334" cy="80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</a:t>
          </a:r>
        </a:p>
      </dsp:txBody>
      <dsp:txXfrm>
        <a:off x="3797575" y="269471"/>
        <a:ext cx="1500334" cy="806631"/>
      </dsp:txXfrm>
    </dsp:sp>
    <dsp:sp modelId="{BD2D3303-D7CF-47EC-B48B-39C1707F8ED8}">
      <dsp:nvSpPr>
        <dsp:cNvPr id="0" name=""/>
        <dsp:cNvSpPr/>
      </dsp:nvSpPr>
      <dsp:spPr>
        <a:xfrm rot="5400000">
          <a:off x="1241898" y="87979"/>
          <a:ext cx="1344385" cy="11696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Puppet DSL</a:t>
          </a:r>
        </a:p>
      </dsp:txBody>
      <dsp:txXfrm rot="-5400000">
        <a:off x="1511548" y="210094"/>
        <a:ext cx="805085" cy="925385"/>
      </dsp:txXfrm>
    </dsp:sp>
    <dsp:sp modelId="{D448DE79-E16E-45A2-AA71-074522B23403}">
      <dsp:nvSpPr>
        <dsp:cNvPr id="0" name=""/>
        <dsp:cNvSpPr/>
      </dsp:nvSpPr>
      <dsp:spPr>
        <a:xfrm rot="5400000">
          <a:off x="1871070" y="1229094"/>
          <a:ext cx="1344385" cy="11696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ERB</a:t>
          </a:r>
        </a:p>
      </dsp:txBody>
      <dsp:txXfrm rot="-5400000">
        <a:off x="2140720" y="1351209"/>
        <a:ext cx="805085" cy="925385"/>
      </dsp:txXfrm>
    </dsp:sp>
    <dsp:sp modelId="{85645F96-C028-4C1F-8B1B-AF50229301B0}">
      <dsp:nvSpPr>
        <dsp:cNvPr id="0" name=""/>
        <dsp:cNvSpPr/>
      </dsp:nvSpPr>
      <dsp:spPr>
        <a:xfrm>
          <a:off x="458121" y="1410586"/>
          <a:ext cx="1451936" cy="80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</a:t>
          </a:r>
        </a:p>
      </dsp:txBody>
      <dsp:txXfrm>
        <a:off x="458121" y="1410586"/>
        <a:ext cx="1451936" cy="806631"/>
      </dsp:txXfrm>
    </dsp:sp>
    <dsp:sp modelId="{FDB1052E-ECB9-4002-8E0F-32EDB81C07F6}">
      <dsp:nvSpPr>
        <dsp:cNvPr id="0" name=""/>
        <dsp:cNvSpPr/>
      </dsp:nvSpPr>
      <dsp:spPr>
        <a:xfrm rot="5400000">
          <a:off x="3134255" y="1229094"/>
          <a:ext cx="1344385" cy="11696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YAML</a:t>
          </a:r>
        </a:p>
      </dsp:txBody>
      <dsp:txXfrm rot="-5400000">
        <a:off x="3403905" y="1351209"/>
        <a:ext cx="805085" cy="925385"/>
      </dsp:txXfrm>
    </dsp:sp>
    <dsp:sp modelId="{9017056B-CD10-41B7-AC61-D9F936B4C0D7}">
      <dsp:nvSpPr>
        <dsp:cNvPr id="0" name=""/>
        <dsp:cNvSpPr/>
      </dsp:nvSpPr>
      <dsp:spPr>
        <a:xfrm rot="5400000">
          <a:off x="2505082" y="2370208"/>
          <a:ext cx="1344385" cy="11696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  <a:ea typeface="+mn-ea"/>
              <a:cs typeface="+mn-cs"/>
            </a:rPr>
            <a:t>Ctrl</a:t>
          </a:r>
          <a:r>
            <a:rPr lang="en-US" sz="1800" kern="1200" dirty="0">
              <a:latin typeface="+mj-lt"/>
            </a:rPr>
            <a:t> + V</a:t>
          </a:r>
        </a:p>
      </dsp:txBody>
      <dsp:txXfrm rot="-5400000">
        <a:off x="2774732" y="2492323"/>
        <a:ext cx="805085" cy="925385"/>
      </dsp:txXfrm>
    </dsp:sp>
    <dsp:sp modelId="{5580AA52-4531-470B-8158-08FD68303495}">
      <dsp:nvSpPr>
        <dsp:cNvPr id="0" name=""/>
        <dsp:cNvSpPr/>
      </dsp:nvSpPr>
      <dsp:spPr>
        <a:xfrm>
          <a:off x="3797575" y="2551700"/>
          <a:ext cx="1500334" cy="80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</a:t>
          </a:r>
        </a:p>
      </dsp:txBody>
      <dsp:txXfrm>
        <a:off x="3797575" y="2551700"/>
        <a:ext cx="1500334" cy="806631"/>
      </dsp:txXfrm>
    </dsp:sp>
    <dsp:sp modelId="{2CAEA8B9-2BB6-41A8-B05C-4BB659CE54EC}">
      <dsp:nvSpPr>
        <dsp:cNvPr id="0" name=""/>
        <dsp:cNvSpPr/>
      </dsp:nvSpPr>
      <dsp:spPr>
        <a:xfrm rot="5400000">
          <a:off x="1241898" y="2370208"/>
          <a:ext cx="1344385" cy="11696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Ctrl + C</a:t>
          </a:r>
        </a:p>
      </dsp:txBody>
      <dsp:txXfrm rot="-5400000">
        <a:off x="1511548" y="2492323"/>
        <a:ext cx="805085" cy="92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2016-12-16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2016-12-16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Hypermedia as the Engine of Application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82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98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06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1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9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72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38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27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HATEOAS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Hypermedia as the Engine of Application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1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77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5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0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1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6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0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5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91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9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eaLnBrk="1" hangingPunct="1"/>
            <a:r>
              <a:rPr lang="en-US" noProof="0" dirty="0">
                <a:ea typeface="ヒラギノ角ゴ Pro W3"/>
                <a:cs typeface="ヒラギノ角ゴ Pro W3"/>
              </a:rPr>
              <a:t>Main headline in</a:t>
            </a:r>
            <a:br>
              <a:rPr lang="en-US" noProof="0" dirty="0">
                <a:ea typeface="ヒラギノ角ゴ Pro W3"/>
                <a:cs typeface="ヒラギノ角ゴ Pro W3"/>
              </a:rPr>
            </a:br>
            <a:r>
              <a:rPr lang="en-US" noProof="0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noProof="0" dirty="0"/>
              <a:t>Supporting headline in sentence case here </a:t>
            </a:r>
          </a:p>
          <a:p>
            <a:pPr lvl="1"/>
            <a:r>
              <a:rPr lang="en-US" noProof="0" dirty="0"/>
              <a:t>Author/Presenter</a:t>
            </a:r>
          </a:p>
          <a:p>
            <a:pPr lvl="1"/>
            <a:r>
              <a:rPr lang="en-US" noProof="0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8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82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eaLnBrk="1" hangingPunct="1"/>
            <a:r>
              <a:rPr lang="en-US" noProof="0" dirty="0">
                <a:ea typeface="ヒラギノ角ゴ Pro W3"/>
                <a:cs typeface="ヒラギノ角ゴ Pro W3"/>
              </a:rPr>
              <a:t>Main headline in</a:t>
            </a:r>
            <a:br>
              <a:rPr lang="en-US" noProof="0" dirty="0">
                <a:ea typeface="ヒラギノ角ゴ Pro W3"/>
                <a:cs typeface="ヒラギノ角ゴ Pro W3"/>
              </a:rPr>
            </a:br>
            <a:r>
              <a:rPr lang="en-US" noProof="0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noProof="0" dirty="0"/>
              <a:t>Supporting headline in sentence case here </a:t>
            </a:r>
          </a:p>
          <a:p>
            <a:pPr lvl="1"/>
            <a:r>
              <a:rPr lang="en-US" noProof="0" dirty="0"/>
              <a:t>Author/Presenter</a:t>
            </a:r>
          </a:p>
          <a:p>
            <a:pPr lvl="1"/>
            <a:r>
              <a:rPr lang="en-US" noProof="0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5926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  <p:sldLayoutId id="2147483822" r:id="rId10"/>
    <p:sldLayoutId id="2147483823" r:id="rId11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motive.com/daf/topic/daf.deployment.guide_140/section_uc1_1qf_hr.html?cp=6_0_2_9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projects/blueocea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7.png"/><Relationship Id="rId9" Type="http://schemas.microsoft.com/office/2007/relationships/diagramDrawing" Target="../diagrams/drawing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uppet.com/puppet/latest/funct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Relationship Id="rId14" Type="http://schemas.openxmlformats.org/officeDocument/2006/relationships/hyperlink" Target="https://confluence.motive.com/display/DAF/Beake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daf-jenkins.kalixlab.be.alcatel-lucent.com:8080/" TargetMode="External"/><Relationship Id="rId3" Type="http://schemas.openxmlformats.org/officeDocument/2006/relationships/hyperlink" Target="http://pubs.motive.com/analyticsapplications/index.jsp?topic=/ana.deployment.guide_20/section_bmb_xvl_q51.html&amp;cp=22_1_1_1" TargetMode="External"/><Relationship Id="rId7" Type="http://schemas.openxmlformats.org/officeDocument/2006/relationships/hyperlink" Target="https://confluence.motive.com/display/HDA/Home+Analytics+3.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-1.be.alcatel-lucent.com/display/ANA/Access+Network+Analytics" TargetMode="External"/><Relationship Id="rId11" Type="http://schemas.openxmlformats.org/officeDocument/2006/relationships/hyperlink" Target="https://gerrit-review.googlesource.com/Documentation/user-review-ui.html" TargetMode="External"/><Relationship Id="rId5" Type="http://schemas.openxmlformats.org/officeDocument/2006/relationships/hyperlink" Target="https://confluence.app.alcatel-lucent.com/pages/viewpage.action?pageId=101908595" TargetMode="External"/><Relationship Id="rId10" Type="http://schemas.openxmlformats.org/officeDocument/2006/relationships/hyperlink" Target="https://gerrit.app.alcatel-lucent.com/gerrit/Documentation/index.html" TargetMode="External"/><Relationship Id="rId4" Type="http://schemas.openxmlformats.org/officeDocument/2006/relationships/hyperlink" Target="https://confluence.motive.com/display/DAF/Deployment+Automation+Framework+(DAF)+Home" TargetMode="External"/><Relationship Id="rId9" Type="http://schemas.openxmlformats.org/officeDocument/2006/relationships/hyperlink" Target="https://docs.puppet.com/puppet/latest/function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motive.com/display/DAF/DAF+continuous+delivery+2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motive.com/dmp/topic/MASDeploy_3.0.3/section_xsk_3nt_tt.html?cp=1_0_1_1_2_1_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2769" y="1794294"/>
            <a:ext cx="8308800" cy="1185027"/>
          </a:xfrm>
        </p:spPr>
        <p:txBody>
          <a:bodyPr/>
          <a:lstStyle/>
          <a:p>
            <a:pPr algn="ctr"/>
            <a:r>
              <a:rPr lang="en-US" sz="3600" noProof="0" dirty="0">
                <a:solidFill>
                  <a:schemeClr val="tx1">
                    <a:lumMod val="50000"/>
                  </a:schemeClr>
                </a:solidFill>
                <a:latin typeface="Nokia Pure Headline" pitchFamily="34" charset="0"/>
              </a:rPr>
              <a:t>Puppet </a:t>
            </a:r>
          </a:p>
          <a:p>
            <a:pPr algn="ctr"/>
            <a:r>
              <a:rPr lang="en-US" sz="3600" noProof="0" dirty="0">
                <a:solidFill>
                  <a:schemeClr val="tx1">
                    <a:lumMod val="50000"/>
                  </a:schemeClr>
                </a:solidFill>
                <a:latin typeface="Nokia Pure Headline" pitchFamily="34" charset="0"/>
              </a:rPr>
              <a:t>Infrastructure &amp; Deployment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967046" y="3340411"/>
            <a:ext cx="2794523" cy="426335"/>
          </a:xfrm>
        </p:spPr>
        <p:txBody>
          <a:bodyPr/>
          <a:lstStyle/>
          <a:p>
            <a:r>
              <a:rPr lang="en-US" sz="1200" dirty="0"/>
              <a:t>Ganesh Ramasubramanian</a:t>
            </a:r>
          </a:p>
          <a:p>
            <a:r>
              <a:rPr lang="en-US" sz="1200" dirty="0"/>
              <a:t>16-Dec-2016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>
                <a:cs typeface="Arial" panose="020B0604020202020204" pitchFamily="34" charset="0"/>
              </a:rPr>
              <a:t>Nokia Internal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646" y="327489"/>
            <a:ext cx="1489547" cy="1466805"/>
          </a:xfrm>
          <a:prstGeom prst="rect">
            <a:avLst/>
          </a:prstGeom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3161723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GB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ヒラギノ角ゴ Pro W3"/>
                <a:cs typeface="ヒラギノ角ゴ Pro W3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5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MAS Deployment Model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709612"/>
            <a:ext cx="4238625" cy="3724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3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Key Resources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0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Key Resources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640606"/>
            <a:ext cx="8308800" cy="468572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Nokia Pure Headline" pitchFamily="34" charset="0"/>
                <a:ea typeface="Nokia Pure Text" panose="020B0503020202020204" pitchFamily="34" charset="0"/>
                <a:cs typeface="Nokia Pure Headline Light"/>
                <a:hlinkClick r:id="rId3"/>
              </a:rPr>
              <a:t>Key folder reference </a:t>
            </a:r>
            <a:r>
              <a:rPr lang="en-US" dirty="0"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in the Master server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0" y="1666875"/>
            <a:ext cx="4229100" cy="18097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33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Key Resources – hiera.yaml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75" y="585601"/>
            <a:ext cx="4347244" cy="4231199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17600" y="613474"/>
            <a:ext cx="2971643" cy="176123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sz="1200" dirty="0"/>
              <a:t>/</a:t>
            </a:r>
            <a:r>
              <a:rPr lang="en-US" sz="1200" dirty="0" err="1"/>
              <a:t>etc</a:t>
            </a:r>
            <a:r>
              <a:rPr lang="en-US" sz="1200" dirty="0"/>
              <a:t>/</a:t>
            </a:r>
            <a:r>
              <a:rPr lang="en-US" sz="1200" dirty="0" err="1"/>
              <a:t>puppetlabs</a:t>
            </a:r>
            <a:r>
              <a:rPr lang="en-US" sz="1200" dirty="0"/>
              <a:t>/code/</a:t>
            </a:r>
            <a:r>
              <a:rPr lang="en-US" sz="1200" dirty="0" err="1"/>
              <a:t>hiera.yaml</a:t>
            </a:r>
            <a:endParaRPr lang="en-US" sz="1200" dirty="0"/>
          </a:p>
          <a:p>
            <a:pPr lvl="1"/>
            <a:r>
              <a:rPr lang="en-US" sz="1200" dirty="0"/>
              <a:t>Describes </a:t>
            </a:r>
          </a:p>
          <a:p>
            <a:pPr lvl="2"/>
            <a:r>
              <a:rPr lang="en-US" sz="1200" dirty="0"/>
              <a:t>- The hierarchy</a:t>
            </a:r>
          </a:p>
          <a:p>
            <a:pPr lvl="2"/>
            <a:r>
              <a:rPr lang="en-US" sz="1200" dirty="0"/>
              <a:t>- Data directory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78161" y="3657601"/>
            <a:ext cx="2991678" cy="288234"/>
          </a:xfrm>
          <a:prstGeom prst="ellipse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Key Resources – </a:t>
            </a:r>
            <a:r>
              <a:rPr lang="en-US" noProof="0" dirty="0" err="1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hostname_classifier.yaml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117" y="694872"/>
            <a:ext cx="5611008" cy="3515216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417601" y="613474"/>
            <a:ext cx="2852374" cy="203823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sz="1200" dirty="0"/>
              <a:t>/</a:t>
            </a:r>
            <a:r>
              <a:rPr lang="en-US" sz="1200" dirty="0" err="1"/>
              <a:t>var</a:t>
            </a:r>
            <a:r>
              <a:rPr lang="en-US" sz="1200" dirty="0"/>
              <a:t>/opt/</a:t>
            </a:r>
            <a:r>
              <a:rPr lang="en-US" sz="1200" dirty="0" err="1"/>
              <a:t>alu</a:t>
            </a:r>
            <a:r>
              <a:rPr lang="en-US" sz="1200" dirty="0"/>
              <a:t>/deploy/</a:t>
            </a:r>
            <a:r>
              <a:rPr lang="en-US" sz="1200" dirty="0" err="1"/>
              <a:t>hieradata</a:t>
            </a:r>
            <a:r>
              <a:rPr lang="en-US" sz="1200" dirty="0"/>
              <a:t>/</a:t>
            </a:r>
            <a:r>
              <a:rPr lang="en-US" sz="1200" dirty="0" err="1"/>
              <a:t>enc</a:t>
            </a:r>
            <a:r>
              <a:rPr lang="en-US" sz="1200" dirty="0"/>
              <a:t>/</a:t>
            </a:r>
            <a:r>
              <a:rPr lang="en-US" sz="1200" dirty="0" err="1"/>
              <a:t>hostname_classifier.yaml</a:t>
            </a:r>
            <a:endParaRPr lang="en-US" sz="1200" dirty="0"/>
          </a:p>
          <a:p>
            <a:pPr lvl="1"/>
            <a:r>
              <a:rPr lang="en-US" sz="1200" dirty="0"/>
              <a:t>Describes </a:t>
            </a:r>
          </a:p>
          <a:p>
            <a:pPr lvl="2"/>
            <a:r>
              <a:rPr lang="en-US" sz="1200" dirty="0"/>
              <a:t>- The nodes in the cluster</a:t>
            </a:r>
          </a:p>
          <a:p>
            <a:pPr lvl="2"/>
            <a:r>
              <a:rPr lang="en-US" sz="1200" dirty="0"/>
              <a:t>- The roles of each node</a:t>
            </a:r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Key Resources - &lt;cluster-name&gt;.</a:t>
            </a:r>
            <a:r>
              <a:rPr lang="en-US" noProof="0" dirty="0" err="1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yaml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618979"/>
            <a:ext cx="6505303" cy="416721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6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Key </a:t>
            </a: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Resources - &lt;cluster-name&gt;.</a:t>
            </a:r>
            <a:r>
              <a:rPr lang="en-US" dirty="0" err="1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yaml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4" y="619569"/>
            <a:ext cx="7826765" cy="41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Key Resources – &lt;</a:t>
            </a:r>
            <a:r>
              <a:rPr lang="en-US" noProof="0" dirty="0" err="1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cluster_name</a:t>
            </a: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&gt;.</a:t>
            </a:r>
            <a:r>
              <a:rPr lang="en-US" noProof="0" dirty="0" err="1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yaml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7600" y="613474"/>
            <a:ext cx="8308800" cy="416189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dirty="0"/>
              <a:t>Configuration of </a:t>
            </a:r>
          </a:p>
          <a:p>
            <a:pPr lvl="1"/>
            <a:r>
              <a:rPr lang="en-US" dirty="0"/>
              <a:t>MAS</a:t>
            </a:r>
          </a:p>
          <a:p>
            <a:pPr lvl="1"/>
            <a:r>
              <a:rPr lang="en-US" dirty="0"/>
              <a:t>Product(s) on top of MAS such as:</a:t>
            </a:r>
          </a:p>
          <a:p>
            <a:pPr lvl="2"/>
            <a:r>
              <a:rPr lang="en-US" dirty="0"/>
              <a:t>ANA, HAL, CAL, SMP etc.,</a:t>
            </a:r>
          </a:p>
          <a:p>
            <a:r>
              <a:rPr lang="en-US" dirty="0"/>
              <a:t>Properties must be configured carefully (depending on the hierarchy defined in the hiera.yaml)</a:t>
            </a:r>
          </a:p>
          <a:p>
            <a:r>
              <a:rPr lang="en-US" dirty="0">
                <a:solidFill>
                  <a:srgbClr val="FF0000"/>
                </a:solidFill>
              </a:rPr>
              <a:t>The indentation in the YAML </a:t>
            </a:r>
            <a:r>
              <a:rPr lang="en-US" dirty="0"/>
              <a:t>configuration file is </a:t>
            </a:r>
            <a:r>
              <a:rPr lang="en-US" dirty="0">
                <a:solidFill>
                  <a:srgbClr val="FF0000"/>
                </a:solidFill>
              </a:rPr>
              <a:t>critical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 Follow the existing examples in the YAML configuration file.</a:t>
            </a:r>
          </a:p>
          <a:p>
            <a:r>
              <a:rPr lang="en-US" dirty="0"/>
              <a:t>Do not insert </a:t>
            </a:r>
            <a:r>
              <a:rPr lang="en-US" dirty="0">
                <a:solidFill>
                  <a:srgbClr val="FF0000"/>
                </a:solidFill>
              </a:rPr>
              <a:t>TAB character or white spaces</a:t>
            </a:r>
            <a:r>
              <a:rPr lang="en-US" dirty="0"/>
              <a:t> and respect the indentation of the YAML configuration file, otherwise </a:t>
            </a:r>
            <a:r>
              <a:rPr lang="en-US" dirty="0">
                <a:solidFill>
                  <a:srgbClr val="FF0000"/>
                </a:solidFill>
              </a:rPr>
              <a:t>the installation will fail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7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Using DAF libraries to build the platform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9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Directory Structure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8" y="604849"/>
            <a:ext cx="1914456" cy="4203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686" y="604850"/>
            <a:ext cx="2422559" cy="4227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269" y="604849"/>
            <a:ext cx="2568636" cy="430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Agenda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2012" y="896377"/>
            <a:ext cx="8475260" cy="263839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Introduction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Deployment Automation Framework (DAF)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Key Resources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Using DAF libraries to build platform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Unit and Beaker Acceptance Tests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Future of Analytics &amp; Applications</a:t>
            </a:r>
            <a:endParaRPr lang="en-US" sz="160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  <a:hlinkClick r:id="rId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Using DAF libraries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19" y="674511"/>
            <a:ext cx="1952898" cy="809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552" y="613475"/>
            <a:ext cx="3588054" cy="4216619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605751753"/>
              </p:ext>
            </p:extLst>
          </p:nvPr>
        </p:nvGraphicFramePr>
        <p:xfrm>
          <a:off x="2437497" y="759125"/>
          <a:ext cx="642134" cy="54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Content Placeholder 5"/>
          <p:cNvSpPr txBox="1">
            <a:spLocks/>
          </p:cNvSpPr>
          <p:nvPr/>
        </p:nvSpPr>
        <p:spPr>
          <a:xfrm>
            <a:off x="2437497" y="1125427"/>
            <a:ext cx="1065587" cy="4685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init.pp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4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Using DAF libraries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2437497" y="759125"/>
          <a:ext cx="642134" cy="54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5"/>
          <p:cNvSpPr txBox="1">
            <a:spLocks/>
          </p:cNvSpPr>
          <p:nvPr/>
        </p:nvSpPr>
        <p:spPr>
          <a:xfrm>
            <a:off x="2437497" y="1125427"/>
            <a:ext cx="1065587" cy="4685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init.pp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8177" y="661998"/>
            <a:ext cx="3877216" cy="36104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019" y="674511"/>
            <a:ext cx="1952898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Using DAF libraries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76010806"/>
              </p:ext>
            </p:extLst>
          </p:nvPr>
        </p:nvGraphicFramePr>
        <p:xfrm>
          <a:off x="367165" y="759125"/>
          <a:ext cx="642134" cy="54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5"/>
          <p:cNvSpPr txBox="1">
            <a:spLocks/>
          </p:cNvSpPr>
          <p:nvPr/>
        </p:nvSpPr>
        <p:spPr>
          <a:xfrm>
            <a:off x="367165" y="1125427"/>
            <a:ext cx="1065587" cy="44164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purge.pp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6921" y="613474"/>
            <a:ext cx="4662505" cy="45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Using DAF libraries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17600" y="613474"/>
            <a:ext cx="8308800" cy="2499897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dirty="0"/>
              <a:t>Commonly used puppet functions are: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exec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>
                <a:hlinkClick r:id="rId3"/>
              </a:rPr>
              <a:t>Complete reference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https://docs.puppet.com/puppet/latest/function.html</a:t>
            </a:r>
          </a:p>
        </p:txBody>
      </p:sp>
    </p:spTree>
    <p:extLst>
      <p:ext uri="{BB962C8B-B14F-4D97-AF65-F5344CB8AC3E}">
        <p14:creationId xmlns:p14="http://schemas.microsoft.com/office/powerpoint/2010/main" val="13861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Using DAF libraries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17600" y="613474"/>
            <a:ext cx="8308800" cy="263839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dirty="0"/>
              <a:t>ERB (Embedded Ruby) Templates</a:t>
            </a:r>
          </a:p>
          <a:p>
            <a:pPr lvl="1"/>
            <a:r>
              <a:rPr lang="en-US" dirty="0"/>
              <a:t>Puppet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Template: &lt;module&gt;/schemas/</a:t>
            </a:r>
            <a:r>
              <a:rPr lang="en-US" dirty="0" err="1"/>
              <a:t>partition.json.erb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96" y="1514714"/>
            <a:ext cx="4982270" cy="1181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72" y="3251870"/>
            <a:ext cx="214342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Using DAF libraries – Typical ERB Template: ftp-</a:t>
            </a:r>
            <a:r>
              <a:rPr lang="en-US" dirty="0" err="1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scanner.yaml.erb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6" y="872266"/>
            <a:ext cx="8290594" cy="3837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470" y="3486568"/>
            <a:ext cx="5087060" cy="4477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30470" y="3148641"/>
            <a:ext cx="5087059" cy="88407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1200" b="1" noProof="0" dirty="0">
                <a:solidFill>
                  <a:schemeClr val="tx2"/>
                </a:solidFill>
                <a:latin typeface="Courier New" panose="02070309020205020404" pitchFamily="49" charset="0"/>
                <a:ea typeface="Nokia Pure Text" panose="020B0503020202020204" pitchFamily="34" charset="0"/>
                <a:cs typeface="Courier New" panose="02070309020205020404" pitchFamily="49" charset="0"/>
              </a:rPr>
              <a:t>Using in a Puppet file</a:t>
            </a:r>
          </a:p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ea typeface="Nokia Pure Text" panose="020B0503020202020204" pitchFamily="34" charset="0"/>
              <a:cs typeface="Courier New" panose="02070309020205020404" pitchFamily="49" charset="0"/>
            </a:endParaRPr>
          </a:p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endParaRPr lang="en-US" sz="1200" b="1" noProof="0" dirty="0">
              <a:solidFill>
                <a:schemeClr val="tx2"/>
              </a:solidFill>
              <a:latin typeface="Courier New" panose="02070309020205020404" pitchFamily="49" charset="0"/>
              <a:ea typeface="Nokia Pure Text" panose="020B0503020202020204" pitchFamily="34" charset="0"/>
              <a:cs typeface="Courier New" panose="02070309020205020404" pitchFamily="49" charset="0"/>
            </a:endParaRPr>
          </a:p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endParaRPr lang="en-US" sz="1200" b="1" noProof="0" dirty="0">
              <a:solidFill>
                <a:schemeClr val="tx2"/>
              </a:solidFill>
              <a:latin typeface="Courier New" panose="02070309020205020404" pitchFamily="49" charset="0"/>
              <a:ea typeface="Nokia Pure Text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959" y="1897092"/>
            <a:ext cx="478079" cy="204270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73470" y="1348153"/>
            <a:ext cx="1863970" cy="246184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29894" y="1900022"/>
            <a:ext cx="478079" cy="204270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3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Using DAF libraries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17600" y="613474"/>
            <a:ext cx="8308800" cy="139190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dirty="0"/>
              <a:t>NOTE: Do not repeat :</a:t>
            </a:r>
          </a:p>
          <a:p>
            <a:pPr lvl="1"/>
            <a:r>
              <a:rPr lang="en-US" dirty="0" err="1"/>
              <a:t>deploy_node</a:t>
            </a:r>
            <a:r>
              <a:rPr lang="en-US" dirty="0"/>
              <a:t> ?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88" y="1530216"/>
            <a:ext cx="6325483" cy="328658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252188" y="3519581"/>
            <a:ext cx="2881223" cy="353895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5314" y="3358738"/>
            <a:ext cx="2760453" cy="514738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marR="0" indent="-1714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200" noProof="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HDFS directories creation</a:t>
            </a:r>
          </a:p>
          <a:p>
            <a:pPr marL="171450" marR="0" indent="-17145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Importing Jasper reports</a:t>
            </a:r>
            <a:endParaRPr lang="en-US" sz="1200" noProof="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59289" y="3616107"/>
            <a:ext cx="281518" cy="196768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Unit and Beaker Acceptance Tests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50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Unit and Beaker Acceptance Tests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25" y="613474"/>
            <a:ext cx="2568636" cy="430781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02256" y="2648309"/>
            <a:ext cx="1199072" cy="1052423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93255647"/>
              </p:ext>
            </p:extLst>
          </p:nvPr>
        </p:nvGraphicFramePr>
        <p:xfrm>
          <a:off x="2219041" y="2892789"/>
          <a:ext cx="642134" cy="54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Content Placeholder 5"/>
          <p:cNvSpPr txBox="1">
            <a:spLocks/>
          </p:cNvSpPr>
          <p:nvPr/>
        </p:nvSpPr>
        <p:spPr>
          <a:xfrm>
            <a:off x="2967537" y="2892790"/>
            <a:ext cx="2656886" cy="6532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 Tests</a:t>
            </a: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bundle exec rake spec</a:t>
            </a:r>
          </a:p>
        </p:txBody>
      </p:sp>
      <p:sp>
        <p:nvSpPr>
          <p:cNvPr id="11" name="Oval 10"/>
          <p:cNvSpPr/>
          <p:nvPr/>
        </p:nvSpPr>
        <p:spPr>
          <a:xfrm>
            <a:off x="440469" y="1595886"/>
            <a:ext cx="2403454" cy="1052423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679038416"/>
              </p:ext>
            </p:extLst>
          </p:nvPr>
        </p:nvGraphicFramePr>
        <p:xfrm>
          <a:off x="2908110" y="1822456"/>
          <a:ext cx="642134" cy="54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3" name="Content Placeholder 5"/>
          <p:cNvSpPr txBox="1">
            <a:spLocks/>
          </p:cNvSpPr>
          <p:nvPr/>
        </p:nvSpPr>
        <p:spPr>
          <a:xfrm>
            <a:off x="3656606" y="1822460"/>
            <a:ext cx="3106503" cy="83790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Beaker Acceptance Tests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BEAKER_set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=dev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BEAKER_provision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BEAKER_destroy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 bundle exec rake beaker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2967537" y="3586164"/>
            <a:ext cx="3106503" cy="6532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hlinkClick r:id="rId14"/>
              </a:rPr>
              <a:t>More information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https://confluence.motive.com/display/DAF/Beaker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5624423" y="2902443"/>
            <a:ext cx="3106503" cy="44164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RUBY !!!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1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9" grpId="0">
        <p:bldAsOne/>
      </p:bldGraphic>
      <p:bldP spid="10" grpId="0"/>
      <p:bldP spid="11" grpId="0" animBg="1"/>
      <p:bldGraphic spid="12" grpId="0">
        <p:bldAsOne/>
      </p:bldGraphic>
      <p:bldP spid="13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Things to Learn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7234638"/>
              </p:ext>
            </p:extLst>
          </p:nvPr>
        </p:nvGraphicFramePr>
        <p:xfrm>
          <a:off x="1515208" y="901235"/>
          <a:ext cx="5756031" cy="362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94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81F9EC-D267-44AE-86A8-C74C8E21D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35BFD5-8776-4024-AD65-63BE179CDE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2D3303-D7CF-47EC-B48B-39C1707F8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48DE79-E16E-45A2-AA71-074522B23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645F96-C028-4C1F-8B1B-AF5022930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B1052E-ECB9-4002-8E0F-32EDB81C07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17056B-CD10-41B7-AC61-D9F936B4C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80AA52-4531-470B-8158-08FD683034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AEA8B9-2BB6-41A8-B05C-4BB659CE54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Introduction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7600" y="613474"/>
            <a:ext cx="8308800" cy="130643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endParaRPr lang="en-US" sz="1600" dirty="0">
              <a:latin typeface="Nokia Pure Headline" panose="020B0504040602060303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18807789"/>
              </p:ext>
            </p:extLst>
          </p:nvPr>
        </p:nvGraphicFramePr>
        <p:xfrm>
          <a:off x="4899029" y="1035879"/>
          <a:ext cx="3114911" cy="311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>
          <a:xfrm>
            <a:off x="417600" y="613474"/>
            <a:ext cx="4481429" cy="434655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sz="1600" dirty="0"/>
              <a:t>Puppet is a platform </a:t>
            </a:r>
          </a:p>
          <a:p>
            <a:pPr lvl="1"/>
            <a:r>
              <a:rPr lang="en-US" sz="1600" dirty="0"/>
              <a:t>For delivering and operating constantly modern software – no matter where it runs </a:t>
            </a:r>
          </a:p>
          <a:p>
            <a:r>
              <a:rPr lang="en-US" sz="1600" dirty="0"/>
              <a:t>Automated Deployment</a:t>
            </a:r>
          </a:p>
          <a:p>
            <a:r>
              <a:rPr lang="en-US" sz="1600" dirty="0"/>
              <a:t>Easy to scale</a:t>
            </a:r>
          </a:p>
          <a:p>
            <a:r>
              <a:rPr lang="en-US" sz="1600" dirty="0"/>
              <a:t>Deployment on large scale:</a:t>
            </a:r>
          </a:p>
          <a:p>
            <a:pPr lvl="1"/>
            <a:r>
              <a:rPr lang="en-US" sz="1600" dirty="0"/>
              <a:t>Faster </a:t>
            </a:r>
          </a:p>
          <a:p>
            <a:pPr lvl="1"/>
            <a:r>
              <a:rPr lang="en-US" sz="1600" dirty="0"/>
              <a:t>Quality</a:t>
            </a:r>
          </a:p>
          <a:p>
            <a:pPr lvl="1"/>
            <a:r>
              <a:rPr lang="en-US" sz="1600" dirty="0"/>
              <a:t>Consistent &amp; Repeatable</a:t>
            </a:r>
          </a:p>
          <a:p>
            <a:pPr lvl="1"/>
            <a:r>
              <a:rPr lang="en-US" sz="1600" dirty="0"/>
              <a:t>Security &amp; Compliance</a:t>
            </a:r>
          </a:p>
        </p:txBody>
      </p:sp>
    </p:spTree>
    <p:extLst>
      <p:ext uri="{BB962C8B-B14F-4D97-AF65-F5344CB8AC3E}">
        <p14:creationId xmlns:p14="http://schemas.microsoft.com/office/powerpoint/2010/main" val="12335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Future of Application &amp; Analytics – Environment &amp; Others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417600" y="613474"/>
            <a:ext cx="8308800" cy="426108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dirty="0"/>
              <a:t>Common Software Foundation (CSF)</a:t>
            </a:r>
          </a:p>
          <a:p>
            <a:pPr lvl="1"/>
            <a:r>
              <a:rPr lang="en-US" sz="1600" dirty="0"/>
              <a:t>Puppet =&gt; </a:t>
            </a:r>
            <a:r>
              <a:rPr lang="en-US" sz="1600" dirty="0" err="1"/>
              <a:t>Ansible</a:t>
            </a:r>
            <a:endParaRPr lang="en-US" sz="1600" dirty="0"/>
          </a:p>
          <a:p>
            <a:r>
              <a:rPr lang="en-US" dirty="0"/>
              <a:t>Hypervisor : </a:t>
            </a:r>
            <a:r>
              <a:rPr lang="en-US" dirty="0" err="1"/>
              <a:t>vsphere</a:t>
            </a:r>
            <a:r>
              <a:rPr lang="en-US" dirty="0"/>
              <a:t> =&gt; </a:t>
            </a:r>
            <a:r>
              <a:rPr lang="en-US" dirty="0" err="1"/>
              <a:t>openstack</a:t>
            </a:r>
            <a:r>
              <a:rPr lang="en-US" dirty="0"/>
              <a:t> </a:t>
            </a:r>
          </a:p>
          <a:p>
            <a:r>
              <a:rPr lang="en-US" dirty="0"/>
              <a:t>Yum =&gt; </a:t>
            </a:r>
            <a:r>
              <a:rPr lang="en-US" dirty="0" err="1"/>
              <a:t>Artifactory</a:t>
            </a:r>
            <a:endParaRPr lang="en-US" dirty="0"/>
          </a:p>
          <a:p>
            <a:r>
              <a:rPr lang="en-US" dirty="0"/>
              <a:t>Own lab: VMs =&gt; </a:t>
            </a:r>
            <a:r>
              <a:rPr lang="en-US" dirty="0" err="1"/>
              <a:t>VLab</a:t>
            </a:r>
            <a:r>
              <a:rPr lang="en-US" dirty="0"/>
              <a:t>: VMs</a:t>
            </a:r>
          </a:p>
          <a:p>
            <a:r>
              <a:rPr lang="en-US" dirty="0"/>
              <a:t>GIT in Antwerp =&gt; Corporate GIT</a:t>
            </a:r>
          </a:p>
          <a:p>
            <a:r>
              <a:rPr lang="en-US" dirty="0"/>
              <a:t>Fisheye =&gt; Gerrit</a:t>
            </a:r>
          </a:p>
          <a:p>
            <a:r>
              <a:rPr lang="en-US" dirty="0"/>
              <a:t>Jenkins in Antwerp =&gt; Corporate Jenkins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Future Tech Sessions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012" y="982639"/>
            <a:ext cx="8475260" cy="125340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13-Jan</a:t>
            </a: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: Spring REST and HATEOAS in action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20-Jan: Apache Camel using Spring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References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17600" y="613474"/>
            <a:ext cx="8308800" cy="434655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sz="1600" dirty="0">
                <a:hlinkClick r:id="rId3"/>
              </a:rPr>
              <a:t>Motive Access Network Analytics Documentation</a:t>
            </a:r>
            <a:endParaRPr lang="en-US" sz="1600" dirty="0"/>
          </a:p>
          <a:p>
            <a:r>
              <a:rPr lang="en-US" sz="1600" dirty="0">
                <a:hlinkClick r:id="rId4"/>
              </a:rPr>
              <a:t>Deployment Automation Framework</a:t>
            </a:r>
            <a:endParaRPr lang="en-US" sz="1600" dirty="0"/>
          </a:p>
          <a:p>
            <a:r>
              <a:rPr lang="en-US" sz="1600" dirty="0">
                <a:hlinkClick r:id="rId5"/>
              </a:rPr>
              <a:t>A&amp;A CTO DevOps Home</a:t>
            </a:r>
            <a:endParaRPr lang="en-US" sz="1600" dirty="0"/>
          </a:p>
          <a:p>
            <a:r>
              <a:rPr lang="en-US" sz="1600" dirty="0">
                <a:hlinkClick r:id="rId6"/>
              </a:rPr>
              <a:t>Access Network Analytics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Home Analytics 3.1</a:t>
            </a:r>
            <a:endParaRPr lang="en-US" sz="1600" dirty="0"/>
          </a:p>
          <a:p>
            <a:r>
              <a:rPr lang="en-US" sz="1600" dirty="0">
                <a:hlinkClick r:id="rId8"/>
              </a:rPr>
              <a:t>DAF Jenkins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9"/>
              </a:rPr>
              <a:t>Puppet Documentation</a:t>
            </a:r>
            <a:endParaRPr lang="en-US" sz="1600" dirty="0"/>
          </a:p>
          <a:p>
            <a:r>
              <a:rPr lang="en-US" sz="1600" dirty="0">
                <a:hlinkClick r:id="rId10"/>
              </a:rPr>
              <a:t>Gerrit Information</a:t>
            </a:r>
            <a:endParaRPr lang="en-US" sz="1600" dirty="0"/>
          </a:p>
          <a:p>
            <a:r>
              <a:rPr lang="en-US" sz="1600" dirty="0">
                <a:hlinkClick r:id="rId11"/>
              </a:rPr>
              <a:t>Gerrit Web UI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7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Deployment Automation Framework</a:t>
            </a:r>
          </a:p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(DAF)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42321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Why ?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</p:spPr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17600" y="613474"/>
            <a:ext cx="3438408" cy="9764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620096377"/>
              </p:ext>
            </p:extLst>
          </p:nvPr>
        </p:nvGraphicFramePr>
        <p:xfrm>
          <a:off x="1524000" y="68313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2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61ED275-A561-49F1-A5D6-2B73CDB27E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A0E4CEF-9AA2-4C14-B143-99405BFAEF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651EBD3-6E25-468B-835F-A96A31BD9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7B8C8D1-4AD0-4393-A748-B6FC65B0FF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Deployment Automation Framework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41" y="613475"/>
            <a:ext cx="6420002" cy="42033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2"/>
          <p:cNvSpPr/>
          <p:nvPr/>
        </p:nvSpPr>
        <p:spPr>
          <a:xfrm>
            <a:off x="4886325" y="1171575"/>
            <a:ext cx="942975" cy="847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745832" y="988797"/>
            <a:ext cx="1231610" cy="425934"/>
          </a:xfrm>
          <a:prstGeom prst="line">
            <a:avLst/>
          </a:prstGeom>
          <a:ln w="508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45832" y="3513220"/>
            <a:ext cx="1957136" cy="10106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DAF/Puppet Master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ANA Automated Delivery Process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87" y="613474"/>
            <a:ext cx="6555275" cy="421468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9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DAF Release Procedure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7600" y="613474"/>
            <a:ext cx="8308800" cy="134573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sz="1600" dirty="0">
                <a:latin typeface="Nokia Pure Headline" panose="020B0504040602060303" pitchFamily="34" charset="0"/>
                <a:hlinkClick r:id="rId3"/>
              </a:rPr>
              <a:t>Continuous Delivery Procedure</a:t>
            </a:r>
            <a:endParaRPr lang="en-US" sz="1600" dirty="0">
              <a:latin typeface="Nokia Pure Headline" panose="020B0504040602060303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1466850"/>
            <a:ext cx="4362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MAS Deployment Model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7600" y="613474"/>
            <a:ext cx="8308800" cy="390028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dirty="0">
                <a:hlinkClick r:id="rId3"/>
              </a:rPr>
              <a:t>MAS Deployment Model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Core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Edge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Worker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Core &amp; Worker</a:t>
            </a:r>
          </a:p>
          <a:p>
            <a:r>
              <a:rPr lang="en-US" dirty="0"/>
              <a:t>ANA uses</a:t>
            </a:r>
          </a:p>
          <a:p>
            <a:pPr lvl="1"/>
            <a:r>
              <a:rPr lang="en-US" sz="1600" dirty="0"/>
              <a:t>Core &amp; Worker in all the 3 nodes</a:t>
            </a:r>
          </a:p>
          <a:p>
            <a:pPr lvl="2"/>
            <a:r>
              <a:rPr lang="en-US" sz="1600" dirty="0">
                <a:latin typeface="Nokia Pure Headline" panose="020B0504040602060303" pitchFamily="34" charset="0"/>
              </a:rPr>
              <a:t>Node 1: Core1_Worker</a:t>
            </a:r>
          </a:p>
          <a:p>
            <a:pPr lvl="2"/>
            <a:r>
              <a:rPr lang="en-US" sz="1600" dirty="0">
                <a:latin typeface="Nokia Pure Headline" panose="020B0504040602060303" pitchFamily="34" charset="0"/>
              </a:rPr>
              <a:t>Node 2: Core2_Worker</a:t>
            </a:r>
          </a:p>
          <a:p>
            <a:pPr lvl="2"/>
            <a:r>
              <a:rPr lang="en-US" sz="1600" dirty="0">
                <a:latin typeface="Nokia Pure Headline" panose="020B0504040602060303" pitchFamily="34" charset="0"/>
              </a:rPr>
              <a:t>Node 3: Core3_Worker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4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Arial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200" noProof="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8" id="{591FA57C-2296-441A-B698-5ED0F571C475}" vid="{5CD38A65-2B37-4D42-B536-A1C2E5BCF1C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8" id="{591FA57C-2296-441A-B698-5ED0F571C475}" vid="{070B90D4-35C8-462E-8EF4-DDDDB65D31DB}"/>
    </a:ext>
  </a:extLst>
</a:theme>
</file>

<file path=ppt/theme/theme3.xml><?xml version="1.0" encoding="utf-8"?>
<a:theme xmlns:a="http://schemas.openxmlformats.org/drawingml/2006/main" name="Final Slid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48" id="{591FA57C-2296-441A-B698-5ED0F571C475}" vid="{1F286FF9-138C-44BD-A5C6-7BD4043DF92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Nokia 120515">
    <a:dk1>
      <a:srgbClr val="124191"/>
    </a:dk1>
    <a:lt1>
      <a:srgbClr val="FFFFFF"/>
    </a:lt1>
    <a:dk2>
      <a:srgbClr val="001135"/>
    </a:dk2>
    <a:lt2>
      <a:srgbClr val="4D5766"/>
    </a:lt2>
    <a:accent1>
      <a:srgbClr val="98A2AE"/>
    </a:accent1>
    <a:accent2>
      <a:srgbClr val="BEC8D2"/>
    </a:accent2>
    <a:accent3>
      <a:srgbClr val="00C9FF"/>
    </a:accent3>
    <a:accent4>
      <a:srgbClr val="FF3154"/>
    </a:accent4>
    <a:accent5>
      <a:srgbClr val="FFFB00"/>
    </a:accent5>
    <a:accent6>
      <a:srgbClr val="4BDD33"/>
    </a:accent6>
    <a:hlink>
      <a:srgbClr val="0645AD"/>
    </a:hlink>
    <a:folHlink>
      <a:srgbClr val="0B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F46A49E79AD742B3172523306D5317" ma:contentTypeVersion="0" ma:contentTypeDescription="Create a new document." ma:contentTypeScope="" ma:versionID="b3148c416ae16d325a928d3560fa1c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5899C6-0CC0-4849-9D6F-B789F5EA1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D73520-2480-45D6-BFB6-DEF3C5332AE5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7F4CB52-088F-4085-80DF-55FD5743F0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Arial_PPT_CORP_V2</Template>
  <TotalTime>0</TotalTime>
  <Words>694</Words>
  <Application>Microsoft Office PowerPoint</Application>
  <PresentationFormat>On-screen Show (16:9)</PresentationFormat>
  <Paragraphs>223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Calibri</vt:lpstr>
      <vt:lpstr>Courier New</vt:lpstr>
      <vt:lpstr>Lucida Grande</vt:lpstr>
      <vt:lpstr>Nokia Pure Headline</vt:lpstr>
      <vt:lpstr>Nokia Pure Headline Light</vt:lpstr>
      <vt:lpstr>Nokia Pure Headline Ultra Light</vt:lpstr>
      <vt:lpstr>Nokia Pure Text</vt:lpstr>
      <vt:lpstr>Wingdings</vt:lpstr>
      <vt:lpstr>ヒラギノ角ゴ Pro W3</vt:lpstr>
      <vt:lpstr>Arial_PPT_CORP_V2</vt:lpstr>
      <vt:lpstr>Nokia Master Blue Background</vt:lpstr>
      <vt:lpstr>Final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2016-03-15T07:45:08Z</dcterms:created>
  <dcterms:modified xsi:type="dcterms:W3CDTF">2016-12-16T15:20:07Z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0x01010044F46A49E79AD742B3172523306D5317</vt:lpwstr>
  </property>
  <property fmtid="{D5CDD505-2E9C-101B-9397-08002B2CF9AE}" pid="3" name="_NewReviewCycle">
    <vt:lpwstr/>
  </property>
</Properties>
</file>