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1C5-6A13-3B48-9621-0FFBE9AC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683-5ACF-7642-B9FE-982A05AE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F79B-50B7-2443-98EB-3AB6B3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06-C9E2-A94F-AABD-3959014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AB1A-6BAC-9944-8FA5-60E07432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A6F-45C1-614D-AAD1-7DF3C41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B509-C527-744E-9FF2-44986B06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9A5-14E2-4C48-826B-8DCD8A3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7CA2-CFE6-4949-9A41-C9C503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6DAE-08C7-C74B-9AFF-9B2638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10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78F7-4F51-9143-AF64-F0DBA73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EC15-271D-E84C-9CEC-C8AC3438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49BB-14A6-F04A-A17B-07018F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6E-F23C-5740-B058-801AD31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42F-70D8-9141-AB6D-4FC21B5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8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AF9-6E22-EE40-9210-1C5702C4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F165-A5A0-D041-8FE6-D5C77DCA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0EFC-B267-D247-AABD-76DCCBA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3A1F-9CE4-C046-AEC7-9BB49D1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7343-5BC6-444F-8DFE-BAE5630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66B6-B7D8-624B-94EB-DC057B7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4D26-FA99-E947-99A3-54CDA602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B7E0-BFD5-CF4A-A7F1-082DE0A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1B8-D7BF-B84B-8938-BCE5666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62F-12B8-2F4F-AC04-52E6892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D71B-F4D5-E349-81DE-86A8EC6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C11-EF65-A643-9BA2-55A95DA3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6FF8-C616-D84D-B7D3-518CBD65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AC6C-7780-F74A-9F3C-D50A863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19BB-C0D1-5249-B38F-2D77B41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C5B-D251-184B-B4CD-86BBD5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5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011-F775-2244-8096-2FB9427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FAEA-7D3C-6945-A695-650B0E68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4BAF-FEE8-0D4A-96A2-806C733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7E3D-ECA3-144A-B2F4-B29EEE41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D9A7-0667-7042-BA8E-4B9A3C20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F9158-FB72-6945-BE00-936A2CF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194-71DF-3D44-8F25-679E8EC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ED3-51FC-ED40-BC2B-C5DBF37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5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7BB-5927-7A48-B7F9-9B5A930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B15A2-2109-7848-BE39-020BBF0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4B9E-CF42-4F4B-853F-4717D7F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5D4F-25E4-AA4E-A65A-75777E3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83A4-87DF-B44E-880B-A69BB64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440E-3979-DC47-A0E4-ABB379D0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BAD-B215-6749-8DC2-165F3A3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3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B50-041C-B049-B824-D75EC69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1160-FF0D-2641-A7D7-7B0875F6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5570-EA4F-F547-8B51-CD545717E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25E7-21E8-E34A-B399-E7BEF1D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90D8-2182-074F-83EC-DFDEBAE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647A-0946-FC40-96FB-838F65C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64C-B54D-524B-9969-AFCE6A61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E7993-435F-1044-86C4-34B7B916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392C-8BF3-8C42-A602-E0102BFC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043-5E42-A443-9317-635091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15-8F23-0840-B137-7F85B9A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542-3328-A04D-9B61-F212B14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0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3439-BC44-9B4C-A162-BB8728E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BC7-A1CA-E545-853D-972DE72A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8FF-AAB4-AE4C-99C3-DB52AE71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295-052C-FD49-B5E8-744150D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E2FA-4A96-C94B-99FC-5EA2367F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2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9693F-1BFA-4647-89C6-526CE0C5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4028" y="189628"/>
            <a:ext cx="3263940" cy="110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25C63-42DE-CF41-A623-A45628084D59}"/>
              </a:ext>
            </a:extLst>
          </p:cNvPr>
          <p:cNvSpPr txBox="1"/>
          <p:nvPr/>
        </p:nvSpPr>
        <p:spPr>
          <a:xfrm>
            <a:off x="3456922" y="2288309"/>
            <a:ext cx="5278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solidFill>
                  <a:srgbClr val="F27677"/>
                </a:solidFill>
                <a:effectLst/>
                <a:latin typeface="Open Sans" panose="020F0502020204030204" pitchFamily="34" charset="0"/>
              </a:rPr>
              <a:t>THE END</a:t>
            </a:r>
            <a:endParaRPr lang="es-ES_tradnl" sz="4400" dirty="0">
              <a:solidFill>
                <a:srgbClr val="F2767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FD5AE-D8CB-2C48-8A24-307ED0057E13}"/>
              </a:ext>
            </a:extLst>
          </p:cNvPr>
          <p:cNvSpPr txBox="1"/>
          <p:nvPr/>
        </p:nvSpPr>
        <p:spPr>
          <a:xfrm>
            <a:off x="2920901" y="3405773"/>
            <a:ext cx="635019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effectLst/>
                <a:latin typeface="Open Sans" panose="020F0502020204030204" pitchFamily="34" charset="0"/>
              </a:rPr>
              <a:t>I will leave this meeting open just in case</a:t>
            </a:r>
          </a:p>
        </p:txBody>
      </p:sp>
    </p:spTree>
    <p:extLst>
      <p:ext uri="{BB962C8B-B14F-4D97-AF65-F5344CB8AC3E}">
        <p14:creationId xmlns:p14="http://schemas.microsoft.com/office/powerpoint/2010/main" val="1642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Rel Guzman Apaza</dc:creator>
  <cp:lastModifiedBy>Rel Guzman Apaza</cp:lastModifiedBy>
  <cp:revision>15</cp:revision>
  <dcterms:created xsi:type="dcterms:W3CDTF">2023-07-10T22:10:11Z</dcterms:created>
  <dcterms:modified xsi:type="dcterms:W3CDTF">2023-07-29T00:18:34Z</dcterms:modified>
</cp:coreProperties>
</file>