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76D4-CB9E-1348-B688-246CFE4A3B33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29A1-691E-F246-9AE1-5AC581B13C0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50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829A1-691E-F246-9AE1-5AC581B13C0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5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C1C5-6A13-3B48-9621-0FFBE9AC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7683-5ACF-7642-B9FE-982A05AE3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F79B-50B7-2443-98EB-3AB6B301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5906-C9E2-A94F-AABD-3959014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AB1A-6BAC-9944-8FA5-60E07432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9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4A6F-45C1-614D-AAD1-7DF3C41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B509-C527-744E-9FF2-44986B06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39A5-14E2-4C48-826B-8DCD8A3B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7CA2-CFE6-4949-9A41-C9C50320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6DAE-08C7-C74B-9AFF-9B26383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10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978F7-4F51-9143-AF64-F0DBA734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EC15-271D-E84C-9CEC-C8AC3438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49BB-14A6-F04A-A17B-07018F7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E76E-F23C-5740-B058-801AD312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042F-70D8-9141-AB6D-4FC21B5B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8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AF9-6E22-EE40-9210-1C5702C4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F165-A5A0-D041-8FE6-D5C77DCA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0EFC-B267-D247-AABD-76DCCBA8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3A1F-9CE4-C046-AEC7-9BB49D1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7343-5BC6-444F-8DFE-BAE56308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66B6-B7D8-624B-94EB-DC057B7B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4D26-FA99-E947-99A3-54CDA602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B7E0-BFD5-CF4A-A7F1-082DE0A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1B8-D7BF-B84B-8938-BCE5666C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A62F-12B8-2F4F-AC04-52E6892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58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D71B-F4D5-E349-81DE-86A8EC64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8C11-EF65-A643-9BA2-55A95DA35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B6FF8-C616-D84D-B7D3-518CBD654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AC6C-7780-F74A-9F3C-D50A8630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19BB-C0D1-5249-B38F-2D77B41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8C5B-D251-184B-B4CD-86BBD5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57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6011-F775-2244-8096-2FB94272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FAEA-7D3C-6945-A695-650B0E68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4BAF-FEE8-0D4A-96A2-806C7334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7E3D-ECA3-144A-B2F4-B29EEE41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D9A7-0667-7042-BA8E-4B9A3C20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F9158-FB72-6945-BE00-936A2CF7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D194-71DF-3D44-8F25-679E8EC0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BED3-51FC-ED40-BC2B-C5DBF37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5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67BB-5927-7A48-B7F9-9B5A930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B15A2-2109-7848-BE39-020BBF08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84B9E-CF42-4F4B-853F-4717D7FA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5D4F-25E4-AA4E-A65A-75777E3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3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83A4-87DF-B44E-880B-A69BB647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440E-3979-DC47-A0E4-ABB379D0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4BAD-B215-6749-8DC2-165F3A3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33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5B50-041C-B049-B824-D75EC696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1160-FF0D-2641-A7D7-7B0875F6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5570-EA4F-F547-8B51-CD545717E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325E7-21E8-E34A-B399-E7BEF1D8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90D8-2182-074F-83EC-DFDEBAEC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647A-0946-FC40-96FB-838F65C9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B64C-B54D-524B-9969-AFCE6A61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E7993-435F-1044-86C4-34B7B916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6392C-8BF3-8C42-A602-E0102BFC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5043-5E42-A443-9317-6350919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C415-8F23-0840-B137-7F85B9AA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2542-3328-A04D-9B61-F212B146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0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63439-BC44-9B4C-A162-BB8728E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1BC7-A1CA-E545-853D-972DE72A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B8FF-AAB4-AE4C-99C3-DB52AE71C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E74C-DCD9-0046-A86B-45A2BFFA81EE}" type="datetimeFigureOut">
              <a:rPr lang="es-ES_tradnl" smtClean="0"/>
              <a:t>28/7/23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A295-052C-FD49-B5E8-744150D9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E2FA-4A96-C94B-99FC-5EA2367F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C1AC-9970-ED4C-A6D6-E0459155E6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62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9693F-1BFA-4647-89C6-526CE0C5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8136" y="234627"/>
            <a:ext cx="2163336" cy="73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4A4327-DB2B-3A41-BC88-C6C82736C638}"/>
              </a:ext>
            </a:extLst>
          </p:cNvPr>
          <p:cNvGrpSpPr/>
          <p:nvPr/>
        </p:nvGrpSpPr>
        <p:grpSpPr>
          <a:xfrm>
            <a:off x="1053638" y="1117003"/>
            <a:ext cx="5752322" cy="646332"/>
            <a:chOff x="2934804" y="2317976"/>
            <a:chExt cx="5264807" cy="6099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F4D9B3-3410-334C-BDCE-4E85920F8224}"/>
                </a:ext>
              </a:extLst>
            </p:cNvPr>
            <p:cNvSpPr txBox="1"/>
            <p:nvPr/>
          </p:nvSpPr>
          <p:spPr>
            <a:xfrm>
              <a:off x="6145501" y="2317977"/>
              <a:ext cx="2054110" cy="609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36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Open Sans" panose="020F0502020204030204" pitchFamily="34" charset="0"/>
                </a:rPr>
                <a:t>W3D5</a:t>
              </a:r>
              <a:endParaRPr lang="es-ES_tradnl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331B59-1ADE-F94B-BF04-6A2F5105B2E9}"/>
                </a:ext>
              </a:extLst>
            </p:cNvPr>
            <p:cNvSpPr txBox="1"/>
            <p:nvPr/>
          </p:nvSpPr>
          <p:spPr>
            <a:xfrm>
              <a:off x="2934804" y="2317976"/>
              <a:ext cx="3869722" cy="609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3600" b="0" i="0" dirty="0">
                  <a:solidFill>
                    <a:srgbClr val="F27677"/>
                  </a:solidFill>
                  <a:effectLst/>
                  <a:latin typeface="Open Sans" panose="020F0502020204030204" pitchFamily="34" charset="0"/>
                </a:rPr>
                <a:t>LAST DAY</a:t>
              </a:r>
              <a:endParaRPr lang="es-ES_tradnl" sz="3600" dirty="0">
                <a:solidFill>
                  <a:srgbClr val="F27677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7F1EAC2-8785-424A-AAD3-5AB1B9F1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0" y="2684835"/>
            <a:ext cx="7544294" cy="385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CAEC1-9391-1248-88BA-963E4D4B6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664" y="60552"/>
            <a:ext cx="3617799" cy="335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260AA-180B-324D-82D7-4E3381D41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600" y="3491218"/>
            <a:ext cx="2520807" cy="3278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5B3D20-7448-B547-8A88-45103570D724}"/>
              </a:ext>
            </a:extLst>
          </p:cNvPr>
          <p:cNvSpPr txBox="1"/>
          <p:nvPr/>
        </p:nvSpPr>
        <p:spPr>
          <a:xfrm>
            <a:off x="939263" y="1802459"/>
            <a:ext cx="6503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Open Sans" panose="020F0502020204030204" pitchFamily="34" charset="0"/>
              </a:rPr>
              <a:t>PROJECT PRESENTATIONS WILL BE DONE VIA ZOOM. CHECK THE CHAT FOR THE LINK</a:t>
            </a:r>
          </a:p>
        </p:txBody>
      </p:sp>
    </p:spTree>
    <p:extLst>
      <p:ext uri="{BB962C8B-B14F-4D97-AF65-F5344CB8AC3E}">
        <p14:creationId xmlns:p14="http://schemas.microsoft.com/office/powerpoint/2010/main" val="16422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Rel Guzman Apaza</dc:creator>
  <cp:lastModifiedBy>Rel Guzman Apaza</cp:lastModifiedBy>
  <cp:revision>43</cp:revision>
  <dcterms:created xsi:type="dcterms:W3CDTF">2023-07-10T22:10:11Z</dcterms:created>
  <dcterms:modified xsi:type="dcterms:W3CDTF">2023-07-28T21:21:25Z</dcterms:modified>
</cp:coreProperties>
</file>