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576D4-CB9E-1348-B688-246CFE4A3B33}" type="datetimeFigureOut">
              <a:rPr lang="es-ES_tradnl" smtClean="0"/>
              <a:t>27/7/23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829A1-691E-F246-9AE1-5AC581B13C0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15089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829A1-691E-F246-9AE1-5AC581B13C06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52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6C1C5-6A13-3B48-9621-0FFBE9AC1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87683-5ACF-7642-B9FE-982A05AE3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F79B-50B7-2443-98EB-3AB6B301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27/7/23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65906-C9E2-A94F-AABD-39590147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BAB1A-6BAC-9944-8FA5-60E07432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0950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4A6F-45C1-614D-AAD1-7DF3C410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7B509-C527-744E-9FF2-44986B065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739A5-14E2-4C48-826B-8DCD8A3BA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27/7/23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7CA2-CFE6-4949-9A41-C9C50320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F6DAE-08C7-C74B-9AFF-9B263831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2100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7978F7-4F51-9143-AF64-F0DBA7342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0EC15-271D-E84C-9CEC-C8AC34380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849BB-14A6-F04A-A17B-07018F7AD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27/7/23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EE76E-F23C-5740-B058-801AD312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1042F-70D8-9141-AB6D-4FC21B5B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5880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0AF9-6E22-EE40-9210-1C5702C4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DF165-A5A0-D041-8FE6-D5C77DCA7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10EFC-B267-D247-AABD-76DCCBA8D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27/7/23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33A1F-9CE4-C046-AEC7-9BB49D1B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47343-5BC6-444F-8DFE-BAE563081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271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366B6-B7D8-624B-94EB-DC057B7B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44D26-FA99-E947-99A3-54CDA602E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AB7E0-BFD5-CF4A-A7F1-082DE0A36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27/7/23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0D1B8-D7BF-B84B-8938-BCE5666C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DA62F-12B8-2F4F-AC04-52E68927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9584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D71B-F4D5-E349-81DE-86A8EC64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8C11-EF65-A643-9BA2-55A95DA35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B6FF8-C616-D84D-B7D3-518CBD654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9AC6C-7780-F74A-9F3C-D50A8630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27/7/23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319BB-C0D1-5249-B38F-2D77B417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F8C5B-D251-184B-B4CD-86BBD5A5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4576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6011-F775-2244-8096-2FB942729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5FAEA-7D3C-6945-A695-650B0E68E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E4BAF-FEE8-0D4A-96A2-806C73340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627E3D-ECA3-144A-B2F4-B29EEE418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7D9A7-0667-7042-BA8E-4B9A3C203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BF9158-FB72-6945-BE00-936A2CF7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27/7/23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4D194-71DF-3D44-8F25-679E8EC0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7ABED3-51FC-ED40-BC2B-C5DBF375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3504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67BB-5927-7A48-B7F9-9B5A9301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B15A2-2109-7848-BE39-020BBF08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27/7/23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84B9E-CF42-4F4B-853F-4717D7FA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75D4F-25E4-AA4E-A65A-75777E3D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7032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283A4-87DF-B44E-880B-A69BB647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27/7/23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C440E-3979-DC47-A0E4-ABB379D0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14BAD-B215-6749-8DC2-165F3A31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8433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5B50-041C-B049-B824-D75EC6967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A1160-FF0D-2641-A7D7-7B0875F6F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85570-EA4F-F547-8B51-CD545717E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325E7-21E8-E34A-B399-E7BEF1D8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27/7/23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290D8-2182-074F-83EC-DFDEBAEC7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B647A-0946-FC40-96FB-838F65C9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9138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B64C-B54D-524B-9969-AFCE6A61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2E7993-435F-1044-86C4-34B7B91631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6392C-8BF3-8C42-A602-E0102BFC6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B5043-5E42-A443-9317-6350919E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27/7/23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CC415-8F23-0840-B137-7F85B9AAB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42542-3328-A04D-9B61-F212B146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200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63439-BC44-9B4C-A162-BB8728EE5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91BC7-A1CA-E545-853D-972DE72AD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DB8FF-AAB4-AE4C-99C3-DB52AE71C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0E74C-DCD9-0046-A86B-45A2BFFA81EE}" type="datetimeFigureOut">
              <a:rPr lang="es-ES_tradnl" smtClean="0"/>
              <a:t>27/7/23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7A295-052C-FD49-B5E8-744150D9D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BE2FA-4A96-C94B-99FC-5EA2367F5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3625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1" name="Isosceles Triangle 10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F9693F-1BFA-4647-89C6-526CE0C5D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14332" y="53544"/>
            <a:ext cx="2163336" cy="730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D4A4327-DB2B-3A41-BC88-C6C82736C638}"/>
              </a:ext>
            </a:extLst>
          </p:cNvPr>
          <p:cNvGrpSpPr/>
          <p:nvPr/>
        </p:nvGrpSpPr>
        <p:grpSpPr>
          <a:xfrm>
            <a:off x="3079068" y="812468"/>
            <a:ext cx="5818858" cy="584775"/>
            <a:chOff x="2929072" y="2317976"/>
            <a:chExt cx="5325704" cy="55187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8F4D9B3-3410-334C-BDCE-4E85920F8224}"/>
                </a:ext>
              </a:extLst>
            </p:cNvPr>
            <p:cNvSpPr txBox="1"/>
            <p:nvPr/>
          </p:nvSpPr>
          <p:spPr>
            <a:xfrm>
              <a:off x="6200666" y="2317976"/>
              <a:ext cx="2054110" cy="5518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AU" sz="32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Open Sans" panose="020F0502020204030204" pitchFamily="34" charset="0"/>
                </a:rPr>
                <a:t>W3D4</a:t>
              </a:r>
              <a:endParaRPr lang="es-ES_tradnl" sz="3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C331B59-1ADE-F94B-BF04-6A2F5105B2E9}"/>
                </a:ext>
              </a:extLst>
            </p:cNvPr>
            <p:cNvSpPr txBox="1"/>
            <p:nvPr/>
          </p:nvSpPr>
          <p:spPr>
            <a:xfrm>
              <a:off x="2929072" y="2317976"/>
              <a:ext cx="3869722" cy="5518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AU" sz="3200" b="0" i="0" dirty="0">
                  <a:solidFill>
                    <a:srgbClr val="F27677"/>
                  </a:solidFill>
                  <a:effectLst/>
                  <a:latin typeface="Open Sans" panose="020F0502020204030204" pitchFamily="34" charset="0"/>
                </a:rPr>
                <a:t>TUTORIAL TIME</a:t>
              </a:r>
              <a:endParaRPr lang="es-ES_tradnl" sz="3200" dirty="0">
                <a:solidFill>
                  <a:srgbClr val="F27677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4D5649E-02BB-8246-86C7-32640136D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329" y="2669161"/>
            <a:ext cx="2331750" cy="34463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7A6BD0-46E9-7646-ACD4-E0BAEC0CE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028" y="1993596"/>
            <a:ext cx="9377023" cy="47964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6447ACD-0E4C-A142-AA49-4FC68AABE216}"/>
              </a:ext>
            </a:extLst>
          </p:cNvPr>
          <p:cNvSpPr txBox="1"/>
          <p:nvPr/>
        </p:nvSpPr>
        <p:spPr>
          <a:xfrm>
            <a:off x="4505693" y="3290500"/>
            <a:ext cx="42958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0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MONO</a:t>
            </a:r>
            <a:endParaRPr lang="es-ES_tradnl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2F69FF-B681-6B4F-9A9D-CED563DA4D2E}"/>
              </a:ext>
            </a:extLst>
          </p:cNvPr>
          <p:cNvSpPr txBox="1"/>
          <p:nvPr/>
        </p:nvSpPr>
        <p:spPr>
          <a:xfrm>
            <a:off x="4951603" y="5317052"/>
            <a:ext cx="34040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0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BAGA</a:t>
            </a:r>
            <a:endParaRPr lang="es-ES_tradnl" sz="1200" dirty="0"/>
          </a:p>
        </p:txBody>
      </p:sp>
    </p:spTree>
    <p:extLst>
      <p:ext uri="{BB962C8B-B14F-4D97-AF65-F5344CB8AC3E}">
        <p14:creationId xmlns:p14="http://schemas.microsoft.com/office/powerpoint/2010/main" val="1642296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Rel Guzman Apaza</dc:creator>
  <cp:lastModifiedBy>Rel Guzman Apaza</cp:lastModifiedBy>
  <cp:revision>39</cp:revision>
  <dcterms:created xsi:type="dcterms:W3CDTF">2023-07-10T22:10:11Z</dcterms:created>
  <dcterms:modified xsi:type="dcterms:W3CDTF">2023-07-27T17:04:17Z</dcterms:modified>
</cp:coreProperties>
</file>