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67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C1C5-6A13-3B48-9621-0FFBE9AC1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87683-5ACF-7642-B9FE-982A05AE3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F79B-50B7-2443-98EB-3AB6B301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26/7/23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5906-C9E2-A94F-AABD-39590147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AB1A-6BAC-9944-8FA5-60E07432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095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4A6F-45C1-614D-AAD1-7DF3C410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7B509-C527-744E-9FF2-44986B065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39A5-14E2-4C48-826B-8DCD8A3B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26/7/23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7CA2-CFE6-4949-9A41-C9C50320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6DAE-08C7-C74B-9AFF-9B263831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100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978F7-4F51-9143-AF64-F0DBA7342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0EC15-271D-E84C-9CEC-C8AC34380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49BB-14A6-F04A-A17B-07018F7A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26/7/23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E76E-F23C-5740-B058-801AD312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042F-70D8-9141-AB6D-4FC21B5B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880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0AF9-6E22-EE40-9210-1C5702C4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F165-A5A0-D041-8FE6-D5C77DCA7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10EFC-B267-D247-AABD-76DCCBA8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26/7/23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3A1F-9CE4-C046-AEC7-9BB49D1B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47343-5BC6-444F-8DFE-BAE56308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71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66B6-B7D8-624B-94EB-DC057B7B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44D26-FA99-E947-99A3-54CDA602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B7E0-BFD5-CF4A-A7F1-082DE0A3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26/7/23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D1B8-D7BF-B84B-8938-BCE5666C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DA62F-12B8-2F4F-AC04-52E68927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584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D71B-F4D5-E349-81DE-86A8EC64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8C11-EF65-A643-9BA2-55A95DA35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B6FF8-C616-D84D-B7D3-518CBD654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AC6C-7780-F74A-9F3C-D50A8630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26/7/23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19BB-C0D1-5249-B38F-2D77B417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8C5B-D251-184B-B4CD-86BBD5A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57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6011-F775-2244-8096-2FB94272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5FAEA-7D3C-6945-A695-650B0E68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E4BAF-FEE8-0D4A-96A2-806C73340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27E3D-ECA3-144A-B2F4-B29EEE418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D9A7-0667-7042-BA8E-4B9A3C203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F9158-FB72-6945-BE00-936A2CF7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26/7/23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4D194-71DF-3D44-8F25-679E8EC0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ABED3-51FC-ED40-BC2B-C5DBF375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504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67BB-5927-7A48-B7F9-9B5A9301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B15A2-2109-7848-BE39-020BBF08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26/7/23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84B9E-CF42-4F4B-853F-4717D7FA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75D4F-25E4-AA4E-A65A-75777E3D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032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283A4-87DF-B44E-880B-A69BB647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26/7/23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C440E-3979-DC47-A0E4-ABB379D0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14BAD-B215-6749-8DC2-165F3A3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433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5B50-041C-B049-B824-D75EC696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1160-FF0D-2641-A7D7-7B0875F6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85570-EA4F-F547-8B51-CD545717E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325E7-21E8-E34A-B399-E7BEF1D8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26/7/23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290D8-2182-074F-83EC-DFDEBAEC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647A-0946-FC40-96FB-838F65C9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138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B64C-B54D-524B-9969-AFCE6A61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E7993-435F-1044-86C4-34B7B9163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6392C-8BF3-8C42-A602-E0102BFC6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5043-5E42-A443-9317-6350919E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26/7/23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CC415-8F23-0840-B137-7F85B9AA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2542-3328-A04D-9B61-F212B146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200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63439-BC44-9B4C-A162-BB8728EE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1BC7-A1CA-E545-853D-972DE72AD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B8FF-AAB4-AE4C-99C3-DB52AE71C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0E74C-DCD9-0046-A86B-45A2BFFA81EE}" type="datetimeFigureOut">
              <a:rPr lang="es-ES_tradnl" smtClean="0"/>
              <a:t>26/7/23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7A295-052C-FD49-B5E8-744150D9D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E2FA-4A96-C94B-99FC-5EA2367F5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62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F3019A4-2E9F-0C45-8852-CECC5551F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032">
            <a:extLst>
              <a:ext uri="{FF2B5EF4-FFF2-40B4-BE49-F238E27FC236}">
                <a16:creationId xmlns:a16="http://schemas.microsoft.com/office/drawing/2014/main" id="{4CD5DBE0-8B5C-C840-BDD9-8ACD4B1BD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F4A79-E6BF-F643-A661-6E7C9DC45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785300-CCD9-8945-AD72-BE12A1A70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038">
            <a:extLst>
              <a:ext uri="{FF2B5EF4-FFF2-40B4-BE49-F238E27FC236}">
                <a16:creationId xmlns:a16="http://schemas.microsoft.com/office/drawing/2014/main" id="{DF385B8F-205D-1F4F-9BA8-9579D533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040">
            <a:extLst>
              <a:ext uri="{FF2B5EF4-FFF2-40B4-BE49-F238E27FC236}">
                <a16:creationId xmlns:a16="http://schemas.microsoft.com/office/drawing/2014/main" id="{4D7262D6-E46A-F64A-BD4D-7FC8FF84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C7984BF-B19A-8E41-892A-28BB5717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2993" y="52434"/>
            <a:ext cx="2266014" cy="76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Isosceles Triangle 1042">
            <a:extLst>
              <a:ext uri="{FF2B5EF4-FFF2-40B4-BE49-F238E27FC236}">
                <a16:creationId xmlns:a16="http://schemas.microsoft.com/office/drawing/2014/main" id="{BC49EAA1-0E3B-A644-8D96-7A6D8664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3B5CDA-BB4B-8745-AF79-C6A8579EEFC1}"/>
              </a:ext>
            </a:extLst>
          </p:cNvPr>
          <p:cNvSpPr txBox="1"/>
          <p:nvPr/>
        </p:nvSpPr>
        <p:spPr>
          <a:xfrm>
            <a:off x="7455796" y="1201175"/>
            <a:ext cx="22124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 panose="020F0502020204030204" pitchFamily="34" charset="0"/>
              </a:rPr>
              <a:t>W3D3</a:t>
            </a:r>
            <a:endParaRPr lang="es-ES_tradnl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6301C-B371-2A4F-ADF9-6ECFE0348D24}"/>
              </a:ext>
            </a:extLst>
          </p:cNvPr>
          <p:cNvSpPr txBox="1"/>
          <p:nvPr/>
        </p:nvSpPr>
        <p:spPr>
          <a:xfrm>
            <a:off x="2861350" y="1201175"/>
            <a:ext cx="4594446" cy="112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400" b="0" i="0" dirty="0">
                <a:solidFill>
                  <a:srgbClr val="F27677"/>
                </a:solidFill>
                <a:effectLst/>
                <a:latin typeface="Open Sans" panose="020F0502020204030204" pitchFamily="34" charset="0"/>
              </a:rPr>
              <a:t>TUTORIAL TIME</a:t>
            </a:r>
            <a:endParaRPr lang="es-ES_tradnl" sz="4400" dirty="0">
              <a:solidFill>
                <a:srgbClr val="F27677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3D9BA-3D6A-AD4A-AA8A-F05303578A3E}"/>
              </a:ext>
            </a:extLst>
          </p:cNvPr>
          <p:cNvSpPr txBox="1"/>
          <p:nvPr/>
        </p:nvSpPr>
        <p:spPr>
          <a:xfrm>
            <a:off x="3963217" y="2320853"/>
            <a:ext cx="4265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000" b="0" i="0" dirty="0" err="1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Monolophosaurus_Zajal</a:t>
            </a:r>
            <a:r>
              <a:rPr lang="en-AU" sz="2000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 (MONO)</a:t>
            </a:r>
            <a:endParaRPr lang="es-ES_trad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1A6C11-5602-694B-BAF8-B2B5FB84CF70}"/>
              </a:ext>
            </a:extLst>
          </p:cNvPr>
          <p:cNvSpPr txBox="1"/>
          <p:nvPr/>
        </p:nvSpPr>
        <p:spPr>
          <a:xfrm>
            <a:off x="3963217" y="2933868"/>
            <a:ext cx="4265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000" b="0" i="0" dirty="0" err="1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Baraceratops_war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64229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Rel Guzman Apaza</dc:creator>
  <cp:lastModifiedBy>Rel Guzman Apaza</cp:lastModifiedBy>
  <cp:revision>30</cp:revision>
  <dcterms:created xsi:type="dcterms:W3CDTF">2023-07-10T22:10:11Z</dcterms:created>
  <dcterms:modified xsi:type="dcterms:W3CDTF">2023-07-26T17:03:14Z</dcterms:modified>
</cp:coreProperties>
</file>