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8" r:id="rId5"/>
    <p:sldId id="257" r:id="rId6"/>
    <p:sldId id="274" r:id="rId7"/>
    <p:sldId id="271" r:id="rId8"/>
    <p:sldId id="261" r:id="rId9"/>
    <p:sldId id="263" r:id="rId10"/>
    <p:sldId id="276" r:id="rId11"/>
    <p:sldId id="267" r:id="rId12"/>
    <p:sldId id="266" r:id="rId13"/>
    <p:sldId id="275" r:id="rId14"/>
    <p:sldId id="273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howGuides="1">
      <p:cViewPr varScale="1">
        <p:scale>
          <a:sx n="75" d="100"/>
          <a:sy n="75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23995-300B-470E-BDD1-C7F3615D4F0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029B951-61B0-4725-A9F4-8F00F2FC1D89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sz="1800" b="1" dirty="0" smtClean="0">
              <a:solidFill>
                <a:schemeClr val="tx1"/>
              </a:solidFill>
            </a:rPr>
            <a:t>SERVIR</a:t>
          </a:r>
          <a:endParaRPr lang="es-ES" sz="1800" b="1" dirty="0">
            <a:solidFill>
              <a:schemeClr val="tx1"/>
            </a:solidFill>
          </a:endParaRPr>
        </a:p>
      </dgm:t>
    </dgm:pt>
    <dgm:pt modelId="{FFCB62DB-5F5E-4695-A527-C881DCC0FE29}" type="parTrans" cxnId="{CB159987-1D48-40B2-B481-FEDD0A784E21}">
      <dgm:prSet/>
      <dgm:spPr/>
      <dgm:t>
        <a:bodyPr/>
        <a:lstStyle/>
        <a:p>
          <a:endParaRPr lang="es-ES"/>
        </a:p>
      </dgm:t>
    </dgm:pt>
    <dgm:pt modelId="{9210852E-1AD8-493D-9DEA-C7F72C00765A}" type="sibTrans" cxnId="{CB159987-1D48-40B2-B481-FEDD0A784E21}">
      <dgm:prSet/>
      <dgm:spPr/>
      <dgm:t>
        <a:bodyPr/>
        <a:lstStyle/>
        <a:p>
          <a:endParaRPr lang="es-ES"/>
        </a:p>
      </dgm:t>
    </dgm:pt>
    <dgm:pt modelId="{8F51E7A3-7601-47F6-9252-C13935E6809A}">
      <dgm:prSet phldrT="[Texto]" custT="1"/>
      <dgm:spPr/>
      <dgm:t>
        <a:bodyPr/>
        <a:lstStyle/>
        <a:p>
          <a:r>
            <a:rPr lang="es-ES" sz="1800" b="1" dirty="0" smtClean="0">
              <a:solidFill>
                <a:schemeClr val="tx1"/>
              </a:solidFill>
            </a:rPr>
            <a:t>ONPE</a:t>
          </a:r>
          <a:endParaRPr lang="es-ES" sz="1800" b="1" dirty="0">
            <a:solidFill>
              <a:schemeClr val="tx1"/>
            </a:solidFill>
          </a:endParaRPr>
        </a:p>
      </dgm:t>
    </dgm:pt>
    <dgm:pt modelId="{04A86640-09BA-4950-9D25-81166D066B49}" type="parTrans" cxnId="{3DC02176-0C16-42F7-AB70-55ADEEA0F8F0}">
      <dgm:prSet/>
      <dgm:spPr/>
      <dgm:t>
        <a:bodyPr/>
        <a:lstStyle/>
        <a:p>
          <a:endParaRPr lang="es-ES"/>
        </a:p>
      </dgm:t>
    </dgm:pt>
    <dgm:pt modelId="{0B0655A0-9355-4911-A9F4-6D05751690C3}" type="sibTrans" cxnId="{3DC02176-0C16-42F7-AB70-55ADEEA0F8F0}">
      <dgm:prSet/>
      <dgm:spPr/>
      <dgm:t>
        <a:bodyPr/>
        <a:lstStyle/>
        <a:p>
          <a:endParaRPr lang="es-ES"/>
        </a:p>
      </dgm:t>
    </dgm:pt>
    <dgm:pt modelId="{8ADA10B0-A2FE-43E9-8334-8643E55B459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800" b="1" dirty="0" smtClean="0">
              <a:solidFill>
                <a:schemeClr val="tx1"/>
              </a:solidFill>
            </a:rPr>
            <a:t>Sistema RRHH sector Público</a:t>
          </a:r>
          <a:endParaRPr lang="es-ES" sz="1800" b="1" dirty="0">
            <a:solidFill>
              <a:schemeClr val="tx1"/>
            </a:solidFill>
          </a:endParaRPr>
        </a:p>
      </dgm:t>
    </dgm:pt>
    <dgm:pt modelId="{0A97E426-E531-4B82-9DC0-6B4A25BE561E}" type="parTrans" cxnId="{5CB47744-E6DF-4C04-8113-4EC20902F926}">
      <dgm:prSet/>
      <dgm:spPr/>
      <dgm:t>
        <a:bodyPr/>
        <a:lstStyle/>
        <a:p>
          <a:endParaRPr lang="es-ES"/>
        </a:p>
      </dgm:t>
    </dgm:pt>
    <dgm:pt modelId="{F44D2E2E-8403-4E52-B948-347563A68CFF}" type="sibTrans" cxnId="{5CB47744-E6DF-4C04-8113-4EC20902F926}">
      <dgm:prSet/>
      <dgm:spPr/>
      <dgm:t>
        <a:bodyPr/>
        <a:lstStyle/>
        <a:p>
          <a:endParaRPr lang="es-ES"/>
        </a:p>
      </dgm:t>
    </dgm:pt>
    <dgm:pt modelId="{E74EC779-4660-4645-8F0F-8729435BA242}">
      <dgm:prSet phldrT="[Texto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sz="1800" b="1" dirty="0" smtClean="0">
              <a:solidFill>
                <a:schemeClr val="tx1"/>
              </a:solidFill>
            </a:rPr>
            <a:t>Sistema RRHH</a:t>
          </a:r>
          <a:endParaRPr lang="es-ES" sz="1800" b="1" dirty="0">
            <a:solidFill>
              <a:schemeClr val="tx1"/>
            </a:solidFill>
          </a:endParaRPr>
        </a:p>
      </dgm:t>
    </dgm:pt>
    <dgm:pt modelId="{14218D0A-360D-4A3E-93EB-9722AF648B64}" type="parTrans" cxnId="{AE9D2FC0-2ED6-4354-9A30-EFFDB0163B59}">
      <dgm:prSet/>
      <dgm:spPr/>
      <dgm:t>
        <a:bodyPr/>
        <a:lstStyle/>
        <a:p>
          <a:endParaRPr lang="es-ES"/>
        </a:p>
      </dgm:t>
    </dgm:pt>
    <dgm:pt modelId="{2A3F4CF2-98A0-4C69-AAFB-49E1141512F4}" type="sibTrans" cxnId="{AE9D2FC0-2ED6-4354-9A30-EFFDB0163B59}">
      <dgm:prSet/>
      <dgm:spPr/>
      <dgm:t>
        <a:bodyPr/>
        <a:lstStyle/>
        <a:p>
          <a:endParaRPr lang="es-ES"/>
        </a:p>
      </dgm:t>
    </dgm:pt>
    <dgm:pt modelId="{F3AA2FDE-C74F-4553-BA51-CF6DC47A4455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sz="1700" dirty="0" smtClean="0"/>
            <a:t>Cierre de brechas de las competencias de los trabajadores de la ONPE</a:t>
          </a:r>
          <a:endParaRPr lang="es-ES" sz="1700" b="1" dirty="0">
            <a:solidFill>
              <a:schemeClr val="tx1"/>
            </a:solidFill>
          </a:endParaRPr>
        </a:p>
      </dgm:t>
    </dgm:pt>
    <dgm:pt modelId="{C8CB9AEA-301C-4620-B27A-35773C3C7C7C}" type="parTrans" cxnId="{782010BF-6773-43D9-9ADF-ABCB06C05AF3}">
      <dgm:prSet/>
      <dgm:spPr/>
      <dgm:t>
        <a:bodyPr/>
        <a:lstStyle/>
        <a:p>
          <a:endParaRPr lang="es-ES"/>
        </a:p>
      </dgm:t>
    </dgm:pt>
    <dgm:pt modelId="{C7726BBC-D238-42F0-83D4-697F535F102E}" type="sibTrans" cxnId="{782010BF-6773-43D9-9ADF-ABCB06C05AF3}">
      <dgm:prSet/>
      <dgm:spPr/>
      <dgm:t>
        <a:bodyPr/>
        <a:lstStyle/>
        <a:p>
          <a:endParaRPr lang="es-ES"/>
        </a:p>
      </dgm:t>
    </dgm:pt>
    <dgm:pt modelId="{647E7174-006E-431C-96F4-F45CA0CF1ABD}" type="pres">
      <dgm:prSet presAssocID="{BC923995-300B-470E-BDD1-C7F3615D4F0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51624B7-4FAD-4E7E-9DA9-792AFA2477CE}" type="pres">
      <dgm:prSet presAssocID="{BC923995-300B-470E-BDD1-C7F3615D4F00}" presName="comp1" presStyleCnt="0"/>
      <dgm:spPr/>
    </dgm:pt>
    <dgm:pt modelId="{815F879A-F1FF-4B3D-910D-43DE620EBD0D}" type="pres">
      <dgm:prSet presAssocID="{BC923995-300B-470E-BDD1-C7F3615D4F00}" presName="circle1" presStyleLbl="node1" presStyleIdx="0" presStyleCnt="5" custAng="18711069" custScaleX="51156" custLinFactNeighborX="-16311" custLinFactNeighborY="11833"/>
      <dgm:spPr/>
      <dgm:t>
        <a:bodyPr/>
        <a:lstStyle/>
        <a:p>
          <a:endParaRPr lang="es-ES"/>
        </a:p>
      </dgm:t>
    </dgm:pt>
    <dgm:pt modelId="{1171C583-658F-4361-BD6F-34CFB51888DA}" type="pres">
      <dgm:prSet presAssocID="{BC923995-300B-470E-BDD1-C7F3615D4F00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C0946D-05F7-4A9C-B3A5-29A058B2A37B}" type="pres">
      <dgm:prSet presAssocID="{BC923995-300B-470E-BDD1-C7F3615D4F00}" presName="comp2" presStyleCnt="0"/>
      <dgm:spPr/>
    </dgm:pt>
    <dgm:pt modelId="{EBAB1579-84DD-4F0A-A166-A9BE17562034}" type="pres">
      <dgm:prSet presAssocID="{BC923995-300B-470E-BDD1-C7F3615D4F00}" presName="circle2" presStyleLbl="node1" presStyleIdx="1" presStyleCnt="5" custAng="2669845" custScaleX="52384" custScaleY="114356" custLinFactNeighborX="35140"/>
      <dgm:spPr/>
      <dgm:t>
        <a:bodyPr/>
        <a:lstStyle/>
        <a:p>
          <a:endParaRPr lang="es-PE"/>
        </a:p>
      </dgm:t>
    </dgm:pt>
    <dgm:pt modelId="{59114163-BF4E-43EF-A78B-497DF114C8A0}" type="pres">
      <dgm:prSet presAssocID="{BC923995-300B-470E-BDD1-C7F3615D4F00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B938442-4523-4840-AE2A-A3065154CC33}" type="pres">
      <dgm:prSet presAssocID="{BC923995-300B-470E-BDD1-C7F3615D4F00}" presName="comp3" presStyleCnt="0"/>
      <dgm:spPr/>
    </dgm:pt>
    <dgm:pt modelId="{7B340EE2-C32A-44E4-BCB2-8A7D489188E7}" type="pres">
      <dgm:prSet presAssocID="{BC923995-300B-470E-BDD1-C7F3615D4F00}" presName="circle3" presStyleLbl="node1" presStyleIdx="2" presStyleCnt="5" custAng="18677023" custScaleX="61913" custScaleY="110207" custLinFactNeighborX="-9477" custLinFactNeighborY="6788"/>
      <dgm:spPr/>
      <dgm:t>
        <a:bodyPr/>
        <a:lstStyle/>
        <a:p>
          <a:endParaRPr lang="es-ES"/>
        </a:p>
      </dgm:t>
    </dgm:pt>
    <dgm:pt modelId="{9F192F13-20C1-4597-A230-23840F99FDA2}" type="pres">
      <dgm:prSet presAssocID="{BC923995-300B-470E-BDD1-C7F3615D4F00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147D90-52CA-45B1-A1F6-389927DF5542}" type="pres">
      <dgm:prSet presAssocID="{BC923995-300B-470E-BDD1-C7F3615D4F00}" presName="comp4" presStyleCnt="0"/>
      <dgm:spPr/>
    </dgm:pt>
    <dgm:pt modelId="{F3229B9D-78C6-4ACD-9677-3F45E6C9BAC3}" type="pres">
      <dgm:prSet presAssocID="{BC923995-300B-470E-BDD1-C7F3615D4F00}" presName="circle4" presStyleLbl="node1" presStyleIdx="3" presStyleCnt="5" custAng="2459480" custScaleX="78139" custScaleY="140759" custLinFactNeighborX="39373" custLinFactNeighborY="-10361"/>
      <dgm:spPr/>
      <dgm:t>
        <a:bodyPr/>
        <a:lstStyle/>
        <a:p>
          <a:endParaRPr lang="es-PE"/>
        </a:p>
      </dgm:t>
    </dgm:pt>
    <dgm:pt modelId="{9CA2B692-637F-4D0E-8367-41BC7A81251F}" type="pres">
      <dgm:prSet presAssocID="{BC923995-300B-470E-BDD1-C7F3615D4F00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AA4843C-C111-4A5F-8F55-51EC7B936417}" type="pres">
      <dgm:prSet presAssocID="{BC923995-300B-470E-BDD1-C7F3615D4F00}" presName="comp5" presStyleCnt="0"/>
      <dgm:spPr/>
    </dgm:pt>
    <dgm:pt modelId="{FC5F7E66-7880-4CE5-A4E6-97B4D6773594}" type="pres">
      <dgm:prSet presAssocID="{BC923995-300B-470E-BDD1-C7F3615D4F00}" presName="circle5" presStyleLbl="node1" presStyleIdx="4" presStyleCnt="5" custLinFactNeighborX="20184" custLinFactNeighborY="1199"/>
      <dgm:spPr/>
      <dgm:t>
        <a:bodyPr/>
        <a:lstStyle/>
        <a:p>
          <a:endParaRPr lang="es-PE"/>
        </a:p>
      </dgm:t>
    </dgm:pt>
    <dgm:pt modelId="{C33A71B4-4D03-441C-AD23-588132C550A3}" type="pres">
      <dgm:prSet presAssocID="{BC923995-300B-470E-BDD1-C7F3615D4F00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4DB3823-344D-4D3B-B9ED-581B6836C3E9}" type="presOf" srcId="{8F51E7A3-7601-47F6-9252-C13935E6809A}" destId="{EBAB1579-84DD-4F0A-A166-A9BE17562034}" srcOrd="0" destOrd="0" presId="urn:microsoft.com/office/officeart/2005/8/layout/venn2"/>
    <dgm:cxn modelId="{CB159987-1D48-40B2-B481-FEDD0A784E21}" srcId="{BC923995-300B-470E-BDD1-C7F3615D4F00}" destId="{F029B951-61B0-4725-A9F4-8F00F2FC1D89}" srcOrd="0" destOrd="0" parTransId="{FFCB62DB-5F5E-4695-A527-C881DCC0FE29}" sibTransId="{9210852E-1AD8-493D-9DEA-C7F72C00765A}"/>
    <dgm:cxn modelId="{85630A63-5574-4FD3-BCAB-C9DA3BA466BF}" type="presOf" srcId="{F3AA2FDE-C74F-4553-BA51-CF6DC47A4455}" destId="{C33A71B4-4D03-441C-AD23-588132C550A3}" srcOrd="1" destOrd="0" presId="urn:microsoft.com/office/officeart/2005/8/layout/venn2"/>
    <dgm:cxn modelId="{782010BF-6773-43D9-9ADF-ABCB06C05AF3}" srcId="{BC923995-300B-470E-BDD1-C7F3615D4F00}" destId="{F3AA2FDE-C74F-4553-BA51-CF6DC47A4455}" srcOrd="4" destOrd="0" parTransId="{C8CB9AEA-301C-4620-B27A-35773C3C7C7C}" sibTransId="{C7726BBC-D238-42F0-83D4-697F535F102E}"/>
    <dgm:cxn modelId="{C7D7C03A-C544-4D8C-87E0-FCAFB2E64EBF}" type="presOf" srcId="{F029B951-61B0-4725-A9F4-8F00F2FC1D89}" destId="{1171C583-658F-4361-BD6F-34CFB51888DA}" srcOrd="1" destOrd="0" presId="urn:microsoft.com/office/officeart/2005/8/layout/venn2"/>
    <dgm:cxn modelId="{AE9D2FC0-2ED6-4354-9A30-EFFDB0163B59}" srcId="{BC923995-300B-470E-BDD1-C7F3615D4F00}" destId="{E74EC779-4660-4645-8F0F-8729435BA242}" srcOrd="3" destOrd="0" parTransId="{14218D0A-360D-4A3E-93EB-9722AF648B64}" sibTransId="{2A3F4CF2-98A0-4C69-AAFB-49E1141512F4}"/>
    <dgm:cxn modelId="{A84F92B8-ACDA-4A9F-B84E-8E987696B936}" type="presOf" srcId="{F3AA2FDE-C74F-4553-BA51-CF6DC47A4455}" destId="{FC5F7E66-7880-4CE5-A4E6-97B4D6773594}" srcOrd="0" destOrd="0" presId="urn:microsoft.com/office/officeart/2005/8/layout/venn2"/>
    <dgm:cxn modelId="{50F7724F-94F0-4CA4-B212-6232F7148C62}" type="presOf" srcId="{8ADA10B0-A2FE-43E9-8334-8643E55B4592}" destId="{9F192F13-20C1-4597-A230-23840F99FDA2}" srcOrd="1" destOrd="0" presId="urn:microsoft.com/office/officeart/2005/8/layout/venn2"/>
    <dgm:cxn modelId="{5BCC2CC7-688F-4865-AC1F-5CF090E13876}" type="presOf" srcId="{8F51E7A3-7601-47F6-9252-C13935E6809A}" destId="{59114163-BF4E-43EF-A78B-497DF114C8A0}" srcOrd="1" destOrd="0" presId="urn:microsoft.com/office/officeart/2005/8/layout/venn2"/>
    <dgm:cxn modelId="{2A23295B-624A-4537-8973-CF7CB9A67B79}" type="presOf" srcId="{8ADA10B0-A2FE-43E9-8334-8643E55B4592}" destId="{7B340EE2-C32A-44E4-BCB2-8A7D489188E7}" srcOrd="0" destOrd="0" presId="urn:microsoft.com/office/officeart/2005/8/layout/venn2"/>
    <dgm:cxn modelId="{B8FB110E-99F4-4C4F-B71E-06F872B538EE}" type="presOf" srcId="{BC923995-300B-470E-BDD1-C7F3615D4F00}" destId="{647E7174-006E-431C-96F4-F45CA0CF1ABD}" srcOrd="0" destOrd="0" presId="urn:microsoft.com/office/officeart/2005/8/layout/venn2"/>
    <dgm:cxn modelId="{5CB47744-E6DF-4C04-8113-4EC20902F926}" srcId="{BC923995-300B-470E-BDD1-C7F3615D4F00}" destId="{8ADA10B0-A2FE-43E9-8334-8643E55B4592}" srcOrd="2" destOrd="0" parTransId="{0A97E426-E531-4B82-9DC0-6B4A25BE561E}" sibTransId="{F44D2E2E-8403-4E52-B948-347563A68CFF}"/>
    <dgm:cxn modelId="{3DC02176-0C16-42F7-AB70-55ADEEA0F8F0}" srcId="{BC923995-300B-470E-BDD1-C7F3615D4F00}" destId="{8F51E7A3-7601-47F6-9252-C13935E6809A}" srcOrd="1" destOrd="0" parTransId="{04A86640-09BA-4950-9D25-81166D066B49}" sibTransId="{0B0655A0-9355-4911-A9F4-6D05751690C3}"/>
    <dgm:cxn modelId="{EA0361C7-160F-4F08-A61F-76BAD4BAD84B}" type="presOf" srcId="{E74EC779-4660-4645-8F0F-8729435BA242}" destId="{9CA2B692-637F-4D0E-8367-41BC7A81251F}" srcOrd="1" destOrd="0" presId="urn:microsoft.com/office/officeart/2005/8/layout/venn2"/>
    <dgm:cxn modelId="{AF5F2F22-8F98-4878-B00D-0C02D6CF001C}" type="presOf" srcId="{F029B951-61B0-4725-A9F4-8F00F2FC1D89}" destId="{815F879A-F1FF-4B3D-910D-43DE620EBD0D}" srcOrd="0" destOrd="0" presId="urn:microsoft.com/office/officeart/2005/8/layout/venn2"/>
    <dgm:cxn modelId="{CDC575B6-C466-488E-869A-ADF5301C48D4}" type="presOf" srcId="{E74EC779-4660-4645-8F0F-8729435BA242}" destId="{F3229B9D-78C6-4ACD-9677-3F45E6C9BAC3}" srcOrd="0" destOrd="0" presId="urn:microsoft.com/office/officeart/2005/8/layout/venn2"/>
    <dgm:cxn modelId="{E9304778-181C-4A11-A61E-3385A6A2E2FC}" type="presParOf" srcId="{647E7174-006E-431C-96F4-F45CA0CF1ABD}" destId="{451624B7-4FAD-4E7E-9DA9-792AFA2477CE}" srcOrd="0" destOrd="0" presId="urn:microsoft.com/office/officeart/2005/8/layout/venn2"/>
    <dgm:cxn modelId="{650CCBA0-5E69-4957-AFB9-6612256D9196}" type="presParOf" srcId="{451624B7-4FAD-4E7E-9DA9-792AFA2477CE}" destId="{815F879A-F1FF-4B3D-910D-43DE620EBD0D}" srcOrd="0" destOrd="0" presId="urn:microsoft.com/office/officeart/2005/8/layout/venn2"/>
    <dgm:cxn modelId="{F36E7E41-9F71-4062-BCE7-BD8D588CB7C3}" type="presParOf" srcId="{451624B7-4FAD-4E7E-9DA9-792AFA2477CE}" destId="{1171C583-658F-4361-BD6F-34CFB51888DA}" srcOrd="1" destOrd="0" presId="urn:microsoft.com/office/officeart/2005/8/layout/venn2"/>
    <dgm:cxn modelId="{A0ECD5D6-BB60-429A-B7EA-E4229116A8AC}" type="presParOf" srcId="{647E7174-006E-431C-96F4-F45CA0CF1ABD}" destId="{65C0946D-05F7-4A9C-B3A5-29A058B2A37B}" srcOrd="1" destOrd="0" presId="urn:microsoft.com/office/officeart/2005/8/layout/venn2"/>
    <dgm:cxn modelId="{656ABE59-DA3A-4AC5-B44B-663439842D13}" type="presParOf" srcId="{65C0946D-05F7-4A9C-B3A5-29A058B2A37B}" destId="{EBAB1579-84DD-4F0A-A166-A9BE17562034}" srcOrd="0" destOrd="0" presId="urn:microsoft.com/office/officeart/2005/8/layout/venn2"/>
    <dgm:cxn modelId="{FBC2F463-0720-4FDD-B5DB-0CB9904FF032}" type="presParOf" srcId="{65C0946D-05F7-4A9C-B3A5-29A058B2A37B}" destId="{59114163-BF4E-43EF-A78B-497DF114C8A0}" srcOrd="1" destOrd="0" presId="urn:microsoft.com/office/officeart/2005/8/layout/venn2"/>
    <dgm:cxn modelId="{DA7BADEE-E45E-4DDB-975C-6AF13C14B529}" type="presParOf" srcId="{647E7174-006E-431C-96F4-F45CA0CF1ABD}" destId="{BB938442-4523-4840-AE2A-A3065154CC33}" srcOrd="2" destOrd="0" presId="urn:microsoft.com/office/officeart/2005/8/layout/venn2"/>
    <dgm:cxn modelId="{D708455B-4A35-4BE5-8510-AB5EFBFD01F8}" type="presParOf" srcId="{BB938442-4523-4840-AE2A-A3065154CC33}" destId="{7B340EE2-C32A-44E4-BCB2-8A7D489188E7}" srcOrd="0" destOrd="0" presId="urn:microsoft.com/office/officeart/2005/8/layout/venn2"/>
    <dgm:cxn modelId="{E02B05DE-5151-4AAB-9B37-DFE74D2EB681}" type="presParOf" srcId="{BB938442-4523-4840-AE2A-A3065154CC33}" destId="{9F192F13-20C1-4597-A230-23840F99FDA2}" srcOrd="1" destOrd="0" presId="urn:microsoft.com/office/officeart/2005/8/layout/venn2"/>
    <dgm:cxn modelId="{3867FE07-FA72-4A82-B633-279E2C4C3905}" type="presParOf" srcId="{647E7174-006E-431C-96F4-F45CA0CF1ABD}" destId="{54147D90-52CA-45B1-A1F6-389927DF5542}" srcOrd="3" destOrd="0" presId="urn:microsoft.com/office/officeart/2005/8/layout/venn2"/>
    <dgm:cxn modelId="{1D9B43C0-81B3-4B58-8793-285372B238C7}" type="presParOf" srcId="{54147D90-52CA-45B1-A1F6-389927DF5542}" destId="{F3229B9D-78C6-4ACD-9677-3F45E6C9BAC3}" srcOrd="0" destOrd="0" presId="urn:microsoft.com/office/officeart/2005/8/layout/venn2"/>
    <dgm:cxn modelId="{6683685C-4051-4430-BD26-280103E39950}" type="presParOf" srcId="{54147D90-52CA-45B1-A1F6-389927DF5542}" destId="{9CA2B692-637F-4D0E-8367-41BC7A81251F}" srcOrd="1" destOrd="0" presId="urn:microsoft.com/office/officeart/2005/8/layout/venn2"/>
    <dgm:cxn modelId="{69DDC862-88A4-4CD9-921A-1FDF503BCA17}" type="presParOf" srcId="{647E7174-006E-431C-96F4-F45CA0CF1ABD}" destId="{EAA4843C-C111-4A5F-8F55-51EC7B936417}" srcOrd="4" destOrd="0" presId="urn:microsoft.com/office/officeart/2005/8/layout/venn2"/>
    <dgm:cxn modelId="{0203BB3F-3DC7-4C05-A422-A9B802439ACD}" type="presParOf" srcId="{EAA4843C-C111-4A5F-8F55-51EC7B936417}" destId="{FC5F7E66-7880-4CE5-A4E6-97B4D6773594}" srcOrd="0" destOrd="0" presId="urn:microsoft.com/office/officeart/2005/8/layout/venn2"/>
    <dgm:cxn modelId="{57BBB1D5-943B-41CE-9DC1-C321F049EE3B}" type="presParOf" srcId="{EAA4843C-C111-4A5F-8F55-51EC7B936417}" destId="{C33A71B4-4D03-441C-AD23-588132C550A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E83C9-10F4-4D79-ABAC-6E22AE22632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EF990DDF-7A2F-40D4-BD9E-5BD460A008A8}">
      <dgm:prSet phldrT="[Texto]"/>
      <dgm:spPr/>
      <dgm:t>
        <a:bodyPr/>
        <a:lstStyle/>
        <a:p>
          <a:r>
            <a:rPr lang="es-ES" dirty="0" smtClean="0"/>
            <a:t>Sistema de Capacitación de la ONPE</a:t>
          </a:r>
          <a:endParaRPr lang="es-ES" dirty="0"/>
        </a:p>
      </dgm:t>
    </dgm:pt>
    <dgm:pt modelId="{28BD53D5-59AC-4A68-A228-67D8624B1C1F}" type="parTrans" cxnId="{5580F14C-E598-481B-A8AC-0892CE55D65D}">
      <dgm:prSet/>
      <dgm:spPr/>
      <dgm:t>
        <a:bodyPr/>
        <a:lstStyle/>
        <a:p>
          <a:endParaRPr lang="es-ES"/>
        </a:p>
      </dgm:t>
    </dgm:pt>
    <dgm:pt modelId="{7111A839-C76F-423A-A167-C221A264B7FD}" type="sibTrans" cxnId="{5580F14C-E598-481B-A8AC-0892CE55D65D}">
      <dgm:prSet/>
      <dgm:spPr/>
      <dgm:t>
        <a:bodyPr/>
        <a:lstStyle/>
        <a:p>
          <a:endParaRPr lang="es-ES"/>
        </a:p>
      </dgm:t>
    </dgm:pt>
    <dgm:pt modelId="{5D97B1FC-4CCF-4FDA-B374-EE6A79A05C4E}">
      <dgm:prSet phldrT="[Texto]"/>
      <dgm:spPr/>
      <dgm:t>
        <a:bodyPr/>
        <a:lstStyle/>
        <a:p>
          <a:r>
            <a:rPr lang="es-ES" dirty="0" smtClean="0">
              <a:latin typeface="Arial Narrow" panose="020B0606020202030204" pitchFamily="34" charset="0"/>
            </a:rPr>
            <a:t>Requisitos de entrada de participante</a:t>
          </a:r>
          <a:endParaRPr lang="es-ES" dirty="0"/>
        </a:p>
      </dgm:t>
    </dgm:pt>
    <dgm:pt modelId="{326E92BF-B832-4761-A212-1A5225C739B9}" type="parTrans" cxnId="{2EE746D0-0A70-4AC1-BDF3-299EBC1EC16C}">
      <dgm:prSet/>
      <dgm:spPr/>
      <dgm:t>
        <a:bodyPr/>
        <a:lstStyle/>
        <a:p>
          <a:endParaRPr lang="es-ES"/>
        </a:p>
      </dgm:t>
    </dgm:pt>
    <dgm:pt modelId="{2664F068-AF42-45C9-BC05-31EAB6BD8C0E}" type="sibTrans" cxnId="{2EE746D0-0A70-4AC1-BDF3-299EBC1EC16C}">
      <dgm:prSet/>
      <dgm:spPr/>
      <dgm:t>
        <a:bodyPr/>
        <a:lstStyle/>
        <a:p>
          <a:endParaRPr lang="es-ES"/>
        </a:p>
      </dgm:t>
    </dgm:pt>
    <dgm:pt modelId="{A4A9BE72-3FD7-48F5-8E93-2C6C17B244C0}">
      <dgm:prSet phldrT="[Texto]"/>
      <dgm:spPr/>
      <dgm:t>
        <a:bodyPr/>
        <a:lstStyle/>
        <a:p>
          <a:r>
            <a:rPr lang="es-ES" dirty="0" smtClean="0">
              <a:latin typeface="Arial Narrow" panose="020B0606020202030204" pitchFamily="34" charset="0"/>
            </a:rPr>
            <a:t>Métodos y medios de enseñanza y aprendizaje</a:t>
          </a:r>
          <a:endParaRPr lang="es-ES" dirty="0"/>
        </a:p>
      </dgm:t>
    </dgm:pt>
    <dgm:pt modelId="{07A931F7-97DC-41F3-92F3-E8A41A41A7B2}" type="parTrans" cxnId="{7A23612B-7AC1-46F1-9B7E-2FB33AC0FBFD}">
      <dgm:prSet/>
      <dgm:spPr/>
      <dgm:t>
        <a:bodyPr/>
        <a:lstStyle/>
        <a:p>
          <a:endParaRPr lang="es-ES"/>
        </a:p>
      </dgm:t>
    </dgm:pt>
    <dgm:pt modelId="{6B6B60FB-B7BA-4CBE-8EEB-45AF34BF798B}" type="sibTrans" cxnId="{7A23612B-7AC1-46F1-9B7E-2FB33AC0FBFD}">
      <dgm:prSet/>
      <dgm:spPr/>
      <dgm:t>
        <a:bodyPr/>
        <a:lstStyle/>
        <a:p>
          <a:endParaRPr lang="es-ES"/>
        </a:p>
      </dgm:t>
    </dgm:pt>
    <dgm:pt modelId="{FAF7BA6A-70F2-4D25-8B91-27A4183B3EAA}">
      <dgm:prSet phldrT="[Texto]"/>
      <dgm:spPr/>
      <dgm:t>
        <a:bodyPr/>
        <a:lstStyle/>
        <a:p>
          <a:r>
            <a:rPr lang="es-ES" dirty="0" smtClean="0">
              <a:latin typeface="Arial Narrow" panose="020B0606020202030204" pitchFamily="34" charset="0"/>
            </a:rPr>
            <a:t>Personal Docente</a:t>
          </a:r>
          <a:endParaRPr lang="es-ES" dirty="0"/>
        </a:p>
      </dgm:t>
    </dgm:pt>
    <dgm:pt modelId="{01F1CF4E-4F34-4ED2-AFD3-6D54FF2C6CB7}" type="parTrans" cxnId="{9E161D63-B08A-4965-A10B-F56266168B5F}">
      <dgm:prSet/>
      <dgm:spPr/>
      <dgm:t>
        <a:bodyPr/>
        <a:lstStyle/>
        <a:p>
          <a:endParaRPr lang="es-ES"/>
        </a:p>
      </dgm:t>
    </dgm:pt>
    <dgm:pt modelId="{448AC568-783F-43A4-8F4E-0EB3A8238AAF}" type="sibTrans" cxnId="{9E161D63-B08A-4965-A10B-F56266168B5F}">
      <dgm:prSet/>
      <dgm:spPr/>
      <dgm:t>
        <a:bodyPr/>
        <a:lstStyle/>
        <a:p>
          <a:endParaRPr lang="es-ES"/>
        </a:p>
      </dgm:t>
    </dgm:pt>
    <dgm:pt modelId="{6266A693-2527-468F-8E0A-9458CFE5E112}">
      <dgm:prSet phldrT="[Texto]"/>
      <dgm:spPr/>
      <dgm:t>
        <a:bodyPr/>
        <a:lstStyle/>
        <a:p>
          <a:r>
            <a:rPr lang="es-ES" dirty="0" smtClean="0">
              <a:latin typeface="Arial Narrow" panose="020B0606020202030204" pitchFamily="34" charset="0"/>
            </a:rPr>
            <a:t>Objetivos del Aprendizaje</a:t>
          </a:r>
          <a:endParaRPr lang="es-ES" dirty="0"/>
        </a:p>
      </dgm:t>
    </dgm:pt>
    <dgm:pt modelId="{0185114F-F7B6-4D8A-A02E-AFA9CAD3D60E}" type="parTrans" cxnId="{A382CCBA-196E-42AE-9FEB-5F5BA9B00CF0}">
      <dgm:prSet/>
      <dgm:spPr/>
      <dgm:t>
        <a:bodyPr/>
        <a:lstStyle/>
        <a:p>
          <a:endParaRPr lang="es-ES"/>
        </a:p>
      </dgm:t>
    </dgm:pt>
    <dgm:pt modelId="{B2324D2A-3C6B-4C9D-9675-D1B8E5F7DFCB}" type="sibTrans" cxnId="{A382CCBA-196E-42AE-9FEB-5F5BA9B00CF0}">
      <dgm:prSet/>
      <dgm:spPr/>
      <dgm:t>
        <a:bodyPr/>
        <a:lstStyle/>
        <a:p>
          <a:endParaRPr lang="es-ES"/>
        </a:p>
      </dgm:t>
    </dgm:pt>
    <dgm:pt modelId="{06F16829-CC2B-4E26-B9A1-A9A3E8135D87}">
      <dgm:prSet phldrT="[Texto]"/>
      <dgm:spPr/>
      <dgm:t>
        <a:bodyPr/>
        <a:lstStyle/>
        <a:p>
          <a:r>
            <a:rPr lang="es-ES" dirty="0" smtClean="0">
              <a:latin typeface="Arial Narrow" panose="020B0606020202030204" pitchFamily="34" charset="0"/>
            </a:rPr>
            <a:t>Material didáctico y los recursos de aprendizaje</a:t>
          </a:r>
          <a:endParaRPr lang="es-ES" dirty="0"/>
        </a:p>
      </dgm:t>
    </dgm:pt>
    <dgm:pt modelId="{5809D8BB-6132-4248-A4BD-5E38E587AA29}" type="parTrans" cxnId="{D6756604-9813-4457-9B22-0477DD0EC24A}">
      <dgm:prSet/>
      <dgm:spPr/>
      <dgm:t>
        <a:bodyPr/>
        <a:lstStyle/>
        <a:p>
          <a:endParaRPr lang="es-ES"/>
        </a:p>
      </dgm:t>
    </dgm:pt>
    <dgm:pt modelId="{481029F3-B785-4137-B508-99DDD4CE2174}" type="sibTrans" cxnId="{D6756604-9813-4457-9B22-0477DD0EC24A}">
      <dgm:prSet/>
      <dgm:spPr/>
      <dgm:t>
        <a:bodyPr/>
        <a:lstStyle/>
        <a:p>
          <a:endParaRPr lang="es-ES"/>
        </a:p>
      </dgm:t>
    </dgm:pt>
    <dgm:pt modelId="{DCE589C2-BEED-49E9-92B2-0A235D07FB40}">
      <dgm:prSet phldrT="[Texto]"/>
      <dgm:spPr/>
      <dgm:t>
        <a:bodyPr/>
        <a:lstStyle/>
        <a:p>
          <a:r>
            <a:rPr lang="es-ES" dirty="0" smtClean="0">
              <a:latin typeface="Arial Narrow" panose="020B0606020202030204" pitchFamily="34" charset="0"/>
            </a:rPr>
            <a:t>Criterios y procedimientos de evaluación de aprendizaje</a:t>
          </a:r>
          <a:endParaRPr lang="es-ES" dirty="0"/>
        </a:p>
      </dgm:t>
    </dgm:pt>
    <dgm:pt modelId="{FBCBE38B-2CA9-4246-A318-FA1028922B40}" type="parTrans" cxnId="{52E93717-160C-47D5-A01B-03DCA91387C8}">
      <dgm:prSet/>
      <dgm:spPr/>
      <dgm:t>
        <a:bodyPr/>
        <a:lstStyle/>
        <a:p>
          <a:endParaRPr lang="es-ES"/>
        </a:p>
      </dgm:t>
    </dgm:pt>
    <dgm:pt modelId="{E2F7461B-1772-4BEB-8A22-E5DFABAD611C}" type="sibTrans" cxnId="{52E93717-160C-47D5-A01B-03DCA91387C8}">
      <dgm:prSet/>
      <dgm:spPr/>
      <dgm:t>
        <a:bodyPr/>
        <a:lstStyle/>
        <a:p>
          <a:endParaRPr lang="es-ES"/>
        </a:p>
      </dgm:t>
    </dgm:pt>
    <dgm:pt modelId="{01130683-120A-4622-BDF5-DD0C9F151623}" type="pres">
      <dgm:prSet presAssocID="{8DBE83C9-10F4-4D79-ABAC-6E22AE22632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CF4342-16E5-44F9-9C7F-1B74FB1D1508}" type="pres">
      <dgm:prSet presAssocID="{EF990DDF-7A2F-40D4-BD9E-5BD460A008A8}" presName="centerShape" presStyleLbl="node0" presStyleIdx="0" presStyleCnt="1"/>
      <dgm:spPr/>
      <dgm:t>
        <a:bodyPr/>
        <a:lstStyle/>
        <a:p>
          <a:endParaRPr lang="es-ES"/>
        </a:p>
      </dgm:t>
    </dgm:pt>
    <dgm:pt modelId="{A3DB864B-8A03-448E-872C-8BBC0298B7D9}" type="pres">
      <dgm:prSet presAssocID="{326E92BF-B832-4761-A212-1A5225C739B9}" presName="parTrans" presStyleLbl="bgSibTrans2D1" presStyleIdx="0" presStyleCnt="6"/>
      <dgm:spPr/>
      <dgm:t>
        <a:bodyPr/>
        <a:lstStyle/>
        <a:p>
          <a:endParaRPr lang="es-ES"/>
        </a:p>
      </dgm:t>
    </dgm:pt>
    <dgm:pt modelId="{10F93B2F-6372-4962-9AD5-E9E474CA2894}" type="pres">
      <dgm:prSet presAssocID="{5D97B1FC-4CCF-4FDA-B374-EE6A79A05C4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1ED32F-FC26-4890-8009-096814B287B9}" type="pres">
      <dgm:prSet presAssocID="{5809D8BB-6132-4248-A4BD-5E38E587AA29}" presName="parTrans" presStyleLbl="bgSibTrans2D1" presStyleIdx="1" presStyleCnt="6"/>
      <dgm:spPr/>
      <dgm:t>
        <a:bodyPr/>
        <a:lstStyle/>
        <a:p>
          <a:endParaRPr lang="es-ES"/>
        </a:p>
      </dgm:t>
    </dgm:pt>
    <dgm:pt modelId="{B8D172BD-F367-4B33-B428-604A8E74CEB2}" type="pres">
      <dgm:prSet presAssocID="{06F16829-CC2B-4E26-B9A1-A9A3E8135D8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BA878A-F65E-4498-83A5-7DCBEFA8214B}" type="pres">
      <dgm:prSet presAssocID="{FBCBE38B-2CA9-4246-A318-FA1028922B40}" presName="parTrans" presStyleLbl="bgSibTrans2D1" presStyleIdx="2" presStyleCnt="6"/>
      <dgm:spPr/>
      <dgm:t>
        <a:bodyPr/>
        <a:lstStyle/>
        <a:p>
          <a:endParaRPr lang="es-ES"/>
        </a:p>
      </dgm:t>
    </dgm:pt>
    <dgm:pt modelId="{339A6A09-FE2F-4F98-ACF0-206839489DF9}" type="pres">
      <dgm:prSet presAssocID="{DCE589C2-BEED-49E9-92B2-0A235D07FB4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A1C6B-B976-4E2C-86FB-67FC643835B6}" type="pres">
      <dgm:prSet presAssocID="{0185114F-F7B6-4D8A-A02E-AFA9CAD3D60E}" presName="parTrans" presStyleLbl="bgSibTrans2D1" presStyleIdx="3" presStyleCnt="6"/>
      <dgm:spPr/>
      <dgm:t>
        <a:bodyPr/>
        <a:lstStyle/>
        <a:p>
          <a:endParaRPr lang="es-ES"/>
        </a:p>
      </dgm:t>
    </dgm:pt>
    <dgm:pt modelId="{8AED9D68-0F13-4BA0-B152-32F27306E081}" type="pres">
      <dgm:prSet presAssocID="{6266A693-2527-468F-8E0A-9458CFE5E11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5B4389-ADB5-4117-A27F-847C50817365}" type="pres">
      <dgm:prSet presAssocID="{07A931F7-97DC-41F3-92F3-E8A41A41A7B2}" presName="parTrans" presStyleLbl="bgSibTrans2D1" presStyleIdx="4" presStyleCnt="6"/>
      <dgm:spPr/>
      <dgm:t>
        <a:bodyPr/>
        <a:lstStyle/>
        <a:p>
          <a:endParaRPr lang="es-ES"/>
        </a:p>
      </dgm:t>
    </dgm:pt>
    <dgm:pt modelId="{09E47D4D-803D-406F-89F1-59C97436245E}" type="pres">
      <dgm:prSet presAssocID="{A4A9BE72-3FD7-48F5-8E93-2C6C17B244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1625DB-4718-48C0-89D1-82245D5919FF}" type="pres">
      <dgm:prSet presAssocID="{01F1CF4E-4F34-4ED2-AFD3-6D54FF2C6CB7}" presName="parTrans" presStyleLbl="bgSibTrans2D1" presStyleIdx="5" presStyleCnt="6"/>
      <dgm:spPr/>
      <dgm:t>
        <a:bodyPr/>
        <a:lstStyle/>
        <a:p>
          <a:endParaRPr lang="es-ES"/>
        </a:p>
      </dgm:t>
    </dgm:pt>
    <dgm:pt modelId="{AB231440-595A-4DDD-8669-DA5D4C7F007D}" type="pres">
      <dgm:prSet presAssocID="{FAF7BA6A-70F2-4D25-8B91-27A4183B3EA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898E7AF-21FA-4514-8FDA-CFC54F7C7500}" type="presOf" srcId="{FAF7BA6A-70F2-4D25-8B91-27A4183B3EAA}" destId="{AB231440-595A-4DDD-8669-DA5D4C7F007D}" srcOrd="0" destOrd="0" presId="urn:microsoft.com/office/officeart/2005/8/layout/radial4"/>
    <dgm:cxn modelId="{D6756604-9813-4457-9B22-0477DD0EC24A}" srcId="{EF990DDF-7A2F-40D4-BD9E-5BD460A008A8}" destId="{06F16829-CC2B-4E26-B9A1-A9A3E8135D87}" srcOrd="1" destOrd="0" parTransId="{5809D8BB-6132-4248-A4BD-5E38E587AA29}" sibTransId="{481029F3-B785-4137-B508-99DDD4CE2174}"/>
    <dgm:cxn modelId="{556EC2AA-4F1C-4127-A157-3F91E4D8D6C9}" type="presOf" srcId="{07A931F7-97DC-41F3-92F3-E8A41A41A7B2}" destId="{4B5B4389-ADB5-4117-A27F-847C50817365}" srcOrd="0" destOrd="0" presId="urn:microsoft.com/office/officeart/2005/8/layout/radial4"/>
    <dgm:cxn modelId="{810B6818-7FF4-4875-901C-0455EAB97684}" type="presOf" srcId="{EF990DDF-7A2F-40D4-BD9E-5BD460A008A8}" destId="{9CCF4342-16E5-44F9-9C7F-1B74FB1D1508}" srcOrd="0" destOrd="0" presId="urn:microsoft.com/office/officeart/2005/8/layout/radial4"/>
    <dgm:cxn modelId="{F96F0CF3-FAE5-422C-8658-98C01478DE52}" type="presOf" srcId="{5809D8BB-6132-4248-A4BD-5E38E587AA29}" destId="{E51ED32F-FC26-4890-8009-096814B287B9}" srcOrd="0" destOrd="0" presId="urn:microsoft.com/office/officeart/2005/8/layout/radial4"/>
    <dgm:cxn modelId="{52E93717-160C-47D5-A01B-03DCA91387C8}" srcId="{EF990DDF-7A2F-40D4-BD9E-5BD460A008A8}" destId="{DCE589C2-BEED-49E9-92B2-0A235D07FB40}" srcOrd="2" destOrd="0" parTransId="{FBCBE38B-2CA9-4246-A318-FA1028922B40}" sibTransId="{E2F7461B-1772-4BEB-8A22-E5DFABAD611C}"/>
    <dgm:cxn modelId="{9E161D63-B08A-4965-A10B-F56266168B5F}" srcId="{EF990DDF-7A2F-40D4-BD9E-5BD460A008A8}" destId="{FAF7BA6A-70F2-4D25-8B91-27A4183B3EAA}" srcOrd="5" destOrd="0" parTransId="{01F1CF4E-4F34-4ED2-AFD3-6D54FF2C6CB7}" sibTransId="{448AC568-783F-43A4-8F4E-0EB3A8238AAF}"/>
    <dgm:cxn modelId="{2EE746D0-0A70-4AC1-BDF3-299EBC1EC16C}" srcId="{EF990DDF-7A2F-40D4-BD9E-5BD460A008A8}" destId="{5D97B1FC-4CCF-4FDA-B374-EE6A79A05C4E}" srcOrd="0" destOrd="0" parTransId="{326E92BF-B832-4761-A212-1A5225C739B9}" sibTransId="{2664F068-AF42-45C9-BC05-31EAB6BD8C0E}"/>
    <dgm:cxn modelId="{823C1D2C-BB0B-49C3-87DB-6EF8632DA510}" type="presOf" srcId="{326E92BF-B832-4761-A212-1A5225C739B9}" destId="{A3DB864B-8A03-448E-872C-8BBC0298B7D9}" srcOrd="0" destOrd="0" presId="urn:microsoft.com/office/officeart/2005/8/layout/radial4"/>
    <dgm:cxn modelId="{338FF56E-2782-4909-BE50-3A0F96BB468B}" type="presOf" srcId="{8DBE83C9-10F4-4D79-ABAC-6E22AE226320}" destId="{01130683-120A-4622-BDF5-DD0C9F151623}" srcOrd="0" destOrd="0" presId="urn:microsoft.com/office/officeart/2005/8/layout/radial4"/>
    <dgm:cxn modelId="{A382CCBA-196E-42AE-9FEB-5F5BA9B00CF0}" srcId="{EF990DDF-7A2F-40D4-BD9E-5BD460A008A8}" destId="{6266A693-2527-468F-8E0A-9458CFE5E112}" srcOrd="3" destOrd="0" parTransId="{0185114F-F7B6-4D8A-A02E-AFA9CAD3D60E}" sibTransId="{B2324D2A-3C6B-4C9D-9675-D1B8E5F7DFCB}"/>
    <dgm:cxn modelId="{56925316-B922-4626-A1FC-8AFD1B3605E3}" type="presOf" srcId="{06F16829-CC2B-4E26-B9A1-A9A3E8135D87}" destId="{B8D172BD-F367-4B33-B428-604A8E74CEB2}" srcOrd="0" destOrd="0" presId="urn:microsoft.com/office/officeart/2005/8/layout/radial4"/>
    <dgm:cxn modelId="{5BED3FFA-7E45-4258-93D1-024505A9F305}" type="presOf" srcId="{DCE589C2-BEED-49E9-92B2-0A235D07FB40}" destId="{339A6A09-FE2F-4F98-ACF0-206839489DF9}" srcOrd="0" destOrd="0" presId="urn:microsoft.com/office/officeart/2005/8/layout/radial4"/>
    <dgm:cxn modelId="{B15FD468-069F-49C1-AE4C-D0AC46E7C350}" type="presOf" srcId="{FBCBE38B-2CA9-4246-A318-FA1028922B40}" destId="{C5BA878A-F65E-4498-83A5-7DCBEFA8214B}" srcOrd="0" destOrd="0" presId="urn:microsoft.com/office/officeart/2005/8/layout/radial4"/>
    <dgm:cxn modelId="{10D1F9BF-DF47-4767-B40B-BD082C994C93}" type="presOf" srcId="{0185114F-F7B6-4D8A-A02E-AFA9CAD3D60E}" destId="{76BA1C6B-B976-4E2C-86FB-67FC643835B6}" srcOrd="0" destOrd="0" presId="urn:microsoft.com/office/officeart/2005/8/layout/radial4"/>
    <dgm:cxn modelId="{BEC3BE14-5F5C-4FE5-B610-11F5F84AED12}" type="presOf" srcId="{6266A693-2527-468F-8E0A-9458CFE5E112}" destId="{8AED9D68-0F13-4BA0-B152-32F27306E081}" srcOrd="0" destOrd="0" presId="urn:microsoft.com/office/officeart/2005/8/layout/radial4"/>
    <dgm:cxn modelId="{7A23612B-7AC1-46F1-9B7E-2FB33AC0FBFD}" srcId="{EF990DDF-7A2F-40D4-BD9E-5BD460A008A8}" destId="{A4A9BE72-3FD7-48F5-8E93-2C6C17B244C0}" srcOrd="4" destOrd="0" parTransId="{07A931F7-97DC-41F3-92F3-E8A41A41A7B2}" sibTransId="{6B6B60FB-B7BA-4CBE-8EEB-45AF34BF798B}"/>
    <dgm:cxn modelId="{9D1DEFF1-6AA6-4E15-B3CB-013F568DD33B}" type="presOf" srcId="{5D97B1FC-4CCF-4FDA-B374-EE6A79A05C4E}" destId="{10F93B2F-6372-4962-9AD5-E9E474CA2894}" srcOrd="0" destOrd="0" presId="urn:microsoft.com/office/officeart/2005/8/layout/radial4"/>
    <dgm:cxn modelId="{7E7D8B88-0FF6-44CC-8D9E-D4C5208B76B8}" type="presOf" srcId="{A4A9BE72-3FD7-48F5-8E93-2C6C17B244C0}" destId="{09E47D4D-803D-406F-89F1-59C97436245E}" srcOrd="0" destOrd="0" presId="urn:microsoft.com/office/officeart/2005/8/layout/radial4"/>
    <dgm:cxn modelId="{65CCC70A-354F-4D00-91C0-B73B55E17491}" type="presOf" srcId="{01F1CF4E-4F34-4ED2-AFD3-6D54FF2C6CB7}" destId="{611625DB-4718-48C0-89D1-82245D5919FF}" srcOrd="0" destOrd="0" presId="urn:microsoft.com/office/officeart/2005/8/layout/radial4"/>
    <dgm:cxn modelId="{5580F14C-E598-481B-A8AC-0892CE55D65D}" srcId="{8DBE83C9-10F4-4D79-ABAC-6E22AE226320}" destId="{EF990DDF-7A2F-40D4-BD9E-5BD460A008A8}" srcOrd="0" destOrd="0" parTransId="{28BD53D5-59AC-4A68-A228-67D8624B1C1F}" sibTransId="{7111A839-C76F-423A-A167-C221A264B7FD}"/>
    <dgm:cxn modelId="{1D61E905-BDCE-4E61-A862-EDA1265160D5}" type="presParOf" srcId="{01130683-120A-4622-BDF5-DD0C9F151623}" destId="{9CCF4342-16E5-44F9-9C7F-1B74FB1D1508}" srcOrd="0" destOrd="0" presId="urn:microsoft.com/office/officeart/2005/8/layout/radial4"/>
    <dgm:cxn modelId="{9089A0FE-31FB-4300-BA3B-A61A4745DC31}" type="presParOf" srcId="{01130683-120A-4622-BDF5-DD0C9F151623}" destId="{A3DB864B-8A03-448E-872C-8BBC0298B7D9}" srcOrd="1" destOrd="0" presId="urn:microsoft.com/office/officeart/2005/8/layout/radial4"/>
    <dgm:cxn modelId="{2EFD3563-EFF9-4E1A-8453-064EF5DB5320}" type="presParOf" srcId="{01130683-120A-4622-BDF5-DD0C9F151623}" destId="{10F93B2F-6372-4962-9AD5-E9E474CA2894}" srcOrd="2" destOrd="0" presId="urn:microsoft.com/office/officeart/2005/8/layout/radial4"/>
    <dgm:cxn modelId="{F2AB2AC3-88AC-4A82-A768-07D648283148}" type="presParOf" srcId="{01130683-120A-4622-BDF5-DD0C9F151623}" destId="{E51ED32F-FC26-4890-8009-096814B287B9}" srcOrd="3" destOrd="0" presId="urn:microsoft.com/office/officeart/2005/8/layout/radial4"/>
    <dgm:cxn modelId="{FDF73699-F971-4500-9BCE-F4EC99B4648F}" type="presParOf" srcId="{01130683-120A-4622-BDF5-DD0C9F151623}" destId="{B8D172BD-F367-4B33-B428-604A8E74CEB2}" srcOrd="4" destOrd="0" presId="urn:microsoft.com/office/officeart/2005/8/layout/radial4"/>
    <dgm:cxn modelId="{582DFFD7-A193-4BB4-B989-1E40731AAFE3}" type="presParOf" srcId="{01130683-120A-4622-BDF5-DD0C9F151623}" destId="{C5BA878A-F65E-4498-83A5-7DCBEFA8214B}" srcOrd="5" destOrd="0" presId="urn:microsoft.com/office/officeart/2005/8/layout/radial4"/>
    <dgm:cxn modelId="{8C354D74-7441-40E2-9A52-311FF886E25C}" type="presParOf" srcId="{01130683-120A-4622-BDF5-DD0C9F151623}" destId="{339A6A09-FE2F-4F98-ACF0-206839489DF9}" srcOrd="6" destOrd="0" presId="urn:microsoft.com/office/officeart/2005/8/layout/radial4"/>
    <dgm:cxn modelId="{3CA09D78-962F-4F90-B62C-DB730DAA3486}" type="presParOf" srcId="{01130683-120A-4622-BDF5-DD0C9F151623}" destId="{76BA1C6B-B976-4E2C-86FB-67FC643835B6}" srcOrd="7" destOrd="0" presId="urn:microsoft.com/office/officeart/2005/8/layout/radial4"/>
    <dgm:cxn modelId="{E314C2CF-C65E-4718-BB10-A9DD7027E07C}" type="presParOf" srcId="{01130683-120A-4622-BDF5-DD0C9F151623}" destId="{8AED9D68-0F13-4BA0-B152-32F27306E081}" srcOrd="8" destOrd="0" presId="urn:microsoft.com/office/officeart/2005/8/layout/radial4"/>
    <dgm:cxn modelId="{75DC91A0-E5AC-43C6-8F06-899D4AB73A89}" type="presParOf" srcId="{01130683-120A-4622-BDF5-DD0C9F151623}" destId="{4B5B4389-ADB5-4117-A27F-847C50817365}" srcOrd="9" destOrd="0" presId="urn:microsoft.com/office/officeart/2005/8/layout/radial4"/>
    <dgm:cxn modelId="{E51AF2EE-3440-4357-BF29-BADC1AD44680}" type="presParOf" srcId="{01130683-120A-4622-BDF5-DD0C9F151623}" destId="{09E47D4D-803D-406F-89F1-59C97436245E}" srcOrd="10" destOrd="0" presId="urn:microsoft.com/office/officeart/2005/8/layout/radial4"/>
    <dgm:cxn modelId="{F92512BC-ADDC-48F0-8159-BD3C79B3A67D}" type="presParOf" srcId="{01130683-120A-4622-BDF5-DD0C9F151623}" destId="{611625DB-4718-48C0-89D1-82245D5919FF}" srcOrd="11" destOrd="0" presId="urn:microsoft.com/office/officeart/2005/8/layout/radial4"/>
    <dgm:cxn modelId="{AAAFA746-086D-46D4-B88A-EBED6536DFE5}" type="presParOf" srcId="{01130683-120A-4622-BDF5-DD0C9F151623}" destId="{AB231440-595A-4DDD-8669-DA5D4C7F007D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E83C9-10F4-4D79-ABAC-6E22AE226320}" type="doc">
      <dgm:prSet loTypeId="urn:microsoft.com/office/officeart/2005/8/layout/venn2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PE"/>
        </a:p>
      </dgm:t>
    </dgm:pt>
    <dgm:pt modelId="{B4E9C4E9-9B4A-4CC6-B7BE-D127D6A4A5D0}">
      <dgm:prSet phldrT="[Texto]" custT="1"/>
      <dgm:spPr/>
      <dgm:t>
        <a:bodyPr/>
        <a:lstStyle/>
        <a:p>
          <a:endParaRPr lang="es-PE" sz="2000" b="1" dirty="0" smtClean="0">
            <a:solidFill>
              <a:schemeClr val="tx1"/>
            </a:solidFill>
          </a:endParaRPr>
        </a:p>
        <a:p>
          <a:r>
            <a:rPr lang="es-PE" sz="2000" b="1" dirty="0" smtClean="0">
              <a:solidFill>
                <a:schemeClr val="tx1"/>
              </a:solidFill>
            </a:rPr>
            <a:t>JEFE RRHH </a:t>
          </a:r>
        </a:p>
        <a:p>
          <a:r>
            <a:rPr lang="es-PE" sz="2000" b="1" dirty="0" smtClean="0">
              <a:solidFill>
                <a:schemeClr val="tx1"/>
              </a:solidFill>
            </a:rPr>
            <a:t>COORDINADOR DEL CURSO </a:t>
          </a:r>
          <a:endParaRPr lang="es-PE" sz="2000" b="1" dirty="0">
            <a:solidFill>
              <a:schemeClr val="tx1"/>
            </a:solidFill>
          </a:endParaRPr>
        </a:p>
      </dgm:t>
    </dgm:pt>
    <dgm:pt modelId="{8DD4C0E1-54B1-47D0-85F3-4021FEA08A8B}" type="parTrans" cxnId="{B7369B3D-3319-4000-B0A9-B707F0821EF1}">
      <dgm:prSet/>
      <dgm:spPr/>
      <dgm:t>
        <a:bodyPr/>
        <a:lstStyle/>
        <a:p>
          <a:endParaRPr lang="es-PE"/>
        </a:p>
      </dgm:t>
    </dgm:pt>
    <dgm:pt modelId="{A746244A-43B3-468C-AA0A-50B6CB3B4956}" type="sibTrans" cxnId="{B7369B3D-3319-4000-B0A9-B707F0821EF1}">
      <dgm:prSet/>
      <dgm:spPr/>
      <dgm:t>
        <a:bodyPr/>
        <a:lstStyle/>
        <a:p>
          <a:endParaRPr lang="es-PE"/>
        </a:p>
      </dgm:t>
    </dgm:pt>
    <dgm:pt modelId="{898FE2F0-7B06-4400-BB19-37D655326308}">
      <dgm:prSet phldrT="[Texto]" custT="1"/>
      <dgm:spPr/>
      <dgm:t>
        <a:bodyPr/>
        <a:lstStyle/>
        <a:p>
          <a:r>
            <a:rPr lang="es-PE" sz="2000" b="1" dirty="0" smtClean="0">
              <a:solidFill>
                <a:schemeClr val="tx1"/>
              </a:solidFill>
            </a:rPr>
            <a:t>JN  - COMITÉ  PDP</a:t>
          </a:r>
          <a:endParaRPr lang="es-PE" sz="2000" b="1" dirty="0">
            <a:solidFill>
              <a:schemeClr val="tx1"/>
            </a:solidFill>
          </a:endParaRPr>
        </a:p>
      </dgm:t>
    </dgm:pt>
    <dgm:pt modelId="{6EEBA392-084F-473B-88EE-EBB9D57F0E75}" type="parTrans" cxnId="{22453124-E8B4-47DE-A464-FEAAE995058F}">
      <dgm:prSet/>
      <dgm:spPr/>
      <dgm:t>
        <a:bodyPr/>
        <a:lstStyle/>
        <a:p>
          <a:endParaRPr lang="es-PE"/>
        </a:p>
      </dgm:t>
    </dgm:pt>
    <dgm:pt modelId="{CCEB12EF-86D1-4619-AEBD-3A17C848BDD8}" type="sibTrans" cxnId="{22453124-E8B4-47DE-A464-FEAAE995058F}">
      <dgm:prSet/>
      <dgm:spPr/>
      <dgm:t>
        <a:bodyPr/>
        <a:lstStyle/>
        <a:p>
          <a:endParaRPr lang="es-PE"/>
        </a:p>
      </dgm:t>
    </dgm:pt>
    <dgm:pt modelId="{ABFB9FF3-A249-48D3-945D-BA894CA58DAD}">
      <dgm:prSet phldrT="[Texto]" custT="1"/>
      <dgm:spPr/>
      <dgm:t>
        <a:bodyPr/>
        <a:lstStyle/>
        <a:p>
          <a:r>
            <a:rPr lang="es-E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rPr>
            <a:t>Sistema de capacitación de la ONPE</a:t>
          </a:r>
          <a:endParaRPr lang="es-PE" sz="1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rnard MT Condensed" panose="02050806060905020404" pitchFamily="18" charset="0"/>
          </a:endParaRPr>
        </a:p>
      </dgm:t>
    </dgm:pt>
    <dgm:pt modelId="{9E4DA7C1-8E17-41D9-8E81-D57222A07AD0}" type="parTrans" cxnId="{AEA1C119-3F77-4A36-9015-3C235372C5DB}">
      <dgm:prSet/>
      <dgm:spPr/>
      <dgm:t>
        <a:bodyPr/>
        <a:lstStyle/>
        <a:p>
          <a:endParaRPr lang="es-PE"/>
        </a:p>
      </dgm:t>
    </dgm:pt>
    <dgm:pt modelId="{D851F7A1-ED43-447B-B9D0-8796EA9D013F}" type="sibTrans" cxnId="{AEA1C119-3F77-4A36-9015-3C235372C5DB}">
      <dgm:prSet/>
      <dgm:spPr/>
      <dgm:t>
        <a:bodyPr/>
        <a:lstStyle/>
        <a:p>
          <a:endParaRPr lang="es-PE"/>
        </a:p>
      </dgm:t>
    </dgm:pt>
    <dgm:pt modelId="{B1536451-A3B1-4A49-A7EF-AB590BC8781B}">
      <dgm:prSet phldrT="[Texto]" custT="1"/>
      <dgm:spPr/>
      <dgm:t>
        <a:bodyPr/>
        <a:lstStyle/>
        <a:p>
          <a:r>
            <a:rPr lang="es-PE" sz="2000" b="1" dirty="0" smtClean="0">
              <a:solidFill>
                <a:schemeClr val="tx1"/>
              </a:solidFill>
            </a:rPr>
            <a:t>ALUMNO DOCENTE</a:t>
          </a:r>
        </a:p>
        <a:p>
          <a:r>
            <a:rPr lang="es-PE" sz="2000" b="1" dirty="0" smtClean="0">
              <a:solidFill>
                <a:schemeClr val="tx1"/>
              </a:solidFill>
            </a:rPr>
            <a:t>ASISTENTE  DOCENTE</a:t>
          </a:r>
          <a:endParaRPr lang="es-PE" sz="2000" b="1" dirty="0">
            <a:solidFill>
              <a:schemeClr val="tx1"/>
            </a:solidFill>
          </a:endParaRPr>
        </a:p>
      </dgm:t>
    </dgm:pt>
    <dgm:pt modelId="{71EE91F9-C1E8-473E-A979-25E82D42D61C}" type="parTrans" cxnId="{82537ED4-A8B0-45C9-9CB4-C401F1CA175A}">
      <dgm:prSet/>
      <dgm:spPr/>
      <dgm:t>
        <a:bodyPr/>
        <a:lstStyle/>
        <a:p>
          <a:endParaRPr lang="es-PE"/>
        </a:p>
      </dgm:t>
    </dgm:pt>
    <dgm:pt modelId="{9DA59C22-9E2B-4A0B-A0AF-25E68748F6F3}" type="sibTrans" cxnId="{82537ED4-A8B0-45C9-9CB4-C401F1CA175A}">
      <dgm:prSet/>
      <dgm:spPr/>
      <dgm:t>
        <a:bodyPr/>
        <a:lstStyle/>
        <a:p>
          <a:endParaRPr lang="es-PE"/>
        </a:p>
      </dgm:t>
    </dgm:pt>
    <dgm:pt modelId="{6E28E6D6-4F92-43C5-BF63-832CDAC44990}" type="pres">
      <dgm:prSet presAssocID="{8DBE83C9-10F4-4D79-ABAC-6E22AE22632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DADFE08-E651-442D-9C63-99C271F57FDB}" type="pres">
      <dgm:prSet presAssocID="{8DBE83C9-10F4-4D79-ABAC-6E22AE226320}" presName="comp1" presStyleCnt="0"/>
      <dgm:spPr/>
    </dgm:pt>
    <dgm:pt modelId="{AA4DC8ED-53B7-4CEF-AB6C-10FC7A7D9C57}" type="pres">
      <dgm:prSet presAssocID="{8DBE83C9-10F4-4D79-ABAC-6E22AE226320}" presName="circle1" presStyleLbl="node1" presStyleIdx="0" presStyleCnt="4" custScaleX="140537"/>
      <dgm:spPr/>
      <dgm:t>
        <a:bodyPr/>
        <a:lstStyle/>
        <a:p>
          <a:endParaRPr lang="es-PE"/>
        </a:p>
      </dgm:t>
    </dgm:pt>
    <dgm:pt modelId="{60571194-5D56-4179-8EC1-91151F21203B}" type="pres">
      <dgm:prSet presAssocID="{8DBE83C9-10F4-4D79-ABAC-6E22AE22632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97FF334-5C54-46E5-B993-C8E25F2B0F03}" type="pres">
      <dgm:prSet presAssocID="{8DBE83C9-10F4-4D79-ABAC-6E22AE226320}" presName="comp2" presStyleCnt="0"/>
      <dgm:spPr/>
    </dgm:pt>
    <dgm:pt modelId="{1FC0CCB4-5921-48B7-BC5E-0E0DC19C2B06}" type="pres">
      <dgm:prSet presAssocID="{8DBE83C9-10F4-4D79-ABAC-6E22AE226320}" presName="circle2" presStyleLbl="node1" presStyleIdx="1" presStyleCnt="4" custScaleX="150364" custScaleY="93172" custLinFactNeighborX="1653" custLinFactNeighborY="4446"/>
      <dgm:spPr/>
      <dgm:t>
        <a:bodyPr/>
        <a:lstStyle/>
        <a:p>
          <a:endParaRPr lang="es-PE"/>
        </a:p>
      </dgm:t>
    </dgm:pt>
    <dgm:pt modelId="{D200D601-0637-46B7-A44E-A63212FF31E4}" type="pres">
      <dgm:prSet presAssocID="{8DBE83C9-10F4-4D79-ABAC-6E22AE22632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AC8D70-3BEF-4137-B6A9-0557B4B977D9}" type="pres">
      <dgm:prSet presAssocID="{8DBE83C9-10F4-4D79-ABAC-6E22AE226320}" presName="comp3" presStyleCnt="0"/>
      <dgm:spPr/>
    </dgm:pt>
    <dgm:pt modelId="{FDB9D37C-5BF5-4285-881F-A184A562D707}" type="pres">
      <dgm:prSet presAssocID="{8DBE83C9-10F4-4D79-ABAC-6E22AE226320}" presName="circle3" presStyleLbl="node1" presStyleIdx="2" presStyleCnt="4" custScaleX="127504" custScaleY="77132" custLinFactNeighborX="464" custLinFactNeighborY="12265"/>
      <dgm:spPr/>
      <dgm:t>
        <a:bodyPr/>
        <a:lstStyle/>
        <a:p>
          <a:endParaRPr lang="es-PE"/>
        </a:p>
      </dgm:t>
    </dgm:pt>
    <dgm:pt modelId="{0E2567F5-6011-45F9-B9C7-40A08C95F7F9}" type="pres">
      <dgm:prSet presAssocID="{8DBE83C9-10F4-4D79-ABAC-6E22AE22632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2098DCA-A133-4956-ADE5-080D358D9B77}" type="pres">
      <dgm:prSet presAssocID="{8DBE83C9-10F4-4D79-ABAC-6E22AE226320}" presName="comp4" presStyleCnt="0"/>
      <dgm:spPr/>
    </dgm:pt>
    <dgm:pt modelId="{F1A7EB03-DBB2-4CCF-8F5A-8DF9F8BC3E13}" type="pres">
      <dgm:prSet presAssocID="{8DBE83C9-10F4-4D79-ABAC-6E22AE226320}" presName="circle4" presStyleLbl="node1" presStyleIdx="3" presStyleCnt="4" custScaleY="61447" custLinFactNeighborX="-2006" custLinFactNeighborY="21464"/>
      <dgm:spPr/>
      <dgm:t>
        <a:bodyPr/>
        <a:lstStyle/>
        <a:p>
          <a:endParaRPr lang="es-ES"/>
        </a:p>
      </dgm:t>
    </dgm:pt>
    <dgm:pt modelId="{2CB48833-DF02-443C-8BCB-D094522AA40F}" type="pres">
      <dgm:prSet presAssocID="{8DBE83C9-10F4-4D79-ABAC-6E22AE22632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8C73A7-0771-42C4-BED1-A23C185F2911}" type="presOf" srcId="{B1536451-A3B1-4A49-A7EF-AB590BC8781B}" destId="{AA4DC8ED-53B7-4CEF-AB6C-10FC7A7D9C57}" srcOrd="0" destOrd="0" presId="urn:microsoft.com/office/officeart/2005/8/layout/venn2"/>
    <dgm:cxn modelId="{B7369B3D-3319-4000-B0A9-B707F0821EF1}" srcId="{8DBE83C9-10F4-4D79-ABAC-6E22AE226320}" destId="{B4E9C4E9-9B4A-4CC6-B7BE-D127D6A4A5D0}" srcOrd="1" destOrd="0" parTransId="{8DD4C0E1-54B1-47D0-85F3-4021FEA08A8B}" sibTransId="{A746244A-43B3-468C-AA0A-50B6CB3B4956}"/>
    <dgm:cxn modelId="{AEA1C119-3F77-4A36-9015-3C235372C5DB}" srcId="{8DBE83C9-10F4-4D79-ABAC-6E22AE226320}" destId="{ABFB9FF3-A249-48D3-945D-BA894CA58DAD}" srcOrd="3" destOrd="0" parTransId="{9E4DA7C1-8E17-41D9-8E81-D57222A07AD0}" sibTransId="{D851F7A1-ED43-447B-B9D0-8796EA9D013F}"/>
    <dgm:cxn modelId="{F81218AA-BD46-4C01-B703-0EA0485A7D00}" type="presOf" srcId="{B1536451-A3B1-4A49-A7EF-AB590BC8781B}" destId="{60571194-5D56-4179-8EC1-91151F21203B}" srcOrd="1" destOrd="0" presId="urn:microsoft.com/office/officeart/2005/8/layout/venn2"/>
    <dgm:cxn modelId="{9C62466D-30BB-4E51-A275-001DD67DDF7D}" type="presOf" srcId="{B4E9C4E9-9B4A-4CC6-B7BE-D127D6A4A5D0}" destId="{D200D601-0637-46B7-A44E-A63212FF31E4}" srcOrd="1" destOrd="0" presId="urn:microsoft.com/office/officeart/2005/8/layout/venn2"/>
    <dgm:cxn modelId="{58CA3773-7559-4E95-82F9-A9787CDDC9B0}" type="presOf" srcId="{898FE2F0-7B06-4400-BB19-37D655326308}" destId="{0E2567F5-6011-45F9-B9C7-40A08C95F7F9}" srcOrd="1" destOrd="0" presId="urn:microsoft.com/office/officeart/2005/8/layout/venn2"/>
    <dgm:cxn modelId="{82537ED4-A8B0-45C9-9CB4-C401F1CA175A}" srcId="{8DBE83C9-10F4-4D79-ABAC-6E22AE226320}" destId="{B1536451-A3B1-4A49-A7EF-AB590BC8781B}" srcOrd="0" destOrd="0" parTransId="{71EE91F9-C1E8-473E-A979-25E82D42D61C}" sibTransId="{9DA59C22-9E2B-4A0B-A0AF-25E68748F6F3}"/>
    <dgm:cxn modelId="{0F147831-64B7-427C-A43A-CB9DFA0B25F2}" type="presOf" srcId="{B4E9C4E9-9B4A-4CC6-B7BE-D127D6A4A5D0}" destId="{1FC0CCB4-5921-48B7-BC5E-0E0DC19C2B06}" srcOrd="0" destOrd="0" presId="urn:microsoft.com/office/officeart/2005/8/layout/venn2"/>
    <dgm:cxn modelId="{22453124-E8B4-47DE-A464-FEAAE995058F}" srcId="{8DBE83C9-10F4-4D79-ABAC-6E22AE226320}" destId="{898FE2F0-7B06-4400-BB19-37D655326308}" srcOrd="2" destOrd="0" parTransId="{6EEBA392-084F-473B-88EE-EBB9D57F0E75}" sibTransId="{CCEB12EF-86D1-4619-AEBD-3A17C848BDD8}"/>
    <dgm:cxn modelId="{5B5EB002-7123-4512-87C5-2568D23B4590}" type="presOf" srcId="{ABFB9FF3-A249-48D3-945D-BA894CA58DAD}" destId="{F1A7EB03-DBB2-4CCF-8F5A-8DF9F8BC3E13}" srcOrd="0" destOrd="0" presId="urn:microsoft.com/office/officeart/2005/8/layout/venn2"/>
    <dgm:cxn modelId="{1C10F2F3-1798-442E-9BC5-00391CFA1870}" type="presOf" srcId="{898FE2F0-7B06-4400-BB19-37D655326308}" destId="{FDB9D37C-5BF5-4285-881F-A184A562D707}" srcOrd="0" destOrd="0" presId="urn:microsoft.com/office/officeart/2005/8/layout/venn2"/>
    <dgm:cxn modelId="{074DE571-79BE-48CC-AE63-FA6985B841C5}" type="presOf" srcId="{ABFB9FF3-A249-48D3-945D-BA894CA58DAD}" destId="{2CB48833-DF02-443C-8BCB-D094522AA40F}" srcOrd="1" destOrd="0" presId="urn:microsoft.com/office/officeart/2005/8/layout/venn2"/>
    <dgm:cxn modelId="{D1C2C9AE-43E5-497A-B8A4-079C5C65CEC3}" type="presOf" srcId="{8DBE83C9-10F4-4D79-ABAC-6E22AE226320}" destId="{6E28E6D6-4F92-43C5-BF63-832CDAC44990}" srcOrd="0" destOrd="0" presId="urn:microsoft.com/office/officeart/2005/8/layout/venn2"/>
    <dgm:cxn modelId="{2EA86D9B-0676-4ECA-A5B0-8074A95F8C71}" type="presParOf" srcId="{6E28E6D6-4F92-43C5-BF63-832CDAC44990}" destId="{CDADFE08-E651-442D-9C63-99C271F57FDB}" srcOrd="0" destOrd="0" presId="urn:microsoft.com/office/officeart/2005/8/layout/venn2"/>
    <dgm:cxn modelId="{E6443BC9-EBE5-43B9-AEEE-B9C8876073A4}" type="presParOf" srcId="{CDADFE08-E651-442D-9C63-99C271F57FDB}" destId="{AA4DC8ED-53B7-4CEF-AB6C-10FC7A7D9C57}" srcOrd="0" destOrd="0" presId="urn:microsoft.com/office/officeart/2005/8/layout/venn2"/>
    <dgm:cxn modelId="{CD241E72-E798-4942-A373-B11D19C3CF42}" type="presParOf" srcId="{CDADFE08-E651-442D-9C63-99C271F57FDB}" destId="{60571194-5D56-4179-8EC1-91151F21203B}" srcOrd="1" destOrd="0" presId="urn:microsoft.com/office/officeart/2005/8/layout/venn2"/>
    <dgm:cxn modelId="{3AE46FF5-0C5E-4191-BD91-E2F2EDEB316B}" type="presParOf" srcId="{6E28E6D6-4F92-43C5-BF63-832CDAC44990}" destId="{697FF334-5C54-46E5-B993-C8E25F2B0F03}" srcOrd="1" destOrd="0" presId="urn:microsoft.com/office/officeart/2005/8/layout/venn2"/>
    <dgm:cxn modelId="{1F15A4C4-B619-4D6A-AD4B-93E47D2C3665}" type="presParOf" srcId="{697FF334-5C54-46E5-B993-C8E25F2B0F03}" destId="{1FC0CCB4-5921-48B7-BC5E-0E0DC19C2B06}" srcOrd="0" destOrd="0" presId="urn:microsoft.com/office/officeart/2005/8/layout/venn2"/>
    <dgm:cxn modelId="{6260D87A-1F12-4D4B-B631-321AB3896B3B}" type="presParOf" srcId="{697FF334-5C54-46E5-B993-C8E25F2B0F03}" destId="{D200D601-0637-46B7-A44E-A63212FF31E4}" srcOrd="1" destOrd="0" presId="urn:microsoft.com/office/officeart/2005/8/layout/venn2"/>
    <dgm:cxn modelId="{34EB01A7-8C1C-4517-9DB8-9F20F93AD7B1}" type="presParOf" srcId="{6E28E6D6-4F92-43C5-BF63-832CDAC44990}" destId="{61AC8D70-3BEF-4137-B6A9-0557B4B977D9}" srcOrd="2" destOrd="0" presId="urn:microsoft.com/office/officeart/2005/8/layout/venn2"/>
    <dgm:cxn modelId="{0A7C4692-505D-4B5F-BCB7-A86DE8EE992E}" type="presParOf" srcId="{61AC8D70-3BEF-4137-B6A9-0557B4B977D9}" destId="{FDB9D37C-5BF5-4285-881F-A184A562D707}" srcOrd="0" destOrd="0" presId="urn:microsoft.com/office/officeart/2005/8/layout/venn2"/>
    <dgm:cxn modelId="{2494D9EE-5893-4C53-8315-7C083AA099A1}" type="presParOf" srcId="{61AC8D70-3BEF-4137-B6A9-0557B4B977D9}" destId="{0E2567F5-6011-45F9-B9C7-40A08C95F7F9}" srcOrd="1" destOrd="0" presId="urn:microsoft.com/office/officeart/2005/8/layout/venn2"/>
    <dgm:cxn modelId="{555F9686-7170-4C4F-BD15-387047DCB6BE}" type="presParOf" srcId="{6E28E6D6-4F92-43C5-BF63-832CDAC44990}" destId="{B2098DCA-A133-4956-ADE5-080D358D9B77}" srcOrd="3" destOrd="0" presId="urn:microsoft.com/office/officeart/2005/8/layout/venn2"/>
    <dgm:cxn modelId="{1FFB07DE-F0B0-4694-A491-69C9D6B98816}" type="presParOf" srcId="{B2098DCA-A133-4956-ADE5-080D358D9B77}" destId="{F1A7EB03-DBB2-4CCF-8F5A-8DF9F8BC3E13}" srcOrd="0" destOrd="0" presId="urn:microsoft.com/office/officeart/2005/8/layout/venn2"/>
    <dgm:cxn modelId="{C5F71C83-8101-45E0-9ADD-2C50402B3C8B}" type="presParOf" srcId="{B2098DCA-A133-4956-ADE5-080D358D9B77}" destId="{2CB48833-DF02-443C-8BCB-D094522AA40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F879A-F1FF-4B3D-910D-43DE620EBD0D}">
      <dsp:nvSpPr>
        <dsp:cNvPr id="0" name=""/>
        <dsp:cNvSpPr/>
      </dsp:nvSpPr>
      <dsp:spPr>
        <a:xfrm rot="18711069">
          <a:off x="1689707" y="349266"/>
          <a:ext cx="2868533" cy="5607423"/>
        </a:xfrm>
        <a:prstGeom prst="ellipse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</a:rPr>
            <a:t>SERVIR</a:t>
          </a:r>
          <a:endParaRPr lang="es-ES" sz="1800" b="1" kern="1200" dirty="0">
            <a:solidFill>
              <a:schemeClr val="tx1"/>
            </a:solidFill>
          </a:endParaRPr>
        </a:p>
      </dsp:txBody>
      <dsp:txXfrm>
        <a:off x="915379" y="1376103"/>
        <a:ext cx="1075699" cy="560742"/>
      </dsp:txXfrm>
    </dsp:sp>
    <dsp:sp modelId="{EBAB1579-84DD-4F0A-A166-A9BE17562034}">
      <dsp:nvSpPr>
        <dsp:cNvPr id="0" name=""/>
        <dsp:cNvSpPr/>
      </dsp:nvSpPr>
      <dsp:spPr>
        <a:xfrm rot="2669845">
          <a:off x="4465089" y="184727"/>
          <a:ext cx="2496783" cy="5450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</a:rPr>
            <a:t>ONPE</a:t>
          </a:r>
          <a:endParaRPr lang="es-ES" sz="1800" b="1" kern="1200" dirty="0">
            <a:solidFill>
              <a:schemeClr val="tx1"/>
            </a:solidFill>
          </a:endParaRPr>
        </a:p>
      </dsp:txBody>
      <dsp:txXfrm>
        <a:off x="6645879" y="1099802"/>
        <a:ext cx="1076737" cy="626814"/>
      </dsp:txXfrm>
    </dsp:sp>
    <dsp:sp modelId="{7B340EE2-C32A-44E4-BCB2-8A7D489188E7}">
      <dsp:nvSpPr>
        <dsp:cNvPr id="0" name=""/>
        <dsp:cNvSpPr/>
      </dsp:nvSpPr>
      <dsp:spPr>
        <a:xfrm rot="18677023">
          <a:off x="2451506" y="1434086"/>
          <a:ext cx="2430206" cy="4325840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</a:rPr>
            <a:t>Sistema RRHH sector Público</a:t>
          </a:r>
          <a:endParaRPr lang="es-ES" sz="1800" b="1" kern="1200" dirty="0">
            <a:solidFill>
              <a:schemeClr val="tx1"/>
            </a:solidFill>
          </a:endParaRPr>
        </a:p>
      </dsp:txBody>
      <dsp:txXfrm>
        <a:off x="1861055" y="2265326"/>
        <a:ext cx="1257631" cy="596966"/>
      </dsp:txXfrm>
    </dsp:sp>
    <dsp:sp modelId="{F3229B9D-78C6-4ACD-9677-3F45E6C9BAC3}">
      <dsp:nvSpPr>
        <dsp:cNvPr id="0" name=""/>
        <dsp:cNvSpPr/>
      </dsp:nvSpPr>
      <dsp:spPr>
        <a:xfrm rot="2459480">
          <a:off x="4047960" y="1261017"/>
          <a:ext cx="2409871" cy="434112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</a:rPr>
            <a:t>Sistema RRHH</a:t>
          </a:r>
          <a:endParaRPr lang="es-ES" sz="1800" b="1" kern="1200" dirty="0">
            <a:solidFill>
              <a:schemeClr val="tx1"/>
            </a:solidFill>
          </a:endParaRPr>
        </a:p>
      </dsp:txBody>
      <dsp:txXfrm>
        <a:off x="5513442" y="1992328"/>
        <a:ext cx="1301330" cy="781402"/>
      </dsp:txXfrm>
    </dsp:sp>
    <dsp:sp modelId="{FC5F7E66-7880-4CE5-A4E6-97B4D6773594}">
      <dsp:nvSpPr>
        <dsp:cNvPr id="0" name=""/>
        <dsp:cNvSpPr/>
      </dsp:nvSpPr>
      <dsp:spPr>
        <a:xfrm>
          <a:off x="3369836" y="3077086"/>
          <a:ext cx="2242969" cy="2242969"/>
        </a:xfrm>
        <a:prstGeom prst="ellipse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Cierre de brechas de las competencias de los trabajadores de la ONPE</a:t>
          </a:r>
          <a:endParaRPr lang="es-ES" sz="1700" b="1" kern="1200" dirty="0">
            <a:solidFill>
              <a:schemeClr val="tx1"/>
            </a:solidFill>
          </a:endParaRPr>
        </a:p>
      </dsp:txBody>
      <dsp:txXfrm>
        <a:off x="3698312" y="3637828"/>
        <a:ext cx="1586018" cy="1121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F4342-16E5-44F9-9C7F-1B74FB1D1508}">
      <dsp:nvSpPr>
        <dsp:cNvPr id="0" name=""/>
        <dsp:cNvSpPr/>
      </dsp:nvSpPr>
      <dsp:spPr>
        <a:xfrm>
          <a:off x="2901536" y="3171090"/>
          <a:ext cx="2123437" cy="2123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Sistema de Capacitación de la ONPE</a:t>
          </a:r>
          <a:endParaRPr lang="es-ES" sz="2200" kern="1200" dirty="0"/>
        </a:p>
      </dsp:txBody>
      <dsp:txXfrm>
        <a:off x="3212506" y="3482060"/>
        <a:ext cx="1501497" cy="1501497"/>
      </dsp:txXfrm>
    </dsp:sp>
    <dsp:sp modelId="{A3DB864B-8A03-448E-872C-8BBC0298B7D9}">
      <dsp:nvSpPr>
        <dsp:cNvPr id="0" name=""/>
        <dsp:cNvSpPr/>
      </dsp:nvSpPr>
      <dsp:spPr>
        <a:xfrm rot="10800000">
          <a:off x="744003" y="3930219"/>
          <a:ext cx="2038867" cy="60517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93B2F-6372-4962-9AD5-E9E474CA2894}">
      <dsp:nvSpPr>
        <dsp:cNvPr id="0" name=""/>
        <dsp:cNvSpPr/>
      </dsp:nvSpPr>
      <dsp:spPr>
        <a:xfrm>
          <a:off x="800" y="3638247"/>
          <a:ext cx="1486406" cy="1189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Arial Narrow" panose="020B0606020202030204" pitchFamily="34" charset="0"/>
            </a:rPr>
            <a:t>Requisitos de entrada de participante</a:t>
          </a:r>
          <a:endParaRPr lang="es-ES" sz="1900" kern="1200" dirty="0"/>
        </a:p>
      </dsp:txBody>
      <dsp:txXfrm>
        <a:off x="35628" y="3673075"/>
        <a:ext cx="1416750" cy="1119469"/>
      </dsp:txXfrm>
    </dsp:sp>
    <dsp:sp modelId="{E51ED32F-FC26-4890-8009-096814B287B9}">
      <dsp:nvSpPr>
        <dsp:cNvPr id="0" name=""/>
        <dsp:cNvSpPr/>
      </dsp:nvSpPr>
      <dsp:spPr>
        <a:xfrm rot="12960000">
          <a:off x="1164131" y="2637199"/>
          <a:ext cx="2038867" cy="60517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172BD-F367-4B33-B428-604A8E74CEB2}">
      <dsp:nvSpPr>
        <dsp:cNvPr id="0" name=""/>
        <dsp:cNvSpPr/>
      </dsp:nvSpPr>
      <dsp:spPr>
        <a:xfrm>
          <a:off x="615622" y="1746018"/>
          <a:ext cx="1486406" cy="1189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Arial Narrow" panose="020B0606020202030204" pitchFamily="34" charset="0"/>
            </a:rPr>
            <a:t>Material didáctico y los recursos de aprendizaje</a:t>
          </a:r>
          <a:endParaRPr lang="es-ES" sz="1900" kern="1200" dirty="0"/>
        </a:p>
      </dsp:txBody>
      <dsp:txXfrm>
        <a:off x="650450" y="1780846"/>
        <a:ext cx="1416750" cy="1119469"/>
      </dsp:txXfrm>
    </dsp:sp>
    <dsp:sp modelId="{C5BA878A-F65E-4498-83A5-7DCBEFA8214B}">
      <dsp:nvSpPr>
        <dsp:cNvPr id="0" name=""/>
        <dsp:cNvSpPr/>
      </dsp:nvSpPr>
      <dsp:spPr>
        <a:xfrm rot="15120000">
          <a:off x="2264040" y="1838069"/>
          <a:ext cx="2038867" cy="60517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A6A09-FE2F-4F98-ACF0-206839489DF9}">
      <dsp:nvSpPr>
        <dsp:cNvPr id="0" name=""/>
        <dsp:cNvSpPr/>
      </dsp:nvSpPr>
      <dsp:spPr>
        <a:xfrm>
          <a:off x="2225248" y="576557"/>
          <a:ext cx="1486406" cy="1189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Arial Narrow" panose="020B0606020202030204" pitchFamily="34" charset="0"/>
            </a:rPr>
            <a:t>Criterios y procedimientos de evaluación de aprendizaje</a:t>
          </a:r>
          <a:endParaRPr lang="es-ES" sz="1900" kern="1200" dirty="0"/>
        </a:p>
      </dsp:txBody>
      <dsp:txXfrm>
        <a:off x="2260076" y="611385"/>
        <a:ext cx="1416750" cy="1119469"/>
      </dsp:txXfrm>
    </dsp:sp>
    <dsp:sp modelId="{76BA1C6B-B976-4E2C-86FB-67FC643835B6}">
      <dsp:nvSpPr>
        <dsp:cNvPr id="0" name=""/>
        <dsp:cNvSpPr/>
      </dsp:nvSpPr>
      <dsp:spPr>
        <a:xfrm rot="17280000">
          <a:off x="3623601" y="1838069"/>
          <a:ext cx="2038867" cy="60517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D9D68-0F13-4BA0-B152-32F27306E081}">
      <dsp:nvSpPr>
        <dsp:cNvPr id="0" name=""/>
        <dsp:cNvSpPr/>
      </dsp:nvSpPr>
      <dsp:spPr>
        <a:xfrm>
          <a:off x="4214855" y="576557"/>
          <a:ext cx="1486406" cy="1189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Arial Narrow" panose="020B0606020202030204" pitchFamily="34" charset="0"/>
            </a:rPr>
            <a:t>Objetivos del Aprendizaje</a:t>
          </a:r>
          <a:endParaRPr lang="es-ES" sz="1900" kern="1200" dirty="0"/>
        </a:p>
      </dsp:txBody>
      <dsp:txXfrm>
        <a:off x="4249683" y="611385"/>
        <a:ext cx="1416750" cy="1119469"/>
      </dsp:txXfrm>
    </dsp:sp>
    <dsp:sp modelId="{4B5B4389-ADB5-4117-A27F-847C50817365}">
      <dsp:nvSpPr>
        <dsp:cNvPr id="0" name=""/>
        <dsp:cNvSpPr/>
      </dsp:nvSpPr>
      <dsp:spPr>
        <a:xfrm rot="19440000">
          <a:off x="4723510" y="2637199"/>
          <a:ext cx="2038867" cy="60517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47D4D-803D-406F-89F1-59C97436245E}">
      <dsp:nvSpPr>
        <dsp:cNvPr id="0" name=""/>
        <dsp:cNvSpPr/>
      </dsp:nvSpPr>
      <dsp:spPr>
        <a:xfrm>
          <a:off x="5824480" y="1746018"/>
          <a:ext cx="1486406" cy="1189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Arial Narrow" panose="020B0606020202030204" pitchFamily="34" charset="0"/>
            </a:rPr>
            <a:t>Métodos y medios de enseñanza y aprendizaje</a:t>
          </a:r>
          <a:endParaRPr lang="es-ES" sz="1900" kern="1200" dirty="0"/>
        </a:p>
      </dsp:txBody>
      <dsp:txXfrm>
        <a:off x="5859308" y="1780846"/>
        <a:ext cx="1416750" cy="1119469"/>
      </dsp:txXfrm>
    </dsp:sp>
    <dsp:sp modelId="{611625DB-4718-48C0-89D1-82245D5919FF}">
      <dsp:nvSpPr>
        <dsp:cNvPr id="0" name=""/>
        <dsp:cNvSpPr/>
      </dsp:nvSpPr>
      <dsp:spPr>
        <a:xfrm>
          <a:off x="5143638" y="3930219"/>
          <a:ext cx="2038867" cy="60517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1440-595A-4DDD-8669-DA5D4C7F007D}">
      <dsp:nvSpPr>
        <dsp:cNvPr id="0" name=""/>
        <dsp:cNvSpPr/>
      </dsp:nvSpPr>
      <dsp:spPr>
        <a:xfrm>
          <a:off x="6439302" y="3638247"/>
          <a:ext cx="1486406" cy="1189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Arial Narrow" panose="020B0606020202030204" pitchFamily="34" charset="0"/>
            </a:rPr>
            <a:t>Personal Docente</a:t>
          </a:r>
          <a:endParaRPr lang="es-ES" sz="1900" kern="1200" dirty="0"/>
        </a:p>
      </dsp:txBody>
      <dsp:txXfrm>
        <a:off x="6474130" y="3673075"/>
        <a:ext cx="1416750" cy="11194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C8ED-53B7-4CEF-AB6C-10FC7A7D9C57}">
      <dsp:nvSpPr>
        <dsp:cNvPr id="0" name=""/>
        <dsp:cNvSpPr/>
      </dsp:nvSpPr>
      <dsp:spPr>
        <a:xfrm>
          <a:off x="-162269" y="0"/>
          <a:ext cx="8251048" cy="5871086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ALUMNO DOCENTE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ASISTENTE  DOCENTE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2809758" y="293554"/>
        <a:ext cx="2306993" cy="880662"/>
      </dsp:txXfrm>
    </dsp:sp>
    <dsp:sp modelId="{1FC0CCB4-5921-48B7-BC5E-0E0DC19C2B06}">
      <dsp:nvSpPr>
        <dsp:cNvPr id="0" name=""/>
        <dsp:cNvSpPr/>
      </dsp:nvSpPr>
      <dsp:spPr>
        <a:xfrm>
          <a:off x="509694" y="1494919"/>
          <a:ext cx="7062399" cy="4376166"/>
        </a:xfrm>
        <a:prstGeom prst="ellipse">
          <a:avLst/>
        </a:prstGeom>
        <a:solidFill>
          <a:schemeClr val="accent3">
            <a:shade val="80000"/>
            <a:hueOff val="-164751"/>
            <a:satOff val="-11639"/>
            <a:lumOff val="117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b="1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JEFE RRHH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COORDINADOR DEL CURSO 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2806739" y="1757489"/>
        <a:ext cx="2468308" cy="787709"/>
      </dsp:txXfrm>
    </dsp:sp>
    <dsp:sp modelId="{FDB9D37C-5BF5-4285-881F-A184A562D707}">
      <dsp:nvSpPr>
        <dsp:cNvPr id="0" name=""/>
        <dsp:cNvSpPr/>
      </dsp:nvSpPr>
      <dsp:spPr>
        <a:xfrm>
          <a:off x="1733839" y="3153994"/>
          <a:ext cx="4491521" cy="2717091"/>
        </a:xfrm>
        <a:prstGeom prst="ellipse">
          <a:avLst/>
        </a:prstGeom>
        <a:solidFill>
          <a:schemeClr val="accent3">
            <a:shade val="80000"/>
            <a:hueOff val="-329501"/>
            <a:satOff val="-23278"/>
            <a:lumOff val="235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JN  - COMITÉ  PDP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2933075" y="3357776"/>
        <a:ext cx="2093049" cy="611345"/>
      </dsp:txXfrm>
    </dsp:sp>
    <dsp:sp modelId="{F1A7EB03-DBB2-4CCF-8F5A-8DF9F8BC3E13}">
      <dsp:nvSpPr>
        <dsp:cNvPr id="0" name=""/>
        <dsp:cNvSpPr/>
      </dsp:nvSpPr>
      <dsp:spPr>
        <a:xfrm>
          <a:off x="2741928" y="4428043"/>
          <a:ext cx="2348434" cy="1443042"/>
        </a:xfrm>
        <a:prstGeom prst="ellipse">
          <a:avLst/>
        </a:prstGeom>
        <a:solidFill>
          <a:schemeClr val="accent3">
            <a:shade val="80000"/>
            <a:hueOff val="-494252"/>
            <a:satOff val="-34917"/>
            <a:lumOff val="353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rPr>
            <a:t>Sistema de capacitación de la ONPE</a:t>
          </a:r>
          <a:endParaRPr lang="es-PE" sz="1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rnard MT Condensed" panose="02050806060905020404" pitchFamily="18" charset="0"/>
          </a:endParaRPr>
        </a:p>
      </dsp:txBody>
      <dsp:txXfrm>
        <a:off x="3085848" y="4788804"/>
        <a:ext cx="1660593" cy="721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P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542D6B-8493-4103-B910-D69425335296}" type="datetimeFigureOut">
              <a:rPr lang="es-PE" smtClean="0"/>
              <a:t>02/08/2020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04248" y="1556792"/>
            <a:ext cx="2339752" cy="2952328"/>
          </a:xfrm>
        </p:spPr>
        <p:txBody>
          <a:bodyPr>
            <a:noAutofit/>
          </a:bodyPr>
          <a:lstStyle/>
          <a:p>
            <a:pPr algn="ctr"/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SISTEMA 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DE CAPACITACION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DE LA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ONPE</a:t>
            </a:r>
            <a:endParaRPr lang="es-PE" sz="3000" b="1" dirty="0">
              <a:solidFill>
                <a:schemeClr val="bg1"/>
              </a:solidFill>
              <a:latin typeface="Bernard MT Condensed" panose="020508060609050204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4" y="1972032"/>
            <a:ext cx="1038970" cy="1353521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788951" y="5152595"/>
            <a:ext cx="4730037" cy="1223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Garamendi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Campos Jorge Roberto </a:t>
            </a:r>
          </a:p>
          <a:p>
            <a:pPr algn="just"/>
            <a:r>
              <a:rPr lang="es-PE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Geográfo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egresado de la UNMSM especialista en sistemas de información geográfica con maestría en Gestión Publica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714170" y="3782734"/>
            <a:ext cx="3937949" cy="423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Choque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Parrillo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Doris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Angelica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Contador Publico Colegiado</a:t>
            </a:r>
          </a:p>
          <a:p>
            <a:pPr algn="just"/>
            <a:r>
              <a:rPr lang="es-E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(c)Mg. en Gestión Publica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956462" y="5069079"/>
            <a:ext cx="2339752" cy="588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GRUPO 8</a:t>
            </a:r>
            <a:endParaRPr lang="es-PE" sz="3000" b="1" dirty="0">
              <a:solidFill>
                <a:schemeClr val="bg1"/>
              </a:solidFill>
              <a:latin typeface="Bernard MT Condensed" panose="02050806060905020404" pitchFamily="18" charset="0"/>
              <a:cs typeface="Aharoni" panose="02010803020104030203" pitchFamily="2" charset="-79"/>
            </a:endParaRPr>
          </a:p>
        </p:txBody>
      </p:sp>
      <p:pic>
        <p:nvPicPr>
          <p:cNvPr id="1028" name="Picture 4" descr="C:\Users\jorge\Desktop\FOTO JO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8" y="5152595"/>
            <a:ext cx="1082789" cy="12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1786180" y="401464"/>
            <a:ext cx="4730036" cy="1155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Arenas 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Oviedo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Yorlan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Angel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Abogado con especialidad en Gestión Pública y Electoral, Auditor en Sistemas de Calidad.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8" y="456223"/>
            <a:ext cx="1115303" cy="131077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0369"/>
            <a:ext cx="1932828" cy="108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1812238" y="1997224"/>
            <a:ext cx="4533900" cy="423664"/>
          </a:xfrm>
        </p:spPr>
        <p:txBody>
          <a:bodyPr>
            <a:noAutofit/>
          </a:bodyPr>
          <a:lstStyle/>
          <a:p>
            <a:pPr algn="just"/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Cotrina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Castañeda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Ingeniero 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Electrónico, especialista </a:t>
            </a:r>
            <a:r>
              <a:rPr lang="es-P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gestión de servicios de TI 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en Sistemas de Seguridad de la Información.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PE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Imagen 15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t="26306" r="52251" b="15479"/>
          <a:stretch/>
        </p:blipFill>
        <p:spPr bwMode="auto">
          <a:xfrm>
            <a:off x="692585" y="3638254"/>
            <a:ext cx="1043233" cy="1266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45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2656"/>
            <a:ext cx="42325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Variables Críticas Externas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Título"/>
          <p:cNvSpPr txBox="1">
            <a:spLocks/>
          </p:cNvSpPr>
          <p:nvPr/>
        </p:nvSpPr>
        <p:spPr>
          <a:xfrm>
            <a:off x="251520" y="1196752"/>
            <a:ext cx="8364187" cy="201622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Política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Pública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Entidad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Educativa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Calidad</a:t>
            </a:r>
            <a:r>
              <a:rPr lang="en-US" sz="2500" dirty="0" smtClean="0">
                <a:latin typeface="Arial Narrow" panose="020B0606020202030204" pitchFamily="34" charset="0"/>
              </a:rPr>
              <a:t> del </a:t>
            </a:r>
            <a:r>
              <a:rPr lang="en-US" sz="2500" dirty="0" err="1" smtClean="0">
                <a:latin typeface="Arial Narrow" panose="020B0606020202030204" pitchFamily="34" charset="0"/>
              </a:rPr>
              <a:t>servicio</a:t>
            </a:r>
            <a:r>
              <a:rPr lang="en-US" sz="2500" dirty="0" smtClean="0">
                <a:latin typeface="Arial Narrow" panose="020B0606020202030204" pitchFamily="34" charset="0"/>
              </a:rPr>
              <a:t> de Internet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Rotaci</a:t>
            </a:r>
            <a:r>
              <a:rPr lang="en-US" sz="2500" dirty="0" err="1">
                <a:latin typeface="Arial Narrow" panose="020B0606020202030204" pitchFamily="34" charset="0"/>
              </a:rPr>
              <a:t>ó</a:t>
            </a:r>
            <a:r>
              <a:rPr lang="en-US" sz="2500" dirty="0" err="1" smtClean="0">
                <a:latin typeface="Arial Narrow" panose="020B0606020202030204" pitchFamily="34" charset="0"/>
              </a:rPr>
              <a:t>n</a:t>
            </a:r>
            <a:r>
              <a:rPr lang="en-US" sz="2500" dirty="0" smtClean="0">
                <a:latin typeface="Arial Narrow" panose="020B0606020202030204" pitchFamily="34" charset="0"/>
              </a:rPr>
              <a:t> de personal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Procesos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electorales</a:t>
            </a: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PE" sz="25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07" y="442739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1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1520" y="1988840"/>
            <a:ext cx="5794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/>
              <a:t>Mejora </a:t>
            </a:r>
            <a:r>
              <a:rPr lang="es-ES" sz="2400" dirty="0"/>
              <a:t>del desempeño de los servidores civiles, a través del cierre de brechas de conocimientos o competencias, para alcanzar el logro de los objetivos institucionales y de esta manera brindar servicios de calidad a los ciudadanos.</a:t>
            </a:r>
            <a:endParaRPr lang="es-PE" sz="2400" dirty="0"/>
          </a:p>
        </p:txBody>
      </p:sp>
      <p:sp>
        <p:nvSpPr>
          <p:cNvPr id="5" name="1 Rectángulo"/>
          <p:cNvSpPr/>
          <p:nvPr/>
        </p:nvSpPr>
        <p:spPr>
          <a:xfrm>
            <a:off x="251520" y="332656"/>
            <a:ext cx="345575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VISIÓN COMPARTIDA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11274"/>
            <a:ext cx="26479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redondeado 13"/>
          <p:cNvSpPr/>
          <p:nvPr/>
        </p:nvSpPr>
        <p:spPr>
          <a:xfrm>
            <a:off x="5701561" y="4546241"/>
            <a:ext cx="1800200" cy="12063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I3) </a:t>
            </a:r>
            <a:r>
              <a:rPr lang="es-ES" sz="1500" dirty="0"/>
              <a:t>Mejorar </a:t>
            </a:r>
            <a:r>
              <a:rPr lang="es-ES" sz="1500" dirty="0" smtClean="0"/>
              <a:t>de manera continua el proceso de identificación de brechas</a:t>
            </a:r>
            <a:endParaRPr lang="es-PE" sz="15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499824" y="1412776"/>
            <a:ext cx="2202415" cy="10801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R1) Fortalecer las capacidades del personal de la ONPE en herramientas digitales</a:t>
            </a:r>
            <a:endParaRPr lang="es-PE" sz="15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638419" y="2987062"/>
            <a:ext cx="2836885" cy="993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I2) </a:t>
            </a:r>
            <a:r>
              <a:rPr lang="es-ES" sz="1500" dirty="0"/>
              <a:t>Lograr </a:t>
            </a:r>
            <a:r>
              <a:rPr lang="es-ES" sz="1500" dirty="0" smtClean="0"/>
              <a:t>convenios con entidades publicas y privadas para brindar servicios de capacitación</a:t>
            </a:r>
            <a:endParaRPr lang="es-PE" sz="1500" dirty="0"/>
          </a:p>
        </p:txBody>
      </p:sp>
      <p:sp>
        <p:nvSpPr>
          <p:cNvPr id="19" name="Marcador de contenido 1"/>
          <p:cNvSpPr txBox="1">
            <a:spLocks/>
          </p:cNvSpPr>
          <p:nvPr/>
        </p:nvSpPr>
        <p:spPr>
          <a:xfrm>
            <a:off x="457200" y="42794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/>
          </a:p>
        </p:txBody>
      </p:sp>
      <p:sp>
        <p:nvSpPr>
          <p:cNvPr id="20" name="Rectángulo redondeado 19"/>
          <p:cNvSpPr/>
          <p:nvPr/>
        </p:nvSpPr>
        <p:spPr>
          <a:xfrm>
            <a:off x="2466628" y="5949280"/>
            <a:ext cx="600867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C1) Contar con recursos financieros que soporten los procesos de capacitación</a:t>
            </a:r>
            <a:endParaRPr lang="es-PE" sz="15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2499824" y="2969460"/>
            <a:ext cx="2000635" cy="13801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I1) Incrementar la cantidad de participantes a los curso de capacitación </a:t>
            </a:r>
            <a:endParaRPr lang="es-PE" sz="15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201307" y="5949280"/>
            <a:ext cx="15950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Capacidades y Condiciones</a:t>
            </a:r>
            <a:endParaRPr lang="es-PE" sz="15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44465" y="2681135"/>
            <a:ext cx="1595028" cy="24078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Resultados intermedios</a:t>
            </a:r>
            <a:endParaRPr lang="es-PE" sz="15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226276" y="1628800"/>
            <a:ext cx="1595028" cy="6480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Resultados Finales</a:t>
            </a:r>
            <a:endParaRPr lang="es-PE" sz="1500" dirty="0"/>
          </a:p>
        </p:txBody>
      </p:sp>
      <p:sp>
        <p:nvSpPr>
          <p:cNvPr id="32" name="1 Rectángulo"/>
          <p:cNvSpPr/>
          <p:nvPr/>
        </p:nvSpPr>
        <p:spPr>
          <a:xfrm>
            <a:off x="251520" y="332656"/>
            <a:ext cx="27943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Mapa Estratégico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6"/>
          <p:cNvSpPr/>
          <p:nvPr/>
        </p:nvSpPr>
        <p:spPr>
          <a:xfrm>
            <a:off x="5396277" y="1423750"/>
            <a:ext cx="3079028" cy="10801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/>
              <a:t>R2) </a:t>
            </a:r>
            <a:r>
              <a:rPr lang="es-ES" sz="1500" dirty="0" smtClean="0"/>
              <a:t>Optimizar </a:t>
            </a:r>
            <a:r>
              <a:rPr lang="es-ES" sz="1500" dirty="0" smtClean="0"/>
              <a:t>el capital humano dentro de la gestión interna de la ONPE</a:t>
            </a:r>
            <a:endParaRPr lang="es-PE" sz="1500" dirty="0"/>
          </a:p>
        </p:txBody>
      </p:sp>
      <p:cxnSp>
        <p:nvCxnSpPr>
          <p:cNvPr id="9" name="8 Conector recto de flecha"/>
          <p:cNvCxnSpPr>
            <a:stCxn id="22" idx="0"/>
          </p:cNvCxnSpPr>
          <p:nvPr/>
        </p:nvCxnSpPr>
        <p:spPr>
          <a:xfrm flipH="1" flipV="1">
            <a:off x="3500141" y="2492896"/>
            <a:ext cx="1" cy="476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18" idx="0"/>
          </p:cNvCxnSpPr>
          <p:nvPr/>
        </p:nvCxnSpPr>
        <p:spPr>
          <a:xfrm flipH="1" flipV="1">
            <a:off x="7056861" y="2476918"/>
            <a:ext cx="1" cy="510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angular"/>
          <p:cNvCxnSpPr>
            <a:stCxn id="20" idx="0"/>
            <a:endCxn id="22" idx="2"/>
          </p:cNvCxnSpPr>
          <p:nvPr/>
        </p:nvCxnSpPr>
        <p:spPr>
          <a:xfrm rot="16200000" flipV="1">
            <a:off x="3685716" y="4164028"/>
            <a:ext cx="1599678" cy="1970825"/>
          </a:xfrm>
          <a:prstGeom prst="bentConnector3">
            <a:avLst>
              <a:gd name="adj1" fmla="val 3253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14" idx="1"/>
            <a:endCxn id="22" idx="3"/>
          </p:cNvCxnSpPr>
          <p:nvPr/>
        </p:nvCxnSpPr>
        <p:spPr>
          <a:xfrm rot="10800000">
            <a:off x="4500459" y="3659532"/>
            <a:ext cx="1201102" cy="148990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4" idx="3"/>
            <a:endCxn id="18" idx="2"/>
          </p:cNvCxnSpPr>
          <p:nvPr/>
        </p:nvCxnSpPr>
        <p:spPr>
          <a:xfrm flipH="1" flipV="1">
            <a:off x="7056862" y="3980089"/>
            <a:ext cx="444899" cy="1169351"/>
          </a:xfrm>
          <a:prstGeom prst="bentConnector4">
            <a:avLst>
              <a:gd name="adj1" fmla="val -51382"/>
              <a:gd name="adj2" fmla="val 7579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18" idx="1"/>
            <a:endCxn id="17" idx="3"/>
          </p:cNvCxnSpPr>
          <p:nvPr/>
        </p:nvCxnSpPr>
        <p:spPr>
          <a:xfrm rot="10800000">
            <a:off x="4702239" y="1952836"/>
            <a:ext cx="936180" cy="153074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5" idx="0"/>
            <a:endCxn id="17" idx="0"/>
          </p:cNvCxnSpPr>
          <p:nvPr/>
        </p:nvCxnSpPr>
        <p:spPr>
          <a:xfrm rot="16200000" flipV="1">
            <a:off x="5262925" y="-249117"/>
            <a:ext cx="10974" cy="3334759"/>
          </a:xfrm>
          <a:prstGeom prst="bentConnector3">
            <a:avLst>
              <a:gd name="adj1" fmla="val 2183106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539551" y="1412776"/>
            <a:ext cx="7776865" cy="5184575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El Sistema d Capacitación de la ONPE, es un sistema de componentes orientado a establecer las acciones de capacitación dirigida a los trabajadores, para identificar el cierre de brechas a través del DNC, que esta alineado por las funciones y objetivos del puesto. </a:t>
            </a:r>
          </a:p>
          <a:p>
            <a:pPr algn="just"/>
            <a:endParaRPr lang="es-PE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Este Sistema, esta determinado por una norma regulatoria, de la Autoridad Nacional del Servicio Civil-SERVIR, como instrumento transversal a todas las entidades de la administración pública.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/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528" y="404664"/>
            <a:ext cx="82089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Sistema </a:t>
            </a:r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 </a:t>
            </a:r>
            <a:r>
              <a:rPr lang="es-PE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Capacitación de la </a:t>
            </a:r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ONPE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1988840"/>
            <a:ext cx="7416824" cy="3528392"/>
          </a:xfrm>
        </p:spPr>
        <p:txBody>
          <a:bodyPr>
            <a:normAutofit/>
          </a:bodyPr>
          <a:lstStyle/>
          <a:p>
            <a:pPr algn="ctr"/>
            <a:r>
              <a:rPr lang="es-ES" sz="2400" dirty="0" smtClean="0"/>
              <a:t>Cierre de brechas de las competencias de los trabajadores, </a:t>
            </a:r>
            <a:r>
              <a:rPr lang="es-ES" sz="2400" dirty="0"/>
              <a:t>como el fortalecimiento de la organización para el logro de sus objetivos</a:t>
            </a:r>
            <a:r>
              <a:rPr lang="es-ES" sz="2400" dirty="0" smtClean="0"/>
              <a:t>.</a:t>
            </a:r>
            <a:endParaRPr lang="es-PE" sz="2500" strike="sngStrike" dirty="0">
              <a:latin typeface="Arial Narrow" panose="020B0606020202030204" pitchFamily="34" charset="0"/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389906" y="425759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Propósito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8640"/>
            <a:ext cx="1565802" cy="14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7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62262228"/>
              </p:ext>
            </p:extLst>
          </p:nvPr>
        </p:nvGraphicFramePr>
        <p:xfrm>
          <a:off x="268941" y="941294"/>
          <a:ext cx="8077201" cy="5607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 txBox="1">
            <a:spLocks/>
          </p:cNvSpPr>
          <p:nvPr/>
        </p:nvSpPr>
        <p:spPr>
          <a:xfrm>
            <a:off x="147860" y="116477"/>
            <a:ext cx="7926510" cy="62236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latin typeface="Arial Narrow" panose="020B0606020202030204" pitchFamily="34" charset="0"/>
              </a:rPr>
              <a:t>Sistemas Mayores</a:t>
            </a:r>
            <a:endParaRPr lang="es-PE" sz="3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4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6" y="246017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Principales Componentes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270650899"/>
              </p:ext>
            </p:extLst>
          </p:nvPr>
        </p:nvGraphicFramePr>
        <p:xfrm>
          <a:off x="389906" y="821804"/>
          <a:ext cx="7926510" cy="587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267" r="3125" b="51563"/>
          <a:stretch/>
        </p:blipFill>
        <p:spPr bwMode="auto">
          <a:xfrm>
            <a:off x="6558357" y="79857"/>
            <a:ext cx="2195736" cy="105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8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6" y="260648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Mapa de </a:t>
            </a:r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Actores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31252793"/>
              </p:ext>
            </p:extLst>
          </p:nvPr>
        </p:nvGraphicFramePr>
        <p:xfrm>
          <a:off x="389906" y="821804"/>
          <a:ext cx="7926510" cy="587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267" r="3125" b="51563"/>
          <a:stretch/>
        </p:blipFill>
        <p:spPr bwMode="auto">
          <a:xfrm>
            <a:off x="6558357" y="79857"/>
            <a:ext cx="2195736" cy="105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6" y="425759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Principales Documentos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396707" y="3120484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Plan Estratégico Institucional 2018 - 2022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386232" y="3778618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Documento Resolutivo que aprueba el Plan de Capacitación de la Entidad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396707" y="4725144"/>
            <a:ext cx="8539869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Plan Operativo Institucional Anual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1365"/>
            <a:ext cx="2903984" cy="193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407182" y="2532481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Lineamientos de Servir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sp>
        <p:nvSpPr>
          <p:cNvPr id="10" name="2 Título"/>
          <p:cNvSpPr txBox="1">
            <a:spLocks/>
          </p:cNvSpPr>
          <p:nvPr/>
        </p:nvSpPr>
        <p:spPr>
          <a:xfrm>
            <a:off x="407181" y="1985168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sz="2400" dirty="0">
                <a:latin typeface="Arial Narrow" panose="020B0606020202030204" pitchFamily="34" charset="0"/>
              </a:rPr>
              <a:t>Política de la Modernización de la Gestión Pública para el 2021</a:t>
            </a:r>
            <a:endParaRPr lang="es-PE" sz="2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51520" y="332656"/>
            <a:ext cx="8424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DESEMPEÑO SISTEMA DEL CAPACITACION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1412776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latin typeface="Arial Narrow" panose="020B0606020202030204" pitchFamily="34" charset="0"/>
              </a:rPr>
              <a:t>sistema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capacitaci</a:t>
            </a:r>
            <a:r>
              <a:rPr lang="en-US" sz="2400" dirty="0" err="1">
                <a:latin typeface="Arial Narrow" panose="020B0606020202030204" pitchFamily="34" charset="0"/>
              </a:rPr>
              <a:t>ó</a:t>
            </a:r>
            <a:r>
              <a:rPr lang="en-US" sz="2400" dirty="0" err="1" smtClean="0">
                <a:latin typeface="Arial Narrow" panose="020B0606020202030204" pitchFamily="34" charset="0"/>
              </a:rPr>
              <a:t>n</a:t>
            </a:r>
            <a:r>
              <a:rPr lang="en-US" sz="2400" dirty="0" smtClean="0">
                <a:latin typeface="Arial Narrow" panose="020B0606020202030204" pitchFamily="34" charset="0"/>
              </a:rPr>
              <a:t> de la ONPE parte del </a:t>
            </a:r>
            <a:r>
              <a:rPr lang="en-US" sz="2400" dirty="0" err="1" smtClean="0">
                <a:latin typeface="Arial Narrow" panose="020B0606020202030204" pitchFamily="34" charset="0"/>
              </a:rPr>
              <a:t>diagnóstico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nivel</a:t>
            </a:r>
            <a:r>
              <a:rPr lang="en-US" sz="2400" dirty="0" smtClean="0">
                <a:latin typeface="Arial Narrow" panose="020B0606020202030204" pitchFamily="34" charset="0"/>
              </a:rPr>
              <a:t> de los </a:t>
            </a:r>
            <a:r>
              <a:rPr lang="en-US" sz="2400" dirty="0" err="1" smtClean="0">
                <a:latin typeface="Arial Narrow" panose="020B0606020202030204" pitchFamily="34" charset="0"/>
              </a:rPr>
              <a:t>cursos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impartidos</a:t>
            </a:r>
            <a:r>
              <a:rPr lang="en-US" sz="2400" dirty="0" smtClean="0">
                <a:latin typeface="Arial Narrow" panose="020B0606020202030204" pitchFamily="34" charset="0"/>
              </a:rPr>
              <a:t> y la </a:t>
            </a:r>
            <a:r>
              <a:rPr lang="en-US" sz="2400" dirty="0" err="1" smtClean="0">
                <a:latin typeface="Arial Narrow" panose="020B0606020202030204" pitchFamily="34" charset="0"/>
              </a:rPr>
              <a:t>participación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trabajores</a:t>
            </a:r>
            <a:r>
              <a:rPr lang="en-US" sz="2400" dirty="0" smtClean="0">
                <a:latin typeface="Arial Narrow" panose="020B0606020202030204" pitchFamily="34" charset="0"/>
              </a:rPr>
              <a:t>, el </a:t>
            </a:r>
            <a:r>
              <a:rPr lang="en-US" sz="2400" dirty="0" err="1" smtClean="0">
                <a:latin typeface="Arial Narrow" panose="020B0606020202030204" pitchFamily="34" charset="0"/>
              </a:rPr>
              <a:t>mismo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prioriza</a:t>
            </a:r>
            <a:r>
              <a:rPr lang="en-US" sz="2400" dirty="0" smtClean="0">
                <a:latin typeface="Arial Narrow" panose="020B0606020202030204" pitchFamily="34" charset="0"/>
              </a:rPr>
              <a:t> las </a:t>
            </a:r>
            <a:r>
              <a:rPr lang="en-US" sz="2400" dirty="0" err="1" smtClean="0">
                <a:latin typeface="Arial Narrow" panose="020B0606020202030204" pitchFamily="34" charset="0"/>
              </a:rPr>
              <a:t>actividades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del </a:t>
            </a:r>
            <a:r>
              <a:rPr lang="en-US" sz="2400" dirty="0" err="1" smtClean="0">
                <a:latin typeface="Arial Narrow" panose="020B0606020202030204" pitchFamily="34" charset="0"/>
              </a:rPr>
              <a:t>trabajador</a:t>
            </a:r>
            <a:r>
              <a:rPr lang="en-US" sz="2400" dirty="0" smtClean="0">
                <a:latin typeface="Arial Narrow" panose="020B0606020202030204" pitchFamily="34" charset="0"/>
              </a:rPr>
              <a:t> para </a:t>
            </a:r>
            <a:r>
              <a:rPr lang="en-US" sz="2400" dirty="0" err="1" smtClean="0">
                <a:latin typeface="Arial Narrow" panose="020B0606020202030204" pitchFamily="34" charset="0"/>
              </a:rPr>
              <a:t>mejorar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desempe</a:t>
            </a:r>
            <a:r>
              <a:rPr lang="es-PE" sz="2400" dirty="0">
                <a:latin typeface="Arial Narrow" panose="020B0606020202030204" pitchFamily="34" charset="0"/>
              </a:rPr>
              <a:t>ñ</a:t>
            </a:r>
            <a:r>
              <a:rPr lang="en-US" sz="2400" dirty="0" smtClean="0">
                <a:latin typeface="Arial Narrow" panose="020B0606020202030204" pitchFamily="34" charset="0"/>
              </a:rPr>
              <a:t>o </a:t>
            </a:r>
            <a:r>
              <a:rPr lang="en-US" sz="2400" dirty="0" err="1" smtClean="0">
                <a:latin typeface="Arial Narrow" panose="020B0606020202030204" pitchFamily="34" charset="0"/>
              </a:rPr>
              <a:t>dentro</a:t>
            </a:r>
            <a:r>
              <a:rPr lang="en-US" sz="2400" dirty="0" smtClean="0">
                <a:latin typeface="Arial Narrow" panose="020B0606020202030204" pitchFamily="34" charset="0"/>
              </a:rPr>
              <a:t> de la </a:t>
            </a:r>
            <a:r>
              <a:rPr lang="en-US" sz="2400" dirty="0" err="1" smtClean="0">
                <a:latin typeface="Arial Narrow" panose="020B0606020202030204" pitchFamily="34" charset="0"/>
              </a:rPr>
              <a:t>institución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24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latin typeface="Arial Narrow" panose="020B0606020202030204" pitchFamily="34" charset="0"/>
              </a:rPr>
              <a:t>sistema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tal</a:t>
            </a:r>
            <a:r>
              <a:rPr lang="en-US" sz="2400" dirty="0" smtClean="0">
                <a:latin typeface="Arial Narrow" panose="020B0606020202030204" pitchFamily="34" charset="0"/>
              </a:rPr>
              <a:t>  </a:t>
            </a:r>
            <a:r>
              <a:rPr lang="en-US" sz="2400" dirty="0" err="1" smtClean="0">
                <a:latin typeface="Arial Narrow" panose="020B0606020202030204" pitchFamily="34" charset="0"/>
              </a:rPr>
              <a:t>actualmente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esta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logrando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reducir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brecha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existente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siendo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este</a:t>
            </a:r>
            <a:r>
              <a:rPr lang="en-US" sz="2400" dirty="0" smtClean="0"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latin typeface="Arial Narrow" panose="020B0606020202030204" pitchFamily="34" charset="0"/>
              </a:rPr>
              <a:t>indicador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positivo</a:t>
            </a:r>
            <a:r>
              <a:rPr lang="en-US" sz="2400" dirty="0" smtClean="0">
                <a:latin typeface="Arial Narrow" panose="020B0606020202030204" pitchFamily="34" charset="0"/>
              </a:rPr>
              <a:t>, que </a:t>
            </a:r>
            <a:r>
              <a:rPr lang="en-US" sz="2400" dirty="0" err="1" smtClean="0">
                <a:latin typeface="Arial Narrow" panose="020B0606020202030204" pitchFamily="34" charset="0"/>
              </a:rPr>
              <a:t>permite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identificar</a:t>
            </a:r>
            <a:r>
              <a:rPr lang="en-US" sz="2400" dirty="0" smtClean="0">
                <a:latin typeface="Arial Narrow" panose="020B0606020202030204" pitchFamily="34" charset="0"/>
              </a:rPr>
              <a:t> las </a:t>
            </a:r>
            <a:r>
              <a:rPr lang="en-US" sz="2400" dirty="0" err="1" smtClean="0">
                <a:latin typeface="Arial Narrow" panose="020B0606020202030204" pitchFamily="34" charset="0"/>
              </a:rPr>
              <a:t>brechas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cerrar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24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Sin </a:t>
            </a:r>
            <a:r>
              <a:rPr lang="en-US" sz="2400" dirty="0">
                <a:latin typeface="Arial Narrow" panose="020B0606020202030204" pitchFamily="34" charset="0"/>
              </a:rPr>
              <a:t>e</a:t>
            </a:r>
            <a:r>
              <a:rPr lang="en-US" sz="2400" dirty="0" smtClean="0">
                <a:latin typeface="Arial Narrow" panose="020B0606020202030204" pitchFamily="34" charset="0"/>
              </a:rPr>
              <a:t>mbargo, el </a:t>
            </a:r>
            <a:r>
              <a:rPr lang="en-US" sz="2400" dirty="0" err="1" smtClean="0">
                <a:latin typeface="Arial Narrow" panose="020B0606020202030204" pitchFamily="34" charset="0"/>
              </a:rPr>
              <a:t>reducido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presupuesto</a:t>
            </a:r>
            <a:r>
              <a:rPr lang="en-US" sz="2400" dirty="0" smtClean="0">
                <a:latin typeface="Arial Narrow" panose="020B0606020202030204" pitchFamily="34" charset="0"/>
              </a:rPr>
              <a:t> y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constantes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cambio</a:t>
            </a:r>
            <a:r>
              <a:rPr lang="en-US" sz="2400" dirty="0" smtClean="0">
                <a:latin typeface="Arial Narrow" panose="020B0606020202030204" pitchFamily="34" charset="0"/>
              </a:rPr>
              <a:t> a la </a:t>
            </a:r>
            <a:r>
              <a:rPr lang="en-US" sz="2400" dirty="0" err="1" smtClean="0">
                <a:latin typeface="Arial Narrow" panose="020B0606020202030204" pitchFamily="34" charset="0"/>
              </a:rPr>
              <a:t>regulacion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normativa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afectan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avance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cierre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brechas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2656"/>
            <a:ext cx="55202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 DE CAPACITACION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Título"/>
          <p:cNvSpPr txBox="1">
            <a:spLocks/>
          </p:cNvSpPr>
          <p:nvPr/>
        </p:nvSpPr>
        <p:spPr>
          <a:xfrm>
            <a:off x="179512" y="3933056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5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Debilidades</a:t>
            </a:r>
            <a:endParaRPr lang="en-US" sz="25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Poco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conocimiento</a:t>
            </a:r>
            <a:r>
              <a:rPr lang="en-US" sz="2500" dirty="0" smtClean="0">
                <a:latin typeface="Arial Narrow" panose="020B0606020202030204" pitchFamily="34" charset="0"/>
              </a:rPr>
              <a:t> de </a:t>
            </a:r>
            <a:r>
              <a:rPr lang="en-US" sz="2500" dirty="0" err="1" smtClean="0">
                <a:latin typeface="Arial Narrow" panose="020B0606020202030204" pitchFamily="34" charset="0"/>
              </a:rPr>
              <a:t>plataforma</a:t>
            </a:r>
            <a:r>
              <a:rPr lang="en-US" sz="2500" dirty="0" smtClean="0">
                <a:latin typeface="Arial Narrow" panose="020B0606020202030204" pitchFamily="34" charset="0"/>
              </a:rPr>
              <a:t> On Line (TICS)</a:t>
            </a:r>
            <a:endParaRPr lang="es-PE" sz="25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Brecha</a:t>
            </a:r>
            <a:r>
              <a:rPr lang="en-US" sz="2500" dirty="0" smtClean="0">
                <a:latin typeface="Arial Narrow" panose="020B0606020202030204" pitchFamily="34" charset="0"/>
              </a:rPr>
              <a:t> de </a:t>
            </a:r>
            <a:r>
              <a:rPr lang="en-US" sz="2500" dirty="0" err="1" smtClean="0">
                <a:latin typeface="Arial Narrow" panose="020B0606020202030204" pitchFamily="34" charset="0"/>
              </a:rPr>
              <a:t>oferta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demanda</a:t>
            </a:r>
            <a:r>
              <a:rPr lang="en-US" sz="2500" dirty="0" smtClean="0">
                <a:latin typeface="Arial Narrow" panose="020B0606020202030204" pitchFamily="34" charset="0"/>
              </a:rPr>
              <a:t> de </a:t>
            </a:r>
            <a:r>
              <a:rPr lang="en-US" sz="2500" dirty="0" err="1" smtClean="0">
                <a:latin typeface="Arial Narrow" panose="020B0606020202030204" pitchFamily="34" charset="0"/>
              </a:rPr>
              <a:t>cursos</a:t>
            </a:r>
            <a:endParaRPr lang="en-US" sz="2500" dirty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Poca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difusión</a:t>
            </a:r>
            <a:r>
              <a:rPr lang="en-US" sz="2500" dirty="0" smtClean="0">
                <a:latin typeface="Arial Narrow" panose="020B0606020202030204" pitchFamily="34" charset="0"/>
              </a:rPr>
              <a:t> del PDP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Arial Narrow" panose="020B0606020202030204" pitchFamily="34" charset="0"/>
              </a:rPr>
              <a:t>No </a:t>
            </a:r>
            <a:r>
              <a:rPr lang="en-US" sz="2500" dirty="0" err="1" smtClean="0">
                <a:latin typeface="Arial Narrow" panose="020B0606020202030204" pitchFamily="34" charset="0"/>
              </a:rPr>
              <a:t>contar</a:t>
            </a:r>
            <a:r>
              <a:rPr lang="en-US" sz="2500" dirty="0" smtClean="0">
                <a:latin typeface="Arial Narrow" panose="020B0606020202030204" pitchFamily="34" charset="0"/>
              </a:rPr>
              <a:t> con </a:t>
            </a:r>
            <a:r>
              <a:rPr lang="en-US" sz="2500" dirty="0" err="1" smtClean="0">
                <a:latin typeface="Arial Narrow" panose="020B0606020202030204" pitchFamily="34" charset="0"/>
              </a:rPr>
              <a:t>Oficina</a:t>
            </a:r>
            <a:r>
              <a:rPr lang="en-US" sz="2500" dirty="0" smtClean="0">
                <a:latin typeface="Arial Narrow" panose="020B0606020202030204" pitchFamily="34" charset="0"/>
              </a:rPr>
              <a:t> de Coop </a:t>
            </a:r>
            <a:r>
              <a:rPr lang="en-US" sz="2500" dirty="0" err="1" smtClean="0">
                <a:latin typeface="Arial Narrow" panose="020B0606020202030204" pitchFamily="34" charset="0"/>
              </a:rPr>
              <a:t>Internacional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para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becas</a:t>
            </a:r>
            <a:r>
              <a:rPr lang="en-US" sz="2500" dirty="0" smtClean="0">
                <a:latin typeface="Arial Narrow" panose="020B0606020202030204" pitchFamily="34" charset="0"/>
              </a:rPr>
              <a:t> de </a:t>
            </a:r>
            <a:r>
              <a:rPr lang="en-US" sz="2500" dirty="0" err="1" smtClean="0">
                <a:latin typeface="Arial Narrow" panose="020B0606020202030204" pitchFamily="34" charset="0"/>
              </a:rPr>
              <a:t>estudio</a:t>
            </a:r>
            <a:r>
              <a:rPr lang="en-US" sz="2500" smtClean="0">
                <a:latin typeface="Arial Narrow" panose="020B0606020202030204" pitchFamily="34" charset="0"/>
              </a:rPr>
              <a:t>.</a:t>
            </a: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dirty="0" smtClean="0">
              <a:latin typeface="Arial Narrow" panose="020B0606020202030204" pitchFamily="34" charset="0"/>
            </a:endParaRPr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251520" y="1196752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500" b="1" u="sng" dirty="0" err="1" smtClean="0">
                <a:latin typeface="Arial Narrow" panose="020B0606020202030204" pitchFamily="34" charset="0"/>
              </a:rPr>
              <a:t>Fortalezas</a:t>
            </a:r>
            <a:endParaRPr lang="en-US" sz="2500" b="1" u="sng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err="1" smtClean="0">
                <a:latin typeface="Arial Narrow" panose="020B0606020202030204" pitchFamily="34" charset="0"/>
              </a:rPr>
              <a:t>Apoyo</a:t>
            </a:r>
            <a:r>
              <a:rPr lang="en-US" sz="2500" dirty="0" smtClean="0">
                <a:latin typeface="Arial Narrow" panose="020B0606020202030204" pitchFamily="34" charset="0"/>
              </a:rPr>
              <a:t> de la Alta </a:t>
            </a:r>
            <a:r>
              <a:rPr lang="en-US" sz="2500" dirty="0" err="1" smtClean="0">
                <a:latin typeface="Arial Narrow" panose="020B0606020202030204" pitchFamily="34" charset="0"/>
              </a:rPr>
              <a:t>Gerencia</a:t>
            </a: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Arial Narrow" panose="020B0606020202030204" pitchFamily="34" charset="0"/>
              </a:rPr>
              <a:t>Personal </a:t>
            </a:r>
            <a:r>
              <a:rPr lang="en-US" sz="2500" dirty="0" err="1" smtClean="0">
                <a:latin typeface="Arial Narrow" panose="020B0606020202030204" pitchFamily="34" charset="0"/>
              </a:rPr>
              <a:t>actualizado</a:t>
            </a:r>
            <a:r>
              <a:rPr lang="en-US" sz="2500" dirty="0" smtClean="0">
                <a:latin typeface="Arial Narrow" panose="020B0606020202030204" pitchFamily="34" charset="0"/>
              </a:rPr>
              <a:t> y </a:t>
            </a:r>
            <a:r>
              <a:rPr lang="en-US" sz="2500" dirty="0" err="1" smtClean="0">
                <a:latin typeface="Arial Narrow" panose="020B0606020202030204" pitchFamily="34" charset="0"/>
              </a:rPr>
              <a:t>capacitado</a:t>
            </a: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Arial Narrow" panose="020B0606020202030204" pitchFamily="34" charset="0"/>
              </a:rPr>
              <a:t>PDP </a:t>
            </a:r>
            <a:r>
              <a:rPr lang="en-US" sz="2500" dirty="0" err="1" smtClean="0">
                <a:latin typeface="Arial Narrow" panose="020B0606020202030204" pitchFamily="34" charset="0"/>
              </a:rPr>
              <a:t>acorde</a:t>
            </a:r>
            <a:r>
              <a:rPr lang="en-US" sz="2500" dirty="0" smtClean="0">
                <a:latin typeface="Arial Narrow" panose="020B0606020202030204" pitchFamily="34" charset="0"/>
              </a:rPr>
              <a:t> a </a:t>
            </a:r>
            <a:r>
              <a:rPr lang="en-US" sz="2500" dirty="0" err="1" smtClean="0">
                <a:latin typeface="Arial Narrow" panose="020B0606020202030204" pitchFamily="34" charset="0"/>
              </a:rPr>
              <a:t>las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necesidades</a:t>
            </a:r>
            <a:r>
              <a:rPr lang="en-US" sz="2500" dirty="0" smtClean="0">
                <a:latin typeface="Arial Narrow" panose="020B0606020202030204" pitchFamily="34" charset="0"/>
              </a:rPr>
              <a:t> del Personal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Arial Narrow" panose="020B0606020202030204" pitchFamily="34" charset="0"/>
              </a:rPr>
              <a:t>Personal </a:t>
            </a:r>
            <a:r>
              <a:rPr lang="en-US" sz="2500" dirty="0" err="1" smtClean="0">
                <a:latin typeface="Arial Narrow" panose="020B0606020202030204" pitchFamily="34" charset="0"/>
              </a:rPr>
              <a:t>comprometido</a:t>
            </a: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dirty="0">
              <a:latin typeface="Arial Narrow" panose="020B0606020202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532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A3324DD-13F6-49B7-8A2B-1F3DF295FCF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F213D671-0A27-4DA3-8689-095FDAE5E52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10635</TotalTime>
  <Words>599</Words>
  <Application>Microsoft Office PowerPoint</Application>
  <PresentationFormat>Presentación en pantalla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Compuesto</vt:lpstr>
      <vt:lpstr>SISTEMA  DE CAPACITACION DE LA ONPE</vt:lpstr>
      <vt:lpstr>Presentación de PowerPoint</vt:lpstr>
      <vt:lpstr>Cierre de brechas de las competencias de los trabajadores, como el fortalecimiento de la organización para el logro de sus objetivos.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 DE CAPACITACION DE LA ONPE</dc:title>
  <dc:creator>GeotecSystem</dc:creator>
  <cp:lastModifiedBy>GeotecSystem</cp:lastModifiedBy>
  <cp:revision>83</cp:revision>
  <dcterms:created xsi:type="dcterms:W3CDTF">2020-07-18T01:15:14Z</dcterms:created>
  <dcterms:modified xsi:type="dcterms:W3CDTF">2020-08-03T04:05:24Z</dcterms:modified>
</cp:coreProperties>
</file>