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58600" y="4032720"/>
            <a:ext cx="89744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57240" y="403272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58600" y="403272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859840" y="196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859840" y="1960200"/>
            <a:ext cx="4971600" cy="396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58600" y="632520"/>
            <a:ext cx="89744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58600" y="403272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396684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57240" y="403272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58600" y="4032720"/>
            <a:ext cx="89744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4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3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3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3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58600" y="6591240"/>
            <a:ext cx="232308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770280" y="6591240"/>
            <a:ext cx="3160800" cy="471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09600" y="6591240"/>
            <a:ext cx="2323080" cy="471600"/>
          </a:xfrm>
          <a:prstGeom prst="rect">
            <a:avLst/>
          </a:prstGeom>
        </p:spPr>
        <p:txBody>
          <a:bodyPr lIns="0" rIns="0" tIns="0" bIns="0"/>
          <a:p>
            <a:pPr algn="r"/>
            <a:fld id="{C880301B-1533-48D1-B4EB-D670B6F0D71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84840" y="360000"/>
            <a:ext cx="1055160" cy="68396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924920" y="360000"/>
            <a:ext cx="2179080" cy="6839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248000" y="3168000"/>
            <a:ext cx="2143080" cy="39596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8679960" y="360360"/>
            <a:ext cx="1544040" cy="68396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7056000" y="648000"/>
            <a:ext cx="1080000" cy="5201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 rot="16200000">
            <a:off x="1925640" y="-1004040"/>
            <a:ext cx="6733080" cy="9719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 rot="16200000">
            <a:off x="2015640" y="-1080000"/>
            <a:ext cx="817200" cy="3935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 rot="16200000">
            <a:off x="2407320" y="-832320"/>
            <a:ext cx="5914080" cy="1000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 rot="16200000">
            <a:off x="2015640" y="-1224000"/>
            <a:ext cx="817200" cy="3935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 rot="16200000">
            <a:off x="2670120" y="-466560"/>
            <a:ext cx="5322960" cy="9928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 rot="16200000">
            <a:off x="2015640" y="-1080000"/>
            <a:ext cx="817200" cy="3935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360" y="423000"/>
            <a:ext cx="9971640" cy="67050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964000" y="423000"/>
            <a:ext cx="432000" cy="2080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2019-11-28T17:53:10Z</dcterms:created>
  <dc:creator/>
  <dc:description/>
  <dc:language>en-GB</dc:language>
  <cp:lastModifiedBy/>
  <dcterms:modified xsi:type="dcterms:W3CDTF">2019-11-28T18:03:11Z</dcterms:modified>
  <cp:revision>1</cp:revision>
  <dc:subject/>
  <dc:title/>
</cp:coreProperties>
</file>