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BF8-056D-41D4-A470-9F503347A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70CA2-388F-49D1-9FDA-72697969C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45B7-1E57-4BD6-9023-78D18126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F88A-D0D6-44CC-BBB8-449E668C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E0A9-26EE-4C48-9871-FFB054C1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76FA-03BE-4CA1-8972-ED597000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CAD2-CA2B-47B8-9588-9E1DC6D9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F3C5-F02D-4890-ADD2-74EAA25E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6578-41BC-4D0C-BF36-ABC09DA2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5884-527E-4BD6-B3A3-D2751A0D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1A8E7-2B9D-4FD4-8C55-1A173842B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87439-FED3-4109-A0C1-E9B271F1D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5EF-B7F9-4D95-8E84-4FD182EB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A0E6-B2A6-4A09-98E9-7BE75FAA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92C1-8EAE-4012-B46F-11B30DC6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ADE-B988-43FD-A425-E1186404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163B-F3C4-4473-9E17-2445328C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CAA6-AEB6-4249-A71B-F191E0E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3E86-77E0-473A-A64B-781AAFFC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604B-E92C-4A4D-9B3B-CA464FD3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DBF-7A80-4269-890B-7DA5479C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EA61-7984-45C9-9A38-2D360E26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3698-6085-4EF1-AF60-ABC0051B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3B4F-75D4-4281-814F-5C97B623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A548-BB88-433D-B6F7-2652352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3032-B5D5-4BAD-B45C-1B2BC56E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EA63-F467-488B-945B-2C897D90D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067E5-FB7D-445B-B93E-4C1FEBB0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AA158-E1C8-4EA1-99A5-450819E6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7B7F-0C56-4C08-9072-42191CFA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5691A-CBBF-46FB-91F1-370C5E6E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E783-1C7A-4CA8-9ADE-37E297CA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41CC5-3BD1-419D-B431-4A4FB738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C439-B808-4702-B625-4AD982DB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8EDDD-54FD-4253-A7C8-0A4B5560C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E8FAD-15E7-49A0-904E-961646C3D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3D81C-AE71-487D-8572-AAB9D7F1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CD6FC-FBE7-4CCE-BD43-241853C5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991B8-4B14-4FB5-83DA-36B60151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1A0A-A071-449C-88A0-C5AAF194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A6FEC-968E-443A-8819-FB89AA95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5EC41-06FD-4E92-8D2C-D5576AE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CF142-2380-49A1-8E30-E309290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33E8F-536C-4BFB-9E55-DF7C7777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11E7F-8BBE-4D6C-9713-39350FE1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05F2A-E5E8-4358-8C4F-AF276047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2ADA-54D3-4034-8F8B-8C8F88A1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7ED2-4F28-4A4A-84A4-4D45A6BC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3CAD-E874-44B7-93D2-E69FD79E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4BB5-ADAA-41E0-9E32-E3D7D1F0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86C1-7844-4A24-9C00-CB729A6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6B04-A3FA-4957-A66C-5500D54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24C0-2BD4-452B-BB57-96B95EA6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1AA99-435B-4F2E-9309-C85E1A472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46998-BC0B-43E2-860B-C85C7BBE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0D3C-11D3-4BBA-8C88-D362944F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FFFE8-2E7F-4CD7-8A8A-831A6BF8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A387-4455-484A-9D7C-8402226E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96C7B-AE03-46FF-8E15-C68AE855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1433-1B42-459C-8B30-DA3387AE8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D894-88E8-4E89-A187-8A6333B4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B6D5-CE39-4637-A766-89F7592738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A665-D1C0-4B4A-A670-62235111E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4E53-0740-4804-B184-63978F23B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58EC-28DD-411C-826C-F897CC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245E-666F-4E24-AE61-B1A7E1C87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9FF62-E558-4ED3-A503-381120109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Richard Gardiner</dc:creator>
  <cp:lastModifiedBy>Richard Gardiner</cp:lastModifiedBy>
  <cp:revision>1</cp:revision>
  <dcterms:created xsi:type="dcterms:W3CDTF">2019-05-31T19:09:10Z</dcterms:created>
  <dcterms:modified xsi:type="dcterms:W3CDTF">2019-05-31T19:09:15Z</dcterms:modified>
</cp:coreProperties>
</file>