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6eb99b02e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6eb99b02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6eb99b02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6eb99b02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6eb99b02e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6eb99b02e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6eb99b02e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6eb99b02e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eb99b02e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eb99b02e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6eb99b02e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6eb99b02e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6eb99b02e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6eb99b02e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100">
                <a:highlight>
                  <a:schemeClr val="lt1"/>
                </a:highlight>
              </a:rPr>
              <a:t>Global Tuberculosis Trends and Insights</a:t>
            </a:r>
            <a:endParaRPr b="1" sz="31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highlight>
                <a:srgbClr val="FFFFFF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3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Data-Driven Analysis of TB Incidence, Deaths, and Key Factors (2000-2020)</a:t>
            </a:r>
            <a:endParaRPr sz="2173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Rebecca Garlena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Introduction to Tuberculosis</a:t>
            </a:r>
            <a:endParaRPr sz="29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What is Tuberculosis?</a:t>
            </a:r>
            <a:endParaRPr sz="19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bacterial infection caused by Mycobacterium tuberculosis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Primarily affects the lungs but can affect other areas of the body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Global health concern with significant morbidity and mortality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Why This Analysis Matters?</a:t>
            </a:r>
            <a:endParaRPr sz="19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trends in TB incidence and deaths can aid in public health planning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Highlights the impact of </a:t>
            </a:r>
            <a:r>
              <a:rPr lang="en" sz="1600"/>
              <a:t>detection</a:t>
            </a:r>
            <a:r>
              <a:rPr lang="en" sz="1600"/>
              <a:t> rates, treatment success, and co-infections with HIV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How has global TB incidence </a:t>
            </a:r>
            <a:r>
              <a:rPr lang="en" sz="2800"/>
              <a:t>evolved</a:t>
            </a:r>
            <a:r>
              <a:rPr lang="en" sz="2800"/>
              <a:t> over the past two decades?</a:t>
            </a:r>
            <a:endParaRPr sz="2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800" y="1363350"/>
            <a:ext cx="5168400" cy="3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How does TB case detection relate to treatment success rate?</a:t>
            </a:r>
            <a:endParaRPr sz="29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863" y="1249100"/>
            <a:ext cx="4228276" cy="3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How has the share of TB patients co-infected with HIV changed over time?</a:t>
            </a:r>
            <a:endParaRPr sz="2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0" y="1201000"/>
            <a:ext cx="5383000" cy="35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Which age groups are most affected by TB deaths?</a:t>
            </a:r>
            <a:endParaRPr sz="29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63" y="1282600"/>
            <a:ext cx="5351275" cy="34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Conclusions and Key Takeaways</a:t>
            </a:r>
            <a:endParaRPr sz="29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Global TB incidence Decline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Steady reduction over the past two decades, reflecting the success of global health ef</a:t>
            </a:r>
            <a:r>
              <a:rPr lang="en" sz="1500"/>
              <a:t>f</a:t>
            </a:r>
            <a:r>
              <a:rPr lang="en" sz="1500"/>
              <a:t>ort</a:t>
            </a:r>
            <a:r>
              <a:rPr lang="en" sz="1500"/>
              <a:t>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Detection Linked to Treatment Success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Higher case detection rates correlate with better treatment outcomes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HIV Co-infection Decreasing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Share of TB patients with HIV has declined significantly since 2000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TB Deaths Reduced Across All Ages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Major declines in TB deaths, especially in the working-age group, though older population remain at higher risk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Future Considerations</a:t>
            </a:r>
            <a:endParaRPr sz="29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4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Focus on Older Populations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Target interventions for individuals 50+ who still face high TB mortality rates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Improve Detection and Treatment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Further increase case detection rates to continue improving treatment success, particularly in regions with lower coverage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Sustain Efforts on TB-HIV Co-infections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Maintain and expand programs that reduce the burden of HIV on TB outcomes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Address Emerging Drug Resistance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Monitor and combat drug-resistant TB strains to prevent a resurgence in incidence and mortality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Regional Disparities</a:t>
            </a:r>
            <a:endParaRPr b="1"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Investigate variations in TB incidence and death rates across different regions to tailor interventions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