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89BB-9253-42C6-99A9-5D34E4E1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9FDD0-5661-46B1-AC4D-79C3096F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0A37-E180-493A-A427-5CEC7455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628D-5BA3-440B-AB24-2694A979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ED0A-E9C5-4627-804B-081CA83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51A-6132-40BC-93E7-30179B99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64F91-300E-4A20-9B50-0B348116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F9F1-85E3-443D-B99F-B32F3C8A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7B05-5056-4002-BB0D-527C7940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9E78-EBD8-466E-8B92-C5E24A7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3914C-E177-4E97-8817-8429209B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8F62-A199-4D66-936F-2305B8ACA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E3BB-8D20-4A6D-8198-BDD2DB9C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05F2-B90C-4167-98D1-321C33A2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C07F-94EA-407F-937D-B5CC73F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1C7-DC75-4E64-8B0D-D6D0D956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74C-50C8-4611-85A2-3607EAA9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65F9-94E4-425E-B77E-14BAD67D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6211-9972-41EE-BE41-B982A086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B183-0D65-46DB-A06A-0970193B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D5E7-006B-49C7-971F-4168A6D0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F0BBB-B2B2-45FC-A26B-33B7017D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30B0-D406-4B50-8F55-0262157F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C3F8-A2F8-4ED4-BDE0-072287F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C3AA-BA58-4819-9A35-96695AF4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035E-3C74-4B9C-9CE0-5280272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19E5-15F5-4095-8A5F-A2598972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208EA-9620-4076-9696-DFB9256D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91483-6122-4C50-8DF7-DAA0110E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6D9C-29C8-4316-86B4-14B6C359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8AD2-5F9C-4CDD-B2B3-FF9EF7DC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9D4C-42C3-4D72-B0A0-4F1E30A9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610F-11EC-4550-8D47-AD5FB086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963F6-5DFB-4BBF-A60A-030CB340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3F2A7-BCDB-44A7-B4EC-52B007B6C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4514A-B7B1-430F-86AF-10CDBDB8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BADAD-DC84-42EB-9CAC-8E9E704F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C56B-8D45-4830-938E-ACA078B0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491D2-1F06-4826-A7C6-197AA6D8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D7B8-1A05-4696-AE21-7C9E376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CFE57-F5B0-4440-AB42-F8B95289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2D9AF-09F6-4965-83F8-9BD0EC63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549FE-C8E3-472E-A064-3E617820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4C61-F733-464B-A41D-8369597F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C0F2D-5C86-41D8-8D7F-1BD7339E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2015-BAEB-42EB-A8FC-ED8CAC20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922E-F166-49CA-8963-C6A7CBB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E43B-465B-4B58-B5E9-41306FFC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BB524-E597-4622-BA6D-D8E8C5C9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E764-F47D-443B-B69B-36ED91C9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291E-AD1E-4DE8-8DC8-70D1174A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7426-3FF9-456D-9866-29F733BA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CBA4-65A5-4908-AF83-D1E3627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26BD5-9F44-4A21-80B4-BAE42395C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9BB9A-E229-410C-A6F4-44549FE3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0742A-39B2-4BC8-8475-030E105B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F0F-9B74-4C10-891A-864C6EAC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1A5D-9B9A-47B5-9435-F04B659D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62714-182B-4882-9B57-7CF23C2D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0CA74-9303-44B7-BA37-9012E972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05AF-07F1-428C-A0B5-6688D54EA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D5FE-5B65-42AB-81E2-D2D5E605E0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072D-BB34-45E7-B758-7945BDAA0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A253-D921-4061-90FD-C0A59B160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3EA4-441D-4E91-B3FC-96B5E039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84C0-CA90-4CCF-BB1B-0899889B2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the Drone with the keyboard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3B75-C394-4639-A25C-B29B495DD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5D5-1C8A-4856-B2BC-0031AA92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keyboard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8ACA-A52B-4721-BA01-2F2165EB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 and type the following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A7E1-1243-4163-87EB-7213A224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15" y="2365908"/>
            <a:ext cx="6642169" cy="37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ECE2-3429-4FEF-A55D-FF9F7ED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Keypress module example program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24EAF2-9092-4174-8896-FF4DBA1FC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422" y="1690688"/>
            <a:ext cx="72376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3FE6-1929-4EC1-AB9C-A0292563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Keypress module to control takeoff/landing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2E5E7-6788-4291-B3E3-3597DFC1E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462" y="1825624"/>
            <a:ext cx="3880665" cy="44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AC9A-9F34-4D88-BBB1-B187B259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DA56-7D4E-45AF-BE7E-9525C977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the program using the </a:t>
            </a:r>
            <a:r>
              <a:rPr lang="en-US" dirty="0" err="1"/>
              <a:t>NodeJs</a:t>
            </a:r>
            <a:r>
              <a:rPr lang="en-US" dirty="0"/>
              <a:t> command prompt and you should be able to make the drone takeoff and land using the spacebar and the L key. You can use the Escape key to 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1551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3496-BE97-49D7-9F93-B2F2869A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Add more actions to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085-FE83-48DB-BB10-5A5C9D5C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takeoff and landing, we would to be able to control the </a:t>
            </a:r>
            <a:r>
              <a:rPr lang="en-US"/>
              <a:t>direction of </a:t>
            </a:r>
            <a:r>
              <a:rPr lang="en-US" dirty="0"/>
              <a:t>the drone. Try writing some code to control the direction of the drone using the w, a, s, and d keys. </a:t>
            </a:r>
          </a:p>
        </p:txBody>
      </p:sp>
    </p:spTree>
    <p:extLst>
      <p:ext uri="{BB962C8B-B14F-4D97-AF65-F5344CB8AC3E}">
        <p14:creationId xmlns:p14="http://schemas.microsoft.com/office/powerpoint/2010/main" val="150243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Controlling the Drone with the keyboard</vt:lpstr>
      <vt:lpstr>Installing the keyboard module</vt:lpstr>
      <vt:lpstr>Keypress module example program</vt:lpstr>
      <vt:lpstr>Using the Keypress module to control takeoff/landing</vt:lpstr>
      <vt:lpstr>Running the program</vt:lpstr>
      <vt:lpstr>Challenge: Add more actions to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the Drone with the keyboard</dc:title>
  <dc:creator>Reagan Gately</dc:creator>
  <cp:lastModifiedBy>Reagan Gately</cp:lastModifiedBy>
  <cp:revision>6</cp:revision>
  <dcterms:created xsi:type="dcterms:W3CDTF">2018-06-19T18:54:06Z</dcterms:created>
  <dcterms:modified xsi:type="dcterms:W3CDTF">2018-06-19T19:30:57Z</dcterms:modified>
</cp:coreProperties>
</file>