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71" r:id="rId8"/>
    <p:sldId id="260" r:id="rId9"/>
    <p:sldId id="269" r:id="rId10"/>
    <p:sldId id="266" r:id="rId11"/>
    <p:sldId id="267" r:id="rId12"/>
    <p:sldId id="262" r:id="rId13"/>
    <p:sldId id="264" r:id="rId14"/>
    <p:sldId id="270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5A7-9732-48A5-B136-748F79EDD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A4E1-5497-4612-93EC-734DD9DAD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70FC-08D7-4B35-9EB3-DA6CB771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9081-6B5D-4A57-8810-8164AE95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084B-70EA-4749-A36B-016B5CF5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4325-1E02-4EED-9622-9CF16E8D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40A4-9BF3-4DF5-B722-3984D4A6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8439-A986-4179-A9A2-2E5B9D9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BD65-F6BB-401E-8C9D-0D22AE92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FE37-3208-4C78-BFCD-B54844C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4E71-6A80-4444-A96F-9A6F3AD0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C8727-9012-42D0-AB19-AC169D14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25E6-C11E-4DD0-80E3-F4F807B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705F-E4FB-46C5-AB28-70A45349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D927-3198-403A-9890-CFCE4E17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B62D-2B68-4DB7-8B60-B8E4D2FD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A4B0-728C-4B2C-988B-757625E2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DF77-FD1C-468A-939B-07A15D22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3873-C1B4-4BCE-8D95-87ADD81E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9DF7-C37B-49D8-98D9-0324C966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1BB-B50C-4A13-A08E-9710B71B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3CC3-9157-413D-87C6-12E8D1D6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B16A-3BA4-464D-911A-7F6787D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00E9-F75E-4D41-B375-0D1902B2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279A-DD97-49EF-A512-828F0C43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BE4A-C7C3-4E10-B3B5-68F12236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0AD5-05FB-4506-98C4-3A2827B4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3A90-7AA6-4793-8235-18A86AD0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B2BC-47D8-49CC-9B40-43D8FF1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5081-2F62-4551-910C-DFA0E464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FAD3-32A4-492F-83A4-87D798A5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AB75-8798-4C08-B819-C6195344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92A32-653E-4551-A433-218C4CA9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16A5-A7E3-4CBA-AEB6-7A8E6568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F1B16-6046-4C7F-AA84-F12F11ED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45B4-E423-4DD7-93DC-8B008852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28E2F-2031-4F6A-ADC0-53E408C9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1F9A-B582-4F24-A566-323CF226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0E5A9-2745-42C8-85E7-ED3A3B2E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6A33-B30F-4B21-8512-6A0AE69B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0B5EE-368B-4A7B-8EA5-3C7B536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6A97E-CF4E-4946-BF0D-B9C9BF11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7BE1-8B8C-48AA-8FA1-CA74D19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5453B-5197-4BF6-9FF0-FE3AB5DC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FD67C-F775-4169-94A4-9C621A33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1A370-84B9-4111-94C4-D9AFFCB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0B64-2D8D-4E62-9D4B-C3F54D80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23B3-E931-49C6-8FB0-5732B87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50AD-52F9-494F-97D2-234796E4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430F-140D-4EE4-8746-4409238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47FFC-07CE-470A-AF6F-9A77E76B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3D1D4-6E40-4D5A-809E-C24CCD3D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CA8-8FC0-48CC-A365-6E0F3382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20A48-0504-4899-B227-7A6DFBC9F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79F63-377E-4DF1-B76B-9DFCAEFD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DDAA-6B2D-4F1E-9DAD-2286D99E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04E09-47C5-4981-A7A4-31741701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5175-665B-4AB7-8093-D460D170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2EC4C-3B77-436F-B8D3-E12DA3DF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7F0C7-50B1-492A-8E6C-03DA6DDF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971A-796A-4D31-B049-33D4384F8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F8B4-BE74-464D-ADBC-9CF2305CF02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8C8B-AFDF-4B75-A0D6-C567F3467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8F7F-6615-44F9-9CD0-FBB06FA2E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0C03-B459-47B3-BC1D-DDDD0F52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ar-dr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15EE-AEAF-4F02-9E23-1DC4FAD4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the AR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1C23C-50B4-425A-85DB-0420C557E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709E-F832-47B3-8092-7A58FB89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some basic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34A6-A13D-4241-8DAD-C3481101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D95D-7A12-472A-B0DC-54BD5FB8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0" y="2392942"/>
            <a:ext cx="10636857" cy="20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709E-F832-47B3-8092-7A58FB89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some basic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34A6-A13D-4241-8DAD-C3481101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E4F57-2E22-42E1-99D1-34B3C190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09" y="1655901"/>
            <a:ext cx="91630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ED89E-790F-456A-9AF2-EFDB76DE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9" y="3265142"/>
            <a:ext cx="10348291" cy="2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713A-9D93-42A1-8334-BE6F15E8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Make the drone do a backflip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2919-C0DA-47CF-B0BD-B78DE12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functions that we have learned, try to design a program that makes the drone takeoff, flip backwards, and land. If you need to review the functions, Navigate to </a:t>
            </a:r>
            <a:r>
              <a:rPr lang="en-US" dirty="0">
                <a:hlinkClick r:id="rId2"/>
              </a:rPr>
              <a:t>https://www.npmjs.com/package/ar-drone</a:t>
            </a:r>
            <a:r>
              <a:rPr lang="en-US" dirty="0"/>
              <a:t> to view the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149027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5829-2F43-4737-AD9D-9F995F73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EFC54-D5E2-436D-ACCD-BFAF2249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277" y="1747026"/>
            <a:ext cx="5534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797-635C-4A3F-AF94-3AA7F57F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happening when we are programming the drone?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FB4D-73AB-4211-A545-139A39A3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reality, we are not writing code that will run on the drone hardware. Rather, we are writing a program that runs on the computer and sends pre-defined commands to the drone via </a:t>
            </a:r>
            <a:r>
              <a:rPr lang="en-US" dirty="0" err="1"/>
              <a:t>wifi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234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B304-E17B-417E-BC92-4CE25F65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Controlling the Drone LEDs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18F09-960B-4B82-8106-E958E51B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65" y="2059254"/>
            <a:ext cx="10021870" cy="31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B304-E17B-417E-BC92-4CE25F6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Drone LEDs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2222C-BC4D-427F-B48C-3CFA5C2D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27" y="1583431"/>
            <a:ext cx="519112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F3110-1C54-4D6B-8C7C-0720A054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88" y="1520205"/>
            <a:ext cx="4410075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34BCF-2B12-45E2-986C-8EB234369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27" y="3784946"/>
            <a:ext cx="5126273" cy="2063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13BE6-D12B-4D5B-9D38-15B49CE72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288" y="3828658"/>
            <a:ext cx="4585108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3F6E-1CF3-4038-8C7C-BB182D1E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06C08-2DE6-4B98-889D-73FA8B08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70" y="1359482"/>
            <a:ext cx="9241660" cy="50540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B09247-3CF9-488D-A499-3EA4677B139D}"/>
              </a:ext>
            </a:extLst>
          </p:cNvPr>
          <p:cNvCxnSpPr>
            <a:cxnSpLocks/>
          </p:cNvCxnSpPr>
          <p:nvPr/>
        </p:nvCxnSpPr>
        <p:spPr>
          <a:xfrm>
            <a:off x="3376551" y="2509652"/>
            <a:ext cx="1801990" cy="566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AF43-E8CA-4304-B5CF-9F6FC4AF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ar</a:t>
            </a:r>
            <a:r>
              <a:rPr lang="en-US" dirty="0"/>
              <a:t>-drone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3769F-4869-4029-B955-A9C86450A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72" y="1777751"/>
            <a:ext cx="3901966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76E8C0-F745-4FBA-9D13-15197ADA2C86}"/>
              </a:ext>
            </a:extLst>
          </p:cNvPr>
          <p:cNvCxnSpPr>
            <a:cxnSpLocks/>
          </p:cNvCxnSpPr>
          <p:nvPr/>
        </p:nvCxnSpPr>
        <p:spPr>
          <a:xfrm flipV="1">
            <a:off x="519892" y="2776713"/>
            <a:ext cx="1945637" cy="229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6DA61E-D253-495B-8C9A-9CAE1102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19" y="2163002"/>
            <a:ext cx="6020558" cy="34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B0FF-8FD6-4C0E-A02F-B0ACCF4A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2CFE-4609-4572-B436-80887257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text editor of your choice and write the following code. </a:t>
            </a:r>
          </a:p>
          <a:p>
            <a:r>
              <a:rPr lang="en-US" dirty="0"/>
              <a:t>Note: Make sure you save the file with the .</a:t>
            </a:r>
            <a:r>
              <a:rPr lang="en-US" dirty="0" err="1"/>
              <a:t>js</a:t>
            </a:r>
            <a:r>
              <a:rPr lang="en-US" dirty="0"/>
              <a:t> file extension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06B39-B45C-4B73-BE8B-894E637C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1" y="2909414"/>
            <a:ext cx="4886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2C5-A56B-40B0-A644-3223D41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D4203-8A3A-483F-AB50-0982E40B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Connect to the drone	         2. Run the program in command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D19F3-748A-4D3C-8BE6-822236FA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5" y="2422442"/>
            <a:ext cx="4090197" cy="34811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E9E7-86D1-43DE-A9E0-CD3FF187882D}"/>
              </a:ext>
            </a:extLst>
          </p:cNvPr>
          <p:cNvCxnSpPr>
            <a:cxnSpLocks/>
          </p:cNvCxnSpPr>
          <p:nvPr/>
        </p:nvCxnSpPr>
        <p:spPr>
          <a:xfrm>
            <a:off x="574493" y="3429000"/>
            <a:ext cx="3791668" cy="778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A513B66-DA75-4C09-B8D2-792C1268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08" y="2507498"/>
            <a:ext cx="5976466" cy="33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797-635C-4A3F-AF94-3AA7F57F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FB4D-73AB-4211-A545-139A39A3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86548" cy="4883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“require()” function loads the </a:t>
            </a:r>
          </a:p>
          <a:p>
            <a:pPr marL="0" indent="0">
              <a:buNone/>
            </a:pPr>
            <a:r>
              <a:rPr lang="en-US" dirty="0" err="1"/>
              <a:t>ar</a:t>
            </a:r>
            <a:r>
              <a:rPr lang="en-US" dirty="0"/>
              <a:t>-drone module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“takeoff()” tells the drone to begin the takeoff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“after()” function allows us to </a:t>
            </a:r>
          </a:p>
          <a:p>
            <a:pPr marL="0" indent="0">
              <a:buNone/>
            </a:pPr>
            <a:r>
              <a:rPr lang="en-US" dirty="0"/>
              <a:t>Execute a callback function after a defined period of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4AD7A-F6FA-467F-A1C4-626AAF4A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91" r="20198" b="75783"/>
          <a:stretch/>
        </p:blipFill>
        <p:spPr>
          <a:xfrm>
            <a:off x="6095999" y="1940689"/>
            <a:ext cx="4416257" cy="307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BC8F7-249C-4963-9A41-FC715EAD5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03" r="9677" b="50072"/>
          <a:stretch/>
        </p:blipFill>
        <p:spPr>
          <a:xfrm>
            <a:off x="6095999" y="3429000"/>
            <a:ext cx="4416257" cy="30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1737B-9BA1-4A38-B49C-84FA4710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69" y="4809343"/>
            <a:ext cx="441388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5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797-635C-4A3F-AF94-3AA7F57F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FB4D-73AB-4211-A545-139A39A3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09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“this” keyword refers to the client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“stop()” function tells the drone to stop all movement and hover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“land()” function initiates the drone’s landing sequence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14D66-4EC5-4FC1-84E0-56B4EE2F5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7" t="67975" r="48031" b="17272"/>
          <a:stretch/>
        </p:blipFill>
        <p:spPr>
          <a:xfrm>
            <a:off x="5948281" y="1969402"/>
            <a:ext cx="1947552" cy="524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E843-06A4-498E-8D33-BBCFDAE2B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6"/>
          <a:stretch/>
        </p:blipFill>
        <p:spPr>
          <a:xfrm>
            <a:off x="5948282" y="3429000"/>
            <a:ext cx="1950889" cy="237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F8024-533D-4E8C-808E-7E578D62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944944" y="5142429"/>
            <a:ext cx="1950889" cy="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709E-F832-47B3-8092-7A58FB89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some basic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34A6-A13D-4241-8DAD-C3481101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EAE0A-80B5-4297-BD4F-D4E23421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70" y="2264017"/>
            <a:ext cx="11356492" cy="25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709E-F832-47B3-8092-7A58FB89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some basic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34A6-A13D-4241-8DAD-C3481101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client.takeoff</a:t>
            </a:r>
            <a:r>
              <a:rPr lang="en-US" dirty="0"/>
              <a:t>(callback) tells the drone to initiate its takeoff sequence. After a successful takeoff, the callback function will be called. </a:t>
            </a:r>
          </a:p>
          <a:p>
            <a:pPr marL="0" indent="0">
              <a:buNone/>
            </a:pPr>
            <a:r>
              <a:rPr lang="en-US" dirty="0"/>
              <a:t>Likewise, the </a:t>
            </a:r>
            <a:r>
              <a:rPr lang="en-US" dirty="0" err="1"/>
              <a:t>client.land</a:t>
            </a:r>
            <a:r>
              <a:rPr lang="en-US" dirty="0"/>
              <a:t>(callback) invokes the drone’s landing sequence. The callback function will be called when the drone has successfully landed.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9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11843</TotalTime>
  <Words>324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the AR drone</vt:lpstr>
      <vt:lpstr>Installing node</vt:lpstr>
      <vt:lpstr>Installing the ar-drone module</vt:lpstr>
      <vt:lpstr>Hello world</vt:lpstr>
      <vt:lpstr>Running the program</vt:lpstr>
      <vt:lpstr>Explanation</vt:lpstr>
      <vt:lpstr>Explanation</vt:lpstr>
      <vt:lpstr>A look at some basic library functions</vt:lpstr>
      <vt:lpstr>A look at some basic library functions</vt:lpstr>
      <vt:lpstr>A look at some basic library functions</vt:lpstr>
      <vt:lpstr>A look at some basic library functions</vt:lpstr>
      <vt:lpstr>Challenge: Make the drone do a backflip</vt:lpstr>
      <vt:lpstr>Example code</vt:lpstr>
      <vt:lpstr>What is really happening when we are programming the drone?</vt:lpstr>
      <vt:lpstr>Controlling the Drone LEDs</vt:lpstr>
      <vt:lpstr>Controlling the Drone LEDs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AR drone</dc:title>
  <dc:creator>Reagan Gately</dc:creator>
  <cp:lastModifiedBy>Reagan Gately</cp:lastModifiedBy>
  <cp:revision>28</cp:revision>
  <dcterms:created xsi:type="dcterms:W3CDTF">2018-06-18T15:18:48Z</dcterms:created>
  <dcterms:modified xsi:type="dcterms:W3CDTF">2018-06-28T15:12:35Z</dcterms:modified>
</cp:coreProperties>
</file>