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640CF3-B1C8-46D7-8CAC-AC52B736618A}">
          <p14:sldIdLst>
            <p14:sldId id="256"/>
          </p14:sldIdLst>
        </p14:section>
        <p14:section name="Functions" id="{F8B5AA0E-CC5E-4DD4-8C7C-9A176ECA93A8}">
          <p14:sldIdLst>
            <p14:sldId id="257"/>
          </p14:sldIdLst>
        </p14:section>
        <p14:section name="Conditions" id="{ED8B6D82-5C5F-412D-8FDC-23C4854D24E9}">
          <p14:sldIdLst>
            <p14:sldId id="258"/>
          </p14:sldIdLst>
        </p14:section>
        <p14:section name="Column names" id="{36BC6532-04E2-4FCE-98A4-8840D5282DD4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41F-92D8-49F9-A2A3-C8D00759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E7D94-2329-4DAB-B262-4ABBD799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CBB4-0A89-4C4B-B5CC-AD3D3171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CB55-491B-4AC2-B45F-7B74FEC0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355C-9D34-4C97-AB73-9C1E4C4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6D7-9408-4439-BBBF-1E25EEAC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96D2-FB6A-47DB-A4AB-775A4072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AAB6-6370-46E0-A19D-51EBFBC8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8F2A-5BBB-4ACB-A769-D1306A46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4C60-E9DB-4CAF-8D44-13083895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16A08-D1FD-4EFC-A909-BDBAD6697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A594E-10A3-4CBB-874C-DF2BBFE0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94DE-A6F5-41B1-8115-3A0C96D1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27CE-7922-46D5-A484-E5DDBAA9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C4C8-8F19-4E1B-9F56-6509F69C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1AB9-0722-4DEF-9E54-8210FAAC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EA94-703C-4F36-B205-7B1DE93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35D0-F616-4D07-AB06-29D96474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29F3-7596-4571-AAC3-482C2F5D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4BDE-EF7C-410E-9D6D-6DFEBA5B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4101-5E7E-4983-9350-C13BC956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E9F8-F208-4BED-9215-8363E200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35D5-E364-4401-8003-CE7BB3D5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FB71-2795-4707-8C53-B111C28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8634-27A2-427B-AD0C-8E48CBE6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E07-034D-458F-AD3C-96BF65F7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210-FE53-46A2-B77C-2C4B95471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F5E7-14F4-4AD4-B763-87DA9028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EB52-DBAA-4815-B0C8-4676C23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2F30-F1F5-4BE6-9D52-5290A9E3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8EAF-7996-4E79-A518-7BD39D5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6422-E0B6-4535-A0E3-C1DB2B52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6D43-2A91-442B-B113-1B38F921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9360-C495-4C24-8210-72F028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1441D-2892-44A7-A015-1179DDBA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B429A-BEED-4449-AA3E-06102EC18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387F7-F417-456C-AF27-2F136495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D83E4-BE73-461A-AF3A-92514DAB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3C7B2-A7EA-4877-A8BB-EF2AAE1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876B-EC4F-465E-BB7D-A152191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CC3E-14ED-4824-B058-6CA4A3A5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2A501-C0D9-4B4C-B625-24B64DE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A6C03-44C8-44C0-B568-73E6FC3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F6843-00ED-42B8-8CED-72B66A5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8D3D-821C-41F1-AA74-A4C46F5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2584-B97D-4960-8045-AD22DCA2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9256-F3FB-4327-AB5E-E5FC9228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9607-3FFD-4073-BAE3-6AF59B46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B694-5372-42AB-85CB-A888919C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58DF-8694-4F3A-BF97-78B4A04F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605A-EBD4-4EA1-B25C-F9850625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0527-496B-4BA9-84DD-394800B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A8C-7601-4BC7-A18D-AEAAF44D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3A3DD-1CD5-47DA-847D-8E4CA45A0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761F-A80D-4507-BEA7-7F535F57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55D3-B106-4555-ADCD-9F0A74B5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C293-5D62-4857-8A68-DB075C38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25E6-8F02-45C3-B901-843B96D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A29C-2FE6-46AE-B921-35CEEFA0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6741-6E54-406B-A4ED-D3350901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B9C3-DC5C-447D-BF3B-C638936CD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C0B-63E3-4CA1-8537-365FAE5A9007}" type="datetimeFigureOut">
              <a:rPr lang="en-US" smtClean="0"/>
              <a:t>08-Aug-22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2B31-2E82-4EE6-943C-75BA2D0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9827-E79D-479F-BE89-3D170B0F2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FE68-826C-4BC8-986C-B2FB0F4E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E7E4F-EC79-46B7-9DF3-BCC29FE83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8640-DFB0-483F-A91D-E950BBCE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9046-5203-44B0-BF4E-F28BDBA7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CAST</a:t>
            </a:r>
            <a:r>
              <a:rPr lang="fr-FR" dirty="0"/>
              <a:t>: </a:t>
            </a:r>
            <a:r>
              <a:rPr lang="en-US" dirty="0"/>
              <a:t>CAST(</a:t>
            </a:r>
            <a:r>
              <a:rPr lang="en-US" i="1" dirty="0"/>
              <a:t>expression</a:t>
            </a:r>
            <a:r>
              <a:rPr lang="en-US" dirty="0"/>
              <a:t> AS </a:t>
            </a:r>
            <a:r>
              <a:rPr lang="en-US" i="1" dirty="0"/>
              <a:t>datatype(length)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change type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0A2-FB80-4446-BBA3-C55F72F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2903-4E65-488E-B95A-85EAA72E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1" dirty="0">
                <a:solidFill>
                  <a:schemeClr val="accent1">
                    <a:lumMod val="50000"/>
                  </a:schemeClr>
                </a:solidFill>
              </a:rPr>
              <a:t>COALESCE</a:t>
            </a:r>
            <a:r>
              <a:rPr lang="nn-NO" dirty="0"/>
              <a:t>(</a:t>
            </a:r>
            <a:r>
              <a:rPr lang="nn-NO" i="1" dirty="0"/>
              <a:t>val1</a:t>
            </a:r>
            <a:r>
              <a:rPr lang="nn-NO" dirty="0"/>
              <a:t>, </a:t>
            </a:r>
            <a:r>
              <a:rPr lang="nn-NO" i="1" dirty="0"/>
              <a:t>val2</a:t>
            </a:r>
            <a:r>
              <a:rPr lang="nn-NO" dirty="0"/>
              <a:t>, </a:t>
            </a:r>
            <a:r>
              <a:rPr lang="nn-NO" i="1" dirty="0"/>
              <a:t>....</a:t>
            </a:r>
            <a:r>
              <a:rPr lang="nn-NO" dirty="0"/>
              <a:t>, </a:t>
            </a:r>
            <a:r>
              <a:rPr lang="nn-NO" i="1" dirty="0"/>
              <a:t>val_n</a:t>
            </a:r>
            <a:r>
              <a:rPr lang="nn-NO" dirty="0"/>
              <a:t>) </a:t>
            </a:r>
            <a:r>
              <a:rPr lang="nn-NO" dirty="0">
                <a:sym typeface="Wingdings" panose="05000000000000000000" pitchFamily="2" charset="2"/>
              </a:rPr>
              <a:t> </a:t>
            </a:r>
            <a:r>
              <a:rPr lang="nn-NO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eturns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 first non-null value</a:t>
            </a:r>
            <a:endParaRPr lang="nn-NO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45A2-391C-4F9C-B077-BAA8217A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r>
              <a:rPr lang="fr-FR" dirty="0"/>
              <a:t> on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0A625-B481-488A-9C4F-46C42F2AA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60" y="2500485"/>
            <a:ext cx="6677998" cy="2081454"/>
          </a:xfrm>
        </p:spPr>
      </p:pic>
    </p:spTree>
    <p:extLst>
      <p:ext uri="{BB962C8B-B14F-4D97-AF65-F5344CB8AC3E}">
        <p14:creationId xmlns:p14="http://schemas.microsoft.com/office/powerpoint/2010/main" val="304912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</vt:lpstr>
      <vt:lpstr>Type</vt:lpstr>
      <vt:lpstr>PowerPoint Presentation</vt:lpstr>
      <vt:lpstr>Filter on column names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9</cp:revision>
  <dcterms:created xsi:type="dcterms:W3CDTF">2021-10-22T09:34:39Z</dcterms:created>
  <dcterms:modified xsi:type="dcterms:W3CDTF">2022-08-08T17:54:52Z</dcterms:modified>
</cp:coreProperties>
</file>