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3E5B7-4104-4B23-9BDA-A5391381D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1FBBE-3E15-4710-8B58-055E61A3F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B2CEF-A792-4F1D-94A9-E94E2E535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3024-14CB-4C51-AED0-4FC1BE06B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AFAB-AF3B-49E6-9EA4-C5569251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0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600D-9521-4DEE-A6DE-E5AF3C64D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20E77-E220-4C13-B5C2-A13573C6E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8069E-3C7D-4681-AFB5-33464943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F097-B5BC-4091-B459-EA378006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DE82A-5E4A-40E1-B9E7-7B15AD28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8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C0FE8-24EC-49AE-9CD7-EF381B9C7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01785-47BC-4ECE-BC37-E082BAC68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6F455-8D59-437E-ACE0-6880E52EE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FBB67-C4FF-4A3D-BB36-00FE28CC8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35EDB-538A-4138-A619-C0B4889A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8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5F816-1197-43A8-9883-42A9E1627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D1B1-2A3F-4360-B672-22CD9911E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8380F-C899-4C11-A215-7D05E536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762C-5174-402B-893B-CE740E00E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34EC6-CC24-4D29-BE37-F005809B4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1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AE7B-3743-4C27-89DF-0E19FFCF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9D023-A6EC-46DE-B9D8-911E37CE1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CFEA4-A163-4B87-8D90-B2A90E41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5CD7-8A97-4D63-A5A9-AD6D2D60B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A112-DC21-4786-A0A5-093035CC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461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87EE9-B194-44FA-A8DD-D3DA18397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DAB0E-5548-4132-8205-D808E0534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9E728-D32E-4366-8D7A-3B4AA89BB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0523D-A124-443D-A43E-1C29A0E8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8ED91-A054-4EED-BFC6-B4F05295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3F43D-1C55-4DAF-815B-E34B5549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38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34A5-C083-420A-9180-5143D0EF1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E5DF2-D035-48C8-8B18-69CB785D09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3AA12-534C-481B-A172-815D0BBB4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86752-A24B-4F43-A88B-305ED066F6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5C9AF-B2BA-4E94-80B4-5DD4C1674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D421E3-E991-445C-9809-8061D5679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F50CA6-7E7B-4590-B65E-97C0CB18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221A82-6798-4E55-B57A-DC6EB8E9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29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99399-6983-4E30-BD80-FE04D489E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4EB78-87C8-4211-A7FD-407C2956C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2F6DA2-6811-4B5F-B8C7-AD7B9F35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643276-AF44-4AC9-8189-2CD4752B7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6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33B24C-DF12-45B2-9E73-73EC9CF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2EADF3-4585-4474-9D0A-A9A4B090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8C87A-CA1A-49B9-A8A6-CA6509D06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E183-AFAC-4C0B-8DBB-444D850C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A08D-3599-4893-8263-8F12F5E05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F9CEEC-4BD5-4F83-8AAC-3011133D4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A8D838-F3E2-44E3-88F2-EB33A4F1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00E26-F688-4C6A-8E49-1713B0595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90EB7-F656-4D63-8A6C-46FF529AB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6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B0416-8182-4012-BD98-9C982B1F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326F8-DF63-4712-8048-BDF727FA6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58661-5B7A-4657-8B85-E84D3BA09B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E3B22-A86C-4198-BA05-EB08BF62D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E9F32-6AF5-4CDC-96B3-7E4F2D08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295EC-4A5E-4DE1-8C26-726A97D59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6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30A2D-B9FF-4074-8186-57805DA73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19BA4-13FA-4FDC-AF45-F40A41EB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7C20-1EA9-46FE-878A-FA32FF12F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DDE8-28D8-48F3-A0E5-D72D75600986}" type="datetimeFigureOut">
              <a:rPr lang="en-US" smtClean="0"/>
              <a:t>17-Dec-21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D423E-95E6-4817-8FC4-FA467FF02C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4C001-88A5-43B7-B5F9-6FBE8112F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4EB0D-1B2C-46E7-8BE6-37444FFE1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13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F949-BE2E-49E5-AA6B-8065C1BDC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Conda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E6D4B-9A98-4E15-B819-7D0B3AD10A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0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64A6A-2357-4034-B604-80578EE3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through PIP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35E0-24E8-48EA-9C5B-9428B4D96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Get</a:t>
            </a:r>
            <a:r>
              <a:rPr lang="fr-FR" dirty="0"/>
              <a:t> the location of the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virtual</a:t>
            </a:r>
            <a:r>
              <a:rPr lang="fr-FR" dirty="0"/>
              <a:t> </a:t>
            </a:r>
            <a:r>
              <a:rPr lang="fr-FR" dirty="0" err="1"/>
              <a:t>environment</a:t>
            </a:r>
            <a:r>
              <a:rPr lang="fr-FR" dirty="0"/>
              <a:t> </a:t>
            </a:r>
            <a:r>
              <a:rPr lang="fr-FR" dirty="0" err="1"/>
              <a:t>among</a:t>
            </a:r>
            <a:r>
              <a:rPr lang="fr-FR" dirty="0"/>
              <a:t> all:</a:t>
            </a:r>
            <a:endParaRPr lang="en-US" dirty="0"/>
          </a:p>
          <a:p>
            <a:pPr lvl="1"/>
            <a:r>
              <a:rPr lang="en-US" dirty="0" err="1"/>
              <a:t>conda</a:t>
            </a:r>
            <a:r>
              <a:rPr lang="en-US" dirty="0"/>
              <a:t> env list</a:t>
            </a:r>
            <a:endParaRPr lang="fr-FR" dirty="0"/>
          </a:p>
          <a:p>
            <a:r>
              <a:rPr lang="fr-FR" dirty="0"/>
              <a:t>Go to </a:t>
            </a:r>
            <a:r>
              <a:rPr lang="fr-FR" dirty="0" err="1"/>
              <a:t>this</a:t>
            </a:r>
            <a:r>
              <a:rPr lang="fr-FR" dirty="0"/>
              <a:t> directory and </a:t>
            </a:r>
            <a:r>
              <a:rPr lang="fr-FR" dirty="0" err="1"/>
              <a:t>search</a:t>
            </a:r>
            <a:r>
              <a:rPr lang="fr-FR" dirty="0"/>
              <a:t> for a running file </a:t>
            </a:r>
            <a:r>
              <a:rPr lang="fr-FR" dirty="0" err="1"/>
              <a:t>name</a:t>
            </a:r>
            <a:r>
              <a:rPr lang="fr-FR" dirty="0"/>
              <a:t> ‘</a:t>
            </a:r>
            <a:r>
              <a:rPr lang="fr-FR" dirty="0" err="1"/>
              <a:t>pip</a:t>
            </a:r>
            <a:r>
              <a:rPr lang="fr-FR" dirty="0"/>
              <a:t>’ (for </a:t>
            </a:r>
            <a:r>
              <a:rPr lang="fr-FR" dirty="0" err="1"/>
              <a:t>example</a:t>
            </a:r>
            <a:r>
              <a:rPr lang="fr-FR" dirty="0"/>
              <a:t> pip.exe in Windows)</a:t>
            </a:r>
          </a:p>
          <a:p>
            <a:r>
              <a:rPr lang="fr-FR" dirty="0" err="1"/>
              <a:t>Then</a:t>
            </a:r>
            <a:r>
              <a:rPr lang="fr-FR" dirty="0"/>
              <a:t> go to the anaconda console, </a:t>
            </a:r>
            <a:r>
              <a:rPr lang="fr-FR" dirty="0" err="1"/>
              <a:t>considering</a:t>
            </a:r>
            <a:r>
              <a:rPr lang="fr-FR" dirty="0"/>
              <a:t>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path_file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the </a:t>
            </a:r>
            <a:r>
              <a:rPr lang="fr-FR" dirty="0" err="1"/>
              <a:t>path</a:t>
            </a:r>
            <a:r>
              <a:rPr lang="fr-FR" dirty="0"/>
              <a:t> of the folder </a:t>
            </a:r>
            <a:r>
              <a:rPr lang="fr-FR" dirty="0" err="1"/>
              <a:t>containing</a:t>
            </a:r>
            <a:r>
              <a:rPr lang="fr-FR" dirty="0"/>
              <a:t> the running file type and package the </a:t>
            </a:r>
            <a:r>
              <a:rPr lang="fr-FR" dirty="0" err="1"/>
              <a:t>name</a:t>
            </a:r>
            <a:r>
              <a:rPr lang="fr-FR" dirty="0"/>
              <a:t> of the package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install</a:t>
            </a:r>
            <a:r>
              <a:rPr lang="fr-FR" dirty="0"/>
              <a:t>: </a:t>
            </a:r>
          </a:p>
          <a:p>
            <a:pPr lvl="1"/>
            <a:r>
              <a:rPr lang="fr-FR" b="1" dirty="0" err="1"/>
              <a:t>path_file</a:t>
            </a:r>
            <a:r>
              <a:rPr lang="fr-FR" b="1" dirty="0"/>
              <a:t>/</a:t>
            </a:r>
            <a:r>
              <a:rPr lang="fr-FR" b="1" dirty="0" err="1"/>
              <a:t>pip</a:t>
            </a:r>
            <a:r>
              <a:rPr lang="fr-FR" b="1" dirty="0"/>
              <a:t> </a:t>
            </a:r>
            <a:r>
              <a:rPr lang="fr-FR" b="1" dirty="0" err="1"/>
              <a:t>install</a:t>
            </a:r>
            <a:r>
              <a:rPr lang="fr-FR" b="1" dirty="0"/>
              <a:t> </a:t>
            </a:r>
            <a:r>
              <a:rPr lang="fr-FR" b="1" dirty="0" err="1"/>
              <a:t>pakcage</a:t>
            </a:r>
            <a:endParaRPr lang="fr-FR" b="1" dirty="0"/>
          </a:p>
          <a:p>
            <a:pPr lvl="1"/>
            <a:r>
              <a:rPr lang="en-US" dirty="0"/>
              <a:t>To select a given version use “</a:t>
            </a:r>
            <a:r>
              <a:rPr lang="en-US" dirty="0" err="1"/>
              <a:t>package_name</a:t>
            </a:r>
            <a:r>
              <a:rPr lang="en-US" dirty="0"/>
              <a:t> == </a:t>
            </a:r>
            <a:r>
              <a:rPr lang="en-US" dirty="0" err="1"/>
              <a:t>package_version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9401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Conda</vt:lpstr>
      <vt:lpstr>Installing through PIP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Gbenou, Regis (Contractor)</dc:creator>
  <cp:lastModifiedBy>Gbenou, Regis (Contractor)</cp:lastModifiedBy>
  <cp:revision>9</cp:revision>
  <dcterms:created xsi:type="dcterms:W3CDTF">2021-11-16T10:14:25Z</dcterms:created>
  <dcterms:modified xsi:type="dcterms:W3CDTF">2021-12-17T07:33:40Z</dcterms:modified>
</cp:coreProperties>
</file>