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94" d="100"/>
          <a:sy n="94" d="100"/>
        </p:scale>
        <p:origin x="86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31440-EA2C-450E-B113-071AF7934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6E730C-17DB-4020-BFE3-D2A0565C3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29A2A-F973-4438-B808-7E751E6EE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1C666-D902-4E0C-AF55-2378B3ADD2A0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0C829-B1DB-42A2-8A81-6D606519B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FD900-0BBA-4E94-904E-02F84961A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2110-1200-44F2-9BCD-6D227284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8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553CC-7F9E-4C69-A309-63B74C355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22DD5-F137-4495-A987-FD1140325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2ACC6-BC00-40D0-996B-34750EC66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1C666-D902-4E0C-AF55-2378B3ADD2A0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FEDD5-8DE7-45A6-90BD-D74A8248A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63A80-77FB-4647-8B72-50DCB052A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2110-1200-44F2-9BCD-6D227284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81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B4443F-32CA-4DD8-AD3E-05F1978F34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8C3B95-6376-4FCC-A3A9-04B690738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04862-ACD0-45FE-A639-30F6B2995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1C666-D902-4E0C-AF55-2378B3ADD2A0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007A4-09DC-4E68-8051-B056DA69A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E06A0-20C6-4EA1-8662-143022281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2110-1200-44F2-9BCD-6D227284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09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0E7A2-BEC8-4E53-ADA0-E07ECC5EC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F4AFE-EFE5-4057-9A2C-A61DF1986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55BB6-1D03-4DC0-A1AE-F57DEDFB9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1C666-D902-4E0C-AF55-2378B3ADD2A0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7E401-F8A7-4959-B4CA-8FA2122FC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B3AB8-5BBA-40CC-ACD2-35FC86901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2110-1200-44F2-9BCD-6D227284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0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1E147-0053-4524-A98B-E50146C99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79E85-F637-48B2-B747-4CD6A1B11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E56C4-535A-4F69-BE03-CE3BD2C33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1C666-D902-4E0C-AF55-2378B3ADD2A0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A91A6-2CB8-4FAF-9DA3-28FB0F89B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68913-A9E3-4651-821D-CCA64CFA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2110-1200-44F2-9BCD-6D227284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22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93D5E-930A-41BC-BE02-8B998E57F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00DC6-848A-4953-9FA3-F1A42E5E2A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6AF1E-9340-41FA-959B-245789D7B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70699-5122-4B2D-BAA0-5936BE35A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1C666-D902-4E0C-AF55-2378B3ADD2A0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62364-EFFB-4B3F-9FEB-8E797C7BD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DE6C7-F221-404F-9E32-FC71D8575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2110-1200-44F2-9BCD-6D227284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7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7D755-29CE-4F09-A600-4DB7C59D0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428C5-4BA7-439D-859E-569E0534E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1CABF5-F4D8-4582-91B9-8E0987310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8F2368-CA56-45B8-B7F6-AA931E9F88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AD8502-72CF-4947-8029-B2119E940E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FD5147-ED96-4ADB-9FC8-D6F0894AB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1C666-D902-4E0C-AF55-2378B3ADD2A0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665A28-D90F-460E-9601-29BB1DDB8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5627E6-B529-4CD5-8CDD-41F9C471D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2110-1200-44F2-9BCD-6D227284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18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661B4-DEAD-4255-950F-413C51291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46AFF-3E83-48E6-8CD7-7C3E6F5E1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1C666-D902-4E0C-AF55-2378B3ADD2A0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C310E3-0904-4961-A676-3AB7EC8EF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0B2E30-A2E3-4635-9FC8-BE5E18384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2110-1200-44F2-9BCD-6D227284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2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D0EC5B-4184-48BE-AB95-4268CA8E3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1C666-D902-4E0C-AF55-2378B3ADD2A0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0B22C0-39B2-40AD-9C8C-33B2D1929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68E42-2DD2-40A0-B70F-0015D6633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2110-1200-44F2-9BCD-6D227284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633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12F26-577E-4391-86DD-8A62564EE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EB366-E2CC-4F6C-8B58-530E0C4BD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2AD709-F6C1-40B0-9B7E-C61CDC3D2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45372-AA4A-4C57-AF6C-E4981469D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1C666-D902-4E0C-AF55-2378B3ADD2A0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460C1-92C5-401C-A756-F0CCECE0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C9F0D-DA9E-4EB6-9C8B-470F3F48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2110-1200-44F2-9BCD-6D227284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32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8249A-0DF0-4BC5-AEA0-08213034A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695F82-9895-468E-8192-1C5834C5AB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58412-1BF1-4FAB-9269-486FA3009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D2121-E089-4050-84E1-96B612E07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1C666-D902-4E0C-AF55-2378B3ADD2A0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131F1-3C8E-425A-9ECF-B300B10F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613D4-6C58-4C5C-9CD4-42FC3F40F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2110-1200-44F2-9BCD-6D227284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9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FAFB30-E2B7-4FE1-983E-E9F8DB0FA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64DF7-16B0-42C5-8464-C20ADD627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84140-03F9-4C10-8A64-C5A8963B8D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1C666-D902-4E0C-AF55-2378B3ADD2A0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0A01E-D1D9-49A6-B136-070283CFFD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D7948-0DF3-4A83-AF41-5313BFEB00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62110-1200-44F2-9BCD-6D227284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25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1E1B2-9FCC-4462-8D97-27A54A1E4D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Packages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B4C68D-1620-4E9A-8447-32C4D067F6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55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0716F-9D12-40BE-825C-1B8E1DCD1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Getting</a:t>
            </a:r>
            <a:r>
              <a:rPr lang="fr-FR" dirty="0"/>
              <a:t> package version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BBBEB-EB2D-4DF9-8152-8973B72C1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Import </a:t>
            </a:r>
            <a:r>
              <a:rPr lang="fr-FR" dirty="0" err="1"/>
              <a:t>pkg_resources</a:t>
            </a:r>
            <a:endParaRPr lang="fr-FR" dirty="0"/>
          </a:p>
          <a:p>
            <a:r>
              <a:rPr lang="fr-FR" dirty="0" err="1"/>
              <a:t>Pkg_resources.get_distribution</a:t>
            </a:r>
            <a:r>
              <a:rPr lang="en-US" dirty="0"/>
              <a:t>(“</a:t>
            </a:r>
            <a:r>
              <a:rPr lang="en-US" dirty="0" err="1"/>
              <a:t>xlrd</a:t>
            </a:r>
            <a:r>
              <a:rPr lang="en-US" dirty="0"/>
              <a:t>”).version</a:t>
            </a:r>
          </a:p>
        </p:txBody>
      </p:sp>
    </p:spTree>
    <p:extLst>
      <p:ext uri="{BB962C8B-B14F-4D97-AF65-F5344CB8AC3E}">
        <p14:creationId xmlns:p14="http://schemas.microsoft.com/office/powerpoint/2010/main" val="130871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Packages</vt:lpstr>
      <vt:lpstr>Getting package version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Gbenou, Regis (Contractor)</dc:creator>
  <cp:lastModifiedBy>Gbenou, Regis (Contractor)</cp:lastModifiedBy>
  <cp:revision>2</cp:revision>
  <dcterms:created xsi:type="dcterms:W3CDTF">2021-11-23T10:08:51Z</dcterms:created>
  <dcterms:modified xsi:type="dcterms:W3CDTF">2021-11-23T10:10:44Z</dcterms:modified>
</cp:coreProperties>
</file>