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E9D4-3D6E-492A-A48B-AC070340A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FA336-32BA-49BD-98E6-E464214A2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6E88-F2A9-4EA5-90DF-F330F3FD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8840-5EE6-41CD-8A4C-AA82F02A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7F922-B26F-4BC5-9001-39777037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4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159D-05B9-4C5E-9414-253B026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2D86A-F1A4-45A5-B43A-ECB85E089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70236-E7B6-4539-ADD3-289D4E37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1396-C26C-4BAC-B0D8-3931C9C7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0CC1D-63DA-4F14-A5AD-F218614B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3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F2EB3-4546-4E13-AC87-FF960BDFF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2939C-C438-49E3-9D48-CBF3DED81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F835-ADDA-446A-8834-915EA9B9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81457-0AF0-4984-8791-43D2B408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CD59-1606-4112-A44F-09038E03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6B2D-DD30-4C8A-9877-FCA6A940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A5754-D87E-4FE7-B4D2-49FD78F8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4B6D-1778-4962-BA41-0C4F0FD1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A2B97-C3B6-4E4A-A403-D8687F42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07ED-9CFC-4C77-B5D9-33EE558C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C544-0172-4C47-92AF-D37503F5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60EF6-B05B-49BC-9A68-BE401BF86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C5730-E34E-4568-918E-B5DD82F7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82E9-E0CA-450B-9F41-486F073F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A03D0-B341-4140-B246-E8306856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1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DA50-34DB-4D27-8636-055563C1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F28C-3599-4447-B7C1-82A70073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962FF-A774-4DDB-9347-3EBC749A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B1343-D7B3-493A-B80B-78E4E403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F1481-5FE0-4412-A521-3DE39BD1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0789C-6AF6-4F90-B857-416CF86B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1198-45CB-4B17-98DD-214471A0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E9D53-F224-4F5F-8EDD-1C5E2350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B99B1-1C9C-47CB-9C91-58B3574CE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E1752-98DF-4DD6-BEF5-76F65399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635A9-D834-4080-98AB-23905E17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80DEB-F16B-4673-A045-93FFFBA0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24EF3-1835-4F02-B269-8D0043F0E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F968D-A3F1-43CF-AEF3-B4FBAF6E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0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57CD-EB87-4AEC-8E7F-9880A644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05B8D-0FA1-4220-A259-CA7A4D0C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C1FCB-F18B-4D5D-A89A-FB927DB71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83C-6F52-4ED6-A03C-F7665D21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D78ACB-3881-4179-8E3D-694F5338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06E44-4242-4FF4-B998-16A49486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6F7E-494E-475E-B786-23193B1F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6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88F5-489D-48D8-8173-31F45460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7DE6-A511-4398-A950-6319FC65C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5D31-1FD8-4E64-8637-3D53CA19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9C4C-4C04-40E7-8A8E-AC07D4F1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E902C-C920-4FA2-A590-6D15AAC7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EE400-6EC2-4A35-8AE8-0FC39F1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822-EFAB-41F5-9539-7C5C1AE10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73E8D-62FC-4917-ACAE-6A7E7C490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53D0C-E8B3-43E3-B196-A5CFAC343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5BB70-7E67-4F72-86F9-4E1D8D0F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A273-8F22-4E06-BED9-4D16E4B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EDFBD-16CE-4F4C-A20B-4DDE3828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3A188-A8B3-4C8B-B965-B01E27DA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47230-2878-41DD-9983-0B8A73C33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C489-C2D5-4538-812F-7B56E9C0E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F1FA7-B912-4285-93D8-8575F275DB1C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FB70-49B0-4149-85BE-A4047509B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01DA1-6EA1-40E0-BB0B-7D237475F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B88F-1FDC-4A90-B8FD-0755ECFA4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4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9E87-419E-4A34-80B9-8B53FCF2B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Dashboard Tips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B50DC-60F1-41AA-941F-F134627C1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414F-F6E3-44F6-AECC-29A9A016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77126A-F185-4168-8ED6-08C1984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Issue: </a:t>
            </a:r>
            <a:r>
              <a:rPr lang="fr-FR" dirty="0" err="1"/>
              <a:t>prevent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box size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sensitive to screen size.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Solution: use a vertical container and </a:t>
            </a:r>
            <a:r>
              <a:rPr lang="fr-FR" dirty="0" err="1"/>
              <a:t>into</a:t>
            </a:r>
            <a:r>
              <a:rPr lang="fr-FR" dirty="0"/>
              <a:t> fix the size of </a:t>
            </a:r>
            <a:r>
              <a:rPr lang="fr-FR" dirty="0" err="1"/>
              <a:t>each</a:t>
            </a:r>
            <a:r>
              <a:rPr lang="fr-FR" dirty="0"/>
              <a:t> block and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blank</a:t>
            </a:r>
            <a:r>
              <a:rPr lang="fr-FR" dirty="0"/>
              <a:t> box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filter</a:t>
            </a:r>
            <a:r>
              <a:rPr lang="fr-FR" dirty="0"/>
              <a:t> boxes, </a:t>
            </a:r>
            <a:r>
              <a:rPr lang="fr-FR" dirty="0" err="1"/>
              <a:t>pay</a:t>
            </a:r>
            <a:r>
              <a:rPr lang="fr-FR" dirty="0"/>
              <a:t> attention to not fix the size of the </a:t>
            </a:r>
            <a:r>
              <a:rPr lang="fr-FR" dirty="0" err="1"/>
              <a:t>blank</a:t>
            </a:r>
            <a:r>
              <a:rPr lang="fr-FR" dirty="0"/>
              <a:t> boxes.</a:t>
            </a:r>
            <a:br>
              <a:rPr lang="fr-FR" dirty="0"/>
            </a:br>
            <a:br>
              <a:rPr lang="fr-FR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70B9B2-C38A-472A-8589-921F0FBF5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04950"/>
            <a:ext cx="10515600" cy="791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1C7F4F-04ED-4D06-A639-7AEFBBE1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772" y="4549735"/>
            <a:ext cx="9911860" cy="14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2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Dashboard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Gbenou, Regis (Contractor)</dc:creator>
  <cp:lastModifiedBy>Gbenou, Regis (Contractor)</cp:lastModifiedBy>
  <cp:revision>4</cp:revision>
  <dcterms:created xsi:type="dcterms:W3CDTF">2021-10-25T09:45:08Z</dcterms:created>
  <dcterms:modified xsi:type="dcterms:W3CDTF">2021-10-25T10:02:51Z</dcterms:modified>
</cp:coreProperties>
</file>