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504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A23AA-8B60-4182-AC39-455823B6B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00DF5-BD25-445E-8C34-DCA2929D6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3BC16-CC19-4ABA-B8B9-59143532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1730-FC0E-4D12-A045-6DD96C41828F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85D53-78E0-428B-9E83-CF2A0D05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173F9-EC7D-4330-8404-8B00584A3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B2BE-528F-45D2-9B0E-445034E0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21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C9B4-5190-4F1F-989B-EF6944C1D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C19E7-C3F7-4255-A85C-8AD2AFA9D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61190-0AC3-454C-91C6-1BAEC64D0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1730-FC0E-4D12-A045-6DD96C41828F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B37B6-B04F-4204-92B5-32AFF0294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42D49-30F6-4D34-8D8A-5DFFA5DE8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B2BE-528F-45D2-9B0E-445034E0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0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4C06B-FD70-4C9D-A9F8-71A677B75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F6E84E-AB44-4543-A304-316A81B42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849B2-E2AF-4227-9918-F3FBEC4B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1730-FC0E-4D12-A045-6DD96C41828F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B4BAD-10F2-4FED-8139-2B5AA820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11F58-18AE-43AE-8B02-09E8C65F6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B2BE-528F-45D2-9B0E-445034E0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8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4175F-36C3-4613-8207-9DAABD24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FAE4C-1F51-4963-97BD-D28B1AB19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DA05F-535A-40EE-AAE9-A691D7D2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1730-FC0E-4D12-A045-6DD96C41828F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DFC0E-860D-4380-A805-8D103ADBF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8E120-532F-4240-B1CB-2836635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B2BE-528F-45D2-9B0E-445034E0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71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D5D7-98D3-4DCD-A33B-8D7BB1F60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CC64B-E3B2-460F-9A59-F1CDFBA00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DF481-4D67-4F43-9D19-15C93AA7B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1730-FC0E-4D12-A045-6DD96C41828F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D38FD-2435-4433-94B3-723C575D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C043F-1182-49EA-915D-61A4A0CFB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B2BE-528F-45D2-9B0E-445034E0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6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8E3A-9366-4515-8CAF-AA1A332F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19512-9978-4984-BD3E-F6F4CE0D8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C9CF8-45E7-4B3E-8F18-CA521AFE4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525C1-D101-4A09-94E1-2DBEAE21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1730-FC0E-4D12-A045-6DD96C41828F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F44BD5-9507-4460-A528-FBAE31848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3F3BD-EBAE-42CB-8461-8B8CF2B1D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B2BE-528F-45D2-9B0E-445034E0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28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F290F-CF3F-4CAA-ACB5-FC61DCF46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1644B6-9979-4A6C-AFD3-3F2D910D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002ED-ABDF-4043-AC87-A497C978B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9A806A-B2E8-4249-AAF4-295DFC3A4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56555D-3938-48F8-B5B1-CDB7DE8CAD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EE7CA7-99BA-4CD8-835B-0AC19C79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1730-FC0E-4D12-A045-6DD96C41828F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FAF1A5-FCA4-4EBF-BDE9-FD047D573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677530-F723-412C-965D-B98FF73E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B2BE-528F-45D2-9B0E-445034E0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4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3F0F4-380A-4B5C-BE32-473EC1C6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2AE71E-3823-4A35-AD35-4B894E684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1730-FC0E-4D12-A045-6DD96C41828F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85E2C-9C45-44F7-90DA-546A114CD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D44EF2-482B-44F6-8AB4-43D740C78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B2BE-528F-45D2-9B0E-445034E0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6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B7A894-9B7D-4146-AC5A-D1F559B4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1730-FC0E-4D12-A045-6DD96C41828F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CB3681-74A6-46E9-8AE9-093588CB1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76EB5-3317-4D1A-9E90-35D0C998A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B2BE-528F-45D2-9B0E-445034E0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0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7AF99-A54C-4217-A6BE-0FB43F78D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D207F-FB3C-4123-9011-128041C3F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8FB066-282C-43A6-9E3F-FB377403A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FF22B-90CF-49A7-997A-D0F500D5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1730-FC0E-4D12-A045-6DD96C41828F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8E2507-5CAF-4E8E-8CA4-7ED0FD5C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1E0C7-5F59-4685-92BE-6B1512C6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B2BE-528F-45D2-9B0E-445034E0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3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033EE-C6BB-47CD-BF27-68EE49126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478E8-4513-48AD-AEA9-D1B94713D1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55027-6540-47F7-8C49-F3F8567C9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21817-BAE5-48CC-9A1B-566034CB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C1730-FC0E-4D12-A045-6DD96C41828F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B8973-33FF-437B-BA25-CD02BBCF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87194-8145-429B-8779-C406E1D7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51B2BE-528F-45D2-9B0E-445034E0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81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E7F1F3-BF3B-43CC-98A0-141C4804A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29E6A-B718-4594-8868-6E6668382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FFEA0-1E64-4EDB-958D-E3DCC177D0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C1730-FC0E-4D12-A045-6DD96C41828F}" type="datetimeFigureOut">
              <a:rPr lang="en-US" smtClean="0"/>
              <a:t>25-Oct-21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6FECB-88F1-4DDB-BCE3-614B137E5A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986FE-07DB-4BA9-BE97-9E4415B6D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1B2BE-528F-45D2-9B0E-445034E079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5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7283-8973-474C-AE79-35886BFC51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Views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7E5FCE-C357-4C29-AF20-5F272F56EA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4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5F110-666D-4281-AAD9-EC651510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field value in a text.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95187F4-FBB8-40F4-B467-F0F84157EF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64074" y="2411598"/>
            <a:ext cx="5063852" cy="3154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E12370-8C25-4E93-8FB7-995542254621}"/>
              </a:ext>
            </a:extLst>
          </p:cNvPr>
          <p:cNvSpPr txBox="1"/>
          <p:nvPr/>
        </p:nvSpPr>
        <p:spPr>
          <a:xfrm>
            <a:off x="407773" y="2411598"/>
            <a:ext cx="2409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it was for annotation, but this work for all type of text in Tableau.</a:t>
            </a:r>
          </a:p>
        </p:txBody>
      </p:sp>
    </p:spTree>
    <p:extLst>
      <p:ext uri="{BB962C8B-B14F-4D97-AF65-F5344CB8AC3E}">
        <p14:creationId xmlns:p14="http://schemas.microsoft.com/office/powerpoint/2010/main" val="254053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Views</vt:lpstr>
      <vt:lpstr>Add field value in a text.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Views</dc:title>
  <dc:creator>Gbenou, Regis (Contractor)</dc:creator>
  <cp:lastModifiedBy>Gbenou, Regis (Contractor)</cp:lastModifiedBy>
  <cp:revision>6</cp:revision>
  <dcterms:created xsi:type="dcterms:W3CDTF">2021-10-25T10:21:29Z</dcterms:created>
  <dcterms:modified xsi:type="dcterms:W3CDTF">2021-10-26T17:15:52Z</dcterms:modified>
</cp:coreProperties>
</file>