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99F4-CCF8-47BA-B14E-8828EA76C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C9133-6B07-4041-A2C8-8D3676BCF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420F6-F3AB-460E-A085-D6C47B0E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3CB4-1CFE-46AA-894B-9C84C493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B82B-59B3-4938-A373-A941F567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3952-9857-491D-9A7F-419268D1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79765-5543-4FC0-A128-FB5E674DC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537C7-A793-4281-8551-F5C610F5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C1F8E-9076-46FC-9DB6-AB39B4787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BB98-C3CD-4D7E-8E9E-B8D90759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5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4DD70-0F8F-4BC5-AD99-8E1D19046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475BF-8199-494C-ACCA-4C103FF5C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8E463-B88F-4269-9756-DCC485A3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74A2-9BF4-43A7-8A54-D68757B2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82BF-A4B8-45CA-A9F9-33DE11D3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6930-0A6C-45B6-9A18-BA062E60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FB429-1CEC-4B53-B0FE-955EF72E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242AE-9056-4907-B4E5-A778E0FD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2C28C-6590-4C8A-9BA6-1E9AD9FC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9C97-5FA6-4C78-B335-1B478FAD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9CF6-C32F-4615-BB1B-33D82B640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1871-9CED-4C3C-96DB-989646BA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03BA6-6290-4907-BD22-58B33F57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DB44-6C48-4A4F-8066-F08DE3A0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B0FBD-12F7-43B5-8652-FF1EBBE9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8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9EC9-2BE2-4827-B549-771BA3A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DFE1-7B5C-49A7-A9F1-69A9263CC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C454-10B0-4F3C-8121-D096E32A3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FE0EE-4EF8-4B08-AA2B-4BBD55C8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5D75-5CE2-49D4-9BCE-0EA705BF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26BE6-75E2-46EF-9F0E-08965B83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2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9AE3-3B4F-44AE-BE35-A256F7D5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5E56B-F547-4773-960B-A1993D0C2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FBC9B-3DF7-4BA8-B5BE-71D755E5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DF6B4-05C1-4C3C-9ED3-717B79D79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ECBD0-5095-49FD-BBD9-3A584F882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78FCC-52E7-462B-A9AA-D5CD71FA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B9444-0643-453C-B37F-D7E4C9F7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8D0868-B14E-49B0-A9FE-358C9B1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3C3C-D225-4CEC-8C69-59EAC080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1A041-2F3E-4862-B772-4CFA98CA3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0D1CE-2ED6-4FCF-8775-CB078029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9F5F1-46F1-460C-B6CF-1F1A22FD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5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CCFA6-7638-4B11-A93E-422A3356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E6CC9-23C4-4200-8271-6C4C3F0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1477-380C-442C-B55A-9880255F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A8EC-322C-409B-9C7D-C999DAE4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739A-0BE5-4CE3-BCDF-FC1600D5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BC2F5-A31D-47B7-939A-AFDD87657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F0627-36A6-4CF8-88EC-9C1481F9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05C1-7042-4F68-A5C8-7B041003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8039D-1ACD-4924-93AA-FB52B6A2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1006-1B34-436C-8C3B-C446A8D5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EB103-EC70-41BA-B3DE-23339DDD3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A883-DB4E-49A2-9EA7-FFC2F76DC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64FBD-E78E-4B7C-B3BB-83CDF41DD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46DDF-0549-4A00-B59C-BE4C2F12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1AFD9-D58B-4832-A528-C3193E6DC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3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222FD-516F-42E4-9FCF-9F59D9E9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C8651-0346-4086-9574-6B8F735C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A458-0FC0-4BD3-A470-023946B1A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A437-DFFB-49A5-8844-C44270FBB3BF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390AE-6CB9-415E-86A5-C09B56065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B83DC-7B9F-4825-9814-4A55551A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19B8B-1E55-4DCB-B24F-34C4A3BB3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4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9396-6D22-4A26-9B6C-50D476F40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Computation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74707-780C-4676-A094-661E2C76B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BB8F-01EF-4660-8FAC-897368E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EC6026D-1EDD-434C-A10F-54E6E9BD6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31" y="1825625"/>
            <a:ext cx="8905738" cy="4351338"/>
          </a:xfrm>
        </p:spPr>
      </p:pic>
    </p:spTree>
    <p:extLst>
      <p:ext uri="{BB962C8B-B14F-4D97-AF65-F5344CB8AC3E}">
        <p14:creationId xmlns:p14="http://schemas.microsoft.com/office/powerpoint/2010/main" val="98416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Computation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Gbenou, Regis (Contractor)</dc:creator>
  <cp:lastModifiedBy>Gbenou, Regis (Contractor)</cp:lastModifiedBy>
  <cp:revision>2</cp:revision>
  <dcterms:created xsi:type="dcterms:W3CDTF">2021-12-02T16:53:42Z</dcterms:created>
  <dcterms:modified xsi:type="dcterms:W3CDTF">2021-12-02T16:57:19Z</dcterms:modified>
</cp:coreProperties>
</file>