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316" r:id="rId6"/>
    <p:sldId id="324" r:id="rId7"/>
    <p:sldId id="322" r:id="rId8"/>
    <p:sldId id="318" r:id="rId9"/>
    <p:sldId id="319" r:id="rId10"/>
    <p:sldId id="320" r:id="rId11"/>
    <p:sldId id="317" r:id="rId12"/>
    <p:sldId id="329" r:id="rId13"/>
    <p:sldId id="310" r:id="rId14"/>
    <p:sldId id="328" r:id="rId15"/>
    <p:sldId id="325" r:id="rId16"/>
    <p:sldId id="321"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Segoe UI" panose="020B0502040204020203"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Segoe UI" panose="020B0502040204020203"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Segoe UI" panose="020B0502040204020203"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Segoe UI" panose="020B0502040204020203"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Segoe UI" panose="020B0502040204020203"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Segoe UI" panose="020B0502040204020203"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Segoe UI" panose="020B0502040204020203"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Segoe UI" panose="020B0502040204020203"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Segoe UI" panose="020B0502040204020203"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64781"/>
    <a:srgbClr val="5486B8"/>
    <a:srgbClr val="499211"/>
    <a:srgbClr val="EAB200"/>
    <a:srgbClr val="959B9E"/>
    <a:srgbClr val="FFFFFF"/>
    <a:srgbClr val="90C618"/>
    <a:srgbClr val="516986"/>
    <a:srgbClr val="296A8E"/>
    <a:srgbClr val="105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1" autoAdjust="0"/>
    <p:restoredTop sz="97586" autoAdjust="0"/>
  </p:normalViewPr>
  <p:slideViewPr>
    <p:cSldViewPr snapToGrid="0">
      <p:cViewPr>
        <p:scale>
          <a:sx n="36" d="100"/>
          <a:sy n="36" d="100"/>
        </p:scale>
        <p:origin x="824" y="1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86" y="78"/>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EAE83BB-09AD-41A4-B07E-E88C37AB1E23}" type="datetimeFigureOut">
              <a:rPr lang="en-US"/>
              <a:pPr>
                <a:defRPr/>
              </a:pPr>
              <a:t>4/7/2016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733EEF1F-71D7-4A54-9ED3-47C3CE0BF478}" type="slidenum">
              <a:rPr lang="en-US"/>
              <a:pPr/>
              <a:t>‹#›</a:t>
            </a:fld>
            <a:endParaRPr lang="en-US"/>
          </a:p>
        </p:txBody>
      </p:sp>
    </p:spTree>
    <p:extLst>
      <p:ext uri="{BB962C8B-B14F-4D97-AF65-F5344CB8AC3E}">
        <p14:creationId xmlns:p14="http://schemas.microsoft.com/office/powerpoint/2010/main" val="34145552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16BB38C-C851-4C00-BB23-CE28ECF90525}" type="datetimeFigureOut">
              <a:rPr lang="en-US"/>
              <a:pPr>
                <a:defRPr/>
              </a:pPr>
              <a:t>4/7/2016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D567441-D8A8-48ED-85B5-AAD8D44A74FA}" type="slidenum">
              <a:rPr lang="en-US"/>
              <a:pPr/>
              <a:t>‹#›</a:t>
            </a:fld>
            <a:endParaRPr lang="en-US"/>
          </a:p>
        </p:txBody>
      </p:sp>
    </p:spTree>
    <p:extLst>
      <p:ext uri="{BB962C8B-B14F-4D97-AF65-F5344CB8AC3E}">
        <p14:creationId xmlns:p14="http://schemas.microsoft.com/office/powerpoint/2010/main" val="1393079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1D567441-D8A8-48ED-85B5-AAD8D44A74FA}" type="slidenum">
              <a:rPr lang="en-US"/>
              <a:pPr/>
              <a:t>1</a:t>
            </a:fld>
            <a:endParaRPr lang="en-US"/>
          </a:p>
        </p:txBody>
      </p:sp>
    </p:spTree>
    <p:extLst>
      <p:ext uri="{BB962C8B-B14F-4D97-AF65-F5344CB8AC3E}">
        <p14:creationId xmlns:p14="http://schemas.microsoft.com/office/powerpoint/2010/main" val="4084971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1D567441-D8A8-48ED-85B5-AAD8D44A74FA}" type="slidenum">
              <a:rPr lang="en-US"/>
              <a:pPr/>
              <a:t>10</a:t>
            </a:fld>
            <a:endParaRPr lang="en-US"/>
          </a:p>
        </p:txBody>
      </p:sp>
    </p:spTree>
    <p:extLst>
      <p:ext uri="{BB962C8B-B14F-4D97-AF65-F5344CB8AC3E}">
        <p14:creationId xmlns:p14="http://schemas.microsoft.com/office/powerpoint/2010/main" val="162867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0E5F66-9601-483C-B995-7E09102F2FE5}" type="slidenum">
              <a:rPr lang="de-DE"/>
              <a:t>13</a:t>
            </a:fld>
            <a:endParaRPr lang="de-DE"/>
          </a:p>
        </p:txBody>
      </p:sp>
    </p:spTree>
    <p:extLst>
      <p:ext uri="{BB962C8B-B14F-4D97-AF65-F5344CB8AC3E}">
        <p14:creationId xmlns:p14="http://schemas.microsoft.com/office/powerpoint/2010/main" val="3482056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675" y="1189038"/>
            <a:ext cx="544513" cy="39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ctrTitle"/>
          </p:nvPr>
        </p:nvSpPr>
        <p:spPr>
          <a:xfrm>
            <a:off x="962153" y="1751337"/>
            <a:ext cx="7355143" cy="942209"/>
          </a:xfrm>
          <a:prstGeom prst="rect">
            <a:avLst/>
          </a:prstGeom>
        </p:spPr>
        <p:txBody>
          <a:bodyPr rtlCol="0">
            <a:normAutofit/>
          </a:bodyPr>
          <a:lstStyle>
            <a:lvl1pPr algn="l">
              <a:defRPr lang="en-US" sz="4000" b="0" dirty="0">
                <a:solidFill>
                  <a:schemeClr val="tx2"/>
                </a:solidFill>
                <a:latin typeface="+mn-lt"/>
                <a:cs typeface="Segoe UI Light"/>
              </a:defRPr>
            </a:lvl1pPr>
          </a:lstStyle>
          <a:p>
            <a:pPr lvl="0"/>
            <a:r>
              <a:rPr lang="en-US"/>
              <a:t>Click to edit Master title style</a:t>
            </a:r>
            <a:endParaRPr lang="en-US" dirty="0"/>
          </a:p>
        </p:txBody>
      </p:sp>
      <p:sp>
        <p:nvSpPr>
          <p:cNvPr id="10" name="Subtitle 2"/>
          <p:cNvSpPr>
            <a:spLocks noGrp="1"/>
          </p:cNvSpPr>
          <p:nvPr>
            <p:ph type="subTitle" idx="1"/>
          </p:nvPr>
        </p:nvSpPr>
        <p:spPr>
          <a:xfrm>
            <a:off x="962153" y="2689373"/>
            <a:ext cx="7356267" cy="604977"/>
          </a:xfrm>
          <a:prstGeom prst="rect">
            <a:avLst/>
          </a:prstGeom>
        </p:spPr>
        <p:txBody>
          <a:bodyPr rtlCol="0">
            <a:normAutofit/>
          </a:bodyPr>
          <a:lstStyle>
            <a:lvl1pPr algn="l">
              <a:defRPr lang="en-US" dirty="0">
                <a:solidFill>
                  <a:schemeClr val="bg2"/>
                </a:solidFill>
                <a:latin typeface="+mn-lt"/>
                <a:cs typeface="Segoe UI Light"/>
              </a:defRPr>
            </a:lvl1pPr>
          </a:lstStyle>
          <a:p>
            <a:pPr lvl="0"/>
            <a:r>
              <a:rPr lang="en-US"/>
              <a:t>Click to edit Master subtitle style</a:t>
            </a:r>
            <a:endParaRPr lang="en-US" dirty="0"/>
          </a:p>
        </p:txBody>
      </p:sp>
    </p:spTree>
    <p:extLst>
      <p:ext uri="{BB962C8B-B14F-4D97-AF65-F5344CB8AC3E}">
        <p14:creationId xmlns:p14="http://schemas.microsoft.com/office/powerpoint/2010/main" val="32366881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Clr>
                <a:schemeClr val="accent3"/>
              </a:buClr>
              <a:buFont typeface="Arial"/>
              <a:buNone/>
              <a:defRPr sz="2000">
                <a:solidFill>
                  <a:srgbClr val="595959"/>
                </a:solidFill>
                <a:latin typeface="+mn-lt"/>
                <a:cs typeface="Segoe"/>
              </a:defRPr>
            </a:lvl1pPr>
            <a:lvl2pPr marL="342900" indent="-342900">
              <a:buClr>
                <a:schemeClr val="accent3"/>
              </a:buClr>
              <a:buFont typeface="Arial"/>
              <a:buChar char="•"/>
              <a:defRPr sz="1800">
                <a:solidFill>
                  <a:srgbClr val="595959"/>
                </a:solidFill>
                <a:latin typeface="+mn-lt"/>
                <a:cs typeface="Segoe"/>
              </a:defRPr>
            </a:lvl2pPr>
            <a:lvl3pPr marL="638175" indent="-342900">
              <a:buClr>
                <a:schemeClr val="accent3"/>
              </a:buClr>
              <a:buFont typeface="Arial"/>
              <a:buChar char="•"/>
              <a:defRPr sz="1600">
                <a:solidFill>
                  <a:srgbClr val="595959"/>
                </a:solidFill>
                <a:latin typeface="+mn-lt"/>
                <a:cs typeface="Segoe"/>
              </a:defRPr>
            </a:lvl3pPr>
            <a:lvl4pPr marL="922338" indent="-342900">
              <a:buClr>
                <a:schemeClr val="accent3"/>
              </a:buClr>
              <a:buFont typeface="Arial"/>
              <a:buChar char="•"/>
              <a:defRPr sz="1600">
                <a:solidFill>
                  <a:srgbClr val="595959"/>
                </a:solidFill>
                <a:latin typeface="+mn-lt"/>
                <a:cs typeface="Segoe"/>
              </a:defRPr>
            </a:lvl4pPr>
            <a:lvl5pPr marL="1189038" indent="-342900">
              <a:buClr>
                <a:schemeClr val="accent3"/>
              </a:buClr>
              <a:buFont typeface="Arial"/>
              <a:buChar char="•"/>
              <a:defRPr sz="1600">
                <a:solidFill>
                  <a:srgbClr val="595959"/>
                </a:solidFill>
                <a:latin typeface="+mn-lt"/>
                <a:cs typeface="Sego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A3287E18-BE3A-4EBF-9680-4BAABA87F37F}" type="slidenum">
              <a:rPr lang="en-US"/>
              <a:pPr/>
              <a:t>‹#›</a:t>
            </a:fld>
            <a:endParaRPr lang="en-US"/>
          </a:p>
        </p:txBody>
      </p:sp>
    </p:spTree>
    <p:extLst>
      <p:ext uri="{BB962C8B-B14F-4D97-AF65-F5344CB8AC3E}">
        <p14:creationId xmlns:p14="http://schemas.microsoft.com/office/powerpoint/2010/main" val="39121861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968865"/>
            <a:ext cx="4038600" cy="4015650"/>
          </a:xfrm>
        </p:spPr>
        <p:txBody>
          <a:bodyPr>
            <a:normAutofit/>
          </a:bodyPr>
          <a:lstStyle>
            <a:lvl1pPr marL="169863" indent="-169863">
              <a:buClr>
                <a:schemeClr val="accent4"/>
              </a:buClr>
              <a:buFont typeface="Arial"/>
              <a:buChar char="•"/>
              <a:defRPr sz="1400">
                <a:solidFill>
                  <a:srgbClr val="595959"/>
                </a:solidFill>
                <a:latin typeface="+mn-lt"/>
                <a:cs typeface="Segoe"/>
              </a:defRPr>
            </a:lvl1pPr>
            <a:lvl2pPr marL="169863" indent="-169863">
              <a:buClr>
                <a:schemeClr val="accent4"/>
              </a:buClr>
              <a:buFont typeface="Arial"/>
              <a:buChar char="•"/>
              <a:defRPr sz="1400">
                <a:solidFill>
                  <a:srgbClr val="595959"/>
                </a:solidFill>
                <a:latin typeface="+mn-lt"/>
                <a:cs typeface="Segoe"/>
              </a:defRPr>
            </a:lvl2pPr>
            <a:lvl3pPr marL="169863" indent="-169863">
              <a:buClr>
                <a:schemeClr val="accent4"/>
              </a:buClr>
              <a:buFont typeface="Arial"/>
              <a:buChar char="•"/>
              <a:defRPr sz="1400">
                <a:solidFill>
                  <a:srgbClr val="595959"/>
                </a:solidFill>
                <a:latin typeface="+mn-lt"/>
                <a:cs typeface="Segoe"/>
              </a:defRPr>
            </a:lvl3pPr>
            <a:lvl4pPr marL="169863" indent="-169863">
              <a:buClr>
                <a:schemeClr val="accent4"/>
              </a:buClr>
              <a:buFont typeface="Arial"/>
              <a:buChar char="•"/>
              <a:defRPr sz="1400">
                <a:solidFill>
                  <a:srgbClr val="595959"/>
                </a:solidFill>
                <a:latin typeface="+mn-lt"/>
                <a:cs typeface="Segoe"/>
              </a:defRPr>
            </a:lvl4pPr>
            <a:lvl5pPr marL="169863" indent="-169863">
              <a:buClr>
                <a:schemeClr val="accent4"/>
              </a:buClr>
              <a:buFont typeface="Arial"/>
              <a:buChar char="•"/>
              <a:defRPr sz="1400">
                <a:solidFill>
                  <a:srgbClr val="595959"/>
                </a:solidFill>
                <a:latin typeface="+mn-lt"/>
                <a:cs typeface="Segoe"/>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68865"/>
            <a:ext cx="4038600" cy="4015650"/>
          </a:xfrm>
        </p:spPr>
        <p:txBody>
          <a:bodyPr rtlCol="0">
            <a:normAutofit/>
          </a:bodyPr>
          <a:lstStyle>
            <a:lvl1pPr marL="0" indent="0">
              <a:buClr>
                <a:schemeClr val="accent4"/>
              </a:buClr>
              <a:buNone/>
              <a:defRPr lang="en-US" sz="1400" smtClean="0">
                <a:solidFill>
                  <a:srgbClr val="595959"/>
                </a:solidFill>
                <a:latin typeface="+mn-lt"/>
                <a:cs typeface="Segoe"/>
              </a:defRPr>
            </a:lvl1pPr>
            <a:lvl2pPr marL="0" indent="0">
              <a:buClr>
                <a:schemeClr val="accent4"/>
              </a:buClr>
              <a:buNone/>
              <a:defRPr lang="en-US" sz="1400" smtClean="0">
                <a:solidFill>
                  <a:srgbClr val="595959"/>
                </a:solidFill>
                <a:latin typeface="+mn-lt"/>
                <a:cs typeface="Segoe"/>
              </a:defRPr>
            </a:lvl2pPr>
            <a:lvl3pPr marL="0" indent="0">
              <a:buClr>
                <a:schemeClr val="accent4"/>
              </a:buClr>
              <a:buNone/>
              <a:defRPr lang="en-US" sz="1400" smtClean="0">
                <a:solidFill>
                  <a:srgbClr val="595959"/>
                </a:solidFill>
                <a:latin typeface="+mn-lt"/>
                <a:cs typeface="Segoe"/>
              </a:defRPr>
            </a:lvl3pPr>
            <a:lvl4pPr marL="0" indent="0">
              <a:buClr>
                <a:schemeClr val="accent4"/>
              </a:buClr>
              <a:buNone/>
              <a:defRPr lang="en-US" sz="1400" smtClean="0">
                <a:solidFill>
                  <a:srgbClr val="595959"/>
                </a:solidFill>
                <a:latin typeface="+mn-lt"/>
                <a:cs typeface="Segoe"/>
              </a:defRPr>
            </a:lvl4pPr>
            <a:lvl5pPr marL="0" indent="0">
              <a:buClr>
                <a:schemeClr val="accent4"/>
              </a:buClr>
              <a:buNone/>
              <a:defRPr lang="en-US" sz="1400" dirty="0">
                <a:solidFill>
                  <a:srgbClr val="595959"/>
                </a:solidFill>
                <a:latin typeface="+mn-lt"/>
                <a:cs typeface="Sego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0"/>
          </p:nvPr>
        </p:nvSpPr>
        <p:spPr>
          <a:xfrm>
            <a:off x="451765" y="1465865"/>
            <a:ext cx="4040859" cy="409575"/>
          </a:xfrm>
          <a:solidFill>
            <a:schemeClr val="tx2"/>
          </a:solidFill>
        </p:spPr>
        <p:txBody>
          <a:bodyPr anchor="ctr">
            <a:noAutofit/>
          </a:bodyPr>
          <a:lstStyle>
            <a:lvl1pPr algn="ctr">
              <a:defRPr sz="1800">
                <a:solidFill>
                  <a:srgbClr val="FFFFFF"/>
                </a:solidFill>
              </a:defRPr>
            </a:lvl1pPr>
          </a:lstStyle>
          <a:p>
            <a:pPr lvl="0"/>
            <a:r>
              <a:rPr lang="en-US"/>
              <a:t>Click to edit Master text styles</a:t>
            </a:r>
          </a:p>
        </p:txBody>
      </p:sp>
      <p:sp>
        <p:nvSpPr>
          <p:cNvPr id="13" name="Content Placeholder 5"/>
          <p:cNvSpPr>
            <a:spLocks noGrp="1"/>
          </p:cNvSpPr>
          <p:nvPr>
            <p:ph sz="quarter" idx="11"/>
          </p:nvPr>
        </p:nvSpPr>
        <p:spPr>
          <a:xfrm>
            <a:off x="4636994" y="1465865"/>
            <a:ext cx="4040859" cy="409575"/>
          </a:xfrm>
          <a:solidFill>
            <a:schemeClr val="tx2"/>
          </a:solidFill>
        </p:spPr>
        <p:txBody>
          <a:bodyPr anchor="ctr">
            <a:noAutofit/>
          </a:bodyPr>
          <a:lstStyle>
            <a:lvl1pPr algn="ctr">
              <a:defRPr sz="1800">
                <a:solidFill>
                  <a:srgbClr val="FFFFFF"/>
                </a:solidFill>
              </a:defRPr>
            </a:lvl1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fld id="{795D9CE8-0076-4741-9769-3232C38C5408}" type="slidenum">
              <a:rPr lang="en-US"/>
              <a:pPr/>
              <a:t>‹#›</a:t>
            </a:fld>
            <a:endParaRPr lang="en-US"/>
          </a:p>
        </p:txBody>
      </p:sp>
    </p:spTree>
    <p:extLst>
      <p:ext uri="{BB962C8B-B14F-4D97-AF65-F5344CB8AC3E}">
        <p14:creationId xmlns:p14="http://schemas.microsoft.com/office/powerpoint/2010/main" val="17986293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fld id="{E63CE80F-ADD2-4EF6-B65F-88D466984584}" type="slidenum">
              <a:rPr lang="en-US"/>
              <a:pPr/>
              <a:t>‹#›</a:t>
            </a:fld>
            <a:endParaRPr lang="en-US"/>
          </a:p>
        </p:txBody>
      </p:sp>
    </p:spTree>
    <p:extLst>
      <p:ext uri="{BB962C8B-B14F-4D97-AF65-F5344CB8AC3E}">
        <p14:creationId xmlns:p14="http://schemas.microsoft.com/office/powerpoint/2010/main" val="20246493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298450"/>
            <a:ext cx="82296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34975" y="1662113"/>
            <a:ext cx="8229600" cy="4621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34975" y="6503988"/>
            <a:ext cx="284163" cy="365125"/>
          </a:xfrm>
          <a:prstGeom prst="rect">
            <a:avLst/>
          </a:prstGeom>
          <a:noFill/>
        </p:spPr>
        <p:txBody>
          <a:bodyPr vert="horz" wrap="square" lIns="91440" tIns="0" rIns="91440" bIns="45720" numCol="1" anchor="t" anchorCtr="0" compatLnSpc="1">
            <a:prstTxWarp prst="textNoShape">
              <a:avLst/>
            </a:prstTxWarp>
          </a:bodyPr>
          <a:lstStyle>
            <a:lvl1pPr algn="ctr" eaLnBrk="1" hangingPunct="1">
              <a:defRPr sz="800" b="1">
                <a:solidFill>
                  <a:schemeClr val="bg2"/>
                </a:solidFill>
              </a:defRPr>
            </a:lvl1pPr>
          </a:lstStyle>
          <a:p>
            <a:fld id="{3378046C-7DE8-466D-B9D6-B88C4A27B538}" type="slidenum">
              <a:rPr lang="en-US"/>
              <a:pPr/>
              <a:t>‹#›</a:t>
            </a:fld>
            <a:endParaRPr lang="en-US"/>
          </a:p>
        </p:txBody>
      </p:sp>
      <p:pic>
        <p:nvPicPr>
          <p:cNvPr id="1029" name="Picture 6"/>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702675" y="6511925"/>
            <a:ext cx="293688"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1" r:id="rId1"/>
    <p:sldLayoutId id="2147483878" r:id="rId2"/>
    <p:sldLayoutId id="2147483879" r:id="rId3"/>
    <p:sldLayoutId id="2147483880" r:id="rId4"/>
  </p:sldLayoutIdLst>
  <p:transition>
    <p:fade/>
  </p:transition>
  <p:hf hdr="0" dt="0"/>
  <p:txStyles>
    <p:titleStyle>
      <a:lvl1pPr algn="l" defTabSz="457200" rtl="0" eaLnBrk="0" fontAlgn="base" hangingPunct="0">
        <a:lnSpc>
          <a:spcPts val="3500"/>
        </a:lnSpc>
        <a:spcBef>
          <a:spcPct val="0"/>
        </a:spcBef>
        <a:spcAft>
          <a:spcPct val="0"/>
        </a:spcAft>
        <a:defRPr lang="en-US" sz="3600" kern="1200" dirty="0">
          <a:solidFill>
            <a:schemeClr val="bg2"/>
          </a:solidFill>
          <a:latin typeface="+mn-lt"/>
          <a:ea typeface="Segoe UI Light" pitchFamily="34" charset="0"/>
          <a:cs typeface="Segoe UI Light"/>
        </a:defRPr>
      </a:lvl1pPr>
      <a:lvl2pPr algn="l" defTabSz="457200" rtl="0" eaLnBrk="0" fontAlgn="base" hangingPunct="0">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2pPr>
      <a:lvl3pPr algn="l" defTabSz="457200" rtl="0" eaLnBrk="0" fontAlgn="base" hangingPunct="0">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3pPr>
      <a:lvl4pPr algn="l" defTabSz="457200" rtl="0" eaLnBrk="0" fontAlgn="base" hangingPunct="0">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4pPr>
      <a:lvl5pPr algn="l" defTabSz="457200" rtl="0" eaLnBrk="0" fontAlgn="base" hangingPunct="0">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5pPr>
      <a:lvl6pPr marL="457200" algn="l" defTabSz="457200" rtl="0" fontAlgn="base">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6pPr>
      <a:lvl7pPr marL="914400" algn="l" defTabSz="457200" rtl="0" fontAlgn="base">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7pPr>
      <a:lvl8pPr marL="1371600" algn="l" defTabSz="457200" rtl="0" fontAlgn="base">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8pPr>
      <a:lvl9pPr marL="1828800" algn="l" defTabSz="457200" rtl="0" fontAlgn="base">
        <a:lnSpc>
          <a:spcPts val="3500"/>
        </a:lnSpc>
        <a:spcBef>
          <a:spcPct val="0"/>
        </a:spcBef>
        <a:spcAft>
          <a:spcPct val="0"/>
        </a:spcAft>
        <a:defRPr sz="3600">
          <a:solidFill>
            <a:schemeClr val="bg2"/>
          </a:solidFill>
          <a:latin typeface="Segoe UI" pitchFamily="34" charset="0"/>
          <a:ea typeface="Segoe UI Light" pitchFamily="34" charset="0"/>
          <a:cs typeface="Segoe UI Light" pitchFamily="34" charset="0"/>
        </a:defRPr>
      </a:lvl9pPr>
    </p:titleStyle>
    <p:bodyStyle>
      <a:lvl1pPr marL="342900" indent="-342900" algn="l" rtl="0" eaLnBrk="0" fontAlgn="base" hangingPunct="0">
        <a:spcBef>
          <a:spcPct val="20000"/>
        </a:spcBef>
        <a:spcAft>
          <a:spcPct val="0"/>
        </a:spcAft>
        <a:buClr>
          <a:srgbClr val="90C618"/>
        </a:buClr>
        <a:buFont typeface="Arial" panose="020B0604020202020204" pitchFamily="34" charset="0"/>
        <a:defRPr sz="2800" kern="1200">
          <a:solidFill>
            <a:srgbClr val="595959"/>
          </a:solidFill>
          <a:latin typeface="+mn-lt"/>
          <a:ea typeface="Segoe"/>
          <a:cs typeface="Segoe"/>
        </a:defRPr>
      </a:lvl1pPr>
      <a:lvl2pPr marL="342900" indent="-342900" algn="l" rtl="0" eaLnBrk="0" fontAlgn="base" hangingPunct="0">
        <a:spcBef>
          <a:spcPct val="20000"/>
        </a:spcBef>
        <a:spcAft>
          <a:spcPct val="0"/>
        </a:spcAft>
        <a:buClr>
          <a:srgbClr val="90C618"/>
        </a:buClr>
        <a:buFont typeface="Arial" panose="020B0604020202020204" pitchFamily="34" charset="0"/>
        <a:buChar char="•"/>
        <a:defRPr lang="en-US" sz="2400" kern="1200" dirty="0">
          <a:solidFill>
            <a:srgbClr val="595959"/>
          </a:solidFill>
          <a:latin typeface="+mn-lt"/>
          <a:ea typeface="Segoe"/>
          <a:cs typeface="Segoe"/>
        </a:defRPr>
      </a:lvl2pPr>
      <a:lvl3pPr marL="638175" indent="-342900" algn="l" rtl="0" eaLnBrk="0" fontAlgn="base" hangingPunct="0">
        <a:spcBef>
          <a:spcPct val="20000"/>
        </a:spcBef>
        <a:spcAft>
          <a:spcPct val="0"/>
        </a:spcAft>
        <a:buClr>
          <a:srgbClr val="90C618"/>
        </a:buClr>
        <a:buFont typeface="Arial" panose="020B0604020202020204" pitchFamily="34" charset="0"/>
        <a:buChar char="•"/>
        <a:defRPr lang="en-US" sz="2000" kern="1200" dirty="0">
          <a:solidFill>
            <a:srgbClr val="595959"/>
          </a:solidFill>
          <a:latin typeface="+mn-lt"/>
          <a:ea typeface="Segoe"/>
          <a:cs typeface="Segoe"/>
        </a:defRPr>
      </a:lvl3pPr>
      <a:lvl4pPr marL="922338" indent="-342900" algn="l" rtl="0" eaLnBrk="0" fontAlgn="base" hangingPunct="0">
        <a:spcBef>
          <a:spcPct val="20000"/>
        </a:spcBef>
        <a:spcAft>
          <a:spcPct val="0"/>
        </a:spcAft>
        <a:buClr>
          <a:srgbClr val="90C618"/>
        </a:buClr>
        <a:buFont typeface="Arial" panose="020B0604020202020204" pitchFamily="34" charset="0"/>
        <a:buChar char="•"/>
        <a:defRPr lang="en-US" sz="2000" kern="1200" dirty="0">
          <a:solidFill>
            <a:srgbClr val="595959"/>
          </a:solidFill>
          <a:latin typeface="+mn-lt"/>
          <a:ea typeface="Segoe"/>
          <a:cs typeface="Segoe"/>
        </a:defRPr>
      </a:lvl4pPr>
      <a:lvl5pPr marL="1189038" indent="-342900" algn="l" rtl="0" eaLnBrk="0" fontAlgn="base" hangingPunct="0">
        <a:spcBef>
          <a:spcPct val="20000"/>
        </a:spcBef>
        <a:spcAft>
          <a:spcPct val="0"/>
        </a:spcAft>
        <a:buClr>
          <a:srgbClr val="90C618"/>
        </a:buClr>
        <a:buFont typeface="Arial" panose="020B0604020202020204" pitchFamily="34" charset="0"/>
        <a:buChar char="•"/>
        <a:defRPr lang="en-US" sz="2000" kern="1200" dirty="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www.sqlsaturday.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3.wdp"/><Relationship Id="rId4" Type="http://schemas.openxmlformats.org/officeDocument/2006/relationships/image" Target="../media/image21.png"/><Relationship Id="rId9" Type="http://schemas.microsoft.com/office/2007/relationships/hdphoto" Target="../media/hdphoto5.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sp@sqlpass.de" TargetMode="External"/><Relationship Id="rId2" Type="http://schemas.openxmlformats.org/officeDocument/2006/relationships/hyperlink" Target="mailto:aes@sqlpass.de"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qlpass.d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HQ@sqlpass.de?subject=Mitgliedsantra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www.xing.com/communities/groups/pass-deutschland-c68f-1015046" TargetMode="External"/><Relationship Id="rId2" Type="http://schemas.openxmlformats.org/officeDocument/2006/relationships/hyperlink" Target="https://www.facebook.com/SQLPASS.de"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gif"/><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hyperlink" Target="https://www.sqlpass.de/Events/PASSEssentials.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962025" y="1751013"/>
            <a:ext cx="7354888" cy="942975"/>
          </a:xfrm>
        </p:spPr>
        <p:txBody>
          <a:bodyPr>
            <a:normAutofit fontScale="90000"/>
          </a:bodyPr>
          <a:lstStyle/>
          <a:p>
            <a:pPr eaLnBrk="1" fontAlgn="auto" hangingPunct="1">
              <a:spcAft>
                <a:spcPts val="0"/>
              </a:spcAft>
              <a:defRPr/>
            </a:pPr>
            <a:br>
              <a:rPr dirty="0">
                <a:solidFill>
                  <a:srgbClr val="516986"/>
                </a:solidFill>
                <a:ea typeface="+mj-ea"/>
              </a:rPr>
            </a:br>
            <a:r>
              <a:rPr b="1" dirty="0">
                <a:solidFill>
                  <a:srgbClr val="164781"/>
                </a:solidFill>
                <a:ea typeface="+mj-ea"/>
              </a:rPr>
              <a:t>PASS Community News</a:t>
            </a:r>
            <a:br>
              <a:rPr lang="en-US" b="1" dirty="0">
                <a:solidFill>
                  <a:srgbClr val="164781"/>
                </a:solidFill>
                <a:ea typeface="+mj-ea"/>
              </a:rPr>
            </a:br>
            <a:endParaRPr lang="de-DE" dirty="0">
              <a:solidFill>
                <a:srgbClr val="516986"/>
              </a:solidFill>
              <a:ea typeface="+mj-ea"/>
            </a:endParaRPr>
          </a:p>
        </p:txBody>
      </p:sp>
      <p:sp>
        <p:nvSpPr>
          <p:cNvPr id="3075" name="Subtitle 17"/>
          <p:cNvSpPr>
            <a:spLocks noGrp="1"/>
          </p:cNvSpPr>
          <p:nvPr>
            <p:ph type="subTitle" idx="1"/>
          </p:nvPr>
        </p:nvSpPr>
        <p:spPr>
          <a:xfrm>
            <a:off x="960438" y="3310678"/>
            <a:ext cx="7356475" cy="604838"/>
          </a:xfrm>
        </p:spPr>
        <p:txBody>
          <a:bodyPr/>
          <a:lstStyle/>
          <a:p>
            <a:pPr marL="0" indent="0" eaLnBrk="1" hangingPunct="1"/>
            <a:r>
              <a:rPr lang="en-US" b="1" dirty="0">
                <a:solidFill>
                  <a:srgbClr val="164781"/>
                </a:solidFill>
                <a:cs typeface="Segoe"/>
              </a:rPr>
              <a:t>Stand: 07.04.2016 (RG Bayern)</a:t>
            </a:r>
            <a:endParaRPr b="1" dirty="0">
              <a:solidFill>
                <a:srgbClr val="164781"/>
              </a:solidFill>
              <a:cs typeface="Segoe"/>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0"/>
            <a:ext cx="3429000" cy="2017059"/>
          </a:xfrm>
          <a:prstGeom prst="rect">
            <a:avLst/>
          </a:prstGeom>
        </p:spPr>
      </p:pic>
      <p:pic>
        <p:nvPicPr>
          <p:cNvPr id="6" name="Picture 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00" b="90000" l="4680" r="45791">
                        <a14:foregroundMark x1="33468" y1="38571" x2="34949" y2="44238"/>
                      </a14:backgroundRemoval>
                    </a14:imgEffect>
                  </a14:imgLayer>
                </a14:imgProps>
              </a:ext>
              <a:ext uri="{28A0092B-C50C-407E-A947-70E740481C1C}">
                <a14:useLocalDpi xmlns:a14="http://schemas.microsoft.com/office/drawing/2010/main" val="0"/>
              </a:ext>
            </a:extLst>
          </a:blip>
          <a:srcRect r="53150"/>
          <a:stretch/>
        </p:blipFill>
        <p:spPr>
          <a:xfrm>
            <a:off x="5371360" y="2823123"/>
            <a:ext cx="3077542" cy="4644668"/>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txBox="1">
            <a:spLocks/>
          </p:cNvSpPr>
          <p:nvPr/>
        </p:nvSpPr>
        <p:spPr bwMode="auto">
          <a:xfrm>
            <a:off x="528637" y="299909"/>
            <a:ext cx="8213009"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Segoe UI" panose="020B0502040204020203" pitchFamily="34" charset="0"/>
                <a:cs typeface="Arial" panose="020B0604020202020204" pitchFamily="34" charset="0"/>
              </a:defRPr>
            </a:lvl1pPr>
            <a:lvl2pPr marL="742950" indent="-285750" defTabSz="457200">
              <a:defRPr>
                <a:solidFill>
                  <a:schemeClr val="tx1"/>
                </a:solidFill>
                <a:latin typeface="Segoe UI" panose="020B0502040204020203" pitchFamily="34" charset="0"/>
                <a:cs typeface="Arial" panose="020B0604020202020204" pitchFamily="34" charset="0"/>
              </a:defRPr>
            </a:lvl2pPr>
            <a:lvl3pPr marL="1143000" indent="-228600" defTabSz="457200">
              <a:defRPr>
                <a:solidFill>
                  <a:schemeClr val="tx1"/>
                </a:solidFill>
                <a:latin typeface="Segoe UI" panose="020B0502040204020203" pitchFamily="34" charset="0"/>
                <a:cs typeface="Arial" panose="020B0604020202020204" pitchFamily="34" charset="0"/>
              </a:defRPr>
            </a:lvl3pPr>
            <a:lvl4pPr marL="1600200" indent="-228600" defTabSz="457200">
              <a:defRPr>
                <a:solidFill>
                  <a:schemeClr val="tx1"/>
                </a:solidFill>
                <a:latin typeface="Segoe UI" panose="020B0502040204020203" pitchFamily="34" charset="0"/>
                <a:cs typeface="Arial" panose="020B0604020202020204" pitchFamily="34" charset="0"/>
              </a:defRPr>
            </a:lvl4pPr>
            <a:lvl5pPr marL="2057400" indent="-228600" defTabSz="457200">
              <a:defRPr>
                <a:solidFill>
                  <a:schemeClr val="tx1"/>
                </a:solidFill>
                <a:latin typeface="Segoe UI" panose="020B05020402040202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eaLnBrk="1" hangingPunct="1">
              <a:lnSpc>
                <a:spcPts val="3500"/>
              </a:lnSpc>
            </a:pPr>
            <a:r>
              <a:rPr lang="en-CA" sz="4000" dirty="0">
                <a:solidFill>
                  <a:schemeClr val="bg2"/>
                </a:solidFill>
                <a:latin typeface="+mn-lt"/>
                <a:ea typeface="Segoe UI Light" pitchFamily="34" charset="0"/>
                <a:cs typeface="Segoe UI Light"/>
              </a:rPr>
              <a:t>SQL Saturdays</a:t>
            </a:r>
          </a:p>
          <a:p>
            <a:pPr algn="ctr" eaLnBrk="1" hangingPunct="1">
              <a:lnSpc>
                <a:spcPts val="3500"/>
              </a:lnSpc>
            </a:pPr>
            <a:endParaRPr lang="en-CA" sz="3600" dirty="0">
              <a:solidFill>
                <a:schemeClr val="bg2"/>
              </a:solidFill>
              <a:ea typeface="Segoe"/>
              <a:cs typeface="Segoe"/>
            </a:endParaRPr>
          </a:p>
          <a:p>
            <a:pPr algn="ctr" eaLnBrk="1" hangingPunct="1">
              <a:lnSpc>
                <a:spcPts val="3500"/>
              </a:lnSpc>
            </a:pPr>
            <a:endParaRPr lang="en-CA" sz="3600" dirty="0">
              <a:solidFill>
                <a:schemeClr val="bg2"/>
              </a:solidFill>
              <a:ea typeface="Segoe"/>
              <a:cs typeface="Segoe"/>
            </a:endParaRPr>
          </a:p>
        </p:txBody>
      </p:sp>
      <p:sp>
        <p:nvSpPr>
          <p:cNvPr id="4099" name="Content Placeholder 14"/>
          <p:cNvSpPr txBox="1">
            <a:spLocks/>
          </p:cNvSpPr>
          <p:nvPr/>
        </p:nvSpPr>
        <p:spPr bwMode="auto">
          <a:xfrm>
            <a:off x="528637" y="1069168"/>
            <a:ext cx="4040188" cy="409575"/>
          </a:xfrm>
          <a:prstGeom prst="rect">
            <a:avLst/>
          </a:prstGeom>
          <a:solidFill>
            <a:srgbClr val="499211"/>
          </a:solidFill>
          <a:ln>
            <a:noFill/>
          </a:ln>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ea typeface="Segoe"/>
                <a:cs typeface="Segoe"/>
              </a:rPr>
              <a:t>North America </a:t>
            </a:r>
          </a:p>
        </p:txBody>
      </p:sp>
      <p:sp>
        <p:nvSpPr>
          <p:cNvPr id="4100" name="Content Placeholder 15"/>
          <p:cNvSpPr txBox="1">
            <a:spLocks/>
          </p:cNvSpPr>
          <p:nvPr/>
        </p:nvSpPr>
        <p:spPr bwMode="auto">
          <a:xfrm>
            <a:off x="4568825" y="1069168"/>
            <a:ext cx="4040188" cy="409575"/>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ea typeface="Segoe"/>
                <a:cs typeface="Segoe"/>
              </a:rPr>
              <a:t>Europe / Middle East / Africa</a:t>
            </a:r>
          </a:p>
        </p:txBody>
      </p:sp>
      <p:sp>
        <p:nvSpPr>
          <p:cNvPr id="12" name="Content Placeholder 12"/>
          <p:cNvSpPr txBox="1">
            <a:spLocks/>
          </p:cNvSpPr>
          <p:nvPr/>
        </p:nvSpPr>
        <p:spPr bwMode="auto">
          <a:xfrm>
            <a:off x="907386" y="1562202"/>
            <a:ext cx="3282690" cy="3121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defTabSz="850900" eaLnBrk="1" fontAlgn="auto" hangingPunct="1">
              <a:lnSpc>
                <a:spcPct val="150000"/>
              </a:lnSpc>
              <a:spcAft>
                <a:spcPts val="0"/>
              </a:spcAft>
              <a:tabLst>
                <a:tab pos="1168400" algn="l"/>
              </a:tabLst>
              <a:defRPr/>
            </a:pPr>
            <a:r>
              <a:rPr lang="en-US" sz="1800" dirty="0" err="1">
                <a:solidFill>
                  <a:schemeClr val="tx1"/>
                </a:solidFill>
                <a:ea typeface="+mn-ea"/>
              </a:rPr>
              <a:t>Eine</a:t>
            </a:r>
            <a:r>
              <a:rPr lang="en-US" sz="1800" dirty="0">
                <a:solidFill>
                  <a:schemeClr val="tx1"/>
                </a:solidFill>
                <a:ea typeface="+mn-ea"/>
              </a:rPr>
              <a:t> </a:t>
            </a:r>
            <a:r>
              <a:rPr lang="en-US" sz="1800" dirty="0" err="1">
                <a:solidFill>
                  <a:schemeClr val="tx1"/>
                </a:solidFill>
                <a:ea typeface="+mn-ea"/>
              </a:rPr>
              <a:t>ganze</a:t>
            </a:r>
            <a:r>
              <a:rPr lang="en-US" sz="1800" dirty="0">
                <a:solidFill>
                  <a:schemeClr val="tx1"/>
                </a:solidFill>
                <a:ea typeface="+mn-ea"/>
              </a:rPr>
              <a:t> </a:t>
            </a:r>
            <a:r>
              <a:rPr lang="en-US" sz="1800" dirty="0" err="1">
                <a:solidFill>
                  <a:schemeClr val="tx1"/>
                </a:solidFill>
                <a:ea typeface="+mn-ea"/>
              </a:rPr>
              <a:t>Menge</a:t>
            </a:r>
            <a:r>
              <a:rPr lang="en-US" sz="1800" dirty="0">
                <a:solidFill>
                  <a:schemeClr val="tx1"/>
                </a:solidFill>
                <a:ea typeface="+mn-ea"/>
              </a:rPr>
              <a:t> </a:t>
            </a:r>
            <a:r>
              <a:rPr lang="en-US" sz="1800" dirty="0">
                <a:solidFill>
                  <a:schemeClr val="tx1"/>
                </a:solidFill>
                <a:ea typeface="+mn-ea"/>
                <a:sym typeface="Wingdings" panose="05000000000000000000" pitchFamily="2" charset="2"/>
              </a:rPr>
              <a:t></a:t>
            </a:r>
            <a:endParaRPr lang="en-US" sz="1800" dirty="0">
              <a:solidFill>
                <a:schemeClr val="tx1"/>
              </a:solidFill>
              <a:ea typeface="+mn-ea"/>
            </a:endParaRPr>
          </a:p>
          <a:p>
            <a:pPr defTabSz="850900" eaLnBrk="1" fontAlgn="auto" hangingPunct="1">
              <a:lnSpc>
                <a:spcPct val="150000"/>
              </a:lnSpc>
              <a:spcAft>
                <a:spcPts val="0"/>
              </a:spcAft>
              <a:tabLst>
                <a:tab pos="1168400" algn="l"/>
              </a:tabLst>
              <a:defRPr/>
            </a:pPr>
            <a:endParaRPr lang="en-US" sz="1800" dirty="0">
              <a:solidFill>
                <a:schemeClr val="tx1"/>
              </a:solidFill>
              <a:ea typeface="+mn-ea"/>
            </a:endParaRPr>
          </a:p>
          <a:p>
            <a:pPr defTabSz="850900" eaLnBrk="1" fontAlgn="auto" hangingPunct="1">
              <a:lnSpc>
                <a:spcPct val="150000"/>
              </a:lnSpc>
              <a:spcAft>
                <a:spcPts val="0"/>
              </a:spcAft>
              <a:tabLst>
                <a:tab pos="1168400" algn="l"/>
              </a:tabLst>
              <a:defRPr/>
            </a:pPr>
            <a:endParaRPr lang="en-US" sz="1800" dirty="0">
              <a:solidFill>
                <a:schemeClr val="tx1"/>
              </a:solidFill>
              <a:ea typeface="+mn-ea"/>
            </a:endParaRPr>
          </a:p>
          <a:p>
            <a:pPr eaLnBrk="1" fontAlgn="auto" hangingPunct="1">
              <a:lnSpc>
                <a:spcPct val="150000"/>
              </a:lnSpc>
              <a:spcAft>
                <a:spcPts val="0"/>
              </a:spcAft>
              <a:defRPr/>
            </a:pPr>
            <a:endParaRPr lang="en-US" sz="1800" dirty="0">
              <a:solidFill>
                <a:schemeClr val="tx1"/>
              </a:solidFill>
              <a:ea typeface="+mn-ea"/>
            </a:endParaRPr>
          </a:p>
          <a:p>
            <a:pPr eaLnBrk="1" fontAlgn="auto" hangingPunct="1">
              <a:lnSpc>
                <a:spcPct val="160000"/>
              </a:lnSpc>
              <a:spcAft>
                <a:spcPts val="0"/>
              </a:spcAft>
              <a:defRPr/>
            </a:pPr>
            <a:endParaRPr lang="en-US" sz="1800" dirty="0">
              <a:ea typeface="+mn-ea"/>
            </a:endParaRPr>
          </a:p>
          <a:p>
            <a:pPr eaLnBrk="1" fontAlgn="auto" hangingPunct="1">
              <a:spcAft>
                <a:spcPts val="0"/>
              </a:spcAft>
              <a:defRPr/>
            </a:pPr>
            <a:endParaRPr lang="en-US" sz="1600" dirty="0">
              <a:ea typeface="+mn-ea"/>
            </a:endParaRPr>
          </a:p>
          <a:p>
            <a:pPr marL="0" indent="0" eaLnBrk="1" fontAlgn="auto" hangingPunct="1">
              <a:spcAft>
                <a:spcPts val="0"/>
              </a:spcAft>
              <a:buFont typeface="Arial"/>
              <a:buNone/>
              <a:defRPr/>
            </a:pPr>
            <a:endParaRPr lang="en-US" sz="1600" dirty="0">
              <a:ea typeface="+mn-ea"/>
            </a:endParaRPr>
          </a:p>
          <a:p>
            <a:pPr eaLnBrk="1" fontAlgn="auto" hangingPunct="1">
              <a:spcAft>
                <a:spcPts val="0"/>
              </a:spcAft>
              <a:defRPr/>
            </a:pPr>
            <a:endParaRPr lang="en-US" sz="1600" dirty="0">
              <a:ea typeface="+mn-ea"/>
            </a:endParaRPr>
          </a:p>
          <a:p>
            <a:pPr marL="0" indent="0" eaLnBrk="1" fontAlgn="auto" hangingPunct="1">
              <a:spcAft>
                <a:spcPts val="0"/>
              </a:spcAft>
              <a:buFont typeface="Arial"/>
              <a:buNone/>
              <a:defRPr/>
            </a:pPr>
            <a:endParaRPr lang="en-US" sz="1600" dirty="0">
              <a:ea typeface="+mn-ea"/>
            </a:endParaRPr>
          </a:p>
          <a:p>
            <a:pPr eaLnBrk="1" fontAlgn="auto" hangingPunct="1">
              <a:spcAft>
                <a:spcPts val="0"/>
              </a:spcAft>
              <a:defRPr/>
            </a:pPr>
            <a:endParaRPr lang="en-US" sz="1600" dirty="0">
              <a:ea typeface="+mn-ea"/>
            </a:endParaRPr>
          </a:p>
          <a:p>
            <a:pPr eaLnBrk="1" fontAlgn="auto" hangingPunct="1">
              <a:spcAft>
                <a:spcPts val="0"/>
              </a:spcAft>
              <a:defRPr/>
            </a:pPr>
            <a:endParaRPr lang="en-US" sz="1600" dirty="0">
              <a:ea typeface="+mn-ea"/>
            </a:endParaRPr>
          </a:p>
          <a:p>
            <a:pPr eaLnBrk="1" fontAlgn="auto" hangingPunct="1">
              <a:spcAft>
                <a:spcPts val="0"/>
              </a:spcAft>
              <a:defRPr/>
            </a:pPr>
            <a:endParaRPr lang="en-US" sz="1600" dirty="0">
              <a:ea typeface="+mn-ea"/>
            </a:endParaRPr>
          </a:p>
          <a:p>
            <a:pPr marL="0" indent="0" eaLnBrk="1" fontAlgn="auto" hangingPunct="1">
              <a:spcAft>
                <a:spcPts val="0"/>
              </a:spcAft>
              <a:buFont typeface="Arial"/>
              <a:buNone/>
              <a:defRPr/>
            </a:pPr>
            <a:endParaRPr lang="en-US" sz="1600" dirty="0">
              <a:ea typeface="+mn-ea"/>
            </a:endParaRPr>
          </a:p>
          <a:p>
            <a:pPr eaLnBrk="1" fontAlgn="auto" hangingPunct="1">
              <a:spcAft>
                <a:spcPts val="0"/>
              </a:spcAft>
              <a:defRPr/>
            </a:pPr>
            <a:endParaRPr lang="en-US" dirty="0">
              <a:ea typeface="+mn-ea"/>
            </a:endParaRPr>
          </a:p>
        </p:txBody>
      </p:sp>
      <p:sp>
        <p:nvSpPr>
          <p:cNvPr id="15" name="Content Placeholder 12"/>
          <p:cNvSpPr txBox="1">
            <a:spLocks/>
          </p:cNvSpPr>
          <p:nvPr/>
        </p:nvSpPr>
        <p:spPr bwMode="auto">
          <a:xfrm>
            <a:off x="4568825" y="1562202"/>
            <a:ext cx="4040188" cy="3674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eaLnBrk="1" fontAlgn="auto" hangingPunct="1">
              <a:lnSpc>
                <a:spcPct val="150000"/>
              </a:lnSpc>
              <a:spcBef>
                <a:spcPts val="0"/>
              </a:spcBef>
              <a:spcAft>
                <a:spcPts val="0"/>
              </a:spcAft>
              <a:tabLst>
                <a:tab pos="1079500" algn="l"/>
              </a:tabLst>
              <a:defRPr/>
            </a:pPr>
            <a:r>
              <a:rPr lang="de-DE" sz="1800" dirty="0">
                <a:solidFill>
                  <a:srgbClr val="FF0000"/>
                </a:solidFill>
                <a:ea typeface="+mn-ea"/>
              </a:rPr>
              <a:t>11.06. - #525 - Rheinland</a:t>
            </a:r>
          </a:p>
          <a:p>
            <a:pPr eaLnBrk="1" fontAlgn="auto" hangingPunct="1">
              <a:lnSpc>
                <a:spcPct val="150000"/>
              </a:lnSpc>
              <a:spcBef>
                <a:spcPts val="0"/>
              </a:spcBef>
              <a:spcAft>
                <a:spcPts val="0"/>
              </a:spcAft>
              <a:tabLst>
                <a:tab pos="1079500" algn="l"/>
              </a:tabLst>
              <a:defRPr/>
            </a:pPr>
            <a:r>
              <a:rPr lang="de-DE" sz="1800" dirty="0">
                <a:solidFill>
                  <a:schemeClr val="tx1"/>
                </a:solidFill>
                <a:ea typeface="+mn-ea"/>
              </a:rPr>
              <a:t>11.06. - #502 - Edinburgh</a:t>
            </a:r>
          </a:p>
          <a:p>
            <a:pPr eaLnBrk="1" fontAlgn="auto" hangingPunct="1">
              <a:lnSpc>
                <a:spcPct val="150000"/>
              </a:lnSpc>
              <a:spcBef>
                <a:spcPts val="0"/>
              </a:spcBef>
              <a:spcAft>
                <a:spcPts val="0"/>
              </a:spcAft>
              <a:tabLst>
                <a:tab pos="1079500" algn="l"/>
              </a:tabLst>
              <a:defRPr/>
            </a:pPr>
            <a:r>
              <a:rPr lang="de-DE" sz="1800" dirty="0">
                <a:solidFill>
                  <a:schemeClr val="tx1"/>
                </a:solidFill>
                <a:ea typeface="+mn-ea"/>
              </a:rPr>
              <a:t>18.06. - #501 - Dublin</a:t>
            </a:r>
          </a:p>
          <a:p>
            <a:pPr eaLnBrk="1" fontAlgn="auto" hangingPunct="1">
              <a:lnSpc>
                <a:spcPct val="150000"/>
              </a:lnSpc>
              <a:spcBef>
                <a:spcPts val="0"/>
              </a:spcBef>
              <a:spcAft>
                <a:spcPts val="0"/>
              </a:spcAft>
              <a:tabLst>
                <a:tab pos="1079500" algn="l"/>
              </a:tabLst>
              <a:defRPr/>
            </a:pPr>
            <a:r>
              <a:rPr lang="de-DE" sz="1800" dirty="0">
                <a:solidFill>
                  <a:schemeClr val="tx1"/>
                </a:solidFill>
                <a:ea typeface="+mn-ea"/>
              </a:rPr>
              <a:t>25.06. - #510 - Paris</a:t>
            </a:r>
          </a:p>
        </p:txBody>
      </p:sp>
      <p:sp>
        <p:nvSpPr>
          <p:cNvPr id="4104" name="TextBox 1"/>
          <p:cNvSpPr txBox="1">
            <a:spLocks noChangeArrowheads="1"/>
          </p:cNvSpPr>
          <p:nvPr/>
        </p:nvSpPr>
        <p:spPr bwMode="auto">
          <a:xfrm>
            <a:off x="3943619" y="5165204"/>
            <a:ext cx="4083758" cy="677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r>
              <a:rPr lang="en-US" dirty="0">
                <a:ea typeface="Segoe"/>
                <a:cs typeface="Segoe"/>
              </a:rPr>
              <a:t>Visit </a:t>
            </a:r>
            <a:r>
              <a:rPr lang="en-US" sz="2000" b="1" dirty="0">
                <a:solidFill>
                  <a:srgbClr val="5486B8"/>
                </a:solidFill>
                <a:latin typeface="+mn-lt"/>
                <a:cs typeface="Segoe"/>
                <a:hlinkClick r:id="rId3"/>
              </a:rPr>
              <a:t>www.sqlsaturday.com</a:t>
            </a:r>
            <a:r>
              <a:rPr lang="en-US" dirty="0">
                <a:ea typeface="Segoe"/>
                <a:cs typeface="Segoe"/>
              </a:rPr>
              <a:t> to register for a event near you!</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541" y="5165204"/>
            <a:ext cx="2414027" cy="845290"/>
          </a:xfrm>
          <a:prstGeom prst="rect">
            <a:avLst/>
          </a:prstGeom>
        </p:spPr>
      </p:pic>
    </p:spTree>
    <p:extLst>
      <p:ext uri="{BB962C8B-B14F-4D97-AF65-F5344CB8AC3E}">
        <p14:creationId xmlns:p14="http://schemas.microsoft.com/office/powerpoint/2010/main" val="26018834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Agenda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7672925"/>
              </p:ext>
            </p:extLst>
          </p:nvPr>
        </p:nvGraphicFramePr>
        <p:xfrm>
          <a:off x="434974" y="1441451"/>
          <a:ext cx="8437895" cy="3620214"/>
        </p:xfrm>
        <a:graphic>
          <a:graphicData uri="http://schemas.openxmlformats.org/drawingml/2006/table">
            <a:tbl>
              <a:tblPr>
                <a:tableStyleId>{2D5ABB26-0587-4C30-8999-92F81FD0307C}</a:tableStyleId>
              </a:tblPr>
              <a:tblGrid>
                <a:gridCol w="1962533">
                  <a:extLst>
                    <a:ext uri="{9D8B030D-6E8A-4147-A177-3AD203B41FA5}">
                      <a16:colId xmlns:a16="http://schemas.microsoft.com/office/drawing/2014/main" val="4211985503"/>
                    </a:ext>
                  </a:extLst>
                </a:gridCol>
                <a:gridCol w="6475362">
                  <a:extLst>
                    <a:ext uri="{9D8B030D-6E8A-4147-A177-3AD203B41FA5}">
                      <a16:colId xmlns:a16="http://schemas.microsoft.com/office/drawing/2014/main" val="2450017878"/>
                    </a:ext>
                  </a:extLst>
                </a:gridCol>
              </a:tblGrid>
              <a:tr h="895707">
                <a:tc>
                  <a:txBody>
                    <a:bodyPr/>
                    <a:lstStyle/>
                    <a:p>
                      <a:r>
                        <a:rPr lang="de-DE" dirty="0">
                          <a:effectLst/>
                        </a:rPr>
                        <a:t>18:30 – 18:45</a:t>
                      </a:r>
                      <a:endParaRPr lang="de-DE" b="0" dirty="0">
                        <a:effectLst/>
                        <a:latin typeface="Roboto"/>
                      </a:endParaRPr>
                    </a:p>
                  </a:txBody>
                  <a:tcPr anchor="ctr"/>
                </a:tc>
                <a:tc>
                  <a:txBody>
                    <a:bodyPr/>
                    <a:lstStyle/>
                    <a:p>
                      <a:r>
                        <a:rPr lang="de-DE" dirty="0">
                          <a:effectLst/>
                        </a:rPr>
                        <a:t>Begrüßung &amp; PASS Community News</a:t>
                      </a:r>
                      <a:endParaRPr lang="de-DE" b="0" dirty="0">
                        <a:effectLst/>
                        <a:latin typeface="Roboto"/>
                      </a:endParaRPr>
                    </a:p>
                  </a:txBody>
                  <a:tcPr anchor="ctr"/>
                </a:tc>
                <a:extLst>
                  <a:ext uri="{0D108BD9-81ED-4DB2-BD59-A6C34878D82A}">
                    <a16:rowId xmlns:a16="http://schemas.microsoft.com/office/drawing/2014/main" val="283759973"/>
                  </a:ext>
                </a:extLst>
              </a:tr>
              <a:tr h="895707">
                <a:tc>
                  <a:txBody>
                    <a:bodyPr/>
                    <a:lstStyle/>
                    <a:p>
                      <a:r>
                        <a:rPr lang="de-DE" dirty="0">
                          <a:effectLst/>
                        </a:rPr>
                        <a:t>18:45 – 19:45</a:t>
                      </a:r>
                      <a:endParaRPr lang="de-DE" b="0" dirty="0">
                        <a:effectLst/>
                        <a:latin typeface="Roboto"/>
                      </a:endParaRPr>
                    </a:p>
                  </a:txBody>
                  <a:tcPr anchor="ctr"/>
                </a:tc>
                <a:tc>
                  <a:txBody>
                    <a:bodyPr/>
                    <a:lstStyle/>
                    <a:p>
                      <a:r>
                        <a:rPr lang="de-DE" sz="1800" b="0" kern="1200" dirty="0">
                          <a:solidFill>
                            <a:schemeClr val="tx1"/>
                          </a:solidFill>
                          <a:effectLst/>
                          <a:latin typeface="+mn-lt"/>
                          <a:ea typeface="+mn-ea"/>
                          <a:cs typeface="+mn-cs"/>
                        </a:rPr>
                        <a:t>SQL Server 2016</a:t>
                      </a:r>
                      <a:r>
                        <a:rPr lang="de-DE" sz="1800" b="0" kern="1200" baseline="0" dirty="0">
                          <a:solidFill>
                            <a:schemeClr val="tx1"/>
                          </a:solidFill>
                          <a:effectLst/>
                          <a:latin typeface="+mn-lt"/>
                          <a:ea typeface="+mn-ea"/>
                          <a:cs typeface="+mn-cs"/>
                        </a:rPr>
                        <a:t> -</a:t>
                      </a:r>
                      <a:r>
                        <a:rPr lang="de-DE" sz="1800" b="0" kern="1200" dirty="0">
                          <a:solidFill>
                            <a:schemeClr val="tx1"/>
                          </a:solidFill>
                          <a:effectLst/>
                          <a:latin typeface="+mn-lt"/>
                          <a:ea typeface="+mn-ea"/>
                          <a:cs typeface="+mn-cs"/>
                        </a:rPr>
                        <a:t> Die Evolution der In-Memory Technologien</a:t>
                      </a:r>
                      <a:br>
                        <a:rPr lang="de-DE" sz="1800" b="0" kern="1200" dirty="0">
                          <a:solidFill>
                            <a:schemeClr val="tx1"/>
                          </a:solidFill>
                          <a:effectLst/>
                          <a:latin typeface="+mn-lt"/>
                          <a:ea typeface="+mn-ea"/>
                          <a:cs typeface="+mn-cs"/>
                        </a:rPr>
                      </a:br>
                      <a:r>
                        <a:rPr lang="de-DE" sz="1800" b="0" kern="1200" dirty="0">
                          <a:solidFill>
                            <a:schemeClr val="tx1"/>
                          </a:solidFill>
                          <a:effectLst/>
                          <a:latin typeface="+mn-lt"/>
                          <a:ea typeface="+mn-ea"/>
                          <a:cs typeface="+mn-cs"/>
                        </a:rPr>
                        <a:t>(Level 200-300)</a:t>
                      </a:r>
                      <a:br>
                        <a:rPr lang="de-DE" sz="1800" b="0" kern="1200" dirty="0">
                          <a:solidFill>
                            <a:schemeClr val="tx1"/>
                          </a:solidFill>
                          <a:effectLst/>
                          <a:latin typeface="+mn-lt"/>
                          <a:ea typeface="+mn-ea"/>
                          <a:cs typeface="+mn-cs"/>
                        </a:rPr>
                      </a:br>
                      <a:r>
                        <a:rPr lang="de-DE" sz="1800" b="0" kern="1200" dirty="0">
                          <a:solidFill>
                            <a:schemeClr val="tx1"/>
                          </a:solidFill>
                          <a:effectLst/>
                          <a:latin typeface="+mn-lt"/>
                          <a:ea typeface="+mn-ea"/>
                          <a:cs typeface="+mn-cs"/>
                        </a:rPr>
                        <a:t>Andreas</a:t>
                      </a:r>
                      <a:r>
                        <a:rPr lang="de-DE" sz="1800" b="0" kern="1200" baseline="0" dirty="0">
                          <a:solidFill>
                            <a:schemeClr val="tx1"/>
                          </a:solidFill>
                          <a:effectLst/>
                          <a:latin typeface="+mn-lt"/>
                          <a:ea typeface="+mn-ea"/>
                          <a:cs typeface="+mn-cs"/>
                        </a:rPr>
                        <a:t> Wolter</a:t>
                      </a:r>
                      <a:endParaRPr lang="de-DE" b="0" dirty="0">
                        <a:effectLst/>
                        <a:latin typeface="Roboto"/>
                      </a:endParaRPr>
                    </a:p>
                  </a:txBody>
                  <a:tcPr anchor="ctr"/>
                </a:tc>
                <a:extLst>
                  <a:ext uri="{0D108BD9-81ED-4DB2-BD59-A6C34878D82A}">
                    <a16:rowId xmlns:a16="http://schemas.microsoft.com/office/drawing/2014/main" val="585236358"/>
                  </a:ext>
                </a:extLst>
              </a:tr>
              <a:tr h="895707">
                <a:tc>
                  <a:txBody>
                    <a:bodyPr/>
                    <a:lstStyle/>
                    <a:p>
                      <a:r>
                        <a:rPr lang="de-DE">
                          <a:effectLst/>
                        </a:rPr>
                        <a:t>19:45 – 20:15</a:t>
                      </a:r>
                      <a:endParaRPr lang="de-DE" b="0">
                        <a:effectLst/>
                        <a:latin typeface="Roboto"/>
                      </a:endParaRPr>
                    </a:p>
                  </a:txBody>
                  <a:tcPr anchor="ctr"/>
                </a:tc>
                <a:tc>
                  <a:txBody>
                    <a:bodyPr/>
                    <a:lstStyle/>
                    <a:p>
                      <a:r>
                        <a:rPr lang="de-DE">
                          <a:effectLst/>
                        </a:rPr>
                        <a:t>Networking</a:t>
                      </a:r>
                      <a:r>
                        <a:rPr lang="de-DE" baseline="0">
                          <a:effectLst/>
                        </a:rPr>
                        <a:t> Break</a:t>
                      </a:r>
                      <a:endParaRPr lang="de-DE" b="0" dirty="0">
                        <a:effectLst/>
                        <a:latin typeface="Roboto"/>
                      </a:endParaRPr>
                    </a:p>
                  </a:txBody>
                  <a:tcPr anchor="ctr"/>
                </a:tc>
                <a:extLst>
                  <a:ext uri="{0D108BD9-81ED-4DB2-BD59-A6C34878D82A}">
                    <a16:rowId xmlns:a16="http://schemas.microsoft.com/office/drawing/2014/main" val="3346511552"/>
                  </a:ext>
                </a:extLst>
              </a:tr>
              <a:tr h="895707">
                <a:tc>
                  <a:txBody>
                    <a:bodyPr/>
                    <a:lstStyle/>
                    <a:p>
                      <a:r>
                        <a:rPr lang="de-DE">
                          <a:effectLst/>
                        </a:rPr>
                        <a:t>20:15 – 21:15</a:t>
                      </a:r>
                      <a:endParaRPr lang="de-DE" b="0">
                        <a:effectLst/>
                        <a:latin typeface="Roboto"/>
                      </a:endParaRPr>
                    </a:p>
                  </a:txBody>
                  <a:tcPr anchor="ctr"/>
                </a:tc>
                <a:tc>
                  <a:txBody>
                    <a:bodyPr/>
                    <a:lstStyle/>
                    <a:p>
                      <a:r>
                        <a:rPr lang="en-US" sz="1800" b="0" kern="1200" dirty="0">
                          <a:solidFill>
                            <a:schemeClr val="tx1"/>
                          </a:solidFill>
                          <a:effectLst/>
                          <a:latin typeface="+mn-lt"/>
                          <a:ea typeface="+mn-ea"/>
                          <a:cs typeface="+mn-cs"/>
                        </a:rPr>
                        <a:t>enjoy your afternoon – </a:t>
                      </a:r>
                      <a:r>
                        <a:rPr lang="en-US" sz="1800" b="0" kern="1200" dirty="0" err="1">
                          <a:solidFill>
                            <a:schemeClr val="tx1"/>
                          </a:solidFill>
                          <a:effectLst/>
                          <a:latin typeface="+mn-lt"/>
                          <a:ea typeface="+mn-ea"/>
                          <a:cs typeface="+mn-cs"/>
                        </a:rPr>
                        <a:t>Einführung</a:t>
                      </a:r>
                      <a:r>
                        <a:rPr lang="en-US" sz="1800" b="0" kern="1200" dirty="0">
                          <a:solidFill>
                            <a:schemeClr val="tx1"/>
                          </a:solidFill>
                          <a:effectLst/>
                          <a:latin typeface="+mn-lt"/>
                          <a:ea typeface="+mn-ea"/>
                          <a:cs typeface="+mn-cs"/>
                        </a:rPr>
                        <a:t> in </a:t>
                      </a:r>
                      <a:r>
                        <a:rPr lang="en-US" sz="1800" b="0" kern="1200" dirty="0" err="1">
                          <a:solidFill>
                            <a:schemeClr val="tx1"/>
                          </a:solidFill>
                          <a:effectLst/>
                          <a:latin typeface="+mn-lt"/>
                          <a:ea typeface="+mn-ea"/>
                          <a:cs typeface="+mn-cs"/>
                        </a:rPr>
                        <a:t>Biml</a:t>
                      </a:r>
                      <a:endParaRPr lang="en-US" sz="1800" b="0" kern="1200" dirty="0">
                        <a:solidFill>
                          <a:schemeClr val="tx1"/>
                        </a:solidFill>
                        <a:effectLst/>
                        <a:latin typeface="+mn-lt"/>
                        <a:ea typeface="+mn-ea"/>
                        <a:cs typeface="+mn-cs"/>
                      </a:endParaRPr>
                    </a:p>
                    <a:p>
                      <a:r>
                        <a:rPr lang="en-US" sz="1800" b="0" kern="1200" dirty="0">
                          <a:solidFill>
                            <a:schemeClr val="tx1"/>
                          </a:solidFill>
                          <a:effectLst/>
                          <a:latin typeface="+mn-lt"/>
                          <a:ea typeface="+mn-ea"/>
                          <a:cs typeface="+mn-cs"/>
                        </a:rPr>
                        <a:t>(Level 300)</a:t>
                      </a:r>
                      <a:br>
                        <a:rPr lang="en-US" sz="1800" b="0" kern="1200" dirty="0">
                          <a:solidFill>
                            <a:schemeClr val="tx1"/>
                          </a:solidFill>
                          <a:effectLst/>
                          <a:latin typeface="+mn-lt"/>
                          <a:ea typeface="+mn-ea"/>
                          <a:cs typeface="+mn-cs"/>
                        </a:rPr>
                      </a:br>
                      <a:r>
                        <a:rPr lang="de-DE" dirty="0">
                          <a:effectLst/>
                        </a:rPr>
                        <a:t>Benjamin Weissman</a:t>
                      </a:r>
                      <a:endParaRPr lang="de-DE" b="0" dirty="0">
                        <a:effectLst/>
                        <a:latin typeface="Roboto"/>
                      </a:endParaRPr>
                    </a:p>
                  </a:txBody>
                  <a:tcPr anchor="ctr"/>
                </a:tc>
                <a:extLst>
                  <a:ext uri="{0D108BD9-81ED-4DB2-BD59-A6C34878D82A}">
                    <a16:rowId xmlns:a16="http://schemas.microsoft.com/office/drawing/2014/main" val="1474704553"/>
                  </a:ext>
                </a:extLst>
              </a:tr>
            </a:tbl>
          </a:graphicData>
        </a:graphic>
      </p:graphicFrame>
    </p:spTree>
    <p:extLst>
      <p:ext uri="{BB962C8B-B14F-4D97-AF65-F5344CB8AC3E}">
        <p14:creationId xmlns:p14="http://schemas.microsoft.com/office/powerpoint/2010/main" val="12317581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Vielen Dank!</a:t>
            </a:r>
          </a:p>
        </p:txBody>
      </p:sp>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3907" b="94383" l="767" r="100000">
                        <a14:foregroundMark x1="15398" y1="12698" x2="19403" y2="31868"/>
                        <a14:foregroundMark x1="18494" y1="73016" x2="18494" y2="73016"/>
                        <a14:foregroundMark x1="3239" y1="58242" x2="9773" y2="81074"/>
                        <a14:foregroundMark x1="14290" y1="63248" x2="21080" y2="86325"/>
                        <a14:foregroundMark x1="29460" y1="68498" x2="29460" y2="29426"/>
                        <a14:foregroundMark x1="30966" y1="25763" x2="35483" y2="65690"/>
                        <a14:foregroundMark x1="35483" y1="65690" x2="39489" y2="28327"/>
                        <a14:foregroundMark x1="40511" y1="27473" x2="41222" y2="61905"/>
                        <a14:foregroundMark x1="44972" y1="46886" x2="45625" y2="67643"/>
                        <a14:foregroundMark x1="45682" y1="26007" x2="45227" y2="26862"/>
                        <a14:foregroundMark x1="53693" y1="40537" x2="49176" y2="52137"/>
                        <a14:foregroundMark x1="48068" y1="57143" x2="48068" y2="57143"/>
                        <a14:foregroundMark x1="49886" y1="74115" x2="49886" y2="74115"/>
                        <a14:foregroundMark x1="52983" y1="74115" x2="52983" y2="74115"/>
                        <a14:foregroundMark x1="57244" y1="40537" x2="57244" y2="40537"/>
                        <a14:foregroundMark x1="57500" y1="76313" x2="57500" y2="76313"/>
                        <a14:foregroundMark x1="60938" y1="41880" x2="60938" y2="41880"/>
                        <a14:foregroundMark x1="57443" y1="52991" x2="57443" y2="52991"/>
                        <a14:foregroundMark x1="57443" y1="52991" x2="60540" y2="39316"/>
                        <a14:foregroundMark x1="57188" y1="57143" x2="57188" y2="71917"/>
                        <a14:foregroundMark x1="66364" y1="40781" x2="63892" y2="44322"/>
                        <a14:foregroundMark x1="63381" y1="46276" x2="63125" y2="56532"/>
                        <a14:foregroundMark x1="63438" y1="67399" x2="66108" y2="74359"/>
                        <a14:foregroundMark x1="66222" y1="73748" x2="68352" y2="66545"/>
                        <a14:foregroundMark x1="69773" y1="63004" x2="69574" y2="49695"/>
                        <a14:foregroundMark x1="76619" y1="40781" x2="73210" y2="41270"/>
                        <a14:foregroundMark x1="73210" y1="41270" x2="73324" y2="51038"/>
                        <a14:foregroundMark x1="74432" y1="54945" x2="77415" y2="61050"/>
                        <a14:foregroundMark x1="76761" y1="65690" x2="75994" y2="71917"/>
                        <a14:foregroundMark x1="75994" y1="72161" x2="72415" y2="74359"/>
                        <a14:foregroundMark x1="79659" y1="63248" x2="83665" y2="73016"/>
                        <a14:foregroundMark x1="86051" y1="71062" x2="86307" y2="63492"/>
                        <a14:foregroundMark x1="87273" y1="51038" x2="87017" y2="48840"/>
                        <a14:foregroundMark x1="85739" y1="43834" x2="83267" y2="42125"/>
                        <a14:foregroundMark x1="93409" y1="22466" x2="91364" y2="27961"/>
                        <a14:foregroundMark x1="91165" y1="32479" x2="90511" y2="55433"/>
                        <a14:foregroundMark x1="90767" y1="63492" x2="90767" y2="63492"/>
                        <a14:foregroundMark x1="92273" y1="42125" x2="97699" y2="40171"/>
                        <a14:foregroundMark x1="96136" y1="35531" x2="95938" y2="62149"/>
                        <a14:foregroundMark x1="96790" y1="67399" x2="98267" y2="71917"/>
                        <a14:foregroundMark x1="3040" y1="86569" x2="8608" y2="57753"/>
                        <a14:foregroundMark x1="14286" y1="88937" x2="21454" y2="55965"/>
                        <a14:foregroundMark x1="14437" y1="37310" x2="20040" y2="10629"/>
                        <a14:foregroundMark x1="3433" y1="38612" x2="9339" y2="11063"/>
                        <a14:foregroundMark x1="2120" y1="10846" x2="9036" y2="42299"/>
                        <a14:foregroundMark x1="9894" y1="43384" x2="7420" y2="45119"/>
                        <a14:foregroundMark x1="10348" y1="45119" x2="8430" y2="45553"/>
                        <a14:foregroundMark x1="10550" y1="45119" x2="10550" y2="45119"/>
                        <a14:foregroundMark x1="10348" y1="39262" x2="10399" y2="42082"/>
                        <a14:foregroundMark x1="10550" y1="44469" x2="6461" y2="44252"/>
                        <a14:backgroundMark x1="2070" y1="50108" x2="11307" y2="49024"/>
                      </a14:backgroundRemoval>
                    </a14:imgEffect>
                  </a14:imgLayer>
                </a14:imgProps>
              </a:ext>
              <a:ext uri="{28A0092B-C50C-407E-A947-70E740481C1C}">
                <a14:useLocalDpi xmlns:a14="http://schemas.microsoft.com/office/drawing/2010/main" val="0"/>
              </a:ext>
            </a:extLst>
          </a:blip>
          <a:stretch>
            <a:fillRect/>
          </a:stretch>
        </p:blipFill>
        <p:spPr>
          <a:xfrm>
            <a:off x="434975" y="990541"/>
            <a:ext cx="8229600" cy="1914784"/>
          </a:xfrm>
        </p:spPr>
      </p:pic>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foregroundMark x1="5272" y1="68676" x2="12358" y2="71765"/>
                        <a14:foregroundMark x1="14340" y1="63382" x2="13454" y2="46471"/>
                        <a14:foregroundMark x1="13286" y1="40735" x2="15900" y2="25441"/>
                        <a14:foregroundMark x1="25011" y1="30000" x2="32729" y2="28382"/>
                        <a14:foregroundMark x1="32138" y1="34559" x2="29186" y2="57206"/>
                        <a14:foregroundMark x1="28596" y1="66176" x2="22564" y2="73382"/>
                        <a14:foregroundMark x1="38380" y1="29265" x2="36314" y2="67500"/>
                        <a14:foregroundMark x1="39730" y1="28382" x2="43906" y2="28382"/>
                        <a14:foregroundMark x1="44116" y1="37206" x2="42008" y2="45588"/>
                      </a14:backgroundRemoval>
                    </a14:imgEffect>
                  </a14:imgLayer>
                </a14:imgProps>
              </a:ext>
              <a:ext uri="{28A0092B-C50C-407E-A947-70E740481C1C}">
                <a14:useLocalDpi xmlns:a14="http://schemas.microsoft.com/office/drawing/2010/main" val="0"/>
              </a:ext>
            </a:extLst>
          </a:blip>
          <a:stretch>
            <a:fillRect/>
          </a:stretch>
        </p:blipFill>
        <p:spPr>
          <a:xfrm>
            <a:off x="3141902" y="3960698"/>
            <a:ext cx="5522673" cy="1583896"/>
          </a:xfrm>
          <a:prstGeom prst="rect">
            <a:avLst/>
          </a:prstGeom>
        </p:spPr>
      </p:pic>
      <p:pic>
        <p:nvPicPr>
          <p:cNvPr id="8" name="Picture 7"/>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10000" b="90000" l="4680" r="45791">
                        <a14:foregroundMark x1="33468" y1="38571" x2="34949" y2="44238"/>
                      </a14:backgroundRemoval>
                    </a14:imgEffect>
                  </a14:imgLayer>
                </a14:imgProps>
              </a:ext>
              <a:ext uri="{28A0092B-C50C-407E-A947-70E740481C1C}">
                <a14:useLocalDpi xmlns:a14="http://schemas.microsoft.com/office/drawing/2010/main" val="0"/>
              </a:ext>
            </a:extLst>
          </a:blip>
          <a:srcRect r="53150"/>
          <a:stretch/>
        </p:blipFill>
        <p:spPr>
          <a:xfrm>
            <a:off x="-115040" y="3216528"/>
            <a:ext cx="3077542" cy="4644668"/>
          </a:xfrm>
          <a:prstGeom prst="rect">
            <a:avLst/>
          </a:prstGeom>
        </p:spPr>
      </p:pic>
      <p:pic>
        <p:nvPicPr>
          <p:cNvPr id="7" name="Picture 6"/>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854302" y="3582913"/>
            <a:ext cx="565726" cy="547361"/>
          </a:xfrm>
          <a:prstGeom prst="rect">
            <a:avLst/>
          </a:prstGeom>
        </p:spPr>
      </p:pic>
      <p:pic>
        <p:nvPicPr>
          <p:cNvPr id="9" name="Picture 8"/>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155680" y="3434602"/>
            <a:ext cx="565726" cy="547361"/>
          </a:xfrm>
          <a:prstGeom prst="rect">
            <a:avLst/>
          </a:prstGeom>
        </p:spPr>
      </p:pic>
      <p:pic>
        <p:nvPicPr>
          <p:cNvPr id="10" name="Picture 9"/>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674902" y="2981071"/>
            <a:ext cx="565726" cy="547361"/>
          </a:xfrm>
          <a:prstGeom prst="rect">
            <a:avLst/>
          </a:prstGeom>
        </p:spPr>
      </p:pic>
    </p:spTree>
    <p:extLst>
      <p:ext uri="{BB962C8B-B14F-4D97-AF65-F5344CB8AC3E}">
        <p14:creationId xmlns:p14="http://schemas.microsoft.com/office/powerpoint/2010/main" val="1339235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r>
              <a:rPr lang="de-DE" dirty="0"/>
              <a:t>Vorstellungsrunde</a:t>
            </a:r>
          </a:p>
        </p:txBody>
      </p:sp>
      <p:sp>
        <p:nvSpPr>
          <p:cNvPr id="19459" name="Inhaltsplatzhalter 2"/>
          <p:cNvSpPr>
            <a:spLocks noGrp="1"/>
          </p:cNvSpPr>
          <p:nvPr>
            <p:ph idx="1"/>
          </p:nvPr>
        </p:nvSpPr>
        <p:spPr/>
        <p:txBody>
          <a:bodyPr/>
          <a:lstStyle/>
          <a:p>
            <a:pPr>
              <a:buFontTx/>
              <a:buNone/>
            </a:pPr>
            <a:r>
              <a:rPr lang="de-DE" dirty="0"/>
              <a:t>Bitte stellt Euch </a:t>
            </a:r>
            <a:r>
              <a:rPr lang="de-DE" b="1" dirty="0"/>
              <a:t>kurz</a:t>
            </a:r>
            <a:r>
              <a:rPr lang="de-DE" dirty="0"/>
              <a:t> vor</a:t>
            </a:r>
          </a:p>
          <a:p>
            <a:pPr>
              <a:buFontTx/>
              <a:buNone/>
            </a:pPr>
            <a:br>
              <a:rPr lang="de-DE" dirty="0"/>
            </a:br>
            <a:r>
              <a:rPr lang="de-DE" sz="2000" i="1" dirty="0"/>
              <a:t>„SELECT</a:t>
            </a:r>
            <a:br>
              <a:rPr lang="de-DE" sz="2000" i="1" dirty="0"/>
            </a:br>
            <a:r>
              <a:rPr lang="de-DE" sz="2000" i="1" dirty="0"/>
              <a:t>		Name</a:t>
            </a:r>
            <a:br>
              <a:rPr lang="de-DE" sz="2000" i="1" dirty="0"/>
            </a:br>
            <a:r>
              <a:rPr lang="de-DE" sz="2000" i="1" dirty="0"/>
              <a:t>	, 	Company</a:t>
            </a:r>
            <a:br>
              <a:rPr lang="de-DE" sz="2000" i="1" dirty="0"/>
            </a:br>
            <a:r>
              <a:rPr lang="de-DE" sz="2000" i="1" dirty="0"/>
              <a:t>	, 	Position</a:t>
            </a:r>
            <a:br>
              <a:rPr lang="de-DE" sz="2000" i="1" dirty="0"/>
            </a:br>
            <a:r>
              <a:rPr lang="de-DE" sz="2000" i="1" dirty="0"/>
              <a:t>	, 	SQL Server-Schwerpunkte</a:t>
            </a:r>
            <a:br>
              <a:rPr lang="de-DE" sz="2000" i="1" dirty="0"/>
            </a:br>
            <a:br>
              <a:rPr lang="de-DE" sz="2000" i="1" dirty="0"/>
            </a:br>
            <a:r>
              <a:rPr lang="de-DE" sz="2000" i="1" dirty="0"/>
              <a:t>FROM </a:t>
            </a:r>
            <a:r>
              <a:rPr lang="de-DE" sz="2000" i="1" dirty="0" err="1"/>
              <a:t>my.Lebenslauf</a:t>
            </a:r>
            <a:br>
              <a:rPr lang="de-DE" sz="2000" i="1" dirty="0"/>
            </a:br>
            <a:r>
              <a:rPr lang="de-DE" sz="2000" i="1" dirty="0"/>
              <a:t>NATURAL JOIN </a:t>
            </a:r>
            <a:r>
              <a:rPr lang="de-DE" sz="2000" i="1" dirty="0" err="1"/>
              <a:t>Motivation.HierZuSein</a:t>
            </a:r>
            <a:r>
              <a:rPr lang="de-DE" sz="2000" i="1" dirty="0"/>
              <a:t>“</a:t>
            </a:r>
          </a:p>
        </p:txBody>
      </p:sp>
    </p:spTree>
    <p:extLst>
      <p:ext uri="{BB962C8B-B14F-4D97-AF65-F5344CB8AC3E}">
        <p14:creationId xmlns:p14="http://schemas.microsoft.com/office/powerpoint/2010/main" val="3751938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Inhalt</a:t>
            </a:r>
          </a:p>
        </p:txBody>
      </p:sp>
      <p:sp>
        <p:nvSpPr>
          <p:cNvPr id="3" name="Content Placeholder 2"/>
          <p:cNvSpPr>
            <a:spLocks noGrp="1"/>
          </p:cNvSpPr>
          <p:nvPr>
            <p:ph idx="1"/>
          </p:nvPr>
        </p:nvSpPr>
        <p:spPr/>
        <p:txBody>
          <a:bodyPr/>
          <a:lstStyle/>
          <a:p>
            <a:pPr marL="342900" lvl="0" indent="-342900">
              <a:lnSpc>
                <a:spcPct val="200000"/>
              </a:lnSpc>
              <a:buFont typeface="Arial" panose="020B0604020202020204" pitchFamily="34" charset="0"/>
              <a:buChar char="•"/>
            </a:pPr>
            <a:r>
              <a:rPr lang="de-DE" dirty="0"/>
              <a:t>Zum Verein PASS Deutschland e.V. und zu deiner Region</a:t>
            </a:r>
          </a:p>
          <a:p>
            <a:pPr marL="342900" lvl="0" indent="-342900">
              <a:lnSpc>
                <a:spcPct val="200000"/>
              </a:lnSpc>
              <a:buFont typeface="Arial" panose="020B0604020202020204" pitchFamily="34" charset="0"/>
              <a:buChar char="•"/>
            </a:pPr>
            <a:r>
              <a:rPr lang="de-DE" dirty="0"/>
              <a:t>PASS Essentials</a:t>
            </a:r>
          </a:p>
          <a:p>
            <a:pPr marL="342900" lvl="0" indent="-342900">
              <a:lnSpc>
                <a:spcPct val="200000"/>
              </a:lnSpc>
              <a:buFont typeface="Arial" panose="020B0604020202020204" pitchFamily="34" charset="0"/>
              <a:buChar char="•"/>
            </a:pPr>
            <a:r>
              <a:rPr lang="de-DE"/>
              <a:t>SQLSaturdays</a:t>
            </a:r>
            <a:endParaRPr lang="de-DE" dirty="0"/>
          </a:p>
          <a:p>
            <a:pPr marL="342900" lvl="0" indent="-342900">
              <a:lnSpc>
                <a:spcPct val="200000"/>
              </a:lnSpc>
              <a:buFont typeface="Arial" panose="020B0604020202020204" pitchFamily="34" charset="0"/>
              <a:buChar char="•"/>
            </a:pPr>
            <a:r>
              <a:rPr lang="de-DE" dirty="0"/>
              <a:t>PASS Deutschland Events (Camp, Konferenz)</a:t>
            </a:r>
          </a:p>
          <a:p>
            <a:pPr marL="342900" lvl="0" indent="-342900">
              <a:lnSpc>
                <a:spcPct val="200000"/>
              </a:lnSpc>
              <a:buFont typeface="Arial" panose="020B0604020202020204" pitchFamily="34" charset="0"/>
              <a:buChar char="•"/>
            </a:pPr>
            <a:r>
              <a:rPr lang="de-DE" dirty="0"/>
              <a:t>Vorstellungsrunde</a:t>
            </a:r>
          </a:p>
        </p:txBody>
      </p:sp>
    </p:spTree>
    <p:extLst>
      <p:ext uri="{BB962C8B-B14F-4D97-AF65-F5344CB8AC3E}">
        <p14:creationId xmlns:p14="http://schemas.microsoft.com/office/powerpoint/2010/main" val="15009374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5" y="282121"/>
            <a:ext cx="8229600" cy="685800"/>
          </a:xfrm>
        </p:spPr>
        <p:txBody>
          <a:bodyPr/>
          <a:lstStyle/>
          <a:p>
            <a:r>
              <a:rPr lang="de-DE" dirty="0"/>
              <a:t>Regionalgruppe Bayern</a:t>
            </a:r>
          </a:p>
        </p:txBody>
      </p:sp>
      <p:sp>
        <p:nvSpPr>
          <p:cNvPr id="3" name="Content Placeholder 2"/>
          <p:cNvSpPr>
            <a:spLocks noGrp="1"/>
          </p:cNvSpPr>
          <p:nvPr>
            <p:ph sz="half" idx="1"/>
          </p:nvPr>
        </p:nvSpPr>
        <p:spPr>
          <a:xfrm>
            <a:off x="1481558" y="1968865"/>
            <a:ext cx="3014241" cy="2219346"/>
          </a:xfrm>
        </p:spPr>
        <p:txBody>
          <a:bodyPr/>
          <a:lstStyle/>
          <a:p>
            <a:r>
              <a:rPr lang="de-DE" sz="1800" dirty="0"/>
              <a:t>Andre Essing</a:t>
            </a:r>
            <a:br>
              <a:rPr lang="de-DE" sz="1800" dirty="0"/>
            </a:br>
            <a:r>
              <a:rPr lang="de-DE" sz="1800" dirty="0">
                <a:hlinkClick r:id="rId2"/>
              </a:rPr>
              <a:t>aes@sqlpass.de</a:t>
            </a:r>
            <a:endParaRPr lang="de-DE" sz="1800" dirty="0"/>
          </a:p>
          <a:p>
            <a:endParaRPr lang="de-DE" dirty="0"/>
          </a:p>
          <a:p>
            <a:endParaRPr lang="de-DE" dirty="0"/>
          </a:p>
          <a:p>
            <a:r>
              <a:rPr lang="de-DE" sz="1800" dirty="0"/>
              <a:t>Siegfried Spuddig </a:t>
            </a:r>
            <a:r>
              <a:rPr lang="de-DE" sz="1800" dirty="0">
                <a:hlinkClick r:id="rId3"/>
              </a:rPr>
              <a:t>ssp@sqlpass.de</a:t>
            </a:r>
            <a:endParaRPr lang="de-DE" sz="1800" dirty="0"/>
          </a:p>
          <a:p>
            <a:endParaRPr lang="de-DE" dirty="0"/>
          </a:p>
        </p:txBody>
      </p:sp>
      <p:sp>
        <p:nvSpPr>
          <p:cNvPr id="5" name="Content Placeholder 4"/>
          <p:cNvSpPr>
            <a:spLocks noGrp="1"/>
          </p:cNvSpPr>
          <p:nvPr>
            <p:ph sz="quarter" idx="10"/>
          </p:nvPr>
        </p:nvSpPr>
        <p:spPr/>
        <p:txBody>
          <a:bodyPr/>
          <a:lstStyle/>
          <a:p>
            <a:r>
              <a:rPr lang="de-DE" dirty="0"/>
              <a:t>Eure RGVs</a:t>
            </a:r>
          </a:p>
        </p:txBody>
      </p:sp>
      <p:sp>
        <p:nvSpPr>
          <p:cNvPr id="6" name="Content Placeholder 5"/>
          <p:cNvSpPr>
            <a:spLocks noGrp="1"/>
          </p:cNvSpPr>
          <p:nvPr>
            <p:ph sz="quarter" idx="11"/>
          </p:nvPr>
        </p:nvSpPr>
        <p:spPr/>
        <p:txBody>
          <a:bodyPr/>
          <a:lstStyle/>
          <a:p>
            <a:r>
              <a:rPr lang="de-DE" dirty="0"/>
              <a:t>Neuigkeiten</a:t>
            </a:r>
          </a:p>
        </p:txBody>
      </p:sp>
      <p:sp>
        <p:nvSpPr>
          <p:cNvPr id="12" name="Content Placeholder 11"/>
          <p:cNvSpPr>
            <a:spLocks noGrp="1"/>
          </p:cNvSpPr>
          <p:nvPr>
            <p:ph sz="half" idx="2"/>
          </p:nvPr>
        </p:nvSpPr>
        <p:spPr>
          <a:xfrm>
            <a:off x="4648200" y="1968865"/>
            <a:ext cx="4038600" cy="2377587"/>
          </a:xfrm>
        </p:spPr>
        <p:txBody>
          <a:bodyPr>
            <a:normAutofit/>
          </a:bodyPr>
          <a:lstStyle/>
          <a:p>
            <a:pPr marL="285750" indent="-285750">
              <a:buFont typeface="Arial" panose="020B0604020202020204" pitchFamily="34" charset="0"/>
              <a:buChar char="•"/>
            </a:pPr>
            <a:r>
              <a:rPr lang="de-DE" sz="1800" dirty="0"/>
              <a:t>PASS Essential in München</a:t>
            </a:r>
          </a:p>
          <a:p>
            <a:pPr marL="285750" indent="-285750">
              <a:buFont typeface="Arial" panose="020B0604020202020204" pitchFamily="34" charset="0"/>
              <a:buChar char="•"/>
            </a:pPr>
            <a:r>
              <a:rPr lang="de-DE" sz="1800" dirty="0"/>
              <a:t>SQL Saturday München</a:t>
            </a:r>
          </a:p>
        </p:txBody>
      </p:sp>
      <p:pic>
        <p:nvPicPr>
          <p:cNvPr id="13" name="Picture 12"/>
          <p:cNvPicPr>
            <a:picLocks noChangeAspect="1"/>
          </p:cNvPicPr>
          <p:nvPr/>
        </p:nvPicPr>
        <p:blipFill>
          <a:blip r:embed="rId4"/>
          <a:stretch>
            <a:fillRect/>
          </a:stretch>
        </p:blipFill>
        <p:spPr>
          <a:xfrm>
            <a:off x="451765" y="1968865"/>
            <a:ext cx="975445" cy="975445"/>
          </a:xfrm>
          <a:prstGeom prst="rect">
            <a:avLst/>
          </a:prstGeom>
        </p:spPr>
      </p:pic>
      <p:pic>
        <p:nvPicPr>
          <p:cNvPr id="14" name="Picture 13"/>
          <p:cNvPicPr>
            <a:picLocks noChangeAspect="1"/>
          </p:cNvPicPr>
          <p:nvPr/>
        </p:nvPicPr>
        <p:blipFill rotWithShape="1">
          <a:blip r:embed="rId5"/>
          <a:srcRect t="7607" b="13961"/>
          <a:stretch/>
        </p:blipFill>
        <p:spPr>
          <a:xfrm>
            <a:off x="451764" y="3195976"/>
            <a:ext cx="992235" cy="992235"/>
          </a:xfrm>
          <a:prstGeom prst="rect">
            <a:avLst/>
          </a:prstGeom>
        </p:spPr>
      </p:pic>
      <p:sp>
        <p:nvSpPr>
          <p:cNvPr id="10" name="Content Placeholder 5"/>
          <p:cNvSpPr txBox="1">
            <a:spLocks/>
          </p:cNvSpPr>
          <p:nvPr/>
        </p:nvSpPr>
        <p:spPr bwMode="auto">
          <a:xfrm>
            <a:off x="451764" y="4439877"/>
            <a:ext cx="8235036" cy="409575"/>
          </a:xfrm>
          <a:prstGeom prst="rect">
            <a:avLst/>
          </a:prstGeom>
          <a:solidFill>
            <a:schemeClr val="tx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342900" indent="-342900" algn="ctr" rtl="0" eaLnBrk="0" fontAlgn="base" hangingPunct="0">
              <a:spcBef>
                <a:spcPct val="20000"/>
              </a:spcBef>
              <a:spcAft>
                <a:spcPct val="0"/>
              </a:spcAft>
              <a:buClr>
                <a:srgbClr val="90C618"/>
              </a:buClr>
              <a:buFont typeface="Arial" panose="020B0604020202020204" pitchFamily="34" charset="0"/>
              <a:defRPr sz="1800" kern="1200">
                <a:solidFill>
                  <a:srgbClr val="FFFFFF"/>
                </a:solidFill>
                <a:latin typeface="+mn-lt"/>
                <a:ea typeface="Segoe"/>
                <a:cs typeface="Segoe"/>
              </a:defRPr>
            </a:lvl1pPr>
            <a:lvl2pPr marL="342900" indent="-342900" algn="l" rtl="0" eaLnBrk="0" fontAlgn="base" hangingPunct="0">
              <a:spcBef>
                <a:spcPct val="20000"/>
              </a:spcBef>
              <a:spcAft>
                <a:spcPct val="0"/>
              </a:spcAft>
              <a:buClr>
                <a:srgbClr val="90C618"/>
              </a:buClr>
              <a:buFont typeface="Arial" panose="020B0604020202020204" pitchFamily="34" charset="0"/>
              <a:buChar char="•"/>
              <a:defRPr lang="en-US" sz="2400" kern="1200" dirty="0">
                <a:solidFill>
                  <a:srgbClr val="595959"/>
                </a:solidFill>
                <a:latin typeface="+mn-lt"/>
                <a:ea typeface="Segoe"/>
                <a:cs typeface="Segoe"/>
              </a:defRPr>
            </a:lvl2pPr>
            <a:lvl3pPr marL="638175" indent="-342900" algn="l" rtl="0" eaLnBrk="0" fontAlgn="base" hangingPunct="0">
              <a:spcBef>
                <a:spcPct val="20000"/>
              </a:spcBef>
              <a:spcAft>
                <a:spcPct val="0"/>
              </a:spcAft>
              <a:buClr>
                <a:srgbClr val="90C618"/>
              </a:buClr>
              <a:buFont typeface="Arial" panose="020B0604020202020204" pitchFamily="34" charset="0"/>
              <a:buChar char="•"/>
              <a:defRPr lang="en-US" sz="2000" kern="1200" dirty="0">
                <a:solidFill>
                  <a:srgbClr val="595959"/>
                </a:solidFill>
                <a:latin typeface="+mn-lt"/>
                <a:ea typeface="Segoe"/>
                <a:cs typeface="Segoe"/>
              </a:defRPr>
            </a:lvl3pPr>
            <a:lvl4pPr marL="922338" indent="-342900" algn="l" rtl="0" eaLnBrk="0" fontAlgn="base" hangingPunct="0">
              <a:spcBef>
                <a:spcPct val="20000"/>
              </a:spcBef>
              <a:spcAft>
                <a:spcPct val="0"/>
              </a:spcAft>
              <a:buClr>
                <a:srgbClr val="90C618"/>
              </a:buClr>
              <a:buFont typeface="Arial" panose="020B0604020202020204" pitchFamily="34" charset="0"/>
              <a:buChar char="•"/>
              <a:defRPr lang="en-US" sz="2000" kern="1200" dirty="0">
                <a:solidFill>
                  <a:srgbClr val="595959"/>
                </a:solidFill>
                <a:latin typeface="+mn-lt"/>
                <a:ea typeface="Segoe"/>
                <a:cs typeface="Segoe"/>
              </a:defRPr>
            </a:lvl4pPr>
            <a:lvl5pPr marL="1189038" indent="-342900" algn="l" rtl="0" eaLnBrk="0" fontAlgn="base" hangingPunct="0">
              <a:spcBef>
                <a:spcPct val="20000"/>
              </a:spcBef>
              <a:spcAft>
                <a:spcPct val="0"/>
              </a:spcAft>
              <a:buClr>
                <a:srgbClr val="90C618"/>
              </a:buClr>
              <a:buFont typeface="Arial" panose="020B0604020202020204" pitchFamily="34" charset="0"/>
              <a:buChar char="•"/>
              <a:defRPr lang="en-US" sz="2000" kern="1200" dirty="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Geplante Termine</a:t>
            </a:r>
          </a:p>
        </p:txBody>
      </p:sp>
      <p:sp>
        <p:nvSpPr>
          <p:cNvPr id="11" name="Content Placeholder 11"/>
          <p:cNvSpPr txBox="1">
            <a:spLocks/>
          </p:cNvSpPr>
          <p:nvPr/>
        </p:nvSpPr>
        <p:spPr bwMode="auto">
          <a:xfrm>
            <a:off x="454024" y="4942877"/>
            <a:ext cx="8232776" cy="1561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Clr>
                <a:schemeClr val="accent4"/>
              </a:buClr>
              <a:buFont typeface="Arial" panose="020B0604020202020204" pitchFamily="34" charset="0"/>
              <a:buNone/>
              <a:defRPr lang="en-US" sz="1400" kern="1200" smtClean="0">
                <a:solidFill>
                  <a:srgbClr val="595959"/>
                </a:solidFill>
                <a:latin typeface="+mn-lt"/>
                <a:ea typeface="Segoe"/>
                <a:cs typeface="Segoe"/>
              </a:defRPr>
            </a:lvl1pPr>
            <a:lvl2pPr marL="0" indent="0" algn="l" rtl="0" eaLnBrk="0" fontAlgn="base" hangingPunct="0">
              <a:spcBef>
                <a:spcPct val="20000"/>
              </a:spcBef>
              <a:spcAft>
                <a:spcPct val="0"/>
              </a:spcAft>
              <a:buClr>
                <a:schemeClr val="accent4"/>
              </a:buClr>
              <a:buFont typeface="Arial" panose="020B0604020202020204" pitchFamily="34" charset="0"/>
              <a:buNone/>
              <a:defRPr lang="en-US" sz="1400" kern="1200" smtClean="0">
                <a:solidFill>
                  <a:srgbClr val="595959"/>
                </a:solidFill>
                <a:latin typeface="+mn-lt"/>
                <a:ea typeface="Segoe"/>
                <a:cs typeface="Segoe"/>
              </a:defRPr>
            </a:lvl2pPr>
            <a:lvl3pPr marL="0" indent="0" algn="l" rtl="0" eaLnBrk="0" fontAlgn="base" hangingPunct="0">
              <a:spcBef>
                <a:spcPct val="20000"/>
              </a:spcBef>
              <a:spcAft>
                <a:spcPct val="0"/>
              </a:spcAft>
              <a:buClr>
                <a:schemeClr val="accent4"/>
              </a:buClr>
              <a:buFont typeface="Arial" panose="020B0604020202020204" pitchFamily="34" charset="0"/>
              <a:buNone/>
              <a:defRPr lang="en-US" sz="1400" kern="1200" smtClean="0">
                <a:solidFill>
                  <a:srgbClr val="595959"/>
                </a:solidFill>
                <a:latin typeface="+mn-lt"/>
                <a:ea typeface="Segoe"/>
                <a:cs typeface="Segoe"/>
              </a:defRPr>
            </a:lvl3pPr>
            <a:lvl4pPr marL="0" indent="0" algn="l" rtl="0" eaLnBrk="0" fontAlgn="base" hangingPunct="0">
              <a:spcBef>
                <a:spcPct val="20000"/>
              </a:spcBef>
              <a:spcAft>
                <a:spcPct val="0"/>
              </a:spcAft>
              <a:buClr>
                <a:schemeClr val="accent4"/>
              </a:buClr>
              <a:buFont typeface="Arial" panose="020B0604020202020204" pitchFamily="34" charset="0"/>
              <a:buNone/>
              <a:defRPr lang="en-US" sz="1400" kern="1200" smtClean="0">
                <a:solidFill>
                  <a:srgbClr val="595959"/>
                </a:solidFill>
                <a:latin typeface="+mn-lt"/>
                <a:ea typeface="Segoe"/>
                <a:cs typeface="Segoe"/>
              </a:defRPr>
            </a:lvl4pPr>
            <a:lvl5pPr marL="0" indent="0" algn="l" rtl="0" eaLnBrk="0" fontAlgn="base" hangingPunct="0">
              <a:spcBef>
                <a:spcPct val="20000"/>
              </a:spcBef>
              <a:spcAft>
                <a:spcPct val="0"/>
              </a:spcAft>
              <a:buClr>
                <a:schemeClr val="accent4"/>
              </a:buClr>
              <a:buFont typeface="Arial" panose="020B0604020202020204" pitchFamily="34" charset="0"/>
              <a:buNone/>
              <a:defRPr lang="en-US" sz="1400" kern="1200" dirty="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de-DE" sz="1800" dirty="0"/>
              <a:t>12.05.2016 - Ernst Hutsteiner</a:t>
            </a:r>
          </a:p>
          <a:p>
            <a:pPr marL="285750" indent="-285750">
              <a:buFont typeface="Arial" panose="020B0604020202020204" pitchFamily="34" charset="0"/>
              <a:buChar char="•"/>
            </a:pPr>
            <a:r>
              <a:rPr lang="de-DE" sz="1800" dirty="0"/>
              <a:t>16.06.2016 - Erik Heinrich</a:t>
            </a:r>
          </a:p>
        </p:txBody>
      </p:sp>
    </p:spTree>
    <p:extLst>
      <p:ext uri="{BB962C8B-B14F-4D97-AF65-F5344CB8AC3E}">
        <p14:creationId xmlns:p14="http://schemas.microsoft.com/office/powerpoint/2010/main" val="42636314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Webseite: </a:t>
            </a:r>
            <a:r>
              <a:rPr lang="de-DE" dirty="0">
                <a:hlinkClick r:id="rId2"/>
              </a:rPr>
              <a:t>www.sqlpass.de</a:t>
            </a:r>
            <a:endParaRPr lang="de-DE" dirty="0"/>
          </a:p>
        </p:txBody>
      </p:sp>
      <p:sp>
        <p:nvSpPr>
          <p:cNvPr id="3" name="Content Placeholder 2"/>
          <p:cNvSpPr>
            <a:spLocks noGrp="1"/>
          </p:cNvSpPr>
          <p:nvPr>
            <p:ph idx="1"/>
          </p:nvPr>
        </p:nvSpPr>
        <p:spPr/>
        <p:txBody>
          <a:bodyPr/>
          <a:lstStyle/>
          <a:p>
            <a:endParaRPr lang="de-DE" dirty="0"/>
          </a:p>
        </p:txBody>
      </p:sp>
      <p:pic>
        <p:nvPicPr>
          <p:cNvPr id="5" name="Picture 4"/>
          <p:cNvPicPr>
            <a:picLocks noChangeAspect="1"/>
          </p:cNvPicPr>
          <p:nvPr/>
        </p:nvPicPr>
        <p:blipFill>
          <a:blip r:embed="rId3"/>
          <a:stretch>
            <a:fillRect/>
          </a:stretch>
        </p:blipFill>
        <p:spPr>
          <a:xfrm>
            <a:off x="719138" y="2198857"/>
            <a:ext cx="7547547" cy="3547724"/>
          </a:xfrm>
          <a:prstGeom prst="rect">
            <a:avLst/>
          </a:prstGeom>
          <a:effectLst>
            <a:outerShdw blurRad="50800" dist="38100" dir="2700000" algn="tl" rotWithShape="0">
              <a:prstClr val="black">
                <a:alpha val="40000"/>
              </a:prstClr>
            </a:outerShdw>
          </a:effectLst>
        </p:spPr>
      </p:pic>
      <p:sp>
        <p:nvSpPr>
          <p:cNvPr id="7" name="Ovale Legende 14"/>
          <p:cNvSpPr/>
          <p:nvPr/>
        </p:nvSpPr>
        <p:spPr>
          <a:xfrm>
            <a:off x="633583" y="1233881"/>
            <a:ext cx="2942335" cy="980088"/>
          </a:xfrm>
          <a:prstGeom prst="wedgeEllipseCallout">
            <a:avLst>
              <a:gd name="adj1" fmla="val 22466"/>
              <a:gd name="adj2" fmla="val 132177"/>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200" dirty="0">
                <a:solidFill>
                  <a:srgbClr val="002060"/>
                </a:solidFill>
                <a:latin typeface="Tahoma" pitchFamily="34" charset="0"/>
                <a:ea typeface="Tahoma" pitchFamily="34" charset="0"/>
                <a:cs typeface="Tahoma" pitchFamily="34" charset="0"/>
              </a:rPr>
              <a:t>Informationen zu zukünftigen und bisherigen Treffen, Vorträgen usw.</a:t>
            </a:r>
          </a:p>
        </p:txBody>
      </p:sp>
      <p:sp>
        <p:nvSpPr>
          <p:cNvPr id="8" name="Ovale Legende 14"/>
          <p:cNvSpPr/>
          <p:nvPr/>
        </p:nvSpPr>
        <p:spPr>
          <a:xfrm>
            <a:off x="3774526" y="1233881"/>
            <a:ext cx="2942335" cy="980088"/>
          </a:xfrm>
          <a:prstGeom prst="wedgeEllipseCallout">
            <a:avLst>
              <a:gd name="adj1" fmla="val -34164"/>
              <a:gd name="adj2" fmla="val 131141"/>
            </a:avLst>
          </a:prstGeom>
          <a:solidFill>
            <a:schemeClr val="accent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200" dirty="0">
                <a:solidFill>
                  <a:srgbClr val="002060"/>
                </a:solidFill>
                <a:latin typeface="Tahoma" pitchFamily="34" charset="0"/>
                <a:ea typeface="Tahoma" pitchFamily="34" charset="0"/>
                <a:cs typeface="Tahoma" pitchFamily="34" charset="0"/>
              </a:rPr>
              <a:t>Mitgliedsbereich</a:t>
            </a:r>
          </a:p>
        </p:txBody>
      </p:sp>
      <p:pic>
        <p:nvPicPr>
          <p:cNvPr id="9" name="Picture 8"/>
          <p:cNvPicPr>
            <a:picLocks noChangeAspect="1"/>
          </p:cNvPicPr>
          <p:nvPr/>
        </p:nvPicPr>
        <p:blipFill>
          <a:blip r:embed="rId4"/>
          <a:stretch>
            <a:fillRect/>
          </a:stretch>
        </p:blipFill>
        <p:spPr>
          <a:xfrm>
            <a:off x="830649" y="3273855"/>
            <a:ext cx="2501831" cy="225630"/>
          </a:xfrm>
          <a:prstGeom prst="rect">
            <a:avLst/>
          </a:prstGeom>
        </p:spPr>
      </p:pic>
      <p:sp>
        <p:nvSpPr>
          <p:cNvPr id="10" name="Ovale Legende 14"/>
          <p:cNvSpPr/>
          <p:nvPr/>
        </p:nvSpPr>
        <p:spPr>
          <a:xfrm>
            <a:off x="2781618" y="4037282"/>
            <a:ext cx="4624864" cy="1359800"/>
          </a:xfrm>
          <a:prstGeom prst="wedgeEllipseCallout">
            <a:avLst>
              <a:gd name="adj1" fmla="val -31768"/>
              <a:gd name="adj2" fmla="val -102188"/>
            </a:avLst>
          </a:prstGeom>
          <a:solidFill>
            <a:schemeClr val="accent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de-DE" sz="1200" dirty="0">
                <a:solidFill>
                  <a:srgbClr val="002060"/>
                </a:solidFill>
                <a:latin typeface="Tahoma" pitchFamily="34" charset="0"/>
                <a:ea typeface="Tahoma" pitchFamily="34" charset="0"/>
                <a:cs typeface="Tahoma" pitchFamily="34" charset="0"/>
              </a:rPr>
              <a:t>Im Mitgliedsbereich</a:t>
            </a:r>
          </a:p>
          <a:p>
            <a:pPr marL="285750" indent="-285750">
              <a:buFontTx/>
              <a:buChar char="-"/>
              <a:defRPr/>
            </a:pPr>
            <a:r>
              <a:rPr lang="de-DE" sz="1200" dirty="0">
                <a:solidFill>
                  <a:srgbClr val="002060"/>
                </a:solidFill>
                <a:latin typeface="Tahoma" pitchFamily="34" charset="0"/>
                <a:ea typeface="Tahoma" pitchFamily="34" charset="0"/>
                <a:cs typeface="Tahoma" pitchFamily="34" charset="0"/>
              </a:rPr>
              <a:t>Repository für Vorträge</a:t>
            </a:r>
          </a:p>
          <a:p>
            <a:pPr marL="285750" indent="-285750">
              <a:buFontTx/>
              <a:buChar char="-"/>
              <a:defRPr/>
            </a:pPr>
            <a:r>
              <a:rPr lang="de-DE" sz="1200" dirty="0">
                <a:solidFill>
                  <a:srgbClr val="002060"/>
                </a:solidFill>
                <a:latin typeface="Tahoma" pitchFamily="34" charset="0"/>
                <a:ea typeface="Tahoma" pitchFamily="34" charset="0"/>
                <a:cs typeface="Tahoma" pitchFamily="34" charset="0"/>
              </a:rPr>
              <a:t>Newsletter-Archiv</a:t>
            </a:r>
          </a:p>
          <a:p>
            <a:pPr marL="285750" indent="-285750">
              <a:buFontTx/>
              <a:buChar char="-"/>
              <a:defRPr/>
            </a:pPr>
            <a:r>
              <a:rPr lang="de-DE" sz="1200" dirty="0">
                <a:solidFill>
                  <a:srgbClr val="002060"/>
                </a:solidFill>
                <a:latin typeface="Tahoma" pitchFamily="34" charset="0"/>
                <a:ea typeface="Tahoma" pitchFamily="34" charset="0"/>
                <a:cs typeface="Tahoma" pitchFamily="34" charset="0"/>
              </a:rPr>
              <a:t>Promo Codes </a:t>
            </a:r>
            <a:br>
              <a:rPr lang="de-DE" sz="1200" dirty="0">
                <a:solidFill>
                  <a:srgbClr val="002060"/>
                </a:solidFill>
                <a:latin typeface="Tahoma" pitchFamily="34" charset="0"/>
                <a:ea typeface="Tahoma" pitchFamily="34" charset="0"/>
                <a:cs typeface="Tahoma" pitchFamily="34" charset="0"/>
              </a:rPr>
            </a:br>
            <a:r>
              <a:rPr lang="de-DE" sz="1200" dirty="0">
                <a:solidFill>
                  <a:srgbClr val="002060"/>
                </a:solidFill>
                <a:latin typeface="Tahoma" pitchFamily="34" charset="0"/>
                <a:ea typeface="Tahoma" pitchFamily="34" charset="0"/>
                <a:cs typeface="Tahoma" pitchFamily="34" charset="0"/>
              </a:rPr>
              <a:t>Vergünstigungen für Veranstaltungen</a:t>
            </a:r>
          </a:p>
        </p:txBody>
      </p:sp>
    </p:spTree>
    <p:extLst>
      <p:ext uri="{BB962C8B-B14F-4D97-AF65-F5344CB8AC3E}">
        <p14:creationId xmlns:p14="http://schemas.microsoft.com/office/powerpoint/2010/main" val="10231498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de-DE">
                <a:latin typeface="Tahoma" pitchFamily="34" charset="0"/>
                <a:ea typeface="Tahoma" pitchFamily="34" charset="0"/>
                <a:cs typeface="Tahoma" pitchFamily="34" charset="0"/>
              </a:rPr>
              <a:t>Mitglied werden</a:t>
            </a:r>
          </a:p>
        </p:txBody>
      </p:sp>
      <p:sp>
        <p:nvSpPr>
          <p:cNvPr id="15363" name="Text Box 7"/>
          <p:cNvSpPr txBox="1">
            <a:spLocks noChangeArrowheads="1"/>
          </p:cNvSpPr>
          <p:nvPr/>
        </p:nvSpPr>
        <p:spPr bwMode="auto">
          <a:xfrm>
            <a:off x="4955539" y="5429250"/>
            <a:ext cx="3863341" cy="930910"/>
          </a:xfrm>
          <a:prstGeom prst="rect">
            <a:avLst/>
          </a:prstGeom>
          <a:solidFill>
            <a:srgbClr val="FF0000"/>
          </a:solidFill>
          <a:ln w="9525">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DE" altLang="zh-CN" sz="1600" dirty="0">
                <a:latin typeface="Tahoma" pitchFamily="34" charset="0"/>
                <a:ea typeface="Tahoma" pitchFamily="34" charset="0"/>
                <a:cs typeface="Tahoma" pitchFamily="34" charset="0"/>
              </a:rPr>
              <a:t>Fax: </a:t>
            </a:r>
            <a:r>
              <a:rPr lang="de-DE" altLang="zh-CN" sz="2000" b="1" dirty="0">
                <a:solidFill>
                  <a:srgbClr val="000000"/>
                </a:solidFill>
                <a:latin typeface="Tahoma" pitchFamily="34" charset="0"/>
                <a:ea typeface="Tahoma" pitchFamily="34" charset="0"/>
                <a:cs typeface="Tahoma" pitchFamily="34" charset="0"/>
              </a:rPr>
              <a:t>06434 2184993</a:t>
            </a:r>
            <a:br>
              <a:rPr lang="de-DE" altLang="zh-CN" sz="2000" dirty="0">
                <a:latin typeface="Tahoma" pitchFamily="34" charset="0"/>
                <a:ea typeface="Tahoma" pitchFamily="34" charset="0"/>
                <a:cs typeface="Tahoma" pitchFamily="34" charset="0"/>
              </a:rPr>
            </a:br>
            <a:r>
              <a:rPr lang="de-DE" altLang="zh-CN" sz="1600" dirty="0">
                <a:latin typeface="Tahoma" pitchFamily="34" charset="0"/>
                <a:ea typeface="Tahoma" pitchFamily="34" charset="0"/>
                <a:cs typeface="Tahoma" pitchFamily="34" charset="0"/>
              </a:rPr>
              <a:t>oder als PDF per Mail senden an </a:t>
            </a:r>
            <a:r>
              <a:rPr lang="de-DE" altLang="zh-CN" sz="1600" dirty="0">
                <a:latin typeface="Tahoma" pitchFamily="34" charset="0"/>
                <a:ea typeface="Tahoma" pitchFamily="34" charset="0"/>
                <a:cs typeface="Tahoma" pitchFamily="34" charset="0"/>
                <a:hlinkClick r:id="rId2"/>
              </a:rPr>
              <a:t>HQ@sqlpass.de</a:t>
            </a:r>
            <a:endParaRPr lang="de-DE" sz="1600" dirty="0">
              <a:latin typeface="Tahoma" pitchFamily="34" charset="0"/>
              <a:ea typeface="Tahoma" pitchFamily="34" charset="0"/>
              <a:cs typeface="Tahoma" pitchFamily="34" charset="0"/>
            </a:endParaRPr>
          </a:p>
        </p:txBody>
      </p:sp>
      <p:sp>
        <p:nvSpPr>
          <p:cNvPr id="2" name="Inhaltsplatzhalter 2"/>
          <p:cNvSpPr>
            <a:spLocks noGrp="1"/>
          </p:cNvSpPr>
          <p:nvPr>
            <p:ph idx="1"/>
          </p:nvPr>
        </p:nvSpPr>
        <p:spPr>
          <a:xfrm>
            <a:off x="285750" y="3929063"/>
            <a:ext cx="4500563" cy="2143125"/>
          </a:xfrm>
          <a:solidFill>
            <a:schemeClr val="bg1">
              <a:lumMod val="65000"/>
            </a:schemeClr>
          </a:solidFill>
        </p:spPr>
        <p:txBody>
          <a:bodyPr/>
          <a:lstStyle/>
          <a:p>
            <a:pPr>
              <a:lnSpc>
                <a:spcPct val="150000"/>
              </a:lnSpc>
              <a:buFontTx/>
              <a:buAutoNum type="arabicPeriod"/>
              <a:defRPr/>
            </a:pPr>
            <a:r>
              <a:rPr lang="de-DE" sz="1400" dirty="0">
                <a:latin typeface="Tahoma" pitchFamily="34" charset="0"/>
                <a:ea typeface="Tahoma" pitchFamily="34" charset="0"/>
                <a:cs typeface="Tahoma" pitchFamily="34" charset="0"/>
              </a:rPr>
              <a:t>Registrierung auf der Webseite, da ein Benutzer-</a:t>
            </a:r>
            <a:r>
              <a:rPr lang="de-DE" sz="1400" dirty="0" err="1">
                <a:latin typeface="Tahoma" pitchFamily="34" charset="0"/>
                <a:ea typeface="Tahoma" pitchFamily="34" charset="0"/>
                <a:cs typeface="Tahoma" pitchFamily="34" charset="0"/>
              </a:rPr>
              <a:t>Account</a:t>
            </a:r>
            <a:r>
              <a:rPr lang="de-DE" sz="1400" dirty="0">
                <a:latin typeface="Tahoma" pitchFamily="34" charset="0"/>
                <a:ea typeface="Tahoma" pitchFamily="34" charset="0"/>
                <a:cs typeface="Tahoma" pitchFamily="34" charset="0"/>
              </a:rPr>
              <a:t> benötigt wird. Man muss sich mindestens einmal angemeldet haben.</a:t>
            </a:r>
          </a:p>
          <a:p>
            <a:pPr>
              <a:lnSpc>
                <a:spcPct val="150000"/>
              </a:lnSpc>
              <a:buFontTx/>
              <a:buAutoNum type="arabicPeriod"/>
              <a:defRPr/>
            </a:pPr>
            <a:r>
              <a:rPr lang="de-DE" sz="1400" dirty="0">
                <a:latin typeface="Tahoma" pitchFamily="34" charset="0"/>
                <a:ea typeface="Tahoma" pitchFamily="34" charset="0"/>
                <a:cs typeface="Tahoma" pitchFamily="34" charset="0"/>
              </a:rPr>
              <a:t>Herunterladen von : "Mitgliedsantrag inkl. Einwilligung gem. BDSG“</a:t>
            </a:r>
          </a:p>
          <a:p>
            <a:pPr>
              <a:lnSpc>
                <a:spcPct val="150000"/>
              </a:lnSpc>
              <a:buFontTx/>
              <a:buAutoNum type="arabicPeriod" startAt="3"/>
              <a:defRPr/>
            </a:pPr>
            <a:r>
              <a:rPr lang="de-DE" sz="1400" dirty="0">
                <a:latin typeface="Tahoma" pitchFamily="34" charset="0"/>
                <a:ea typeface="Tahoma" pitchFamily="34" charset="0"/>
                <a:cs typeface="Tahoma" pitchFamily="34" charset="0"/>
              </a:rPr>
              <a:t>Das Dokument ausfüllen und senden an:</a:t>
            </a:r>
          </a:p>
        </p:txBody>
      </p:sp>
      <p:pic>
        <p:nvPicPr>
          <p:cNvPr id="15367" name="Picture 11" descr="C:\Users\TILLMA~1.DAT\AppData\Local\Temp\SNAGHTMLe0b03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341438"/>
            <a:ext cx="4103688"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Ellipse 11"/>
          <p:cNvSpPr/>
          <p:nvPr/>
        </p:nvSpPr>
        <p:spPr>
          <a:xfrm>
            <a:off x="428625" y="1971675"/>
            <a:ext cx="1428750" cy="285750"/>
          </a:xfrm>
          <a:prstGeom prst="ellipse">
            <a:avLst/>
          </a:prstGeom>
          <a:solidFill>
            <a:schemeClr val="accent1">
              <a:alpha val="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atin typeface="Tahoma" pitchFamily="34" charset="0"/>
              <a:ea typeface="Tahoma" pitchFamily="34" charset="0"/>
              <a:cs typeface="Tahoma" pitchFamily="34" charset="0"/>
            </a:endParaRPr>
          </a:p>
        </p:txBody>
      </p:sp>
      <p:pic>
        <p:nvPicPr>
          <p:cNvPr id="3" name="Picture 2"/>
          <p:cNvPicPr>
            <a:picLocks noChangeAspect="1"/>
          </p:cNvPicPr>
          <p:nvPr/>
        </p:nvPicPr>
        <p:blipFill>
          <a:blip r:embed="rId4"/>
          <a:stretch>
            <a:fillRect/>
          </a:stretch>
        </p:blipFill>
        <p:spPr>
          <a:xfrm rot="1715646">
            <a:off x="4697335" y="862176"/>
            <a:ext cx="4024314" cy="2790499"/>
          </a:xfrm>
          <a:prstGeom prst="rect">
            <a:avLst/>
          </a:prstGeom>
        </p:spPr>
      </p:pic>
      <p:sp>
        <p:nvSpPr>
          <p:cNvPr id="9" name="Textfeld 7"/>
          <p:cNvSpPr txBox="1">
            <a:spLocks noChangeArrowheads="1"/>
          </p:cNvSpPr>
          <p:nvPr/>
        </p:nvSpPr>
        <p:spPr bwMode="auto">
          <a:xfrm>
            <a:off x="6118714" y="3798258"/>
            <a:ext cx="2545861" cy="26161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DE" sz="1100" dirty="0">
                <a:latin typeface="Tahoma" pitchFamily="34" charset="0"/>
                <a:ea typeface="Tahoma" pitchFamily="34" charset="0"/>
                <a:cs typeface="Tahoma" pitchFamily="34" charset="0"/>
              </a:rPr>
              <a:t>Bitte links und rechts unterschreiben!</a:t>
            </a:r>
          </a:p>
        </p:txBody>
      </p:sp>
    </p:spTree>
    <p:extLst>
      <p:ext uri="{BB962C8B-B14F-4D97-AF65-F5344CB8AC3E}">
        <p14:creationId xmlns:p14="http://schemas.microsoft.com/office/powerpoint/2010/main" val="4216180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dirty="0"/>
              <a:t>Die PASS im Netz &amp; </a:t>
            </a:r>
            <a:r>
              <a:rPr lang="de-DE" sz="4000" dirty="0" err="1"/>
              <a:t>Social</a:t>
            </a:r>
            <a:r>
              <a:rPr lang="de-DE" sz="4000" dirty="0"/>
              <a:t> Media</a:t>
            </a:r>
          </a:p>
        </p:txBody>
      </p:sp>
      <p:sp>
        <p:nvSpPr>
          <p:cNvPr id="3" name="Content Placeholder 2"/>
          <p:cNvSpPr>
            <a:spLocks noGrp="1"/>
          </p:cNvSpPr>
          <p:nvPr>
            <p:ph idx="1"/>
          </p:nvPr>
        </p:nvSpPr>
        <p:spPr/>
        <p:txBody>
          <a:bodyPr/>
          <a:lstStyle/>
          <a:p>
            <a:r>
              <a:rPr lang="de-DE" dirty="0">
                <a:hlinkClick r:id="rId2"/>
              </a:rPr>
              <a:t>www.sqlpass.de</a:t>
            </a:r>
          </a:p>
          <a:p>
            <a:endParaRPr lang="de-DE" dirty="0">
              <a:hlinkClick r:id="rId2"/>
            </a:endParaRPr>
          </a:p>
          <a:p>
            <a:r>
              <a:rPr lang="de-DE" dirty="0">
                <a:hlinkClick r:id="rId2"/>
              </a:rPr>
              <a:t>www.facebook.com/SQLPASS.de</a:t>
            </a:r>
            <a:endParaRPr lang="de-DE" dirty="0"/>
          </a:p>
          <a:p>
            <a:endParaRPr lang="de-DE" dirty="0">
              <a:hlinkClick r:id="rId3"/>
            </a:endParaRPr>
          </a:p>
          <a:p>
            <a:r>
              <a:rPr lang="de-DE" dirty="0">
                <a:hlinkClick r:id="rId3"/>
              </a:rPr>
              <a:t>www.xing.com/communities/groups/pass-deutschland-c68f-1015046</a:t>
            </a:r>
            <a:r>
              <a:rPr lang="de-DE" dirty="0"/>
              <a:t> </a:t>
            </a:r>
          </a:p>
          <a:p>
            <a:endParaRPr lang="de-DE" dirty="0"/>
          </a:p>
          <a:p>
            <a:r>
              <a:rPr lang="de-DE" dirty="0"/>
              <a:t>Twitter: @</a:t>
            </a:r>
            <a:r>
              <a:rPr lang="de-DE" dirty="0" err="1"/>
              <a:t>SQLPASS_de</a:t>
            </a:r>
            <a:r>
              <a:rPr lang="de-DE" dirty="0"/>
              <a:t>, Hashtag: #</a:t>
            </a:r>
            <a:r>
              <a:rPr lang="de-DE" dirty="0" err="1"/>
              <a:t>SQLPASS_de</a:t>
            </a:r>
            <a:endParaRPr lang="de-DE" dirty="0"/>
          </a:p>
          <a:p>
            <a:endParaRPr lang="de-DE" dirty="0"/>
          </a:p>
        </p:txBody>
      </p:sp>
      <p:pic>
        <p:nvPicPr>
          <p:cNvPr id="2050" name="Picture 2" descr="http://www.appdated.de/wp-content/uploads/2013/02/ht_twitter_logo_jef_120321_wg.jpg"/>
          <p:cNvPicPr>
            <a:picLocks noChangeAspect="1" noChangeArrowheads="1"/>
          </p:cNvPicPr>
          <p:nvPr/>
        </p:nvPicPr>
        <p:blipFill>
          <a:blip r:embed="rId4"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57200" y="5088960"/>
            <a:ext cx="1792764" cy="1008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panzertruppe.com/xing/xing-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9614" y="5237632"/>
            <a:ext cx="1557186" cy="6139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blogcdn.com/www.autoblog.com/media/2012/12/facebook.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07472" y="5075477"/>
            <a:ext cx="1984608" cy="11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3866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el 1"/>
          <p:cNvSpPr>
            <a:spLocks noGrp="1"/>
          </p:cNvSpPr>
          <p:nvPr>
            <p:ph type="title"/>
          </p:nvPr>
        </p:nvSpPr>
        <p:spPr/>
        <p:txBody>
          <a:bodyPr/>
          <a:lstStyle/>
          <a:p>
            <a:r>
              <a:rPr lang="de-DE" dirty="0">
                <a:latin typeface="Tahoma" pitchFamily="34" charset="0"/>
                <a:ea typeface="Tahoma" pitchFamily="34" charset="0"/>
                <a:cs typeface="Tahoma" pitchFamily="34" charset="0"/>
              </a:rPr>
              <a:t>Sprecher gesucht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70427" y="1693371"/>
            <a:ext cx="4558695" cy="455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762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PASS Essentials</a:t>
            </a:r>
          </a:p>
        </p:txBody>
      </p:sp>
      <p:sp>
        <p:nvSpPr>
          <p:cNvPr id="3" name="Content Placeholder 2"/>
          <p:cNvSpPr>
            <a:spLocks noGrp="1"/>
          </p:cNvSpPr>
          <p:nvPr>
            <p:ph idx="1"/>
          </p:nvPr>
        </p:nvSpPr>
        <p:spPr>
          <a:xfrm>
            <a:off x="434975" y="1280160"/>
            <a:ext cx="8229600" cy="5003165"/>
          </a:xfrm>
        </p:spPr>
        <p:txBody>
          <a:bodyPr>
            <a:noAutofit/>
          </a:bodyPr>
          <a:lstStyle/>
          <a:p>
            <a:r>
              <a:rPr lang="de-DE" sz="1200" b="1" dirty="0"/>
              <a:t>Analyse eines Microsoft SQL Server auf Performanceprobleme </a:t>
            </a:r>
            <a:br>
              <a:rPr lang="en-US" sz="1200" dirty="0"/>
            </a:br>
            <a:r>
              <a:rPr lang="de-DE" sz="1200" dirty="0"/>
              <a:t>München, </a:t>
            </a:r>
            <a:r>
              <a:rPr lang="de-DE" sz="1200" dirty="0" err="1"/>
              <a:t>Trivadis</a:t>
            </a:r>
            <a:r>
              <a:rPr lang="de-DE" sz="1200" dirty="0"/>
              <a:t> GmbH </a:t>
            </a:r>
          </a:p>
          <a:p>
            <a:r>
              <a:rPr lang="de-DE" sz="1200" dirty="0"/>
              <a:t>29. Juli 2016, 09.00-16.30 Uhr </a:t>
            </a:r>
          </a:p>
          <a:p>
            <a:endParaRPr lang="en-US" sz="1200" dirty="0"/>
          </a:p>
          <a:p>
            <a:pPr marL="342900" indent="-342900">
              <a:buFont typeface="Arial" panose="020B0604020202020204" pitchFamily="34" charset="0"/>
              <a:buChar char="•"/>
            </a:pPr>
            <a:r>
              <a:rPr lang="de-DE" sz="1200" dirty="0"/>
              <a:t>Sprecher: Uwe Ricken </a:t>
            </a:r>
          </a:p>
          <a:p>
            <a:endParaRPr lang="de-DE" sz="1200" dirty="0"/>
          </a:p>
          <a:p>
            <a:r>
              <a:rPr lang="de-DE" sz="1200" dirty="0"/>
              <a:t>Kursinhalte:</a:t>
            </a:r>
          </a:p>
          <a:p>
            <a:pPr marL="342900" indent="-342900">
              <a:buFont typeface="Arial" panose="020B0604020202020204" pitchFamily="34" charset="0"/>
              <a:buChar char="•"/>
            </a:pPr>
            <a:r>
              <a:rPr lang="de-DE" sz="1200" dirty="0"/>
              <a:t>Engpässe im Betriebssystem, die einen Microsoft SQL Server ausbremsen</a:t>
            </a:r>
          </a:p>
          <a:p>
            <a:pPr marL="342900" indent="-342900">
              <a:buFont typeface="Arial" panose="020B0604020202020204" pitchFamily="34" charset="0"/>
              <a:buChar char="•"/>
            </a:pPr>
            <a:r>
              <a:rPr lang="de-DE" sz="1200" dirty="0"/>
              <a:t>Konfigurationseinstellungen einer Instanz von Microsoft SQL Server</a:t>
            </a:r>
          </a:p>
          <a:p>
            <a:pPr marL="342900" indent="-342900">
              <a:buFont typeface="Arial" panose="020B0604020202020204" pitchFamily="34" charset="0"/>
              <a:buChar char="•"/>
            </a:pPr>
            <a:r>
              <a:rPr lang="de-DE" sz="1200" dirty="0"/>
              <a:t>TEMPDB – falsche Konfiguration und ihre Auswirkungen auf die Performance</a:t>
            </a:r>
          </a:p>
          <a:p>
            <a:pPr marL="342900" indent="-342900">
              <a:buFont typeface="Arial" panose="020B0604020202020204" pitchFamily="34" charset="0"/>
              <a:buChar char="•"/>
            </a:pPr>
            <a:r>
              <a:rPr lang="de-DE" sz="1200" dirty="0"/>
              <a:t>PLE – Analyse und Bewertung von „Page Life </a:t>
            </a:r>
            <a:r>
              <a:rPr lang="de-DE" sz="1200" dirty="0" err="1"/>
              <a:t>Expectancy</a:t>
            </a:r>
            <a:r>
              <a:rPr lang="de-DE" sz="1200" dirty="0"/>
              <a:t>“ im Zusammenhang mit verwendeten Datenbanken</a:t>
            </a:r>
          </a:p>
          <a:p>
            <a:pPr marL="342900" indent="-342900">
              <a:buFont typeface="Arial" panose="020B0604020202020204" pitchFamily="34" charset="0"/>
              <a:buChar char="•"/>
            </a:pPr>
            <a:r>
              <a:rPr lang="de-DE" sz="1200" dirty="0"/>
              <a:t>Analyse der Belegung des </a:t>
            </a:r>
            <a:r>
              <a:rPr lang="de-DE" sz="1200" dirty="0" err="1"/>
              <a:t>Buffer</a:t>
            </a:r>
            <a:r>
              <a:rPr lang="de-DE" sz="1200" dirty="0"/>
              <a:t> Pool  pro Datenbank!</a:t>
            </a:r>
          </a:p>
          <a:p>
            <a:pPr marL="342900" indent="-342900">
              <a:buFont typeface="Arial" panose="020B0604020202020204" pitchFamily="34" charset="0"/>
              <a:buChar char="•"/>
            </a:pPr>
            <a:r>
              <a:rPr lang="de-DE" sz="1200" dirty="0"/>
              <a:t>PFS-</a:t>
            </a:r>
            <a:r>
              <a:rPr lang="de-DE" sz="1200" dirty="0" err="1"/>
              <a:t>Contention</a:t>
            </a:r>
            <a:r>
              <a:rPr lang="de-DE" sz="1200" dirty="0"/>
              <a:t>,  </a:t>
            </a:r>
            <a:r>
              <a:rPr lang="de-DE" sz="1200" dirty="0" err="1"/>
              <a:t>Locking</a:t>
            </a:r>
            <a:r>
              <a:rPr lang="de-DE" sz="1200" dirty="0"/>
              <a:t>, </a:t>
            </a:r>
            <a:r>
              <a:rPr lang="de-DE" sz="1200" dirty="0" err="1"/>
              <a:t>Blocking</a:t>
            </a:r>
            <a:r>
              <a:rPr lang="de-DE" sz="1200" dirty="0"/>
              <a:t>, Deadlocks – welche Möglichkeiten gibt es für die Beseitigung</a:t>
            </a:r>
          </a:p>
          <a:p>
            <a:pPr marL="342900" indent="-342900">
              <a:buFont typeface="Arial" panose="020B0604020202020204" pitchFamily="34" charset="0"/>
              <a:buChar char="•"/>
            </a:pPr>
            <a:r>
              <a:rPr lang="de-DE" sz="1200" dirty="0"/>
              <a:t>Korrekte Datenbankeinstellungen (Datenbankdateien, Protokolldateien)</a:t>
            </a:r>
          </a:p>
          <a:p>
            <a:pPr marL="342900" indent="-342900">
              <a:buFont typeface="Arial" panose="020B0604020202020204" pitchFamily="34" charset="0"/>
              <a:buChar char="•"/>
            </a:pPr>
            <a:r>
              <a:rPr lang="de-DE" sz="1200" dirty="0"/>
              <a:t>PERFMON – Einblicke in die Arbeitsweise des Microsoft SQL Server zur Performancebewertung</a:t>
            </a:r>
          </a:p>
          <a:p>
            <a:pPr marL="342900" indent="-342900">
              <a:buFont typeface="Arial" panose="020B0604020202020204" pitchFamily="34" charset="0"/>
              <a:buChar char="•"/>
            </a:pPr>
            <a:r>
              <a:rPr lang="de-DE" sz="1200" dirty="0"/>
              <a:t>Analyse von </a:t>
            </a:r>
            <a:r>
              <a:rPr lang="de-DE" sz="1200" dirty="0" err="1"/>
              <a:t>Wait</a:t>
            </a:r>
            <a:r>
              <a:rPr lang="de-DE" sz="1200" dirty="0"/>
              <a:t> </a:t>
            </a:r>
            <a:r>
              <a:rPr lang="de-DE" sz="1200" dirty="0" err="1"/>
              <a:t>Stats</a:t>
            </a:r>
            <a:r>
              <a:rPr lang="de-DE" sz="1200" dirty="0"/>
              <a:t> zur Bewertung von vorhandenen Engpässen</a:t>
            </a:r>
          </a:p>
          <a:p>
            <a:pPr marL="342900" indent="-342900">
              <a:buFont typeface="Arial" panose="020B0604020202020204" pitchFamily="34" charset="0"/>
              <a:buChar char="•"/>
            </a:pPr>
            <a:r>
              <a:rPr lang="de-DE" sz="1200" dirty="0"/>
              <a:t>Anforderungen an eine Kundendokumentation</a:t>
            </a:r>
          </a:p>
          <a:p>
            <a:pPr marL="685800" lvl="1">
              <a:buFont typeface="Arial" panose="020B0604020202020204" pitchFamily="34" charset="0"/>
              <a:buChar char="•"/>
            </a:pPr>
            <a:r>
              <a:rPr lang="de-DE" sz="1200" dirty="0"/>
              <a:t>Gliederung der Dokumentation</a:t>
            </a:r>
          </a:p>
          <a:p>
            <a:pPr marL="685800" lvl="1">
              <a:buFont typeface="Arial" panose="020B0604020202020204" pitchFamily="34" charset="0"/>
              <a:buChar char="•"/>
            </a:pPr>
            <a:r>
              <a:rPr lang="de-DE" sz="1200" dirty="0"/>
              <a:t>Präsentation der Analyseergebnisse &amp; Handlungsempfehlungen</a:t>
            </a:r>
          </a:p>
          <a:p>
            <a:pPr marL="342900" indent="-342900">
              <a:buFont typeface="Arial" panose="020B0604020202020204" pitchFamily="34" charset="0"/>
              <a:buChar char="•"/>
            </a:pPr>
            <a:r>
              <a:rPr lang="de-DE" sz="1200" dirty="0"/>
              <a:t>An konkreten Beispielen, die mit dem eigenen Laptop (mitgebracht incl. installierter Software) ebenfalls simuliert werden können, werden verschiedene Engpässe demonstriert, die es zu erkennen gilt. Wenn es um die Bewertung von Analyseergebnissen mittels </a:t>
            </a:r>
            <a:r>
              <a:rPr lang="de-DE" sz="1200" dirty="0" err="1"/>
              <a:t>Wait</a:t>
            </a:r>
            <a:r>
              <a:rPr lang="de-DE" sz="1200" dirty="0"/>
              <a:t> </a:t>
            </a:r>
            <a:r>
              <a:rPr lang="de-DE" sz="1200" dirty="0" err="1"/>
              <a:t>Stats</a:t>
            </a:r>
            <a:r>
              <a:rPr lang="de-DE" sz="1200" dirty="0"/>
              <a:t> geht, so können solche Ergebnisse für jeden EIGENEN Server simultan im Workshop ausgewertet werden.</a:t>
            </a:r>
          </a:p>
          <a:p>
            <a:endParaRPr lang="de-DE" sz="1200" dirty="0"/>
          </a:p>
        </p:txBody>
      </p:sp>
      <p:pic>
        <p:nvPicPr>
          <p:cNvPr id="5" name="Picture 4"/>
          <p:cNvPicPr>
            <a:picLocks noChangeAspect="1"/>
          </p:cNvPicPr>
          <p:nvPr/>
        </p:nvPicPr>
        <p:blipFill>
          <a:blip r:embed="rId2"/>
          <a:stretch>
            <a:fillRect/>
          </a:stretch>
        </p:blipFill>
        <p:spPr>
          <a:xfrm>
            <a:off x="2898550" y="1620919"/>
            <a:ext cx="688293" cy="98431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275" y="298450"/>
            <a:ext cx="2019300" cy="952437"/>
          </a:xfrm>
          <a:prstGeom prst="rect">
            <a:avLst/>
          </a:prstGeom>
        </p:spPr>
      </p:pic>
      <p:sp>
        <p:nvSpPr>
          <p:cNvPr id="6" name="TextBox 5"/>
          <p:cNvSpPr txBox="1"/>
          <p:nvPr/>
        </p:nvSpPr>
        <p:spPr>
          <a:xfrm>
            <a:off x="3725742" y="1620919"/>
            <a:ext cx="5327484" cy="815608"/>
          </a:xfrm>
          <a:prstGeom prst="rect">
            <a:avLst/>
          </a:prstGeom>
          <a:noFill/>
        </p:spPr>
        <p:txBody>
          <a:bodyPr wrap="none" rtlCol="0">
            <a:spAutoFit/>
          </a:bodyPr>
          <a:lstStyle/>
          <a:p>
            <a:r>
              <a:rPr lang="de-DE" sz="1100" dirty="0"/>
              <a:t>Weitere Information und </a:t>
            </a:r>
            <a:r>
              <a:rPr lang="de-DE" sz="1100" dirty="0" err="1"/>
              <a:t>registrierung</a:t>
            </a:r>
            <a:r>
              <a:rPr lang="de-DE" sz="1100" dirty="0"/>
              <a:t>:</a:t>
            </a:r>
          </a:p>
          <a:p>
            <a:r>
              <a:rPr lang="de-DE" dirty="0">
                <a:hlinkClick r:id="rId4"/>
              </a:rPr>
              <a:t>https://www.sqlpass.de/Events/PASSEssentials.aspx</a:t>
            </a:r>
            <a:endParaRPr lang="de-DE" dirty="0"/>
          </a:p>
          <a:p>
            <a:endParaRPr lang="de-DE" dirty="0"/>
          </a:p>
        </p:txBody>
      </p:sp>
    </p:spTree>
    <p:extLst>
      <p:ext uri="{BB962C8B-B14F-4D97-AF65-F5344CB8AC3E}">
        <p14:creationId xmlns:p14="http://schemas.microsoft.com/office/powerpoint/2010/main" val="21327541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Save </a:t>
            </a:r>
            <a:r>
              <a:rPr lang="de-DE" dirty="0" err="1"/>
              <a:t>the</a:t>
            </a:r>
            <a:r>
              <a:rPr lang="de-DE" dirty="0"/>
              <a:t> Dates!!!</a:t>
            </a:r>
          </a:p>
        </p:txBody>
      </p:sp>
      <p:sp>
        <p:nvSpPr>
          <p:cNvPr id="3" name="Content Placeholder 2"/>
          <p:cNvSpPr>
            <a:spLocks noGrp="1"/>
          </p:cNvSpPr>
          <p:nvPr>
            <p:ph idx="1"/>
          </p:nvPr>
        </p:nvSpPr>
        <p:spPr/>
        <p:txBody>
          <a:bodyPr>
            <a:normAutofit/>
          </a:bodyPr>
          <a:lstStyle/>
          <a:p>
            <a:pPr algn="ctr"/>
            <a:r>
              <a:rPr lang="de-DE" sz="4400" b="1" dirty="0"/>
              <a:t>SQL Saturday #525 Rheinland</a:t>
            </a:r>
          </a:p>
          <a:p>
            <a:pPr algn="ctr"/>
            <a:r>
              <a:rPr lang="de-DE" sz="4400" b="1" dirty="0"/>
              <a:t>11.06.2016</a:t>
            </a:r>
          </a:p>
          <a:p>
            <a:pPr algn="ctr"/>
            <a:endParaRPr lang="de-DE" sz="4400" b="1" dirty="0"/>
          </a:p>
          <a:p>
            <a:pPr algn="ctr"/>
            <a:r>
              <a:rPr lang="de-DE" sz="4400" b="1" dirty="0"/>
              <a:t>SQL Saturday #5?? München</a:t>
            </a:r>
          </a:p>
          <a:p>
            <a:pPr algn="ctr"/>
            <a:r>
              <a:rPr lang="de-DE" sz="4400" b="1"/>
              <a:t>08.10.2016</a:t>
            </a:r>
            <a:endParaRPr lang="de-DE" sz="4400" b="1" dirty="0"/>
          </a:p>
        </p:txBody>
      </p:sp>
      <p:sp>
        <p:nvSpPr>
          <p:cNvPr id="4" name="Slide Number Placeholder 3"/>
          <p:cNvSpPr>
            <a:spLocks noGrp="1"/>
          </p:cNvSpPr>
          <p:nvPr>
            <p:ph type="sldNum" sz="quarter" idx="10"/>
          </p:nvPr>
        </p:nvSpPr>
        <p:spPr/>
        <p:txBody>
          <a:bodyPr/>
          <a:lstStyle/>
          <a:p>
            <a:fld id="{A3287E18-BE3A-4EBF-9680-4BAABA87F37F}" type="slidenum">
              <a:rPr lang="en-US" smtClean="0"/>
              <a:pPr/>
              <a:t>9</a:t>
            </a:fld>
            <a:endParaRPr lang="en-US"/>
          </a:p>
        </p:txBody>
      </p:sp>
    </p:spTree>
    <p:extLst>
      <p:ext uri="{BB962C8B-B14F-4D97-AF65-F5344CB8AC3E}">
        <p14:creationId xmlns:p14="http://schemas.microsoft.com/office/powerpoint/2010/main" val="3541506900"/>
      </p:ext>
    </p:extLst>
  </p:cSld>
  <p:clrMapOvr>
    <a:masterClrMapping/>
  </p:clrMapOvr>
  <p:transition>
    <p:fade/>
  </p:transition>
</p:sld>
</file>

<file path=ppt/theme/theme1.xml><?xml version="1.0" encoding="utf-8"?>
<a:theme xmlns:a="http://schemas.openxmlformats.org/drawingml/2006/main" name="PASS 2011_SpeakerTemplateDark">
  <a:themeElements>
    <a:clrScheme name="Custom 1">
      <a:dk1>
        <a:sysClr val="windowText" lastClr="000000"/>
      </a:dk1>
      <a:lt1>
        <a:sysClr val="window" lastClr="FFFFFF"/>
      </a:lt1>
      <a:dk2>
        <a:srgbClr val="164781"/>
      </a:dk2>
      <a:lt2>
        <a:srgbClr val="5486B8"/>
      </a:lt2>
      <a:accent1>
        <a:srgbClr val="A2C0D2"/>
      </a:accent1>
      <a:accent2>
        <a:srgbClr val="99D7CF"/>
      </a:accent2>
      <a:accent3>
        <a:srgbClr val="499211"/>
      </a:accent3>
      <a:accent4>
        <a:srgbClr val="90C618"/>
      </a:accent4>
      <a:accent5>
        <a:srgbClr val="5FA57A"/>
      </a:accent5>
      <a:accent6>
        <a:srgbClr val="D1040D"/>
      </a:accent6>
      <a:hlink>
        <a:srgbClr val="5486B8"/>
      </a:hlink>
      <a:folHlink>
        <a:srgbClr val="90C618"/>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DBE83DDD0D12B4FA3C76F2979A7CF15" ma:contentTypeVersion="2" ma:contentTypeDescription="Ein neues Dokument erstellen." ma:contentTypeScope="" ma:versionID="63865e7eb35a42d79d68020079489158">
  <xsd:schema xmlns:xsd="http://www.w3.org/2001/XMLSchema" xmlns:xs="http://www.w3.org/2001/XMLSchema" xmlns:p="http://schemas.microsoft.com/office/2006/metadata/properties" xmlns:ns2="2a804a05-350c-434f-85b5-87fb7676bbdb" targetNamespace="http://schemas.microsoft.com/office/2006/metadata/properties" ma:root="true" ma:fieldsID="f364a43904f88bc23b9e43169aaa82f2" ns2:_="">
    <xsd:import namespace="2a804a05-350c-434f-85b5-87fb7676bbdb"/>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804a05-350c-434f-85b5-87fb7676bbdb"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BF2032-61B7-4135-8CE7-90A752585348}"/>
</file>

<file path=customXml/itemProps2.xml><?xml version="1.0" encoding="utf-8"?>
<ds:datastoreItem xmlns:ds="http://schemas.openxmlformats.org/officeDocument/2006/customXml" ds:itemID="{5F74E294-B007-4226-A72E-E06011CB1CBC}">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2a804a05-350c-434f-85b5-87fb7676bbdb"/>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2060CE-3198-49C5-AC3C-F0393A05C7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PASS 2011_SpeakerTemplateDark.potx</Template>
  <TotalTime>0</TotalTime>
  <Words>286</Words>
  <Application>Microsoft Office PowerPoint</Application>
  <PresentationFormat>On-screen Show (4:3)</PresentationFormat>
  <Paragraphs>108</Paragraphs>
  <Slides>13</Slides>
  <Notes>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Roboto</vt:lpstr>
      <vt:lpstr>Segoe</vt:lpstr>
      <vt:lpstr>Segoe UI</vt:lpstr>
      <vt:lpstr>Segoe UI Light</vt:lpstr>
      <vt:lpstr>Tahoma</vt:lpstr>
      <vt:lpstr>Wingdings</vt:lpstr>
      <vt:lpstr>PASS 2011_SpeakerTemplateDark</vt:lpstr>
      <vt:lpstr> PASS Community News </vt:lpstr>
      <vt:lpstr>Inhalt</vt:lpstr>
      <vt:lpstr>Regionalgruppe Bayern</vt:lpstr>
      <vt:lpstr>Webseite: www.sqlpass.de</vt:lpstr>
      <vt:lpstr>Mitglied werden</vt:lpstr>
      <vt:lpstr>Die PASS im Netz &amp; Social Media</vt:lpstr>
      <vt:lpstr>Sprecher gesucht</vt:lpstr>
      <vt:lpstr>PASS Essentials</vt:lpstr>
      <vt:lpstr>Save the Dates!!!</vt:lpstr>
      <vt:lpstr>PowerPoint Presentation</vt:lpstr>
      <vt:lpstr>Agenda</vt:lpstr>
      <vt:lpstr>Vielen Dank!</vt:lpstr>
      <vt:lpstr>Vorstellungsrunde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raquel</dc:creator>
  <cp:lastModifiedBy>André Essing</cp:lastModifiedBy>
  <cp:revision>644</cp:revision>
  <dcterms:created xsi:type="dcterms:W3CDTF">2011-05-03T05:22:43Z</dcterms:created>
  <dcterms:modified xsi:type="dcterms:W3CDTF">2016-04-07T16:55:53Z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0x010100ADBE83DDD0D12B4FA3C76F2979A7CF15</vt:lpwstr>
  </property>
</Properties>
</file>